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9" r:id="rId1"/>
    <p:sldMasterId id="2147483800" r:id="rId2"/>
    <p:sldMasterId id="2147483805" r:id="rId3"/>
    <p:sldMasterId id="2147483820" r:id="rId4"/>
  </p:sldMasterIdLst>
  <p:notesMasterIdLst>
    <p:notesMasterId r:id="rId40"/>
  </p:notesMasterIdLst>
  <p:sldIdLst>
    <p:sldId id="7648" r:id="rId5"/>
    <p:sldId id="7666" r:id="rId6"/>
    <p:sldId id="7668" r:id="rId7"/>
    <p:sldId id="2146847689" r:id="rId8"/>
    <p:sldId id="7407" r:id="rId9"/>
    <p:sldId id="2146847688" r:id="rId10"/>
    <p:sldId id="256" r:id="rId11"/>
    <p:sldId id="338" r:id="rId12"/>
    <p:sldId id="259" r:id="rId13"/>
    <p:sldId id="363" r:id="rId14"/>
    <p:sldId id="341" r:id="rId15"/>
    <p:sldId id="364" r:id="rId16"/>
    <p:sldId id="342" r:id="rId17"/>
    <p:sldId id="264" r:id="rId18"/>
    <p:sldId id="265" r:id="rId19"/>
    <p:sldId id="344" r:id="rId20"/>
    <p:sldId id="345" r:id="rId21"/>
    <p:sldId id="347" r:id="rId22"/>
    <p:sldId id="348" r:id="rId23"/>
    <p:sldId id="350" r:id="rId24"/>
    <p:sldId id="343" r:id="rId25"/>
    <p:sldId id="351" r:id="rId26"/>
    <p:sldId id="362" r:id="rId27"/>
    <p:sldId id="274" r:id="rId28"/>
    <p:sldId id="352" r:id="rId29"/>
    <p:sldId id="288" r:id="rId30"/>
    <p:sldId id="361" r:id="rId31"/>
    <p:sldId id="367" r:id="rId32"/>
    <p:sldId id="280" r:id="rId33"/>
    <p:sldId id="366" r:id="rId34"/>
    <p:sldId id="346" r:id="rId35"/>
    <p:sldId id="2146847691" r:id="rId36"/>
    <p:sldId id="7418" r:id="rId37"/>
    <p:sldId id="7663" r:id="rId38"/>
    <p:sldId id="7551" r:id="rId39"/>
  </p:sldIdLst>
  <p:sldSz cx="12192000" cy="6858000"/>
  <p:notesSz cx="6858000" cy="9144000"/>
  <p:embeddedFontLst>
    <p:embeddedFont>
      <p:font typeface="Arial Black" panose="020B0A04020102020204" pitchFamily="34" charset="0"/>
      <p:bold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entury Gothic" panose="020B0502020202020204" pitchFamily="34" charset="0"/>
      <p:regular r:id="rId48"/>
      <p:bold r:id="rId49"/>
      <p:italic r:id="rId50"/>
      <p:boldItalic r:id="rId51"/>
    </p:embeddedFont>
    <p:embeddedFont>
      <p:font typeface="Exo 2" panose="020B0604020202020204" charset="0"/>
      <p:regular r:id="rId52"/>
      <p:bold r:id="rId53"/>
      <p:italic r:id="rId54"/>
      <p:boldItalic r:id="rId55"/>
    </p:embeddedFont>
    <p:embeddedFont>
      <p:font typeface="Exo 2 Light" panose="020B0604020202020204" charset="0"/>
      <p:regular r:id="rId56"/>
      <p:italic r:id="rId57"/>
    </p:embeddedFont>
    <p:embeddedFont>
      <p:font typeface="Exo 2 Regular" panose="020B0604020202020204" charset="0"/>
      <p:regular r:id="rId58"/>
      <p:bold r:id="rId59"/>
      <p:italic r:id="rId60"/>
      <p:boldItalic r:id="rId61"/>
    </p:embeddedFont>
    <p:embeddedFont>
      <p:font typeface="Exo 2 Semi Bold" panose="020B0604020202020204" charset="0"/>
      <p:regular r:id="rId62"/>
      <p:bold r:id="rId63"/>
      <p:italic r:id="rId64"/>
      <p:boldItalic r:id="rId65"/>
    </p:embeddedFont>
    <p:embeddedFont>
      <p:font typeface="Helvetica Neue Light" panose="020B060402020202020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pos="5332">
          <p15:clr>
            <a:srgbClr val="9AA0A6"/>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cky Gonzales" initials="" lastIdx="7" clrIdx="0"/>
  <p:cmAuthor id="1" name="Andrea Reichenbach" initials="" lastIdx="2" clrIdx="1"/>
  <p:cmAuthor id="2" name="Tom Affinito" initials="" lastIdx="2" clrIdx="2"/>
  <p:cmAuthor id="3" name="Becky Gonzales" initials="BG" lastIdx="23" clrIdx="3">
    <p:extLst>
      <p:ext uri="{19B8F6BF-5375-455C-9EA6-DF929625EA0E}">
        <p15:presenceInfo xmlns:p15="http://schemas.microsoft.com/office/powerpoint/2012/main" userId="S::bgonza@liveramp.com::6e27bd15-2902-4e42-8c79-4cc483429d43" providerId="AD"/>
      </p:ext>
    </p:extLst>
  </p:cmAuthor>
  <p:cmAuthor id="4" name="Rebecca Astheimer" initials="RA" lastIdx="1" clrIdx="4">
    <p:extLst>
      <p:ext uri="{19B8F6BF-5375-455C-9EA6-DF929625EA0E}">
        <p15:presenceInfo xmlns:p15="http://schemas.microsoft.com/office/powerpoint/2012/main" userId="S::rasthe@liveramp.com::8bd5175a-d268-413a-8bbb-40997757dc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B4BF"/>
    <a:srgbClr val="A5B2C0"/>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44"/>
    <p:restoredTop sz="79635"/>
  </p:normalViewPr>
  <p:slideViewPr>
    <p:cSldViewPr snapToGrid="0">
      <p:cViewPr varScale="1">
        <p:scale>
          <a:sx n="57" d="100"/>
          <a:sy n="57" d="100"/>
        </p:scale>
        <p:origin x="1356" y="72"/>
      </p:cViewPr>
      <p:guideLst>
        <p:guide pos="3840"/>
        <p:guide pos="5332"/>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8" Type="http://schemas.openxmlformats.org/officeDocument/2006/relationships/slide" Target="slides/slide4.xml"/><Relationship Id="rId51" Type="http://schemas.openxmlformats.org/officeDocument/2006/relationships/font" Target="fonts/font11.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Chart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230E-3847-BAFA-8CEEA32CF0E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530-474A-BAB7-4376F95BED4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530-474A-BAB7-4376F95BED4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530-474A-BAB7-4376F95BED43}"/>
              </c:ext>
            </c:extLst>
          </c:dPt>
          <c:cat>
            <c:strRef>
              <c:f>Sheet1!$A$2:$A$5</c:f>
              <c:strCache>
                <c:ptCount val="4"/>
                <c:pt idx="0">
                  <c:v>Increased Marketing Budget Efficienc</c:v>
                </c:pt>
                <c:pt idx="1">
                  <c:v>Savings From Ability to Supress Customers</c:v>
                </c:pt>
                <c:pt idx="2">
                  <c:v>Cost Avoidance</c:v>
                </c:pt>
                <c:pt idx="3">
                  <c:v>Incremental ROAs</c:v>
                </c:pt>
              </c:strCache>
            </c:strRef>
          </c:cat>
          <c:val>
            <c:numRef>
              <c:f>Sheet1!$B$2:$B$5</c:f>
              <c:numCache>
                <c:formatCode>0%</c:formatCode>
                <c:ptCount val="4"/>
                <c:pt idx="0">
                  <c:v>0.51</c:v>
                </c:pt>
                <c:pt idx="1">
                  <c:v>0.28999999999999998</c:v>
                </c:pt>
                <c:pt idx="2">
                  <c:v>0.09</c:v>
                </c:pt>
                <c:pt idx="3">
                  <c:v>0.11</c:v>
                </c:pt>
              </c:numCache>
            </c:numRef>
          </c:val>
          <c:extLst>
            <c:ext xmlns:c16="http://schemas.microsoft.com/office/drawing/2014/chart" uri="{C3380CC4-5D6E-409C-BE32-E72D297353CC}">
              <c16:uniqueId val="{00000000-230E-3847-BAFA-8CEEA32CF0E1}"/>
            </c:ext>
          </c:extLst>
        </c:ser>
        <c:dLbls>
          <c:showLegendKey val="0"/>
          <c:showVal val="0"/>
          <c:showCatName val="0"/>
          <c:showSerName val="0"/>
          <c:showPercent val="0"/>
          <c:showBubbleSize val="0"/>
          <c:showLeaderLines val="1"/>
        </c:dLbls>
        <c:firstSliceAng val="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liveramp.com/lp/eb/forrester-total-economic-impact-liveramp-2021-eb-registratio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689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gd0264abedc_1_60776:notes"/>
          <p:cNvSpPr>
            <a:spLocks noGrp="1" noRot="1" noChangeAspect="1"/>
          </p:cNvSpPr>
          <p:nvPr>
            <p:ph type="sldImg" idx="2"/>
          </p:nvPr>
        </p:nvSpPr>
        <p:spPr>
          <a:xfrm>
            <a:off x="482600" y="490538"/>
            <a:ext cx="5942013" cy="3341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1743" name="Google Shape;1743;gd0264abedc_1_60776:notes"/>
          <p:cNvSpPr txBox="1">
            <a:spLocks noGrp="1"/>
          </p:cNvSpPr>
          <p:nvPr>
            <p:ph type="body" idx="1"/>
          </p:nvPr>
        </p:nvSpPr>
        <p:spPr>
          <a:xfrm>
            <a:off x="242197" y="4047766"/>
            <a:ext cx="6422100" cy="1128300"/>
          </a:xfrm>
          <a:prstGeom prst="rect">
            <a:avLst/>
          </a:prstGeom>
          <a:noFill/>
          <a:ln>
            <a:noFill/>
          </a:ln>
        </p:spPr>
        <p:txBody>
          <a:bodyPr spcFirstLastPara="1" wrap="square" lIns="0" tIns="0" rIns="0" bIns="0" anchor="t" anchorCtr="0">
            <a:noAutofit/>
          </a:bodyPr>
          <a:lstStyle/>
          <a:p>
            <a:pPr marL="158750" indent="0" rtl="0">
              <a:buNone/>
            </a:pPr>
            <a:r>
              <a:rPr lang="en-US" sz="1100" b="1" i="0" u="none" strike="noStrike" cap="none" dirty="0">
                <a:solidFill>
                  <a:srgbClr val="000000"/>
                </a:solidFill>
                <a:effectLst/>
                <a:highlight>
                  <a:srgbClr val="FFFF00"/>
                </a:highlight>
                <a:latin typeface="Arial"/>
                <a:ea typeface="Arial"/>
                <a:cs typeface="Arial"/>
                <a:sym typeface="Arial"/>
              </a:rPr>
              <a:t>DENNIS</a:t>
            </a:r>
            <a:endParaRPr lang="en-US" sz="1400" b="0" dirty="0">
              <a:effectLst/>
              <a:highlight>
                <a:srgbClr val="FFFF00"/>
              </a:highlight>
            </a:endParaRPr>
          </a:p>
          <a:p>
            <a:pPr marL="158750" indent="0" rtl="0">
              <a:buNone/>
            </a:pPr>
            <a:br>
              <a:rPr lang="en-US" sz="1400" b="0" dirty="0">
                <a:effectLst/>
              </a:rPr>
            </a:br>
            <a:r>
              <a:rPr lang="en-US" sz="1100" b="1" i="0" u="none" strike="noStrike" cap="none" dirty="0">
                <a:solidFill>
                  <a:srgbClr val="000000"/>
                </a:solidFill>
                <a:effectLst/>
                <a:latin typeface="Arial"/>
                <a:ea typeface="Arial"/>
                <a:cs typeface="Arial"/>
                <a:sym typeface="Arial"/>
              </a:rPr>
              <a:t>TALKING POINTS: </a:t>
            </a:r>
            <a:endParaRPr lang="en-US" sz="1400"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Headwinds… leading into current solutions we’ve brought to market </a:t>
            </a:r>
            <a:endParaRPr lang="en-US" sz="1400" b="0" dirty="0">
              <a:effectLst/>
            </a:endParaRPr>
          </a:p>
          <a:p>
            <a:pPr marL="158750" indent="0" rtl="0">
              <a:buNone/>
            </a:pPr>
            <a:br>
              <a:rPr lang="en-US" sz="1400" b="0" dirty="0">
                <a:effectLst/>
              </a:rPr>
            </a:br>
            <a:r>
              <a:rPr lang="en-US" sz="1100" b="0" i="0" u="none" strike="noStrike" cap="none" dirty="0">
                <a:solidFill>
                  <a:srgbClr val="000000"/>
                </a:solidFill>
                <a:effectLst/>
                <a:latin typeface="Arial"/>
                <a:ea typeface="Arial"/>
                <a:cs typeface="Arial"/>
                <a:sym typeface="Arial"/>
              </a:rPr>
              <a:t>Identity Is Not Getting Easier</a:t>
            </a:r>
            <a:endParaRPr lang="en-US" sz="1400"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Third-party data is becoming scarce, regulations are rising, and pressure is rising to get insights faster</a:t>
            </a:r>
            <a:endParaRPr lang="en-US" sz="1400" b="0" dirty="0">
              <a:effectLst/>
            </a:endParaRPr>
          </a:p>
          <a:p>
            <a:pPr marL="158750" indent="0" rtl="0">
              <a:buNone/>
            </a:pPr>
            <a:br>
              <a:rPr lang="en-US" sz="1400" b="0" dirty="0">
                <a:effectLst/>
              </a:rPr>
            </a:br>
            <a:r>
              <a:rPr lang="en-US" sz="1100" b="0" i="0" u="none" strike="noStrike" cap="none" dirty="0">
                <a:solidFill>
                  <a:srgbClr val="000000"/>
                </a:solidFill>
                <a:effectLst/>
                <a:latin typeface="Arial"/>
                <a:ea typeface="Arial"/>
                <a:cs typeface="Arial"/>
                <a:sym typeface="Arial"/>
              </a:rPr>
              <a:t>What is different about these factors today… There will be multiple identity solutions that marketers and publishers will have to adapt based on their needs. There is no single solution or silver bullet.  Multifaceted approach.</a:t>
            </a:r>
            <a:endParaRPr lang="en-US" sz="1400" b="0" dirty="0">
              <a:effectLst/>
            </a:endParaRPr>
          </a:p>
          <a:p>
            <a:pPr marL="158750" indent="0" rtl="0">
              <a:buNone/>
            </a:pPr>
            <a:br>
              <a:rPr lang="en-US" sz="1400" b="0" dirty="0">
                <a:effectLst/>
              </a:rPr>
            </a:br>
            <a:r>
              <a:rPr lang="en-US" sz="1100" b="1" i="0" u="none" strike="noStrike" cap="none" dirty="0">
                <a:solidFill>
                  <a:srgbClr val="000000"/>
                </a:solidFill>
                <a:effectLst/>
                <a:latin typeface="Arial"/>
                <a:ea typeface="Arial"/>
                <a:cs typeface="Arial"/>
                <a:sym typeface="Arial"/>
              </a:rPr>
              <a:t>[Dennis to revisit titles]</a:t>
            </a:r>
            <a:endParaRPr lang="en-US" sz="1400" b="0" dirty="0">
              <a:effectLst/>
            </a:endParaRPr>
          </a:p>
          <a:p>
            <a:pPr rtl="0"/>
            <a:br>
              <a:rPr lang="en-US" sz="1400" b="0" dirty="0">
                <a:effectLst/>
              </a:rPr>
            </a:br>
            <a:r>
              <a:rPr lang="en-US" sz="1100" b="1" i="0" u="none" strike="noStrike" cap="none" dirty="0">
                <a:solidFill>
                  <a:srgbClr val="000000"/>
                </a:solidFill>
                <a:effectLst/>
                <a:latin typeface="Arial"/>
                <a:ea typeface="Arial"/>
                <a:cs typeface="Arial"/>
                <a:sym typeface="Arial"/>
              </a:rPr>
              <a:t>Becky’s Notes:</a:t>
            </a:r>
            <a:endParaRPr lang="en-US" sz="1400" b="0" dirty="0">
              <a:effectLst/>
            </a:endParaRPr>
          </a:p>
          <a:p>
            <a:pPr rtl="0"/>
            <a:r>
              <a:rPr lang="en-US" sz="1100" b="1" i="0" u="none" strike="noStrike" cap="none" dirty="0">
                <a:solidFill>
                  <a:srgbClr val="000000"/>
                </a:solidFill>
                <a:effectLst/>
                <a:latin typeface="Arial"/>
                <a:ea typeface="Arial"/>
                <a:cs typeface="Arial"/>
                <a:sym typeface="Arial"/>
              </a:rPr>
              <a:t>Ask Design to remove all builds</a:t>
            </a:r>
            <a:endParaRPr lang="en-US" sz="1400" b="0" dirty="0">
              <a:effectLst/>
            </a:endParaRPr>
          </a:p>
          <a:p>
            <a:pPr rtl="0"/>
            <a:r>
              <a:rPr lang="en-US" sz="1100" b="1" i="1" u="none" strike="noStrike" cap="none" dirty="0">
                <a:solidFill>
                  <a:srgbClr val="000000"/>
                </a:solidFill>
                <a:effectLst/>
                <a:latin typeface="Arial"/>
                <a:ea typeface="Arial"/>
                <a:cs typeface="Arial"/>
                <a:sym typeface="Arial"/>
              </a:rPr>
              <a:t>Success in the next era of marketing will require [Change the head and subhead] -- every slide slide should tie back to why we’re doing this</a:t>
            </a:r>
            <a:endParaRPr lang="en-US" sz="1400" b="0" dirty="0">
              <a:effectLst/>
            </a:endParaRPr>
          </a:p>
          <a:p>
            <a:pPr rtl="0"/>
            <a:r>
              <a:rPr lang="en-US" sz="1100" b="1" i="1" u="none" strike="noStrike" cap="none" dirty="0">
                <a:solidFill>
                  <a:srgbClr val="000000"/>
                </a:solidFill>
                <a:effectLst/>
                <a:latin typeface="Arial"/>
                <a:ea typeface="Arial"/>
                <a:cs typeface="Arial"/>
                <a:sym typeface="Arial"/>
              </a:rPr>
              <a:t>End-to-End identity</a:t>
            </a:r>
            <a:endParaRPr lang="en-US" sz="1400" b="0" dirty="0">
              <a:effectLst/>
            </a:endParaRPr>
          </a:p>
          <a:p>
            <a:br>
              <a:rPr lang="en-US" sz="1400" b="0" dirty="0">
                <a:effectLst/>
              </a:rPr>
            </a:br>
            <a:br>
              <a:rPr lang="en-US" sz="1400" b="0" dirty="0">
                <a:effectLst/>
              </a:rPr>
            </a:br>
            <a:endParaRPr sz="1300" dirty="0">
              <a:latin typeface="Exo 2"/>
              <a:ea typeface="Exo 2"/>
              <a:cs typeface="Exo 2"/>
              <a:sym typeface="Exo 2"/>
            </a:endParaRPr>
          </a:p>
        </p:txBody>
      </p:sp>
      <p:sp>
        <p:nvSpPr>
          <p:cNvPr id="1744" name="Google Shape;1744;gd0264abedc_1_60776:notes"/>
          <p:cNvSpPr txBox="1">
            <a:spLocks noGrp="1"/>
          </p:cNvSpPr>
          <p:nvPr>
            <p:ph type="sldNum" idx="12"/>
          </p:nvPr>
        </p:nvSpPr>
        <p:spPr>
          <a:xfrm>
            <a:off x="6483032" y="8798782"/>
            <a:ext cx="181200" cy="1650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 sz="1100" b="0" i="0" u="none" strike="noStrike" cap="none">
                <a:solidFill>
                  <a:srgbClr val="000000"/>
                </a:solidFill>
                <a:latin typeface="Arial"/>
                <a:ea typeface="Arial"/>
                <a:cs typeface="Arial"/>
                <a:sym typeface="Arial"/>
              </a:rPr>
              <a:t>11</a:t>
            </a:fld>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63524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highlight>
                  <a:srgbClr val="FFFF00"/>
                </a:highlight>
              </a:rPr>
              <a:t>DENNIS </a:t>
            </a:r>
          </a:p>
          <a:p>
            <a:endParaRPr lang="en-US" dirty="0"/>
          </a:p>
        </p:txBody>
      </p:sp>
    </p:spTree>
    <p:extLst>
      <p:ext uri="{BB962C8B-B14F-4D97-AF65-F5344CB8AC3E}">
        <p14:creationId xmlns:p14="http://schemas.microsoft.com/office/powerpoint/2010/main" val="339778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highlight>
                  <a:srgbClr val="FFFF00"/>
                </a:highlight>
              </a:rPr>
              <a:t>DENNIS </a:t>
            </a:r>
          </a:p>
        </p:txBody>
      </p:sp>
    </p:spTree>
    <p:extLst>
      <p:ext uri="{BB962C8B-B14F-4D97-AF65-F5344CB8AC3E}">
        <p14:creationId xmlns:p14="http://schemas.microsoft.com/office/powerpoint/2010/main" val="644899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5"/>
        <p:cNvGrpSpPr/>
        <p:nvPr/>
      </p:nvGrpSpPr>
      <p:grpSpPr>
        <a:xfrm>
          <a:off x="0" y="0"/>
          <a:ext cx="0" cy="0"/>
          <a:chOff x="0" y="0"/>
          <a:chExt cx="0" cy="0"/>
        </a:xfrm>
      </p:grpSpPr>
      <p:sp>
        <p:nvSpPr>
          <p:cNvPr id="3456" name="Google Shape;3456;gd50825a536_0_1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57" name="Google Shape;3457;gd50825a536_0_15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b="1" dirty="0">
                <a:solidFill>
                  <a:srgbClr val="333F48"/>
                </a:solidFill>
                <a:highlight>
                  <a:srgbClr val="FFFF00"/>
                </a:highlight>
                <a:latin typeface="Exo 2"/>
                <a:ea typeface="Exo 2"/>
                <a:cs typeface="Exo 2"/>
                <a:sym typeface="Exo 2"/>
              </a:rPr>
              <a:t>DENNIS</a:t>
            </a:r>
            <a:endParaRPr b="1" dirty="0">
              <a:solidFill>
                <a:srgbClr val="333F48"/>
              </a:solidFill>
              <a:highlight>
                <a:srgbClr val="FFFF00"/>
              </a:highlight>
              <a:latin typeface="Exo 2"/>
              <a:ea typeface="Exo 2"/>
              <a:cs typeface="Exo 2"/>
              <a:sym typeface="Exo 2"/>
            </a:endParaRPr>
          </a:p>
          <a:p>
            <a:pPr marL="0" lvl="0" indent="0" algn="l" rtl="0">
              <a:spcBef>
                <a:spcPts val="0"/>
              </a:spcBef>
              <a:spcAft>
                <a:spcPts val="0"/>
              </a:spcAft>
              <a:buSzPts val="1100"/>
              <a:buNone/>
            </a:pPr>
            <a:endParaRPr b="1" dirty="0">
              <a:solidFill>
                <a:srgbClr val="333F48"/>
              </a:solidFill>
              <a:highlight>
                <a:srgbClr val="FFFF00"/>
              </a:highlight>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b="1" dirty="0">
                <a:solidFill>
                  <a:srgbClr val="333F48"/>
                </a:solidFill>
                <a:latin typeface="Exo 2"/>
                <a:ea typeface="Exo 2"/>
                <a:cs typeface="Exo 2"/>
                <a:sym typeface="Exo 2"/>
              </a:rPr>
              <a:t>KNOWN + CONNECTIVITY</a:t>
            </a:r>
            <a:endParaRPr b="1" dirty="0">
              <a:solidFill>
                <a:srgbClr val="333F48"/>
              </a:solidFill>
              <a:latin typeface="Exo 2"/>
              <a:ea typeface="Exo 2"/>
              <a:cs typeface="Exo 2"/>
              <a:sym typeface="Exo 2"/>
            </a:endParaRPr>
          </a:p>
          <a:p>
            <a:pPr marL="0" lvl="0" indent="0" algn="l" rtl="0">
              <a:spcBef>
                <a:spcPts val="0"/>
              </a:spcBef>
              <a:spcAft>
                <a:spcPts val="0"/>
              </a:spcAft>
              <a:buNone/>
            </a:pPr>
            <a:endParaRPr sz="1200" b="1" dirty="0">
              <a:latin typeface="Exo 2"/>
              <a:ea typeface="Exo 2"/>
              <a:cs typeface="Exo 2"/>
              <a:sym typeface="Exo 2"/>
            </a:endParaRPr>
          </a:p>
          <a:p>
            <a:pPr marL="0" lvl="0" indent="0" algn="l" rtl="0">
              <a:spcBef>
                <a:spcPts val="0"/>
              </a:spcBef>
              <a:spcAft>
                <a:spcPts val="0"/>
              </a:spcAft>
              <a:buNone/>
            </a:pPr>
            <a:r>
              <a:rPr lang="en-US" sz="1200" b="1" dirty="0">
                <a:latin typeface="Exo 2"/>
                <a:ea typeface="Exo 2"/>
                <a:cs typeface="Exo 2"/>
                <a:sym typeface="Exo 2"/>
              </a:rPr>
              <a:t>TALKING POINTS:</a:t>
            </a:r>
            <a:r>
              <a:rPr lang="en-US" dirty="0">
                <a:latin typeface="Exo 2"/>
                <a:ea typeface="Exo 2"/>
                <a:cs typeface="Exo 2"/>
                <a:sym typeface="Exo 2"/>
              </a:rPr>
              <a:t> Everyone should be familiar with this slide. We tie together consumer touchpoints with </a:t>
            </a:r>
            <a:r>
              <a:rPr lang="en-US" u="sng" dirty="0">
                <a:latin typeface="Exo 2"/>
                <a:ea typeface="Exo 2"/>
                <a:cs typeface="Exo 2"/>
                <a:sym typeface="Exo 2"/>
              </a:rPr>
              <a:t>stable</a:t>
            </a:r>
            <a:r>
              <a:rPr lang="en-US" dirty="0">
                <a:latin typeface="Exo 2"/>
                <a:ea typeface="Exo 2"/>
                <a:cs typeface="Exo 2"/>
                <a:sym typeface="Exo 2"/>
              </a:rPr>
              <a:t> and </a:t>
            </a:r>
            <a:r>
              <a:rPr lang="en-US" u="sng" dirty="0">
                <a:latin typeface="Exo 2"/>
                <a:ea typeface="Exo 2"/>
                <a:cs typeface="Exo 2"/>
                <a:sym typeface="Exo 2"/>
              </a:rPr>
              <a:t>configurable</a:t>
            </a:r>
            <a:r>
              <a:rPr lang="en-US" dirty="0">
                <a:latin typeface="Exo 2"/>
                <a:ea typeface="Exo 2"/>
                <a:cs typeface="Exo 2"/>
                <a:sym typeface="Exo 2"/>
              </a:rPr>
              <a:t> identity. We help with our translation asset, our graph, we bring those data points together and ensure that we can help our customers bring those together for their needs. Ultimately we want them to be able to tweak that knowledge to better suit their purposes - that could be use case based or it could be macro-graph based. Best example I can give is FS clients - they have massive amounts of customer data. There are times when they want the view of their world to tie to their record - but they also want to connect other pieces of information. Moving into the anonymous space with an anonymous ID like IDL, they want to be able to connect together a mobile id or a cookie (and that will change over time). What we do is  allow them to build their offline view of their customer and connect that in the anonymous space to these other data assets or device identifiers.</a:t>
            </a:r>
            <a:endParaRPr dirty="0"/>
          </a:p>
          <a:p>
            <a:pPr marL="0" lvl="0" indent="0" algn="l" rtl="0">
              <a:spcBef>
                <a:spcPts val="0"/>
              </a:spcBef>
              <a:spcAft>
                <a:spcPts val="0"/>
              </a:spcAft>
              <a:buNone/>
            </a:pPr>
            <a:endParaRPr sz="1200" b="1" dirty="0">
              <a:latin typeface="Exo 2"/>
              <a:ea typeface="Exo 2"/>
              <a:cs typeface="Exo 2"/>
              <a:sym typeface="Exo 2"/>
            </a:endParaRPr>
          </a:p>
          <a:p>
            <a:pPr marL="0" lvl="0" indent="0" algn="l" rtl="0">
              <a:spcBef>
                <a:spcPts val="0"/>
              </a:spcBef>
              <a:spcAft>
                <a:spcPts val="0"/>
              </a:spcAft>
              <a:buNone/>
            </a:pPr>
            <a:endParaRPr sz="1200" b="1" dirty="0">
              <a:latin typeface="Exo 2"/>
              <a:ea typeface="Exo 2"/>
              <a:cs typeface="Exo 2"/>
              <a:sym typeface="Exo 2"/>
            </a:endParaRPr>
          </a:p>
          <a:p>
            <a:pPr marL="0" lvl="0" indent="0" algn="l" rtl="0">
              <a:spcBef>
                <a:spcPts val="0"/>
              </a:spcBef>
              <a:spcAft>
                <a:spcPts val="0"/>
              </a:spcAft>
              <a:buNone/>
            </a:pPr>
            <a:endParaRPr sz="1200" b="1" dirty="0">
              <a:latin typeface="Exo 2"/>
              <a:ea typeface="Exo 2"/>
              <a:cs typeface="Exo 2"/>
              <a:sym typeface="Exo 2"/>
            </a:endParaRPr>
          </a:p>
          <a:p>
            <a:pPr marL="0" lvl="0" indent="0" algn="l" rtl="0">
              <a:spcBef>
                <a:spcPts val="0"/>
              </a:spcBef>
              <a:spcAft>
                <a:spcPts val="0"/>
              </a:spcAft>
              <a:buNone/>
            </a:pPr>
            <a:endParaRPr sz="1200" b="1" dirty="0">
              <a:latin typeface="Exo 2"/>
              <a:ea typeface="Exo 2"/>
              <a:cs typeface="Exo 2"/>
              <a:sym typeface="Exo 2"/>
            </a:endParaRPr>
          </a:p>
          <a:p>
            <a:pPr marL="0" lvl="0" indent="0" algn="l" rtl="0">
              <a:spcBef>
                <a:spcPts val="0"/>
              </a:spcBef>
              <a:spcAft>
                <a:spcPts val="0"/>
              </a:spcAft>
              <a:buNone/>
            </a:pPr>
            <a:endParaRPr sz="1200" b="1" dirty="0">
              <a:solidFill>
                <a:srgbClr val="999999"/>
              </a:solidFill>
              <a:latin typeface="Exo 2"/>
              <a:ea typeface="Exo 2"/>
              <a:cs typeface="Exo 2"/>
              <a:sym typeface="Exo 2"/>
            </a:endParaRPr>
          </a:p>
          <a:p>
            <a:pPr marL="0" lvl="0" indent="0" algn="l" rtl="0">
              <a:spcBef>
                <a:spcPts val="0"/>
              </a:spcBef>
              <a:spcAft>
                <a:spcPts val="0"/>
              </a:spcAft>
              <a:buNone/>
            </a:pPr>
            <a:r>
              <a:rPr lang="en-US" sz="1200" i="1" dirty="0">
                <a:solidFill>
                  <a:srgbClr val="999999"/>
                </a:solidFill>
                <a:latin typeface="Exo 2"/>
                <a:ea typeface="Exo 2"/>
                <a:cs typeface="Exo 2"/>
                <a:sym typeface="Exo 2"/>
              </a:rPr>
              <a:t>[OTHER NOTES: network and translation layer across the ecosystem. TALKING POINTS: With the proper permissions in place, we can leverage our Identity Infrastructure to tie together consumer touchpoints on persistent, omnichannel Identity in a privacy-conscious way. Can we touch here - each of these buckets are their own identity space. We help our customers bring all those spaces together and then we translate that between others - network of identity spaces… AbiliTec Graph - LiveRamp has the largest independent identity footprint in the US, and is the largest open internet deterministic graph. IdentityLink is grounded in the AbiliTec Knowledge Base, a vast, multi-sourced historical identity graph containing over 50 years of consumer contact information from over 150 data sources, including over 4.5 billion name and postal records, over 900 million email addresses, and over 450 million phone numbers. A one-way translation between AbiliTec and IdentityLink allows IdentityLink to bring that offline view of the customer to bear in a privacy-centric way. Stable &amp; Configurable Durable, person-based identifier that operates across all of your partners and platforms, with the ability to tailor to your direct needs and uses Scale &amp; Accuracy 245MM deterministic profiles, giving the same person-based reach as the walled gardens across 500+ integration partners in the ecosystem]</a:t>
            </a:r>
            <a:endParaRPr dirty="0"/>
          </a:p>
          <a:p>
            <a:pPr marL="0" lvl="0" indent="0" algn="l" rtl="0">
              <a:lnSpc>
                <a:spcPct val="90000"/>
              </a:lnSpc>
              <a:spcBef>
                <a:spcPts val="0"/>
              </a:spcBef>
              <a:spcAft>
                <a:spcPts val="0"/>
              </a:spcAft>
              <a:buNone/>
            </a:pPr>
            <a:endParaRPr sz="1200" dirty="0">
              <a:solidFill>
                <a:srgbClr val="999999"/>
              </a:solidFill>
              <a:latin typeface="Exo 2"/>
              <a:ea typeface="Exo 2"/>
              <a:cs typeface="Exo 2"/>
              <a:sym typeface="Exo 2"/>
            </a:endParaRPr>
          </a:p>
          <a:p>
            <a:pPr marL="0" lvl="0" indent="0" algn="l" rtl="0">
              <a:lnSpc>
                <a:spcPct val="115000"/>
              </a:lnSpc>
              <a:spcBef>
                <a:spcPts val="0"/>
              </a:spcBef>
              <a:spcAft>
                <a:spcPts val="0"/>
              </a:spcAft>
              <a:buNone/>
            </a:pPr>
            <a:endParaRPr sz="1200" dirty="0">
              <a:solidFill>
                <a:srgbClr val="999999"/>
              </a:solidFill>
              <a:latin typeface="Exo 2"/>
              <a:ea typeface="Exo 2"/>
              <a:cs typeface="Exo 2"/>
              <a:sym typeface="Exo 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3"/>
        <p:cNvGrpSpPr/>
        <p:nvPr/>
      </p:nvGrpSpPr>
      <p:grpSpPr>
        <a:xfrm>
          <a:off x="0" y="0"/>
          <a:ext cx="0" cy="0"/>
          <a:chOff x="0" y="0"/>
          <a:chExt cx="0" cy="0"/>
        </a:xfrm>
      </p:grpSpPr>
      <p:sp>
        <p:nvSpPr>
          <p:cNvPr id="3664" name="Google Shape;3664;gd50825a536_0_1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65" name="Google Shape;3665;gd50825a536_0_17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solidFill>
                  <a:srgbClr val="333F48"/>
                </a:solidFill>
                <a:highlight>
                  <a:srgbClr val="FFFF00"/>
                </a:highlight>
                <a:latin typeface="Exo 2"/>
                <a:ea typeface="Exo 2"/>
                <a:cs typeface="Exo 2"/>
                <a:sym typeface="Exo 2"/>
              </a:rPr>
              <a:t>DENNIS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100" dirty="0">
                <a:latin typeface="Exo 2"/>
                <a:ea typeface="Exo 2"/>
                <a:cs typeface="Exo 2"/>
                <a:sym typeface="Exo 2"/>
              </a:rPr>
              <a:t>A few metrics to help you understand our offline graph:</a:t>
            </a:r>
            <a:endParaRPr dirty="0">
              <a:latin typeface="Exo 2"/>
              <a:ea typeface="Exo 2"/>
              <a:cs typeface="Exo 2"/>
              <a:sym typeface="Exo 2"/>
            </a:endParaRPr>
          </a:p>
          <a:p>
            <a:pPr marL="0" lvl="0" indent="0" algn="l" rtl="0">
              <a:spcBef>
                <a:spcPts val="0"/>
              </a:spcBef>
              <a:spcAft>
                <a:spcPts val="0"/>
              </a:spcAft>
              <a:buNone/>
            </a:pPr>
            <a:endParaRPr sz="1100" dirty="0">
              <a:latin typeface="Exo 2"/>
              <a:ea typeface="Exo 2"/>
              <a:cs typeface="Exo 2"/>
              <a:sym typeface="Exo 2"/>
            </a:endParaRPr>
          </a:p>
          <a:p>
            <a:pPr marL="457200" lvl="0" indent="-298450" algn="l" rtl="0">
              <a:spcBef>
                <a:spcPts val="0"/>
              </a:spcBef>
              <a:spcAft>
                <a:spcPts val="0"/>
              </a:spcAft>
              <a:buClr>
                <a:srgbClr val="000000"/>
              </a:buClr>
              <a:buSzPts val="1100"/>
              <a:buFont typeface="Exo 2"/>
              <a:buChar char="-"/>
            </a:pPr>
            <a:r>
              <a:rPr lang="en-US" sz="1100" dirty="0">
                <a:latin typeface="Exo 2"/>
                <a:ea typeface="Exo 2"/>
                <a:cs typeface="Exo 2"/>
                <a:sym typeface="Exo 2"/>
              </a:rPr>
              <a:t>We can tie an average of 12 historical and current pieces of PII to individuals in the strong parts of our graph</a:t>
            </a:r>
            <a:endParaRPr dirty="0">
              <a:latin typeface="Exo 2"/>
              <a:ea typeface="Exo 2"/>
              <a:cs typeface="Exo 2"/>
              <a:sym typeface="Exo 2"/>
            </a:endParaRPr>
          </a:p>
          <a:p>
            <a:pPr marL="457200" lvl="0" indent="-298450" algn="l" rtl="0">
              <a:spcBef>
                <a:spcPts val="0"/>
              </a:spcBef>
              <a:spcAft>
                <a:spcPts val="0"/>
              </a:spcAft>
              <a:buClr>
                <a:srgbClr val="000000"/>
              </a:buClr>
              <a:buSzPts val="1100"/>
              <a:buFont typeface="Exo 2"/>
              <a:buChar char="-"/>
            </a:pPr>
            <a:r>
              <a:rPr lang="en-US" sz="1100" dirty="0">
                <a:latin typeface="Exo 2"/>
                <a:ea typeface="Exo 2"/>
                <a:cs typeface="Exo 2"/>
                <a:sym typeface="Exo 2"/>
              </a:rPr>
              <a:t>There are more than 4 billion records, includin 2,5 billion email addresses alone</a:t>
            </a:r>
            <a:endParaRPr dirty="0">
              <a:latin typeface="Exo 2"/>
              <a:ea typeface="Exo 2"/>
              <a:cs typeface="Exo 2"/>
              <a:sym typeface="Exo 2"/>
            </a:endParaRPr>
          </a:p>
          <a:p>
            <a:pPr marL="457200" lvl="0" indent="-298450" algn="l" rtl="0">
              <a:spcBef>
                <a:spcPts val="0"/>
              </a:spcBef>
              <a:spcAft>
                <a:spcPts val="0"/>
              </a:spcAft>
              <a:buClr>
                <a:srgbClr val="000000"/>
              </a:buClr>
              <a:buSzPts val="1100"/>
              <a:buFont typeface="Exo 2"/>
              <a:buChar char="-"/>
            </a:pPr>
            <a:r>
              <a:rPr lang="en-US" sz="1100" dirty="0">
                <a:latin typeface="Exo 2"/>
                <a:ea typeface="Exo 2"/>
                <a:cs typeface="Exo 2"/>
                <a:sym typeface="Exo 2"/>
              </a:rPr>
              <a:t>All gathered data close to 50 years, since 1973. This significantly strengthens our graph and is unparalleled.</a:t>
            </a:r>
            <a:endParaRPr dirty="0">
              <a:latin typeface="Exo 2"/>
              <a:ea typeface="Exo 2"/>
              <a:cs typeface="Exo 2"/>
              <a:sym typeface="Exo 2"/>
            </a:endParaRPr>
          </a:p>
          <a:p>
            <a:pPr marL="457200" lvl="0" indent="-298450" algn="l" rtl="0">
              <a:spcBef>
                <a:spcPts val="0"/>
              </a:spcBef>
              <a:spcAft>
                <a:spcPts val="0"/>
              </a:spcAft>
              <a:buClr>
                <a:srgbClr val="000000"/>
              </a:buClr>
              <a:buSzPts val="1100"/>
              <a:buFont typeface="Exo 2"/>
              <a:buChar char="-"/>
            </a:pPr>
            <a:r>
              <a:rPr lang="en-US" sz="1100" dirty="0">
                <a:latin typeface="Exo 2"/>
                <a:ea typeface="Exo 2"/>
                <a:cs typeface="Exo 2"/>
                <a:sym typeface="Exo 2"/>
              </a:rPr>
              <a:t>We’ll talk today about the robust API-access mechanism, which can handle robust production throughputs</a:t>
            </a:r>
            <a:endParaRPr dirty="0">
              <a:latin typeface="Exo 2"/>
              <a:ea typeface="Exo 2"/>
              <a:cs typeface="Exo 2"/>
              <a:sym typeface="Exo 2"/>
            </a:endParaRPr>
          </a:p>
          <a:p>
            <a:pPr marL="457200" lvl="0" indent="-298450" algn="l" rtl="0">
              <a:spcBef>
                <a:spcPts val="0"/>
              </a:spcBef>
              <a:spcAft>
                <a:spcPts val="0"/>
              </a:spcAft>
              <a:buClr>
                <a:srgbClr val="000000"/>
              </a:buClr>
              <a:buSzPts val="1100"/>
              <a:buFont typeface="Exo 2"/>
              <a:buChar char="-"/>
            </a:pPr>
            <a:r>
              <a:rPr lang="en-US" sz="1100" dirty="0">
                <a:latin typeface="Exo 2"/>
                <a:ea typeface="Exo 2"/>
                <a:cs typeface="Exo 2"/>
                <a:sym typeface="Exo 2"/>
              </a:rPr>
              <a:t>Most importantly, it is the core of LiveRamp’s online graph, so normalizing data using this identifier will improve identity throughout LiveRamp’s IDL ecosystem.</a:t>
            </a:r>
            <a:endParaRPr dirty="0">
              <a:latin typeface="Exo 2"/>
              <a:ea typeface="Exo 2"/>
              <a:cs typeface="Exo 2"/>
              <a:sym typeface="Exo 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9"/>
        <p:cNvGrpSpPr/>
        <p:nvPr/>
      </p:nvGrpSpPr>
      <p:grpSpPr>
        <a:xfrm>
          <a:off x="0" y="0"/>
          <a:ext cx="0" cy="0"/>
          <a:chOff x="0" y="0"/>
          <a:chExt cx="0" cy="0"/>
        </a:xfrm>
      </p:grpSpPr>
      <p:sp>
        <p:nvSpPr>
          <p:cNvPr id="3690" name="Google Shape;3690;gd50825a536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91" name="Google Shape;3691;gd50825a536_0_189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b="1" dirty="0">
                <a:solidFill>
                  <a:srgbClr val="333F48"/>
                </a:solidFill>
                <a:highlight>
                  <a:srgbClr val="FFFF00"/>
                </a:highlight>
                <a:latin typeface="Exo 2"/>
                <a:ea typeface="Exo 2"/>
                <a:cs typeface="Exo 2"/>
                <a:sym typeface="Exo 2"/>
              </a:rPr>
              <a:t>DENNIS</a:t>
            </a:r>
            <a:endParaRPr b="1" dirty="0">
              <a:solidFill>
                <a:srgbClr val="333F48"/>
              </a:solidFill>
              <a:highlight>
                <a:srgbClr val="FFFF00"/>
              </a:highlight>
              <a:latin typeface="Exo 2"/>
              <a:ea typeface="Exo 2"/>
              <a:cs typeface="Exo 2"/>
              <a:sym typeface="Exo 2"/>
            </a:endParaRPr>
          </a:p>
          <a:p>
            <a:pPr marL="0" lvl="0" indent="0" algn="l" rtl="0">
              <a:spcBef>
                <a:spcPts val="0"/>
              </a:spcBef>
              <a:spcAft>
                <a:spcPts val="0"/>
              </a:spcAft>
              <a:buSzPts val="1100"/>
              <a:buNone/>
            </a:pPr>
            <a:endParaRPr b="1" dirty="0">
              <a:solidFill>
                <a:srgbClr val="333F48"/>
              </a:solidFill>
              <a:highlight>
                <a:srgbClr val="FFFF00"/>
              </a:highlight>
              <a:latin typeface="Exo 2"/>
              <a:ea typeface="Exo 2"/>
              <a:cs typeface="Exo 2"/>
              <a:sym typeface="Exo 2"/>
            </a:endParaRPr>
          </a:p>
          <a:p>
            <a:pPr marL="0" lvl="0" indent="0" algn="l" rtl="0">
              <a:spcBef>
                <a:spcPts val="0"/>
              </a:spcBef>
              <a:spcAft>
                <a:spcPts val="0"/>
              </a:spcAft>
              <a:buSzPts val="1100"/>
              <a:buNone/>
            </a:pPr>
            <a:endParaRPr b="1" dirty="0">
              <a:solidFill>
                <a:srgbClr val="333F48"/>
              </a:solidFill>
              <a:highlight>
                <a:srgbClr val="FFFF00"/>
              </a:highlight>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solidFill>
                  <a:srgbClr val="333F48"/>
                </a:solidFill>
                <a:latin typeface="Exo 2"/>
                <a:ea typeface="Exo 2"/>
                <a:cs typeface="Exo 2"/>
                <a:sym typeface="Exo 2"/>
              </a:rPr>
              <a:t>We keep our digital graph/PII graph separate; in the same way we recommend to our customers</a:t>
            </a:r>
            <a:endParaRPr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solidFill>
                  <a:srgbClr val="333F48"/>
                </a:solidFill>
                <a:latin typeface="Exo 2"/>
                <a:ea typeface="Exo 2"/>
                <a:cs typeface="Exo 2"/>
                <a:sym typeface="Exo 2"/>
              </a:rPr>
              <a:t>It’s complex because of Privacy</a:t>
            </a:r>
            <a:endParaRPr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solidFill>
                  <a:srgbClr val="333F48"/>
                </a:solidFill>
                <a:latin typeface="Exo 2"/>
                <a:ea typeface="Exo 2"/>
                <a:cs typeface="Exo 2"/>
                <a:sym typeface="Exo 2"/>
              </a:rPr>
              <a:t>IDL = person</a:t>
            </a:r>
            <a:endParaRPr dirty="0">
              <a:solidFill>
                <a:srgbClr val="333F48"/>
              </a:solidFill>
              <a:latin typeface="Exo 2"/>
              <a:ea typeface="Exo 2"/>
              <a:cs typeface="Exo 2"/>
              <a:sym typeface="Exo 2"/>
            </a:endParaRPr>
          </a:p>
          <a:p>
            <a:pPr marL="0" lvl="0" indent="0" algn="l" rtl="0">
              <a:spcBef>
                <a:spcPts val="0"/>
              </a:spcBef>
              <a:spcAft>
                <a:spcPts val="0"/>
              </a:spcAft>
              <a:buNone/>
            </a:pPr>
            <a:endParaRPr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Let’s dive into how that offline data spine is built, and where it intersects with our online graph.</a:t>
            </a:r>
            <a:endParaRPr dirty="0">
              <a:latin typeface="Exo 2"/>
              <a:ea typeface="Exo 2"/>
              <a:cs typeface="Exo 2"/>
              <a:sym typeface="Exo 2"/>
            </a:endParaRPr>
          </a:p>
          <a:p>
            <a:pPr marL="0" lvl="0" indent="0" algn="l" rtl="0">
              <a:spcBef>
                <a:spcPts val="0"/>
              </a:spcBef>
              <a:spcAft>
                <a:spcPts val="0"/>
              </a:spcAft>
              <a:buNone/>
            </a:pPr>
            <a:endParaRPr sz="1100" dirty="0">
              <a:latin typeface="Exo 2"/>
              <a:ea typeface="Exo 2"/>
              <a:cs typeface="Exo 2"/>
              <a:sym typeface="Exo 2"/>
            </a:endParaRPr>
          </a:p>
          <a:p>
            <a:pPr marL="0" lvl="0" indent="0" algn="l" rtl="0">
              <a:spcBef>
                <a:spcPts val="0"/>
              </a:spcBef>
              <a:spcAft>
                <a:spcPts val="0"/>
              </a:spcAft>
              <a:buNone/>
            </a:pPr>
            <a:r>
              <a:rPr lang="en-US" sz="1100" dirty="0" err="1">
                <a:latin typeface="Exo 2"/>
                <a:ea typeface="Exo 2"/>
                <a:cs typeface="Exo 2"/>
                <a:sym typeface="Exo 2"/>
              </a:rPr>
              <a:t>Abilitec</a:t>
            </a:r>
            <a:r>
              <a:rPr lang="en-US" sz="1100" dirty="0">
                <a:latin typeface="Exo 2"/>
                <a:ea typeface="Exo 2"/>
                <a:cs typeface="Exo 2"/>
                <a:sym typeface="Exo 2"/>
              </a:rPr>
              <a:t> is a non-discoverable database that collects a huge amount of known data about an individual and associates it to a single ID. These include current and former addresses, telephones, email, and much more.</a:t>
            </a:r>
            <a:endParaRPr dirty="0">
              <a:latin typeface="Exo 2"/>
              <a:ea typeface="Exo 2"/>
              <a:cs typeface="Exo 2"/>
              <a:sym typeface="Exo 2"/>
            </a:endParaRPr>
          </a:p>
          <a:p>
            <a:pPr marL="0" lvl="0" indent="0" algn="l" rtl="0">
              <a:spcBef>
                <a:spcPts val="0"/>
              </a:spcBef>
              <a:spcAft>
                <a:spcPts val="0"/>
              </a:spcAft>
              <a:buNone/>
            </a:pPr>
            <a:endParaRPr sz="1100"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There is a lot of this data. The average strong IDL connection has 12 PII touchpoints that help us pinpoint an individual.</a:t>
            </a:r>
            <a:endParaRPr dirty="0">
              <a:latin typeface="Exo 2"/>
              <a:ea typeface="Exo 2"/>
              <a:cs typeface="Exo 2"/>
              <a:sym typeface="Exo 2"/>
            </a:endParaRPr>
          </a:p>
          <a:p>
            <a:pPr marL="0" lvl="0" indent="0" algn="l" rtl="0">
              <a:spcBef>
                <a:spcPts val="0"/>
              </a:spcBef>
              <a:spcAft>
                <a:spcPts val="0"/>
              </a:spcAft>
              <a:buNone/>
            </a:pPr>
            <a:endParaRPr sz="1100"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This is a non-discoverable database, so it will only return an abilitec link when you send it any pierce of PII. This ensures that no customer PI is ever exposed. </a:t>
            </a:r>
            <a:endParaRPr dirty="0">
              <a:latin typeface="Exo 2"/>
              <a:ea typeface="Exo 2"/>
              <a:cs typeface="Exo 2"/>
              <a:sym typeface="Exo 2"/>
            </a:endParaRPr>
          </a:p>
          <a:p>
            <a:pPr marL="0" lvl="0" indent="0" algn="l" rtl="0">
              <a:spcBef>
                <a:spcPts val="0"/>
              </a:spcBef>
              <a:spcAft>
                <a:spcPts val="0"/>
              </a:spcAft>
              <a:buNone/>
            </a:pPr>
            <a:endParaRPr sz="1100" dirty="0">
              <a:latin typeface="Exo 2"/>
              <a:ea typeface="Exo 2"/>
              <a:cs typeface="Exo 2"/>
              <a:sym typeface="Exo 2"/>
            </a:endParaRPr>
          </a:p>
          <a:p>
            <a:pPr marL="0" lvl="0" indent="0" algn="l" rtl="0">
              <a:spcBef>
                <a:spcPts val="0"/>
              </a:spcBef>
              <a:spcAft>
                <a:spcPts val="0"/>
              </a:spcAft>
              <a:buNone/>
            </a:pPr>
            <a:r>
              <a:rPr lang="en-US" sz="1100">
                <a:latin typeface="Exo 2"/>
                <a:ea typeface="Exo 2"/>
                <a:cs typeface="Exo 2"/>
                <a:sym typeface="Exo 2"/>
              </a:rPr>
              <a:t>This </a:t>
            </a:r>
            <a:r>
              <a:rPr lang="en-US" sz="1100" dirty="0">
                <a:latin typeface="Exo 2"/>
                <a:ea typeface="Exo 2"/>
                <a:cs typeface="Exo 2"/>
                <a:sym typeface="Exo 2"/>
              </a:rPr>
              <a:t>also functioning well to help us know when we see a certain PII, like a phone or email, of it belongs to one person, and what other unknown touchpoints it is connected to.</a:t>
            </a:r>
            <a:endParaRPr dirty="0">
              <a:latin typeface="Exo 2"/>
              <a:ea typeface="Exo 2"/>
              <a:cs typeface="Exo 2"/>
              <a:sym typeface="Exo 2"/>
            </a:endParaRPr>
          </a:p>
        </p:txBody>
      </p:sp>
    </p:spTree>
    <p:extLst>
      <p:ext uri="{BB962C8B-B14F-4D97-AF65-F5344CB8AC3E}">
        <p14:creationId xmlns:p14="http://schemas.microsoft.com/office/powerpoint/2010/main" val="1291146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rgbClr val="333F48"/>
                </a:solidFill>
                <a:highlight>
                  <a:srgbClr val="FFFF00"/>
                </a:highlight>
                <a:latin typeface="Exo 2"/>
                <a:ea typeface="Exo 2"/>
                <a:cs typeface="Exo 2"/>
                <a:sym typeface="Exo 2"/>
              </a:rPr>
              <a:t>DENNIS</a:t>
            </a:r>
            <a:endParaRPr lang="en-US" dirty="0"/>
          </a:p>
          <a:p>
            <a:pPr marL="158750" indent="0">
              <a:buNone/>
            </a:pPr>
            <a:endParaRPr lang="en-US" dirty="0"/>
          </a:p>
        </p:txBody>
      </p:sp>
    </p:spTree>
    <p:extLst>
      <p:ext uri="{BB962C8B-B14F-4D97-AF65-F5344CB8AC3E}">
        <p14:creationId xmlns:p14="http://schemas.microsoft.com/office/powerpoint/2010/main" val="319507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F532495-A61E-4140-BE14-098712078F9D}"/>
              </a:ext>
            </a:extLst>
          </p:cNvPr>
          <p:cNvSpPr>
            <a:spLocks noGrp="1"/>
          </p:cNvSpPr>
          <p:nvPr>
            <p:ph type="body" idx="1"/>
          </p:nvPr>
        </p:nvSpPr>
        <p:spPr/>
        <p:txBody>
          <a:bodyPr/>
          <a:lstStyle/>
          <a:p>
            <a:pPr marL="0" lvl="0" indent="0" algn="l" rtl="0">
              <a:spcBef>
                <a:spcPts val="0"/>
              </a:spcBef>
              <a:spcAft>
                <a:spcPts val="0"/>
              </a:spcAft>
              <a:buNone/>
            </a:pPr>
            <a:r>
              <a:rPr lang="en-US" b="1" dirty="0">
                <a:solidFill>
                  <a:srgbClr val="333F48"/>
                </a:solidFill>
                <a:highlight>
                  <a:srgbClr val="FFFF00"/>
                </a:highlight>
                <a:latin typeface="Exo 2"/>
                <a:ea typeface="Exo 2"/>
                <a:cs typeface="Exo 2"/>
                <a:sym typeface="Exo 2"/>
              </a:rPr>
              <a:t>DENNIS</a:t>
            </a:r>
            <a:br>
              <a:rPr lang="en-US" b="1" dirty="0">
                <a:solidFill>
                  <a:srgbClr val="333F48"/>
                </a:solidFill>
                <a:highlight>
                  <a:srgbClr val="FFFF00"/>
                </a:highlight>
                <a:latin typeface="Exo 2"/>
                <a:ea typeface="Exo 2"/>
                <a:cs typeface="Exo 2"/>
                <a:sym typeface="Exo 2"/>
              </a:rPr>
            </a:br>
            <a:br>
              <a:rPr lang="en-US" b="1" dirty="0">
                <a:solidFill>
                  <a:srgbClr val="333F48"/>
                </a:solidFill>
                <a:highlight>
                  <a:srgbClr val="FFFF00"/>
                </a:highlight>
                <a:latin typeface="Exo 2"/>
                <a:ea typeface="Exo 2"/>
                <a:cs typeface="Exo 2"/>
                <a:sym typeface="Exo 2"/>
              </a:rPr>
            </a:br>
            <a:r>
              <a:rPr lang="en-US" b="1" dirty="0">
                <a:solidFill>
                  <a:srgbClr val="333F48"/>
                </a:solidFill>
                <a:latin typeface="Exo 2"/>
                <a:ea typeface="Exo 2"/>
                <a:cs typeface="Exo 2"/>
                <a:sym typeface="Exo 2"/>
              </a:rPr>
              <a:t>TALKING POINTS</a:t>
            </a:r>
          </a:p>
          <a:p>
            <a:pPr marL="0" lvl="0" indent="0" algn="l" rtl="0">
              <a:spcBef>
                <a:spcPts val="0"/>
              </a:spcBef>
              <a:spcAft>
                <a:spcPts val="0"/>
              </a:spcAft>
              <a:buNone/>
            </a:pPr>
            <a:endParaRPr lang="en-US" b="1"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solidFill>
                  <a:schemeClr val="dk1"/>
                </a:solidFill>
                <a:latin typeface="Exo 2"/>
                <a:ea typeface="Exo 2"/>
                <a:cs typeface="Exo 2"/>
                <a:sym typeface="Exo 2"/>
              </a:rPr>
              <a:t>We expect to have many of the same products in every cloud in the near future</a:t>
            </a:r>
          </a:p>
          <a:p>
            <a:pPr marL="0" lvl="0" indent="0" algn="l" rtl="0">
              <a:spcBef>
                <a:spcPts val="0"/>
              </a:spcBef>
              <a:spcAft>
                <a:spcPts val="0"/>
              </a:spcAft>
              <a:buClr>
                <a:schemeClr val="dk1"/>
              </a:buClr>
              <a:buSzPts val="1100"/>
              <a:buFont typeface="Arial"/>
              <a:buNone/>
            </a:pPr>
            <a:endParaRPr lang="en-US" b="1" dirty="0">
              <a:solidFill>
                <a:srgbClr val="333F48"/>
              </a:solidFill>
              <a:highlight>
                <a:srgbClr val="FFFF00"/>
              </a:highlight>
              <a:latin typeface="Exo 2"/>
              <a:ea typeface="Exo 2"/>
              <a:cs typeface="Exo 2"/>
              <a:sym typeface="Exo 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7"/>
        <p:cNvGrpSpPr/>
        <p:nvPr/>
      </p:nvGrpSpPr>
      <p:grpSpPr>
        <a:xfrm>
          <a:off x="0" y="0"/>
          <a:ext cx="0" cy="0"/>
          <a:chOff x="0" y="0"/>
          <a:chExt cx="0" cy="0"/>
        </a:xfrm>
      </p:grpSpPr>
      <p:sp>
        <p:nvSpPr>
          <p:cNvPr id="3818" name="Google Shape;3818;gd50825a536_0_2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19" name="Google Shape;3819;gd50825a536_0_21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solidFill>
                  <a:srgbClr val="333F48"/>
                </a:solidFill>
                <a:highlight>
                  <a:srgbClr val="FFFF00"/>
                </a:highlight>
                <a:latin typeface="Exo 2"/>
                <a:ea typeface="Exo 2"/>
                <a:cs typeface="Exo 2"/>
                <a:sym typeface="Exo 2"/>
              </a:rPr>
              <a:t>TRAVIS</a:t>
            </a:r>
            <a:endParaRPr b="1" dirty="0"/>
          </a:p>
          <a:p>
            <a:pPr marL="0" lvl="0" indent="228600" algn="l" rtl="0">
              <a:spcBef>
                <a:spcPts val="0"/>
              </a:spcBef>
              <a:spcAft>
                <a:spcPts val="0"/>
              </a:spcAft>
              <a:buNone/>
            </a:pPr>
            <a:endParaRPr b="1" dirty="0"/>
          </a:p>
          <a:p>
            <a:pPr marL="0" lvl="0" indent="0" algn="l" rtl="0">
              <a:spcBef>
                <a:spcPts val="0"/>
              </a:spcBef>
              <a:spcAft>
                <a:spcPts val="0"/>
              </a:spcAft>
              <a:buNone/>
            </a:pPr>
            <a:r>
              <a:rPr lang="en-US" b="1" dirty="0">
                <a:latin typeface="Exo 2"/>
                <a:ea typeface="Exo 2"/>
                <a:cs typeface="Exo 2"/>
                <a:sym typeface="Exo 2"/>
              </a:rPr>
              <a:t>EXTRA TALKING POINTS</a:t>
            </a:r>
            <a:endParaRPr b="1" dirty="0">
              <a:latin typeface="Exo 2"/>
              <a:ea typeface="Exo 2"/>
              <a:cs typeface="Exo 2"/>
              <a:sym typeface="Exo 2"/>
            </a:endParaRPr>
          </a:p>
          <a:p>
            <a:pPr marL="140366" lvl="0" indent="-121316" algn="l" rtl="0">
              <a:spcBef>
                <a:spcPts val="0"/>
              </a:spcBef>
              <a:spcAft>
                <a:spcPts val="0"/>
              </a:spcAft>
              <a:buClr>
                <a:srgbClr val="000000"/>
              </a:buClr>
              <a:buSzPts val="1100"/>
              <a:buFont typeface="Exo 2"/>
              <a:buChar char="•"/>
            </a:pPr>
            <a:r>
              <a:rPr lang="en-US" dirty="0">
                <a:latin typeface="Exo 2"/>
                <a:ea typeface="Exo 2"/>
                <a:cs typeface="Exo 2"/>
                <a:sym typeface="Exo 2"/>
              </a:rPr>
              <a:t>Data is private until permissioned</a:t>
            </a:r>
            <a:endParaRPr dirty="0">
              <a:latin typeface="Exo 2"/>
              <a:ea typeface="Exo 2"/>
              <a:cs typeface="Exo 2"/>
              <a:sym typeface="Exo 2"/>
            </a:endParaRPr>
          </a:p>
          <a:p>
            <a:pPr marL="140366" lvl="0" indent="-121316" algn="l" rtl="0">
              <a:spcBef>
                <a:spcPts val="0"/>
              </a:spcBef>
              <a:spcAft>
                <a:spcPts val="0"/>
              </a:spcAft>
              <a:buClr>
                <a:srgbClr val="000000"/>
              </a:buClr>
              <a:buSzPts val="1100"/>
              <a:buFont typeface="Exo 2"/>
              <a:buChar char="•"/>
            </a:pPr>
            <a:r>
              <a:rPr lang="en-US" dirty="0">
                <a:latin typeface="Exo 2"/>
                <a:ea typeface="Exo 2"/>
                <a:cs typeface="Exo 2"/>
                <a:sym typeface="Exo 2"/>
              </a:rPr>
              <a:t>Firewalls and VPC perimeters prevent data leakage</a:t>
            </a:r>
            <a:endParaRPr dirty="0">
              <a:latin typeface="Exo 2"/>
              <a:ea typeface="Exo 2"/>
              <a:cs typeface="Exo 2"/>
              <a:sym typeface="Exo 2"/>
            </a:endParaRPr>
          </a:p>
          <a:p>
            <a:pPr marL="140366" lvl="0" indent="-121316" algn="l" rtl="0">
              <a:spcBef>
                <a:spcPts val="0"/>
              </a:spcBef>
              <a:spcAft>
                <a:spcPts val="0"/>
              </a:spcAft>
              <a:buClr>
                <a:srgbClr val="000000"/>
              </a:buClr>
              <a:buSzPts val="1100"/>
              <a:buFont typeface="Exo 2"/>
              <a:buChar char="•"/>
            </a:pPr>
            <a:r>
              <a:rPr lang="en-US" dirty="0">
                <a:latin typeface="Exo 2"/>
                <a:ea typeface="Exo 2"/>
                <a:cs typeface="Exo 2"/>
                <a:sym typeface="Exo 2"/>
              </a:rPr>
              <a:t>Collaboration with Customer Profiles (audience segments) is focused on Activation and Reporting</a:t>
            </a:r>
            <a:endParaRPr dirty="0">
              <a:latin typeface="Exo 2"/>
              <a:ea typeface="Exo 2"/>
              <a:cs typeface="Exo 2"/>
              <a:sym typeface="Exo 2"/>
            </a:endParaRPr>
          </a:p>
          <a:p>
            <a:pPr marL="140366" lvl="0" indent="-121316" algn="l" rtl="0">
              <a:spcBef>
                <a:spcPts val="0"/>
              </a:spcBef>
              <a:spcAft>
                <a:spcPts val="0"/>
              </a:spcAft>
              <a:buClr>
                <a:srgbClr val="000000"/>
              </a:buClr>
              <a:buSzPts val="1100"/>
              <a:buFont typeface="Exo 2"/>
              <a:buChar char="•"/>
            </a:pPr>
            <a:r>
              <a:rPr lang="en-US" dirty="0">
                <a:latin typeface="Exo 2"/>
                <a:ea typeface="Exo 2"/>
                <a:cs typeface="Exo 2"/>
                <a:sym typeface="Exo 2"/>
              </a:rPr>
              <a:t>Collaboration with Analytics Environment (individual record level data) is focused on Modeling and Measurement</a:t>
            </a:r>
            <a:endParaRPr dirty="0">
              <a:latin typeface="Exo 2"/>
              <a:ea typeface="Exo 2"/>
              <a:cs typeface="Exo 2"/>
              <a:sym typeface="Exo 2"/>
            </a:endParaRPr>
          </a:p>
        </p:txBody>
      </p:sp>
    </p:spTree>
    <p:extLst>
      <p:ext uri="{BB962C8B-B14F-4D97-AF65-F5344CB8AC3E}">
        <p14:creationId xmlns:p14="http://schemas.microsoft.com/office/powerpoint/2010/main" val="934181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6"/>
        <p:cNvGrpSpPr/>
        <p:nvPr/>
      </p:nvGrpSpPr>
      <p:grpSpPr>
        <a:xfrm>
          <a:off x="0" y="0"/>
          <a:ext cx="0" cy="0"/>
          <a:chOff x="0" y="0"/>
          <a:chExt cx="0" cy="0"/>
        </a:xfrm>
      </p:grpSpPr>
      <p:sp>
        <p:nvSpPr>
          <p:cNvPr id="3927" name="Google Shape;3927;gd50825a536_0_225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solidFill>
                  <a:srgbClr val="333F48"/>
                </a:solidFill>
                <a:highlight>
                  <a:srgbClr val="FFFF00"/>
                </a:highlight>
                <a:latin typeface="Exo 2"/>
                <a:ea typeface="Exo 2"/>
                <a:cs typeface="Exo 2"/>
                <a:sym typeface="Exo 2"/>
              </a:rPr>
              <a:t>TRAVIS</a:t>
            </a:r>
            <a:endParaRPr lang="en-US" b="1" dirty="0">
              <a:highlight>
                <a:srgbClr val="FFFF00"/>
              </a:highlight>
            </a:endParaRPr>
          </a:p>
          <a:p>
            <a:pPr marL="0" lvl="0" indent="0" algn="l" rtl="0">
              <a:spcBef>
                <a:spcPts val="0"/>
              </a:spcBef>
              <a:spcAft>
                <a:spcPts val="0"/>
              </a:spcAft>
              <a:buNone/>
            </a:pPr>
            <a:endParaRPr b="1" dirty="0">
              <a:solidFill>
                <a:srgbClr val="333F48"/>
              </a:solidFill>
              <a:highlight>
                <a:srgbClr val="FFFF00"/>
              </a:highlight>
              <a:latin typeface="Exo 2"/>
              <a:ea typeface="Exo 2"/>
              <a:cs typeface="Exo 2"/>
              <a:sym typeface="Exo 2"/>
            </a:endParaRPr>
          </a:p>
          <a:p>
            <a:pPr marL="0" lvl="0" indent="0" algn="l" rtl="0">
              <a:spcBef>
                <a:spcPts val="0"/>
              </a:spcBef>
              <a:spcAft>
                <a:spcPts val="0"/>
              </a:spcAft>
              <a:buNone/>
            </a:pPr>
            <a:r>
              <a:rPr lang="en-US" b="1" dirty="0">
                <a:solidFill>
                  <a:srgbClr val="FF0000"/>
                </a:solidFill>
                <a:highlight>
                  <a:srgbClr val="FFFF00"/>
                </a:highlight>
                <a:latin typeface="Exo 2"/>
                <a:ea typeface="Exo 2"/>
                <a:cs typeface="Exo 2"/>
                <a:sym typeface="Exo 2"/>
              </a:rPr>
              <a:t>[COMMS TO PROVIDE DRAFT TALKING POINTS AND RUN BY GARETH/DAVID GILMORE FOR REVIEW]</a:t>
            </a:r>
            <a:endParaRPr b="1" dirty="0">
              <a:solidFill>
                <a:srgbClr val="FF0000"/>
              </a:solidFill>
              <a:highlight>
                <a:srgbClr val="FFFF00"/>
              </a:highlight>
              <a:latin typeface="Exo 2"/>
              <a:ea typeface="Exo 2"/>
              <a:cs typeface="Exo 2"/>
              <a:sym typeface="Exo 2"/>
            </a:endParaRPr>
          </a:p>
          <a:p>
            <a:pPr marL="0" lvl="0" indent="0" algn="l" rtl="0">
              <a:spcBef>
                <a:spcPts val="0"/>
              </a:spcBef>
              <a:spcAft>
                <a:spcPts val="0"/>
              </a:spcAft>
              <a:buClr>
                <a:schemeClr val="dk1"/>
              </a:buClr>
              <a:buSzPts val="1100"/>
              <a:buFont typeface="Arial"/>
              <a:buNone/>
            </a:pPr>
            <a:endParaRPr lang="en-US" b="1" dirty="0">
              <a:solidFill>
                <a:srgbClr val="333F48"/>
              </a:solidFill>
              <a:highlight>
                <a:srgbClr val="FFFF00"/>
              </a:highlight>
              <a:latin typeface="Exo 2"/>
              <a:ea typeface="Exo 2"/>
              <a:cs typeface="Exo 2"/>
              <a:sym typeface="Exo 2"/>
            </a:endParaRPr>
          </a:p>
        </p:txBody>
      </p:sp>
      <p:sp>
        <p:nvSpPr>
          <p:cNvPr id="3928" name="Google Shape;3928;gd50825a536_0_2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9648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343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Travis</a:t>
            </a:r>
          </a:p>
        </p:txBody>
      </p:sp>
    </p:spTree>
    <p:extLst>
      <p:ext uri="{BB962C8B-B14F-4D97-AF65-F5344CB8AC3E}">
        <p14:creationId xmlns:p14="http://schemas.microsoft.com/office/powerpoint/2010/main" val="2908940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1"/>
        <p:cNvGrpSpPr/>
        <p:nvPr/>
      </p:nvGrpSpPr>
      <p:grpSpPr>
        <a:xfrm>
          <a:off x="0" y="0"/>
          <a:ext cx="0" cy="0"/>
          <a:chOff x="0" y="0"/>
          <a:chExt cx="0" cy="0"/>
        </a:xfrm>
      </p:grpSpPr>
      <p:sp>
        <p:nvSpPr>
          <p:cNvPr id="4002" name="Google Shape;4002;gd50825a536_0_2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03" name="Google Shape;4003;gd50825a536_0_23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solidFill>
                  <a:srgbClr val="333F48"/>
                </a:solidFill>
                <a:highlight>
                  <a:srgbClr val="FFFF00"/>
                </a:highlight>
                <a:latin typeface="Exo 2"/>
                <a:ea typeface="Exo 2"/>
                <a:cs typeface="Exo 2"/>
                <a:sym typeface="Exo 2"/>
              </a:rPr>
              <a:t>TRAVIS</a:t>
            </a:r>
            <a:endParaRPr b="1" dirty="0">
              <a:latin typeface="Exo 2"/>
              <a:ea typeface="Exo 2"/>
              <a:cs typeface="Exo 2"/>
              <a:sym typeface="Exo 2"/>
            </a:endParaRPr>
          </a:p>
          <a:p>
            <a:pPr marL="0" lvl="0" indent="0" algn="l" rtl="0">
              <a:spcBef>
                <a:spcPts val="0"/>
              </a:spcBef>
              <a:spcAft>
                <a:spcPts val="0"/>
              </a:spcAft>
              <a:buNone/>
            </a:pPr>
            <a:br>
              <a:rPr lang="en-US" dirty="0">
                <a:latin typeface="Exo 2"/>
                <a:ea typeface="Exo 2"/>
                <a:cs typeface="Exo 2"/>
                <a:sym typeface="Exo 2"/>
              </a:rPr>
            </a:br>
            <a:r>
              <a:rPr lang="en-US" b="1" dirty="0">
                <a:latin typeface="Exo 2"/>
                <a:ea typeface="Exo 2"/>
                <a:cs typeface="Exo 2"/>
                <a:sym typeface="Exo 2"/>
              </a:rPr>
              <a:t>TALKING POINTS</a:t>
            </a:r>
            <a:endParaRPr b="1" dirty="0">
              <a:latin typeface="Exo 2"/>
              <a:ea typeface="Exo 2"/>
              <a:cs typeface="Exo 2"/>
              <a:sym typeface="Exo 2"/>
            </a:endParaRPr>
          </a:p>
          <a:p>
            <a:pPr marL="0" lvl="0" indent="0" algn="l" rtl="0">
              <a:spcBef>
                <a:spcPts val="0"/>
              </a:spcBef>
              <a:spcAft>
                <a:spcPts val="0"/>
              </a:spcAft>
              <a:buNone/>
            </a:pPr>
            <a:r>
              <a:rPr lang="en-US" dirty="0">
                <a:latin typeface="Exo 2"/>
                <a:ea typeface="Exo 2"/>
                <a:cs typeface="Exo 2"/>
                <a:sym typeface="Exo 2"/>
              </a:rPr>
              <a:t>When to use it: If a prospect is totally unfamiliar with ATS and needs more information on why it’s necessary</a:t>
            </a:r>
            <a:br>
              <a:rPr lang="en-US" dirty="0">
                <a:latin typeface="Exo 2"/>
                <a:ea typeface="Exo 2"/>
                <a:cs typeface="Exo 2"/>
                <a:sym typeface="Exo 2"/>
              </a:rPr>
            </a:br>
            <a:br>
              <a:rPr lang="en-US" dirty="0">
                <a:latin typeface="Exo 2"/>
                <a:ea typeface="Exo 2"/>
                <a:cs typeface="Exo 2"/>
                <a:sym typeface="Exo 2"/>
              </a:rPr>
            </a:br>
            <a:r>
              <a:rPr lang="en-US" b="1" dirty="0">
                <a:latin typeface="Exo 2"/>
                <a:ea typeface="Exo 2"/>
                <a:cs typeface="Exo 2"/>
                <a:sym typeface="Exo 2"/>
              </a:rPr>
              <a:t>First party relationship…</a:t>
            </a:r>
            <a:endParaRPr b="1" dirty="0">
              <a:latin typeface="Exo 2"/>
              <a:ea typeface="Exo 2"/>
              <a:cs typeface="Exo 2"/>
              <a:sym typeface="Exo 2"/>
            </a:endParaRPr>
          </a:p>
          <a:p>
            <a:pPr marL="0" lvl="0" indent="0" algn="l" rtl="0">
              <a:spcBef>
                <a:spcPts val="0"/>
              </a:spcBef>
              <a:spcAft>
                <a:spcPts val="0"/>
              </a:spcAft>
              <a:buNone/>
            </a:pPr>
            <a:endParaRPr dirty="0">
              <a:latin typeface="Exo 2"/>
              <a:ea typeface="Exo 2"/>
              <a:cs typeface="Exo 2"/>
              <a:sym typeface="Exo 2"/>
            </a:endParaRPr>
          </a:p>
          <a:p>
            <a:pPr marL="0" lvl="0" indent="0" algn="l" rtl="0">
              <a:spcBef>
                <a:spcPts val="0"/>
              </a:spcBef>
              <a:spcAft>
                <a:spcPts val="0"/>
              </a:spcAft>
              <a:buNone/>
            </a:pPr>
            <a:r>
              <a:rPr lang="en-US" dirty="0">
                <a:latin typeface="Exo 2"/>
                <a:ea typeface="Exo 2"/>
                <a:cs typeface="Exo 2"/>
                <a:sym typeface="Exo 2"/>
              </a:rPr>
              <a:t>Key takeaway:</a:t>
            </a:r>
            <a:endParaRPr dirty="0">
              <a:latin typeface="Exo 2"/>
              <a:ea typeface="Exo 2"/>
              <a:cs typeface="Exo 2"/>
              <a:sym typeface="Exo 2"/>
            </a:endParaRPr>
          </a:p>
          <a:p>
            <a:pPr marL="0" lvl="0" indent="0" algn="l" rtl="0">
              <a:spcBef>
                <a:spcPts val="0"/>
              </a:spcBef>
              <a:spcAft>
                <a:spcPts val="0"/>
              </a:spcAft>
              <a:buNone/>
            </a:pPr>
            <a:r>
              <a:rPr lang="en-US" dirty="0">
                <a:latin typeface="Exo 2"/>
                <a:ea typeface="Exo 2"/>
                <a:cs typeface="Exo 2"/>
                <a:sym typeface="Exo 2"/>
              </a:rPr>
              <a:t>ATS prepares you for a cookieless world</a:t>
            </a:r>
            <a:endParaRPr dirty="0">
              <a:latin typeface="Exo 2"/>
              <a:ea typeface="Exo 2"/>
              <a:cs typeface="Exo 2"/>
              <a:sym typeface="Exo 2"/>
            </a:endParaRPr>
          </a:p>
          <a:p>
            <a:pPr marL="0" lvl="0" indent="0" algn="l" rtl="0">
              <a:spcBef>
                <a:spcPts val="0"/>
              </a:spcBef>
              <a:spcAft>
                <a:spcPts val="0"/>
              </a:spcAft>
              <a:buNone/>
            </a:pPr>
            <a:endParaRPr dirty="0">
              <a:latin typeface="Exo 2"/>
              <a:ea typeface="Exo 2"/>
              <a:cs typeface="Exo 2"/>
              <a:sym typeface="Exo 2"/>
            </a:endParaRPr>
          </a:p>
          <a:p>
            <a:pPr marL="0" lvl="0" indent="0" algn="l" rtl="0">
              <a:spcBef>
                <a:spcPts val="0"/>
              </a:spcBef>
              <a:spcAft>
                <a:spcPts val="0"/>
              </a:spcAft>
              <a:buNone/>
            </a:pPr>
            <a:r>
              <a:rPr lang="en-US" dirty="0">
                <a:latin typeface="Exo 2"/>
                <a:ea typeface="Exo 2"/>
                <a:cs typeface="Exo 2"/>
                <a:sym typeface="Exo 2"/>
              </a:rPr>
              <a:t>Slide narrative:</a:t>
            </a:r>
            <a:endParaRPr dirty="0">
              <a:latin typeface="Exo 2"/>
              <a:ea typeface="Exo 2"/>
              <a:cs typeface="Exo 2"/>
              <a:sym typeface="Exo 2"/>
            </a:endParaRPr>
          </a:p>
          <a:p>
            <a:pPr marL="0" lvl="0" indent="0" algn="l" rtl="0">
              <a:lnSpc>
                <a:spcPct val="115000"/>
              </a:lnSpc>
              <a:spcBef>
                <a:spcPts val="0"/>
              </a:spcBef>
              <a:spcAft>
                <a:spcPts val="0"/>
              </a:spcAft>
              <a:buNone/>
            </a:pPr>
            <a:r>
              <a:rPr lang="en-US" dirty="0">
                <a:latin typeface="Exo 2"/>
                <a:ea typeface="Exo 2"/>
                <a:cs typeface="Exo 2"/>
                <a:sym typeface="Exo 2"/>
              </a:rPr>
              <a:t>Authenticated identity has become the gold standard in digital and LiveRamp is bringing it to the open internet at scale and unlocks addressability on Safari and Firefox. When a consumer shares their email with a publisher, the LR code on the page is able to translate the PII to an IDL and store in a first party cookie. The SSP can then pass this IDL in the bid request so that an advertiser can buy on IDL. And if a consumer wants to opt out, they can opt out once through LiveRamp as opposed to the current state where they have to opt out of each vendor (TTD, Criteo, Google, etc.)</a:t>
            </a:r>
            <a:endParaRPr dirty="0">
              <a:latin typeface="Exo 2"/>
              <a:ea typeface="Exo 2"/>
              <a:cs typeface="Exo 2"/>
              <a:sym typeface="Exo 2"/>
            </a:endParaRPr>
          </a:p>
          <a:p>
            <a:pPr marL="0" lvl="0" indent="0" algn="l" rtl="0">
              <a:lnSpc>
                <a:spcPct val="115000"/>
              </a:lnSpc>
              <a:spcBef>
                <a:spcPts val="0"/>
              </a:spcBef>
              <a:spcAft>
                <a:spcPts val="0"/>
              </a:spcAft>
              <a:buNone/>
            </a:pPr>
            <a:endParaRPr dirty="0">
              <a:latin typeface="Exo 2"/>
              <a:ea typeface="Exo 2"/>
              <a:cs typeface="Exo 2"/>
              <a:sym typeface="Exo 2"/>
            </a:endParaRPr>
          </a:p>
          <a:p>
            <a:pPr marL="0" lvl="0" indent="0" algn="l" rtl="0">
              <a:lnSpc>
                <a:spcPct val="115000"/>
              </a:lnSpc>
              <a:spcBef>
                <a:spcPts val="0"/>
              </a:spcBef>
              <a:spcAft>
                <a:spcPts val="0"/>
              </a:spcAft>
              <a:buNone/>
            </a:pPr>
            <a:r>
              <a:rPr lang="en-US" dirty="0">
                <a:latin typeface="Exo 2"/>
                <a:ea typeface="Exo 2"/>
                <a:cs typeface="Exo 2"/>
                <a:sym typeface="Exo 2"/>
              </a:rPr>
              <a:t>Notes: </a:t>
            </a:r>
            <a:endParaRPr dirty="0">
              <a:latin typeface="Exo 2"/>
              <a:ea typeface="Exo 2"/>
              <a:cs typeface="Exo 2"/>
              <a:sym typeface="Exo 2"/>
            </a:endParaRPr>
          </a:p>
          <a:p>
            <a:pPr marL="457200" lvl="0" indent="-298450" algn="l" rtl="0">
              <a:lnSpc>
                <a:spcPct val="115000"/>
              </a:lnSpc>
              <a:spcBef>
                <a:spcPts val="0"/>
              </a:spcBef>
              <a:spcAft>
                <a:spcPts val="0"/>
              </a:spcAft>
              <a:buClr>
                <a:srgbClr val="000000"/>
              </a:buClr>
              <a:buSzPts val="1100"/>
              <a:buFont typeface="Exo 2"/>
              <a:buChar char="●"/>
            </a:pPr>
            <a:r>
              <a:rPr lang="en-US" dirty="0">
                <a:latin typeface="Exo 2"/>
                <a:ea typeface="Exo 2"/>
                <a:cs typeface="Exo 2"/>
                <a:sym typeface="Exo 2"/>
              </a:rPr>
              <a:t>We are leveraging SSP to implement code in their header solutions, but publishers still need to have registration walls/PII collection events</a:t>
            </a:r>
            <a:endParaRPr dirty="0">
              <a:latin typeface="Exo 2"/>
              <a:ea typeface="Exo 2"/>
              <a:cs typeface="Exo 2"/>
              <a:sym typeface="Exo 2"/>
            </a:endParaRPr>
          </a:p>
          <a:p>
            <a:pPr marL="457200" lvl="0" indent="-298450" algn="l" rtl="0">
              <a:lnSpc>
                <a:spcPct val="115000"/>
              </a:lnSpc>
              <a:spcBef>
                <a:spcPts val="0"/>
              </a:spcBef>
              <a:spcAft>
                <a:spcPts val="0"/>
              </a:spcAft>
              <a:buClr>
                <a:srgbClr val="000000"/>
              </a:buClr>
              <a:buSzPts val="1100"/>
              <a:buFont typeface="Exo 2"/>
              <a:buChar char="●"/>
            </a:pPr>
            <a:r>
              <a:rPr lang="en-US" dirty="0">
                <a:latin typeface="Exo 2"/>
                <a:ea typeface="Exo 2"/>
                <a:cs typeface="Exo 2"/>
                <a:sym typeface="Exo 2"/>
              </a:rPr>
              <a:t>Publisher can collect PII through registration wall, newsletter sign up or any other set-up</a:t>
            </a:r>
            <a:endParaRPr dirty="0">
              <a:latin typeface="Exo 2"/>
              <a:ea typeface="Exo 2"/>
              <a:cs typeface="Exo 2"/>
              <a:sym typeface="Exo 2"/>
            </a:endParaRPr>
          </a:p>
          <a:p>
            <a:pPr marL="457200" lvl="0" indent="-298450" algn="l" rtl="0">
              <a:lnSpc>
                <a:spcPct val="115000"/>
              </a:lnSpc>
              <a:spcBef>
                <a:spcPts val="0"/>
              </a:spcBef>
              <a:spcAft>
                <a:spcPts val="0"/>
              </a:spcAft>
              <a:buClr>
                <a:srgbClr val="000000"/>
              </a:buClr>
              <a:buSzPts val="1100"/>
              <a:buFont typeface="Exo 2"/>
              <a:buChar char="●"/>
            </a:pPr>
            <a:r>
              <a:rPr lang="en-US" dirty="0">
                <a:latin typeface="Exo 2"/>
                <a:ea typeface="Exo 2"/>
                <a:cs typeface="Exo 2"/>
                <a:sym typeface="Exo 2"/>
              </a:rPr>
              <a:t>If a consumer use FB or Google single sign on, ATS isn’t able to translate the PII to an IDL</a:t>
            </a:r>
            <a:endParaRPr dirty="0">
              <a:latin typeface="Exo 2"/>
              <a:ea typeface="Exo 2"/>
              <a:cs typeface="Exo 2"/>
              <a:sym typeface="Exo 2"/>
            </a:endParaRPr>
          </a:p>
          <a:p>
            <a:pPr marL="457200" lvl="0" indent="-298450" algn="l" rtl="0">
              <a:lnSpc>
                <a:spcPct val="115000"/>
              </a:lnSpc>
              <a:spcBef>
                <a:spcPts val="0"/>
              </a:spcBef>
              <a:spcAft>
                <a:spcPts val="0"/>
              </a:spcAft>
              <a:buClr>
                <a:srgbClr val="000000"/>
              </a:buClr>
              <a:buSzPts val="1100"/>
              <a:buFont typeface="Exo 2"/>
              <a:buChar char="●"/>
            </a:pPr>
            <a:r>
              <a:rPr lang="en-US" dirty="0">
                <a:latin typeface="Exo 2"/>
                <a:ea typeface="Exo 2"/>
                <a:cs typeface="Exo 2"/>
                <a:sym typeface="Exo 2"/>
              </a:rPr>
              <a:t>For initial authentication events, an IDL may not be passed to the DSP on the first look, but would be for any subsequent impressions</a:t>
            </a:r>
            <a:endParaRPr dirty="0">
              <a:latin typeface="Exo 2"/>
              <a:ea typeface="Exo 2"/>
              <a:cs typeface="Exo 2"/>
              <a:sym typeface="Exo 2"/>
            </a:endParaRPr>
          </a:p>
          <a:p>
            <a:pPr marL="914400" lvl="1" indent="-298450" algn="l" rtl="0">
              <a:lnSpc>
                <a:spcPct val="115000"/>
              </a:lnSpc>
              <a:spcBef>
                <a:spcPts val="0"/>
              </a:spcBef>
              <a:spcAft>
                <a:spcPts val="0"/>
              </a:spcAft>
              <a:buClr>
                <a:srgbClr val="000000"/>
              </a:buClr>
              <a:buSzPts val="1100"/>
              <a:buFont typeface="Exo 2"/>
              <a:buChar char="○"/>
            </a:pPr>
            <a:r>
              <a:rPr lang="en-US" dirty="0">
                <a:latin typeface="Exo 2"/>
                <a:ea typeface="Exo 2"/>
                <a:cs typeface="Exo 2"/>
                <a:sym typeface="Exo 2"/>
              </a:rPr>
              <a:t>If we have an IDL for the cookie, the SSP will be able to pass to the DSP</a:t>
            </a:r>
            <a:endParaRPr dirty="0">
              <a:latin typeface="Exo 2"/>
              <a:ea typeface="Exo 2"/>
              <a:cs typeface="Exo 2"/>
              <a:sym typeface="Exo 2"/>
            </a:endParaRPr>
          </a:p>
          <a:p>
            <a:pPr marL="457200" lvl="0" indent="-298450" algn="l" rtl="0">
              <a:lnSpc>
                <a:spcPct val="115000"/>
              </a:lnSpc>
              <a:spcBef>
                <a:spcPts val="0"/>
              </a:spcBef>
              <a:spcAft>
                <a:spcPts val="0"/>
              </a:spcAft>
              <a:buClr>
                <a:srgbClr val="000000"/>
              </a:buClr>
              <a:buSzPts val="1100"/>
              <a:buFont typeface="Exo 2"/>
              <a:buChar char="●"/>
            </a:pPr>
            <a:r>
              <a:rPr lang="en-US" dirty="0">
                <a:latin typeface="Exo 2"/>
                <a:ea typeface="Exo 2"/>
                <a:cs typeface="Exo 2"/>
                <a:sym typeface="Exo 2"/>
              </a:rPr>
              <a:t>While third party cookies are viable, we’ll still use them for scale</a:t>
            </a:r>
            <a:endParaRPr dirty="0">
              <a:latin typeface="Exo 2"/>
              <a:ea typeface="Exo 2"/>
              <a:cs typeface="Exo 2"/>
              <a:sym typeface="Exo 2"/>
            </a:endParaRPr>
          </a:p>
          <a:p>
            <a:pPr marL="0" lvl="0" indent="0" algn="l" rtl="0">
              <a:lnSpc>
                <a:spcPct val="115000"/>
              </a:lnSpc>
              <a:spcBef>
                <a:spcPts val="0"/>
              </a:spcBef>
              <a:spcAft>
                <a:spcPts val="0"/>
              </a:spcAft>
              <a:buNone/>
            </a:pPr>
            <a:endParaRPr dirty="0">
              <a:latin typeface="Exo 2"/>
              <a:ea typeface="Exo 2"/>
              <a:cs typeface="Exo 2"/>
              <a:sym typeface="Exo 2"/>
            </a:endParaRPr>
          </a:p>
          <a:p>
            <a:pPr marL="0" lvl="0" indent="0" algn="l" rtl="0">
              <a:spcBef>
                <a:spcPts val="0"/>
              </a:spcBef>
              <a:spcAft>
                <a:spcPts val="0"/>
              </a:spcAft>
              <a:buNone/>
            </a:pPr>
            <a:endParaRPr dirty="0">
              <a:latin typeface="Exo 2"/>
              <a:ea typeface="Exo 2"/>
              <a:cs typeface="Exo 2"/>
              <a:sym typeface="Exo 2"/>
            </a:endParaRPr>
          </a:p>
          <a:p>
            <a:pPr marL="0" lvl="0" indent="0" algn="l" rtl="0">
              <a:spcBef>
                <a:spcPts val="0"/>
              </a:spcBef>
              <a:spcAft>
                <a:spcPts val="0"/>
              </a:spcAft>
              <a:buNone/>
            </a:pPr>
            <a:endParaRPr dirty="0">
              <a:latin typeface="Exo 2"/>
              <a:ea typeface="Exo 2"/>
              <a:cs typeface="Exo 2"/>
              <a:sym typeface="Exo 2"/>
            </a:endParaRPr>
          </a:p>
          <a:p>
            <a:pPr marL="0" lvl="0" indent="0" algn="l" rtl="0">
              <a:spcBef>
                <a:spcPts val="0"/>
              </a:spcBef>
              <a:spcAft>
                <a:spcPts val="0"/>
              </a:spcAft>
              <a:buNone/>
            </a:pPr>
            <a:endParaRPr dirty="0">
              <a:latin typeface="Exo 2"/>
              <a:ea typeface="Exo 2"/>
              <a:cs typeface="Exo 2"/>
              <a:sym typeface="Exo 2"/>
            </a:endParaRPr>
          </a:p>
          <a:p>
            <a:pPr marL="0" lvl="0" indent="0" algn="l" rtl="0">
              <a:spcBef>
                <a:spcPts val="0"/>
              </a:spcBef>
              <a:spcAft>
                <a:spcPts val="0"/>
              </a:spcAft>
              <a:buNone/>
            </a:pPr>
            <a:endParaRPr dirty="0">
              <a:latin typeface="Exo 2"/>
              <a:ea typeface="Exo 2"/>
              <a:cs typeface="Exo 2"/>
              <a:sym typeface="Exo 2"/>
            </a:endParaRPr>
          </a:p>
        </p:txBody>
      </p:sp>
    </p:spTree>
    <p:extLst>
      <p:ext uri="{BB962C8B-B14F-4D97-AF65-F5344CB8AC3E}">
        <p14:creationId xmlns:p14="http://schemas.microsoft.com/office/powerpoint/2010/main" val="4065473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6"/>
        <p:cNvGrpSpPr/>
        <p:nvPr/>
      </p:nvGrpSpPr>
      <p:grpSpPr>
        <a:xfrm>
          <a:off x="0" y="0"/>
          <a:ext cx="0" cy="0"/>
          <a:chOff x="0" y="0"/>
          <a:chExt cx="0" cy="0"/>
        </a:xfrm>
      </p:grpSpPr>
      <p:sp>
        <p:nvSpPr>
          <p:cNvPr id="4027" name="Google Shape;4027;gd50825a536_0_2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28" name="Google Shape;4028;gd50825a536_0_23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solidFill>
                  <a:srgbClr val="333F48"/>
                </a:solidFill>
                <a:highlight>
                  <a:srgbClr val="FFFF00"/>
                </a:highlight>
                <a:latin typeface="Exo 2"/>
                <a:ea typeface="Exo 2"/>
                <a:cs typeface="Exo 2"/>
                <a:sym typeface="Exo 2"/>
              </a:rPr>
              <a:t>TRAVIS</a:t>
            </a:r>
            <a:endParaRPr dirty="0">
              <a:latin typeface="Exo 2"/>
              <a:ea typeface="Exo 2"/>
              <a:cs typeface="Exo 2"/>
              <a:sym typeface="Exo 2"/>
            </a:endParaRPr>
          </a:p>
          <a:p>
            <a:pPr marL="0" lvl="0" indent="0" algn="l" rtl="0">
              <a:spcBef>
                <a:spcPts val="0"/>
              </a:spcBef>
              <a:spcAft>
                <a:spcPts val="0"/>
              </a:spcAft>
              <a:buNone/>
            </a:pPr>
            <a:br>
              <a:rPr lang="en-US" dirty="0">
                <a:latin typeface="Exo 2"/>
                <a:ea typeface="Exo 2"/>
                <a:cs typeface="Exo 2"/>
                <a:sym typeface="Exo 2"/>
              </a:rPr>
            </a:br>
            <a:r>
              <a:rPr lang="en-US" dirty="0">
                <a:latin typeface="Exo 2"/>
                <a:ea typeface="Exo 2"/>
                <a:cs typeface="Exo 2"/>
                <a:sym typeface="Exo 2"/>
              </a:rPr>
              <a:t>FYI, Dan wants us to make this clear that this is for a publisher audience. </a:t>
            </a:r>
          </a:p>
          <a:p>
            <a:pPr marL="0" lvl="0" indent="0" algn="l" rtl="0">
              <a:spcBef>
                <a:spcPts val="0"/>
              </a:spcBef>
              <a:spcAft>
                <a:spcPts val="0"/>
              </a:spcAft>
              <a:buNone/>
            </a:pPr>
            <a:br>
              <a:rPr lang="en-US" dirty="0">
                <a:latin typeface="Exo 2"/>
                <a:ea typeface="Exo 2"/>
                <a:cs typeface="Exo 2"/>
                <a:sym typeface="Exo 2"/>
              </a:rPr>
            </a:br>
            <a:endParaRPr dirty="0">
              <a:latin typeface="Exo 2"/>
              <a:ea typeface="Exo 2"/>
              <a:cs typeface="Exo 2"/>
              <a:sym typeface="Exo 2"/>
            </a:endParaRPr>
          </a:p>
          <a:p>
            <a:pPr marL="0" lvl="0" indent="0" algn="l" rtl="0">
              <a:spcBef>
                <a:spcPts val="0"/>
              </a:spcBef>
              <a:spcAft>
                <a:spcPts val="0"/>
              </a:spcAft>
              <a:buClr>
                <a:schemeClr val="dk1"/>
              </a:buClr>
              <a:buFont typeface="Arial"/>
              <a:buNone/>
            </a:pPr>
            <a:r>
              <a:rPr lang="en-US" b="1" dirty="0">
                <a:solidFill>
                  <a:schemeClr val="dk1"/>
                </a:solidFill>
                <a:latin typeface="Exo 2"/>
                <a:ea typeface="Exo 2"/>
                <a:cs typeface="Exo 2"/>
                <a:sym typeface="Exo 2"/>
              </a:rPr>
              <a:t>TALKING POINTS</a:t>
            </a:r>
            <a:endParaRPr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IF AN ENVELOPE is captured, it’s worthless. If a hashed email is captured, it can be used. The challenge with the single id or multiple ad id - you're allowing 3tf party actors to aggregate in an unknown context and passes to a known context - we are NOT allowing that to happen in the ecosystem. That’s why it enforces privacy and secure for the data owner to use. WE don’t want universal ID or an id for known and anonymous use cases. secutity of the economic value of the data - and even gets to brand safety. </a:t>
            </a:r>
            <a:endParaRPr dirty="0">
              <a:latin typeface="Exo 2"/>
              <a:ea typeface="Exo 2"/>
              <a:cs typeface="Exo 2"/>
              <a:sym typeface="Exo 2"/>
            </a:endParaRPr>
          </a:p>
          <a:p>
            <a:pPr marL="0" lvl="0" indent="0" algn="l" rtl="0">
              <a:spcBef>
                <a:spcPts val="0"/>
              </a:spcBef>
              <a:spcAft>
                <a:spcPts val="0"/>
              </a:spcAft>
              <a:buNone/>
            </a:pPr>
            <a:endParaRPr sz="1100"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Key takeaway:</a:t>
            </a:r>
            <a:endParaRPr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ATS is a privacy-first solution</a:t>
            </a:r>
            <a:endParaRPr dirty="0">
              <a:latin typeface="Exo 2"/>
              <a:ea typeface="Exo 2"/>
              <a:cs typeface="Exo 2"/>
              <a:sym typeface="Exo 2"/>
            </a:endParaRPr>
          </a:p>
          <a:p>
            <a:pPr marL="0" lvl="0" indent="0" algn="l" rtl="0">
              <a:spcBef>
                <a:spcPts val="0"/>
              </a:spcBef>
              <a:spcAft>
                <a:spcPts val="0"/>
              </a:spcAft>
              <a:buNone/>
            </a:pPr>
            <a:endParaRPr sz="1100"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Slide narrative:</a:t>
            </a:r>
            <a:endParaRPr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1. When a user authenticates, the LiveRamp javascript or API hashes PII and looks up IDL. IDL is returned to publisher in an encrypted envelope and the pub stores it in a first party cookie.</a:t>
            </a:r>
            <a:endParaRPr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2-3. The SSP grabs the IDL envelope from the first party cookie, decrypts it and then translates it in real time to the specific encoding for each DSP since we encode IDLs specific to each platform. This enabled added security and increased privacy.. IDLs are then passed to the DSPs in the bid request with other information about the inventory and the DSP can make a decision on that impression.</a:t>
            </a:r>
            <a:endParaRPr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4. DSP makes optimally informed bid with onboarded data from LiveRamp and if they win the auction, their add serves and they log the impression in their exposure logs</a:t>
            </a:r>
            <a:endParaRPr dirty="0">
              <a:latin typeface="Exo 2"/>
              <a:ea typeface="Exo 2"/>
              <a:cs typeface="Exo 2"/>
              <a:sym typeface="Exo 2"/>
            </a:endParaRPr>
          </a:p>
          <a:p>
            <a:pPr marL="0" lvl="0" indent="0" algn="l" rtl="0">
              <a:spcBef>
                <a:spcPts val="0"/>
              </a:spcBef>
              <a:spcAft>
                <a:spcPts val="0"/>
              </a:spcAft>
              <a:buNone/>
            </a:pPr>
            <a:endParaRPr sz="1100"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Notes: </a:t>
            </a:r>
            <a:endParaRPr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Safari has a 7 day expiration window on 1P cookies. This that if a consumer doesn’t visit within that 7 days,  they must re-authenticate. For Chrome and Firefox, we are setting a 30 day expiration on the IDL envelope for privacy purposes so a consumer would have to authenticate 1x a month.</a:t>
            </a:r>
            <a:endParaRPr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We do support a more robust implementation where a publisher can store the IDL envelope in their CDN (content delivery network) layer which would then not be subject to any browser restrictions. LR would set and expiration on the IDL at 30 days for privacy purposes</a:t>
            </a:r>
            <a:endParaRPr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Addressability is at the publisher level and not cross site</a:t>
            </a:r>
            <a:endParaRPr dirty="0">
              <a:latin typeface="Exo 2"/>
              <a:ea typeface="Exo 2"/>
              <a:cs typeface="Exo 2"/>
              <a:sym typeface="Exo 2"/>
            </a:endParaRPr>
          </a:p>
          <a:p>
            <a:pPr marL="0" lvl="0" indent="0" algn="l" rtl="0">
              <a:spcBef>
                <a:spcPts val="0"/>
              </a:spcBef>
              <a:spcAft>
                <a:spcPts val="0"/>
              </a:spcAft>
              <a:buNone/>
            </a:pPr>
            <a:endParaRPr sz="1100" dirty="0">
              <a:latin typeface="Exo 2"/>
              <a:ea typeface="Exo 2"/>
              <a:cs typeface="Exo 2"/>
              <a:sym typeface="Exo 2"/>
            </a:endParaRPr>
          </a:p>
          <a:p>
            <a:pPr marL="0" lvl="0" indent="0" algn="l" rtl="0">
              <a:spcBef>
                <a:spcPts val="0"/>
              </a:spcBef>
              <a:spcAft>
                <a:spcPts val="0"/>
              </a:spcAft>
              <a:buNone/>
            </a:pPr>
            <a:endParaRPr sz="1100" dirty="0">
              <a:latin typeface="Exo 2"/>
              <a:ea typeface="Exo 2"/>
              <a:cs typeface="Exo 2"/>
              <a:sym typeface="Exo 2"/>
            </a:endParaRPr>
          </a:p>
          <a:p>
            <a:pPr marL="0" lvl="0" indent="0" algn="l" rtl="0">
              <a:spcBef>
                <a:spcPts val="0"/>
              </a:spcBef>
              <a:spcAft>
                <a:spcPts val="0"/>
              </a:spcAft>
              <a:buNone/>
            </a:pPr>
            <a:endParaRPr sz="1100" dirty="0">
              <a:latin typeface="Exo 2"/>
              <a:ea typeface="Exo 2"/>
              <a:cs typeface="Exo 2"/>
              <a:sym typeface="Exo 2"/>
            </a:endParaRPr>
          </a:p>
        </p:txBody>
      </p:sp>
    </p:spTree>
    <p:extLst>
      <p:ext uri="{BB962C8B-B14F-4D97-AF65-F5344CB8AC3E}">
        <p14:creationId xmlns:p14="http://schemas.microsoft.com/office/powerpoint/2010/main" val="3883234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4"/>
        <p:cNvGrpSpPr/>
        <p:nvPr/>
      </p:nvGrpSpPr>
      <p:grpSpPr>
        <a:xfrm>
          <a:off x="0" y="0"/>
          <a:ext cx="0" cy="0"/>
          <a:chOff x="0" y="0"/>
          <a:chExt cx="0" cy="0"/>
        </a:xfrm>
      </p:grpSpPr>
      <p:sp>
        <p:nvSpPr>
          <p:cNvPr id="4115" name="Google Shape;4115;gd50825a536_0_2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16" name="Google Shape;4116;gd50825a536_0_24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solidFill>
                  <a:srgbClr val="333F48"/>
                </a:solidFill>
                <a:highlight>
                  <a:srgbClr val="FFFF00"/>
                </a:highlight>
                <a:latin typeface="Exo 2"/>
                <a:ea typeface="Exo 2"/>
                <a:cs typeface="Exo 2"/>
                <a:sym typeface="Exo 2"/>
              </a:rPr>
              <a:t>TRAVIS</a:t>
            </a:r>
            <a:endParaRPr b="1" dirty="0">
              <a:highlight>
                <a:srgbClr val="FFFF00"/>
              </a:highlight>
              <a:latin typeface="Exo 2"/>
              <a:ea typeface="Exo 2"/>
              <a:cs typeface="Exo 2"/>
              <a:sym typeface="Exo 2"/>
            </a:endParaRPr>
          </a:p>
          <a:p>
            <a:pPr marL="0" lvl="0" indent="0" algn="l" rtl="0">
              <a:spcBef>
                <a:spcPts val="0"/>
              </a:spcBef>
              <a:spcAft>
                <a:spcPts val="0"/>
              </a:spcAft>
              <a:buNone/>
            </a:pPr>
            <a:endParaRPr b="1" dirty="0">
              <a:highlight>
                <a:srgbClr val="FFFF00"/>
              </a:highlight>
              <a:latin typeface="Exo 2"/>
              <a:ea typeface="Exo 2"/>
              <a:cs typeface="Exo 2"/>
              <a:sym typeface="Exo 2"/>
            </a:endParaRPr>
          </a:p>
          <a:p>
            <a:pPr marL="0" lvl="0" indent="0" algn="l" rtl="0">
              <a:spcBef>
                <a:spcPts val="0"/>
              </a:spcBef>
              <a:spcAft>
                <a:spcPts val="0"/>
              </a:spcAft>
              <a:buNone/>
            </a:pPr>
            <a:r>
              <a:rPr lang="en-US" b="1" dirty="0">
                <a:latin typeface="Exo 2"/>
                <a:ea typeface="Exo 2"/>
                <a:cs typeface="Exo 2"/>
                <a:sym typeface="Exo 2"/>
              </a:rPr>
              <a:t>TALKING POINTS</a:t>
            </a:r>
          </a:p>
          <a:p>
            <a:pPr marL="0" lvl="0" indent="0" algn="l" rtl="0">
              <a:spcBef>
                <a:spcPts val="0"/>
              </a:spcBef>
              <a:spcAft>
                <a:spcPts val="0"/>
              </a:spcAft>
              <a:buNone/>
            </a:pPr>
            <a:endParaRPr b="1" dirty="0">
              <a:latin typeface="Exo 2"/>
              <a:ea typeface="Exo 2"/>
              <a:cs typeface="Exo 2"/>
              <a:sym typeface="Exo 2"/>
            </a:endParaRPr>
          </a:p>
          <a:p>
            <a:pPr marL="0" lvl="0" indent="0" algn="l" rtl="0">
              <a:spcBef>
                <a:spcPts val="0"/>
              </a:spcBef>
              <a:spcAft>
                <a:spcPts val="0"/>
              </a:spcAft>
              <a:buNone/>
            </a:pPr>
            <a:r>
              <a:rPr lang="en-US" sz="1100" b="1" dirty="0">
                <a:latin typeface="Exo 2"/>
                <a:ea typeface="Exo 2"/>
                <a:cs typeface="Exo 2"/>
                <a:sym typeface="Exo 2"/>
              </a:rPr>
              <a:t>Key takeaway:</a:t>
            </a:r>
            <a:endParaRPr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ATS opens the gateway to sustainable business strategies for a cookieless world while unlocking immediate revenue opportunities</a:t>
            </a:r>
            <a:endParaRPr dirty="0">
              <a:latin typeface="Exo 2"/>
              <a:ea typeface="Exo 2"/>
              <a:cs typeface="Exo 2"/>
              <a:sym typeface="Exo 2"/>
            </a:endParaRPr>
          </a:p>
          <a:p>
            <a:pPr marL="0" lvl="0" indent="0" algn="l" rtl="0">
              <a:spcBef>
                <a:spcPts val="0"/>
              </a:spcBef>
              <a:spcAft>
                <a:spcPts val="0"/>
              </a:spcAft>
              <a:buNone/>
            </a:pPr>
            <a:endParaRPr sz="1100" dirty="0">
              <a:latin typeface="Exo 2"/>
              <a:ea typeface="Exo 2"/>
              <a:cs typeface="Exo 2"/>
              <a:sym typeface="Exo 2"/>
            </a:endParaRPr>
          </a:p>
          <a:p>
            <a:pPr marL="0" lvl="0" indent="0" algn="l" rtl="0">
              <a:spcBef>
                <a:spcPts val="0"/>
              </a:spcBef>
              <a:spcAft>
                <a:spcPts val="0"/>
              </a:spcAft>
              <a:buNone/>
            </a:pPr>
            <a:r>
              <a:rPr lang="en-US" sz="1100" b="1" dirty="0">
                <a:latin typeface="Exo 2"/>
                <a:ea typeface="Exo 2"/>
                <a:cs typeface="Exo 2"/>
                <a:sym typeface="Exo 2"/>
              </a:rPr>
              <a:t>Slide narrative:</a:t>
            </a:r>
            <a:endParaRPr dirty="0">
              <a:latin typeface="Exo 2"/>
              <a:ea typeface="Exo 2"/>
              <a:cs typeface="Exo 2"/>
              <a:sym typeface="Exo 2"/>
            </a:endParaRPr>
          </a:p>
          <a:p>
            <a:pPr marL="457200" lvl="0" indent="-298450" algn="l" rtl="0">
              <a:spcBef>
                <a:spcPts val="0"/>
              </a:spcBef>
              <a:spcAft>
                <a:spcPts val="0"/>
              </a:spcAft>
              <a:buClr>
                <a:srgbClr val="000000"/>
              </a:buClr>
              <a:buSzPts val="1100"/>
              <a:buFont typeface="Exo 2"/>
              <a:buChar char="●"/>
            </a:pPr>
            <a:r>
              <a:rPr lang="en-US" sz="1100" dirty="0">
                <a:latin typeface="Exo 2"/>
                <a:ea typeface="Exo 2"/>
                <a:cs typeface="Exo 2"/>
                <a:sym typeface="Exo 2"/>
              </a:rPr>
              <a:t>A well established value exchange hinged on first-party authentication means a tighter relationship with site visitors</a:t>
            </a:r>
            <a:endParaRPr dirty="0">
              <a:latin typeface="Exo 2"/>
              <a:ea typeface="Exo 2"/>
              <a:cs typeface="Exo 2"/>
              <a:sym typeface="Exo 2"/>
            </a:endParaRPr>
          </a:p>
          <a:p>
            <a:pPr marL="457200" lvl="0" indent="-298450" algn="l" rtl="0">
              <a:spcBef>
                <a:spcPts val="0"/>
              </a:spcBef>
              <a:spcAft>
                <a:spcPts val="0"/>
              </a:spcAft>
              <a:buClr>
                <a:srgbClr val="000000"/>
              </a:buClr>
              <a:buSzPts val="1100"/>
              <a:buFont typeface="Exo 2"/>
              <a:buChar char="●"/>
            </a:pPr>
            <a:r>
              <a:rPr lang="en-US" sz="1100" dirty="0">
                <a:latin typeface="Exo 2"/>
                <a:ea typeface="Exo 2"/>
                <a:cs typeface="Exo 2"/>
                <a:sym typeface="Exo 2"/>
              </a:rPr>
              <a:t>Doing so also enables business sustainability since ATS is people-based, not cookie-based</a:t>
            </a:r>
            <a:endParaRPr dirty="0">
              <a:latin typeface="Exo 2"/>
              <a:ea typeface="Exo 2"/>
              <a:cs typeface="Exo 2"/>
              <a:sym typeface="Exo 2"/>
            </a:endParaRPr>
          </a:p>
          <a:p>
            <a:pPr marL="457200" lvl="0" indent="-298450" algn="l" rtl="0">
              <a:spcBef>
                <a:spcPts val="0"/>
              </a:spcBef>
              <a:spcAft>
                <a:spcPts val="0"/>
              </a:spcAft>
              <a:buClr>
                <a:srgbClr val="000000"/>
              </a:buClr>
              <a:buSzPts val="1100"/>
              <a:buFont typeface="Exo 2"/>
              <a:buChar char="●"/>
            </a:pPr>
            <a:r>
              <a:rPr lang="en-US" sz="1100" dirty="0">
                <a:latin typeface="Exo 2"/>
                <a:ea typeface="Exo 2"/>
                <a:cs typeface="Exo 2"/>
                <a:sym typeface="Exo 2"/>
              </a:rPr>
              <a:t>Privacy Manager is also free for ATS adopters meaning you’ll be better posed to provide transparency and insight to visitors  in jurisdictions that require it to continue building and establishing trust</a:t>
            </a:r>
            <a:endParaRPr dirty="0">
              <a:latin typeface="Exo 2"/>
              <a:ea typeface="Exo 2"/>
              <a:cs typeface="Exo 2"/>
              <a:sym typeface="Exo 2"/>
            </a:endParaRPr>
          </a:p>
          <a:p>
            <a:pPr marL="0" lvl="0" indent="0" algn="l" rtl="0">
              <a:spcBef>
                <a:spcPts val="0"/>
              </a:spcBef>
              <a:spcAft>
                <a:spcPts val="0"/>
              </a:spcAft>
              <a:buNone/>
            </a:pPr>
            <a:endParaRPr sz="1100" dirty="0">
              <a:latin typeface="Exo 2"/>
              <a:ea typeface="Exo 2"/>
              <a:cs typeface="Exo 2"/>
              <a:sym typeface="Exo 2"/>
            </a:endParaRPr>
          </a:p>
          <a:p>
            <a:pPr marL="0" lvl="0" indent="0" algn="l" rtl="0">
              <a:spcBef>
                <a:spcPts val="0"/>
              </a:spcBef>
              <a:spcAft>
                <a:spcPts val="0"/>
              </a:spcAft>
              <a:buNone/>
            </a:pPr>
            <a:endParaRPr sz="1100" dirty="0">
              <a:latin typeface="Exo 2"/>
              <a:ea typeface="Exo 2"/>
              <a:cs typeface="Exo 2"/>
              <a:sym typeface="Exo 2"/>
            </a:endParaRPr>
          </a:p>
          <a:p>
            <a:pPr marL="0" lvl="0" indent="0" algn="l" rtl="0">
              <a:spcBef>
                <a:spcPts val="0"/>
              </a:spcBef>
              <a:spcAft>
                <a:spcPts val="0"/>
              </a:spcAft>
              <a:buNone/>
            </a:pPr>
            <a:r>
              <a:rPr lang="en-US" sz="1100" b="1" dirty="0">
                <a:latin typeface="Exo 2"/>
                <a:ea typeface="Exo 2"/>
                <a:cs typeface="Exo 2"/>
                <a:sym typeface="Exo 2"/>
              </a:rPr>
              <a:t>Provide brands with high-value audiences tied directly to IdentityLink, via first-party authentication</a:t>
            </a:r>
            <a:endParaRPr dirty="0">
              <a:latin typeface="Exo 2"/>
              <a:ea typeface="Exo 2"/>
              <a:cs typeface="Exo 2"/>
              <a:sym typeface="Exo 2"/>
            </a:endParaRPr>
          </a:p>
          <a:p>
            <a:pPr marL="0" lvl="0" indent="0" algn="l" rtl="0">
              <a:spcBef>
                <a:spcPts val="0"/>
              </a:spcBef>
              <a:spcAft>
                <a:spcPts val="0"/>
              </a:spcAft>
              <a:buNone/>
            </a:pPr>
            <a:endParaRPr b="1" dirty="0">
              <a:latin typeface="Exo 2"/>
              <a:ea typeface="Exo 2"/>
              <a:cs typeface="Exo 2"/>
              <a:sym typeface="Exo 2"/>
            </a:endParaRPr>
          </a:p>
          <a:p>
            <a:pPr marL="0" lvl="0" indent="0" algn="l" rtl="0">
              <a:spcBef>
                <a:spcPts val="0"/>
              </a:spcBef>
              <a:spcAft>
                <a:spcPts val="0"/>
              </a:spcAft>
              <a:buNone/>
            </a:pPr>
            <a:r>
              <a:rPr lang="en-US" sz="1100" b="1" dirty="0">
                <a:latin typeface="Exo 2"/>
                <a:ea typeface="Exo 2"/>
                <a:cs typeface="Exo 2"/>
                <a:sym typeface="Exo 2"/>
              </a:rPr>
              <a:t>Key takeaway:</a:t>
            </a:r>
            <a:endParaRPr dirty="0">
              <a:latin typeface="Exo 2"/>
              <a:ea typeface="Exo 2"/>
              <a:cs typeface="Exo 2"/>
              <a:sym typeface="Exo 2"/>
            </a:endParaRPr>
          </a:p>
          <a:p>
            <a:pPr marL="0" lvl="0" indent="0" algn="l" rtl="0">
              <a:spcBef>
                <a:spcPts val="0"/>
              </a:spcBef>
              <a:spcAft>
                <a:spcPts val="0"/>
              </a:spcAft>
              <a:buNone/>
            </a:pPr>
            <a:r>
              <a:rPr lang="en-US" sz="1100" dirty="0">
                <a:latin typeface="Exo 2"/>
                <a:ea typeface="Exo 2"/>
                <a:cs typeface="Exo 2"/>
                <a:sym typeface="Exo 2"/>
              </a:rPr>
              <a:t>ATS opens the gateway to sustainable business strategies for a cookieless world while unlocking immediate revenue opportunities</a:t>
            </a:r>
            <a:endParaRPr dirty="0">
              <a:latin typeface="Exo 2"/>
              <a:ea typeface="Exo 2"/>
              <a:cs typeface="Exo 2"/>
              <a:sym typeface="Exo 2"/>
            </a:endParaRPr>
          </a:p>
          <a:p>
            <a:pPr marL="0" lvl="0" indent="0" algn="l" rtl="0">
              <a:spcBef>
                <a:spcPts val="0"/>
              </a:spcBef>
              <a:spcAft>
                <a:spcPts val="0"/>
              </a:spcAft>
              <a:buNone/>
            </a:pPr>
            <a:endParaRPr sz="1100" dirty="0">
              <a:latin typeface="Exo 2"/>
              <a:ea typeface="Exo 2"/>
              <a:cs typeface="Exo 2"/>
              <a:sym typeface="Exo 2"/>
            </a:endParaRPr>
          </a:p>
          <a:p>
            <a:pPr marL="0" lvl="0" indent="0" algn="l" rtl="0">
              <a:spcBef>
                <a:spcPts val="0"/>
              </a:spcBef>
              <a:spcAft>
                <a:spcPts val="0"/>
              </a:spcAft>
              <a:buNone/>
            </a:pPr>
            <a:r>
              <a:rPr lang="en-US" sz="1100" b="1" dirty="0">
                <a:latin typeface="Exo 2"/>
                <a:ea typeface="Exo 2"/>
                <a:cs typeface="Exo 2"/>
                <a:sym typeface="Exo 2"/>
              </a:rPr>
              <a:t>Slide narrative:</a:t>
            </a:r>
            <a:endParaRPr dirty="0">
              <a:latin typeface="Exo 2"/>
              <a:ea typeface="Exo 2"/>
              <a:cs typeface="Exo 2"/>
              <a:sym typeface="Exo 2"/>
            </a:endParaRPr>
          </a:p>
          <a:p>
            <a:pPr marL="457200" lvl="0" indent="-298450" algn="l" rtl="0">
              <a:spcBef>
                <a:spcPts val="0"/>
              </a:spcBef>
              <a:spcAft>
                <a:spcPts val="0"/>
              </a:spcAft>
              <a:buClr>
                <a:srgbClr val="000000"/>
              </a:buClr>
              <a:buSzPts val="1100"/>
              <a:buFont typeface="Exo 2"/>
              <a:buChar char="●"/>
            </a:pPr>
            <a:r>
              <a:rPr lang="en-US" sz="1100" dirty="0">
                <a:latin typeface="Exo 2"/>
                <a:ea typeface="Exo 2"/>
                <a:cs typeface="Exo 2"/>
                <a:sym typeface="Exo 2"/>
              </a:rPr>
              <a:t>A well established value exchange hinged on first-party authentication means a tighter relationship with site visitors</a:t>
            </a:r>
            <a:endParaRPr dirty="0">
              <a:latin typeface="Exo 2"/>
              <a:ea typeface="Exo 2"/>
              <a:cs typeface="Exo 2"/>
              <a:sym typeface="Exo 2"/>
            </a:endParaRPr>
          </a:p>
          <a:p>
            <a:pPr marL="457200" lvl="0" indent="-298450" algn="l" rtl="0">
              <a:spcBef>
                <a:spcPts val="0"/>
              </a:spcBef>
              <a:spcAft>
                <a:spcPts val="0"/>
              </a:spcAft>
              <a:buClr>
                <a:srgbClr val="000000"/>
              </a:buClr>
              <a:buSzPts val="1100"/>
              <a:buFont typeface="Exo 2"/>
              <a:buChar char="●"/>
            </a:pPr>
            <a:r>
              <a:rPr lang="en-US" sz="1100" dirty="0">
                <a:latin typeface="Exo 2"/>
                <a:ea typeface="Exo 2"/>
                <a:cs typeface="Exo 2"/>
                <a:sym typeface="Exo 2"/>
              </a:rPr>
              <a:t>Doing so also enables business sustainability since ATS is people-based, not cookie-based</a:t>
            </a:r>
            <a:endParaRPr dirty="0">
              <a:latin typeface="Exo 2"/>
              <a:ea typeface="Exo 2"/>
              <a:cs typeface="Exo 2"/>
              <a:sym typeface="Exo 2"/>
            </a:endParaRPr>
          </a:p>
          <a:p>
            <a:pPr marL="457200" lvl="0" indent="-298450" algn="l" rtl="0">
              <a:spcBef>
                <a:spcPts val="0"/>
              </a:spcBef>
              <a:spcAft>
                <a:spcPts val="0"/>
              </a:spcAft>
              <a:buClr>
                <a:srgbClr val="000000"/>
              </a:buClr>
              <a:buSzPts val="1100"/>
              <a:buFont typeface="Exo 2"/>
              <a:buChar char="●"/>
            </a:pPr>
            <a:r>
              <a:rPr lang="en-US" sz="1100" dirty="0">
                <a:latin typeface="Exo 2"/>
                <a:ea typeface="Exo 2"/>
                <a:cs typeface="Exo 2"/>
                <a:sym typeface="Exo 2"/>
              </a:rPr>
              <a:t>Privacy Manager is also free for ATS adopters meaning you’ll be better posed to provide transparency and insight to visitors  in jurisdictions that require it to continue building and establishing trust</a:t>
            </a:r>
            <a:endParaRPr dirty="0">
              <a:latin typeface="Exo 2"/>
              <a:ea typeface="Exo 2"/>
              <a:cs typeface="Exo 2"/>
              <a:sym typeface="Exo 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5"/>
        <p:cNvGrpSpPr/>
        <p:nvPr/>
      </p:nvGrpSpPr>
      <p:grpSpPr>
        <a:xfrm>
          <a:off x="0" y="0"/>
          <a:ext cx="0" cy="0"/>
          <a:chOff x="0" y="0"/>
          <a:chExt cx="0" cy="0"/>
        </a:xfrm>
      </p:grpSpPr>
      <p:sp>
        <p:nvSpPr>
          <p:cNvPr id="4156" name="Google Shape;4156;gdb39052563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7" name="Google Shape;4157;gdb39052563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solidFill>
                  <a:srgbClr val="333F48"/>
                </a:solidFill>
                <a:highlight>
                  <a:srgbClr val="FFFF00"/>
                </a:highlight>
                <a:latin typeface="Exo 2"/>
                <a:ea typeface="Exo 2"/>
                <a:cs typeface="Exo 2"/>
                <a:sym typeface="Exo 2"/>
              </a:rPr>
              <a:t>TRAVIS</a:t>
            </a:r>
            <a:endParaRPr dirty="0">
              <a:latin typeface="Exo 2"/>
              <a:ea typeface="Exo 2"/>
              <a:cs typeface="Exo 2"/>
              <a:sym typeface="Exo 2"/>
            </a:endParaRPr>
          </a:p>
          <a:p>
            <a:pPr marL="0" lvl="0" indent="0" algn="l" rtl="0">
              <a:spcBef>
                <a:spcPts val="0"/>
              </a:spcBef>
              <a:spcAft>
                <a:spcPts val="0"/>
              </a:spcAft>
              <a:buNone/>
            </a:pPr>
            <a:endParaRPr b="1" dirty="0">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b="1" dirty="0">
                <a:solidFill>
                  <a:schemeClr val="dk1"/>
                </a:solidFill>
                <a:latin typeface="Exo 2"/>
                <a:ea typeface="Exo 2"/>
                <a:cs typeface="Exo 2"/>
                <a:sym typeface="Exo 2"/>
              </a:rPr>
              <a:t>TALKING POINTS: </a:t>
            </a:r>
            <a:r>
              <a:rPr lang="en-US" dirty="0">
                <a:solidFill>
                  <a:schemeClr val="dk1"/>
                </a:solidFill>
                <a:latin typeface="Exo 2"/>
                <a:ea typeface="Exo 2"/>
                <a:cs typeface="Exo 2"/>
                <a:sym typeface="Exo 2"/>
              </a:rPr>
              <a:t> A new Forrester Consulting study commissioned by LiveRamp, found advertisers who use LiveRamp’s ATS can achieve </a:t>
            </a:r>
            <a:r>
              <a:rPr lang="en-US" b="1" dirty="0">
                <a:solidFill>
                  <a:schemeClr val="dk1"/>
                </a:solidFill>
                <a:latin typeface="Exo 2"/>
                <a:ea typeface="Exo 2"/>
                <a:cs typeface="Exo 2"/>
                <a:sym typeface="Exo 2"/>
              </a:rPr>
              <a:t>343% ROI</a:t>
            </a:r>
            <a:r>
              <a:rPr lang="en-US" dirty="0">
                <a:solidFill>
                  <a:schemeClr val="dk1"/>
                </a:solidFill>
                <a:latin typeface="Exo 2"/>
                <a:ea typeface="Exo 2"/>
                <a:cs typeface="Exo 2"/>
                <a:sym typeface="Exo 2"/>
              </a:rPr>
              <a:t> over three years with payback within only six months of initial investment. Total risk-adjusted benefits are nearly $5M for a company spending $125M on marketing annually. In addition to these benefits, the report also outlined a number of non-quantifiable but valuable benefits including: enhanced customer data privacy, a more holistic view of their customers, greater freedom to choose tools to use and measurement across multiple platforms against specific audiences. </a:t>
            </a:r>
            <a:endParaRPr dirty="0">
              <a:solidFill>
                <a:schemeClr val="dk1"/>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endParaRPr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solidFill>
                  <a:schemeClr val="dk1"/>
                </a:solidFill>
                <a:latin typeface="Exo 2"/>
                <a:ea typeface="Exo 2"/>
                <a:cs typeface="Exo 2"/>
                <a:sym typeface="Exo 2"/>
              </a:rPr>
              <a:t>The full report is available to download from on our website now:</a:t>
            </a:r>
            <a:r>
              <a:rPr lang="en-US" dirty="0">
                <a:solidFill>
                  <a:srgbClr val="004C97"/>
                </a:solidFill>
                <a:latin typeface="Exo 2"/>
                <a:ea typeface="Exo 2"/>
                <a:cs typeface="Exo 2"/>
                <a:sym typeface="Exo 2"/>
              </a:rPr>
              <a:t> </a:t>
            </a:r>
            <a:r>
              <a:rPr lang="en-US" dirty="0">
                <a:solidFill>
                  <a:srgbClr val="004C97"/>
                </a:solidFill>
                <a:highlight>
                  <a:schemeClr val="lt1"/>
                </a:highlight>
                <a:uFill>
                  <a:noFill/>
                </a:uFill>
                <a:latin typeface="Exo 2"/>
                <a:ea typeface="Exo 2"/>
                <a:cs typeface="Exo 2"/>
                <a:sym typeface="Exo 2"/>
                <a:hlinkClick r:id="rId3">
                  <a:extLst>
                    <a:ext uri="{A12FA001-AC4F-418D-AE19-62706E023703}">
                      <ahyp:hlinkClr xmlns:ahyp="http://schemas.microsoft.com/office/drawing/2018/hyperlinkcolor" val="tx"/>
                    </a:ext>
                  </a:extLst>
                </a:hlinkClick>
              </a:rPr>
              <a:t>https://liveramp.com/lp/eb/forrester-total-economic-impact-liveramp-2021-eb-registration/</a:t>
            </a:r>
            <a:endParaRPr dirty="0">
              <a:solidFill>
                <a:srgbClr val="004C97"/>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endParaRPr dirty="0">
              <a:solidFill>
                <a:schemeClr val="dk1"/>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b="1" dirty="0">
                <a:solidFill>
                  <a:schemeClr val="dk1"/>
                </a:solidFill>
                <a:latin typeface="Exo 2"/>
                <a:ea typeface="Exo 2"/>
                <a:cs typeface="Exo 2"/>
                <a:sym typeface="Exo 2"/>
              </a:rPr>
              <a:t>Brand Stats from ATS Release</a:t>
            </a:r>
            <a:endParaRPr b="1" dirty="0">
              <a:solidFill>
                <a:schemeClr val="dk1"/>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solidFill>
                  <a:schemeClr val="dk1"/>
                </a:solidFill>
                <a:latin typeface="Exo 2"/>
                <a:ea typeface="Exo 2"/>
                <a:cs typeface="Exo 2"/>
                <a:sym typeface="Exo 2"/>
              </a:rPr>
              <a:t>403% increase in travel bookings for a leading international hotel chain</a:t>
            </a:r>
            <a:endParaRPr dirty="0">
              <a:solidFill>
                <a:schemeClr val="dk1"/>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solidFill>
                  <a:schemeClr val="dk1"/>
                </a:solidFill>
                <a:latin typeface="Exo 2"/>
                <a:ea typeface="Exo 2"/>
                <a:cs typeface="Exo 2"/>
                <a:sym typeface="Exo 2"/>
              </a:rPr>
              <a:t>85 - 95% Video Completion Rate (VCR) for a leading social health non-profit</a:t>
            </a:r>
            <a:endParaRPr dirty="0">
              <a:solidFill>
                <a:schemeClr val="dk1"/>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solidFill>
                  <a:schemeClr val="dk1"/>
                </a:solidFill>
                <a:latin typeface="Exo 2"/>
                <a:ea typeface="Exo 2"/>
                <a:cs typeface="Exo 2"/>
                <a:sym typeface="Exo 2"/>
              </a:rPr>
              <a:t>84.3% average increase in sustained ROAS from multiple brands over the last year</a:t>
            </a:r>
            <a:endParaRPr dirty="0">
              <a:solidFill>
                <a:schemeClr val="dk1"/>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endParaRPr dirty="0">
              <a:solidFill>
                <a:schemeClr val="dk1"/>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solidFill>
                  <a:schemeClr val="dk1"/>
                </a:solidFill>
                <a:latin typeface="Exo 2"/>
                <a:ea typeface="Exo 2"/>
                <a:cs typeface="Exo 2"/>
                <a:sym typeface="Exo 2"/>
              </a:rPr>
              <a:t>Danone: “In the first test alone, ATS delivered a 4% increase in video completion rate on top of 40% more efficient cost metrics when compared to the cookie.”</a:t>
            </a:r>
            <a:endParaRPr dirty="0">
              <a:solidFill>
                <a:schemeClr val="dk1"/>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endParaRPr dirty="0">
              <a:solidFill>
                <a:srgbClr val="333F48"/>
              </a:solidFill>
              <a:latin typeface="Exo 2"/>
              <a:ea typeface="Exo 2"/>
              <a:cs typeface="Exo 2"/>
              <a:sym typeface="Exo 2"/>
            </a:endParaRPr>
          </a:p>
          <a:p>
            <a:pPr marL="0" lvl="0" indent="0" algn="l" rtl="0">
              <a:spcBef>
                <a:spcPts val="0"/>
              </a:spcBef>
              <a:spcAft>
                <a:spcPts val="0"/>
              </a:spcAft>
              <a:buNone/>
            </a:pPr>
            <a:endParaRPr b="1" dirty="0">
              <a:latin typeface="Exo 2"/>
              <a:ea typeface="Exo 2"/>
              <a:cs typeface="Exo 2"/>
              <a:sym typeface="Exo 2"/>
            </a:endParaRPr>
          </a:p>
          <a:p>
            <a:pPr marL="0" lvl="0" indent="0" algn="l" rtl="0">
              <a:spcBef>
                <a:spcPts val="0"/>
              </a:spcBef>
              <a:spcAft>
                <a:spcPts val="0"/>
              </a:spcAft>
              <a:buNone/>
            </a:pPr>
            <a:endParaRPr dirty="0">
              <a:solidFill>
                <a:schemeClr val="dk1"/>
              </a:solidFill>
              <a:latin typeface="Exo 2"/>
              <a:ea typeface="Exo 2"/>
              <a:cs typeface="Exo 2"/>
              <a:sym typeface="Exo 2"/>
            </a:endParaRPr>
          </a:p>
          <a:p>
            <a:pPr marL="0" lvl="0" indent="0" algn="l" rtl="0">
              <a:spcBef>
                <a:spcPts val="0"/>
              </a:spcBef>
              <a:spcAft>
                <a:spcPts val="0"/>
              </a:spcAft>
              <a:buNone/>
            </a:pPr>
            <a:r>
              <a:rPr lang="en-US" dirty="0">
                <a:latin typeface="Exo 2"/>
                <a:ea typeface="Exo 2"/>
                <a:cs typeface="Exo 2"/>
                <a:sym typeface="Exo 2"/>
              </a:rPr>
              <a:t> </a:t>
            </a:r>
            <a:endParaRPr dirty="0">
              <a:latin typeface="Exo 2"/>
              <a:ea typeface="Exo 2"/>
              <a:cs typeface="Exo 2"/>
              <a:sym typeface="Exo 2"/>
            </a:endParaRPr>
          </a:p>
        </p:txBody>
      </p:sp>
    </p:spTree>
    <p:extLst>
      <p:ext uri="{BB962C8B-B14F-4D97-AF65-F5344CB8AC3E}">
        <p14:creationId xmlns:p14="http://schemas.microsoft.com/office/powerpoint/2010/main" val="1521768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3"/>
        <p:cNvGrpSpPr/>
        <p:nvPr/>
      </p:nvGrpSpPr>
      <p:grpSpPr>
        <a:xfrm>
          <a:off x="0" y="0"/>
          <a:ext cx="0" cy="0"/>
          <a:chOff x="0" y="0"/>
          <a:chExt cx="0" cy="0"/>
        </a:xfrm>
      </p:grpSpPr>
      <p:sp>
        <p:nvSpPr>
          <p:cNvPr id="4184" name="Google Shape;4184;gd50825a536_0_247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333F48"/>
                </a:solidFill>
                <a:highlight>
                  <a:srgbClr val="FFFF00"/>
                </a:highlight>
                <a:latin typeface="Exo 2"/>
                <a:ea typeface="Exo 2"/>
                <a:cs typeface="Exo 2"/>
                <a:sym typeface="Exo 2"/>
              </a:rPr>
              <a:t>DENNIS</a:t>
            </a:r>
            <a:endParaRPr b="1" dirty="0">
              <a:solidFill>
                <a:srgbClr val="333F48"/>
              </a:solidFill>
              <a:highlight>
                <a:srgbClr val="FFFF00"/>
              </a:highlight>
              <a:latin typeface="Exo 2"/>
              <a:ea typeface="Exo 2"/>
              <a:cs typeface="Exo 2"/>
              <a:sym typeface="Exo 2"/>
            </a:endParaRPr>
          </a:p>
        </p:txBody>
      </p:sp>
      <p:sp>
        <p:nvSpPr>
          <p:cNvPr id="4185" name="Google Shape;4185;gd50825a536_0_2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6082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db39052ae0_6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solidFill>
                  <a:srgbClr val="333F48"/>
                </a:solidFill>
                <a:highlight>
                  <a:srgbClr val="FFFF00"/>
                </a:highlight>
                <a:latin typeface="Exo 2"/>
                <a:ea typeface="Exo 2"/>
                <a:cs typeface="Exo 2"/>
                <a:sym typeface="Exo 2"/>
              </a:rPr>
              <a:t>DENNIS</a:t>
            </a:r>
            <a:endParaRPr b="1" dirty="0">
              <a:solidFill>
                <a:srgbClr val="333F48"/>
              </a:solidFill>
              <a:highlight>
                <a:srgbClr val="FFFF00"/>
              </a:highlight>
              <a:latin typeface="Exo 2"/>
              <a:ea typeface="Exo 2"/>
              <a:cs typeface="Exo 2"/>
              <a:sym typeface="Exo 2"/>
            </a:endParaRPr>
          </a:p>
          <a:p>
            <a:pPr marL="0" lvl="0" indent="0" algn="l" rtl="0">
              <a:spcBef>
                <a:spcPts val="0"/>
              </a:spcBef>
              <a:spcAft>
                <a:spcPts val="0"/>
              </a:spcAft>
              <a:buClr>
                <a:schemeClr val="dk1"/>
              </a:buClr>
              <a:buSzPts val="1100"/>
              <a:buFont typeface="Arial"/>
              <a:buNone/>
            </a:pPr>
            <a:endParaRPr b="1" dirty="0">
              <a:solidFill>
                <a:srgbClr val="333F48"/>
              </a:solidFill>
              <a:highlight>
                <a:srgbClr val="FFFF00"/>
              </a:highlight>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b="1" dirty="0">
                <a:solidFill>
                  <a:srgbClr val="333F48"/>
                </a:solidFill>
                <a:latin typeface="Exo 2"/>
                <a:ea typeface="Exo 2"/>
                <a:cs typeface="Exo 2"/>
                <a:sym typeface="Exo 2"/>
              </a:rPr>
              <a:t>TALKING POINTS</a:t>
            </a:r>
          </a:p>
          <a:p>
            <a:pPr marL="0" lvl="0" indent="0" algn="l" rtl="0">
              <a:spcBef>
                <a:spcPts val="0"/>
              </a:spcBef>
              <a:spcAft>
                <a:spcPts val="0"/>
              </a:spcAft>
              <a:buClr>
                <a:schemeClr val="dk1"/>
              </a:buClr>
              <a:buSzPts val="1100"/>
              <a:buFont typeface="Arial"/>
              <a:buNone/>
            </a:pPr>
            <a:r>
              <a:rPr lang="en-US" b="1" dirty="0">
                <a:solidFill>
                  <a:srgbClr val="333F48"/>
                </a:solidFill>
                <a:latin typeface="Exo 2"/>
                <a:ea typeface="Exo 2"/>
                <a:cs typeface="Exo 2"/>
                <a:sym typeface="Exo 2"/>
              </a:rPr>
              <a:t>General benefits…</a:t>
            </a:r>
            <a:br>
              <a:rPr lang="en-US" b="1" dirty="0">
                <a:solidFill>
                  <a:srgbClr val="333F48"/>
                </a:solidFill>
                <a:latin typeface="Exo 2"/>
                <a:ea typeface="Exo 2"/>
                <a:cs typeface="Exo 2"/>
                <a:sym typeface="Exo 2"/>
              </a:rPr>
            </a:br>
            <a:r>
              <a:rPr lang="en-US" b="1" dirty="0">
                <a:solidFill>
                  <a:srgbClr val="333F48"/>
                </a:solidFill>
                <a:latin typeface="Exo 2"/>
                <a:ea typeface="Exo 2"/>
                <a:cs typeface="Exo 2"/>
                <a:sym typeface="Exo 2"/>
              </a:rPr>
              <a:t>In response to challenges I talked about earlier, this is what we’re hearing from all of you; foundation of our design principles.</a:t>
            </a:r>
            <a:endParaRPr b="1"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endParaRPr b="1"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b="1" dirty="0">
                <a:solidFill>
                  <a:srgbClr val="333F48"/>
                </a:solidFill>
                <a:latin typeface="Exo 2"/>
                <a:ea typeface="Exo 2"/>
                <a:cs typeface="Exo 2"/>
                <a:sym typeface="Exo 2"/>
              </a:rPr>
              <a:t>First-Party</a:t>
            </a:r>
            <a:endParaRPr b="1"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solidFill>
                  <a:srgbClr val="333F48"/>
                </a:solidFill>
                <a:latin typeface="Exo 2"/>
                <a:ea typeface="Exo 2"/>
                <a:cs typeface="Exo 2"/>
                <a:sym typeface="Exo 2"/>
              </a:rPr>
              <a:t>Customers want help to build a first-party data strategy and they want to leverage their first-party assets</a:t>
            </a:r>
            <a:br>
              <a:rPr lang="en-US" b="1" dirty="0">
                <a:solidFill>
                  <a:srgbClr val="333F48"/>
                </a:solidFill>
                <a:latin typeface="Exo 2"/>
                <a:ea typeface="Exo 2"/>
                <a:cs typeface="Exo 2"/>
                <a:sym typeface="Exo 2"/>
              </a:rPr>
            </a:br>
            <a:br>
              <a:rPr lang="en-US" b="1" dirty="0">
                <a:solidFill>
                  <a:srgbClr val="333F48"/>
                </a:solidFill>
                <a:latin typeface="Exo 2"/>
                <a:ea typeface="Exo 2"/>
                <a:cs typeface="Exo 2"/>
                <a:sym typeface="Exo 2"/>
              </a:rPr>
            </a:br>
            <a:r>
              <a:rPr lang="en-US" b="1" dirty="0">
                <a:solidFill>
                  <a:srgbClr val="333F48"/>
                </a:solidFill>
                <a:latin typeface="Exo 2"/>
                <a:ea typeface="Exo 2"/>
                <a:cs typeface="Exo 2"/>
                <a:sym typeface="Exo 2"/>
              </a:rPr>
              <a:t>Control</a:t>
            </a:r>
            <a:endParaRPr b="1"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solidFill>
                  <a:srgbClr val="333F48"/>
                </a:solidFill>
                <a:latin typeface="Exo 2"/>
                <a:ea typeface="Exo 2"/>
                <a:cs typeface="Exo 2"/>
                <a:sym typeface="Exo 2"/>
              </a:rPr>
              <a:t>More control over their customer identity processes</a:t>
            </a:r>
            <a:br>
              <a:rPr lang="en-US" b="1" dirty="0">
                <a:solidFill>
                  <a:srgbClr val="333F48"/>
                </a:solidFill>
                <a:latin typeface="Exo 2"/>
                <a:ea typeface="Exo 2"/>
                <a:cs typeface="Exo 2"/>
                <a:sym typeface="Exo 2"/>
              </a:rPr>
            </a:br>
            <a:br>
              <a:rPr lang="en-US" b="1" dirty="0">
                <a:solidFill>
                  <a:srgbClr val="333F48"/>
                </a:solidFill>
                <a:latin typeface="Exo 2"/>
                <a:ea typeface="Exo 2"/>
                <a:cs typeface="Exo 2"/>
                <a:sym typeface="Exo 2"/>
              </a:rPr>
            </a:br>
            <a:r>
              <a:rPr lang="en-US" b="1" dirty="0">
                <a:solidFill>
                  <a:srgbClr val="333F48"/>
                </a:solidFill>
                <a:latin typeface="Exo 2"/>
                <a:ea typeface="Exo 2"/>
                <a:cs typeface="Exo 2"/>
                <a:sym typeface="Exo 2"/>
              </a:rPr>
              <a:t>Access </a:t>
            </a:r>
            <a:br>
              <a:rPr lang="en-US" b="1" dirty="0">
                <a:solidFill>
                  <a:srgbClr val="333F48"/>
                </a:solidFill>
                <a:latin typeface="Exo 2"/>
                <a:ea typeface="Exo 2"/>
                <a:cs typeface="Exo 2"/>
                <a:sym typeface="Exo 2"/>
              </a:rPr>
            </a:br>
            <a:r>
              <a:rPr lang="en-US" dirty="0">
                <a:solidFill>
                  <a:srgbClr val="333F48"/>
                </a:solidFill>
                <a:latin typeface="Exo 2"/>
                <a:ea typeface="Exo 2"/>
                <a:cs typeface="Exo 2"/>
                <a:sym typeface="Exo 2"/>
              </a:rPr>
              <a:t>Value in choice and benefits that come from connecting first-party data with LiveRamp’s leading ecosystem of partners</a:t>
            </a:r>
            <a:endParaRPr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solidFill>
                  <a:srgbClr val="333F48"/>
                </a:solidFill>
                <a:latin typeface="Exo 2"/>
                <a:ea typeface="Exo 2"/>
                <a:cs typeface="Exo 2"/>
                <a:sym typeface="Exo 2"/>
              </a:rPr>
              <a:t>Value as well as from LiveRamp’s own innovation with privacy-enhancing solutions that extend the possibilities for data</a:t>
            </a:r>
            <a:br>
              <a:rPr lang="en-US" b="1" dirty="0">
                <a:solidFill>
                  <a:srgbClr val="333F48"/>
                </a:solidFill>
                <a:latin typeface="Exo 2"/>
                <a:ea typeface="Exo 2"/>
                <a:cs typeface="Exo 2"/>
                <a:sym typeface="Exo 2"/>
              </a:rPr>
            </a:br>
            <a:br>
              <a:rPr lang="en-US" b="1" dirty="0">
                <a:solidFill>
                  <a:srgbClr val="333F48"/>
                </a:solidFill>
                <a:latin typeface="Exo 2"/>
                <a:ea typeface="Exo 2"/>
                <a:cs typeface="Exo 2"/>
                <a:sym typeface="Exo 2"/>
              </a:rPr>
            </a:br>
            <a:r>
              <a:rPr lang="en-US" b="1" dirty="0">
                <a:solidFill>
                  <a:srgbClr val="333F48"/>
                </a:solidFill>
                <a:latin typeface="Exo 2"/>
                <a:ea typeface="Exo 2"/>
                <a:cs typeface="Exo 2"/>
                <a:sym typeface="Exo 2"/>
              </a:rPr>
              <a:t>Global</a:t>
            </a:r>
            <a:endParaRPr b="1"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solidFill>
                  <a:srgbClr val="333F48"/>
                </a:solidFill>
                <a:latin typeface="Exo 2"/>
                <a:ea typeface="Exo 2"/>
                <a:cs typeface="Exo 2"/>
                <a:sym typeface="Exo 2"/>
              </a:rPr>
              <a:t>Access global markets more quickly</a:t>
            </a:r>
            <a:endParaRPr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endParaRPr b="1"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endParaRPr b="1"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b="1" dirty="0">
                <a:solidFill>
                  <a:srgbClr val="333F48"/>
                </a:solidFill>
                <a:latin typeface="Exo 2"/>
                <a:ea typeface="Exo 2"/>
                <a:cs typeface="Exo 2"/>
                <a:sym typeface="Exo 2"/>
              </a:rPr>
              <a:t>More choice in how those processes resolve to an individual profile</a:t>
            </a:r>
            <a:endParaRPr b="1"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endParaRPr b="1"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endParaRPr b="1" dirty="0">
              <a:solidFill>
                <a:srgbClr val="333F48"/>
              </a:solidFill>
              <a:latin typeface="Exo 2"/>
              <a:ea typeface="Exo 2"/>
              <a:cs typeface="Exo 2"/>
              <a:sym typeface="Exo 2"/>
            </a:endParaRPr>
          </a:p>
          <a:p>
            <a:pPr marL="0" lvl="0" indent="0" algn="l" rtl="0">
              <a:spcBef>
                <a:spcPts val="0"/>
              </a:spcBef>
              <a:spcAft>
                <a:spcPts val="0"/>
              </a:spcAft>
              <a:buClr>
                <a:schemeClr val="dk1"/>
              </a:buClr>
              <a:buSzPts val="1100"/>
              <a:buFont typeface="Arial"/>
              <a:buNone/>
            </a:pPr>
            <a:endParaRPr b="1" dirty="0">
              <a:solidFill>
                <a:srgbClr val="333F48"/>
              </a:solidFill>
              <a:highlight>
                <a:srgbClr val="FFFF00"/>
              </a:highlight>
              <a:latin typeface="Exo 2"/>
              <a:ea typeface="Exo 2"/>
              <a:cs typeface="Exo 2"/>
              <a:sym typeface="Exo 2"/>
            </a:endParaRPr>
          </a:p>
          <a:p>
            <a:pPr marL="0" lvl="0" indent="0" algn="l" rtl="0">
              <a:spcBef>
                <a:spcPts val="0"/>
              </a:spcBef>
              <a:spcAft>
                <a:spcPts val="0"/>
              </a:spcAft>
              <a:buClr>
                <a:schemeClr val="dk1"/>
              </a:buClr>
              <a:buSzPts val="1100"/>
              <a:buFont typeface="Arial"/>
              <a:buNone/>
            </a:pPr>
            <a:endParaRPr b="1" dirty="0">
              <a:solidFill>
                <a:srgbClr val="FF0000"/>
              </a:solidFill>
              <a:highlight>
                <a:srgbClr val="FFFF00"/>
              </a:highlight>
              <a:latin typeface="Exo 2"/>
              <a:ea typeface="Exo 2"/>
              <a:cs typeface="Exo 2"/>
              <a:sym typeface="Exo 2"/>
            </a:endParaRPr>
          </a:p>
          <a:p>
            <a:pPr marL="0" lvl="0" indent="0" algn="l" rtl="0">
              <a:spcBef>
                <a:spcPts val="0"/>
              </a:spcBef>
              <a:spcAft>
                <a:spcPts val="0"/>
              </a:spcAft>
              <a:buClr>
                <a:schemeClr val="dk1"/>
              </a:buClr>
              <a:buSzPts val="1100"/>
              <a:buFont typeface="Arial"/>
              <a:buNone/>
            </a:pPr>
            <a:endParaRPr b="1" dirty="0">
              <a:solidFill>
                <a:srgbClr val="333F48"/>
              </a:solidFill>
              <a:highlight>
                <a:srgbClr val="FFFF00"/>
              </a:highlight>
              <a:latin typeface="Exo 2"/>
              <a:ea typeface="Exo 2"/>
              <a:cs typeface="Exo 2"/>
              <a:sym typeface="Exo 2"/>
            </a:endParaRPr>
          </a:p>
        </p:txBody>
      </p:sp>
      <p:sp>
        <p:nvSpPr>
          <p:cNvPr id="4191" name="Google Shape;4191;gdb39052ae0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0669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3"/>
        <p:cNvGrpSpPr/>
        <p:nvPr/>
      </p:nvGrpSpPr>
      <p:grpSpPr>
        <a:xfrm>
          <a:off x="0" y="0"/>
          <a:ext cx="0" cy="0"/>
          <a:chOff x="0" y="0"/>
          <a:chExt cx="0" cy="0"/>
        </a:xfrm>
      </p:grpSpPr>
      <p:sp>
        <p:nvSpPr>
          <p:cNvPr id="4214" name="Google Shape;4214;gd50825a536_0_249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333F48"/>
                </a:solidFill>
                <a:highlight>
                  <a:srgbClr val="FFFF00"/>
                </a:highlight>
                <a:latin typeface="Exo 2"/>
                <a:ea typeface="Exo 2"/>
                <a:cs typeface="Exo 2"/>
                <a:sym typeface="Exo 2"/>
              </a:rPr>
              <a:t>DENNIS</a:t>
            </a:r>
            <a:endParaRPr b="1" dirty="0">
              <a:solidFill>
                <a:srgbClr val="333F48"/>
              </a:solidFill>
              <a:highlight>
                <a:srgbClr val="FFFF00"/>
              </a:highlight>
              <a:latin typeface="Exo 2"/>
              <a:ea typeface="Exo 2"/>
              <a:cs typeface="Exo 2"/>
              <a:sym typeface="Exo 2"/>
            </a:endParaRPr>
          </a:p>
          <a:p>
            <a:pPr marL="0" lvl="0" indent="0" algn="l" rtl="0">
              <a:spcBef>
                <a:spcPts val="0"/>
              </a:spcBef>
              <a:spcAft>
                <a:spcPts val="0"/>
              </a:spcAft>
              <a:buNone/>
            </a:pPr>
            <a:endParaRPr b="1" dirty="0">
              <a:solidFill>
                <a:srgbClr val="333F48"/>
              </a:solidFill>
              <a:highlight>
                <a:srgbClr val="FFFF00"/>
              </a:highlight>
              <a:latin typeface="Exo 2"/>
              <a:ea typeface="Exo 2"/>
              <a:cs typeface="Exo 2"/>
              <a:sym typeface="Exo 2"/>
            </a:endParaRPr>
          </a:p>
          <a:p>
            <a:pPr marL="0" lvl="0" indent="0" algn="l" rtl="0">
              <a:spcBef>
                <a:spcPts val="0"/>
              </a:spcBef>
              <a:spcAft>
                <a:spcPts val="0"/>
              </a:spcAft>
              <a:buNone/>
            </a:pPr>
            <a:r>
              <a:rPr lang="en-US" b="1" dirty="0">
                <a:solidFill>
                  <a:srgbClr val="333F48"/>
                </a:solidFill>
                <a:latin typeface="Exo 2"/>
                <a:ea typeface="Exo 2"/>
                <a:cs typeface="Exo 2"/>
                <a:sym typeface="Exo 2"/>
              </a:rPr>
              <a:t>TALKING POINTS: </a:t>
            </a:r>
            <a:endParaRPr b="1" dirty="0">
              <a:solidFill>
                <a:srgbClr val="333F48"/>
              </a:solidFill>
              <a:latin typeface="Exo 2"/>
              <a:ea typeface="Exo 2"/>
              <a:cs typeface="Exo 2"/>
              <a:sym typeface="Exo 2"/>
            </a:endParaRPr>
          </a:p>
          <a:p>
            <a:pPr marL="0" lvl="0" indent="0" algn="l" rtl="0">
              <a:spcBef>
                <a:spcPts val="0"/>
              </a:spcBef>
              <a:spcAft>
                <a:spcPts val="0"/>
              </a:spcAft>
              <a:buNone/>
            </a:pPr>
            <a:r>
              <a:rPr lang="en-US" b="1" dirty="0">
                <a:solidFill>
                  <a:srgbClr val="333F48"/>
                </a:solidFill>
                <a:latin typeface="Exo 2"/>
                <a:ea typeface="Exo 2"/>
                <a:cs typeface="Exo 2"/>
                <a:sym typeface="Exo 2"/>
              </a:rPr>
              <a:t>Data is messy. Good news -- we’ve done this really well for 20 years. Now we’re exposing this IP for you to take control…</a:t>
            </a:r>
            <a:endParaRPr b="1" dirty="0">
              <a:solidFill>
                <a:srgbClr val="333F48"/>
              </a:solidFill>
              <a:latin typeface="Exo 2"/>
              <a:ea typeface="Exo 2"/>
              <a:cs typeface="Exo 2"/>
              <a:sym typeface="Exo 2"/>
            </a:endParaRPr>
          </a:p>
        </p:txBody>
      </p:sp>
      <p:sp>
        <p:nvSpPr>
          <p:cNvPr id="4215" name="Google Shape;4215;gd50825a536_0_2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5920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2"/>
        <p:cNvGrpSpPr/>
        <p:nvPr/>
      </p:nvGrpSpPr>
      <p:grpSpPr>
        <a:xfrm>
          <a:off x="0" y="0"/>
          <a:ext cx="0" cy="0"/>
          <a:chOff x="0" y="0"/>
          <a:chExt cx="0" cy="0"/>
        </a:xfrm>
      </p:grpSpPr>
      <p:sp>
        <p:nvSpPr>
          <p:cNvPr id="4413" name="Google Shape;4413;gd50825a536_0_280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333F48"/>
                </a:solidFill>
                <a:highlight>
                  <a:srgbClr val="FFFF00"/>
                </a:highlight>
                <a:latin typeface="Exo 2"/>
                <a:ea typeface="Exo 2"/>
                <a:cs typeface="Exo 2"/>
                <a:sym typeface="Exo 2"/>
              </a:rPr>
              <a:t>DENNIS</a:t>
            </a:r>
            <a:endParaRPr b="1" dirty="0">
              <a:solidFill>
                <a:srgbClr val="333F48"/>
              </a:solidFill>
              <a:highlight>
                <a:srgbClr val="FFFF00"/>
              </a:highlight>
              <a:latin typeface="Exo 2"/>
              <a:ea typeface="Exo 2"/>
              <a:cs typeface="Exo 2"/>
              <a:sym typeface="Exo 2"/>
            </a:endParaRPr>
          </a:p>
          <a:p>
            <a:pPr marL="0" lvl="0" indent="0" algn="l" rtl="0">
              <a:spcBef>
                <a:spcPts val="0"/>
              </a:spcBef>
              <a:spcAft>
                <a:spcPts val="0"/>
              </a:spcAft>
              <a:buNone/>
            </a:pPr>
            <a:endParaRPr b="1" dirty="0">
              <a:solidFill>
                <a:srgbClr val="333F48"/>
              </a:solidFill>
              <a:highlight>
                <a:srgbClr val="FFFF00"/>
              </a:highlight>
              <a:latin typeface="Exo 2"/>
              <a:ea typeface="Exo 2"/>
              <a:cs typeface="Exo 2"/>
              <a:sym typeface="Exo 2"/>
            </a:endParaRPr>
          </a:p>
          <a:p>
            <a:pPr marL="0" lvl="0" indent="0" algn="l" rtl="0">
              <a:spcBef>
                <a:spcPts val="0"/>
              </a:spcBef>
              <a:spcAft>
                <a:spcPts val="0"/>
              </a:spcAft>
              <a:buNone/>
            </a:pPr>
            <a:r>
              <a:rPr lang="en-US" dirty="0">
                <a:solidFill>
                  <a:srgbClr val="333F48"/>
                </a:solidFill>
                <a:latin typeface="Exo 2"/>
                <a:ea typeface="Exo 2"/>
                <a:cs typeface="Exo 2"/>
                <a:sym typeface="Exo 2"/>
              </a:rPr>
              <a:t>RESOLUTION PROCESS</a:t>
            </a:r>
            <a:endParaRPr dirty="0">
              <a:solidFill>
                <a:srgbClr val="333F48"/>
              </a:solidFill>
              <a:latin typeface="Exo 2"/>
              <a:ea typeface="Exo 2"/>
              <a:cs typeface="Exo 2"/>
              <a:sym typeface="Exo 2"/>
            </a:endParaRPr>
          </a:p>
          <a:p>
            <a:pPr marL="0" lvl="0" indent="0" algn="l" rtl="0">
              <a:spcBef>
                <a:spcPts val="0"/>
              </a:spcBef>
              <a:spcAft>
                <a:spcPts val="0"/>
              </a:spcAft>
              <a:buNone/>
            </a:pPr>
            <a:r>
              <a:rPr lang="en-US" dirty="0">
                <a:solidFill>
                  <a:srgbClr val="333F48"/>
                </a:solidFill>
                <a:latin typeface="Exo 2"/>
                <a:ea typeface="Exo 2"/>
                <a:cs typeface="Exo 2"/>
                <a:sym typeface="Exo 2"/>
              </a:rPr>
              <a:t>Workflow to customize how we are resolving identity and understanding your customer. </a:t>
            </a:r>
            <a:endParaRPr dirty="0">
              <a:solidFill>
                <a:srgbClr val="333F48"/>
              </a:solidFill>
              <a:latin typeface="Exo 2"/>
              <a:ea typeface="Exo 2"/>
              <a:cs typeface="Exo 2"/>
              <a:sym typeface="Exo 2"/>
            </a:endParaRPr>
          </a:p>
          <a:p>
            <a:pPr marL="0" lvl="0" indent="0" algn="l" rtl="0">
              <a:spcBef>
                <a:spcPts val="0"/>
              </a:spcBef>
              <a:spcAft>
                <a:spcPts val="0"/>
              </a:spcAft>
              <a:buNone/>
            </a:pPr>
            <a:endParaRPr dirty="0">
              <a:solidFill>
                <a:srgbClr val="333F48"/>
              </a:solidFill>
              <a:latin typeface="Exo 2"/>
              <a:ea typeface="Exo 2"/>
              <a:cs typeface="Exo 2"/>
              <a:sym typeface="Exo 2"/>
            </a:endParaRPr>
          </a:p>
          <a:p>
            <a:pPr marL="0" lvl="0" indent="0" algn="l" rtl="0">
              <a:spcBef>
                <a:spcPts val="0"/>
              </a:spcBef>
              <a:spcAft>
                <a:spcPts val="0"/>
              </a:spcAft>
              <a:buNone/>
            </a:pPr>
            <a:r>
              <a:rPr lang="en-US" dirty="0">
                <a:solidFill>
                  <a:srgbClr val="333F48"/>
                </a:solidFill>
                <a:latin typeface="Exo 2"/>
                <a:ea typeface="Exo 2"/>
                <a:cs typeface="Exo 2"/>
                <a:sym typeface="Exo 2"/>
              </a:rPr>
              <a:t>Not limited to one way of building a portrait</a:t>
            </a:r>
            <a:endParaRPr dirty="0">
              <a:solidFill>
                <a:srgbClr val="333F48"/>
              </a:solidFill>
              <a:latin typeface="Exo 2"/>
              <a:ea typeface="Exo 2"/>
              <a:cs typeface="Exo 2"/>
              <a:sym typeface="Exo 2"/>
            </a:endParaRPr>
          </a:p>
          <a:p>
            <a:pPr marL="0" lvl="0" indent="0" algn="l" rtl="0">
              <a:spcBef>
                <a:spcPts val="0"/>
              </a:spcBef>
              <a:spcAft>
                <a:spcPts val="0"/>
              </a:spcAft>
              <a:buNone/>
            </a:pPr>
            <a:endParaRPr b="1" dirty="0">
              <a:solidFill>
                <a:srgbClr val="333F48"/>
              </a:solidFill>
              <a:highlight>
                <a:srgbClr val="FFFF00"/>
              </a:highlight>
              <a:latin typeface="Exo 2"/>
              <a:ea typeface="Exo 2"/>
              <a:cs typeface="Exo 2"/>
              <a:sym typeface="Exo 2"/>
            </a:endParaRPr>
          </a:p>
          <a:p>
            <a:pPr marL="0" lvl="0" indent="0" algn="l" rtl="0">
              <a:spcBef>
                <a:spcPts val="0"/>
              </a:spcBef>
              <a:spcAft>
                <a:spcPts val="0"/>
              </a:spcAft>
              <a:buNone/>
            </a:pPr>
            <a:endParaRPr b="1" dirty="0">
              <a:solidFill>
                <a:srgbClr val="333F48"/>
              </a:solidFill>
              <a:highlight>
                <a:srgbClr val="FFFF00"/>
              </a:highlight>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b="1" dirty="0">
                <a:solidFill>
                  <a:srgbClr val="FF0000"/>
                </a:solidFill>
                <a:highlight>
                  <a:srgbClr val="FFFF00"/>
                </a:highlight>
                <a:latin typeface="Exo 2"/>
                <a:ea typeface="Exo 2"/>
                <a:cs typeface="Exo 2"/>
                <a:sym typeface="Exo 2"/>
              </a:rPr>
              <a:t>[DENNIS TO THINK THROUGH TALK TRACK WITH USE CASES]</a:t>
            </a:r>
            <a:endParaRPr b="1" dirty="0">
              <a:solidFill>
                <a:srgbClr val="FF0000"/>
              </a:solidFill>
              <a:highlight>
                <a:srgbClr val="FFFF00"/>
              </a:highlight>
              <a:latin typeface="Exo 2"/>
              <a:ea typeface="Exo 2"/>
              <a:cs typeface="Exo 2"/>
              <a:sym typeface="Exo 2"/>
            </a:endParaRPr>
          </a:p>
        </p:txBody>
      </p:sp>
      <p:sp>
        <p:nvSpPr>
          <p:cNvPr id="4414" name="Google Shape;4414;gd50825a536_0_28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4"/>
        <p:cNvGrpSpPr/>
        <p:nvPr/>
      </p:nvGrpSpPr>
      <p:grpSpPr>
        <a:xfrm>
          <a:off x="0" y="0"/>
          <a:ext cx="0" cy="0"/>
          <a:chOff x="0" y="0"/>
          <a:chExt cx="0" cy="0"/>
        </a:xfrm>
      </p:grpSpPr>
      <p:sp>
        <p:nvSpPr>
          <p:cNvPr id="4395" name="Google Shape;4395;gd50825a536_0_267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highlight>
                  <a:srgbClr val="FFFF00"/>
                </a:highlight>
                <a:latin typeface="Exo 2"/>
                <a:ea typeface="Exo 2"/>
                <a:cs typeface="Exo 2"/>
                <a:sym typeface="Exo 2"/>
              </a:rPr>
              <a:t>DENNIS</a:t>
            </a:r>
          </a:p>
          <a:p>
            <a:pPr marL="0" lvl="0" indent="0" algn="l" rtl="0">
              <a:spcBef>
                <a:spcPts val="0"/>
              </a:spcBef>
              <a:spcAft>
                <a:spcPts val="0"/>
              </a:spcAft>
              <a:buNone/>
            </a:pPr>
            <a:endParaRPr lang="en-US" dirty="0">
              <a:latin typeface="Exo 2"/>
              <a:ea typeface="Exo 2"/>
              <a:cs typeface="Exo 2"/>
              <a:sym typeface="Exo 2"/>
            </a:endParaRPr>
          </a:p>
          <a:p>
            <a:pPr marL="0" lvl="0" indent="0" algn="l" rtl="0">
              <a:spcBef>
                <a:spcPts val="0"/>
              </a:spcBef>
              <a:spcAft>
                <a:spcPts val="0"/>
              </a:spcAft>
              <a:buNone/>
            </a:pPr>
            <a:r>
              <a:rPr lang="en-US" b="1" dirty="0">
                <a:latin typeface="Exo 2"/>
                <a:ea typeface="Exo 2"/>
                <a:cs typeface="Exo 2"/>
                <a:sym typeface="Exo 2"/>
              </a:rPr>
              <a:t>DRAFT NOTES FOR TALKING POINTS</a:t>
            </a:r>
          </a:p>
          <a:p>
            <a:pPr marL="0" lvl="0" indent="0" algn="l" rtl="0">
              <a:spcBef>
                <a:spcPts val="0"/>
              </a:spcBef>
              <a:spcAft>
                <a:spcPts val="0"/>
              </a:spcAft>
              <a:buClr>
                <a:schemeClr val="dk1"/>
              </a:buClr>
              <a:buSzPts val="1100"/>
              <a:buFont typeface="Arial"/>
              <a:buNone/>
            </a:pPr>
            <a:r>
              <a:rPr lang="en-US" dirty="0">
                <a:latin typeface="Exo 2"/>
                <a:ea typeface="Exo 2"/>
                <a:cs typeface="Exo 2"/>
                <a:sym typeface="Exo 2"/>
              </a:rPr>
              <a:t>We’re creating this portrait… doing 3x things for you…</a:t>
            </a:r>
          </a:p>
          <a:p>
            <a:pPr marL="0" lvl="0" indent="0" algn="l" rtl="0">
              <a:spcBef>
                <a:spcPts val="0"/>
              </a:spcBef>
              <a:spcAft>
                <a:spcPts val="0"/>
              </a:spcAft>
              <a:buClr>
                <a:schemeClr val="dk1"/>
              </a:buClr>
              <a:buSzPts val="1100"/>
              <a:buFont typeface="Arial"/>
              <a:buNone/>
            </a:pPr>
            <a:r>
              <a:rPr lang="en-US" dirty="0">
                <a:latin typeface="Exo 2"/>
                <a:ea typeface="Exo 2"/>
                <a:cs typeface="Exo 2"/>
                <a:sym typeface="Exo 2"/>
              </a:rPr>
              <a:t>This makes the continuous identity…</a:t>
            </a:r>
          </a:p>
          <a:p>
            <a:pPr marL="0" lvl="0" indent="0" algn="l" rtl="0">
              <a:spcBef>
                <a:spcPts val="0"/>
              </a:spcBef>
              <a:spcAft>
                <a:spcPts val="0"/>
              </a:spcAft>
              <a:buClr>
                <a:schemeClr val="dk1"/>
              </a:buClr>
              <a:buSzPts val="1100"/>
              <a:buFont typeface="Arial"/>
              <a:buNone/>
            </a:pPr>
            <a:endParaRPr lang="en-US" dirty="0">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latin typeface="Exo 2"/>
                <a:ea typeface="Exo 2"/>
                <a:cs typeface="Exo 2"/>
                <a:sym typeface="Exo 2"/>
              </a:rPr>
              <a:t>What needs to happen with the evolution of identity?</a:t>
            </a:r>
          </a:p>
          <a:p>
            <a:pPr marL="0" lvl="0" indent="0" algn="l" rtl="0">
              <a:spcBef>
                <a:spcPts val="0"/>
              </a:spcBef>
              <a:spcAft>
                <a:spcPts val="0"/>
              </a:spcAft>
              <a:buClr>
                <a:schemeClr val="dk1"/>
              </a:buClr>
              <a:buSzPts val="1100"/>
              <a:buFont typeface="Arial"/>
              <a:buNone/>
            </a:pPr>
            <a:r>
              <a:rPr lang="en-US" dirty="0">
                <a:latin typeface="Exo 2"/>
                <a:ea typeface="Exo 2"/>
                <a:cs typeface="Exo 2"/>
                <a:sym typeface="Exo 2"/>
              </a:rPr>
              <a:t>We need more than just an ID append</a:t>
            </a:r>
          </a:p>
          <a:p>
            <a:pPr marL="0" lvl="0" indent="0" algn="l" rtl="0">
              <a:spcBef>
                <a:spcPts val="0"/>
              </a:spcBef>
              <a:spcAft>
                <a:spcPts val="0"/>
              </a:spcAft>
              <a:buClr>
                <a:schemeClr val="dk1"/>
              </a:buClr>
              <a:buSzPts val="1100"/>
              <a:buFont typeface="Arial"/>
              <a:buNone/>
            </a:pPr>
            <a:endParaRPr lang="en-US" dirty="0">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latin typeface="Exo 2"/>
                <a:ea typeface="Exo 2"/>
                <a:cs typeface="Exo 2"/>
                <a:sym typeface="Exo 2"/>
              </a:rPr>
              <a:t>We and other companies are saying, you need a big managed service to do this or we’re saying here’s an ID attached to your data, and you can figure it out</a:t>
            </a:r>
          </a:p>
          <a:p>
            <a:pPr marL="0" lvl="0" indent="0" algn="l" rtl="0">
              <a:spcBef>
                <a:spcPts val="0"/>
              </a:spcBef>
              <a:spcAft>
                <a:spcPts val="0"/>
              </a:spcAft>
              <a:buClr>
                <a:schemeClr val="dk1"/>
              </a:buClr>
              <a:buSzPts val="1100"/>
              <a:buFont typeface="Arial"/>
              <a:buNone/>
            </a:pPr>
            <a:r>
              <a:rPr lang="en-US" dirty="0">
                <a:latin typeface="Exo 2"/>
                <a:ea typeface="Exo 2"/>
                <a:cs typeface="Exo 2"/>
                <a:sym typeface="Exo 2"/>
              </a:rPr>
              <a:t>Neither is right for the modern ecosystem </a:t>
            </a:r>
          </a:p>
          <a:p>
            <a:pPr marL="0" lvl="0" indent="0" algn="l" rtl="0">
              <a:spcBef>
                <a:spcPts val="0"/>
              </a:spcBef>
              <a:spcAft>
                <a:spcPts val="0"/>
              </a:spcAft>
              <a:buClr>
                <a:schemeClr val="dk1"/>
              </a:buClr>
              <a:buSzPts val="1100"/>
              <a:buFont typeface="Arial"/>
              <a:buNone/>
            </a:pPr>
            <a:endParaRPr lang="en-US" dirty="0">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latin typeface="Exo 2"/>
                <a:ea typeface="Exo 2"/>
                <a:cs typeface="Exo 2"/>
                <a:sym typeface="Exo 2"/>
              </a:rPr>
              <a:t>By doing this, we’re enabling customization and configurability while keeping the core assets, all the IDs underneath; becoming a step obfuscated from the meat of it; we’re no longer pitching an ID, we’re pitching a customer profile and customer knowledge…</a:t>
            </a:r>
          </a:p>
          <a:p>
            <a:pPr marL="0" lvl="0" indent="0" algn="l" rtl="0">
              <a:spcBef>
                <a:spcPts val="0"/>
              </a:spcBef>
              <a:spcAft>
                <a:spcPts val="0"/>
              </a:spcAft>
              <a:buClr>
                <a:schemeClr val="dk1"/>
              </a:buClr>
              <a:buSzPts val="1100"/>
              <a:buFont typeface="Arial"/>
              <a:buNone/>
            </a:pPr>
            <a:endParaRPr lang="en-US" dirty="0">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latin typeface="Exo 2"/>
                <a:ea typeface="Exo 2"/>
                <a:cs typeface="Exo 2"/>
                <a:sym typeface="Exo 2"/>
              </a:rPr>
              <a:t>Enrichment is connecting that to all the other data you’re going to need to bring in b/c  very few companies can manage a first-party only data strategy (you don’t have enough data that you’re collecting from the customer in order to get a robust view)… so what else do you need to do?</a:t>
            </a:r>
          </a:p>
          <a:p>
            <a:pPr marL="0" lvl="0" indent="0" algn="l" rtl="0">
              <a:spcBef>
                <a:spcPts val="0"/>
              </a:spcBef>
              <a:spcAft>
                <a:spcPts val="0"/>
              </a:spcAft>
              <a:buClr>
                <a:schemeClr val="dk1"/>
              </a:buClr>
              <a:buSzPts val="1100"/>
              <a:buFont typeface="Arial"/>
              <a:buNone/>
            </a:pPr>
            <a:endParaRPr lang="en-US" dirty="0">
              <a:latin typeface="Exo 2"/>
              <a:ea typeface="Exo 2"/>
              <a:cs typeface="Exo 2"/>
              <a:sym typeface="Exo 2"/>
            </a:endParaRPr>
          </a:p>
          <a:p>
            <a:pPr marL="0" lvl="0" indent="0" algn="l" rtl="0">
              <a:spcBef>
                <a:spcPts val="0"/>
              </a:spcBef>
              <a:spcAft>
                <a:spcPts val="0"/>
              </a:spcAft>
              <a:buClr>
                <a:schemeClr val="dk1"/>
              </a:buClr>
              <a:buSzPts val="1100"/>
              <a:buFont typeface="Arial"/>
              <a:buNone/>
            </a:pPr>
            <a:r>
              <a:rPr lang="en-US" dirty="0">
                <a:latin typeface="Exo 2"/>
                <a:ea typeface="Exo 2"/>
                <a:cs typeface="Exo 2"/>
                <a:sym typeface="Exo 2"/>
              </a:rPr>
              <a:t>Translation piece (we’ve always done this really well): how does that identity move between spaces when you want to collaborate or activate that data</a:t>
            </a:r>
          </a:p>
          <a:p>
            <a:pPr marL="0" lvl="0" indent="0" algn="l" rtl="0">
              <a:spcBef>
                <a:spcPts val="0"/>
              </a:spcBef>
              <a:spcAft>
                <a:spcPts val="0"/>
              </a:spcAft>
              <a:buClr>
                <a:schemeClr val="dk1"/>
              </a:buClr>
              <a:buSzPts val="1100"/>
              <a:buFont typeface="Arial"/>
              <a:buNone/>
            </a:pPr>
            <a:r>
              <a:rPr lang="en-US" dirty="0">
                <a:latin typeface="Exo 2"/>
                <a:ea typeface="Exo 2"/>
                <a:cs typeface="Exo 2"/>
                <a:sym typeface="Exo 2"/>
              </a:rPr>
              <a:t>Or measure that data from other activations you’ve already done, etc.</a:t>
            </a:r>
          </a:p>
          <a:p>
            <a:pPr marL="0" lvl="0" indent="0" algn="l" rtl="0">
              <a:spcBef>
                <a:spcPts val="0"/>
              </a:spcBef>
              <a:spcAft>
                <a:spcPts val="0"/>
              </a:spcAft>
              <a:buClr>
                <a:schemeClr val="dk1"/>
              </a:buClr>
              <a:buSzPts val="1100"/>
              <a:buFont typeface="Arial"/>
              <a:buNone/>
            </a:pPr>
            <a:r>
              <a:rPr lang="en-US" dirty="0">
                <a:latin typeface="Exo 2"/>
                <a:ea typeface="Exo 2"/>
                <a:cs typeface="Exo 2"/>
                <a:sym typeface="Exo 2"/>
              </a:rPr>
              <a:t>This is where we’re heavily investing</a:t>
            </a:r>
          </a:p>
          <a:p>
            <a:pPr marL="0" lvl="0" indent="0" algn="l" rtl="0">
              <a:spcBef>
                <a:spcPts val="0"/>
              </a:spcBef>
              <a:spcAft>
                <a:spcPts val="0"/>
              </a:spcAft>
              <a:buClr>
                <a:schemeClr val="dk1"/>
              </a:buClr>
              <a:buSzPts val="1100"/>
              <a:buFont typeface="Arial"/>
              <a:buNone/>
            </a:pPr>
            <a:endParaRPr lang="en-US" dirty="0">
              <a:latin typeface="Exo 2"/>
              <a:ea typeface="Exo 2"/>
              <a:cs typeface="Exo 2"/>
              <a:sym typeface="Exo 2"/>
            </a:endParaRPr>
          </a:p>
          <a:p>
            <a:pPr marL="0" lvl="0" indent="0" algn="l" rtl="0">
              <a:spcBef>
                <a:spcPts val="0"/>
              </a:spcBef>
              <a:spcAft>
                <a:spcPts val="0"/>
              </a:spcAft>
              <a:buNone/>
            </a:pPr>
            <a:endParaRPr b="1" dirty="0">
              <a:solidFill>
                <a:srgbClr val="FF0000"/>
              </a:solidFill>
              <a:highlight>
                <a:srgbClr val="FFFF00"/>
              </a:highlight>
              <a:latin typeface="Exo 2"/>
              <a:ea typeface="Exo 2"/>
              <a:cs typeface="Exo 2"/>
              <a:sym typeface="Exo 2"/>
            </a:endParaRPr>
          </a:p>
          <a:p>
            <a:pPr marL="0" lvl="0" indent="0" algn="l" rtl="0">
              <a:spcBef>
                <a:spcPts val="0"/>
              </a:spcBef>
              <a:spcAft>
                <a:spcPts val="0"/>
              </a:spcAft>
              <a:buClr>
                <a:schemeClr val="dk1"/>
              </a:buClr>
              <a:buSzPts val="1100"/>
              <a:buFont typeface="Arial"/>
              <a:buNone/>
            </a:pPr>
            <a:endParaRPr b="1" dirty="0">
              <a:solidFill>
                <a:srgbClr val="333F48"/>
              </a:solidFill>
              <a:highlight>
                <a:srgbClr val="FFFF00"/>
              </a:highlight>
              <a:latin typeface="Exo 2"/>
              <a:ea typeface="Exo 2"/>
              <a:cs typeface="Exo 2"/>
              <a:sym typeface="Exo 2"/>
            </a:endParaRPr>
          </a:p>
        </p:txBody>
      </p:sp>
      <p:sp>
        <p:nvSpPr>
          <p:cNvPr id="4396" name="Google Shape;4396;gd50825a536_0_2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5754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988AF-9D63-4871-B031-756E006CFD7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63361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rgbClr val="333F48"/>
                </a:solidFill>
                <a:highlight>
                  <a:srgbClr val="FFFF00"/>
                </a:highlight>
                <a:latin typeface="Exo 2"/>
                <a:ea typeface="Exo 2"/>
                <a:cs typeface="Exo 2"/>
                <a:sym typeface="Exo 2"/>
              </a:rPr>
              <a:t>TRAVIS</a:t>
            </a:r>
            <a:br>
              <a:rPr lang="en-US" b="1" dirty="0">
                <a:solidFill>
                  <a:srgbClr val="333F48"/>
                </a:solidFill>
                <a:highlight>
                  <a:srgbClr val="FFFF00"/>
                </a:highlight>
                <a:latin typeface="Exo 2"/>
                <a:ea typeface="Exo 2"/>
                <a:cs typeface="Exo 2"/>
                <a:sym typeface="Exo 2"/>
              </a:rPr>
            </a:br>
            <a:br>
              <a:rPr lang="en-US" b="1" dirty="0">
                <a:solidFill>
                  <a:srgbClr val="333F48"/>
                </a:solidFill>
                <a:highlight>
                  <a:srgbClr val="FFFF00"/>
                </a:highlight>
                <a:latin typeface="Exo 2"/>
                <a:ea typeface="Exo 2"/>
                <a:cs typeface="Exo 2"/>
                <a:sym typeface="Exo 2"/>
              </a:rPr>
            </a:br>
            <a:r>
              <a:rPr lang="en-US" b="1" dirty="0">
                <a:solidFill>
                  <a:srgbClr val="333F48"/>
                </a:solidFill>
                <a:highlight>
                  <a:srgbClr val="FFFF00"/>
                </a:highlight>
                <a:latin typeface="Exo 2"/>
                <a:ea typeface="Exo 2"/>
                <a:cs typeface="Exo 2"/>
                <a:sym typeface="Exo 2"/>
              </a:rPr>
              <a:t>At every phase of the data life cycle</a:t>
            </a:r>
          </a:p>
          <a:p>
            <a:pPr marL="0" lvl="0" indent="0" algn="l" rtl="0">
              <a:spcBef>
                <a:spcPts val="0"/>
              </a:spcBef>
              <a:spcAft>
                <a:spcPts val="0"/>
              </a:spcAft>
              <a:buClr>
                <a:schemeClr val="dk1"/>
              </a:buClr>
              <a:buSzPts val="1100"/>
              <a:buFont typeface="Arial"/>
              <a:buNone/>
            </a:pPr>
            <a:r>
              <a:rPr lang="en-US" b="1" dirty="0">
                <a:solidFill>
                  <a:srgbClr val="333F48"/>
                </a:solidFill>
                <a:highlight>
                  <a:srgbClr val="FFFF00"/>
                </a:highlight>
                <a:latin typeface="Exo 2"/>
                <a:sym typeface="Exo 2"/>
              </a:rPr>
              <a:t>Not just an identifier…</a:t>
            </a:r>
          </a:p>
          <a:p>
            <a:pPr marL="0" lvl="0" indent="0" algn="l" rtl="0">
              <a:spcBef>
                <a:spcPts val="0"/>
              </a:spcBef>
              <a:spcAft>
                <a:spcPts val="0"/>
              </a:spcAft>
              <a:buClr>
                <a:schemeClr val="dk1"/>
              </a:buClr>
              <a:buSzPts val="1100"/>
              <a:buFont typeface="Arial"/>
              <a:buNone/>
            </a:pPr>
            <a:r>
              <a:rPr lang="en-US" b="1" dirty="0">
                <a:solidFill>
                  <a:srgbClr val="333F48"/>
                </a:solidFill>
                <a:highlight>
                  <a:srgbClr val="FFFF00"/>
                </a:highlight>
                <a:latin typeface="Exo 2"/>
                <a:sym typeface="Exo 2"/>
              </a:rPr>
              <a:t>Work w/ clients end-to-end</a:t>
            </a:r>
            <a:endParaRPr lang="en-US" dirty="0">
              <a:highlight>
                <a:srgbClr val="FFFF00"/>
              </a:highlight>
            </a:endParaRPr>
          </a:p>
        </p:txBody>
      </p:sp>
    </p:spTree>
    <p:extLst>
      <p:ext uri="{BB962C8B-B14F-4D97-AF65-F5344CB8AC3E}">
        <p14:creationId xmlns:p14="http://schemas.microsoft.com/office/powerpoint/2010/main" val="487892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988AF-9D63-4871-B031-756E006CFD7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62494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988AF-9D63-4871-B031-756E006CFD7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01987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431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20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53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988AF-9D63-4871-B031-756E006CFD7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05352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6"/>
        <p:cNvGrpSpPr/>
        <p:nvPr/>
      </p:nvGrpSpPr>
      <p:grpSpPr>
        <a:xfrm>
          <a:off x="0" y="0"/>
          <a:ext cx="0" cy="0"/>
          <a:chOff x="0" y="0"/>
          <a:chExt cx="0" cy="0"/>
        </a:xfrm>
      </p:grpSpPr>
      <p:sp>
        <p:nvSpPr>
          <p:cNvPr id="3347" name="Google Shape;334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8" name="Google Shape;334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Exo 2"/>
              <a:ea typeface="Exo 2"/>
              <a:cs typeface="Exo 2"/>
              <a:sym typeface="Exo 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highlight>
                  <a:srgbClr val="FFFF00"/>
                </a:highlight>
                <a:latin typeface="Exo 2"/>
                <a:ea typeface="Exo 2"/>
                <a:cs typeface="Exo 2"/>
                <a:sym typeface="Exo 2"/>
              </a:rPr>
              <a:t>TRAVIS </a:t>
            </a:r>
            <a:endParaRPr lang="en-US" dirty="0"/>
          </a:p>
          <a:p>
            <a:endParaRPr lang="en-US" dirty="0"/>
          </a:p>
        </p:txBody>
      </p:sp>
    </p:spTree>
    <p:extLst>
      <p:ext uri="{BB962C8B-B14F-4D97-AF65-F5344CB8AC3E}">
        <p14:creationId xmlns:p14="http://schemas.microsoft.com/office/powerpoint/2010/main" val="3705474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3"/>
        <p:cNvGrpSpPr/>
        <p:nvPr/>
      </p:nvGrpSpPr>
      <p:grpSpPr>
        <a:xfrm>
          <a:off x="0" y="0"/>
          <a:ext cx="0" cy="0"/>
          <a:chOff x="0" y="0"/>
          <a:chExt cx="0" cy="0"/>
        </a:xfrm>
      </p:grpSpPr>
      <p:sp>
        <p:nvSpPr>
          <p:cNvPr id="3384" name="Google Shape;3384;gd6e323cdca_1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rtl="0">
              <a:buNone/>
            </a:pPr>
            <a:r>
              <a:rPr lang="en-US" sz="1100" b="1" i="0" u="none" strike="noStrike" cap="none" dirty="0">
                <a:solidFill>
                  <a:srgbClr val="000000"/>
                </a:solidFill>
                <a:effectLst/>
                <a:highlight>
                  <a:srgbClr val="FFFF00"/>
                </a:highlight>
                <a:latin typeface="Arial"/>
                <a:ea typeface="Arial"/>
                <a:cs typeface="Arial"/>
                <a:sym typeface="Arial"/>
              </a:rPr>
              <a:t>TRAVIS </a:t>
            </a:r>
            <a:endParaRPr lang="en-US" sz="1200" b="0" dirty="0">
              <a:effectLst/>
              <a:highlight>
                <a:srgbClr val="FFFF00"/>
              </a:highlight>
            </a:endParaRPr>
          </a:p>
          <a:p>
            <a:pPr marL="158750" indent="0" rtl="0">
              <a:buNone/>
            </a:pPr>
            <a:br>
              <a:rPr lang="en-US" sz="1200" b="0" dirty="0">
                <a:effectLst/>
              </a:rPr>
            </a:br>
            <a:r>
              <a:rPr lang="en-US" sz="1100" b="1" i="0" u="none" strike="noStrike" cap="none" dirty="0">
                <a:solidFill>
                  <a:srgbClr val="000000"/>
                </a:solidFill>
                <a:effectLst/>
                <a:latin typeface="Arial"/>
                <a:ea typeface="Arial"/>
                <a:cs typeface="Arial"/>
                <a:sym typeface="Arial"/>
              </a:rPr>
              <a:t>Here’s what we do… very high level...</a:t>
            </a:r>
            <a:endParaRPr lang="en-US" sz="1200" b="0" dirty="0">
              <a:effectLst/>
            </a:endParaRPr>
          </a:p>
          <a:p>
            <a:pPr marL="158750" indent="0" rtl="0">
              <a:buNone/>
            </a:pPr>
            <a:br>
              <a:rPr lang="en-US" sz="1200" b="0" dirty="0">
                <a:effectLst/>
              </a:rPr>
            </a:br>
            <a:r>
              <a:rPr lang="en-US" sz="1100" b="1" i="0" u="none" strike="noStrike" cap="none" dirty="0">
                <a:solidFill>
                  <a:srgbClr val="000000"/>
                </a:solidFill>
                <a:effectLst/>
                <a:latin typeface="Arial"/>
                <a:ea typeface="Arial"/>
                <a:cs typeface="Arial"/>
                <a:sym typeface="Arial"/>
              </a:rPr>
              <a:t>TALKING POINTS: </a:t>
            </a:r>
            <a:r>
              <a:rPr lang="en-US" sz="1100" b="0" i="0" u="none" strike="noStrike" cap="none" dirty="0">
                <a:solidFill>
                  <a:srgbClr val="000000"/>
                </a:solidFill>
                <a:effectLst/>
                <a:latin typeface="Arial"/>
                <a:ea typeface="Arial"/>
                <a:cs typeface="Arial"/>
                <a:sym typeface="Arial"/>
              </a:rPr>
              <a:t>A confluence of forces and trends are reshaping the landscape. Data is still too hard to access and make sense of; too hard to control and activate across touchpoints. Security and data privacy concerns are paramount, data monopolization is forcing brands and publishers to find other ways to maintain control over and access data, and data deprecation (end of 3PC and Apple’s iOS 14.5 implementation) is driving a complete re-examination of marketing fundamentals. All the while, digital transformation is reshaping customer experience, and while data is at the very center of this shift, marketers remain plagued by fragmented and disconnected data, as well as a trust deficit built up over the past 20+ years.  At the highest level, LiveRamp’s vision is to make it safe and easy for companies to use data effectively.  </a:t>
            </a:r>
            <a:br>
              <a:rPr lang="en-US" sz="1200" b="0" dirty="0">
                <a:effectLst/>
              </a:rPr>
            </a:br>
            <a:br>
              <a:rPr lang="en-US" sz="1200" b="0" dirty="0">
                <a:effectLst/>
              </a:rPr>
            </a:br>
            <a:br>
              <a:rPr lang="en-US" sz="1200" b="0" dirty="0">
                <a:effectLst/>
              </a:rPr>
            </a:br>
            <a:br>
              <a:rPr lang="en-US" sz="1200" b="0" dirty="0">
                <a:effectLst/>
              </a:rPr>
            </a:br>
            <a:br>
              <a:rPr lang="en-US" sz="1200" b="0" dirty="0">
                <a:effectLst/>
              </a:rPr>
            </a:br>
            <a:br>
              <a:rPr lang="en-US" sz="1200" b="0" dirty="0">
                <a:effectLst/>
              </a:rPr>
            </a:br>
            <a:br>
              <a:rPr lang="en-US" sz="1200" b="0" dirty="0">
                <a:effectLst/>
              </a:rPr>
            </a:br>
            <a:br>
              <a:rPr lang="en-US" sz="1200" b="0" dirty="0">
                <a:effectLst/>
              </a:rPr>
            </a:br>
            <a:endParaRPr sz="1200" dirty="0">
              <a:latin typeface="Exo 2"/>
              <a:ea typeface="Exo 2"/>
              <a:cs typeface="Exo 2"/>
              <a:sym typeface="Exo 2"/>
            </a:endParaRPr>
          </a:p>
        </p:txBody>
      </p:sp>
      <p:sp>
        <p:nvSpPr>
          <p:cNvPr id="3385" name="Google Shape;3385;gd6e323cdca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8"/>
        <p:cNvGrpSpPr/>
        <p:nvPr/>
      </p:nvGrpSpPr>
      <p:grpSpPr>
        <a:xfrm>
          <a:off x="0" y="0"/>
          <a:ext cx="0" cy="0"/>
          <a:chOff x="0" y="0"/>
          <a:chExt cx="0" cy="0"/>
        </a:xfrm>
      </p:grpSpPr>
      <p:sp>
        <p:nvSpPr>
          <p:cNvPr id="3389" name="Google Shape;3389;gdb39052563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0" name="Google Shape;3390;gdb39052563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1" i="0" u="none" strike="noStrike" cap="none" dirty="0">
                <a:solidFill>
                  <a:srgbClr val="000000"/>
                </a:solidFill>
                <a:effectLst/>
                <a:highlight>
                  <a:srgbClr val="FFFF00"/>
                </a:highlight>
                <a:latin typeface="Arial"/>
                <a:ea typeface="Arial"/>
                <a:cs typeface="Arial"/>
                <a:sym typeface="Arial"/>
              </a:rPr>
              <a:t>TRAVIS </a:t>
            </a:r>
            <a:endParaRPr lang="en-US" sz="1200" b="0" dirty="0">
              <a:effectLst/>
              <a:highlight>
                <a:srgbClr val="FFFF00"/>
              </a:highlight>
            </a:endParaRPr>
          </a:p>
          <a:p>
            <a:pPr marL="158750" indent="0">
              <a:buNone/>
            </a:pPr>
            <a:br>
              <a:rPr lang="en-US" sz="1200" b="0" dirty="0">
                <a:effectLst/>
              </a:rPr>
            </a:br>
            <a:r>
              <a:rPr lang="en-US" sz="1100" b="1" i="0" u="none" strike="noStrike" cap="none" dirty="0">
                <a:solidFill>
                  <a:srgbClr val="000000"/>
                </a:solidFill>
                <a:effectLst/>
                <a:latin typeface="Arial"/>
                <a:ea typeface="Arial"/>
                <a:cs typeface="Arial"/>
                <a:sym typeface="Arial"/>
              </a:rPr>
              <a:t>TALKING POINTS: </a:t>
            </a:r>
            <a:r>
              <a:rPr lang="en-US" sz="1100" b="0" i="0" u="none" strike="noStrike" cap="none" dirty="0">
                <a:solidFill>
                  <a:srgbClr val="000000"/>
                </a:solidFill>
                <a:effectLst/>
                <a:latin typeface="Arial"/>
                <a:ea typeface="Arial"/>
                <a:cs typeface="Arial"/>
                <a:sym typeface="Arial"/>
              </a:rPr>
              <a:t>From the very beginning, LiveRamp has believed in building and supporting an interconnected network. Today we have deep client and partner relationships across the ecosystem, helping connect, control, and activate data safely and easily. We are driving better results and improving experiences for consumers By providing better identity, strong interoperability and privacy-enhancing technology. </a:t>
            </a:r>
          </a:p>
          <a:p>
            <a:pPr marL="158750" indent="0">
              <a:buNone/>
            </a:pPr>
            <a:endParaRPr lang="en-US" sz="1100" b="0" i="0" u="none" strike="noStrike" cap="none" dirty="0">
              <a:solidFill>
                <a:srgbClr val="000000"/>
              </a:solidFill>
              <a:effectLst/>
              <a:latin typeface="Arial"/>
              <a:ea typeface="Exo 2"/>
              <a:cs typeface="Arial"/>
              <a:sym typeface="Arial"/>
            </a:endParaRPr>
          </a:p>
          <a:p>
            <a:pPr marL="158750" indent="0">
              <a:buNone/>
            </a:pPr>
            <a:r>
              <a:rPr lang="en-US" sz="1100" b="0" i="0" u="none" strike="noStrike" cap="none" dirty="0">
                <a:solidFill>
                  <a:srgbClr val="000000"/>
                </a:solidFill>
                <a:effectLst/>
                <a:latin typeface="Arial"/>
                <a:ea typeface="Exo 2"/>
                <a:cs typeface="Arial"/>
                <a:sym typeface="Arial"/>
              </a:rPr>
              <a:t>[Data Providers]</a:t>
            </a:r>
            <a:endParaRPr sz="1200" dirty="0">
              <a:solidFill>
                <a:schemeClr val="dk1"/>
              </a:solidFill>
              <a:latin typeface="Exo 2"/>
              <a:ea typeface="Exo 2"/>
              <a:cs typeface="Exo 2"/>
              <a:sym typeface="Exo 2"/>
            </a:endParaRPr>
          </a:p>
          <a:p>
            <a:pPr marL="0" lvl="0" indent="0" algn="l" rtl="0">
              <a:spcBef>
                <a:spcPts val="0"/>
              </a:spcBef>
              <a:spcAft>
                <a:spcPts val="0"/>
              </a:spcAft>
              <a:buNone/>
            </a:pPr>
            <a:r>
              <a:rPr lang="en-US" sz="1200" dirty="0">
                <a:solidFill>
                  <a:schemeClr val="dk1"/>
                </a:solidFill>
                <a:latin typeface="Exo 2"/>
                <a:ea typeface="Exo 2"/>
                <a:cs typeface="Exo 2"/>
                <a:sym typeface="Exo 2"/>
              </a:rPr>
              <a:t> </a:t>
            </a:r>
            <a:endParaRPr sz="1200" dirty="0">
              <a:latin typeface="Exo 2"/>
              <a:ea typeface="Exo 2"/>
              <a:cs typeface="Exo 2"/>
              <a:sym typeface="Exo 2"/>
            </a:endParaRPr>
          </a:p>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2826612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 Title slide with photo 1">
  <p:cSld name="1. Title slide with photo 1">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3"/>
          <p:cNvSpPr/>
          <p:nvPr/>
        </p:nvSpPr>
        <p:spPr>
          <a:xfrm>
            <a:off x="0" y="0"/>
            <a:ext cx="60627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67" name="Google Shape;67;p3"/>
          <p:cNvGrpSpPr/>
          <p:nvPr/>
        </p:nvGrpSpPr>
        <p:grpSpPr>
          <a:xfrm>
            <a:off x="2946211" y="3751954"/>
            <a:ext cx="3106047" cy="3116289"/>
            <a:chOff x="2946211" y="3751954"/>
            <a:chExt cx="3106047" cy="3116289"/>
          </a:xfrm>
        </p:grpSpPr>
        <p:sp>
          <p:nvSpPr>
            <p:cNvPr id="68" name="Google Shape;68;p3"/>
            <p:cNvSpPr/>
            <p:nvPr/>
          </p:nvSpPr>
          <p:spPr>
            <a:xfrm>
              <a:off x="5458906" y="3751954"/>
              <a:ext cx="593352" cy="592400"/>
            </a:xfrm>
            <a:custGeom>
              <a:avLst/>
              <a:gdLst/>
              <a:ahLst/>
              <a:cxnLst/>
              <a:rect l="l" t="t" r="r" b="b"/>
              <a:pathLst>
                <a:path w="593352" h="592400" extrusionOk="0">
                  <a:moveTo>
                    <a:pt x="0" y="592400"/>
                  </a:moveTo>
                  <a:lnTo>
                    <a:pt x="593352" y="0"/>
                  </a:ln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nvGrpSpPr>
            <p:cNvPr id="69" name="Google Shape;69;p3"/>
            <p:cNvGrpSpPr/>
            <p:nvPr/>
          </p:nvGrpSpPr>
          <p:grpSpPr>
            <a:xfrm>
              <a:off x="2946211" y="4566285"/>
              <a:ext cx="3091098" cy="2301958"/>
              <a:chOff x="2946211" y="4566285"/>
              <a:chExt cx="3091098" cy="2301958"/>
            </a:xfrm>
          </p:grpSpPr>
          <p:sp>
            <p:nvSpPr>
              <p:cNvPr id="70" name="Google Shape;70;p3"/>
              <p:cNvSpPr/>
              <p:nvPr/>
            </p:nvSpPr>
            <p:spPr>
              <a:xfrm>
                <a:off x="5238879" y="5228273"/>
                <a:ext cx="438150" cy="438150"/>
              </a:xfrm>
              <a:custGeom>
                <a:avLst/>
                <a:gdLst/>
                <a:ahLst/>
                <a:cxnLst/>
                <a:rect l="l" t="t" r="r" b="b"/>
                <a:pathLst>
                  <a:path w="438150" h="438150" extrusionOk="0">
                    <a:moveTo>
                      <a:pt x="0" y="439103"/>
                    </a:moveTo>
                    <a:lnTo>
                      <a:pt x="438150" y="0"/>
                    </a:lnTo>
                  </a:path>
                </a:pathLst>
              </a:custGeom>
              <a:noFill/>
              <a:ln w="57150" cap="rnd"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1" name="Google Shape;71;p3"/>
              <p:cNvSpPr/>
              <p:nvPr/>
            </p:nvSpPr>
            <p:spPr>
              <a:xfrm>
                <a:off x="4047301" y="5884545"/>
                <a:ext cx="971550" cy="971550"/>
              </a:xfrm>
              <a:custGeom>
                <a:avLst/>
                <a:gdLst/>
                <a:ahLst/>
                <a:cxnLst/>
                <a:rect l="l" t="t" r="r" b="b"/>
                <a:pathLst>
                  <a:path w="971550" h="971550" extrusionOk="0">
                    <a:moveTo>
                      <a:pt x="0" y="973455"/>
                    </a:moveTo>
                    <a:lnTo>
                      <a:pt x="973455" y="0"/>
                    </a:ln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2" name="Google Shape;72;p3"/>
              <p:cNvSpPr/>
              <p:nvPr/>
            </p:nvSpPr>
            <p:spPr>
              <a:xfrm>
                <a:off x="3885376" y="4566285"/>
                <a:ext cx="1352550" cy="1343025"/>
              </a:xfrm>
              <a:custGeom>
                <a:avLst/>
                <a:gdLst/>
                <a:ahLst/>
                <a:cxnLst/>
                <a:rect l="l" t="t" r="r" b="b"/>
                <a:pathLst>
                  <a:path w="1352550" h="1343025" extrusionOk="0">
                    <a:moveTo>
                      <a:pt x="0" y="1351597"/>
                    </a:moveTo>
                    <a:lnTo>
                      <a:pt x="1352550" y="0"/>
                    </a:lnTo>
                  </a:path>
                </a:pathLst>
              </a:custGeom>
              <a:noFill/>
              <a:ln w="57150" cap="rnd"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3" name="Google Shape;73;p3"/>
              <p:cNvSpPr/>
              <p:nvPr/>
            </p:nvSpPr>
            <p:spPr>
              <a:xfrm>
                <a:off x="2946211" y="6154103"/>
                <a:ext cx="695325" cy="695325"/>
              </a:xfrm>
              <a:custGeom>
                <a:avLst/>
                <a:gdLst/>
                <a:ahLst/>
                <a:cxnLst/>
                <a:rect l="l" t="t" r="r" b="b"/>
                <a:pathLst>
                  <a:path w="695325" h="695325" extrusionOk="0">
                    <a:moveTo>
                      <a:pt x="0" y="703898"/>
                    </a:moveTo>
                    <a:lnTo>
                      <a:pt x="702945" y="0"/>
                    </a:ln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 name="Google Shape;74;p3"/>
              <p:cNvSpPr/>
              <p:nvPr/>
            </p:nvSpPr>
            <p:spPr>
              <a:xfrm>
                <a:off x="5161009" y="5991943"/>
                <a:ext cx="876300" cy="876300"/>
              </a:xfrm>
              <a:custGeom>
                <a:avLst/>
                <a:gdLst/>
                <a:ahLst/>
                <a:cxnLst/>
                <a:rect l="l" t="t" r="r" b="b"/>
                <a:pathLst>
                  <a:path w="876300" h="876300" extrusionOk="0">
                    <a:moveTo>
                      <a:pt x="882968" y="0"/>
                    </a:moveTo>
                    <a:lnTo>
                      <a:pt x="0" y="882968"/>
                    </a:ln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75" name="Google Shape;75;p3"/>
          <p:cNvSpPr txBox="1">
            <a:spLocks noGrp="1"/>
          </p:cNvSpPr>
          <p:nvPr>
            <p:ph type="ctrTitle"/>
          </p:nvPr>
        </p:nvSpPr>
        <p:spPr>
          <a:xfrm>
            <a:off x="477838" y="1568801"/>
            <a:ext cx="53400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76" name="Google Shape;76;p3"/>
          <p:cNvSpPr txBox="1">
            <a:spLocks noGrp="1"/>
          </p:cNvSpPr>
          <p:nvPr>
            <p:ph type="subTitle" idx="1"/>
          </p:nvPr>
        </p:nvSpPr>
        <p:spPr>
          <a:xfrm>
            <a:off x="475932" y="4460971"/>
            <a:ext cx="38769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77" name="Google Shape;77;p3"/>
          <p:cNvGrpSpPr/>
          <p:nvPr/>
        </p:nvGrpSpPr>
        <p:grpSpPr>
          <a:xfrm>
            <a:off x="482523" y="473977"/>
            <a:ext cx="1905896" cy="345969"/>
            <a:chOff x="1753506" y="1074221"/>
            <a:chExt cx="2173448" cy="394536"/>
          </a:xfrm>
        </p:grpSpPr>
        <p:sp>
          <p:nvSpPr>
            <p:cNvPr id="78" name="Google Shape;78;p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 name="Google Shape;79;p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 name="Google Shape;80;p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 name="Google Shape;81;p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2" name="Google Shape;82;p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3" name="Google Shape;83;p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4" name="Google Shape;84;p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5" name="Google Shape;85;p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6" name="Google Shape;86;p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7" name="Google Shape;87;p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8" name="Google Shape;88;p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9" name="Google Shape;89;p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 name="Google Shape;90;p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1" name="Google Shape;91;p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2" name="Google Shape;92;p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cxnSp>
        <p:nvCxnSpPr>
          <p:cNvPr id="93" name="Google Shape;93;p3"/>
          <p:cNvCxnSpPr/>
          <p:nvPr/>
        </p:nvCxnSpPr>
        <p:spPr>
          <a:xfrm>
            <a:off x="6076089" y="0"/>
            <a:ext cx="0" cy="6858000"/>
          </a:xfrm>
          <a:prstGeom prst="straightConnector1">
            <a:avLst/>
          </a:prstGeom>
          <a:noFill/>
          <a:ln w="28575" cap="flat" cmpd="sng">
            <a:solidFill>
              <a:schemeClr val="accent3"/>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2. Section with photo">
  <p:cSld name="2. Section with photo">
    <p:bg>
      <p:bgPr>
        <a:blipFill>
          <a:blip r:embed="rId2">
            <a:alphaModFix/>
          </a:blip>
          <a:stretch>
            <a:fillRect/>
          </a:stretch>
        </a:blipFill>
        <a:effectLst/>
      </p:bgPr>
    </p:bg>
    <p:spTree>
      <p:nvGrpSpPr>
        <p:cNvPr id="1" name="Shape 302"/>
        <p:cNvGrpSpPr/>
        <p:nvPr/>
      </p:nvGrpSpPr>
      <p:grpSpPr>
        <a:xfrm>
          <a:off x="0" y="0"/>
          <a:ext cx="0" cy="0"/>
          <a:chOff x="0" y="0"/>
          <a:chExt cx="0" cy="0"/>
        </a:xfrm>
      </p:grpSpPr>
      <p:sp>
        <p:nvSpPr>
          <p:cNvPr id="303" name="Google Shape;303;p12"/>
          <p:cNvSpPr/>
          <p:nvPr/>
        </p:nvSpPr>
        <p:spPr>
          <a:xfrm>
            <a:off x="0" y="0"/>
            <a:ext cx="84339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cxnSp>
        <p:nvCxnSpPr>
          <p:cNvPr id="304" name="Google Shape;304;p12"/>
          <p:cNvCxnSpPr/>
          <p:nvPr/>
        </p:nvCxnSpPr>
        <p:spPr>
          <a:xfrm>
            <a:off x="8433907" y="0"/>
            <a:ext cx="0" cy="6858000"/>
          </a:xfrm>
          <a:prstGeom prst="straightConnector1">
            <a:avLst/>
          </a:prstGeom>
          <a:noFill/>
          <a:ln w="28575" cap="flat" cmpd="sng">
            <a:solidFill>
              <a:schemeClr val="accent3"/>
            </a:solidFill>
            <a:prstDash val="solid"/>
            <a:round/>
            <a:headEnd type="none" w="sm" len="sm"/>
            <a:tailEnd type="none" w="sm" len="sm"/>
          </a:ln>
        </p:spPr>
      </p:cxnSp>
      <p:grpSp>
        <p:nvGrpSpPr>
          <p:cNvPr id="305" name="Google Shape;305;p12"/>
          <p:cNvGrpSpPr/>
          <p:nvPr/>
        </p:nvGrpSpPr>
        <p:grpSpPr>
          <a:xfrm>
            <a:off x="482523" y="473977"/>
            <a:ext cx="1905896" cy="345969"/>
            <a:chOff x="1753506" y="1074221"/>
            <a:chExt cx="2173448" cy="394536"/>
          </a:xfrm>
        </p:grpSpPr>
        <p:sp>
          <p:nvSpPr>
            <p:cNvPr id="306" name="Google Shape;306;p12"/>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7" name="Google Shape;307;p12"/>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8" name="Google Shape;308;p12"/>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9" name="Google Shape;309;p12"/>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0" name="Google Shape;310;p12"/>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1" name="Google Shape;311;p12"/>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2" name="Google Shape;312;p12"/>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3" name="Google Shape;313;p12"/>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4" name="Google Shape;314;p12"/>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5" name="Google Shape;315;p12"/>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6" name="Google Shape;316;p12"/>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7" name="Google Shape;317;p12"/>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8" name="Google Shape;318;p12"/>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9" name="Google Shape;319;p12"/>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20" name="Google Shape;320;p12"/>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321" name="Google Shape;321;p12"/>
          <p:cNvSpPr txBox="1">
            <a:spLocks noGrp="1"/>
          </p:cNvSpPr>
          <p:nvPr>
            <p:ph type="ctrTitle"/>
          </p:nvPr>
        </p:nvSpPr>
        <p:spPr>
          <a:xfrm>
            <a:off x="477837" y="2185036"/>
            <a:ext cx="7365300" cy="28494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grpSp>
        <p:nvGrpSpPr>
          <p:cNvPr id="322" name="Google Shape;322;p12"/>
          <p:cNvGrpSpPr/>
          <p:nvPr/>
        </p:nvGrpSpPr>
        <p:grpSpPr>
          <a:xfrm>
            <a:off x="455857" y="4893686"/>
            <a:ext cx="2073648" cy="1954834"/>
            <a:chOff x="455857" y="4893686"/>
            <a:chExt cx="2073648" cy="1954834"/>
          </a:xfrm>
        </p:grpSpPr>
        <p:sp>
          <p:nvSpPr>
            <p:cNvPr id="323" name="Google Shape;323;p12"/>
            <p:cNvSpPr/>
            <p:nvPr/>
          </p:nvSpPr>
          <p:spPr>
            <a:xfrm rot="10800000">
              <a:off x="1911216" y="5156290"/>
              <a:ext cx="618289" cy="625698"/>
            </a:xfrm>
            <a:custGeom>
              <a:avLst/>
              <a:gdLst/>
              <a:ahLst/>
              <a:cxnLst/>
              <a:rect l="l" t="t" r="r" b="b"/>
              <a:pathLst>
                <a:path w="618289" h="625698" extrusionOk="0">
                  <a:moveTo>
                    <a:pt x="0" y="629491"/>
                  </a:moveTo>
                  <a:lnTo>
                    <a:pt x="623997"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24" name="Google Shape;324;p12"/>
            <p:cNvSpPr/>
            <p:nvPr/>
          </p:nvSpPr>
          <p:spPr>
            <a:xfrm rot="10800000">
              <a:off x="1094123" y="5887220"/>
              <a:ext cx="703898" cy="701540"/>
            </a:xfrm>
            <a:custGeom>
              <a:avLst/>
              <a:gdLst/>
              <a:ahLst/>
              <a:cxnLst/>
              <a:rect l="l" t="t" r="r" b="b"/>
              <a:pathLst>
                <a:path w="703898" h="701540" extrusionOk="0">
                  <a:moveTo>
                    <a:pt x="0" y="708177"/>
                  </a:moveTo>
                  <a:lnTo>
                    <a:pt x="709606"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25" name="Google Shape;325;p12"/>
            <p:cNvSpPr/>
            <p:nvPr/>
          </p:nvSpPr>
          <p:spPr>
            <a:xfrm rot="10800000">
              <a:off x="1560217" y="5840766"/>
              <a:ext cx="665850" cy="663619"/>
            </a:xfrm>
            <a:custGeom>
              <a:avLst/>
              <a:gdLst/>
              <a:ahLst/>
              <a:cxnLst/>
              <a:rect l="l" t="t" r="r" b="b"/>
              <a:pathLst>
                <a:path w="665850" h="663619" extrusionOk="0">
                  <a:moveTo>
                    <a:pt x="0" y="670256"/>
                  </a:moveTo>
                  <a:lnTo>
                    <a:pt x="671558"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26" name="Google Shape;326;p12"/>
            <p:cNvSpPr/>
            <p:nvPr/>
          </p:nvSpPr>
          <p:spPr>
            <a:xfrm rot="10800000">
              <a:off x="455857" y="4893686"/>
              <a:ext cx="1959502" cy="1952938"/>
            </a:xfrm>
            <a:custGeom>
              <a:avLst/>
              <a:gdLst/>
              <a:ahLst/>
              <a:cxnLst/>
              <a:rect l="l" t="t" r="r" b="b"/>
              <a:pathLst>
                <a:path w="1959502" h="1952938" extrusionOk="0">
                  <a:moveTo>
                    <a:pt x="0" y="1960522"/>
                  </a:moveTo>
                  <a:lnTo>
                    <a:pt x="1966161" y="0"/>
                  </a:lnTo>
                </a:path>
              </a:pathLst>
            </a:custGeom>
            <a:noFill/>
            <a:ln w="57150"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27" name="Google Shape;327;p12"/>
            <p:cNvSpPr/>
            <p:nvPr/>
          </p:nvSpPr>
          <p:spPr>
            <a:xfrm rot="10800000">
              <a:off x="1213024" y="6619098"/>
              <a:ext cx="228291" cy="227526"/>
            </a:xfrm>
            <a:custGeom>
              <a:avLst/>
              <a:gdLst/>
              <a:ahLst/>
              <a:cxnLst/>
              <a:rect l="l" t="t" r="r" b="b"/>
              <a:pathLst>
                <a:path w="228291" h="227526" extrusionOk="0">
                  <a:moveTo>
                    <a:pt x="0" y="230371"/>
                  </a:moveTo>
                  <a:lnTo>
                    <a:pt x="230194"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28" name="Google Shape;328;p12"/>
            <p:cNvSpPr/>
            <p:nvPr/>
          </p:nvSpPr>
          <p:spPr>
            <a:xfrm rot="10800000">
              <a:off x="825879" y="6715797"/>
              <a:ext cx="133170" cy="132723"/>
            </a:xfrm>
            <a:custGeom>
              <a:avLst/>
              <a:gdLst/>
              <a:ahLst/>
              <a:cxnLst/>
              <a:rect l="l" t="t" r="r" b="b"/>
              <a:pathLst>
                <a:path w="133170" h="132723" extrusionOk="0">
                  <a:moveTo>
                    <a:pt x="0" y="132724"/>
                  </a:moveTo>
                  <a:lnTo>
                    <a:pt x="133170"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6. 4 title content">
  <p:cSld name="6. 4 title content">
    <p:spTree>
      <p:nvGrpSpPr>
        <p:cNvPr id="1" name="Shape 2173"/>
        <p:cNvGrpSpPr/>
        <p:nvPr/>
      </p:nvGrpSpPr>
      <p:grpSpPr>
        <a:xfrm>
          <a:off x="0" y="0"/>
          <a:ext cx="0" cy="0"/>
          <a:chOff x="0" y="0"/>
          <a:chExt cx="0" cy="0"/>
        </a:xfrm>
      </p:grpSpPr>
      <p:sp>
        <p:nvSpPr>
          <p:cNvPr id="2174" name="Google Shape;2174;p107"/>
          <p:cNvSpPr txBox="1">
            <a:spLocks noGrp="1"/>
          </p:cNvSpPr>
          <p:nvPr>
            <p:ph type="title"/>
          </p:nvPr>
        </p:nvSpPr>
        <p:spPr>
          <a:xfrm>
            <a:off x="443900" y="55267"/>
            <a:ext cx="111534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175" name="Google Shape;2175;p107"/>
          <p:cNvSpPr txBox="1">
            <a:spLocks noGrp="1"/>
          </p:cNvSpPr>
          <p:nvPr>
            <p:ph type="subTitle" idx="1"/>
          </p:nvPr>
        </p:nvSpPr>
        <p:spPr>
          <a:xfrm>
            <a:off x="443899" y="842606"/>
            <a:ext cx="111534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176" name="Google Shape;2176;p107"/>
          <p:cNvSpPr txBox="1">
            <a:spLocks noGrp="1"/>
          </p:cNvSpPr>
          <p:nvPr>
            <p:ph type="body" idx="2"/>
          </p:nvPr>
        </p:nvSpPr>
        <p:spPr>
          <a:xfrm>
            <a:off x="530607"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2177" name="Google Shape;2177;p107"/>
          <p:cNvCxnSpPr/>
          <p:nvPr/>
        </p:nvCxnSpPr>
        <p:spPr>
          <a:xfrm>
            <a:off x="530607" y="3238477"/>
            <a:ext cx="2463600" cy="0"/>
          </a:xfrm>
          <a:prstGeom prst="straightConnector1">
            <a:avLst/>
          </a:prstGeom>
          <a:noFill/>
          <a:ln w="19050" cap="rnd" cmpd="sng">
            <a:solidFill>
              <a:schemeClr val="accent3"/>
            </a:solidFill>
            <a:prstDash val="solid"/>
            <a:round/>
            <a:headEnd type="none" w="sm" len="sm"/>
            <a:tailEnd type="none" w="sm" len="sm"/>
          </a:ln>
        </p:spPr>
      </p:cxnSp>
      <p:sp>
        <p:nvSpPr>
          <p:cNvPr id="2178" name="Google Shape;2178;p107"/>
          <p:cNvSpPr txBox="1">
            <a:spLocks noGrp="1"/>
          </p:cNvSpPr>
          <p:nvPr>
            <p:ph type="body" idx="3"/>
          </p:nvPr>
        </p:nvSpPr>
        <p:spPr>
          <a:xfrm>
            <a:off x="544054"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chemeClr val="accent1"/>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2179" name="Google Shape;2179;p107"/>
          <p:cNvSpPr txBox="1">
            <a:spLocks noGrp="1"/>
          </p:cNvSpPr>
          <p:nvPr>
            <p:ph type="body" idx="4"/>
          </p:nvPr>
        </p:nvSpPr>
        <p:spPr>
          <a:xfrm>
            <a:off x="3340806"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2180" name="Google Shape;2180;p107"/>
          <p:cNvCxnSpPr/>
          <p:nvPr/>
        </p:nvCxnSpPr>
        <p:spPr>
          <a:xfrm>
            <a:off x="3354253" y="3238477"/>
            <a:ext cx="2463600" cy="0"/>
          </a:xfrm>
          <a:prstGeom prst="straightConnector1">
            <a:avLst/>
          </a:prstGeom>
          <a:noFill/>
          <a:ln w="19050" cap="rnd" cmpd="sng">
            <a:solidFill>
              <a:schemeClr val="accent3"/>
            </a:solidFill>
            <a:prstDash val="solid"/>
            <a:round/>
            <a:headEnd type="none" w="sm" len="sm"/>
            <a:tailEnd type="none" w="sm" len="sm"/>
          </a:ln>
        </p:spPr>
      </p:cxnSp>
      <p:sp>
        <p:nvSpPr>
          <p:cNvPr id="2181" name="Google Shape;2181;p107"/>
          <p:cNvSpPr txBox="1">
            <a:spLocks noGrp="1"/>
          </p:cNvSpPr>
          <p:nvPr>
            <p:ph type="body" idx="5"/>
          </p:nvPr>
        </p:nvSpPr>
        <p:spPr>
          <a:xfrm>
            <a:off x="3354253"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chemeClr val="accent6"/>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2182" name="Google Shape;2182;p107"/>
          <p:cNvSpPr txBox="1">
            <a:spLocks noGrp="1"/>
          </p:cNvSpPr>
          <p:nvPr>
            <p:ph type="body" idx="6"/>
          </p:nvPr>
        </p:nvSpPr>
        <p:spPr>
          <a:xfrm>
            <a:off x="6151005"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2183" name="Google Shape;2183;p107"/>
          <p:cNvCxnSpPr/>
          <p:nvPr/>
        </p:nvCxnSpPr>
        <p:spPr>
          <a:xfrm>
            <a:off x="6164452" y="3238477"/>
            <a:ext cx="2463600" cy="0"/>
          </a:xfrm>
          <a:prstGeom prst="straightConnector1">
            <a:avLst/>
          </a:prstGeom>
          <a:noFill/>
          <a:ln w="19050" cap="rnd" cmpd="sng">
            <a:solidFill>
              <a:schemeClr val="accent3"/>
            </a:solidFill>
            <a:prstDash val="solid"/>
            <a:round/>
            <a:headEnd type="none" w="sm" len="sm"/>
            <a:tailEnd type="none" w="sm" len="sm"/>
          </a:ln>
        </p:spPr>
      </p:cxnSp>
      <p:sp>
        <p:nvSpPr>
          <p:cNvPr id="2184" name="Google Shape;2184;p107"/>
          <p:cNvSpPr txBox="1">
            <a:spLocks noGrp="1"/>
          </p:cNvSpPr>
          <p:nvPr>
            <p:ph type="body" idx="7"/>
          </p:nvPr>
        </p:nvSpPr>
        <p:spPr>
          <a:xfrm>
            <a:off x="6164452"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chemeClr val="lt2"/>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2185" name="Google Shape;2185;p107"/>
          <p:cNvSpPr txBox="1">
            <a:spLocks noGrp="1"/>
          </p:cNvSpPr>
          <p:nvPr>
            <p:ph type="body" idx="8"/>
          </p:nvPr>
        </p:nvSpPr>
        <p:spPr>
          <a:xfrm>
            <a:off x="8947757"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2186" name="Google Shape;2186;p107"/>
          <p:cNvCxnSpPr/>
          <p:nvPr/>
        </p:nvCxnSpPr>
        <p:spPr>
          <a:xfrm>
            <a:off x="8976062" y="3238477"/>
            <a:ext cx="2463600" cy="0"/>
          </a:xfrm>
          <a:prstGeom prst="straightConnector1">
            <a:avLst/>
          </a:prstGeom>
          <a:noFill/>
          <a:ln w="19050" cap="rnd" cmpd="sng">
            <a:solidFill>
              <a:schemeClr val="accent3"/>
            </a:solidFill>
            <a:prstDash val="solid"/>
            <a:round/>
            <a:headEnd type="none" w="sm" len="sm"/>
            <a:tailEnd type="none" w="sm" len="sm"/>
          </a:ln>
        </p:spPr>
      </p:cxnSp>
      <p:sp>
        <p:nvSpPr>
          <p:cNvPr id="2187" name="Google Shape;2187;p107"/>
          <p:cNvSpPr txBox="1">
            <a:spLocks noGrp="1"/>
          </p:cNvSpPr>
          <p:nvPr>
            <p:ph type="body" idx="9"/>
          </p:nvPr>
        </p:nvSpPr>
        <p:spPr>
          <a:xfrm>
            <a:off x="8961204"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chemeClr val="accent3"/>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grpSp>
        <p:nvGrpSpPr>
          <p:cNvPr id="2188" name="Google Shape;2188;p107"/>
          <p:cNvGrpSpPr/>
          <p:nvPr/>
        </p:nvGrpSpPr>
        <p:grpSpPr>
          <a:xfrm>
            <a:off x="0" y="6336797"/>
            <a:ext cx="12192000" cy="521100"/>
            <a:chOff x="0" y="6314172"/>
            <a:chExt cx="12192000" cy="521100"/>
          </a:xfrm>
        </p:grpSpPr>
        <p:sp>
          <p:nvSpPr>
            <p:cNvPr id="2189" name="Google Shape;2189;p107"/>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190" name="Google Shape;2190;p107"/>
            <p:cNvGrpSpPr/>
            <p:nvPr/>
          </p:nvGrpSpPr>
          <p:grpSpPr>
            <a:xfrm>
              <a:off x="10577698" y="6472603"/>
              <a:ext cx="1323412" cy="240233"/>
              <a:chOff x="1753506" y="1074221"/>
              <a:chExt cx="2173448" cy="394536"/>
            </a:xfrm>
          </p:grpSpPr>
          <p:sp>
            <p:nvSpPr>
              <p:cNvPr id="2191" name="Google Shape;2191;p107"/>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92" name="Google Shape;2192;p107"/>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93" name="Google Shape;2193;p107"/>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94" name="Google Shape;2194;p107"/>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95" name="Google Shape;2195;p107"/>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96" name="Google Shape;2196;p107"/>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97" name="Google Shape;2197;p107"/>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98" name="Google Shape;2198;p107"/>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99" name="Google Shape;2199;p107"/>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00" name="Google Shape;2200;p107"/>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01" name="Google Shape;2201;p107"/>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02" name="Google Shape;2202;p107"/>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03" name="Google Shape;2203;p107"/>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04" name="Google Shape;2204;p107"/>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05" name="Google Shape;2205;p107"/>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2206" name="Google Shape;2206;p10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6. Bar 4 title content">
  <p:cSld name="1_6. Bar 4 title content">
    <p:spTree>
      <p:nvGrpSpPr>
        <p:cNvPr id="1" name="Shape 2207"/>
        <p:cNvGrpSpPr/>
        <p:nvPr/>
      </p:nvGrpSpPr>
      <p:grpSpPr>
        <a:xfrm>
          <a:off x="0" y="0"/>
          <a:ext cx="0" cy="0"/>
          <a:chOff x="0" y="0"/>
          <a:chExt cx="0" cy="0"/>
        </a:xfrm>
      </p:grpSpPr>
      <p:sp>
        <p:nvSpPr>
          <p:cNvPr id="2208" name="Google Shape;2208;p108"/>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209" name="Google Shape;2209;p108"/>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210" name="Google Shape;2210;p108"/>
          <p:cNvSpPr txBox="1">
            <a:spLocks noGrp="1"/>
          </p:cNvSpPr>
          <p:nvPr>
            <p:ph type="body" idx="2"/>
          </p:nvPr>
        </p:nvSpPr>
        <p:spPr>
          <a:xfrm>
            <a:off x="530607"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2211" name="Google Shape;2211;p108"/>
          <p:cNvCxnSpPr/>
          <p:nvPr/>
        </p:nvCxnSpPr>
        <p:spPr>
          <a:xfrm>
            <a:off x="530607" y="3238477"/>
            <a:ext cx="2463600" cy="0"/>
          </a:xfrm>
          <a:prstGeom prst="straightConnector1">
            <a:avLst/>
          </a:prstGeom>
          <a:noFill/>
          <a:ln w="19050" cap="rnd" cmpd="sng">
            <a:solidFill>
              <a:schemeClr val="accent1"/>
            </a:solidFill>
            <a:prstDash val="solid"/>
            <a:round/>
            <a:headEnd type="none" w="sm" len="sm"/>
            <a:tailEnd type="none" w="sm" len="sm"/>
          </a:ln>
        </p:spPr>
      </p:cxnSp>
      <p:sp>
        <p:nvSpPr>
          <p:cNvPr id="2212" name="Google Shape;2212;p108"/>
          <p:cNvSpPr txBox="1">
            <a:spLocks noGrp="1"/>
          </p:cNvSpPr>
          <p:nvPr>
            <p:ph type="body" idx="3"/>
          </p:nvPr>
        </p:nvSpPr>
        <p:spPr>
          <a:xfrm>
            <a:off x="544054"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chemeClr val="accent1"/>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2213" name="Google Shape;2213;p108"/>
          <p:cNvSpPr txBox="1">
            <a:spLocks noGrp="1"/>
          </p:cNvSpPr>
          <p:nvPr>
            <p:ph type="body" idx="4"/>
          </p:nvPr>
        </p:nvSpPr>
        <p:spPr>
          <a:xfrm>
            <a:off x="3340806"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2214" name="Google Shape;2214;p108"/>
          <p:cNvCxnSpPr/>
          <p:nvPr/>
        </p:nvCxnSpPr>
        <p:spPr>
          <a:xfrm>
            <a:off x="3354253" y="3238477"/>
            <a:ext cx="2463600" cy="0"/>
          </a:xfrm>
          <a:prstGeom prst="straightConnector1">
            <a:avLst/>
          </a:prstGeom>
          <a:noFill/>
          <a:ln w="19050" cap="rnd" cmpd="sng">
            <a:solidFill>
              <a:schemeClr val="accent1"/>
            </a:solidFill>
            <a:prstDash val="solid"/>
            <a:round/>
            <a:headEnd type="none" w="sm" len="sm"/>
            <a:tailEnd type="none" w="sm" len="sm"/>
          </a:ln>
        </p:spPr>
      </p:cxnSp>
      <p:sp>
        <p:nvSpPr>
          <p:cNvPr id="2215" name="Google Shape;2215;p108"/>
          <p:cNvSpPr txBox="1">
            <a:spLocks noGrp="1"/>
          </p:cNvSpPr>
          <p:nvPr>
            <p:ph type="body" idx="5"/>
          </p:nvPr>
        </p:nvSpPr>
        <p:spPr>
          <a:xfrm>
            <a:off x="3354253"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rgbClr val="00A7E1"/>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2216" name="Google Shape;2216;p108"/>
          <p:cNvSpPr txBox="1">
            <a:spLocks noGrp="1"/>
          </p:cNvSpPr>
          <p:nvPr>
            <p:ph type="body" idx="6"/>
          </p:nvPr>
        </p:nvSpPr>
        <p:spPr>
          <a:xfrm>
            <a:off x="6151005"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2217" name="Google Shape;2217;p108"/>
          <p:cNvCxnSpPr/>
          <p:nvPr/>
        </p:nvCxnSpPr>
        <p:spPr>
          <a:xfrm>
            <a:off x="6164452" y="3238477"/>
            <a:ext cx="2463600" cy="0"/>
          </a:xfrm>
          <a:prstGeom prst="straightConnector1">
            <a:avLst/>
          </a:prstGeom>
          <a:noFill/>
          <a:ln w="19050" cap="rnd" cmpd="sng">
            <a:solidFill>
              <a:schemeClr val="accent1"/>
            </a:solidFill>
            <a:prstDash val="solid"/>
            <a:round/>
            <a:headEnd type="none" w="sm" len="sm"/>
            <a:tailEnd type="none" w="sm" len="sm"/>
          </a:ln>
        </p:spPr>
      </p:cxnSp>
      <p:sp>
        <p:nvSpPr>
          <p:cNvPr id="2218" name="Google Shape;2218;p108"/>
          <p:cNvSpPr txBox="1">
            <a:spLocks noGrp="1"/>
          </p:cNvSpPr>
          <p:nvPr>
            <p:ph type="body" idx="7"/>
          </p:nvPr>
        </p:nvSpPr>
        <p:spPr>
          <a:xfrm>
            <a:off x="6164452"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chemeClr val="lt2"/>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2219" name="Google Shape;2219;p108"/>
          <p:cNvSpPr txBox="1">
            <a:spLocks noGrp="1"/>
          </p:cNvSpPr>
          <p:nvPr>
            <p:ph type="body" idx="8"/>
          </p:nvPr>
        </p:nvSpPr>
        <p:spPr>
          <a:xfrm>
            <a:off x="8947757"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2220" name="Google Shape;2220;p108"/>
          <p:cNvCxnSpPr/>
          <p:nvPr/>
        </p:nvCxnSpPr>
        <p:spPr>
          <a:xfrm>
            <a:off x="8976062" y="3238477"/>
            <a:ext cx="2463600" cy="0"/>
          </a:xfrm>
          <a:prstGeom prst="straightConnector1">
            <a:avLst/>
          </a:prstGeom>
          <a:noFill/>
          <a:ln w="19050" cap="rnd" cmpd="sng">
            <a:solidFill>
              <a:schemeClr val="accent1"/>
            </a:solidFill>
            <a:prstDash val="solid"/>
            <a:round/>
            <a:headEnd type="none" w="sm" len="sm"/>
            <a:tailEnd type="none" w="sm" len="sm"/>
          </a:ln>
        </p:spPr>
      </p:cxnSp>
      <p:sp>
        <p:nvSpPr>
          <p:cNvPr id="2221" name="Google Shape;2221;p108"/>
          <p:cNvSpPr txBox="1">
            <a:spLocks noGrp="1"/>
          </p:cNvSpPr>
          <p:nvPr>
            <p:ph type="body" idx="9"/>
          </p:nvPr>
        </p:nvSpPr>
        <p:spPr>
          <a:xfrm>
            <a:off x="8961204"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chemeClr val="dk2"/>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2222" name="Google Shape;2222;p108"/>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5. Case Study 2 bucket">
  <p:cSld name="5. Case Study 2 bucket">
    <p:spTree>
      <p:nvGrpSpPr>
        <p:cNvPr id="1" name="Shape 2265"/>
        <p:cNvGrpSpPr/>
        <p:nvPr/>
      </p:nvGrpSpPr>
      <p:grpSpPr>
        <a:xfrm>
          <a:off x="0" y="0"/>
          <a:ext cx="0" cy="0"/>
          <a:chOff x="0" y="0"/>
          <a:chExt cx="0" cy="0"/>
        </a:xfrm>
      </p:grpSpPr>
      <p:sp>
        <p:nvSpPr>
          <p:cNvPr id="2266" name="Google Shape;2266;p110"/>
          <p:cNvSpPr txBox="1">
            <a:spLocks noGrp="1"/>
          </p:cNvSpPr>
          <p:nvPr>
            <p:ph type="title"/>
          </p:nvPr>
        </p:nvSpPr>
        <p:spPr>
          <a:xfrm>
            <a:off x="447650" y="185075"/>
            <a:ext cx="8696400" cy="588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Font typeface="Exo 2 Regular"/>
              <a:buNone/>
              <a:defRPr sz="1600" i="0">
                <a:solidFill>
                  <a:schemeClr val="accent3"/>
                </a:solidFill>
                <a:latin typeface="Exo 2 Regular"/>
                <a:ea typeface="Exo 2 Regular"/>
                <a:cs typeface="Exo 2 Regular"/>
                <a:sym typeface="Exo 2 Regular"/>
              </a:defRPr>
            </a:lvl1pPr>
            <a:lvl2pPr lvl="1"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2pPr>
            <a:lvl3pPr lvl="2"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3pPr>
            <a:lvl4pPr lvl="3"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4pPr>
            <a:lvl5pPr lvl="4"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5pPr>
            <a:lvl6pPr lvl="5"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6pPr>
            <a:lvl7pPr lvl="6"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7pPr>
            <a:lvl8pPr lvl="7"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8pPr>
            <a:lvl9pPr lvl="8"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9pPr>
          </a:lstStyle>
          <a:p>
            <a:endParaRPr/>
          </a:p>
        </p:txBody>
      </p:sp>
      <p:sp>
        <p:nvSpPr>
          <p:cNvPr id="2267" name="Google Shape;2267;p110"/>
          <p:cNvSpPr txBox="1">
            <a:spLocks noGrp="1"/>
          </p:cNvSpPr>
          <p:nvPr>
            <p:ph type="body" idx="1"/>
          </p:nvPr>
        </p:nvSpPr>
        <p:spPr>
          <a:xfrm>
            <a:off x="7534627" y="2223851"/>
            <a:ext cx="3760800" cy="29103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sz="1600"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cxnSp>
        <p:nvCxnSpPr>
          <p:cNvPr id="2268" name="Google Shape;2268;p110"/>
          <p:cNvCxnSpPr/>
          <p:nvPr/>
        </p:nvCxnSpPr>
        <p:spPr>
          <a:xfrm>
            <a:off x="6848827" y="2418261"/>
            <a:ext cx="537600" cy="0"/>
          </a:xfrm>
          <a:prstGeom prst="straightConnector1">
            <a:avLst/>
          </a:prstGeom>
          <a:noFill/>
          <a:ln w="19050" cap="rnd" cmpd="sng">
            <a:solidFill>
              <a:schemeClr val="accent1"/>
            </a:solidFill>
            <a:prstDash val="solid"/>
            <a:round/>
            <a:headEnd type="none" w="sm" len="sm"/>
            <a:tailEnd type="none" w="sm" len="sm"/>
          </a:ln>
        </p:spPr>
      </p:cxnSp>
      <p:sp>
        <p:nvSpPr>
          <p:cNvPr id="2269" name="Google Shape;2269;p110"/>
          <p:cNvSpPr txBox="1">
            <a:spLocks noGrp="1"/>
          </p:cNvSpPr>
          <p:nvPr>
            <p:ph type="body" idx="2"/>
          </p:nvPr>
        </p:nvSpPr>
        <p:spPr>
          <a:xfrm>
            <a:off x="7534627" y="1513725"/>
            <a:ext cx="37608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Regular"/>
              <a:buNone/>
              <a:defRPr sz="2800"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2270" name="Google Shape;2270;p110"/>
          <p:cNvSpPr txBox="1">
            <a:spLocks noGrp="1"/>
          </p:cNvSpPr>
          <p:nvPr>
            <p:ph type="body" idx="3"/>
          </p:nvPr>
        </p:nvSpPr>
        <p:spPr>
          <a:xfrm>
            <a:off x="1133442" y="2223851"/>
            <a:ext cx="3760800" cy="29103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sz="1600"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cxnSp>
        <p:nvCxnSpPr>
          <p:cNvPr id="2271" name="Google Shape;2271;p110"/>
          <p:cNvCxnSpPr/>
          <p:nvPr/>
        </p:nvCxnSpPr>
        <p:spPr>
          <a:xfrm>
            <a:off x="447642" y="2418261"/>
            <a:ext cx="537600" cy="0"/>
          </a:xfrm>
          <a:prstGeom prst="straightConnector1">
            <a:avLst/>
          </a:prstGeom>
          <a:noFill/>
          <a:ln w="19050" cap="rnd" cmpd="sng">
            <a:solidFill>
              <a:schemeClr val="accent1"/>
            </a:solidFill>
            <a:prstDash val="solid"/>
            <a:round/>
            <a:headEnd type="none" w="sm" len="sm"/>
            <a:tailEnd type="none" w="sm" len="sm"/>
          </a:ln>
        </p:spPr>
      </p:cxnSp>
      <p:sp>
        <p:nvSpPr>
          <p:cNvPr id="2272" name="Google Shape;2272;p110"/>
          <p:cNvSpPr txBox="1">
            <a:spLocks noGrp="1"/>
          </p:cNvSpPr>
          <p:nvPr>
            <p:ph type="body" idx="4"/>
          </p:nvPr>
        </p:nvSpPr>
        <p:spPr>
          <a:xfrm>
            <a:off x="1133442" y="1513725"/>
            <a:ext cx="37608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Regular"/>
              <a:buNone/>
              <a:defRPr sz="2800"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2273" name="Google Shape;2273;p110"/>
          <p:cNvSpPr txBox="1">
            <a:spLocks noGrp="1"/>
          </p:cNvSpPr>
          <p:nvPr>
            <p:ph type="subTitle" idx="5"/>
          </p:nvPr>
        </p:nvSpPr>
        <p:spPr>
          <a:xfrm>
            <a:off x="6646513" y="185064"/>
            <a:ext cx="5085300" cy="5883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2800"/>
              <a:buFont typeface="Exo 2"/>
              <a:buNone/>
              <a:defRPr sz="1600" b="0" i="0">
                <a:solidFill>
                  <a:schemeClr val="accent3"/>
                </a:solidFill>
                <a:latin typeface="Exo 2 Regular"/>
                <a:ea typeface="Exo 2 Regular"/>
                <a:cs typeface="Exo 2 Regular"/>
                <a:sym typeface="Exo 2 Regular"/>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cxnSp>
        <p:nvCxnSpPr>
          <p:cNvPr id="2274" name="Google Shape;2274;p110"/>
          <p:cNvCxnSpPr/>
          <p:nvPr/>
        </p:nvCxnSpPr>
        <p:spPr>
          <a:xfrm>
            <a:off x="12341" y="957014"/>
            <a:ext cx="12167400" cy="0"/>
          </a:xfrm>
          <a:prstGeom prst="straightConnector1">
            <a:avLst/>
          </a:prstGeom>
          <a:noFill/>
          <a:ln w="19050" cap="rnd" cmpd="sng">
            <a:solidFill>
              <a:schemeClr val="lt2"/>
            </a:solidFill>
            <a:prstDash val="solid"/>
            <a:round/>
            <a:headEnd type="none" w="sm" len="sm"/>
            <a:tailEnd type="none" w="sm" len="sm"/>
          </a:ln>
        </p:spPr>
      </p:cxnSp>
      <p:sp>
        <p:nvSpPr>
          <p:cNvPr id="2275" name="Google Shape;2275;p110"/>
          <p:cNvSpPr/>
          <p:nvPr/>
        </p:nvSpPr>
        <p:spPr>
          <a:xfrm>
            <a:off x="6088700" y="1261738"/>
            <a:ext cx="45600" cy="4903851"/>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nvGrpSpPr>
          <p:cNvPr id="2276" name="Google Shape;2276;p110"/>
          <p:cNvGrpSpPr/>
          <p:nvPr/>
        </p:nvGrpSpPr>
        <p:grpSpPr>
          <a:xfrm>
            <a:off x="0" y="6336797"/>
            <a:ext cx="12192000" cy="521100"/>
            <a:chOff x="0" y="6314172"/>
            <a:chExt cx="12192000" cy="521100"/>
          </a:xfrm>
        </p:grpSpPr>
        <p:sp>
          <p:nvSpPr>
            <p:cNvPr id="2277" name="Google Shape;2277;p110"/>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278" name="Google Shape;2278;p110"/>
            <p:cNvGrpSpPr/>
            <p:nvPr/>
          </p:nvGrpSpPr>
          <p:grpSpPr>
            <a:xfrm>
              <a:off x="10577698" y="6472603"/>
              <a:ext cx="1323412" cy="240233"/>
              <a:chOff x="1753506" y="1074221"/>
              <a:chExt cx="2173448" cy="394536"/>
            </a:xfrm>
          </p:grpSpPr>
          <p:sp>
            <p:nvSpPr>
              <p:cNvPr id="2279" name="Google Shape;2279;p110"/>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80" name="Google Shape;2280;p110"/>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81" name="Google Shape;2281;p110"/>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82" name="Google Shape;2282;p110"/>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83" name="Google Shape;2283;p110"/>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84" name="Google Shape;2284;p110"/>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85" name="Google Shape;2285;p110"/>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86" name="Google Shape;2286;p110"/>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87" name="Google Shape;2287;p110"/>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88" name="Google Shape;2288;p110"/>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89" name="Google Shape;2289;p110"/>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90" name="Google Shape;2290;p110"/>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91" name="Google Shape;2291;p110"/>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92" name="Google Shape;2292;p110"/>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93" name="Google Shape;2293;p110"/>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2294" name="Google Shape;2294;p110"/>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95" name="Google Shape;2295;p110"/>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5. Case Study Title photo">
  <p:cSld name="5. Case Study Title photo">
    <p:bg>
      <p:bgPr>
        <a:blipFill>
          <a:blip r:embed="rId2">
            <a:alphaModFix/>
          </a:blip>
          <a:stretch>
            <a:fillRect/>
          </a:stretch>
        </a:blipFill>
        <a:effectLst/>
      </p:bgPr>
    </p:bg>
    <p:spTree>
      <p:nvGrpSpPr>
        <p:cNvPr id="1" name="Shape 2296"/>
        <p:cNvGrpSpPr/>
        <p:nvPr/>
      </p:nvGrpSpPr>
      <p:grpSpPr>
        <a:xfrm>
          <a:off x="0" y="0"/>
          <a:ext cx="0" cy="0"/>
          <a:chOff x="0" y="0"/>
          <a:chExt cx="0" cy="0"/>
        </a:xfrm>
      </p:grpSpPr>
      <p:sp>
        <p:nvSpPr>
          <p:cNvPr id="2297" name="Google Shape;2297;p111"/>
          <p:cNvSpPr/>
          <p:nvPr/>
        </p:nvSpPr>
        <p:spPr>
          <a:xfrm flipH="1">
            <a:off x="6122999" y="0"/>
            <a:ext cx="606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2298" name="Google Shape;2298;p111"/>
          <p:cNvSpPr txBox="1">
            <a:spLocks noGrp="1"/>
          </p:cNvSpPr>
          <p:nvPr>
            <p:ph type="ctrTitle"/>
          </p:nvPr>
        </p:nvSpPr>
        <p:spPr>
          <a:xfrm>
            <a:off x="6988997" y="2827330"/>
            <a:ext cx="4758900" cy="2097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5200"/>
              <a:buNone/>
              <a:defRPr sz="4800">
                <a:solidFill>
                  <a:schemeClr val="dk2"/>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2299" name="Google Shape;2299;p111"/>
          <p:cNvSpPr txBox="1">
            <a:spLocks noGrp="1"/>
          </p:cNvSpPr>
          <p:nvPr>
            <p:ph type="subTitle" idx="1"/>
          </p:nvPr>
        </p:nvSpPr>
        <p:spPr>
          <a:xfrm>
            <a:off x="7015891" y="5517588"/>
            <a:ext cx="4448700" cy="7701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Font typeface="Exo 2"/>
              <a:buNone/>
              <a:defRPr sz="1600" b="0" i="0">
                <a:solidFill>
                  <a:schemeClr val="accent3"/>
                </a:solidFill>
                <a:latin typeface="Exo 2 Regular"/>
                <a:ea typeface="Exo 2 Regular"/>
                <a:cs typeface="Exo 2 Regular"/>
                <a:sym typeface="Exo 2 Regular"/>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2300" name="Google Shape;2300;p111"/>
          <p:cNvGrpSpPr/>
          <p:nvPr/>
        </p:nvGrpSpPr>
        <p:grpSpPr>
          <a:xfrm>
            <a:off x="10577698" y="6495228"/>
            <a:ext cx="1323412" cy="240233"/>
            <a:chOff x="1753506" y="1074221"/>
            <a:chExt cx="2173448" cy="394536"/>
          </a:xfrm>
        </p:grpSpPr>
        <p:sp>
          <p:nvSpPr>
            <p:cNvPr id="2301" name="Google Shape;2301;p11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02" name="Google Shape;2302;p11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03" name="Google Shape;2303;p11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04" name="Google Shape;2304;p11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05" name="Google Shape;2305;p11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06" name="Google Shape;2306;p11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07" name="Google Shape;2307;p11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08" name="Google Shape;2308;p11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09" name="Google Shape;2309;p11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10" name="Google Shape;2310;p11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11" name="Google Shape;2311;p11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12" name="Google Shape;2312;p11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13" name="Google Shape;2313;p11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14" name="Google Shape;2314;p11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15" name="Google Shape;2315;p11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316" name="Google Shape;2316;p11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17" name="Google Shape;2317;p111"/>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5. Case Study 3 bucket">
  <p:cSld name="5. Case Study 3 bucket">
    <p:spTree>
      <p:nvGrpSpPr>
        <p:cNvPr id="1" name="Shape 2318"/>
        <p:cNvGrpSpPr/>
        <p:nvPr/>
      </p:nvGrpSpPr>
      <p:grpSpPr>
        <a:xfrm>
          <a:off x="0" y="0"/>
          <a:ext cx="0" cy="0"/>
          <a:chOff x="0" y="0"/>
          <a:chExt cx="0" cy="0"/>
        </a:xfrm>
      </p:grpSpPr>
      <p:sp>
        <p:nvSpPr>
          <p:cNvPr id="2319" name="Google Shape;2319;p112"/>
          <p:cNvSpPr txBox="1">
            <a:spLocks noGrp="1"/>
          </p:cNvSpPr>
          <p:nvPr>
            <p:ph type="body" idx="1"/>
          </p:nvPr>
        </p:nvSpPr>
        <p:spPr>
          <a:xfrm>
            <a:off x="487983" y="2542057"/>
            <a:ext cx="3478800" cy="33687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sz="1600"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2320" name="Google Shape;2320;p112"/>
          <p:cNvSpPr txBox="1">
            <a:spLocks noGrp="1"/>
          </p:cNvSpPr>
          <p:nvPr>
            <p:ph type="body" idx="2"/>
          </p:nvPr>
        </p:nvSpPr>
        <p:spPr>
          <a:xfrm>
            <a:off x="487983" y="1941939"/>
            <a:ext cx="3478800" cy="5187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Regular"/>
              <a:buNone/>
              <a:defRPr sz="2800" b="1"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b="1">
                <a:latin typeface="Exo 2 Regular"/>
                <a:ea typeface="Exo 2 Regular"/>
                <a:cs typeface="Exo 2 Regular"/>
                <a:sym typeface="Exo 2 Regular"/>
              </a:defRPr>
            </a:lvl9pPr>
          </a:lstStyle>
          <a:p>
            <a:endParaRPr/>
          </a:p>
        </p:txBody>
      </p:sp>
      <p:sp>
        <p:nvSpPr>
          <p:cNvPr id="2321" name="Google Shape;2321;p112"/>
          <p:cNvSpPr txBox="1">
            <a:spLocks noGrp="1"/>
          </p:cNvSpPr>
          <p:nvPr>
            <p:ph type="title"/>
          </p:nvPr>
        </p:nvSpPr>
        <p:spPr>
          <a:xfrm>
            <a:off x="487975" y="185075"/>
            <a:ext cx="8655900" cy="588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Font typeface="Exo 2 Regular"/>
              <a:buNone/>
              <a:defRPr sz="1600" b="1" i="0">
                <a:solidFill>
                  <a:schemeClr val="accent3"/>
                </a:solidFill>
                <a:latin typeface="Exo 2 Regular"/>
                <a:ea typeface="Exo 2 Regular"/>
                <a:cs typeface="Exo 2 Regular"/>
                <a:sym typeface="Exo 2 Regular"/>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2322" name="Google Shape;2322;p112"/>
          <p:cNvCxnSpPr/>
          <p:nvPr/>
        </p:nvCxnSpPr>
        <p:spPr>
          <a:xfrm>
            <a:off x="487983" y="1905904"/>
            <a:ext cx="537600" cy="0"/>
          </a:xfrm>
          <a:prstGeom prst="straightConnector1">
            <a:avLst/>
          </a:prstGeom>
          <a:noFill/>
          <a:ln w="19050" cap="rnd" cmpd="sng">
            <a:solidFill>
              <a:schemeClr val="accent1"/>
            </a:solidFill>
            <a:prstDash val="solid"/>
            <a:round/>
            <a:headEnd type="none" w="sm" len="sm"/>
            <a:tailEnd type="none" w="sm" len="sm"/>
          </a:ln>
        </p:spPr>
      </p:cxnSp>
      <p:sp>
        <p:nvSpPr>
          <p:cNvPr id="2323" name="Google Shape;2323;p112"/>
          <p:cNvSpPr txBox="1">
            <a:spLocks noGrp="1"/>
          </p:cNvSpPr>
          <p:nvPr>
            <p:ph type="subTitle" idx="3"/>
          </p:nvPr>
        </p:nvSpPr>
        <p:spPr>
          <a:xfrm>
            <a:off x="6646513" y="185064"/>
            <a:ext cx="5085300" cy="5883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2800"/>
              <a:buFont typeface="Exo 2"/>
              <a:buNone/>
              <a:defRPr sz="1600" b="0" i="0">
                <a:solidFill>
                  <a:schemeClr val="accent3"/>
                </a:solidFill>
                <a:latin typeface="Exo 2 Regular"/>
                <a:ea typeface="Exo 2 Regular"/>
                <a:cs typeface="Exo 2 Regular"/>
                <a:sym typeface="Exo 2 Regular"/>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cxnSp>
        <p:nvCxnSpPr>
          <p:cNvPr id="2324" name="Google Shape;2324;p112"/>
          <p:cNvCxnSpPr/>
          <p:nvPr/>
        </p:nvCxnSpPr>
        <p:spPr>
          <a:xfrm>
            <a:off x="12341" y="957014"/>
            <a:ext cx="12167400" cy="0"/>
          </a:xfrm>
          <a:prstGeom prst="straightConnector1">
            <a:avLst/>
          </a:prstGeom>
          <a:noFill/>
          <a:ln w="19050" cap="rnd" cmpd="sng">
            <a:solidFill>
              <a:schemeClr val="lt2"/>
            </a:solidFill>
            <a:prstDash val="solid"/>
            <a:round/>
            <a:headEnd type="none" w="sm" len="sm"/>
            <a:tailEnd type="none" w="sm" len="sm"/>
          </a:ln>
        </p:spPr>
      </p:cxnSp>
      <p:sp>
        <p:nvSpPr>
          <p:cNvPr id="2325" name="Google Shape;2325;p112"/>
          <p:cNvSpPr/>
          <p:nvPr/>
        </p:nvSpPr>
        <p:spPr>
          <a:xfrm>
            <a:off x="4172424" y="1261738"/>
            <a:ext cx="45600" cy="4903851"/>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26" name="Google Shape;2326;p112"/>
          <p:cNvSpPr txBox="1">
            <a:spLocks noGrp="1"/>
          </p:cNvSpPr>
          <p:nvPr>
            <p:ph type="body" idx="4"/>
          </p:nvPr>
        </p:nvSpPr>
        <p:spPr>
          <a:xfrm>
            <a:off x="4428027" y="2532155"/>
            <a:ext cx="3478800" cy="33687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sz="1600"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cxnSp>
        <p:nvCxnSpPr>
          <p:cNvPr id="2327" name="Google Shape;2327;p112"/>
          <p:cNvCxnSpPr/>
          <p:nvPr/>
        </p:nvCxnSpPr>
        <p:spPr>
          <a:xfrm>
            <a:off x="4428027" y="1896002"/>
            <a:ext cx="537600" cy="0"/>
          </a:xfrm>
          <a:prstGeom prst="straightConnector1">
            <a:avLst/>
          </a:prstGeom>
          <a:noFill/>
          <a:ln w="19050" cap="rnd" cmpd="sng">
            <a:solidFill>
              <a:schemeClr val="accent1"/>
            </a:solidFill>
            <a:prstDash val="solid"/>
            <a:round/>
            <a:headEnd type="none" w="sm" len="sm"/>
            <a:tailEnd type="none" w="sm" len="sm"/>
          </a:ln>
        </p:spPr>
      </p:cxnSp>
      <p:sp>
        <p:nvSpPr>
          <p:cNvPr id="2328" name="Google Shape;2328;p112"/>
          <p:cNvSpPr txBox="1">
            <a:spLocks noGrp="1"/>
          </p:cNvSpPr>
          <p:nvPr>
            <p:ph type="body" idx="5"/>
          </p:nvPr>
        </p:nvSpPr>
        <p:spPr>
          <a:xfrm>
            <a:off x="4428027" y="1932037"/>
            <a:ext cx="3478800" cy="5187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Regular"/>
              <a:buNone/>
              <a:defRPr sz="2800" b="1"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b="1">
                <a:latin typeface="Exo 2 Regular"/>
                <a:ea typeface="Exo 2 Regular"/>
                <a:cs typeface="Exo 2 Regular"/>
                <a:sym typeface="Exo 2 Regular"/>
              </a:defRPr>
            </a:lvl9pPr>
          </a:lstStyle>
          <a:p>
            <a:endParaRPr/>
          </a:p>
        </p:txBody>
      </p:sp>
      <p:sp>
        <p:nvSpPr>
          <p:cNvPr id="2329" name="Google Shape;2329;p112"/>
          <p:cNvSpPr/>
          <p:nvPr/>
        </p:nvSpPr>
        <p:spPr>
          <a:xfrm>
            <a:off x="8095763" y="1261738"/>
            <a:ext cx="45600" cy="4903851"/>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30" name="Google Shape;2330;p112"/>
          <p:cNvSpPr txBox="1">
            <a:spLocks noGrp="1"/>
          </p:cNvSpPr>
          <p:nvPr>
            <p:ph type="body" idx="6"/>
          </p:nvPr>
        </p:nvSpPr>
        <p:spPr>
          <a:xfrm>
            <a:off x="8330210" y="2532155"/>
            <a:ext cx="3478800" cy="33687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sz="1600"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cxnSp>
        <p:nvCxnSpPr>
          <p:cNvPr id="2331" name="Google Shape;2331;p112"/>
          <p:cNvCxnSpPr/>
          <p:nvPr/>
        </p:nvCxnSpPr>
        <p:spPr>
          <a:xfrm>
            <a:off x="8330210" y="1896002"/>
            <a:ext cx="537600" cy="0"/>
          </a:xfrm>
          <a:prstGeom prst="straightConnector1">
            <a:avLst/>
          </a:prstGeom>
          <a:noFill/>
          <a:ln w="19050" cap="rnd" cmpd="sng">
            <a:solidFill>
              <a:schemeClr val="accent1"/>
            </a:solidFill>
            <a:prstDash val="solid"/>
            <a:round/>
            <a:headEnd type="none" w="sm" len="sm"/>
            <a:tailEnd type="none" w="sm" len="sm"/>
          </a:ln>
        </p:spPr>
      </p:cxnSp>
      <p:sp>
        <p:nvSpPr>
          <p:cNvPr id="2332" name="Google Shape;2332;p112"/>
          <p:cNvSpPr txBox="1">
            <a:spLocks noGrp="1"/>
          </p:cNvSpPr>
          <p:nvPr>
            <p:ph type="body" idx="7"/>
          </p:nvPr>
        </p:nvSpPr>
        <p:spPr>
          <a:xfrm>
            <a:off x="8330210" y="1932037"/>
            <a:ext cx="3478800" cy="5187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Regular"/>
              <a:buNone/>
              <a:defRPr sz="2800" b="1"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b="1">
                <a:latin typeface="Exo 2 Regular"/>
                <a:ea typeface="Exo 2 Regular"/>
                <a:cs typeface="Exo 2 Regular"/>
                <a:sym typeface="Exo 2 Regular"/>
              </a:defRPr>
            </a:lvl9pPr>
          </a:lstStyle>
          <a:p>
            <a:endParaRPr/>
          </a:p>
        </p:txBody>
      </p:sp>
      <p:sp>
        <p:nvSpPr>
          <p:cNvPr id="2333" name="Google Shape;2333;p112"/>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nvGrpSpPr>
          <p:cNvPr id="2334" name="Google Shape;2334;p112"/>
          <p:cNvGrpSpPr/>
          <p:nvPr/>
        </p:nvGrpSpPr>
        <p:grpSpPr>
          <a:xfrm>
            <a:off x="0" y="6336797"/>
            <a:ext cx="12192000" cy="521100"/>
            <a:chOff x="0" y="6314172"/>
            <a:chExt cx="12192000" cy="521100"/>
          </a:xfrm>
        </p:grpSpPr>
        <p:sp>
          <p:nvSpPr>
            <p:cNvPr id="2335" name="Google Shape;2335;p112"/>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336" name="Google Shape;2336;p112"/>
            <p:cNvGrpSpPr/>
            <p:nvPr/>
          </p:nvGrpSpPr>
          <p:grpSpPr>
            <a:xfrm>
              <a:off x="10577698" y="6472603"/>
              <a:ext cx="1323412" cy="240233"/>
              <a:chOff x="1753506" y="1074221"/>
              <a:chExt cx="2173448" cy="394536"/>
            </a:xfrm>
          </p:grpSpPr>
          <p:sp>
            <p:nvSpPr>
              <p:cNvPr id="2337" name="Google Shape;2337;p112"/>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38" name="Google Shape;2338;p112"/>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39" name="Google Shape;2339;p112"/>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40" name="Google Shape;2340;p112"/>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41" name="Google Shape;2341;p112"/>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42" name="Google Shape;2342;p112"/>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43" name="Google Shape;2343;p112"/>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44" name="Google Shape;2344;p112"/>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45" name="Google Shape;2345;p112"/>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46" name="Google Shape;2346;p112"/>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47" name="Google Shape;2347;p112"/>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48" name="Google Shape;2348;p112"/>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49" name="Google Shape;2349;p112"/>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50" name="Google Shape;2350;p112"/>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51" name="Google Shape;2351;p112"/>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2352" name="Google Shape;2352;p112"/>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5. CS 3 bucket sidebar">
  <p:cSld name="5. CS 3 bucket sidebar">
    <p:spTree>
      <p:nvGrpSpPr>
        <p:cNvPr id="1" name="Shape 2353"/>
        <p:cNvGrpSpPr/>
        <p:nvPr/>
      </p:nvGrpSpPr>
      <p:grpSpPr>
        <a:xfrm>
          <a:off x="0" y="0"/>
          <a:ext cx="0" cy="0"/>
          <a:chOff x="0" y="0"/>
          <a:chExt cx="0" cy="0"/>
        </a:xfrm>
      </p:grpSpPr>
      <p:sp>
        <p:nvSpPr>
          <p:cNvPr id="2354" name="Google Shape;2354;p113"/>
          <p:cNvSpPr/>
          <p:nvPr/>
        </p:nvSpPr>
        <p:spPr>
          <a:xfrm flipH="1">
            <a:off x="7976066" y="-1905"/>
            <a:ext cx="4205454" cy="6860381"/>
          </a:xfrm>
          <a:custGeom>
            <a:avLst/>
            <a:gdLst/>
            <a:ahLst/>
            <a:cxnLst/>
            <a:rect l="l" t="t" r="r" b="b"/>
            <a:pathLst>
              <a:path w="7972425" h="476250" extrusionOk="0">
                <a:moveTo>
                  <a:pt x="0" y="0"/>
                </a:moveTo>
                <a:lnTo>
                  <a:pt x="7972425" y="0"/>
                </a:lnTo>
                <a:lnTo>
                  <a:pt x="7972425" y="476250"/>
                </a:lnTo>
                <a:lnTo>
                  <a:pt x="0" y="47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55" name="Google Shape;2355;p113"/>
          <p:cNvSpPr txBox="1">
            <a:spLocks noGrp="1"/>
          </p:cNvSpPr>
          <p:nvPr>
            <p:ph type="body" idx="1"/>
          </p:nvPr>
        </p:nvSpPr>
        <p:spPr>
          <a:xfrm>
            <a:off x="8406798" y="516591"/>
            <a:ext cx="3315600" cy="5307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SzPts val="1400"/>
              <a:buFont typeface="Exo 2 Regular"/>
              <a:buNone/>
              <a:defRPr sz="2000"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2356" name="Google Shape;2356;p113"/>
          <p:cNvSpPr txBox="1">
            <a:spLocks noGrp="1"/>
          </p:cNvSpPr>
          <p:nvPr>
            <p:ph type="title"/>
          </p:nvPr>
        </p:nvSpPr>
        <p:spPr>
          <a:xfrm>
            <a:off x="443900" y="230771"/>
            <a:ext cx="73017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357" name="Google Shape;2357;p113"/>
          <p:cNvSpPr txBox="1">
            <a:spLocks noGrp="1"/>
          </p:cNvSpPr>
          <p:nvPr>
            <p:ph type="subTitle" idx="2"/>
          </p:nvPr>
        </p:nvSpPr>
        <p:spPr>
          <a:xfrm>
            <a:off x="443900" y="1018109"/>
            <a:ext cx="7301700" cy="834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358" name="Google Shape;2358;p113"/>
          <p:cNvSpPr txBox="1">
            <a:spLocks noGrp="1"/>
          </p:cNvSpPr>
          <p:nvPr>
            <p:ph type="body" idx="3"/>
          </p:nvPr>
        </p:nvSpPr>
        <p:spPr>
          <a:xfrm>
            <a:off x="443900" y="3428999"/>
            <a:ext cx="2254500" cy="26631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600" i="0"/>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2359" name="Google Shape;2359;p113"/>
          <p:cNvCxnSpPr/>
          <p:nvPr/>
        </p:nvCxnSpPr>
        <p:spPr>
          <a:xfrm>
            <a:off x="443900" y="3276158"/>
            <a:ext cx="2254500" cy="0"/>
          </a:xfrm>
          <a:prstGeom prst="straightConnector1">
            <a:avLst/>
          </a:prstGeom>
          <a:noFill/>
          <a:ln w="19050" cap="rnd" cmpd="sng">
            <a:solidFill>
              <a:schemeClr val="accent1"/>
            </a:solidFill>
            <a:prstDash val="solid"/>
            <a:round/>
            <a:headEnd type="none" w="sm" len="sm"/>
            <a:tailEnd type="none" w="sm" len="sm"/>
          </a:ln>
        </p:spPr>
      </p:cxnSp>
      <p:sp>
        <p:nvSpPr>
          <p:cNvPr id="2360" name="Google Shape;2360;p113"/>
          <p:cNvSpPr txBox="1">
            <a:spLocks noGrp="1"/>
          </p:cNvSpPr>
          <p:nvPr>
            <p:ph type="body" idx="4"/>
          </p:nvPr>
        </p:nvSpPr>
        <p:spPr>
          <a:xfrm>
            <a:off x="2913810" y="3428999"/>
            <a:ext cx="2254500" cy="26631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600" i="0"/>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2361" name="Google Shape;2361;p113"/>
          <p:cNvCxnSpPr/>
          <p:nvPr/>
        </p:nvCxnSpPr>
        <p:spPr>
          <a:xfrm>
            <a:off x="2913810" y="3276158"/>
            <a:ext cx="2254500" cy="0"/>
          </a:xfrm>
          <a:prstGeom prst="straightConnector1">
            <a:avLst/>
          </a:prstGeom>
          <a:noFill/>
          <a:ln w="19050" cap="rnd" cmpd="sng">
            <a:solidFill>
              <a:schemeClr val="accent1"/>
            </a:solidFill>
            <a:prstDash val="solid"/>
            <a:round/>
            <a:headEnd type="none" w="sm" len="sm"/>
            <a:tailEnd type="none" w="sm" len="sm"/>
          </a:ln>
        </p:spPr>
      </p:cxnSp>
      <p:sp>
        <p:nvSpPr>
          <p:cNvPr id="2362" name="Google Shape;2362;p113"/>
          <p:cNvSpPr txBox="1">
            <a:spLocks noGrp="1"/>
          </p:cNvSpPr>
          <p:nvPr>
            <p:ph type="body" idx="5"/>
          </p:nvPr>
        </p:nvSpPr>
        <p:spPr>
          <a:xfrm>
            <a:off x="5383721" y="3428999"/>
            <a:ext cx="2254500" cy="26631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600" i="0"/>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2363" name="Google Shape;2363;p113"/>
          <p:cNvCxnSpPr/>
          <p:nvPr/>
        </p:nvCxnSpPr>
        <p:spPr>
          <a:xfrm>
            <a:off x="5383721" y="3276158"/>
            <a:ext cx="2254500" cy="0"/>
          </a:xfrm>
          <a:prstGeom prst="straightConnector1">
            <a:avLst/>
          </a:prstGeom>
          <a:noFill/>
          <a:ln w="19050" cap="rnd" cmpd="sng">
            <a:solidFill>
              <a:schemeClr val="accent1"/>
            </a:solidFill>
            <a:prstDash val="solid"/>
            <a:round/>
            <a:headEnd type="none" w="sm" len="sm"/>
            <a:tailEnd type="none" w="sm" len="sm"/>
          </a:ln>
        </p:spPr>
      </p:cxnSp>
      <p:sp>
        <p:nvSpPr>
          <p:cNvPr id="2364" name="Google Shape;2364;p113"/>
          <p:cNvSpPr txBox="1">
            <a:spLocks noGrp="1"/>
          </p:cNvSpPr>
          <p:nvPr>
            <p:ph type="body" idx="6"/>
          </p:nvPr>
        </p:nvSpPr>
        <p:spPr>
          <a:xfrm>
            <a:off x="8406798" y="1187822"/>
            <a:ext cx="3315600" cy="5018400"/>
          </a:xfrm>
          <a:prstGeom prst="rect">
            <a:avLst/>
          </a:prstGeom>
          <a:noFill/>
          <a:ln>
            <a:noFill/>
          </a:ln>
        </p:spPr>
        <p:txBody>
          <a:bodyPr spcFirstLastPara="1" wrap="square" lIns="0" tIns="0" rIns="0" bIns="0" anchor="ctr" anchorCtr="0">
            <a:noAutofit/>
          </a:bodyPr>
          <a:lstStyle>
            <a:lvl1pPr marL="457200" lvl="0" indent="-317500" algn="l" rtl="0">
              <a:lnSpc>
                <a:spcPct val="100000"/>
              </a:lnSpc>
              <a:spcBef>
                <a:spcPts val="600"/>
              </a:spcBef>
              <a:spcAft>
                <a:spcPts val="0"/>
              </a:spcAft>
              <a:buClr>
                <a:schemeClr val="lt1"/>
              </a:buClr>
              <a:buSzPts val="1400"/>
              <a:buFont typeface="Exo 2"/>
              <a:buChar char="•"/>
              <a:defRPr sz="1600" i="0">
                <a:solidFill>
                  <a:schemeClr val="lt1"/>
                </a:solidFill>
                <a:latin typeface="Exo 2"/>
                <a:ea typeface="Exo 2"/>
                <a:cs typeface="Exo 2"/>
                <a:sym typeface="Exo 2"/>
              </a:defRPr>
            </a:lvl1pPr>
            <a:lvl2pPr marL="914400" lvl="1"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2pPr>
            <a:lvl3pPr marL="1371600" lvl="2"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3pPr>
            <a:lvl4pPr marL="1828800" lvl="3"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4pPr>
            <a:lvl5pPr marL="2286000" lvl="4"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5pPr>
            <a:lvl6pPr marL="2743200" lvl="5"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6pPr>
            <a:lvl7pPr marL="3200400" lvl="6"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7pPr>
            <a:lvl8pPr marL="3657600" lvl="7"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8pPr>
            <a:lvl9pPr marL="4114800" lvl="8" indent="-317500" algn="l" rtl="0">
              <a:lnSpc>
                <a:spcPct val="100000"/>
              </a:lnSpc>
              <a:spcBef>
                <a:spcPts val="1000"/>
              </a:spcBef>
              <a:spcAft>
                <a:spcPts val="1000"/>
              </a:spcAft>
              <a:buClr>
                <a:schemeClr val="lt1"/>
              </a:buClr>
              <a:buSzPts val="1400"/>
              <a:buFont typeface="Exo 2"/>
              <a:buChar char="•"/>
              <a:defRPr>
                <a:solidFill>
                  <a:schemeClr val="lt1"/>
                </a:solidFill>
                <a:latin typeface="Exo 2"/>
                <a:ea typeface="Exo 2"/>
                <a:cs typeface="Exo 2"/>
                <a:sym typeface="Exo 2"/>
              </a:defRPr>
            </a:lvl9pPr>
          </a:lstStyle>
          <a:p>
            <a:endParaRPr/>
          </a:p>
        </p:txBody>
      </p:sp>
      <p:grpSp>
        <p:nvGrpSpPr>
          <p:cNvPr id="2365" name="Google Shape;2365;p113"/>
          <p:cNvGrpSpPr/>
          <p:nvPr/>
        </p:nvGrpSpPr>
        <p:grpSpPr>
          <a:xfrm>
            <a:off x="10577698" y="6495228"/>
            <a:ext cx="1323412" cy="240233"/>
            <a:chOff x="1753506" y="1074221"/>
            <a:chExt cx="2173448" cy="394536"/>
          </a:xfrm>
        </p:grpSpPr>
        <p:sp>
          <p:nvSpPr>
            <p:cNvPr id="2366" name="Google Shape;2366;p11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67" name="Google Shape;2367;p11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68" name="Google Shape;2368;p11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69" name="Google Shape;2369;p11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70" name="Google Shape;2370;p11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71" name="Google Shape;2371;p11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72" name="Google Shape;2372;p11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73" name="Google Shape;2373;p11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74" name="Google Shape;2374;p11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75" name="Google Shape;2375;p11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76" name="Google Shape;2376;p11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77" name="Google Shape;2377;p11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78" name="Google Shape;2378;p11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79" name="Google Shape;2379;p11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80" name="Google Shape;2380;p11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381" name="Google Shape;2381;p113"/>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82" name="Google Shape;2382;p113"/>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5. CS 3 bucket sidebar 1">
  <p:cSld name="5. CS 3 bucket sidebar_1">
    <p:spTree>
      <p:nvGrpSpPr>
        <p:cNvPr id="1" name="Shape 2383"/>
        <p:cNvGrpSpPr/>
        <p:nvPr/>
      </p:nvGrpSpPr>
      <p:grpSpPr>
        <a:xfrm>
          <a:off x="0" y="0"/>
          <a:ext cx="0" cy="0"/>
          <a:chOff x="0" y="0"/>
          <a:chExt cx="0" cy="0"/>
        </a:xfrm>
      </p:grpSpPr>
      <p:sp>
        <p:nvSpPr>
          <p:cNvPr id="2384" name="Google Shape;2384;p114"/>
          <p:cNvSpPr/>
          <p:nvPr/>
        </p:nvSpPr>
        <p:spPr>
          <a:xfrm flipH="1">
            <a:off x="7976066" y="-1905"/>
            <a:ext cx="4205454" cy="6860381"/>
          </a:xfrm>
          <a:custGeom>
            <a:avLst/>
            <a:gdLst/>
            <a:ahLst/>
            <a:cxnLst/>
            <a:rect l="l" t="t" r="r" b="b"/>
            <a:pathLst>
              <a:path w="7972425" h="476250" extrusionOk="0">
                <a:moveTo>
                  <a:pt x="0" y="0"/>
                </a:moveTo>
                <a:lnTo>
                  <a:pt x="7972425" y="0"/>
                </a:lnTo>
                <a:lnTo>
                  <a:pt x="7972425" y="476250"/>
                </a:lnTo>
                <a:lnTo>
                  <a:pt x="0" y="47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85" name="Google Shape;2385;p114"/>
          <p:cNvSpPr txBox="1">
            <a:spLocks noGrp="1"/>
          </p:cNvSpPr>
          <p:nvPr>
            <p:ph type="body" idx="1"/>
          </p:nvPr>
        </p:nvSpPr>
        <p:spPr>
          <a:xfrm>
            <a:off x="8406798" y="516591"/>
            <a:ext cx="3315600" cy="5307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SzPts val="1400"/>
              <a:buFont typeface="Exo 2 Regular"/>
              <a:buNone/>
              <a:defRPr sz="2000"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2386" name="Google Shape;2386;p114"/>
          <p:cNvSpPr txBox="1">
            <a:spLocks noGrp="1"/>
          </p:cNvSpPr>
          <p:nvPr>
            <p:ph type="title"/>
          </p:nvPr>
        </p:nvSpPr>
        <p:spPr>
          <a:xfrm>
            <a:off x="443900" y="230771"/>
            <a:ext cx="73017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387" name="Google Shape;2387;p114"/>
          <p:cNvSpPr txBox="1">
            <a:spLocks noGrp="1"/>
          </p:cNvSpPr>
          <p:nvPr>
            <p:ph type="subTitle" idx="2"/>
          </p:nvPr>
        </p:nvSpPr>
        <p:spPr>
          <a:xfrm>
            <a:off x="443900" y="1018109"/>
            <a:ext cx="7301700" cy="834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388" name="Google Shape;2388;p114"/>
          <p:cNvSpPr txBox="1">
            <a:spLocks noGrp="1"/>
          </p:cNvSpPr>
          <p:nvPr>
            <p:ph type="body" idx="3"/>
          </p:nvPr>
        </p:nvSpPr>
        <p:spPr>
          <a:xfrm>
            <a:off x="8406798" y="1187822"/>
            <a:ext cx="3315600" cy="5018400"/>
          </a:xfrm>
          <a:prstGeom prst="rect">
            <a:avLst/>
          </a:prstGeom>
          <a:noFill/>
          <a:ln>
            <a:noFill/>
          </a:ln>
        </p:spPr>
        <p:txBody>
          <a:bodyPr spcFirstLastPara="1" wrap="square" lIns="0" tIns="0" rIns="0" bIns="0" anchor="ctr" anchorCtr="0">
            <a:noAutofit/>
          </a:bodyPr>
          <a:lstStyle>
            <a:lvl1pPr marL="457200" lvl="0" indent="-317500" algn="l" rtl="0">
              <a:lnSpc>
                <a:spcPct val="100000"/>
              </a:lnSpc>
              <a:spcBef>
                <a:spcPts val="600"/>
              </a:spcBef>
              <a:spcAft>
                <a:spcPts val="0"/>
              </a:spcAft>
              <a:buClr>
                <a:schemeClr val="lt1"/>
              </a:buClr>
              <a:buSzPts val="1400"/>
              <a:buFont typeface="Exo 2"/>
              <a:buChar char="•"/>
              <a:defRPr sz="1600" i="0">
                <a:solidFill>
                  <a:schemeClr val="lt1"/>
                </a:solidFill>
                <a:latin typeface="Exo 2"/>
                <a:ea typeface="Exo 2"/>
                <a:cs typeface="Exo 2"/>
                <a:sym typeface="Exo 2"/>
              </a:defRPr>
            </a:lvl1pPr>
            <a:lvl2pPr marL="914400" lvl="1"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2pPr>
            <a:lvl3pPr marL="1371600" lvl="2"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3pPr>
            <a:lvl4pPr marL="1828800" lvl="3"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4pPr>
            <a:lvl5pPr marL="2286000" lvl="4"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5pPr>
            <a:lvl6pPr marL="2743200" lvl="5"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6pPr>
            <a:lvl7pPr marL="3200400" lvl="6"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7pPr>
            <a:lvl8pPr marL="3657600" lvl="7"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8pPr>
            <a:lvl9pPr marL="4114800" lvl="8" indent="-317500" algn="l" rtl="0">
              <a:lnSpc>
                <a:spcPct val="100000"/>
              </a:lnSpc>
              <a:spcBef>
                <a:spcPts val="1000"/>
              </a:spcBef>
              <a:spcAft>
                <a:spcPts val="1000"/>
              </a:spcAft>
              <a:buClr>
                <a:schemeClr val="lt1"/>
              </a:buClr>
              <a:buSzPts val="1400"/>
              <a:buFont typeface="Exo 2"/>
              <a:buChar char="•"/>
              <a:defRPr>
                <a:solidFill>
                  <a:schemeClr val="lt1"/>
                </a:solidFill>
                <a:latin typeface="Exo 2"/>
                <a:ea typeface="Exo 2"/>
                <a:cs typeface="Exo 2"/>
                <a:sym typeface="Exo 2"/>
              </a:defRPr>
            </a:lvl9pPr>
          </a:lstStyle>
          <a:p>
            <a:endParaRPr/>
          </a:p>
        </p:txBody>
      </p:sp>
      <p:grpSp>
        <p:nvGrpSpPr>
          <p:cNvPr id="2389" name="Google Shape;2389;p114"/>
          <p:cNvGrpSpPr/>
          <p:nvPr/>
        </p:nvGrpSpPr>
        <p:grpSpPr>
          <a:xfrm>
            <a:off x="10577698" y="6495228"/>
            <a:ext cx="1323412" cy="240233"/>
            <a:chOff x="1753506" y="1074221"/>
            <a:chExt cx="2173448" cy="394536"/>
          </a:xfrm>
        </p:grpSpPr>
        <p:sp>
          <p:nvSpPr>
            <p:cNvPr id="2390" name="Google Shape;2390;p114"/>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91" name="Google Shape;2391;p114"/>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92" name="Google Shape;2392;p114"/>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93" name="Google Shape;2393;p114"/>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94" name="Google Shape;2394;p114"/>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95" name="Google Shape;2395;p114"/>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96" name="Google Shape;2396;p114"/>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97" name="Google Shape;2397;p114"/>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98" name="Google Shape;2398;p114"/>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99" name="Google Shape;2399;p114"/>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00" name="Google Shape;2400;p114"/>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01" name="Google Shape;2401;p114"/>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02" name="Google Shape;2402;p114"/>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03" name="Google Shape;2403;p114"/>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04" name="Google Shape;2404;p114"/>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405" name="Google Shape;2405;p114"/>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06" name="Google Shape;2406;p114"/>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5. CS 1 col sidebar">
  <p:cSld name="5. CS 1 col sidebar">
    <p:spTree>
      <p:nvGrpSpPr>
        <p:cNvPr id="1" name="Shape 2407"/>
        <p:cNvGrpSpPr/>
        <p:nvPr/>
      </p:nvGrpSpPr>
      <p:grpSpPr>
        <a:xfrm>
          <a:off x="0" y="0"/>
          <a:ext cx="0" cy="0"/>
          <a:chOff x="0" y="0"/>
          <a:chExt cx="0" cy="0"/>
        </a:xfrm>
      </p:grpSpPr>
      <p:sp>
        <p:nvSpPr>
          <p:cNvPr id="2408" name="Google Shape;2408;p115"/>
          <p:cNvSpPr/>
          <p:nvPr/>
        </p:nvSpPr>
        <p:spPr>
          <a:xfrm>
            <a:off x="0" y="-1905"/>
            <a:ext cx="12179700" cy="638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2409" name="Google Shape;2409;p115"/>
          <p:cNvSpPr/>
          <p:nvPr/>
        </p:nvSpPr>
        <p:spPr>
          <a:xfrm flipH="1">
            <a:off x="7976066" y="-1905"/>
            <a:ext cx="4205454" cy="6860381"/>
          </a:xfrm>
          <a:custGeom>
            <a:avLst/>
            <a:gdLst/>
            <a:ahLst/>
            <a:cxnLst/>
            <a:rect l="l" t="t" r="r" b="b"/>
            <a:pathLst>
              <a:path w="7972425" h="476250" extrusionOk="0">
                <a:moveTo>
                  <a:pt x="0" y="0"/>
                </a:moveTo>
                <a:lnTo>
                  <a:pt x="7972425" y="0"/>
                </a:lnTo>
                <a:lnTo>
                  <a:pt x="7972425" y="476250"/>
                </a:lnTo>
                <a:lnTo>
                  <a:pt x="0" y="47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10" name="Google Shape;2410;p115"/>
          <p:cNvSpPr txBox="1">
            <a:spLocks noGrp="1"/>
          </p:cNvSpPr>
          <p:nvPr>
            <p:ph type="title"/>
          </p:nvPr>
        </p:nvSpPr>
        <p:spPr>
          <a:xfrm>
            <a:off x="443900" y="217323"/>
            <a:ext cx="7301700" cy="9459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411" name="Google Shape;2411;p115"/>
          <p:cNvSpPr txBox="1">
            <a:spLocks noGrp="1"/>
          </p:cNvSpPr>
          <p:nvPr>
            <p:ph type="body" idx="1"/>
          </p:nvPr>
        </p:nvSpPr>
        <p:spPr>
          <a:xfrm>
            <a:off x="443900" y="1858067"/>
            <a:ext cx="7301700" cy="4233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2412" name="Google Shape;2412;p115"/>
          <p:cNvSpPr txBox="1">
            <a:spLocks noGrp="1"/>
          </p:cNvSpPr>
          <p:nvPr>
            <p:ph type="body" idx="2"/>
          </p:nvPr>
        </p:nvSpPr>
        <p:spPr>
          <a:xfrm>
            <a:off x="8406798" y="516591"/>
            <a:ext cx="3315600" cy="5689800"/>
          </a:xfrm>
          <a:prstGeom prst="rect">
            <a:avLst/>
          </a:prstGeom>
          <a:noFill/>
          <a:ln>
            <a:noFill/>
          </a:ln>
        </p:spPr>
        <p:txBody>
          <a:bodyPr spcFirstLastPara="1" wrap="square" lIns="0" tIns="0" rIns="0" bIns="0" anchor="ctr" anchorCtr="0">
            <a:noAutofit/>
          </a:bodyPr>
          <a:lstStyle>
            <a:lvl1pPr marL="457200" lvl="0" indent="-317500" algn="l" rtl="0">
              <a:lnSpc>
                <a:spcPct val="100000"/>
              </a:lnSpc>
              <a:spcBef>
                <a:spcPts val="600"/>
              </a:spcBef>
              <a:spcAft>
                <a:spcPts val="0"/>
              </a:spcAft>
              <a:buClr>
                <a:schemeClr val="lt1"/>
              </a:buClr>
              <a:buSzPts val="1400"/>
              <a:buChar char="•"/>
              <a:defRPr sz="2400" i="0">
                <a:solidFill>
                  <a:schemeClr val="lt1"/>
                </a:solidFill>
              </a:defRPr>
            </a:lvl1pPr>
            <a:lvl2pPr marL="914400" lvl="1" indent="-317500" algn="l" rtl="0">
              <a:lnSpc>
                <a:spcPct val="100000"/>
              </a:lnSpc>
              <a:spcBef>
                <a:spcPts val="1000"/>
              </a:spcBef>
              <a:spcAft>
                <a:spcPts val="0"/>
              </a:spcAft>
              <a:buClr>
                <a:schemeClr val="lt1"/>
              </a:buClr>
              <a:buSzPts val="1400"/>
              <a:buChar char="•"/>
              <a:defRPr>
                <a:solidFill>
                  <a:schemeClr val="lt1"/>
                </a:solidFill>
              </a:defRPr>
            </a:lvl2pPr>
            <a:lvl3pPr marL="1371600" lvl="2" indent="-317500" algn="l" rtl="0">
              <a:lnSpc>
                <a:spcPct val="100000"/>
              </a:lnSpc>
              <a:spcBef>
                <a:spcPts val="1000"/>
              </a:spcBef>
              <a:spcAft>
                <a:spcPts val="0"/>
              </a:spcAft>
              <a:buClr>
                <a:schemeClr val="lt1"/>
              </a:buClr>
              <a:buSzPts val="1400"/>
              <a:buChar char="•"/>
              <a:defRPr>
                <a:solidFill>
                  <a:schemeClr val="lt1"/>
                </a:solidFill>
              </a:defRPr>
            </a:lvl3pPr>
            <a:lvl4pPr marL="1828800" lvl="3" indent="-317500" algn="l" rtl="0">
              <a:lnSpc>
                <a:spcPct val="100000"/>
              </a:lnSpc>
              <a:spcBef>
                <a:spcPts val="1000"/>
              </a:spcBef>
              <a:spcAft>
                <a:spcPts val="0"/>
              </a:spcAft>
              <a:buClr>
                <a:schemeClr val="lt1"/>
              </a:buClr>
              <a:buSzPts val="1400"/>
              <a:buChar char="•"/>
              <a:defRPr>
                <a:solidFill>
                  <a:schemeClr val="lt1"/>
                </a:solidFill>
              </a:defRPr>
            </a:lvl4pPr>
            <a:lvl5pPr marL="2286000" lvl="4" indent="-317500" algn="l" rtl="0">
              <a:lnSpc>
                <a:spcPct val="100000"/>
              </a:lnSpc>
              <a:spcBef>
                <a:spcPts val="1000"/>
              </a:spcBef>
              <a:spcAft>
                <a:spcPts val="0"/>
              </a:spcAft>
              <a:buClr>
                <a:schemeClr val="lt1"/>
              </a:buClr>
              <a:buSzPts val="1400"/>
              <a:buChar char="•"/>
              <a:defRPr>
                <a:solidFill>
                  <a:schemeClr val="lt1"/>
                </a:solidFill>
              </a:defRPr>
            </a:lvl5pPr>
            <a:lvl6pPr marL="2743200" lvl="5" indent="-317500" algn="l" rtl="0">
              <a:lnSpc>
                <a:spcPct val="100000"/>
              </a:lnSpc>
              <a:spcBef>
                <a:spcPts val="1000"/>
              </a:spcBef>
              <a:spcAft>
                <a:spcPts val="0"/>
              </a:spcAft>
              <a:buClr>
                <a:schemeClr val="lt1"/>
              </a:buClr>
              <a:buSzPts val="1400"/>
              <a:buChar char="•"/>
              <a:defRPr>
                <a:solidFill>
                  <a:schemeClr val="lt1"/>
                </a:solidFill>
              </a:defRPr>
            </a:lvl6pPr>
            <a:lvl7pPr marL="3200400" lvl="6" indent="-317500" algn="l" rtl="0">
              <a:lnSpc>
                <a:spcPct val="100000"/>
              </a:lnSpc>
              <a:spcBef>
                <a:spcPts val="1000"/>
              </a:spcBef>
              <a:spcAft>
                <a:spcPts val="0"/>
              </a:spcAft>
              <a:buClr>
                <a:schemeClr val="lt1"/>
              </a:buClr>
              <a:buSzPts val="1400"/>
              <a:buChar char="•"/>
              <a:defRPr>
                <a:solidFill>
                  <a:schemeClr val="lt1"/>
                </a:solidFill>
              </a:defRPr>
            </a:lvl7pPr>
            <a:lvl8pPr marL="3657600" lvl="7" indent="-317500" algn="l" rtl="0">
              <a:lnSpc>
                <a:spcPct val="100000"/>
              </a:lnSpc>
              <a:spcBef>
                <a:spcPts val="1000"/>
              </a:spcBef>
              <a:spcAft>
                <a:spcPts val="0"/>
              </a:spcAft>
              <a:buClr>
                <a:schemeClr val="lt1"/>
              </a:buClr>
              <a:buSzPts val="1400"/>
              <a:buChar char="•"/>
              <a:defRPr>
                <a:solidFill>
                  <a:schemeClr val="lt1"/>
                </a:solidFill>
              </a:defRPr>
            </a:lvl8pPr>
            <a:lvl9pPr marL="4114800" lvl="8" indent="-317500" algn="l" rtl="0">
              <a:lnSpc>
                <a:spcPct val="100000"/>
              </a:lnSpc>
              <a:spcBef>
                <a:spcPts val="1000"/>
              </a:spcBef>
              <a:spcAft>
                <a:spcPts val="1000"/>
              </a:spcAft>
              <a:buClr>
                <a:schemeClr val="lt1"/>
              </a:buClr>
              <a:buSzPts val="1400"/>
              <a:buChar char="•"/>
              <a:defRPr>
                <a:solidFill>
                  <a:schemeClr val="lt1"/>
                </a:solidFill>
              </a:defRPr>
            </a:lvl9pPr>
          </a:lstStyle>
          <a:p>
            <a:endParaRPr/>
          </a:p>
        </p:txBody>
      </p:sp>
      <p:grpSp>
        <p:nvGrpSpPr>
          <p:cNvPr id="2413" name="Google Shape;2413;p115"/>
          <p:cNvGrpSpPr/>
          <p:nvPr/>
        </p:nvGrpSpPr>
        <p:grpSpPr>
          <a:xfrm>
            <a:off x="10577698" y="6495228"/>
            <a:ext cx="1323412" cy="240233"/>
            <a:chOff x="1753506" y="1074221"/>
            <a:chExt cx="2173448" cy="394536"/>
          </a:xfrm>
        </p:grpSpPr>
        <p:sp>
          <p:nvSpPr>
            <p:cNvPr id="2414" name="Google Shape;2414;p115"/>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15" name="Google Shape;2415;p115"/>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16" name="Google Shape;2416;p115"/>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17" name="Google Shape;2417;p115"/>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18" name="Google Shape;2418;p115"/>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19" name="Google Shape;2419;p115"/>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20" name="Google Shape;2420;p115"/>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21" name="Google Shape;2421;p115"/>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22" name="Google Shape;2422;p115"/>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23" name="Google Shape;2423;p115"/>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24" name="Google Shape;2424;p115"/>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25" name="Google Shape;2425;p115"/>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26" name="Google Shape;2426;p115"/>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27" name="Google Shape;2427;p115"/>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28" name="Google Shape;2428;p115"/>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429" name="Google Shape;2429;p115"/>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30" name="Google Shape;2430;p115"/>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5. CS Title sidebar">
  <p:cSld name="5. CS Title sidebar">
    <p:spTree>
      <p:nvGrpSpPr>
        <p:cNvPr id="1" name="Shape 2431"/>
        <p:cNvGrpSpPr/>
        <p:nvPr/>
      </p:nvGrpSpPr>
      <p:grpSpPr>
        <a:xfrm>
          <a:off x="0" y="0"/>
          <a:ext cx="0" cy="0"/>
          <a:chOff x="0" y="0"/>
          <a:chExt cx="0" cy="0"/>
        </a:xfrm>
      </p:grpSpPr>
      <p:sp>
        <p:nvSpPr>
          <p:cNvPr id="2432" name="Google Shape;2432;p116"/>
          <p:cNvSpPr/>
          <p:nvPr/>
        </p:nvSpPr>
        <p:spPr>
          <a:xfrm>
            <a:off x="0" y="-1905"/>
            <a:ext cx="12179700" cy="638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2433" name="Google Shape;2433;p116"/>
          <p:cNvSpPr/>
          <p:nvPr/>
        </p:nvSpPr>
        <p:spPr>
          <a:xfrm flipH="1">
            <a:off x="7976066" y="-1905"/>
            <a:ext cx="4205454" cy="6860381"/>
          </a:xfrm>
          <a:custGeom>
            <a:avLst/>
            <a:gdLst/>
            <a:ahLst/>
            <a:cxnLst/>
            <a:rect l="l" t="t" r="r" b="b"/>
            <a:pathLst>
              <a:path w="7972425" h="476250" extrusionOk="0">
                <a:moveTo>
                  <a:pt x="0" y="0"/>
                </a:moveTo>
                <a:lnTo>
                  <a:pt x="7972425" y="0"/>
                </a:lnTo>
                <a:lnTo>
                  <a:pt x="7972425" y="476250"/>
                </a:lnTo>
                <a:lnTo>
                  <a:pt x="0" y="47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34" name="Google Shape;2434;p116"/>
          <p:cNvSpPr txBox="1">
            <a:spLocks noGrp="1"/>
          </p:cNvSpPr>
          <p:nvPr>
            <p:ph type="title"/>
          </p:nvPr>
        </p:nvSpPr>
        <p:spPr>
          <a:xfrm>
            <a:off x="443900" y="217323"/>
            <a:ext cx="7301700" cy="9459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grpSp>
        <p:nvGrpSpPr>
          <p:cNvPr id="2435" name="Google Shape;2435;p116"/>
          <p:cNvGrpSpPr/>
          <p:nvPr/>
        </p:nvGrpSpPr>
        <p:grpSpPr>
          <a:xfrm>
            <a:off x="10577698" y="6495228"/>
            <a:ext cx="1323412" cy="240233"/>
            <a:chOff x="1753506" y="1074221"/>
            <a:chExt cx="2173448" cy="394536"/>
          </a:xfrm>
        </p:grpSpPr>
        <p:sp>
          <p:nvSpPr>
            <p:cNvPr id="2436" name="Google Shape;2436;p116"/>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37" name="Google Shape;2437;p116"/>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38" name="Google Shape;2438;p116"/>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39" name="Google Shape;2439;p116"/>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40" name="Google Shape;2440;p116"/>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41" name="Google Shape;2441;p116"/>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42" name="Google Shape;2442;p116"/>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43" name="Google Shape;2443;p116"/>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44" name="Google Shape;2444;p116"/>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45" name="Google Shape;2445;p116"/>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46" name="Google Shape;2446;p116"/>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47" name="Google Shape;2447;p116"/>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48" name="Google Shape;2448;p116"/>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49" name="Google Shape;2449;p116"/>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50" name="Google Shape;2450;p116"/>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451" name="Google Shape;2451;p11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52" name="Google Shape;2452;p116"/>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4. Content 1 col bottom bar">
  <p:cSld name="4. Content 1 col bottom bar">
    <p:spTree>
      <p:nvGrpSpPr>
        <p:cNvPr id="1" name="Shape 2453"/>
        <p:cNvGrpSpPr/>
        <p:nvPr/>
      </p:nvGrpSpPr>
      <p:grpSpPr>
        <a:xfrm>
          <a:off x="0" y="0"/>
          <a:ext cx="0" cy="0"/>
          <a:chOff x="0" y="0"/>
          <a:chExt cx="0" cy="0"/>
        </a:xfrm>
      </p:grpSpPr>
      <p:sp>
        <p:nvSpPr>
          <p:cNvPr id="2454" name="Google Shape;2454;p117"/>
          <p:cNvSpPr/>
          <p:nvPr/>
        </p:nvSpPr>
        <p:spPr>
          <a:xfrm flipH="1">
            <a:off x="3640" y="4410635"/>
            <a:ext cx="12177879" cy="2447925"/>
          </a:xfrm>
          <a:custGeom>
            <a:avLst/>
            <a:gdLst/>
            <a:ahLst/>
            <a:cxnLst/>
            <a:rect l="l" t="t" r="r" b="b"/>
            <a:pathLst>
              <a:path w="7972425" h="476250" extrusionOk="0">
                <a:moveTo>
                  <a:pt x="0" y="0"/>
                </a:moveTo>
                <a:lnTo>
                  <a:pt x="7972425" y="0"/>
                </a:lnTo>
                <a:lnTo>
                  <a:pt x="7972425" y="476250"/>
                </a:lnTo>
                <a:lnTo>
                  <a:pt x="0" y="47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55" name="Google Shape;2455;p117"/>
          <p:cNvSpPr txBox="1">
            <a:spLocks noGrp="1"/>
          </p:cNvSpPr>
          <p:nvPr>
            <p:ph type="title"/>
          </p:nvPr>
        </p:nvSpPr>
        <p:spPr>
          <a:xfrm>
            <a:off x="443899" y="55267"/>
            <a:ext cx="112785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456" name="Google Shape;2456;p117"/>
          <p:cNvSpPr txBox="1">
            <a:spLocks noGrp="1"/>
          </p:cNvSpPr>
          <p:nvPr>
            <p:ph type="body" idx="1"/>
          </p:nvPr>
        </p:nvSpPr>
        <p:spPr>
          <a:xfrm>
            <a:off x="443899" y="1858067"/>
            <a:ext cx="11278500" cy="23163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600"/>
              </a:spcBef>
              <a:spcAft>
                <a:spcPts val="0"/>
              </a:spcAft>
              <a:buSzPts val="1400"/>
              <a:buNone/>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2457" name="Google Shape;2457;p117"/>
          <p:cNvSpPr txBox="1">
            <a:spLocks noGrp="1"/>
          </p:cNvSpPr>
          <p:nvPr>
            <p:ph type="subTitle" idx="2"/>
          </p:nvPr>
        </p:nvSpPr>
        <p:spPr>
          <a:xfrm>
            <a:off x="443899" y="842606"/>
            <a:ext cx="112785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458" name="Google Shape;2458;p117"/>
          <p:cNvSpPr txBox="1">
            <a:spLocks noGrp="1"/>
          </p:cNvSpPr>
          <p:nvPr>
            <p:ph type="body" idx="3"/>
          </p:nvPr>
        </p:nvSpPr>
        <p:spPr>
          <a:xfrm>
            <a:off x="443899" y="4618571"/>
            <a:ext cx="11278500" cy="16935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Font typeface="Exo 2 Regular"/>
              <a:buNone/>
              <a:defRPr sz="2000" i="0">
                <a:solidFill>
                  <a:schemeClr val="accent3"/>
                </a:solidFill>
                <a:latin typeface="Exo 2 Regular"/>
                <a:ea typeface="Exo 2 Regular"/>
                <a:cs typeface="Exo 2 Regular"/>
                <a:sym typeface="Exo 2 Regular"/>
              </a:defRPr>
            </a:lvl1pPr>
            <a:lvl2pPr marL="914400" lvl="1" indent="-317500" algn="l" rtl="0">
              <a:lnSpc>
                <a:spcPct val="100000"/>
              </a:lnSpc>
              <a:spcBef>
                <a:spcPts val="18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grpSp>
        <p:nvGrpSpPr>
          <p:cNvPr id="2459" name="Google Shape;2459;p117"/>
          <p:cNvGrpSpPr/>
          <p:nvPr/>
        </p:nvGrpSpPr>
        <p:grpSpPr>
          <a:xfrm>
            <a:off x="10577698" y="6495228"/>
            <a:ext cx="1323412" cy="240233"/>
            <a:chOff x="1753506" y="1074221"/>
            <a:chExt cx="2173448" cy="394536"/>
          </a:xfrm>
        </p:grpSpPr>
        <p:sp>
          <p:nvSpPr>
            <p:cNvPr id="2460" name="Google Shape;2460;p117"/>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61" name="Google Shape;2461;p117"/>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62" name="Google Shape;2462;p117"/>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63" name="Google Shape;2463;p117"/>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64" name="Google Shape;2464;p117"/>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65" name="Google Shape;2465;p117"/>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66" name="Google Shape;2466;p117"/>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67" name="Google Shape;2467;p117"/>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68" name="Google Shape;2468;p117"/>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69" name="Google Shape;2469;p117"/>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70" name="Google Shape;2470;p117"/>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71" name="Google Shape;2471;p117"/>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72" name="Google Shape;2472;p117"/>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73" name="Google Shape;2473;p117"/>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74" name="Google Shape;2474;p117"/>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475" name="Google Shape;2475;p11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76" name="Google Shape;2476;p117"/>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2. Quote">
  <p:cSld name="2. Quote">
    <p:bg>
      <p:bgPr>
        <a:solidFill>
          <a:schemeClr val="dk2"/>
        </a:solidFill>
        <a:effectLst/>
      </p:bgPr>
    </p:bg>
    <p:spTree>
      <p:nvGrpSpPr>
        <p:cNvPr id="1" name="Shape 329"/>
        <p:cNvGrpSpPr/>
        <p:nvPr/>
      </p:nvGrpSpPr>
      <p:grpSpPr>
        <a:xfrm>
          <a:off x="0" y="0"/>
          <a:ext cx="0" cy="0"/>
          <a:chOff x="0" y="0"/>
          <a:chExt cx="0" cy="0"/>
        </a:xfrm>
      </p:grpSpPr>
      <p:grpSp>
        <p:nvGrpSpPr>
          <p:cNvPr id="330" name="Google Shape;330;p13"/>
          <p:cNvGrpSpPr/>
          <p:nvPr/>
        </p:nvGrpSpPr>
        <p:grpSpPr>
          <a:xfrm>
            <a:off x="9694082" y="-60705"/>
            <a:ext cx="2134267" cy="2043112"/>
            <a:chOff x="7395305" y="37910"/>
            <a:chExt cx="2134267" cy="2043112"/>
          </a:xfrm>
        </p:grpSpPr>
        <p:sp>
          <p:nvSpPr>
            <p:cNvPr id="331" name="Google Shape;331;p13"/>
            <p:cNvSpPr/>
            <p:nvPr/>
          </p:nvSpPr>
          <p:spPr>
            <a:xfrm>
              <a:off x="7395305" y="1181100"/>
              <a:ext cx="619125" cy="628650"/>
            </a:xfrm>
            <a:custGeom>
              <a:avLst/>
              <a:gdLst/>
              <a:ahLst/>
              <a:cxnLst/>
              <a:rect l="l" t="t" r="r" b="b"/>
              <a:pathLst>
                <a:path w="619125" h="628650" extrusionOk="0">
                  <a:moveTo>
                    <a:pt x="0" y="632555"/>
                  </a:moveTo>
                  <a:lnTo>
                    <a:pt x="624745"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32" name="Google Shape;332;p13"/>
            <p:cNvSpPr/>
            <p:nvPr/>
          </p:nvSpPr>
          <p:spPr>
            <a:xfrm>
              <a:off x="8127206" y="370618"/>
              <a:ext cx="704850" cy="704850"/>
            </a:xfrm>
            <a:custGeom>
              <a:avLst/>
              <a:gdLst/>
              <a:ahLst/>
              <a:cxnLst/>
              <a:rect l="l" t="t" r="r" b="b"/>
              <a:pathLst>
                <a:path w="704850" h="704850" extrusionOk="0">
                  <a:moveTo>
                    <a:pt x="0" y="711232"/>
                  </a:moveTo>
                  <a:lnTo>
                    <a:pt x="711136"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33" name="Google Shape;333;p13"/>
            <p:cNvSpPr/>
            <p:nvPr/>
          </p:nvSpPr>
          <p:spPr>
            <a:xfrm>
              <a:off x="7710297" y="455581"/>
              <a:ext cx="666750" cy="666750"/>
            </a:xfrm>
            <a:custGeom>
              <a:avLst/>
              <a:gdLst/>
              <a:ahLst/>
              <a:cxnLst/>
              <a:rect l="l" t="t" r="r" b="b"/>
              <a:pathLst>
                <a:path w="666750" h="666750" extrusionOk="0">
                  <a:moveTo>
                    <a:pt x="0" y="672941"/>
                  </a:moveTo>
                  <a:lnTo>
                    <a:pt x="672941"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34" name="Google Shape;334;p13"/>
            <p:cNvSpPr/>
            <p:nvPr/>
          </p:nvSpPr>
          <p:spPr>
            <a:xfrm>
              <a:off x="7510272" y="61722"/>
              <a:ext cx="2019300" cy="2019300"/>
            </a:xfrm>
            <a:custGeom>
              <a:avLst/>
              <a:gdLst/>
              <a:ahLst/>
              <a:cxnLst/>
              <a:rect l="l" t="t" r="r" b="b"/>
              <a:pathLst>
                <a:path w="2019300" h="2019300" extrusionOk="0">
                  <a:moveTo>
                    <a:pt x="0" y="2019300"/>
                  </a:moveTo>
                  <a:lnTo>
                    <a:pt x="2019300"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35" name="Google Shape;335;p13"/>
            <p:cNvSpPr/>
            <p:nvPr/>
          </p:nvSpPr>
          <p:spPr>
            <a:xfrm>
              <a:off x="8496110" y="37910"/>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36" name="Google Shape;336;p13"/>
            <p:cNvSpPr/>
            <p:nvPr/>
          </p:nvSpPr>
          <p:spPr>
            <a:xfrm>
              <a:off x="8967597" y="37910"/>
              <a:ext cx="200025" cy="200025"/>
            </a:xfrm>
            <a:custGeom>
              <a:avLst/>
              <a:gdLst/>
              <a:ahLst/>
              <a:cxnLst/>
              <a:rect l="l" t="t" r="r" b="b"/>
              <a:pathLst>
                <a:path w="200025" h="200025" extrusionOk="0">
                  <a:moveTo>
                    <a:pt x="0" y="204788"/>
                  </a:moveTo>
                  <a:lnTo>
                    <a:pt x="204787"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337" name="Google Shape;337;p13"/>
          <p:cNvSpPr txBox="1">
            <a:spLocks noGrp="1"/>
          </p:cNvSpPr>
          <p:nvPr>
            <p:ph type="ctrTitle"/>
          </p:nvPr>
        </p:nvSpPr>
        <p:spPr>
          <a:xfrm>
            <a:off x="1845734" y="2052536"/>
            <a:ext cx="8454600" cy="3010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5200"/>
              <a:buNone/>
              <a:defRPr sz="3600">
                <a:solidFill>
                  <a:schemeClr val="accent5"/>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338" name="Google Shape;338;p13"/>
          <p:cNvSpPr txBox="1">
            <a:spLocks noGrp="1"/>
          </p:cNvSpPr>
          <p:nvPr>
            <p:ph type="subTitle" idx="1"/>
          </p:nvPr>
        </p:nvSpPr>
        <p:spPr>
          <a:xfrm>
            <a:off x="1843828" y="5508457"/>
            <a:ext cx="8454600" cy="573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6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339" name="Google Shape;339;p13"/>
          <p:cNvGrpSpPr/>
          <p:nvPr/>
        </p:nvGrpSpPr>
        <p:grpSpPr>
          <a:xfrm>
            <a:off x="10577698" y="6495228"/>
            <a:ext cx="1323412" cy="240233"/>
            <a:chOff x="1753506" y="1074221"/>
            <a:chExt cx="2173448" cy="394536"/>
          </a:xfrm>
        </p:grpSpPr>
        <p:sp>
          <p:nvSpPr>
            <p:cNvPr id="340" name="Google Shape;340;p1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1" name="Google Shape;341;p1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2" name="Google Shape;342;p1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3" name="Google Shape;343;p1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4" name="Google Shape;344;p1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5" name="Google Shape;345;p1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6" name="Google Shape;346;p1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7" name="Google Shape;347;p1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8" name="Google Shape;348;p1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9" name="Google Shape;349;p1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50" name="Google Shape;350;p1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51" name="Google Shape;351;p1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52" name="Google Shape;352;p1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53" name="Google Shape;353;p1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54" name="Google Shape;354;p1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6. Bar 3 number content">
  <p:cSld name="6. Bar 3 number content">
    <p:spTree>
      <p:nvGrpSpPr>
        <p:cNvPr id="1" name="Shape 2477"/>
        <p:cNvGrpSpPr/>
        <p:nvPr/>
      </p:nvGrpSpPr>
      <p:grpSpPr>
        <a:xfrm>
          <a:off x="0" y="0"/>
          <a:ext cx="0" cy="0"/>
          <a:chOff x="0" y="0"/>
          <a:chExt cx="0" cy="0"/>
        </a:xfrm>
      </p:grpSpPr>
      <p:sp>
        <p:nvSpPr>
          <p:cNvPr id="2478" name="Google Shape;2478;p118"/>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479" name="Google Shape;2479;p118"/>
          <p:cNvSpPr/>
          <p:nvPr/>
        </p:nvSpPr>
        <p:spPr>
          <a:xfrm>
            <a:off x="4088813" y="2027111"/>
            <a:ext cx="9600" cy="4019550"/>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80" name="Google Shape;2480;p118"/>
          <p:cNvSpPr/>
          <p:nvPr/>
        </p:nvSpPr>
        <p:spPr>
          <a:xfrm>
            <a:off x="8049492" y="2027111"/>
            <a:ext cx="9600" cy="4019550"/>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81" name="Google Shape;2481;p118"/>
          <p:cNvSpPr txBox="1">
            <a:spLocks noGrp="1"/>
          </p:cNvSpPr>
          <p:nvPr>
            <p:ph type="body" idx="1"/>
          </p:nvPr>
        </p:nvSpPr>
        <p:spPr>
          <a:xfrm>
            <a:off x="4459457" y="4089990"/>
            <a:ext cx="3152400" cy="17607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SzPts val="1400"/>
              <a:buFont typeface="Exo 2"/>
              <a:buNone/>
              <a:defRPr sz="2000" i="0">
                <a:solidFill>
                  <a:schemeClr val="dk2"/>
                </a:solidFill>
                <a:latin typeface="Exo 2"/>
                <a:ea typeface="Exo 2"/>
                <a:cs typeface="Exo 2"/>
                <a:sym typeface="Exo 2"/>
              </a:defRPr>
            </a:lvl1pPr>
            <a:lvl2pPr marL="914400" lvl="1" indent="-317500" algn="l" rtl="0">
              <a:lnSpc>
                <a:spcPct val="100000"/>
              </a:lnSpc>
              <a:spcBef>
                <a:spcPts val="10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0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0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0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0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0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0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000"/>
              </a:spcBef>
              <a:spcAft>
                <a:spcPts val="1000"/>
              </a:spcAft>
              <a:buSzPts val="1400"/>
              <a:buFont typeface="Exo 2"/>
              <a:buChar char="•"/>
              <a:defRPr>
                <a:latin typeface="Exo 2"/>
                <a:ea typeface="Exo 2"/>
                <a:cs typeface="Exo 2"/>
                <a:sym typeface="Exo 2"/>
              </a:defRPr>
            </a:lvl9pPr>
          </a:lstStyle>
          <a:p>
            <a:endParaRPr/>
          </a:p>
        </p:txBody>
      </p:sp>
      <p:sp>
        <p:nvSpPr>
          <p:cNvPr id="2482" name="Google Shape;2482;p118"/>
          <p:cNvSpPr txBox="1">
            <a:spLocks noGrp="1"/>
          </p:cNvSpPr>
          <p:nvPr>
            <p:ph type="body" idx="2"/>
          </p:nvPr>
        </p:nvSpPr>
        <p:spPr>
          <a:xfrm>
            <a:off x="8447926" y="4086338"/>
            <a:ext cx="3152400" cy="17607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SzPts val="1400"/>
              <a:buFont typeface="Exo 2"/>
              <a:buNone/>
              <a:defRPr sz="2000" i="0">
                <a:solidFill>
                  <a:schemeClr val="dk2"/>
                </a:solidFill>
                <a:latin typeface="Exo 2"/>
                <a:ea typeface="Exo 2"/>
                <a:cs typeface="Exo 2"/>
                <a:sym typeface="Exo 2"/>
              </a:defRPr>
            </a:lvl1pPr>
            <a:lvl2pPr marL="914400" lvl="1" indent="-317500" algn="l" rtl="0">
              <a:lnSpc>
                <a:spcPct val="100000"/>
              </a:lnSpc>
              <a:spcBef>
                <a:spcPts val="10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0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0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0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0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0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0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000"/>
              </a:spcBef>
              <a:spcAft>
                <a:spcPts val="1000"/>
              </a:spcAft>
              <a:buSzPts val="1400"/>
              <a:buFont typeface="Exo 2"/>
              <a:buChar char="•"/>
              <a:defRPr>
                <a:latin typeface="Exo 2"/>
                <a:ea typeface="Exo 2"/>
                <a:cs typeface="Exo 2"/>
                <a:sym typeface="Exo 2"/>
              </a:defRPr>
            </a:lvl9pPr>
          </a:lstStyle>
          <a:p>
            <a:endParaRPr/>
          </a:p>
        </p:txBody>
      </p:sp>
      <p:sp>
        <p:nvSpPr>
          <p:cNvPr id="2483" name="Google Shape;2483;p118"/>
          <p:cNvSpPr txBox="1">
            <a:spLocks noGrp="1"/>
          </p:cNvSpPr>
          <p:nvPr>
            <p:ph type="body" idx="3"/>
          </p:nvPr>
        </p:nvSpPr>
        <p:spPr>
          <a:xfrm>
            <a:off x="484677" y="4085451"/>
            <a:ext cx="3152400" cy="17607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SzPts val="1400"/>
              <a:buFont typeface="Exo 2"/>
              <a:buNone/>
              <a:defRPr sz="2000" i="0">
                <a:solidFill>
                  <a:schemeClr val="dk2"/>
                </a:solidFill>
                <a:latin typeface="Exo 2"/>
                <a:ea typeface="Exo 2"/>
                <a:cs typeface="Exo 2"/>
                <a:sym typeface="Exo 2"/>
              </a:defRPr>
            </a:lvl1pPr>
            <a:lvl2pPr marL="914400" lvl="1" indent="-317500" algn="l" rtl="0">
              <a:lnSpc>
                <a:spcPct val="100000"/>
              </a:lnSpc>
              <a:spcBef>
                <a:spcPts val="10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0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0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0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0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0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0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000"/>
              </a:spcBef>
              <a:spcAft>
                <a:spcPts val="1000"/>
              </a:spcAft>
              <a:buSzPts val="1400"/>
              <a:buFont typeface="Exo 2"/>
              <a:buChar char="•"/>
              <a:defRPr>
                <a:latin typeface="Exo 2"/>
                <a:ea typeface="Exo 2"/>
                <a:cs typeface="Exo 2"/>
                <a:sym typeface="Exo 2"/>
              </a:defRPr>
            </a:lvl9pPr>
          </a:lstStyle>
          <a:p>
            <a:endParaRPr/>
          </a:p>
        </p:txBody>
      </p:sp>
      <p:sp>
        <p:nvSpPr>
          <p:cNvPr id="2484" name="Google Shape;2484;p118"/>
          <p:cNvSpPr txBox="1">
            <a:spLocks noGrp="1"/>
          </p:cNvSpPr>
          <p:nvPr>
            <p:ph type="body" idx="4"/>
          </p:nvPr>
        </p:nvSpPr>
        <p:spPr>
          <a:xfrm>
            <a:off x="4456376" y="2208864"/>
            <a:ext cx="3152400" cy="1760700"/>
          </a:xfrm>
          <a:prstGeom prst="rect">
            <a:avLst/>
          </a:prstGeom>
          <a:noFill/>
          <a:ln>
            <a:noFill/>
          </a:ln>
        </p:spPr>
        <p:txBody>
          <a:bodyPr spcFirstLastPara="1" wrap="square" lIns="0" tIns="0" rIns="0" bIns="0" anchor="b" anchorCtr="0">
            <a:noAutofit/>
          </a:bodyPr>
          <a:lstStyle>
            <a:lvl1pPr marL="457200" lvl="0" indent="-228600" algn="ctr" rtl="0">
              <a:lnSpc>
                <a:spcPct val="85000"/>
              </a:lnSpc>
              <a:spcBef>
                <a:spcPts val="0"/>
              </a:spcBef>
              <a:spcAft>
                <a:spcPts val="0"/>
              </a:spcAft>
              <a:buSzPts val="1400"/>
              <a:buFont typeface="Exo 2 Regular"/>
              <a:buNone/>
              <a:defRPr sz="7200"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2485" name="Google Shape;2485;p118"/>
          <p:cNvSpPr txBox="1">
            <a:spLocks noGrp="1"/>
          </p:cNvSpPr>
          <p:nvPr>
            <p:ph type="body" idx="5"/>
          </p:nvPr>
        </p:nvSpPr>
        <p:spPr>
          <a:xfrm>
            <a:off x="8444845" y="2205212"/>
            <a:ext cx="3152400" cy="1760700"/>
          </a:xfrm>
          <a:prstGeom prst="rect">
            <a:avLst/>
          </a:prstGeom>
          <a:noFill/>
          <a:ln>
            <a:noFill/>
          </a:ln>
        </p:spPr>
        <p:txBody>
          <a:bodyPr spcFirstLastPara="1" wrap="square" lIns="0" tIns="0" rIns="0" bIns="0" anchor="b" anchorCtr="0">
            <a:noAutofit/>
          </a:bodyPr>
          <a:lstStyle>
            <a:lvl1pPr marL="457200" lvl="0" indent="-228600" algn="ctr" rtl="0">
              <a:lnSpc>
                <a:spcPct val="85000"/>
              </a:lnSpc>
              <a:spcBef>
                <a:spcPts val="0"/>
              </a:spcBef>
              <a:spcAft>
                <a:spcPts val="0"/>
              </a:spcAft>
              <a:buSzPts val="1400"/>
              <a:buFont typeface="Exo 2 Regular"/>
              <a:buNone/>
              <a:defRPr sz="7200"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2486" name="Google Shape;2486;p118"/>
          <p:cNvSpPr txBox="1">
            <a:spLocks noGrp="1"/>
          </p:cNvSpPr>
          <p:nvPr>
            <p:ph type="body" idx="6"/>
          </p:nvPr>
        </p:nvSpPr>
        <p:spPr>
          <a:xfrm>
            <a:off x="481596" y="2204325"/>
            <a:ext cx="3152400" cy="1760700"/>
          </a:xfrm>
          <a:prstGeom prst="rect">
            <a:avLst/>
          </a:prstGeom>
          <a:noFill/>
          <a:ln>
            <a:noFill/>
          </a:ln>
        </p:spPr>
        <p:txBody>
          <a:bodyPr spcFirstLastPara="1" wrap="square" lIns="0" tIns="0" rIns="0" bIns="0" anchor="b" anchorCtr="0">
            <a:noAutofit/>
          </a:bodyPr>
          <a:lstStyle>
            <a:lvl1pPr marL="457200" lvl="0" indent="-228600" algn="ctr" rtl="0">
              <a:lnSpc>
                <a:spcPct val="85000"/>
              </a:lnSpc>
              <a:spcBef>
                <a:spcPts val="0"/>
              </a:spcBef>
              <a:spcAft>
                <a:spcPts val="0"/>
              </a:spcAft>
              <a:buSzPts val="1400"/>
              <a:buFont typeface="Exo 2 Regular"/>
              <a:buNone/>
              <a:defRPr sz="7200"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2487" name="Google Shape;2487;p118"/>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4. Content 3 col lines bar">
  <p:cSld name="4. Content 3 col lines bar">
    <p:spTree>
      <p:nvGrpSpPr>
        <p:cNvPr id="1" name="Shape 2488"/>
        <p:cNvGrpSpPr/>
        <p:nvPr/>
      </p:nvGrpSpPr>
      <p:grpSpPr>
        <a:xfrm>
          <a:off x="0" y="0"/>
          <a:ext cx="0" cy="0"/>
          <a:chOff x="0" y="0"/>
          <a:chExt cx="0" cy="0"/>
        </a:xfrm>
      </p:grpSpPr>
      <p:sp>
        <p:nvSpPr>
          <p:cNvPr id="2489" name="Google Shape;2489;p119"/>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490" name="Google Shape;2490;p119"/>
          <p:cNvSpPr/>
          <p:nvPr/>
        </p:nvSpPr>
        <p:spPr>
          <a:xfrm>
            <a:off x="4088813" y="2027111"/>
            <a:ext cx="9600" cy="4019550"/>
          </a:xfrm>
          <a:custGeom>
            <a:avLst/>
            <a:gdLst/>
            <a:ahLst/>
            <a:cxnLst/>
            <a:rect l="l" t="t" r="r" b="b"/>
            <a:pathLst>
              <a:path w="120000" h="4019550" extrusionOk="0">
                <a:moveTo>
                  <a:pt x="0" y="4021265"/>
                </a:moveTo>
                <a:lnTo>
                  <a:pt x="0" y="0"/>
                </a:lnTo>
              </a:path>
            </a:pathLst>
          </a:custGeom>
          <a:noFill/>
          <a:ln w="1905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91" name="Google Shape;2491;p119"/>
          <p:cNvSpPr/>
          <p:nvPr/>
        </p:nvSpPr>
        <p:spPr>
          <a:xfrm>
            <a:off x="8049492" y="2027111"/>
            <a:ext cx="9600" cy="4019550"/>
          </a:xfrm>
          <a:custGeom>
            <a:avLst/>
            <a:gdLst/>
            <a:ahLst/>
            <a:cxnLst/>
            <a:rect l="l" t="t" r="r" b="b"/>
            <a:pathLst>
              <a:path w="120000" h="4019550" extrusionOk="0">
                <a:moveTo>
                  <a:pt x="0" y="4021265"/>
                </a:moveTo>
                <a:lnTo>
                  <a:pt x="0" y="0"/>
                </a:lnTo>
              </a:path>
            </a:pathLst>
          </a:custGeom>
          <a:noFill/>
          <a:ln w="1905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92" name="Google Shape;2492;p119"/>
          <p:cNvSpPr txBox="1">
            <a:spLocks noGrp="1"/>
          </p:cNvSpPr>
          <p:nvPr>
            <p:ph type="body" idx="1"/>
          </p:nvPr>
        </p:nvSpPr>
        <p:spPr>
          <a:xfrm>
            <a:off x="4459457" y="2027111"/>
            <a:ext cx="3152400" cy="40650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2493" name="Google Shape;2493;p119"/>
          <p:cNvSpPr txBox="1">
            <a:spLocks noGrp="1"/>
          </p:cNvSpPr>
          <p:nvPr>
            <p:ph type="body" idx="2"/>
          </p:nvPr>
        </p:nvSpPr>
        <p:spPr>
          <a:xfrm>
            <a:off x="8447926" y="2023459"/>
            <a:ext cx="3152400" cy="40650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2494" name="Google Shape;2494;p119"/>
          <p:cNvSpPr txBox="1">
            <a:spLocks noGrp="1"/>
          </p:cNvSpPr>
          <p:nvPr>
            <p:ph type="body" idx="3"/>
          </p:nvPr>
        </p:nvSpPr>
        <p:spPr>
          <a:xfrm>
            <a:off x="484677" y="2022572"/>
            <a:ext cx="3152400" cy="40650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2495" name="Google Shape;2495;p119"/>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4. Content 4 col lines bar">
  <p:cSld name="4. Content 4 col lines bar">
    <p:spTree>
      <p:nvGrpSpPr>
        <p:cNvPr id="1" name="Shape 2496"/>
        <p:cNvGrpSpPr/>
        <p:nvPr/>
      </p:nvGrpSpPr>
      <p:grpSpPr>
        <a:xfrm>
          <a:off x="0" y="0"/>
          <a:ext cx="0" cy="0"/>
          <a:chOff x="0" y="0"/>
          <a:chExt cx="0" cy="0"/>
        </a:xfrm>
      </p:grpSpPr>
      <p:sp>
        <p:nvSpPr>
          <p:cNvPr id="2497" name="Google Shape;2497;p120"/>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498" name="Google Shape;2498;p120"/>
          <p:cNvSpPr/>
          <p:nvPr/>
        </p:nvSpPr>
        <p:spPr>
          <a:xfrm>
            <a:off x="3050000" y="2027111"/>
            <a:ext cx="9600" cy="4019550"/>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99" name="Google Shape;2499;p120"/>
          <p:cNvSpPr/>
          <p:nvPr/>
        </p:nvSpPr>
        <p:spPr>
          <a:xfrm>
            <a:off x="6098000" y="2027111"/>
            <a:ext cx="9600" cy="4019550"/>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00" name="Google Shape;2500;p120"/>
          <p:cNvSpPr/>
          <p:nvPr/>
        </p:nvSpPr>
        <p:spPr>
          <a:xfrm>
            <a:off x="9146000" y="2027111"/>
            <a:ext cx="9600" cy="4019550"/>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01" name="Google Shape;2501;p120"/>
          <p:cNvSpPr txBox="1">
            <a:spLocks noGrp="1"/>
          </p:cNvSpPr>
          <p:nvPr>
            <p:ph type="body" idx="1"/>
          </p:nvPr>
        </p:nvSpPr>
        <p:spPr>
          <a:xfrm>
            <a:off x="3295923" y="2027111"/>
            <a:ext cx="2563200" cy="40650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2502" name="Google Shape;2502;p120"/>
          <p:cNvSpPr txBox="1">
            <a:spLocks noGrp="1"/>
          </p:cNvSpPr>
          <p:nvPr>
            <p:ph type="body" idx="2"/>
          </p:nvPr>
        </p:nvSpPr>
        <p:spPr>
          <a:xfrm>
            <a:off x="6345227" y="2023459"/>
            <a:ext cx="2563200" cy="40650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2503" name="Google Shape;2503;p120"/>
          <p:cNvSpPr txBox="1">
            <a:spLocks noGrp="1"/>
          </p:cNvSpPr>
          <p:nvPr>
            <p:ph type="body" idx="3"/>
          </p:nvPr>
        </p:nvSpPr>
        <p:spPr>
          <a:xfrm>
            <a:off x="9386610" y="2022572"/>
            <a:ext cx="2563200" cy="40650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2504" name="Google Shape;2504;p120"/>
          <p:cNvSpPr txBox="1">
            <a:spLocks noGrp="1"/>
          </p:cNvSpPr>
          <p:nvPr>
            <p:ph type="body" idx="4"/>
          </p:nvPr>
        </p:nvSpPr>
        <p:spPr>
          <a:xfrm>
            <a:off x="272628" y="2022572"/>
            <a:ext cx="2563200" cy="40650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2505" name="Google Shape;2505;p120"/>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7. Bar 4 circle text">
  <p:cSld name="7. Bar 4 circle text">
    <p:spTree>
      <p:nvGrpSpPr>
        <p:cNvPr id="1" name="Shape 2506"/>
        <p:cNvGrpSpPr/>
        <p:nvPr/>
      </p:nvGrpSpPr>
      <p:grpSpPr>
        <a:xfrm>
          <a:off x="0" y="0"/>
          <a:ext cx="0" cy="0"/>
          <a:chOff x="0" y="0"/>
          <a:chExt cx="0" cy="0"/>
        </a:xfrm>
      </p:grpSpPr>
      <p:sp>
        <p:nvSpPr>
          <p:cNvPr id="2507" name="Google Shape;2507;p121"/>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08" name="Google Shape;2508;p121"/>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509" name="Google Shape;2509;p121"/>
          <p:cNvSpPr>
            <a:spLocks noGrp="1"/>
          </p:cNvSpPr>
          <p:nvPr>
            <p:ph type="body" idx="2"/>
          </p:nvPr>
        </p:nvSpPr>
        <p:spPr>
          <a:xfrm>
            <a:off x="6405302" y="1923679"/>
            <a:ext cx="2305200" cy="2305200"/>
          </a:xfrm>
          <a:prstGeom prst="ellipse">
            <a:avLst/>
          </a:prstGeom>
          <a:solidFill>
            <a:schemeClr val="lt2"/>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510" name="Google Shape;2510;p121"/>
          <p:cNvSpPr>
            <a:spLocks noGrp="1"/>
          </p:cNvSpPr>
          <p:nvPr>
            <p:ph type="body" idx="3"/>
          </p:nvPr>
        </p:nvSpPr>
        <p:spPr>
          <a:xfrm>
            <a:off x="547950" y="1923679"/>
            <a:ext cx="2305200" cy="2305200"/>
          </a:xfrm>
          <a:prstGeom prst="ellipse">
            <a:avLst/>
          </a:prstGeom>
          <a:solidFill>
            <a:schemeClr val="accent1"/>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511" name="Google Shape;2511;p121"/>
          <p:cNvSpPr>
            <a:spLocks noGrp="1"/>
          </p:cNvSpPr>
          <p:nvPr>
            <p:ph type="body" idx="4"/>
          </p:nvPr>
        </p:nvSpPr>
        <p:spPr>
          <a:xfrm>
            <a:off x="3481650" y="1923679"/>
            <a:ext cx="2305200" cy="2305200"/>
          </a:xfrm>
          <a:prstGeom prst="ellipse">
            <a:avLst/>
          </a:prstGeom>
          <a:solidFill>
            <a:schemeClr val="accent6"/>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512" name="Google Shape;2512;p121"/>
          <p:cNvSpPr>
            <a:spLocks noGrp="1"/>
          </p:cNvSpPr>
          <p:nvPr>
            <p:ph type="body" idx="5"/>
          </p:nvPr>
        </p:nvSpPr>
        <p:spPr>
          <a:xfrm>
            <a:off x="9339000" y="1923679"/>
            <a:ext cx="2305200" cy="2305200"/>
          </a:xfrm>
          <a:prstGeom prst="ellipse">
            <a:avLst/>
          </a:prstGeom>
          <a:solidFill>
            <a:schemeClr val="accent3"/>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513" name="Google Shape;2513;p121"/>
          <p:cNvSpPr txBox="1">
            <a:spLocks noGrp="1"/>
          </p:cNvSpPr>
          <p:nvPr>
            <p:ph type="body" idx="6"/>
          </p:nvPr>
        </p:nvSpPr>
        <p:spPr>
          <a:xfrm>
            <a:off x="547950" y="4372886"/>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514" name="Google Shape;2514;p121"/>
          <p:cNvSpPr txBox="1">
            <a:spLocks noGrp="1"/>
          </p:cNvSpPr>
          <p:nvPr>
            <p:ph type="body" idx="7"/>
          </p:nvPr>
        </p:nvSpPr>
        <p:spPr>
          <a:xfrm>
            <a:off x="3481650" y="4372886"/>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515" name="Google Shape;2515;p121"/>
          <p:cNvSpPr txBox="1">
            <a:spLocks noGrp="1"/>
          </p:cNvSpPr>
          <p:nvPr>
            <p:ph type="body" idx="8"/>
          </p:nvPr>
        </p:nvSpPr>
        <p:spPr>
          <a:xfrm>
            <a:off x="6407741" y="4372886"/>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516" name="Google Shape;2516;p121"/>
          <p:cNvSpPr txBox="1">
            <a:spLocks noGrp="1"/>
          </p:cNvSpPr>
          <p:nvPr>
            <p:ph type="body" idx="9"/>
          </p:nvPr>
        </p:nvSpPr>
        <p:spPr>
          <a:xfrm>
            <a:off x="9347228" y="4372886"/>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517" name="Google Shape;2517;p12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7. Bar 3 circle icon">
  <p:cSld name="7. Bar 3 circle icon">
    <p:spTree>
      <p:nvGrpSpPr>
        <p:cNvPr id="1" name="Shape 2518"/>
        <p:cNvGrpSpPr/>
        <p:nvPr/>
      </p:nvGrpSpPr>
      <p:grpSpPr>
        <a:xfrm>
          <a:off x="0" y="0"/>
          <a:ext cx="0" cy="0"/>
          <a:chOff x="0" y="0"/>
          <a:chExt cx="0" cy="0"/>
        </a:xfrm>
      </p:grpSpPr>
      <p:sp>
        <p:nvSpPr>
          <p:cNvPr id="2519" name="Google Shape;2519;p122"/>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20" name="Google Shape;2520;p122"/>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521" name="Google Shape;2521;p122"/>
          <p:cNvSpPr>
            <a:spLocks noGrp="1"/>
          </p:cNvSpPr>
          <p:nvPr>
            <p:ph type="body" idx="2"/>
          </p:nvPr>
        </p:nvSpPr>
        <p:spPr>
          <a:xfrm>
            <a:off x="8594590" y="2443903"/>
            <a:ext cx="1371600" cy="1371600"/>
          </a:xfrm>
          <a:prstGeom prst="ellipse">
            <a:avLst/>
          </a:prstGeom>
          <a:solidFill>
            <a:schemeClr val="lt2"/>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2"/>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522" name="Google Shape;2522;p122"/>
          <p:cNvSpPr>
            <a:spLocks noGrp="1"/>
          </p:cNvSpPr>
          <p:nvPr>
            <p:ph type="body" idx="3"/>
          </p:nvPr>
        </p:nvSpPr>
        <p:spPr>
          <a:xfrm>
            <a:off x="2257974" y="2439109"/>
            <a:ext cx="1371600" cy="1371600"/>
          </a:xfrm>
          <a:prstGeom prst="ellipse">
            <a:avLst/>
          </a:prstGeom>
          <a:solidFill>
            <a:schemeClr val="accent1"/>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accen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523" name="Google Shape;2523;p122"/>
          <p:cNvSpPr>
            <a:spLocks noGrp="1"/>
          </p:cNvSpPr>
          <p:nvPr>
            <p:ph type="body" idx="4"/>
          </p:nvPr>
        </p:nvSpPr>
        <p:spPr>
          <a:xfrm>
            <a:off x="5426282" y="2439109"/>
            <a:ext cx="1371600" cy="1371600"/>
          </a:xfrm>
          <a:prstGeom prst="ellipse">
            <a:avLst/>
          </a:prstGeom>
          <a:solidFill>
            <a:schemeClr val="accent6"/>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rgbClr val="00A7E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524" name="Google Shape;2524;p122"/>
          <p:cNvSpPr txBox="1">
            <a:spLocks noGrp="1"/>
          </p:cNvSpPr>
          <p:nvPr>
            <p:ph type="body" idx="5"/>
          </p:nvPr>
        </p:nvSpPr>
        <p:spPr>
          <a:xfrm>
            <a:off x="1769620" y="395966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525" name="Google Shape;2525;p122"/>
          <p:cNvSpPr txBox="1">
            <a:spLocks noGrp="1"/>
          </p:cNvSpPr>
          <p:nvPr>
            <p:ph type="body" idx="6"/>
          </p:nvPr>
        </p:nvSpPr>
        <p:spPr>
          <a:xfrm>
            <a:off x="4959557" y="395966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526" name="Google Shape;2526;p122"/>
          <p:cNvSpPr txBox="1">
            <a:spLocks noGrp="1"/>
          </p:cNvSpPr>
          <p:nvPr>
            <p:ph type="body" idx="7"/>
          </p:nvPr>
        </p:nvSpPr>
        <p:spPr>
          <a:xfrm>
            <a:off x="8127865" y="395966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527" name="Google Shape;2527;p122"/>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7. Bar 4 circle icon">
  <p:cSld name="7. Bar 4 circle icon">
    <p:spTree>
      <p:nvGrpSpPr>
        <p:cNvPr id="1" name="Shape 2538"/>
        <p:cNvGrpSpPr/>
        <p:nvPr/>
      </p:nvGrpSpPr>
      <p:grpSpPr>
        <a:xfrm>
          <a:off x="0" y="0"/>
          <a:ext cx="0" cy="0"/>
          <a:chOff x="0" y="0"/>
          <a:chExt cx="0" cy="0"/>
        </a:xfrm>
      </p:grpSpPr>
      <p:sp>
        <p:nvSpPr>
          <p:cNvPr id="2539" name="Google Shape;2539;p124"/>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40" name="Google Shape;2540;p124"/>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541" name="Google Shape;2541;p124"/>
          <p:cNvSpPr>
            <a:spLocks noGrp="1"/>
          </p:cNvSpPr>
          <p:nvPr>
            <p:ph type="body" idx="2"/>
          </p:nvPr>
        </p:nvSpPr>
        <p:spPr>
          <a:xfrm>
            <a:off x="6874466" y="2443903"/>
            <a:ext cx="1371600" cy="1371600"/>
          </a:xfrm>
          <a:prstGeom prst="ellipse">
            <a:avLst/>
          </a:prstGeom>
          <a:solidFill>
            <a:schemeClr val="lt2"/>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2"/>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542" name="Google Shape;2542;p124"/>
          <p:cNvSpPr>
            <a:spLocks noGrp="1"/>
          </p:cNvSpPr>
          <p:nvPr>
            <p:ph type="body" idx="3"/>
          </p:nvPr>
        </p:nvSpPr>
        <p:spPr>
          <a:xfrm>
            <a:off x="1014675" y="2443903"/>
            <a:ext cx="1371600" cy="1371600"/>
          </a:xfrm>
          <a:prstGeom prst="ellipse">
            <a:avLst/>
          </a:prstGeom>
          <a:solidFill>
            <a:schemeClr val="accent1"/>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accen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543" name="Google Shape;2543;p124"/>
          <p:cNvSpPr>
            <a:spLocks noGrp="1"/>
          </p:cNvSpPr>
          <p:nvPr>
            <p:ph type="body" idx="4"/>
          </p:nvPr>
        </p:nvSpPr>
        <p:spPr>
          <a:xfrm>
            <a:off x="3939303" y="2443903"/>
            <a:ext cx="1371600" cy="1371600"/>
          </a:xfrm>
          <a:prstGeom prst="ellipse">
            <a:avLst/>
          </a:prstGeom>
          <a:solidFill>
            <a:schemeClr val="accent6"/>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rgbClr val="00A7E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544" name="Google Shape;2544;p124"/>
          <p:cNvSpPr>
            <a:spLocks noGrp="1"/>
          </p:cNvSpPr>
          <p:nvPr>
            <p:ph type="body" idx="5"/>
          </p:nvPr>
        </p:nvSpPr>
        <p:spPr>
          <a:xfrm>
            <a:off x="9762839" y="2443903"/>
            <a:ext cx="1371600" cy="1371600"/>
          </a:xfrm>
          <a:prstGeom prst="ellipse">
            <a:avLst/>
          </a:prstGeom>
          <a:solidFill>
            <a:schemeClr val="accent3"/>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accent6"/>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545" name="Google Shape;2545;p124"/>
          <p:cNvSpPr txBox="1">
            <a:spLocks noGrp="1"/>
          </p:cNvSpPr>
          <p:nvPr>
            <p:ph type="body" idx="6"/>
          </p:nvPr>
        </p:nvSpPr>
        <p:spPr>
          <a:xfrm>
            <a:off x="547950" y="395966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546" name="Google Shape;2546;p124"/>
          <p:cNvSpPr txBox="1">
            <a:spLocks noGrp="1"/>
          </p:cNvSpPr>
          <p:nvPr>
            <p:ph type="body" idx="7"/>
          </p:nvPr>
        </p:nvSpPr>
        <p:spPr>
          <a:xfrm>
            <a:off x="3481650" y="395966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547" name="Google Shape;2547;p124"/>
          <p:cNvSpPr txBox="1">
            <a:spLocks noGrp="1"/>
          </p:cNvSpPr>
          <p:nvPr>
            <p:ph type="body" idx="8"/>
          </p:nvPr>
        </p:nvSpPr>
        <p:spPr>
          <a:xfrm>
            <a:off x="6407741" y="395966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548" name="Google Shape;2548;p124"/>
          <p:cNvSpPr txBox="1">
            <a:spLocks noGrp="1"/>
          </p:cNvSpPr>
          <p:nvPr>
            <p:ph type="body" idx="9"/>
          </p:nvPr>
        </p:nvSpPr>
        <p:spPr>
          <a:xfrm>
            <a:off x="9347228" y="395966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549" name="Google Shape;2549;p124"/>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7. Green 3 circle icon alt">
  <p:cSld name="7. Green 3 circle icon alt">
    <p:bg>
      <p:bgPr>
        <a:solidFill>
          <a:schemeClr val="dk2"/>
        </a:solidFill>
        <a:effectLst/>
      </p:bgPr>
    </p:bg>
    <p:spTree>
      <p:nvGrpSpPr>
        <p:cNvPr id="1" name="Shape 2589"/>
        <p:cNvGrpSpPr/>
        <p:nvPr/>
      </p:nvGrpSpPr>
      <p:grpSpPr>
        <a:xfrm>
          <a:off x="0" y="0"/>
          <a:ext cx="0" cy="0"/>
          <a:chOff x="0" y="0"/>
          <a:chExt cx="0" cy="0"/>
        </a:xfrm>
      </p:grpSpPr>
      <p:sp>
        <p:nvSpPr>
          <p:cNvPr id="2590" name="Google Shape;2590;p126"/>
          <p:cNvSpPr/>
          <p:nvPr/>
        </p:nvSpPr>
        <p:spPr>
          <a:xfrm>
            <a:off x="0" y="3129280"/>
            <a:ext cx="12179700" cy="372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591" name="Google Shape;2591;p126"/>
          <p:cNvGrpSpPr/>
          <p:nvPr/>
        </p:nvGrpSpPr>
        <p:grpSpPr>
          <a:xfrm>
            <a:off x="0" y="6336797"/>
            <a:ext cx="12192000" cy="521100"/>
            <a:chOff x="0" y="6314172"/>
            <a:chExt cx="12192000" cy="521100"/>
          </a:xfrm>
        </p:grpSpPr>
        <p:sp>
          <p:nvSpPr>
            <p:cNvPr id="2592" name="Google Shape;2592;p126"/>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593" name="Google Shape;2593;p126"/>
            <p:cNvGrpSpPr/>
            <p:nvPr/>
          </p:nvGrpSpPr>
          <p:grpSpPr>
            <a:xfrm>
              <a:off x="10577698" y="6472603"/>
              <a:ext cx="1323412" cy="240233"/>
              <a:chOff x="1753506" y="1074221"/>
              <a:chExt cx="2173448" cy="394536"/>
            </a:xfrm>
          </p:grpSpPr>
          <p:sp>
            <p:nvSpPr>
              <p:cNvPr id="2594" name="Google Shape;2594;p126"/>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95" name="Google Shape;2595;p126"/>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96" name="Google Shape;2596;p126"/>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97" name="Google Shape;2597;p126"/>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98" name="Google Shape;2598;p126"/>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99" name="Google Shape;2599;p126"/>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0" name="Google Shape;2600;p126"/>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1" name="Google Shape;2601;p126"/>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2" name="Google Shape;2602;p126"/>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3" name="Google Shape;2603;p126"/>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4" name="Google Shape;2604;p126"/>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5" name="Google Shape;2605;p126"/>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6" name="Google Shape;2606;p126"/>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7" name="Google Shape;2607;p126"/>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8" name="Google Shape;2608;p126"/>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2609" name="Google Shape;2609;p126"/>
          <p:cNvSpPr/>
          <p:nvPr/>
        </p:nvSpPr>
        <p:spPr>
          <a:xfrm>
            <a:off x="0" y="3128963"/>
            <a:ext cx="12179700" cy="321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2610" name="Google Shape;2610;p126"/>
          <p:cNvSpPr>
            <a:spLocks noGrp="1"/>
          </p:cNvSpPr>
          <p:nvPr>
            <p:ph type="body" idx="1"/>
          </p:nvPr>
        </p:nvSpPr>
        <p:spPr>
          <a:xfrm>
            <a:off x="8611202"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611" name="Google Shape;2611;p126"/>
          <p:cNvSpPr>
            <a:spLocks noGrp="1"/>
          </p:cNvSpPr>
          <p:nvPr>
            <p:ph type="body" idx="2"/>
          </p:nvPr>
        </p:nvSpPr>
        <p:spPr>
          <a:xfrm>
            <a:off x="2235988"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612" name="Google Shape;2612;p126"/>
          <p:cNvSpPr>
            <a:spLocks noGrp="1"/>
          </p:cNvSpPr>
          <p:nvPr>
            <p:ph type="body" idx="3"/>
          </p:nvPr>
        </p:nvSpPr>
        <p:spPr>
          <a:xfrm>
            <a:off x="5418004"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613" name="Google Shape;2613;p126"/>
          <p:cNvSpPr txBox="1">
            <a:spLocks noGrp="1"/>
          </p:cNvSpPr>
          <p:nvPr>
            <p:ph type="body" idx="4"/>
          </p:nvPr>
        </p:nvSpPr>
        <p:spPr>
          <a:xfrm>
            <a:off x="1767470" y="3968034"/>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614" name="Google Shape;2614;p126"/>
          <p:cNvSpPr txBox="1">
            <a:spLocks noGrp="1"/>
          </p:cNvSpPr>
          <p:nvPr>
            <p:ph type="body" idx="5"/>
          </p:nvPr>
        </p:nvSpPr>
        <p:spPr>
          <a:xfrm>
            <a:off x="4953605" y="3968034"/>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615" name="Google Shape;2615;p126"/>
          <p:cNvSpPr txBox="1">
            <a:spLocks noGrp="1"/>
          </p:cNvSpPr>
          <p:nvPr>
            <p:ph type="body" idx="6"/>
          </p:nvPr>
        </p:nvSpPr>
        <p:spPr>
          <a:xfrm>
            <a:off x="8133407" y="3968034"/>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616" name="Google Shape;2616;p126"/>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617" name="Google Shape;2617;p126"/>
          <p:cNvSpPr txBox="1">
            <a:spLocks noGrp="1"/>
          </p:cNvSpPr>
          <p:nvPr>
            <p:ph type="subTitle" idx="7"/>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2618" name="Google Shape;2618;p126"/>
          <p:cNvGrpSpPr/>
          <p:nvPr/>
        </p:nvGrpSpPr>
        <p:grpSpPr>
          <a:xfrm>
            <a:off x="10502429" y="-57904"/>
            <a:ext cx="1725226" cy="2043112"/>
            <a:chOff x="10448639" y="85535"/>
            <a:chExt cx="1725226" cy="2043112"/>
          </a:xfrm>
        </p:grpSpPr>
        <p:sp>
          <p:nvSpPr>
            <p:cNvPr id="2619" name="Google Shape;2619;p126"/>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20" name="Google Shape;2620;p126"/>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21" name="Google Shape;2621;p126"/>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22" name="Google Shape;2622;p126"/>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23" name="Google Shape;2623;p126"/>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24" name="Google Shape;2624;p126"/>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625" name="Google Shape;2625;p12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26" name="Google Shape;2626;p126"/>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7. Green 3 circle icon alt" preserve="1" userDrawn="1">
  <p:cSld name="1_7. Green 3 circle icon alt">
    <p:bg>
      <p:bgPr>
        <a:solidFill>
          <a:schemeClr val="dk2"/>
        </a:solidFill>
        <a:effectLst/>
      </p:bgPr>
    </p:bg>
    <p:spTree>
      <p:nvGrpSpPr>
        <p:cNvPr id="1" name="Shape 2589"/>
        <p:cNvGrpSpPr/>
        <p:nvPr/>
      </p:nvGrpSpPr>
      <p:grpSpPr>
        <a:xfrm>
          <a:off x="0" y="0"/>
          <a:ext cx="0" cy="0"/>
          <a:chOff x="0" y="0"/>
          <a:chExt cx="0" cy="0"/>
        </a:xfrm>
      </p:grpSpPr>
      <p:sp>
        <p:nvSpPr>
          <p:cNvPr id="2590" name="Google Shape;2590;p126"/>
          <p:cNvSpPr/>
          <p:nvPr/>
        </p:nvSpPr>
        <p:spPr>
          <a:xfrm>
            <a:off x="0" y="3129280"/>
            <a:ext cx="12179700" cy="372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591" name="Google Shape;2591;p126"/>
          <p:cNvGrpSpPr/>
          <p:nvPr/>
        </p:nvGrpSpPr>
        <p:grpSpPr>
          <a:xfrm>
            <a:off x="0" y="6336797"/>
            <a:ext cx="12192000" cy="521100"/>
            <a:chOff x="0" y="6314172"/>
            <a:chExt cx="12192000" cy="521100"/>
          </a:xfrm>
        </p:grpSpPr>
        <p:sp>
          <p:nvSpPr>
            <p:cNvPr id="2592" name="Google Shape;2592;p126"/>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593" name="Google Shape;2593;p126"/>
            <p:cNvGrpSpPr/>
            <p:nvPr/>
          </p:nvGrpSpPr>
          <p:grpSpPr>
            <a:xfrm>
              <a:off x="10577698" y="6472603"/>
              <a:ext cx="1323412" cy="240233"/>
              <a:chOff x="1753506" y="1074221"/>
              <a:chExt cx="2173448" cy="394536"/>
            </a:xfrm>
          </p:grpSpPr>
          <p:sp>
            <p:nvSpPr>
              <p:cNvPr id="2594" name="Google Shape;2594;p126"/>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95" name="Google Shape;2595;p126"/>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96" name="Google Shape;2596;p126"/>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97" name="Google Shape;2597;p126"/>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98" name="Google Shape;2598;p126"/>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99" name="Google Shape;2599;p126"/>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0" name="Google Shape;2600;p126"/>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1" name="Google Shape;2601;p126"/>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2" name="Google Shape;2602;p126"/>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3" name="Google Shape;2603;p126"/>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4" name="Google Shape;2604;p126"/>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5" name="Google Shape;2605;p126"/>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6" name="Google Shape;2606;p126"/>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7" name="Google Shape;2607;p126"/>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08" name="Google Shape;2608;p126"/>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2609" name="Google Shape;2609;p126"/>
          <p:cNvSpPr/>
          <p:nvPr/>
        </p:nvSpPr>
        <p:spPr>
          <a:xfrm>
            <a:off x="0" y="3128963"/>
            <a:ext cx="12179700" cy="321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2616" name="Google Shape;2616;p126"/>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617" name="Google Shape;2617;p126"/>
          <p:cNvSpPr txBox="1">
            <a:spLocks noGrp="1"/>
          </p:cNvSpPr>
          <p:nvPr>
            <p:ph type="subTitle" idx="7"/>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2618" name="Google Shape;2618;p126"/>
          <p:cNvGrpSpPr/>
          <p:nvPr/>
        </p:nvGrpSpPr>
        <p:grpSpPr>
          <a:xfrm>
            <a:off x="10502429" y="-57904"/>
            <a:ext cx="1725226" cy="2043112"/>
            <a:chOff x="10448639" y="85535"/>
            <a:chExt cx="1725226" cy="2043112"/>
          </a:xfrm>
        </p:grpSpPr>
        <p:sp>
          <p:nvSpPr>
            <p:cNvPr id="2619" name="Google Shape;2619;p126"/>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20" name="Google Shape;2620;p126"/>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21" name="Google Shape;2621;p126"/>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22" name="Google Shape;2622;p126"/>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23" name="Google Shape;2623;p126"/>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24" name="Google Shape;2624;p126"/>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625" name="Google Shape;2625;p12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26" name="Google Shape;2626;p126"/>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grpSp>
        <p:nvGrpSpPr>
          <p:cNvPr id="3" name="Group 2">
            <a:extLst>
              <a:ext uri="{FF2B5EF4-FFF2-40B4-BE49-F238E27FC236}">
                <a16:creationId xmlns:a16="http://schemas.microsoft.com/office/drawing/2014/main" id="{63F1D0E0-CB48-E64F-A28D-FE73B3019A07}"/>
              </a:ext>
            </a:extLst>
          </p:cNvPr>
          <p:cNvGrpSpPr/>
          <p:nvPr userDrawn="1"/>
        </p:nvGrpSpPr>
        <p:grpSpPr>
          <a:xfrm>
            <a:off x="116723" y="2360850"/>
            <a:ext cx="11958554" cy="2043112"/>
            <a:chOff x="-47876" y="2360850"/>
            <a:chExt cx="11958554" cy="2043112"/>
          </a:xfrm>
        </p:grpSpPr>
        <p:grpSp>
          <p:nvGrpSpPr>
            <p:cNvPr id="54" name="Group 53">
              <a:extLst>
                <a:ext uri="{FF2B5EF4-FFF2-40B4-BE49-F238E27FC236}">
                  <a16:creationId xmlns:a16="http://schemas.microsoft.com/office/drawing/2014/main" id="{80519FD1-826F-B340-BCD9-599C576D13A4}"/>
                </a:ext>
              </a:extLst>
            </p:cNvPr>
            <p:cNvGrpSpPr/>
            <p:nvPr userDrawn="1"/>
          </p:nvGrpSpPr>
          <p:grpSpPr>
            <a:xfrm>
              <a:off x="4501018" y="2360850"/>
              <a:ext cx="2860767" cy="2043112"/>
              <a:chOff x="-200276" y="2197893"/>
              <a:chExt cx="2860767" cy="2043112"/>
            </a:xfrm>
          </p:grpSpPr>
          <p:grpSp>
            <p:nvGrpSpPr>
              <p:cNvPr id="55" name="Google Shape;2618;p126">
                <a:extLst>
                  <a:ext uri="{FF2B5EF4-FFF2-40B4-BE49-F238E27FC236}">
                    <a16:creationId xmlns:a16="http://schemas.microsoft.com/office/drawing/2014/main" id="{B6872C4F-03C5-9041-B0DC-E0433C04D802}"/>
                  </a:ext>
                </a:extLst>
              </p:cNvPr>
              <p:cNvGrpSpPr/>
              <p:nvPr userDrawn="1"/>
            </p:nvGrpSpPr>
            <p:grpSpPr>
              <a:xfrm>
                <a:off x="-200276" y="2197893"/>
                <a:ext cx="1725226" cy="2043112"/>
                <a:chOff x="10448639" y="85535"/>
                <a:chExt cx="1725226" cy="2043112"/>
              </a:xfrm>
            </p:grpSpPr>
            <p:sp>
              <p:nvSpPr>
                <p:cNvPr id="63" name="Google Shape;2619;p126">
                  <a:extLst>
                    <a:ext uri="{FF2B5EF4-FFF2-40B4-BE49-F238E27FC236}">
                      <a16:creationId xmlns:a16="http://schemas.microsoft.com/office/drawing/2014/main" id="{3BAF1E94-5A1E-B946-AF80-39497EFE26EF}"/>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 name="Google Shape;2620;p126">
                  <a:extLst>
                    <a:ext uri="{FF2B5EF4-FFF2-40B4-BE49-F238E27FC236}">
                      <a16:creationId xmlns:a16="http://schemas.microsoft.com/office/drawing/2014/main" id="{82A942C7-B5F8-C24F-ABE1-87BA1F74D9D6}"/>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5" name="Google Shape;2621;p126">
                  <a:extLst>
                    <a:ext uri="{FF2B5EF4-FFF2-40B4-BE49-F238E27FC236}">
                      <a16:creationId xmlns:a16="http://schemas.microsoft.com/office/drawing/2014/main" id="{FE67EDC8-1FEC-2F43-9C28-4D34B103C6D7}"/>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6" name="Google Shape;2622;p126">
                  <a:extLst>
                    <a:ext uri="{FF2B5EF4-FFF2-40B4-BE49-F238E27FC236}">
                      <a16:creationId xmlns:a16="http://schemas.microsoft.com/office/drawing/2014/main" id="{593FBC5C-DBCF-7440-AE62-C927CA9334A9}"/>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 name="Google Shape;2623;p126">
                  <a:extLst>
                    <a:ext uri="{FF2B5EF4-FFF2-40B4-BE49-F238E27FC236}">
                      <a16:creationId xmlns:a16="http://schemas.microsoft.com/office/drawing/2014/main" id="{F04D804A-47C2-494A-A7D9-FBA3142A5D9E}"/>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8" name="Google Shape;2624;p126">
                  <a:extLst>
                    <a:ext uri="{FF2B5EF4-FFF2-40B4-BE49-F238E27FC236}">
                      <a16:creationId xmlns:a16="http://schemas.microsoft.com/office/drawing/2014/main" id="{17088804-7607-9445-96DD-E82F230E5AFF}"/>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56" name="Google Shape;2618;p126">
                <a:extLst>
                  <a:ext uri="{FF2B5EF4-FFF2-40B4-BE49-F238E27FC236}">
                    <a16:creationId xmlns:a16="http://schemas.microsoft.com/office/drawing/2014/main" id="{6C239989-9C4C-D54A-A3A0-8980EE7BC28B}"/>
                  </a:ext>
                </a:extLst>
              </p:cNvPr>
              <p:cNvGrpSpPr/>
              <p:nvPr userDrawn="1"/>
            </p:nvGrpSpPr>
            <p:grpSpPr>
              <a:xfrm>
                <a:off x="935265" y="2197893"/>
                <a:ext cx="1725226" cy="2043112"/>
                <a:chOff x="10448639" y="85535"/>
                <a:chExt cx="1725226" cy="2043112"/>
              </a:xfrm>
            </p:grpSpPr>
            <p:sp>
              <p:nvSpPr>
                <p:cNvPr id="57" name="Google Shape;2619;p126">
                  <a:extLst>
                    <a:ext uri="{FF2B5EF4-FFF2-40B4-BE49-F238E27FC236}">
                      <a16:creationId xmlns:a16="http://schemas.microsoft.com/office/drawing/2014/main" id="{9805FDB9-A8B2-B34B-A804-C1D3DC90615A}"/>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8" name="Google Shape;2620;p126">
                  <a:extLst>
                    <a:ext uri="{FF2B5EF4-FFF2-40B4-BE49-F238E27FC236}">
                      <a16:creationId xmlns:a16="http://schemas.microsoft.com/office/drawing/2014/main" id="{C9E220DF-F5BA-3D46-8743-6C4225CFE06A}"/>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 name="Google Shape;2621;p126">
                  <a:extLst>
                    <a:ext uri="{FF2B5EF4-FFF2-40B4-BE49-F238E27FC236}">
                      <a16:creationId xmlns:a16="http://schemas.microsoft.com/office/drawing/2014/main" id="{A42185EC-BBDB-3D40-898F-88994EB0EBB8}"/>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0" name="Google Shape;2622;p126">
                  <a:extLst>
                    <a:ext uri="{FF2B5EF4-FFF2-40B4-BE49-F238E27FC236}">
                      <a16:creationId xmlns:a16="http://schemas.microsoft.com/office/drawing/2014/main" id="{58DE52BD-B094-3E49-AA23-6BF965DE05F6}"/>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1" name="Google Shape;2623;p126">
                  <a:extLst>
                    <a:ext uri="{FF2B5EF4-FFF2-40B4-BE49-F238E27FC236}">
                      <a16:creationId xmlns:a16="http://schemas.microsoft.com/office/drawing/2014/main" id="{131EA571-D6D6-F848-BCF4-AF3165A9D980}"/>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 name="Google Shape;2624;p126">
                  <a:extLst>
                    <a:ext uri="{FF2B5EF4-FFF2-40B4-BE49-F238E27FC236}">
                      <a16:creationId xmlns:a16="http://schemas.microsoft.com/office/drawing/2014/main" id="{F1BC8830-BE48-444D-AA5F-9112958CA91E}"/>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grpSp>
          <p:nvGrpSpPr>
            <p:cNvPr id="69" name="Group 68">
              <a:extLst>
                <a:ext uri="{FF2B5EF4-FFF2-40B4-BE49-F238E27FC236}">
                  <a16:creationId xmlns:a16="http://schemas.microsoft.com/office/drawing/2014/main" id="{F66D21F0-E704-5D4F-B93E-FCF5C367D252}"/>
                </a:ext>
              </a:extLst>
            </p:cNvPr>
            <p:cNvGrpSpPr/>
            <p:nvPr userDrawn="1"/>
          </p:nvGrpSpPr>
          <p:grpSpPr>
            <a:xfrm>
              <a:off x="-47876" y="2360850"/>
              <a:ext cx="2860767" cy="2043112"/>
              <a:chOff x="-200276" y="2197893"/>
              <a:chExt cx="2860767" cy="2043112"/>
            </a:xfrm>
          </p:grpSpPr>
          <p:grpSp>
            <p:nvGrpSpPr>
              <p:cNvPr id="70" name="Google Shape;2618;p126">
                <a:extLst>
                  <a:ext uri="{FF2B5EF4-FFF2-40B4-BE49-F238E27FC236}">
                    <a16:creationId xmlns:a16="http://schemas.microsoft.com/office/drawing/2014/main" id="{C60E8109-0CFC-884A-8D3E-DF06C04B1535}"/>
                  </a:ext>
                </a:extLst>
              </p:cNvPr>
              <p:cNvGrpSpPr/>
              <p:nvPr userDrawn="1"/>
            </p:nvGrpSpPr>
            <p:grpSpPr>
              <a:xfrm>
                <a:off x="-200276" y="2197893"/>
                <a:ext cx="1725226" cy="2043112"/>
                <a:chOff x="10448639" y="85535"/>
                <a:chExt cx="1725226" cy="2043112"/>
              </a:xfrm>
            </p:grpSpPr>
            <p:sp>
              <p:nvSpPr>
                <p:cNvPr id="78" name="Google Shape;2619;p126">
                  <a:extLst>
                    <a:ext uri="{FF2B5EF4-FFF2-40B4-BE49-F238E27FC236}">
                      <a16:creationId xmlns:a16="http://schemas.microsoft.com/office/drawing/2014/main" id="{8EBAD23B-3359-014B-A7DF-BC58D3038AE3}"/>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 name="Google Shape;2620;p126">
                  <a:extLst>
                    <a:ext uri="{FF2B5EF4-FFF2-40B4-BE49-F238E27FC236}">
                      <a16:creationId xmlns:a16="http://schemas.microsoft.com/office/drawing/2014/main" id="{B916CEA0-54F2-8348-8E62-05A35662D32F}"/>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 name="Google Shape;2621;p126">
                  <a:extLst>
                    <a:ext uri="{FF2B5EF4-FFF2-40B4-BE49-F238E27FC236}">
                      <a16:creationId xmlns:a16="http://schemas.microsoft.com/office/drawing/2014/main" id="{FFCD192B-0982-174C-BD1F-C94E7129B780}"/>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 name="Google Shape;2622;p126">
                  <a:extLst>
                    <a:ext uri="{FF2B5EF4-FFF2-40B4-BE49-F238E27FC236}">
                      <a16:creationId xmlns:a16="http://schemas.microsoft.com/office/drawing/2014/main" id="{FAE445DA-E900-9C4F-B68A-5A5E4BECAE47}"/>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2" name="Google Shape;2623;p126">
                  <a:extLst>
                    <a:ext uri="{FF2B5EF4-FFF2-40B4-BE49-F238E27FC236}">
                      <a16:creationId xmlns:a16="http://schemas.microsoft.com/office/drawing/2014/main" id="{42894AC1-633F-544F-A0E5-5ECA3D43D2A5}"/>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3" name="Google Shape;2624;p126">
                  <a:extLst>
                    <a:ext uri="{FF2B5EF4-FFF2-40B4-BE49-F238E27FC236}">
                      <a16:creationId xmlns:a16="http://schemas.microsoft.com/office/drawing/2014/main" id="{AF86F123-C4B1-254D-A00B-D2A9E75BF71E}"/>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71" name="Google Shape;2618;p126">
                <a:extLst>
                  <a:ext uri="{FF2B5EF4-FFF2-40B4-BE49-F238E27FC236}">
                    <a16:creationId xmlns:a16="http://schemas.microsoft.com/office/drawing/2014/main" id="{30FDCDB9-C44B-4E48-8351-F2948F25E2D6}"/>
                  </a:ext>
                </a:extLst>
              </p:cNvPr>
              <p:cNvGrpSpPr/>
              <p:nvPr userDrawn="1"/>
            </p:nvGrpSpPr>
            <p:grpSpPr>
              <a:xfrm>
                <a:off x="935265" y="2197893"/>
                <a:ext cx="1725226" cy="2043112"/>
                <a:chOff x="10448639" y="85535"/>
                <a:chExt cx="1725226" cy="2043112"/>
              </a:xfrm>
            </p:grpSpPr>
            <p:sp>
              <p:nvSpPr>
                <p:cNvPr id="72" name="Google Shape;2619;p126">
                  <a:extLst>
                    <a:ext uri="{FF2B5EF4-FFF2-40B4-BE49-F238E27FC236}">
                      <a16:creationId xmlns:a16="http://schemas.microsoft.com/office/drawing/2014/main" id="{4A9BE044-8CFF-7742-B42E-913AC14B043D}"/>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3" name="Google Shape;2620;p126">
                  <a:extLst>
                    <a:ext uri="{FF2B5EF4-FFF2-40B4-BE49-F238E27FC236}">
                      <a16:creationId xmlns:a16="http://schemas.microsoft.com/office/drawing/2014/main" id="{70382DC1-201F-DB43-A111-AE56328D96C2}"/>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 name="Google Shape;2621;p126">
                  <a:extLst>
                    <a:ext uri="{FF2B5EF4-FFF2-40B4-BE49-F238E27FC236}">
                      <a16:creationId xmlns:a16="http://schemas.microsoft.com/office/drawing/2014/main" id="{2BF210F3-1B81-6F43-A518-48763B0C38B9}"/>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5" name="Google Shape;2622;p126">
                  <a:extLst>
                    <a:ext uri="{FF2B5EF4-FFF2-40B4-BE49-F238E27FC236}">
                      <a16:creationId xmlns:a16="http://schemas.microsoft.com/office/drawing/2014/main" id="{19342ADA-5983-244D-92AF-B9FB5F7BDEE1}"/>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 name="Google Shape;2623;p126">
                  <a:extLst>
                    <a:ext uri="{FF2B5EF4-FFF2-40B4-BE49-F238E27FC236}">
                      <a16:creationId xmlns:a16="http://schemas.microsoft.com/office/drawing/2014/main" id="{58A8A91A-6E6D-A949-B378-385243F825D4}"/>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7" name="Google Shape;2624;p126">
                  <a:extLst>
                    <a:ext uri="{FF2B5EF4-FFF2-40B4-BE49-F238E27FC236}">
                      <a16:creationId xmlns:a16="http://schemas.microsoft.com/office/drawing/2014/main" id="{97568356-E0F5-CE4B-8335-3D53C3FFACF1}"/>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grpSp>
          <p:nvGrpSpPr>
            <p:cNvPr id="84" name="Group 83">
              <a:extLst>
                <a:ext uri="{FF2B5EF4-FFF2-40B4-BE49-F238E27FC236}">
                  <a16:creationId xmlns:a16="http://schemas.microsoft.com/office/drawing/2014/main" id="{BD6E7199-2434-FE45-B291-92CB4FB59C34}"/>
                </a:ext>
              </a:extLst>
            </p:cNvPr>
            <p:cNvGrpSpPr/>
            <p:nvPr userDrawn="1"/>
          </p:nvGrpSpPr>
          <p:grpSpPr>
            <a:xfrm>
              <a:off x="2226571" y="2360850"/>
              <a:ext cx="2860767" cy="2043112"/>
              <a:chOff x="-200276" y="2197893"/>
              <a:chExt cx="2860767" cy="2043112"/>
            </a:xfrm>
          </p:grpSpPr>
          <p:grpSp>
            <p:nvGrpSpPr>
              <p:cNvPr id="85" name="Google Shape;2618;p126">
                <a:extLst>
                  <a:ext uri="{FF2B5EF4-FFF2-40B4-BE49-F238E27FC236}">
                    <a16:creationId xmlns:a16="http://schemas.microsoft.com/office/drawing/2014/main" id="{58593856-1B35-874F-BF78-6A6A1BE74EBB}"/>
                  </a:ext>
                </a:extLst>
              </p:cNvPr>
              <p:cNvGrpSpPr/>
              <p:nvPr userDrawn="1"/>
            </p:nvGrpSpPr>
            <p:grpSpPr>
              <a:xfrm>
                <a:off x="-200276" y="2197893"/>
                <a:ext cx="1725226" cy="2043112"/>
                <a:chOff x="10448639" y="85535"/>
                <a:chExt cx="1725226" cy="2043112"/>
              </a:xfrm>
            </p:grpSpPr>
            <p:sp>
              <p:nvSpPr>
                <p:cNvPr id="93" name="Google Shape;2619;p126">
                  <a:extLst>
                    <a:ext uri="{FF2B5EF4-FFF2-40B4-BE49-F238E27FC236}">
                      <a16:creationId xmlns:a16="http://schemas.microsoft.com/office/drawing/2014/main" id="{41B88F3A-A6B4-9146-AD1E-A1A0DAF04697}"/>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 name="Google Shape;2620;p126">
                  <a:extLst>
                    <a:ext uri="{FF2B5EF4-FFF2-40B4-BE49-F238E27FC236}">
                      <a16:creationId xmlns:a16="http://schemas.microsoft.com/office/drawing/2014/main" id="{3C06AA96-D1F2-4A4E-913B-636812D7E049}"/>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5" name="Google Shape;2621;p126">
                  <a:extLst>
                    <a:ext uri="{FF2B5EF4-FFF2-40B4-BE49-F238E27FC236}">
                      <a16:creationId xmlns:a16="http://schemas.microsoft.com/office/drawing/2014/main" id="{0CFB6460-061B-DC41-9DCF-58FDE89E15D0}"/>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6" name="Google Shape;2622;p126">
                  <a:extLst>
                    <a:ext uri="{FF2B5EF4-FFF2-40B4-BE49-F238E27FC236}">
                      <a16:creationId xmlns:a16="http://schemas.microsoft.com/office/drawing/2014/main" id="{9489834A-5E98-C24B-A54A-6F6AF91ECA26}"/>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 name="Google Shape;2623;p126">
                  <a:extLst>
                    <a:ext uri="{FF2B5EF4-FFF2-40B4-BE49-F238E27FC236}">
                      <a16:creationId xmlns:a16="http://schemas.microsoft.com/office/drawing/2014/main" id="{635D1C35-CA6A-8446-9378-DA5CA1D96A88}"/>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8" name="Google Shape;2624;p126">
                  <a:extLst>
                    <a:ext uri="{FF2B5EF4-FFF2-40B4-BE49-F238E27FC236}">
                      <a16:creationId xmlns:a16="http://schemas.microsoft.com/office/drawing/2014/main" id="{AFDC1A90-0EFF-C34D-9454-5D6C447EAE38}"/>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86" name="Google Shape;2618;p126">
                <a:extLst>
                  <a:ext uri="{FF2B5EF4-FFF2-40B4-BE49-F238E27FC236}">
                    <a16:creationId xmlns:a16="http://schemas.microsoft.com/office/drawing/2014/main" id="{04C9D8EE-7590-8E45-BE5D-ED7B69A12B26}"/>
                  </a:ext>
                </a:extLst>
              </p:cNvPr>
              <p:cNvGrpSpPr/>
              <p:nvPr userDrawn="1"/>
            </p:nvGrpSpPr>
            <p:grpSpPr>
              <a:xfrm>
                <a:off x="935265" y="2197893"/>
                <a:ext cx="1725226" cy="2043112"/>
                <a:chOff x="10448639" y="85535"/>
                <a:chExt cx="1725226" cy="2043112"/>
              </a:xfrm>
            </p:grpSpPr>
            <p:sp>
              <p:nvSpPr>
                <p:cNvPr id="87" name="Google Shape;2619;p126">
                  <a:extLst>
                    <a:ext uri="{FF2B5EF4-FFF2-40B4-BE49-F238E27FC236}">
                      <a16:creationId xmlns:a16="http://schemas.microsoft.com/office/drawing/2014/main" id="{47E03B1E-F4E9-F349-92C3-9E8CDAF7F84B}"/>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8" name="Google Shape;2620;p126">
                  <a:extLst>
                    <a:ext uri="{FF2B5EF4-FFF2-40B4-BE49-F238E27FC236}">
                      <a16:creationId xmlns:a16="http://schemas.microsoft.com/office/drawing/2014/main" id="{C8E9E583-D9F4-6944-92F7-EFBACA254DE6}"/>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9" name="Google Shape;2621;p126">
                  <a:extLst>
                    <a:ext uri="{FF2B5EF4-FFF2-40B4-BE49-F238E27FC236}">
                      <a16:creationId xmlns:a16="http://schemas.microsoft.com/office/drawing/2014/main" id="{3577ECD1-06E8-6E42-A5FC-50D098BC2703}"/>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 name="Google Shape;2622;p126">
                  <a:extLst>
                    <a:ext uri="{FF2B5EF4-FFF2-40B4-BE49-F238E27FC236}">
                      <a16:creationId xmlns:a16="http://schemas.microsoft.com/office/drawing/2014/main" id="{F3E7C70F-3881-144D-9F1E-FF9874B7DC65}"/>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1" name="Google Shape;2623;p126">
                  <a:extLst>
                    <a:ext uri="{FF2B5EF4-FFF2-40B4-BE49-F238E27FC236}">
                      <a16:creationId xmlns:a16="http://schemas.microsoft.com/office/drawing/2014/main" id="{23295A58-DE34-EC49-9038-73666C9A76AC}"/>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2" name="Google Shape;2624;p126">
                  <a:extLst>
                    <a:ext uri="{FF2B5EF4-FFF2-40B4-BE49-F238E27FC236}">
                      <a16:creationId xmlns:a16="http://schemas.microsoft.com/office/drawing/2014/main" id="{D97B3F24-FF07-7647-A3CA-D4E9D2A164F5}"/>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grpSp>
          <p:nvGrpSpPr>
            <p:cNvPr id="114" name="Group 113">
              <a:extLst>
                <a:ext uri="{FF2B5EF4-FFF2-40B4-BE49-F238E27FC236}">
                  <a16:creationId xmlns:a16="http://schemas.microsoft.com/office/drawing/2014/main" id="{E18B92B0-7586-284E-8C3B-71337D3516D3}"/>
                </a:ext>
              </a:extLst>
            </p:cNvPr>
            <p:cNvGrpSpPr/>
            <p:nvPr userDrawn="1"/>
          </p:nvGrpSpPr>
          <p:grpSpPr>
            <a:xfrm>
              <a:off x="6775465" y="2360850"/>
              <a:ext cx="2860767" cy="2043112"/>
              <a:chOff x="-200276" y="2197893"/>
              <a:chExt cx="2860767" cy="2043112"/>
            </a:xfrm>
          </p:grpSpPr>
          <p:grpSp>
            <p:nvGrpSpPr>
              <p:cNvPr id="115" name="Google Shape;2618;p126">
                <a:extLst>
                  <a:ext uri="{FF2B5EF4-FFF2-40B4-BE49-F238E27FC236}">
                    <a16:creationId xmlns:a16="http://schemas.microsoft.com/office/drawing/2014/main" id="{6285E2D6-FB48-3540-9DDD-FDE842B0C6F4}"/>
                  </a:ext>
                </a:extLst>
              </p:cNvPr>
              <p:cNvGrpSpPr/>
              <p:nvPr userDrawn="1"/>
            </p:nvGrpSpPr>
            <p:grpSpPr>
              <a:xfrm>
                <a:off x="-200276" y="2197893"/>
                <a:ext cx="1725226" cy="2043112"/>
                <a:chOff x="10448639" y="85535"/>
                <a:chExt cx="1725226" cy="2043112"/>
              </a:xfrm>
            </p:grpSpPr>
            <p:sp>
              <p:nvSpPr>
                <p:cNvPr id="123" name="Google Shape;2619;p126">
                  <a:extLst>
                    <a:ext uri="{FF2B5EF4-FFF2-40B4-BE49-F238E27FC236}">
                      <a16:creationId xmlns:a16="http://schemas.microsoft.com/office/drawing/2014/main" id="{88A57E30-065C-7B41-88C8-DD97374CF531}"/>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4" name="Google Shape;2620;p126">
                  <a:extLst>
                    <a:ext uri="{FF2B5EF4-FFF2-40B4-BE49-F238E27FC236}">
                      <a16:creationId xmlns:a16="http://schemas.microsoft.com/office/drawing/2014/main" id="{AA5B233E-FD1C-FB48-806F-7965088BB47D}"/>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5" name="Google Shape;2621;p126">
                  <a:extLst>
                    <a:ext uri="{FF2B5EF4-FFF2-40B4-BE49-F238E27FC236}">
                      <a16:creationId xmlns:a16="http://schemas.microsoft.com/office/drawing/2014/main" id="{80A33944-6126-CB4D-93B4-4A7CD7F565C3}"/>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6" name="Google Shape;2622;p126">
                  <a:extLst>
                    <a:ext uri="{FF2B5EF4-FFF2-40B4-BE49-F238E27FC236}">
                      <a16:creationId xmlns:a16="http://schemas.microsoft.com/office/drawing/2014/main" id="{97FA49CF-943B-4A42-8496-B9112B46CD4D}"/>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7" name="Google Shape;2623;p126">
                  <a:extLst>
                    <a:ext uri="{FF2B5EF4-FFF2-40B4-BE49-F238E27FC236}">
                      <a16:creationId xmlns:a16="http://schemas.microsoft.com/office/drawing/2014/main" id="{247C1C10-1FE6-0D45-8CCB-2B1B2C521E4B}"/>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8" name="Google Shape;2624;p126">
                  <a:extLst>
                    <a:ext uri="{FF2B5EF4-FFF2-40B4-BE49-F238E27FC236}">
                      <a16:creationId xmlns:a16="http://schemas.microsoft.com/office/drawing/2014/main" id="{89D36475-7353-AB4E-8728-5857A251A88B}"/>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116" name="Google Shape;2618;p126">
                <a:extLst>
                  <a:ext uri="{FF2B5EF4-FFF2-40B4-BE49-F238E27FC236}">
                    <a16:creationId xmlns:a16="http://schemas.microsoft.com/office/drawing/2014/main" id="{371C750A-8F91-9A43-B8C7-63F5AFEB14B6}"/>
                  </a:ext>
                </a:extLst>
              </p:cNvPr>
              <p:cNvGrpSpPr/>
              <p:nvPr userDrawn="1"/>
            </p:nvGrpSpPr>
            <p:grpSpPr>
              <a:xfrm>
                <a:off x="935265" y="2197893"/>
                <a:ext cx="1725226" cy="2043112"/>
                <a:chOff x="10448639" y="85535"/>
                <a:chExt cx="1725226" cy="2043112"/>
              </a:xfrm>
            </p:grpSpPr>
            <p:sp>
              <p:nvSpPr>
                <p:cNvPr id="117" name="Google Shape;2619;p126">
                  <a:extLst>
                    <a:ext uri="{FF2B5EF4-FFF2-40B4-BE49-F238E27FC236}">
                      <a16:creationId xmlns:a16="http://schemas.microsoft.com/office/drawing/2014/main" id="{B6CEEB12-CF17-7E4F-8EEE-A56C7C850008}"/>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8" name="Google Shape;2620;p126">
                  <a:extLst>
                    <a:ext uri="{FF2B5EF4-FFF2-40B4-BE49-F238E27FC236}">
                      <a16:creationId xmlns:a16="http://schemas.microsoft.com/office/drawing/2014/main" id="{FC6AF3BF-5179-0940-B1E5-CE3D82D4013A}"/>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 name="Google Shape;2621;p126">
                  <a:extLst>
                    <a:ext uri="{FF2B5EF4-FFF2-40B4-BE49-F238E27FC236}">
                      <a16:creationId xmlns:a16="http://schemas.microsoft.com/office/drawing/2014/main" id="{CF9D3FDE-D304-1141-96D3-4BB817B650B1}"/>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0" name="Google Shape;2622;p126">
                  <a:extLst>
                    <a:ext uri="{FF2B5EF4-FFF2-40B4-BE49-F238E27FC236}">
                      <a16:creationId xmlns:a16="http://schemas.microsoft.com/office/drawing/2014/main" id="{AD5E612D-07FC-F74F-82ED-004CE342AE14}"/>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1" name="Google Shape;2623;p126">
                  <a:extLst>
                    <a:ext uri="{FF2B5EF4-FFF2-40B4-BE49-F238E27FC236}">
                      <a16:creationId xmlns:a16="http://schemas.microsoft.com/office/drawing/2014/main" id="{4FCD3153-C309-AA45-9B43-37108D10D567}"/>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2" name="Google Shape;2624;p126">
                  <a:extLst>
                    <a:ext uri="{FF2B5EF4-FFF2-40B4-BE49-F238E27FC236}">
                      <a16:creationId xmlns:a16="http://schemas.microsoft.com/office/drawing/2014/main" id="{579E61EE-F373-8E4B-9D48-1B7EBF2BE9E4}"/>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grpSp>
          <p:nvGrpSpPr>
            <p:cNvPr id="129" name="Group 128">
              <a:extLst>
                <a:ext uri="{FF2B5EF4-FFF2-40B4-BE49-F238E27FC236}">
                  <a16:creationId xmlns:a16="http://schemas.microsoft.com/office/drawing/2014/main" id="{847238A7-3B25-1949-8690-AD302D47AEFB}"/>
                </a:ext>
              </a:extLst>
            </p:cNvPr>
            <p:cNvGrpSpPr/>
            <p:nvPr userDrawn="1"/>
          </p:nvGrpSpPr>
          <p:grpSpPr>
            <a:xfrm>
              <a:off x="9049911" y="2360850"/>
              <a:ext cx="2860767" cy="2043112"/>
              <a:chOff x="-200276" y="2197893"/>
              <a:chExt cx="2860767" cy="2043112"/>
            </a:xfrm>
          </p:grpSpPr>
          <p:grpSp>
            <p:nvGrpSpPr>
              <p:cNvPr id="130" name="Google Shape;2618;p126">
                <a:extLst>
                  <a:ext uri="{FF2B5EF4-FFF2-40B4-BE49-F238E27FC236}">
                    <a16:creationId xmlns:a16="http://schemas.microsoft.com/office/drawing/2014/main" id="{880D5991-5E25-8443-B4FD-E17334A266F1}"/>
                  </a:ext>
                </a:extLst>
              </p:cNvPr>
              <p:cNvGrpSpPr/>
              <p:nvPr userDrawn="1"/>
            </p:nvGrpSpPr>
            <p:grpSpPr>
              <a:xfrm>
                <a:off x="-200276" y="2197893"/>
                <a:ext cx="1725226" cy="2043112"/>
                <a:chOff x="10448639" y="85535"/>
                <a:chExt cx="1725226" cy="2043112"/>
              </a:xfrm>
            </p:grpSpPr>
            <p:sp>
              <p:nvSpPr>
                <p:cNvPr id="138" name="Google Shape;2619;p126">
                  <a:extLst>
                    <a:ext uri="{FF2B5EF4-FFF2-40B4-BE49-F238E27FC236}">
                      <a16:creationId xmlns:a16="http://schemas.microsoft.com/office/drawing/2014/main" id="{8A3814F4-744A-914C-822D-D7496D1F07B0}"/>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9" name="Google Shape;2620;p126">
                  <a:extLst>
                    <a:ext uri="{FF2B5EF4-FFF2-40B4-BE49-F238E27FC236}">
                      <a16:creationId xmlns:a16="http://schemas.microsoft.com/office/drawing/2014/main" id="{3E5C59D3-4F2E-CD4A-9F9C-0230C3DEECDA}"/>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0" name="Google Shape;2621;p126">
                  <a:extLst>
                    <a:ext uri="{FF2B5EF4-FFF2-40B4-BE49-F238E27FC236}">
                      <a16:creationId xmlns:a16="http://schemas.microsoft.com/office/drawing/2014/main" id="{9BAAEAE6-261B-054E-BC3A-C545F575F06D}"/>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1" name="Google Shape;2622;p126">
                  <a:extLst>
                    <a:ext uri="{FF2B5EF4-FFF2-40B4-BE49-F238E27FC236}">
                      <a16:creationId xmlns:a16="http://schemas.microsoft.com/office/drawing/2014/main" id="{1820F874-A25F-AA4C-B587-BA34A38AA008}"/>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2" name="Google Shape;2623;p126">
                  <a:extLst>
                    <a:ext uri="{FF2B5EF4-FFF2-40B4-BE49-F238E27FC236}">
                      <a16:creationId xmlns:a16="http://schemas.microsoft.com/office/drawing/2014/main" id="{1BA8ECAD-6568-FF43-A5E6-6EDA95596D2B}"/>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3" name="Google Shape;2624;p126">
                  <a:extLst>
                    <a:ext uri="{FF2B5EF4-FFF2-40B4-BE49-F238E27FC236}">
                      <a16:creationId xmlns:a16="http://schemas.microsoft.com/office/drawing/2014/main" id="{B4C5EEDF-5315-7F4F-B2D2-572C76F0896A}"/>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131" name="Google Shape;2618;p126">
                <a:extLst>
                  <a:ext uri="{FF2B5EF4-FFF2-40B4-BE49-F238E27FC236}">
                    <a16:creationId xmlns:a16="http://schemas.microsoft.com/office/drawing/2014/main" id="{B11FD1E8-F032-FC4E-A47E-1656967B5F8F}"/>
                  </a:ext>
                </a:extLst>
              </p:cNvPr>
              <p:cNvGrpSpPr/>
              <p:nvPr userDrawn="1"/>
            </p:nvGrpSpPr>
            <p:grpSpPr>
              <a:xfrm>
                <a:off x="935265" y="2197893"/>
                <a:ext cx="1725226" cy="2043112"/>
                <a:chOff x="10448639" y="85535"/>
                <a:chExt cx="1725226" cy="2043112"/>
              </a:xfrm>
            </p:grpSpPr>
            <p:sp>
              <p:nvSpPr>
                <p:cNvPr id="132" name="Google Shape;2619;p126">
                  <a:extLst>
                    <a:ext uri="{FF2B5EF4-FFF2-40B4-BE49-F238E27FC236}">
                      <a16:creationId xmlns:a16="http://schemas.microsoft.com/office/drawing/2014/main" id="{2B46D7E4-85F7-5C43-B164-EBF40C824C4E}"/>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3" name="Google Shape;2620;p126">
                  <a:extLst>
                    <a:ext uri="{FF2B5EF4-FFF2-40B4-BE49-F238E27FC236}">
                      <a16:creationId xmlns:a16="http://schemas.microsoft.com/office/drawing/2014/main" id="{DF5FE834-B18F-5D47-BCE5-B3F68267707A}"/>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 name="Google Shape;2621;p126">
                  <a:extLst>
                    <a:ext uri="{FF2B5EF4-FFF2-40B4-BE49-F238E27FC236}">
                      <a16:creationId xmlns:a16="http://schemas.microsoft.com/office/drawing/2014/main" id="{A43656F4-A7CF-3348-9C31-E70FF8007DEB}"/>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5" name="Google Shape;2622;p126">
                  <a:extLst>
                    <a:ext uri="{FF2B5EF4-FFF2-40B4-BE49-F238E27FC236}">
                      <a16:creationId xmlns:a16="http://schemas.microsoft.com/office/drawing/2014/main" id="{181FE0E2-F23C-9647-874B-C30183CEDC98}"/>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 name="Google Shape;2623;p126">
                  <a:extLst>
                    <a:ext uri="{FF2B5EF4-FFF2-40B4-BE49-F238E27FC236}">
                      <a16:creationId xmlns:a16="http://schemas.microsoft.com/office/drawing/2014/main" id="{164FE0CF-EBA8-6246-B425-2FBDCA54A417}"/>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7" name="Google Shape;2624;p126">
                  <a:extLst>
                    <a:ext uri="{FF2B5EF4-FFF2-40B4-BE49-F238E27FC236}">
                      <a16:creationId xmlns:a16="http://schemas.microsoft.com/office/drawing/2014/main" id="{A020FB78-9BFA-A642-BD32-408DAFDC8B50}"/>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grpSp>
    </p:spTree>
    <p:extLst>
      <p:ext uri="{BB962C8B-B14F-4D97-AF65-F5344CB8AC3E}">
        <p14:creationId xmlns:p14="http://schemas.microsoft.com/office/powerpoint/2010/main" val="3066678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7. Green 4 circle icon alt title">
  <p:cSld name="7. Green 4 circle icon alt title">
    <p:bg>
      <p:bgPr>
        <a:solidFill>
          <a:schemeClr val="dk2"/>
        </a:solidFill>
        <a:effectLst/>
      </p:bgPr>
    </p:bg>
    <p:spTree>
      <p:nvGrpSpPr>
        <p:cNvPr id="1" name="Shape 2627"/>
        <p:cNvGrpSpPr/>
        <p:nvPr/>
      </p:nvGrpSpPr>
      <p:grpSpPr>
        <a:xfrm>
          <a:off x="0" y="0"/>
          <a:ext cx="0" cy="0"/>
          <a:chOff x="0" y="0"/>
          <a:chExt cx="0" cy="0"/>
        </a:xfrm>
      </p:grpSpPr>
      <p:sp>
        <p:nvSpPr>
          <p:cNvPr id="2628" name="Google Shape;2628;p127"/>
          <p:cNvSpPr/>
          <p:nvPr/>
        </p:nvSpPr>
        <p:spPr>
          <a:xfrm>
            <a:off x="0" y="3129280"/>
            <a:ext cx="12179700" cy="372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629" name="Google Shape;2629;p127"/>
          <p:cNvGrpSpPr/>
          <p:nvPr/>
        </p:nvGrpSpPr>
        <p:grpSpPr>
          <a:xfrm>
            <a:off x="0" y="6336797"/>
            <a:ext cx="12192000" cy="521100"/>
            <a:chOff x="0" y="6314172"/>
            <a:chExt cx="12192000" cy="521100"/>
          </a:xfrm>
        </p:grpSpPr>
        <p:sp>
          <p:nvSpPr>
            <p:cNvPr id="2630" name="Google Shape;2630;p127"/>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631" name="Google Shape;2631;p127"/>
            <p:cNvGrpSpPr/>
            <p:nvPr/>
          </p:nvGrpSpPr>
          <p:grpSpPr>
            <a:xfrm>
              <a:off x="10577698" y="6472603"/>
              <a:ext cx="1323412" cy="240233"/>
              <a:chOff x="1753506" y="1074221"/>
              <a:chExt cx="2173448" cy="394536"/>
            </a:xfrm>
          </p:grpSpPr>
          <p:sp>
            <p:nvSpPr>
              <p:cNvPr id="2632" name="Google Shape;2632;p127"/>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33" name="Google Shape;2633;p127"/>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34" name="Google Shape;2634;p127"/>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35" name="Google Shape;2635;p127"/>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36" name="Google Shape;2636;p127"/>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37" name="Google Shape;2637;p127"/>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38" name="Google Shape;2638;p127"/>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39" name="Google Shape;2639;p127"/>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40" name="Google Shape;2640;p127"/>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41" name="Google Shape;2641;p127"/>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42" name="Google Shape;2642;p127"/>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43" name="Google Shape;2643;p127"/>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44" name="Google Shape;2644;p127"/>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45" name="Google Shape;2645;p127"/>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46" name="Google Shape;2646;p127"/>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2647" name="Google Shape;2647;p127"/>
          <p:cNvSpPr/>
          <p:nvPr/>
        </p:nvSpPr>
        <p:spPr>
          <a:xfrm>
            <a:off x="0" y="3128963"/>
            <a:ext cx="12179700" cy="321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2648" name="Google Shape;2648;p127"/>
          <p:cNvSpPr txBox="1">
            <a:spLocks noGrp="1"/>
          </p:cNvSpPr>
          <p:nvPr>
            <p:ph type="body" idx="1"/>
          </p:nvPr>
        </p:nvSpPr>
        <p:spPr>
          <a:xfrm>
            <a:off x="547950" y="453545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649" name="Google Shape;2649;p127"/>
          <p:cNvSpPr txBox="1">
            <a:spLocks noGrp="1"/>
          </p:cNvSpPr>
          <p:nvPr>
            <p:ph type="body" idx="2"/>
          </p:nvPr>
        </p:nvSpPr>
        <p:spPr>
          <a:xfrm>
            <a:off x="3481650" y="453545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650" name="Google Shape;2650;p127"/>
          <p:cNvSpPr txBox="1">
            <a:spLocks noGrp="1"/>
          </p:cNvSpPr>
          <p:nvPr>
            <p:ph type="body" idx="3"/>
          </p:nvPr>
        </p:nvSpPr>
        <p:spPr>
          <a:xfrm>
            <a:off x="6407741" y="453545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651" name="Google Shape;2651;p127"/>
          <p:cNvSpPr txBox="1">
            <a:spLocks noGrp="1"/>
          </p:cNvSpPr>
          <p:nvPr>
            <p:ph type="body" idx="4"/>
          </p:nvPr>
        </p:nvSpPr>
        <p:spPr>
          <a:xfrm>
            <a:off x="9410986" y="453545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652" name="Google Shape;2652;p127"/>
          <p:cNvSpPr txBox="1">
            <a:spLocks noGrp="1"/>
          </p:cNvSpPr>
          <p:nvPr>
            <p:ph type="body" idx="5"/>
          </p:nvPr>
        </p:nvSpPr>
        <p:spPr>
          <a:xfrm>
            <a:off x="447823" y="3869063"/>
            <a:ext cx="2469000" cy="658800"/>
          </a:xfrm>
          <a:prstGeom prst="rect">
            <a:avLst/>
          </a:prstGeom>
          <a:noFill/>
          <a:ln>
            <a:noFill/>
          </a:ln>
        </p:spPr>
        <p:txBody>
          <a:bodyPr spcFirstLastPara="1" wrap="square" lIns="0" tIns="0" rIns="0" bIns="45700" anchor="b" anchorCtr="0">
            <a:noAutofit/>
          </a:bodyPr>
          <a:lstStyle>
            <a:lvl1pPr marL="457200" marR="0" lvl="0" indent="-228600"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Font typeface="Exo 2"/>
              <a:buNone/>
              <a:defRPr sz="1600" i="0" u="none" strike="noStrike" cap="none"/>
            </a:lvl2pPr>
            <a:lvl3pPr marL="1371600" marR="0" lvl="2" indent="-228600" algn="ctr" rtl="0">
              <a:lnSpc>
                <a:spcPct val="90000"/>
              </a:lnSpc>
              <a:spcBef>
                <a:spcPts val="600"/>
              </a:spcBef>
              <a:spcAft>
                <a:spcPts val="0"/>
              </a:spcAft>
              <a:buSzPts val="1600"/>
              <a:buFont typeface="Exo 2"/>
              <a:buNone/>
              <a:defRPr sz="1600" i="0" u="none" strike="noStrike" cap="none"/>
            </a:lvl3pPr>
            <a:lvl4pPr marL="1828800" marR="0" lvl="3" indent="-228600" algn="ctr" rtl="0">
              <a:lnSpc>
                <a:spcPct val="90000"/>
              </a:lnSpc>
              <a:spcBef>
                <a:spcPts val="600"/>
              </a:spcBef>
              <a:spcAft>
                <a:spcPts val="0"/>
              </a:spcAft>
              <a:buSzPts val="1600"/>
              <a:buFont typeface="Exo 2"/>
              <a:buNone/>
              <a:defRPr sz="1600" i="0" u="none" strike="noStrike" cap="none"/>
            </a:lvl4pPr>
            <a:lvl5pPr marL="2286000" marR="0" lvl="4" indent="-228600" algn="ctr" rtl="0">
              <a:lnSpc>
                <a:spcPct val="90000"/>
              </a:lnSpc>
              <a:spcBef>
                <a:spcPts val="600"/>
              </a:spcBef>
              <a:spcAft>
                <a:spcPts val="0"/>
              </a:spcAft>
              <a:buSzPts val="1600"/>
              <a:buFont typeface="Exo 2"/>
              <a:buNone/>
              <a:defRPr sz="1600" i="0" u="none" strike="noStrike" cap="none"/>
            </a:lvl5pPr>
            <a:lvl6pPr marL="2743200" marR="0" lvl="5" indent="-342900"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400" marR="0" lvl="6"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600" marR="0" lvl="7"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800" marR="0" lvl="8" indent="-342900"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2653" name="Google Shape;2653;p127"/>
          <p:cNvSpPr txBox="1">
            <a:spLocks noGrp="1"/>
          </p:cNvSpPr>
          <p:nvPr>
            <p:ph type="body" idx="6"/>
          </p:nvPr>
        </p:nvSpPr>
        <p:spPr>
          <a:xfrm>
            <a:off x="3381523" y="3869063"/>
            <a:ext cx="2469000" cy="658800"/>
          </a:xfrm>
          <a:prstGeom prst="rect">
            <a:avLst/>
          </a:prstGeom>
          <a:noFill/>
          <a:ln>
            <a:noFill/>
          </a:ln>
        </p:spPr>
        <p:txBody>
          <a:bodyPr spcFirstLastPara="1" wrap="square" lIns="0" tIns="0" rIns="0" bIns="45700" anchor="b" anchorCtr="0">
            <a:noAutofit/>
          </a:bodyPr>
          <a:lstStyle>
            <a:lvl1pPr marL="457200" marR="0" lvl="0" indent="-228600"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Font typeface="Exo 2"/>
              <a:buNone/>
              <a:defRPr sz="1600" i="0" u="none" strike="noStrike" cap="none"/>
            </a:lvl2pPr>
            <a:lvl3pPr marL="1371600" marR="0" lvl="2" indent="-228600" algn="ctr" rtl="0">
              <a:lnSpc>
                <a:spcPct val="90000"/>
              </a:lnSpc>
              <a:spcBef>
                <a:spcPts val="600"/>
              </a:spcBef>
              <a:spcAft>
                <a:spcPts val="0"/>
              </a:spcAft>
              <a:buSzPts val="1600"/>
              <a:buFont typeface="Exo 2"/>
              <a:buNone/>
              <a:defRPr sz="1600" i="0" u="none" strike="noStrike" cap="none"/>
            </a:lvl3pPr>
            <a:lvl4pPr marL="1828800" marR="0" lvl="3" indent="-228600" algn="ctr" rtl="0">
              <a:lnSpc>
                <a:spcPct val="90000"/>
              </a:lnSpc>
              <a:spcBef>
                <a:spcPts val="600"/>
              </a:spcBef>
              <a:spcAft>
                <a:spcPts val="0"/>
              </a:spcAft>
              <a:buSzPts val="1600"/>
              <a:buFont typeface="Exo 2"/>
              <a:buNone/>
              <a:defRPr sz="1600" i="0" u="none" strike="noStrike" cap="none"/>
            </a:lvl4pPr>
            <a:lvl5pPr marL="2286000" marR="0" lvl="4" indent="-228600" algn="ctr" rtl="0">
              <a:lnSpc>
                <a:spcPct val="90000"/>
              </a:lnSpc>
              <a:spcBef>
                <a:spcPts val="600"/>
              </a:spcBef>
              <a:spcAft>
                <a:spcPts val="0"/>
              </a:spcAft>
              <a:buSzPts val="1600"/>
              <a:buFont typeface="Exo 2"/>
              <a:buNone/>
              <a:defRPr sz="1600" i="0" u="none" strike="noStrike" cap="none"/>
            </a:lvl5pPr>
            <a:lvl6pPr marL="2743200" marR="0" lvl="5" indent="-342900"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400" marR="0" lvl="6"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600" marR="0" lvl="7"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800" marR="0" lvl="8" indent="-342900"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2654" name="Google Shape;2654;p127"/>
          <p:cNvSpPr txBox="1">
            <a:spLocks noGrp="1"/>
          </p:cNvSpPr>
          <p:nvPr>
            <p:ph type="body" idx="7"/>
          </p:nvPr>
        </p:nvSpPr>
        <p:spPr>
          <a:xfrm>
            <a:off x="6317774" y="3869063"/>
            <a:ext cx="2469000" cy="658800"/>
          </a:xfrm>
          <a:prstGeom prst="rect">
            <a:avLst/>
          </a:prstGeom>
          <a:noFill/>
          <a:ln>
            <a:noFill/>
          </a:ln>
        </p:spPr>
        <p:txBody>
          <a:bodyPr spcFirstLastPara="1" wrap="square" lIns="0" tIns="0" rIns="0" bIns="45700" anchor="b" anchorCtr="0">
            <a:noAutofit/>
          </a:bodyPr>
          <a:lstStyle>
            <a:lvl1pPr marL="457200" marR="0" lvl="0" indent="-228600"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Font typeface="Exo 2"/>
              <a:buNone/>
              <a:defRPr sz="1600" i="0" u="none" strike="noStrike" cap="none"/>
            </a:lvl2pPr>
            <a:lvl3pPr marL="1371600" marR="0" lvl="2" indent="-228600" algn="ctr" rtl="0">
              <a:lnSpc>
                <a:spcPct val="90000"/>
              </a:lnSpc>
              <a:spcBef>
                <a:spcPts val="600"/>
              </a:spcBef>
              <a:spcAft>
                <a:spcPts val="0"/>
              </a:spcAft>
              <a:buSzPts val="1600"/>
              <a:buFont typeface="Exo 2"/>
              <a:buNone/>
              <a:defRPr sz="1600" i="0" u="none" strike="noStrike" cap="none"/>
            </a:lvl3pPr>
            <a:lvl4pPr marL="1828800" marR="0" lvl="3" indent="-228600" algn="ctr" rtl="0">
              <a:lnSpc>
                <a:spcPct val="90000"/>
              </a:lnSpc>
              <a:spcBef>
                <a:spcPts val="600"/>
              </a:spcBef>
              <a:spcAft>
                <a:spcPts val="0"/>
              </a:spcAft>
              <a:buSzPts val="1600"/>
              <a:buFont typeface="Exo 2"/>
              <a:buNone/>
              <a:defRPr sz="1600" i="0" u="none" strike="noStrike" cap="none"/>
            </a:lvl4pPr>
            <a:lvl5pPr marL="2286000" marR="0" lvl="4" indent="-228600" algn="ctr" rtl="0">
              <a:lnSpc>
                <a:spcPct val="90000"/>
              </a:lnSpc>
              <a:spcBef>
                <a:spcPts val="600"/>
              </a:spcBef>
              <a:spcAft>
                <a:spcPts val="0"/>
              </a:spcAft>
              <a:buSzPts val="1600"/>
              <a:buFont typeface="Exo 2"/>
              <a:buNone/>
              <a:defRPr sz="1600" i="0" u="none" strike="noStrike" cap="none"/>
            </a:lvl5pPr>
            <a:lvl6pPr marL="2743200" marR="0" lvl="5" indent="-342900"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400" marR="0" lvl="6"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600" marR="0" lvl="7"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800" marR="0" lvl="8" indent="-342900"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2655" name="Google Shape;2655;p127"/>
          <p:cNvSpPr txBox="1">
            <a:spLocks noGrp="1"/>
          </p:cNvSpPr>
          <p:nvPr>
            <p:ph type="body" idx="8"/>
          </p:nvPr>
        </p:nvSpPr>
        <p:spPr>
          <a:xfrm>
            <a:off x="9329071" y="3869063"/>
            <a:ext cx="2469000" cy="658800"/>
          </a:xfrm>
          <a:prstGeom prst="rect">
            <a:avLst/>
          </a:prstGeom>
          <a:noFill/>
          <a:ln>
            <a:noFill/>
          </a:ln>
        </p:spPr>
        <p:txBody>
          <a:bodyPr spcFirstLastPara="1" wrap="square" lIns="0" tIns="0" rIns="0" bIns="45700" anchor="b" anchorCtr="0">
            <a:noAutofit/>
          </a:bodyPr>
          <a:lstStyle>
            <a:lvl1pPr marL="457200" marR="0" lvl="0" indent="-228600"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Font typeface="Exo 2"/>
              <a:buNone/>
              <a:defRPr sz="1600" i="0" u="none" strike="noStrike" cap="none"/>
            </a:lvl2pPr>
            <a:lvl3pPr marL="1371600" marR="0" lvl="2" indent="-228600" algn="ctr" rtl="0">
              <a:lnSpc>
                <a:spcPct val="90000"/>
              </a:lnSpc>
              <a:spcBef>
                <a:spcPts val="600"/>
              </a:spcBef>
              <a:spcAft>
                <a:spcPts val="0"/>
              </a:spcAft>
              <a:buSzPts val="1600"/>
              <a:buFont typeface="Exo 2"/>
              <a:buNone/>
              <a:defRPr sz="1600" i="0" u="none" strike="noStrike" cap="none"/>
            </a:lvl3pPr>
            <a:lvl4pPr marL="1828800" marR="0" lvl="3" indent="-228600" algn="ctr" rtl="0">
              <a:lnSpc>
                <a:spcPct val="90000"/>
              </a:lnSpc>
              <a:spcBef>
                <a:spcPts val="600"/>
              </a:spcBef>
              <a:spcAft>
                <a:spcPts val="0"/>
              </a:spcAft>
              <a:buSzPts val="1600"/>
              <a:buFont typeface="Exo 2"/>
              <a:buNone/>
              <a:defRPr sz="1600" i="0" u="none" strike="noStrike" cap="none"/>
            </a:lvl4pPr>
            <a:lvl5pPr marL="2286000" marR="0" lvl="4" indent="-228600" algn="ctr" rtl="0">
              <a:lnSpc>
                <a:spcPct val="90000"/>
              </a:lnSpc>
              <a:spcBef>
                <a:spcPts val="600"/>
              </a:spcBef>
              <a:spcAft>
                <a:spcPts val="0"/>
              </a:spcAft>
              <a:buSzPts val="1600"/>
              <a:buFont typeface="Exo 2"/>
              <a:buNone/>
              <a:defRPr sz="1600" i="0" u="none" strike="noStrike" cap="none"/>
            </a:lvl5pPr>
            <a:lvl6pPr marL="2743200" marR="0" lvl="5" indent="-342900"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400" marR="0" lvl="6"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600" marR="0" lvl="7"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800" marR="0" lvl="8" indent="-342900"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2656" name="Google Shape;2656;p127"/>
          <p:cNvSpPr>
            <a:spLocks noGrp="1"/>
          </p:cNvSpPr>
          <p:nvPr>
            <p:ph type="body" idx="9"/>
          </p:nvPr>
        </p:nvSpPr>
        <p:spPr>
          <a:xfrm>
            <a:off x="6873137" y="2438186"/>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657" name="Google Shape;2657;p127"/>
          <p:cNvSpPr>
            <a:spLocks noGrp="1"/>
          </p:cNvSpPr>
          <p:nvPr>
            <p:ph type="body" idx="13"/>
          </p:nvPr>
        </p:nvSpPr>
        <p:spPr>
          <a:xfrm>
            <a:off x="1004069" y="2438186"/>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658" name="Google Shape;2658;p127"/>
          <p:cNvSpPr>
            <a:spLocks noGrp="1"/>
          </p:cNvSpPr>
          <p:nvPr>
            <p:ph type="body" idx="14"/>
          </p:nvPr>
        </p:nvSpPr>
        <p:spPr>
          <a:xfrm>
            <a:off x="3941888" y="2438186"/>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659" name="Google Shape;2659;p127"/>
          <p:cNvSpPr>
            <a:spLocks noGrp="1"/>
          </p:cNvSpPr>
          <p:nvPr>
            <p:ph type="body" idx="15"/>
          </p:nvPr>
        </p:nvSpPr>
        <p:spPr>
          <a:xfrm>
            <a:off x="9812624" y="2438186"/>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660" name="Google Shape;2660;p127"/>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661" name="Google Shape;2661;p127"/>
          <p:cNvSpPr txBox="1">
            <a:spLocks noGrp="1"/>
          </p:cNvSpPr>
          <p:nvPr>
            <p:ph type="subTitle" idx="16"/>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2662" name="Google Shape;2662;p127"/>
          <p:cNvGrpSpPr/>
          <p:nvPr/>
        </p:nvGrpSpPr>
        <p:grpSpPr>
          <a:xfrm>
            <a:off x="10502429" y="-57904"/>
            <a:ext cx="1725226" cy="2043112"/>
            <a:chOff x="10448639" y="85535"/>
            <a:chExt cx="1725226" cy="2043112"/>
          </a:xfrm>
        </p:grpSpPr>
        <p:sp>
          <p:nvSpPr>
            <p:cNvPr id="2663" name="Google Shape;2663;p127"/>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64" name="Google Shape;2664;p127"/>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65" name="Google Shape;2665;p127"/>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66" name="Google Shape;2666;p127"/>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67" name="Google Shape;2667;p127"/>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68" name="Google Shape;2668;p127"/>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669" name="Google Shape;2669;p12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70" name="Google Shape;2670;p127"/>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7. Green 3 circle icon alt title">
  <p:cSld name="7. Green 3 circle icon alt title">
    <p:bg>
      <p:bgPr>
        <a:solidFill>
          <a:schemeClr val="dk2"/>
        </a:solidFill>
        <a:effectLst/>
      </p:bgPr>
    </p:bg>
    <p:spTree>
      <p:nvGrpSpPr>
        <p:cNvPr id="1" name="Shape 2671"/>
        <p:cNvGrpSpPr/>
        <p:nvPr/>
      </p:nvGrpSpPr>
      <p:grpSpPr>
        <a:xfrm>
          <a:off x="0" y="0"/>
          <a:ext cx="0" cy="0"/>
          <a:chOff x="0" y="0"/>
          <a:chExt cx="0" cy="0"/>
        </a:xfrm>
      </p:grpSpPr>
      <p:sp>
        <p:nvSpPr>
          <p:cNvPr id="2672" name="Google Shape;2672;p128"/>
          <p:cNvSpPr/>
          <p:nvPr/>
        </p:nvSpPr>
        <p:spPr>
          <a:xfrm>
            <a:off x="0" y="3129280"/>
            <a:ext cx="12179700" cy="372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673" name="Google Shape;2673;p128"/>
          <p:cNvGrpSpPr/>
          <p:nvPr/>
        </p:nvGrpSpPr>
        <p:grpSpPr>
          <a:xfrm>
            <a:off x="0" y="6336797"/>
            <a:ext cx="12192000" cy="521100"/>
            <a:chOff x="0" y="6314172"/>
            <a:chExt cx="12192000" cy="521100"/>
          </a:xfrm>
        </p:grpSpPr>
        <p:sp>
          <p:nvSpPr>
            <p:cNvPr id="2674" name="Google Shape;2674;p128"/>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675" name="Google Shape;2675;p128"/>
            <p:cNvGrpSpPr/>
            <p:nvPr/>
          </p:nvGrpSpPr>
          <p:grpSpPr>
            <a:xfrm>
              <a:off x="10577698" y="6472603"/>
              <a:ext cx="1323412" cy="240233"/>
              <a:chOff x="1753506" y="1074221"/>
              <a:chExt cx="2173448" cy="394536"/>
            </a:xfrm>
          </p:grpSpPr>
          <p:sp>
            <p:nvSpPr>
              <p:cNvPr id="2676" name="Google Shape;2676;p128"/>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77" name="Google Shape;2677;p128"/>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78" name="Google Shape;2678;p128"/>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79" name="Google Shape;2679;p128"/>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80" name="Google Shape;2680;p128"/>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81" name="Google Shape;2681;p128"/>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82" name="Google Shape;2682;p128"/>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83" name="Google Shape;2683;p128"/>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84" name="Google Shape;2684;p128"/>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85" name="Google Shape;2685;p128"/>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86" name="Google Shape;2686;p128"/>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87" name="Google Shape;2687;p128"/>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88" name="Google Shape;2688;p128"/>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89" name="Google Shape;2689;p128"/>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90" name="Google Shape;2690;p128"/>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2691" name="Google Shape;2691;p128"/>
          <p:cNvSpPr/>
          <p:nvPr/>
        </p:nvSpPr>
        <p:spPr>
          <a:xfrm>
            <a:off x="0" y="3128963"/>
            <a:ext cx="12179700" cy="321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2692" name="Google Shape;2692;p128"/>
          <p:cNvSpPr txBox="1">
            <a:spLocks noGrp="1"/>
          </p:cNvSpPr>
          <p:nvPr>
            <p:ph type="body" idx="1"/>
          </p:nvPr>
        </p:nvSpPr>
        <p:spPr>
          <a:xfrm>
            <a:off x="1769620" y="4551483"/>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693" name="Google Shape;2693;p128"/>
          <p:cNvSpPr txBox="1">
            <a:spLocks noGrp="1"/>
          </p:cNvSpPr>
          <p:nvPr>
            <p:ph type="body" idx="2"/>
          </p:nvPr>
        </p:nvSpPr>
        <p:spPr>
          <a:xfrm>
            <a:off x="4957226" y="4551483"/>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694" name="Google Shape;2694;p128"/>
          <p:cNvSpPr txBox="1">
            <a:spLocks noGrp="1"/>
          </p:cNvSpPr>
          <p:nvPr>
            <p:ph type="body" idx="3"/>
          </p:nvPr>
        </p:nvSpPr>
        <p:spPr>
          <a:xfrm>
            <a:off x="8125534" y="4551483"/>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i="0" u="none" strike="noStrike" cap="none"/>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2695" name="Google Shape;2695;p128"/>
          <p:cNvSpPr txBox="1">
            <a:spLocks noGrp="1"/>
          </p:cNvSpPr>
          <p:nvPr>
            <p:ph type="body" idx="4"/>
          </p:nvPr>
        </p:nvSpPr>
        <p:spPr>
          <a:xfrm>
            <a:off x="1669493" y="3885095"/>
            <a:ext cx="2469000" cy="658800"/>
          </a:xfrm>
          <a:prstGeom prst="rect">
            <a:avLst/>
          </a:prstGeom>
          <a:noFill/>
          <a:ln>
            <a:noFill/>
          </a:ln>
        </p:spPr>
        <p:txBody>
          <a:bodyPr spcFirstLastPara="1" wrap="square" lIns="0" tIns="0" rIns="0" bIns="45700" anchor="b" anchorCtr="0">
            <a:noAutofit/>
          </a:bodyPr>
          <a:lstStyle>
            <a:lvl1pPr marL="457200" marR="0" lvl="0" indent="-228600"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Font typeface="Exo 2"/>
              <a:buNone/>
              <a:defRPr sz="1600" i="0" u="none" strike="noStrike" cap="none"/>
            </a:lvl2pPr>
            <a:lvl3pPr marL="1371600" marR="0" lvl="2" indent="-228600" algn="ctr" rtl="0">
              <a:lnSpc>
                <a:spcPct val="90000"/>
              </a:lnSpc>
              <a:spcBef>
                <a:spcPts val="600"/>
              </a:spcBef>
              <a:spcAft>
                <a:spcPts val="0"/>
              </a:spcAft>
              <a:buSzPts val="1600"/>
              <a:buFont typeface="Exo 2"/>
              <a:buNone/>
              <a:defRPr sz="1600" i="0" u="none" strike="noStrike" cap="none"/>
            </a:lvl3pPr>
            <a:lvl4pPr marL="1828800" marR="0" lvl="3" indent="-228600" algn="ctr" rtl="0">
              <a:lnSpc>
                <a:spcPct val="90000"/>
              </a:lnSpc>
              <a:spcBef>
                <a:spcPts val="600"/>
              </a:spcBef>
              <a:spcAft>
                <a:spcPts val="0"/>
              </a:spcAft>
              <a:buSzPts val="1600"/>
              <a:buFont typeface="Exo 2"/>
              <a:buNone/>
              <a:defRPr sz="1600" i="0" u="none" strike="noStrike" cap="none"/>
            </a:lvl4pPr>
            <a:lvl5pPr marL="2286000" marR="0" lvl="4" indent="-228600" algn="ctr" rtl="0">
              <a:lnSpc>
                <a:spcPct val="90000"/>
              </a:lnSpc>
              <a:spcBef>
                <a:spcPts val="600"/>
              </a:spcBef>
              <a:spcAft>
                <a:spcPts val="0"/>
              </a:spcAft>
              <a:buSzPts val="1600"/>
              <a:buFont typeface="Exo 2"/>
              <a:buNone/>
              <a:defRPr sz="1600" i="0" u="none" strike="noStrike" cap="none"/>
            </a:lvl5pPr>
            <a:lvl6pPr marL="2743200" marR="0" lvl="5" indent="-342900"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400" marR="0" lvl="6"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600" marR="0" lvl="7"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800" marR="0" lvl="8" indent="-342900"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2696" name="Google Shape;2696;p128"/>
          <p:cNvSpPr txBox="1">
            <a:spLocks noGrp="1"/>
          </p:cNvSpPr>
          <p:nvPr>
            <p:ph type="body" idx="5"/>
          </p:nvPr>
        </p:nvSpPr>
        <p:spPr>
          <a:xfrm>
            <a:off x="4857099" y="3885095"/>
            <a:ext cx="2469000" cy="658800"/>
          </a:xfrm>
          <a:prstGeom prst="rect">
            <a:avLst/>
          </a:prstGeom>
          <a:noFill/>
          <a:ln>
            <a:noFill/>
          </a:ln>
        </p:spPr>
        <p:txBody>
          <a:bodyPr spcFirstLastPara="1" wrap="square" lIns="0" tIns="0" rIns="0" bIns="45700" anchor="b" anchorCtr="0">
            <a:noAutofit/>
          </a:bodyPr>
          <a:lstStyle>
            <a:lvl1pPr marL="457200" marR="0" lvl="0" indent="-228600"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Font typeface="Exo 2"/>
              <a:buNone/>
              <a:defRPr sz="1600" i="0" u="none" strike="noStrike" cap="none"/>
            </a:lvl2pPr>
            <a:lvl3pPr marL="1371600" marR="0" lvl="2" indent="-228600" algn="ctr" rtl="0">
              <a:lnSpc>
                <a:spcPct val="90000"/>
              </a:lnSpc>
              <a:spcBef>
                <a:spcPts val="600"/>
              </a:spcBef>
              <a:spcAft>
                <a:spcPts val="0"/>
              </a:spcAft>
              <a:buSzPts val="1600"/>
              <a:buFont typeface="Exo 2"/>
              <a:buNone/>
              <a:defRPr sz="1600" i="0" u="none" strike="noStrike" cap="none"/>
            </a:lvl3pPr>
            <a:lvl4pPr marL="1828800" marR="0" lvl="3" indent="-228600" algn="ctr" rtl="0">
              <a:lnSpc>
                <a:spcPct val="90000"/>
              </a:lnSpc>
              <a:spcBef>
                <a:spcPts val="600"/>
              </a:spcBef>
              <a:spcAft>
                <a:spcPts val="0"/>
              </a:spcAft>
              <a:buSzPts val="1600"/>
              <a:buFont typeface="Exo 2"/>
              <a:buNone/>
              <a:defRPr sz="1600" i="0" u="none" strike="noStrike" cap="none"/>
            </a:lvl4pPr>
            <a:lvl5pPr marL="2286000" marR="0" lvl="4" indent="-228600" algn="ctr" rtl="0">
              <a:lnSpc>
                <a:spcPct val="90000"/>
              </a:lnSpc>
              <a:spcBef>
                <a:spcPts val="600"/>
              </a:spcBef>
              <a:spcAft>
                <a:spcPts val="0"/>
              </a:spcAft>
              <a:buSzPts val="1600"/>
              <a:buFont typeface="Exo 2"/>
              <a:buNone/>
              <a:defRPr sz="1600" i="0" u="none" strike="noStrike" cap="none"/>
            </a:lvl5pPr>
            <a:lvl6pPr marL="2743200" marR="0" lvl="5" indent="-342900"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400" marR="0" lvl="6"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600" marR="0" lvl="7"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800" marR="0" lvl="8" indent="-342900"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2697" name="Google Shape;2697;p128"/>
          <p:cNvSpPr txBox="1">
            <a:spLocks noGrp="1"/>
          </p:cNvSpPr>
          <p:nvPr>
            <p:ph type="body" idx="6"/>
          </p:nvPr>
        </p:nvSpPr>
        <p:spPr>
          <a:xfrm>
            <a:off x="8035567" y="3885095"/>
            <a:ext cx="2469000" cy="658800"/>
          </a:xfrm>
          <a:prstGeom prst="rect">
            <a:avLst/>
          </a:prstGeom>
          <a:noFill/>
          <a:ln>
            <a:noFill/>
          </a:ln>
        </p:spPr>
        <p:txBody>
          <a:bodyPr spcFirstLastPara="1" wrap="square" lIns="0" tIns="0" rIns="0" bIns="45700" anchor="b" anchorCtr="0">
            <a:noAutofit/>
          </a:bodyPr>
          <a:lstStyle>
            <a:lvl1pPr marL="457200" marR="0" lvl="0" indent="-228600"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Font typeface="Exo 2"/>
              <a:buNone/>
              <a:defRPr sz="1600" i="0" u="none" strike="noStrike" cap="none"/>
            </a:lvl2pPr>
            <a:lvl3pPr marL="1371600" marR="0" lvl="2" indent="-228600" algn="ctr" rtl="0">
              <a:lnSpc>
                <a:spcPct val="90000"/>
              </a:lnSpc>
              <a:spcBef>
                <a:spcPts val="600"/>
              </a:spcBef>
              <a:spcAft>
                <a:spcPts val="0"/>
              </a:spcAft>
              <a:buSzPts val="1600"/>
              <a:buFont typeface="Exo 2"/>
              <a:buNone/>
              <a:defRPr sz="1600" i="0" u="none" strike="noStrike" cap="none"/>
            </a:lvl3pPr>
            <a:lvl4pPr marL="1828800" marR="0" lvl="3" indent="-228600" algn="ctr" rtl="0">
              <a:lnSpc>
                <a:spcPct val="90000"/>
              </a:lnSpc>
              <a:spcBef>
                <a:spcPts val="600"/>
              </a:spcBef>
              <a:spcAft>
                <a:spcPts val="0"/>
              </a:spcAft>
              <a:buSzPts val="1600"/>
              <a:buFont typeface="Exo 2"/>
              <a:buNone/>
              <a:defRPr sz="1600" i="0" u="none" strike="noStrike" cap="none"/>
            </a:lvl4pPr>
            <a:lvl5pPr marL="2286000" marR="0" lvl="4" indent="-228600" algn="ctr" rtl="0">
              <a:lnSpc>
                <a:spcPct val="90000"/>
              </a:lnSpc>
              <a:spcBef>
                <a:spcPts val="600"/>
              </a:spcBef>
              <a:spcAft>
                <a:spcPts val="0"/>
              </a:spcAft>
              <a:buSzPts val="1600"/>
              <a:buFont typeface="Exo 2"/>
              <a:buNone/>
              <a:defRPr sz="1600" i="0" u="none" strike="noStrike" cap="none"/>
            </a:lvl5pPr>
            <a:lvl6pPr marL="2743200" marR="0" lvl="5" indent="-342900"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400" marR="0" lvl="6"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600" marR="0" lvl="7"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800" marR="0" lvl="8" indent="-342900"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2698" name="Google Shape;2698;p128"/>
          <p:cNvSpPr>
            <a:spLocks noGrp="1"/>
          </p:cNvSpPr>
          <p:nvPr>
            <p:ph type="body" idx="7"/>
          </p:nvPr>
        </p:nvSpPr>
        <p:spPr>
          <a:xfrm>
            <a:off x="8611202"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699" name="Google Shape;2699;p128"/>
          <p:cNvSpPr>
            <a:spLocks noGrp="1"/>
          </p:cNvSpPr>
          <p:nvPr>
            <p:ph type="body" idx="8"/>
          </p:nvPr>
        </p:nvSpPr>
        <p:spPr>
          <a:xfrm>
            <a:off x="2235988"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700" name="Google Shape;2700;p128"/>
          <p:cNvSpPr>
            <a:spLocks noGrp="1"/>
          </p:cNvSpPr>
          <p:nvPr>
            <p:ph type="body" idx="9"/>
          </p:nvPr>
        </p:nvSpPr>
        <p:spPr>
          <a:xfrm>
            <a:off x="5418004"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2701" name="Google Shape;2701;p128"/>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702" name="Google Shape;2702;p128"/>
          <p:cNvSpPr txBox="1">
            <a:spLocks noGrp="1"/>
          </p:cNvSpPr>
          <p:nvPr>
            <p:ph type="subTitle" idx="13"/>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2703" name="Google Shape;2703;p128"/>
          <p:cNvGrpSpPr/>
          <p:nvPr/>
        </p:nvGrpSpPr>
        <p:grpSpPr>
          <a:xfrm>
            <a:off x="10502429" y="-57904"/>
            <a:ext cx="1725226" cy="2043112"/>
            <a:chOff x="10448639" y="85535"/>
            <a:chExt cx="1725226" cy="2043112"/>
          </a:xfrm>
        </p:grpSpPr>
        <p:sp>
          <p:nvSpPr>
            <p:cNvPr id="2704" name="Google Shape;2704;p128"/>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05" name="Google Shape;2705;p128"/>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06" name="Google Shape;2706;p128"/>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07" name="Google Shape;2707;p128"/>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08" name="Google Shape;2708;p128"/>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09" name="Google Shape;2709;p128"/>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710" name="Google Shape;2710;p128"/>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11" name="Google Shape;2711;p128"/>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 List 4 items">
  <p:cSld name="3. List 4 items">
    <p:spTree>
      <p:nvGrpSpPr>
        <p:cNvPr id="1" name="Shape 355"/>
        <p:cNvGrpSpPr/>
        <p:nvPr/>
      </p:nvGrpSpPr>
      <p:grpSpPr>
        <a:xfrm>
          <a:off x="0" y="0"/>
          <a:ext cx="0" cy="0"/>
          <a:chOff x="0" y="0"/>
          <a:chExt cx="0" cy="0"/>
        </a:xfrm>
      </p:grpSpPr>
      <p:sp>
        <p:nvSpPr>
          <p:cNvPr id="356" name="Google Shape;356;p14"/>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57" name="Google Shape;357;p14"/>
          <p:cNvSpPr txBox="1">
            <a:spLocks noGrp="1"/>
          </p:cNvSpPr>
          <p:nvPr>
            <p:ph type="body" idx="1"/>
          </p:nvPr>
        </p:nvSpPr>
        <p:spPr>
          <a:xfrm>
            <a:off x="3493436" y="1917027"/>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58" name="Google Shape;358;p14"/>
          <p:cNvSpPr txBox="1">
            <a:spLocks noGrp="1"/>
          </p:cNvSpPr>
          <p:nvPr>
            <p:ph type="body" idx="2"/>
          </p:nvPr>
        </p:nvSpPr>
        <p:spPr>
          <a:xfrm>
            <a:off x="4419600" y="1917027"/>
            <a:ext cx="4938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59" name="Google Shape;359;p14"/>
          <p:cNvSpPr txBox="1">
            <a:spLocks noGrp="1"/>
          </p:cNvSpPr>
          <p:nvPr>
            <p:ph type="body" idx="3"/>
          </p:nvPr>
        </p:nvSpPr>
        <p:spPr>
          <a:xfrm>
            <a:off x="4419600" y="2973333"/>
            <a:ext cx="4938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60" name="Google Shape;360;p14"/>
          <p:cNvSpPr txBox="1">
            <a:spLocks noGrp="1"/>
          </p:cNvSpPr>
          <p:nvPr>
            <p:ph type="body" idx="4"/>
          </p:nvPr>
        </p:nvSpPr>
        <p:spPr>
          <a:xfrm>
            <a:off x="4419599" y="4029299"/>
            <a:ext cx="4938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61" name="Google Shape;361;p14"/>
          <p:cNvSpPr txBox="1">
            <a:spLocks noGrp="1"/>
          </p:cNvSpPr>
          <p:nvPr>
            <p:ph type="body" idx="5"/>
          </p:nvPr>
        </p:nvSpPr>
        <p:spPr>
          <a:xfrm>
            <a:off x="4419599" y="5085604"/>
            <a:ext cx="4938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62" name="Google Shape;362;p14"/>
          <p:cNvSpPr txBox="1">
            <a:spLocks noGrp="1"/>
          </p:cNvSpPr>
          <p:nvPr>
            <p:ph type="body" idx="6"/>
          </p:nvPr>
        </p:nvSpPr>
        <p:spPr>
          <a:xfrm>
            <a:off x="3493436" y="2973333"/>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63" name="Google Shape;363;p14"/>
          <p:cNvSpPr txBox="1">
            <a:spLocks noGrp="1"/>
          </p:cNvSpPr>
          <p:nvPr>
            <p:ph type="body" idx="7"/>
          </p:nvPr>
        </p:nvSpPr>
        <p:spPr>
          <a:xfrm>
            <a:off x="3493436" y="4033370"/>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dirty="0"/>
          </a:p>
        </p:txBody>
      </p:sp>
      <p:sp>
        <p:nvSpPr>
          <p:cNvPr id="364" name="Google Shape;364;p14"/>
          <p:cNvSpPr txBox="1">
            <a:spLocks noGrp="1"/>
          </p:cNvSpPr>
          <p:nvPr>
            <p:ph type="body" idx="8"/>
          </p:nvPr>
        </p:nvSpPr>
        <p:spPr>
          <a:xfrm>
            <a:off x="3504739" y="5085604"/>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dirty="0"/>
          </a:p>
        </p:txBody>
      </p:sp>
      <p:sp>
        <p:nvSpPr>
          <p:cNvPr id="365" name="Google Shape;365;p14"/>
          <p:cNvSpPr txBox="1">
            <a:spLocks noGrp="1"/>
          </p:cNvSpPr>
          <p:nvPr>
            <p:ph type="body" idx="9"/>
          </p:nvPr>
        </p:nvSpPr>
        <p:spPr>
          <a:xfrm rot="5400000">
            <a:off x="3836036" y="2308990"/>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66" name="Google Shape;366;p14"/>
          <p:cNvSpPr txBox="1">
            <a:spLocks noGrp="1"/>
          </p:cNvSpPr>
          <p:nvPr>
            <p:ph type="body" idx="13"/>
          </p:nvPr>
        </p:nvSpPr>
        <p:spPr>
          <a:xfrm rot="5400000">
            <a:off x="3836036" y="3365296"/>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67" name="Google Shape;367;p14"/>
          <p:cNvSpPr txBox="1">
            <a:spLocks noGrp="1"/>
          </p:cNvSpPr>
          <p:nvPr>
            <p:ph type="body" idx="14"/>
          </p:nvPr>
        </p:nvSpPr>
        <p:spPr>
          <a:xfrm rot="5400000">
            <a:off x="3836036" y="4425333"/>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68" name="Google Shape;368;p14"/>
          <p:cNvSpPr txBox="1">
            <a:spLocks noGrp="1"/>
          </p:cNvSpPr>
          <p:nvPr>
            <p:ph type="body" idx="15"/>
          </p:nvPr>
        </p:nvSpPr>
        <p:spPr>
          <a:xfrm rot="5400000">
            <a:off x="3847339" y="5473254"/>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8. 8 buckets">
  <p:cSld name="8. 8 buckets">
    <p:spTree>
      <p:nvGrpSpPr>
        <p:cNvPr id="1" name="Shape 2712"/>
        <p:cNvGrpSpPr/>
        <p:nvPr/>
      </p:nvGrpSpPr>
      <p:grpSpPr>
        <a:xfrm>
          <a:off x="0" y="0"/>
          <a:ext cx="0" cy="0"/>
          <a:chOff x="0" y="0"/>
          <a:chExt cx="0" cy="0"/>
        </a:xfrm>
      </p:grpSpPr>
      <p:sp>
        <p:nvSpPr>
          <p:cNvPr id="2713" name="Google Shape;2713;p129"/>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714" name="Google Shape;2714;p129"/>
          <p:cNvSpPr txBox="1">
            <a:spLocks noGrp="1"/>
          </p:cNvSpPr>
          <p:nvPr>
            <p:ph type="subTitle" idx="1"/>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715" name="Google Shape;2715;p129"/>
          <p:cNvSpPr/>
          <p:nvPr/>
        </p:nvSpPr>
        <p:spPr>
          <a:xfrm rot="5400000">
            <a:off x="753254" y="3758878"/>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i="0" u="none" strike="noStrike" cap="none" dirty="0">
              <a:solidFill>
                <a:srgbClr val="434343"/>
              </a:solidFill>
              <a:latin typeface="Exo 2"/>
              <a:ea typeface="Exo 2"/>
              <a:cs typeface="Exo 2"/>
              <a:sym typeface="Exo 2"/>
            </a:endParaRPr>
          </a:p>
        </p:txBody>
      </p:sp>
      <p:sp>
        <p:nvSpPr>
          <p:cNvPr id="2716" name="Google Shape;2716;p129"/>
          <p:cNvSpPr/>
          <p:nvPr/>
        </p:nvSpPr>
        <p:spPr>
          <a:xfrm rot="5400000">
            <a:off x="3805912" y="3750049"/>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i="0" u="none" strike="noStrike" cap="none" dirty="0">
              <a:solidFill>
                <a:srgbClr val="434343"/>
              </a:solidFill>
              <a:latin typeface="Exo 2"/>
              <a:ea typeface="Exo 2"/>
              <a:cs typeface="Exo 2"/>
              <a:sym typeface="Exo 2"/>
            </a:endParaRPr>
          </a:p>
        </p:txBody>
      </p:sp>
      <p:sp>
        <p:nvSpPr>
          <p:cNvPr id="2717" name="Google Shape;2717;p129"/>
          <p:cNvSpPr/>
          <p:nvPr/>
        </p:nvSpPr>
        <p:spPr>
          <a:xfrm rot="5400000">
            <a:off x="6810010" y="3748968"/>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i="0" u="none" strike="noStrike" cap="none" dirty="0">
              <a:solidFill>
                <a:srgbClr val="434343"/>
              </a:solidFill>
              <a:latin typeface="Exo 2"/>
              <a:ea typeface="Exo 2"/>
              <a:cs typeface="Exo 2"/>
              <a:sym typeface="Exo 2"/>
            </a:endParaRPr>
          </a:p>
        </p:txBody>
      </p:sp>
      <p:sp>
        <p:nvSpPr>
          <p:cNvPr id="2718" name="Google Shape;2718;p129"/>
          <p:cNvSpPr/>
          <p:nvPr/>
        </p:nvSpPr>
        <p:spPr>
          <a:xfrm>
            <a:off x="304807" y="3735873"/>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i="0" u="none" strike="noStrike" cap="none" dirty="0">
              <a:solidFill>
                <a:srgbClr val="434343"/>
              </a:solidFill>
              <a:latin typeface="Exo 2"/>
              <a:ea typeface="Exo 2"/>
              <a:cs typeface="Exo 2"/>
              <a:sym typeface="Exo 2"/>
            </a:endParaRPr>
          </a:p>
        </p:txBody>
      </p:sp>
      <p:sp>
        <p:nvSpPr>
          <p:cNvPr id="2719" name="Google Shape;2719;p129"/>
          <p:cNvSpPr/>
          <p:nvPr/>
        </p:nvSpPr>
        <p:spPr>
          <a:xfrm>
            <a:off x="3359026" y="3735873"/>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i="0" u="none" strike="noStrike" cap="none" dirty="0">
              <a:solidFill>
                <a:srgbClr val="434343"/>
              </a:solidFill>
              <a:latin typeface="Exo 2"/>
              <a:ea typeface="Exo 2"/>
              <a:cs typeface="Exo 2"/>
              <a:sym typeface="Exo 2"/>
            </a:endParaRPr>
          </a:p>
        </p:txBody>
      </p:sp>
      <p:sp>
        <p:nvSpPr>
          <p:cNvPr id="2720" name="Google Shape;2720;p129"/>
          <p:cNvSpPr/>
          <p:nvPr/>
        </p:nvSpPr>
        <p:spPr>
          <a:xfrm>
            <a:off x="6361564" y="3735873"/>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i="0" u="none" strike="noStrike" cap="none" dirty="0">
              <a:solidFill>
                <a:srgbClr val="434343"/>
              </a:solidFill>
              <a:latin typeface="Exo 2"/>
              <a:ea typeface="Exo 2"/>
              <a:cs typeface="Exo 2"/>
              <a:sym typeface="Exo 2"/>
            </a:endParaRPr>
          </a:p>
        </p:txBody>
      </p:sp>
      <p:sp>
        <p:nvSpPr>
          <p:cNvPr id="2721" name="Google Shape;2721;p129"/>
          <p:cNvSpPr/>
          <p:nvPr/>
        </p:nvSpPr>
        <p:spPr>
          <a:xfrm>
            <a:off x="9386291" y="3735873"/>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i="0" u="none" strike="noStrike" cap="none" dirty="0">
              <a:solidFill>
                <a:srgbClr val="434343"/>
              </a:solidFill>
              <a:latin typeface="Exo 2"/>
              <a:ea typeface="Exo 2"/>
              <a:cs typeface="Exo 2"/>
              <a:sym typeface="Exo 2"/>
            </a:endParaRPr>
          </a:p>
        </p:txBody>
      </p:sp>
      <p:sp>
        <p:nvSpPr>
          <p:cNvPr id="2722" name="Google Shape;2722;p129"/>
          <p:cNvSpPr txBox="1">
            <a:spLocks noGrp="1"/>
          </p:cNvSpPr>
          <p:nvPr>
            <p:ph type="body" idx="2"/>
          </p:nvPr>
        </p:nvSpPr>
        <p:spPr>
          <a:xfrm>
            <a:off x="3356746" y="1446488"/>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2723" name="Google Shape;2723;p129"/>
          <p:cNvSpPr txBox="1">
            <a:spLocks noGrp="1"/>
          </p:cNvSpPr>
          <p:nvPr>
            <p:ph type="body" idx="3"/>
          </p:nvPr>
        </p:nvSpPr>
        <p:spPr>
          <a:xfrm>
            <a:off x="304800" y="1446488"/>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2724" name="Google Shape;2724;p129"/>
          <p:cNvSpPr txBox="1">
            <a:spLocks noGrp="1"/>
          </p:cNvSpPr>
          <p:nvPr>
            <p:ph type="body" idx="4"/>
          </p:nvPr>
        </p:nvSpPr>
        <p:spPr>
          <a:xfrm>
            <a:off x="298693" y="3884676"/>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2725" name="Google Shape;2725;p129"/>
          <p:cNvSpPr txBox="1">
            <a:spLocks noGrp="1"/>
          </p:cNvSpPr>
          <p:nvPr>
            <p:ph type="body" idx="5"/>
          </p:nvPr>
        </p:nvSpPr>
        <p:spPr>
          <a:xfrm>
            <a:off x="3352919" y="3884676"/>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2726" name="Google Shape;2726;p129"/>
          <p:cNvSpPr txBox="1">
            <a:spLocks noGrp="1"/>
          </p:cNvSpPr>
          <p:nvPr>
            <p:ph type="body" idx="6"/>
          </p:nvPr>
        </p:nvSpPr>
        <p:spPr>
          <a:xfrm>
            <a:off x="6377035" y="1446488"/>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2727" name="Google Shape;2727;p129"/>
          <p:cNvSpPr txBox="1">
            <a:spLocks noGrp="1"/>
          </p:cNvSpPr>
          <p:nvPr>
            <p:ph type="body" idx="7"/>
          </p:nvPr>
        </p:nvSpPr>
        <p:spPr>
          <a:xfrm>
            <a:off x="6375488" y="3884676"/>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2728" name="Google Shape;2728;p129"/>
          <p:cNvSpPr txBox="1">
            <a:spLocks noGrp="1"/>
          </p:cNvSpPr>
          <p:nvPr>
            <p:ph type="body" idx="8"/>
          </p:nvPr>
        </p:nvSpPr>
        <p:spPr>
          <a:xfrm>
            <a:off x="9397325" y="1446488"/>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2729" name="Google Shape;2729;p129"/>
          <p:cNvSpPr txBox="1">
            <a:spLocks noGrp="1"/>
          </p:cNvSpPr>
          <p:nvPr>
            <p:ph type="body" idx="9"/>
          </p:nvPr>
        </p:nvSpPr>
        <p:spPr>
          <a:xfrm>
            <a:off x="9398058" y="3881628"/>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grpSp>
        <p:nvGrpSpPr>
          <p:cNvPr id="2730" name="Google Shape;2730;p129"/>
          <p:cNvGrpSpPr/>
          <p:nvPr/>
        </p:nvGrpSpPr>
        <p:grpSpPr>
          <a:xfrm>
            <a:off x="0" y="6336797"/>
            <a:ext cx="12192000" cy="521100"/>
            <a:chOff x="0" y="6314172"/>
            <a:chExt cx="12192000" cy="521100"/>
          </a:xfrm>
        </p:grpSpPr>
        <p:sp>
          <p:nvSpPr>
            <p:cNvPr id="2731" name="Google Shape;2731;p129"/>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grpSp>
          <p:nvGrpSpPr>
            <p:cNvPr id="2732" name="Google Shape;2732;p129"/>
            <p:cNvGrpSpPr/>
            <p:nvPr/>
          </p:nvGrpSpPr>
          <p:grpSpPr>
            <a:xfrm>
              <a:off x="10577698" y="6472601"/>
              <a:ext cx="1323412" cy="240233"/>
              <a:chOff x="1753506" y="1074221"/>
              <a:chExt cx="2173448" cy="394536"/>
            </a:xfrm>
          </p:grpSpPr>
          <p:sp>
            <p:nvSpPr>
              <p:cNvPr id="2733" name="Google Shape;2733;p129"/>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sp>
            <p:nvSpPr>
              <p:cNvPr id="2734" name="Google Shape;2734;p129"/>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sp>
            <p:nvSpPr>
              <p:cNvPr id="2735" name="Google Shape;2735;p129"/>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sp>
            <p:nvSpPr>
              <p:cNvPr id="2736" name="Google Shape;2736;p129"/>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sp>
            <p:nvSpPr>
              <p:cNvPr id="2737" name="Google Shape;2737;p129"/>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sp>
            <p:nvSpPr>
              <p:cNvPr id="2738" name="Google Shape;2738;p129"/>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sp>
            <p:nvSpPr>
              <p:cNvPr id="2739" name="Google Shape;2739;p129"/>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sp>
            <p:nvSpPr>
              <p:cNvPr id="2740" name="Google Shape;2740;p129"/>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sp>
            <p:nvSpPr>
              <p:cNvPr id="2741" name="Google Shape;2741;p129"/>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sp>
            <p:nvSpPr>
              <p:cNvPr id="2742" name="Google Shape;2742;p129"/>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sp>
            <p:nvSpPr>
              <p:cNvPr id="2743" name="Google Shape;2743;p129"/>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sp>
            <p:nvSpPr>
              <p:cNvPr id="2744" name="Google Shape;2744;p129"/>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sp>
            <p:nvSpPr>
              <p:cNvPr id="2745" name="Google Shape;2745;p129"/>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sp>
            <p:nvSpPr>
              <p:cNvPr id="2746" name="Google Shape;2746;p129"/>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sp>
            <p:nvSpPr>
              <p:cNvPr id="2747" name="Google Shape;2747;p129"/>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i="0" u="none" strike="noStrike" cap="none" dirty="0">
                  <a:solidFill>
                    <a:srgbClr val="434343"/>
                  </a:solidFill>
                  <a:latin typeface="Exo 2"/>
                  <a:ea typeface="Exo 2"/>
                  <a:cs typeface="Exo 2"/>
                  <a:sym typeface="Exo 2"/>
                </a:endParaRPr>
              </a:p>
            </p:txBody>
          </p:sp>
        </p:grpSp>
      </p:grpSp>
      <p:sp>
        <p:nvSpPr>
          <p:cNvPr id="2748" name="Google Shape;2748;p129"/>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49" name="Google Shape;2749;p129"/>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8. 6 buckets">
  <p:cSld name="8. 6 buckets">
    <p:spTree>
      <p:nvGrpSpPr>
        <p:cNvPr id="1" name="Shape 2750"/>
        <p:cNvGrpSpPr/>
        <p:nvPr/>
      </p:nvGrpSpPr>
      <p:grpSpPr>
        <a:xfrm>
          <a:off x="0" y="0"/>
          <a:ext cx="0" cy="0"/>
          <a:chOff x="0" y="0"/>
          <a:chExt cx="0" cy="0"/>
        </a:xfrm>
      </p:grpSpPr>
      <p:sp>
        <p:nvSpPr>
          <p:cNvPr id="2751" name="Google Shape;2751;p130"/>
          <p:cNvSpPr/>
          <p:nvPr/>
        </p:nvSpPr>
        <p:spPr>
          <a:xfrm>
            <a:off x="0" y="0"/>
            <a:ext cx="12179700" cy="609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2752" name="Google Shape;2752;p130"/>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2"/>
              </a:buClr>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753" name="Google Shape;2753;p130"/>
          <p:cNvSpPr txBox="1">
            <a:spLocks noGrp="1"/>
          </p:cNvSpPr>
          <p:nvPr>
            <p:ph type="subTitle" idx="1"/>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754" name="Google Shape;2754;p130"/>
          <p:cNvSpPr/>
          <p:nvPr/>
        </p:nvSpPr>
        <p:spPr>
          <a:xfrm rot="5400000">
            <a:off x="5834610" y="3758878"/>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755" name="Google Shape;2755;p130"/>
          <p:cNvSpPr/>
          <p:nvPr/>
        </p:nvSpPr>
        <p:spPr>
          <a:xfrm rot="5400000">
            <a:off x="1768296" y="3757797"/>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756" name="Google Shape;2756;p130"/>
          <p:cNvSpPr/>
          <p:nvPr/>
        </p:nvSpPr>
        <p:spPr>
          <a:xfrm>
            <a:off x="4335438" y="3741040"/>
            <a:ext cx="3540142"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757" name="Google Shape;2757;p130"/>
          <p:cNvSpPr/>
          <p:nvPr/>
        </p:nvSpPr>
        <p:spPr>
          <a:xfrm>
            <a:off x="298692" y="3735872"/>
            <a:ext cx="3539328"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758" name="Google Shape;2758;p130"/>
          <p:cNvSpPr/>
          <p:nvPr/>
        </p:nvSpPr>
        <p:spPr>
          <a:xfrm>
            <a:off x="8373068" y="3735873"/>
            <a:ext cx="3538514"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759" name="Google Shape;2759;p130"/>
          <p:cNvSpPr txBox="1">
            <a:spLocks noGrp="1"/>
          </p:cNvSpPr>
          <p:nvPr>
            <p:ph type="body" idx="2"/>
          </p:nvPr>
        </p:nvSpPr>
        <p:spPr>
          <a:xfrm>
            <a:off x="4337476" y="1437344"/>
            <a:ext cx="354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760" name="Google Shape;2760;p130"/>
          <p:cNvSpPr txBox="1">
            <a:spLocks noGrp="1"/>
          </p:cNvSpPr>
          <p:nvPr>
            <p:ph type="body" idx="3"/>
          </p:nvPr>
        </p:nvSpPr>
        <p:spPr>
          <a:xfrm>
            <a:off x="304800" y="1437344"/>
            <a:ext cx="35349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761" name="Google Shape;2761;p130"/>
          <p:cNvSpPr txBox="1">
            <a:spLocks noGrp="1"/>
          </p:cNvSpPr>
          <p:nvPr>
            <p:ph type="body" idx="4"/>
          </p:nvPr>
        </p:nvSpPr>
        <p:spPr>
          <a:xfrm>
            <a:off x="298693" y="3875532"/>
            <a:ext cx="35349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762" name="Google Shape;2762;p130"/>
          <p:cNvSpPr txBox="1">
            <a:spLocks noGrp="1"/>
          </p:cNvSpPr>
          <p:nvPr>
            <p:ph type="body" idx="5"/>
          </p:nvPr>
        </p:nvSpPr>
        <p:spPr>
          <a:xfrm>
            <a:off x="4330714" y="3875532"/>
            <a:ext cx="354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763" name="Google Shape;2763;p130"/>
          <p:cNvSpPr txBox="1">
            <a:spLocks noGrp="1"/>
          </p:cNvSpPr>
          <p:nvPr>
            <p:ph type="body" idx="6"/>
          </p:nvPr>
        </p:nvSpPr>
        <p:spPr>
          <a:xfrm>
            <a:off x="8380484" y="1437344"/>
            <a:ext cx="34902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764" name="Google Shape;2764;p130"/>
          <p:cNvSpPr txBox="1">
            <a:spLocks noGrp="1"/>
          </p:cNvSpPr>
          <p:nvPr>
            <p:ph type="body" idx="7"/>
          </p:nvPr>
        </p:nvSpPr>
        <p:spPr>
          <a:xfrm>
            <a:off x="8373068" y="3875532"/>
            <a:ext cx="34902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grpSp>
        <p:nvGrpSpPr>
          <p:cNvPr id="2765" name="Google Shape;2765;p130"/>
          <p:cNvGrpSpPr/>
          <p:nvPr/>
        </p:nvGrpSpPr>
        <p:grpSpPr>
          <a:xfrm>
            <a:off x="0" y="6336797"/>
            <a:ext cx="12192000" cy="521100"/>
            <a:chOff x="0" y="6314172"/>
            <a:chExt cx="12192000" cy="521100"/>
          </a:xfrm>
        </p:grpSpPr>
        <p:sp>
          <p:nvSpPr>
            <p:cNvPr id="2766" name="Google Shape;2766;p130"/>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767" name="Google Shape;2767;p130"/>
            <p:cNvGrpSpPr/>
            <p:nvPr/>
          </p:nvGrpSpPr>
          <p:grpSpPr>
            <a:xfrm>
              <a:off x="10577698" y="6472601"/>
              <a:ext cx="1323412" cy="240233"/>
              <a:chOff x="1753506" y="1074221"/>
              <a:chExt cx="2173448" cy="394536"/>
            </a:xfrm>
          </p:grpSpPr>
          <p:sp>
            <p:nvSpPr>
              <p:cNvPr id="2768" name="Google Shape;2768;p130"/>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69" name="Google Shape;2769;p130"/>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70" name="Google Shape;2770;p130"/>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71" name="Google Shape;2771;p130"/>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72" name="Google Shape;2772;p130"/>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73" name="Google Shape;2773;p130"/>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74" name="Google Shape;2774;p130"/>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75" name="Google Shape;2775;p130"/>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76" name="Google Shape;2776;p130"/>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77" name="Google Shape;2777;p130"/>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78" name="Google Shape;2778;p130"/>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79" name="Google Shape;2779;p130"/>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80" name="Google Shape;2780;p130"/>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81" name="Google Shape;2781;p130"/>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82" name="Google Shape;2782;p130"/>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2783" name="Google Shape;2783;p130"/>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84" name="Google Shape;2784;p130"/>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8. 4 buckets">
  <p:cSld name="8. 4 buckets">
    <p:spTree>
      <p:nvGrpSpPr>
        <p:cNvPr id="1" name="Shape 2785"/>
        <p:cNvGrpSpPr/>
        <p:nvPr/>
      </p:nvGrpSpPr>
      <p:grpSpPr>
        <a:xfrm>
          <a:off x="0" y="0"/>
          <a:ext cx="0" cy="0"/>
          <a:chOff x="0" y="0"/>
          <a:chExt cx="0" cy="0"/>
        </a:xfrm>
      </p:grpSpPr>
      <p:sp>
        <p:nvSpPr>
          <p:cNvPr id="2786" name="Google Shape;2786;p131"/>
          <p:cNvSpPr/>
          <p:nvPr/>
        </p:nvSpPr>
        <p:spPr>
          <a:xfrm>
            <a:off x="0" y="-1904"/>
            <a:ext cx="12179700" cy="609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2787" name="Google Shape;2787;p131"/>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2"/>
              </a:buClr>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788" name="Google Shape;2788;p131"/>
          <p:cNvSpPr txBox="1">
            <a:spLocks noGrp="1"/>
          </p:cNvSpPr>
          <p:nvPr>
            <p:ph type="subTitle" idx="1"/>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789" name="Google Shape;2789;p131"/>
          <p:cNvSpPr/>
          <p:nvPr/>
        </p:nvSpPr>
        <p:spPr>
          <a:xfrm rot="10800000">
            <a:off x="744531" y="3745698"/>
            <a:ext cx="49286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790" name="Google Shape;2790;p131"/>
          <p:cNvSpPr/>
          <p:nvPr/>
        </p:nvSpPr>
        <p:spPr>
          <a:xfrm rot="5400000">
            <a:off x="3805912" y="3750049"/>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791" name="Google Shape;2791;p131"/>
          <p:cNvSpPr/>
          <p:nvPr/>
        </p:nvSpPr>
        <p:spPr>
          <a:xfrm rot="10800000">
            <a:off x="6507905" y="3745698"/>
            <a:ext cx="4926230"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792" name="Google Shape;2792;p131"/>
          <p:cNvSpPr txBox="1">
            <a:spLocks noGrp="1"/>
          </p:cNvSpPr>
          <p:nvPr>
            <p:ph type="body" idx="2"/>
          </p:nvPr>
        </p:nvSpPr>
        <p:spPr>
          <a:xfrm>
            <a:off x="6494180" y="1437344"/>
            <a:ext cx="492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793" name="Google Shape;2793;p131"/>
          <p:cNvSpPr txBox="1">
            <a:spLocks noGrp="1"/>
          </p:cNvSpPr>
          <p:nvPr>
            <p:ph type="body" idx="3"/>
          </p:nvPr>
        </p:nvSpPr>
        <p:spPr>
          <a:xfrm>
            <a:off x="752314" y="1437344"/>
            <a:ext cx="49107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794" name="Google Shape;2794;p131"/>
          <p:cNvSpPr txBox="1">
            <a:spLocks noGrp="1"/>
          </p:cNvSpPr>
          <p:nvPr>
            <p:ph type="body" idx="4"/>
          </p:nvPr>
        </p:nvSpPr>
        <p:spPr>
          <a:xfrm>
            <a:off x="746207" y="3875532"/>
            <a:ext cx="49107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795" name="Google Shape;2795;p131"/>
          <p:cNvSpPr txBox="1">
            <a:spLocks noGrp="1"/>
          </p:cNvSpPr>
          <p:nvPr>
            <p:ph type="body" idx="5"/>
          </p:nvPr>
        </p:nvSpPr>
        <p:spPr>
          <a:xfrm>
            <a:off x="6494180" y="3875532"/>
            <a:ext cx="492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grpSp>
        <p:nvGrpSpPr>
          <p:cNvPr id="2796" name="Google Shape;2796;p131"/>
          <p:cNvGrpSpPr/>
          <p:nvPr/>
        </p:nvGrpSpPr>
        <p:grpSpPr>
          <a:xfrm>
            <a:off x="0" y="6336797"/>
            <a:ext cx="12192000" cy="521100"/>
            <a:chOff x="0" y="6314172"/>
            <a:chExt cx="12192000" cy="521100"/>
          </a:xfrm>
        </p:grpSpPr>
        <p:sp>
          <p:nvSpPr>
            <p:cNvPr id="2797" name="Google Shape;2797;p131"/>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798" name="Google Shape;2798;p131"/>
            <p:cNvGrpSpPr/>
            <p:nvPr/>
          </p:nvGrpSpPr>
          <p:grpSpPr>
            <a:xfrm>
              <a:off x="10577698" y="6472601"/>
              <a:ext cx="1323412" cy="240233"/>
              <a:chOff x="1753506" y="1074221"/>
              <a:chExt cx="2173448" cy="394536"/>
            </a:xfrm>
          </p:grpSpPr>
          <p:sp>
            <p:nvSpPr>
              <p:cNvPr id="2799" name="Google Shape;2799;p13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00" name="Google Shape;2800;p13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01" name="Google Shape;2801;p13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02" name="Google Shape;2802;p13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03" name="Google Shape;2803;p13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04" name="Google Shape;2804;p13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05" name="Google Shape;2805;p13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06" name="Google Shape;2806;p13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07" name="Google Shape;2807;p13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08" name="Google Shape;2808;p13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09" name="Google Shape;2809;p13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10" name="Google Shape;2810;p13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11" name="Google Shape;2811;p13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12" name="Google Shape;2812;p13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13" name="Google Shape;2813;p13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2814" name="Google Shape;2814;p13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15" name="Google Shape;2815;p131"/>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8. 4 buckets alt">
  <p:cSld name="8. 4 buckets alt">
    <p:spTree>
      <p:nvGrpSpPr>
        <p:cNvPr id="1" name="Shape 2816"/>
        <p:cNvGrpSpPr/>
        <p:nvPr/>
      </p:nvGrpSpPr>
      <p:grpSpPr>
        <a:xfrm>
          <a:off x="0" y="0"/>
          <a:ext cx="0" cy="0"/>
          <a:chOff x="0" y="0"/>
          <a:chExt cx="0" cy="0"/>
        </a:xfrm>
      </p:grpSpPr>
      <p:sp>
        <p:nvSpPr>
          <p:cNvPr id="2817" name="Google Shape;2817;p132"/>
          <p:cNvSpPr/>
          <p:nvPr/>
        </p:nvSpPr>
        <p:spPr>
          <a:xfrm>
            <a:off x="0" y="-1904"/>
            <a:ext cx="12179700" cy="609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2818" name="Google Shape;2818;p132"/>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2"/>
              </a:buClr>
              <a:buSzPts val="2800"/>
              <a:buNone/>
              <a:defRPr sz="3600">
                <a:solidFill>
                  <a:schemeClr val="dk2"/>
                </a:solidFill>
              </a:defRPr>
            </a:lvl1pPr>
            <a:lvl2pPr lvl="1" algn="l" rtl="0">
              <a:lnSpc>
                <a:spcPct val="100000"/>
              </a:lnSpc>
              <a:spcBef>
                <a:spcPts val="0"/>
              </a:spcBef>
              <a:spcAft>
                <a:spcPts val="0"/>
              </a:spcAft>
              <a:buClr>
                <a:schemeClr val="dk2"/>
              </a:buClr>
              <a:buSzPts val="2800"/>
              <a:buNone/>
              <a:defRPr>
                <a:solidFill>
                  <a:schemeClr val="dk2"/>
                </a:solidFill>
              </a:defRPr>
            </a:lvl2pPr>
            <a:lvl3pPr lvl="2" algn="l" rtl="0">
              <a:lnSpc>
                <a:spcPct val="100000"/>
              </a:lnSpc>
              <a:spcBef>
                <a:spcPts val="0"/>
              </a:spcBef>
              <a:spcAft>
                <a:spcPts val="0"/>
              </a:spcAft>
              <a:buClr>
                <a:schemeClr val="dk2"/>
              </a:buClr>
              <a:buSzPts val="2800"/>
              <a:buNone/>
              <a:defRPr>
                <a:solidFill>
                  <a:schemeClr val="dk2"/>
                </a:solidFill>
              </a:defRPr>
            </a:lvl3pPr>
            <a:lvl4pPr lvl="3" algn="l" rtl="0">
              <a:lnSpc>
                <a:spcPct val="100000"/>
              </a:lnSpc>
              <a:spcBef>
                <a:spcPts val="0"/>
              </a:spcBef>
              <a:spcAft>
                <a:spcPts val="0"/>
              </a:spcAft>
              <a:buClr>
                <a:schemeClr val="dk2"/>
              </a:buClr>
              <a:buSzPts val="2800"/>
              <a:buNone/>
              <a:defRPr>
                <a:solidFill>
                  <a:schemeClr val="dk2"/>
                </a:solidFill>
              </a:defRPr>
            </a:lvl4pPr>
            <a:lvl5pPr lvl="4" algn="l" rtl="0">
              <a:lnSpc>
                <a:spcPct val="100000"/>
              </a:lnSpc>
              <a:spcBef>
                <a:spcPts val="0"/>
              </a:spcBef>
              <a:spcAft>
                <a:spcPts val="0"/>
              </a:spcAft>
              <a:buClr>
                <a:schemeClr val="dk2"/>
              </a:buClr>
              <a:buSzPts val="2800"/>
              <a:buNone/>
              <a:defRPr>
                <a:solidFill>
                  <a:schemeClr val="dk2"/>
                </a:solidFill>
              </a:defRPr>
            </a:lvl5pPr>
            <a:lvl6pPr lvl="5" algn="l" rtl="0">
              <a:lnSpc>
                <a:spcPct val="100000"/>
              </a:lnSpc>
              <a:spcBef>
                <a:spcPts val="0"/>
              </a:spcBef>
              <a:spcAft>
                <a:spcPts val="0"/>
              </a:spcAft>
              <a:buClr>
                <a:schemeClr val="dk2"/>
              </a:buClr>
              <a:buSzPts val="2800"/>
              <a:buNone/>
              <a:defRPr>
                <a:solidFill>
                  <a:schemeClr val="dk2"/>
                </a:solidFill>
              </a:defRPr>
            </a:lvl6pPr>
            <a:lvl7pPr lvl="6" algn="l" rtl="0">
              <a:lnSpc>
                <a:spcPct val="100000"/>
              </a:lnSpc>
              <a:spcBef>
                <a:spcPts val="0"/>
              </a:spcBef>
              <a:spcAft>
                <a:spcPts val="0"/>
              </a:spcAft>
              <a:buClr>
                <a:schemeClr val="dk2"/>
              </a:buClr>
              <a:buSzPts val="2800"/>
              <a:buNone/>
              <a:defRPr>
                <a:solidFill>
                  <a:schemeClr val="dk2"/>
                </a:solidFill>
              </a:defRPr>
            </a:lvl7pPr>
            <a:lvl8pPr lvl="7" algn="l" rtl="0">
              <a:lnSpc>
                <a:spcPct val="100000"/>
              </a:lnSpc>
              <a:spcBef>
                <a:spcPts val="0"/>
              </a:spcBef>
              <a:spcAft>
                <a:spcPts val="0"/>
              </a:spcAft>
              <a:buClr>
                <a:schemeClr val="dk2"/>
              </a:buClr>
              <a:buSzPts val="2800"/>
              <a:buNone/>
              <a:defRPr>
                <a:solidFill>
                  <a:schemeClr val="dk2"/>
                </a:solidFill>
              </a:defRPr>
            </a:lvl8pPr>
            <a:lvl9pPr lvl="8" algn="l" rtl="0">
              <a:lnSpc>
                <a:spcPct val="100000"/>
              </a:lnSpc>
              <a:spcBef>
                <a:spcPts val="0"/>
              </a:spcBef>
              <a:spcAft>
                <a:spcPts val="0"/>
              </a:spcAft>
              <a:buClr>
                <a:schemeClr val="dk2"/>
              </a:buClr>
              <a:buSzPts val="2800"/>
              <a:buNone/>
              <a:defRPr>
                <a:solidFill>
                  <a:schemeClr val="dk2"/>
                </a:solidFill>
              </a:defRPr>
            </a:lvl9pPr>
          </a:lstStyle>
          <a:p>
            <a:endParaRPr/>
          </a:p>
        </p:txBody>
      </p:sp>
      <p:sp>
        <p:nvSpPr>
          <p:cNvPr id="2819" name="Google Shape;2819;p132"/>
          <p:cNvSpPr txBox="1">
            <a:spLocks noGrp="1"/>
          </p:cNvSpPr>
          <p:nvPr>
            <p:ph type="subTitle" idx="1"/>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820" name="Google Shape;2820;p132"/>
          <p:cNvSpPr/>
          <p:nvPr/>
        </p:nvSpPr>
        <p:spPr>
          <a:xfrm rot="5400000">
            <a:off x="804521" y="3812666"/>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821" name="Google Shape;2821;p132"/>
          <p:cNvSpPr/>
          <p:nvPr/>
        </p:nvSpPr>
        <p:spPr>
          <a:xfrm rot="5400000">
            <a:off x="3805912" y="3803837"/>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822" name="Google Shape;2822;p132"/>
          <p:cNvSpPr/>
          <p:nvPr/>
        </p:nvSpPr>
        <p:spPr>
          <a:xfrm rot="5400000">
            <a:off x="6810010" y="3802756"/>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823" name="Google Shape;2823;p132"/>
          <p:cNvSpPr txBox="1">
            <a:spLocks noGrp="1"/>
          </p:cNvSpPr>
          <p:nvPr>
            <p:ph type="body" idx="2"/>
          </p:nvPr>
        </p:nvSpPr>
        <p:spPr>
          <a:xfrm>
            <a:off x="3329072" y="1557061"/>
            <a:ext cx="2542200" cy="4444800"/>
          </a:xfrm>
          <a:prstGeom prst="rect">
            <a:avLst/>
          </a:prstGeom>
          <a:noFill/>
          <a:ln>
            <a:noFill/>
          </a:ln>
        </p:spPr>
        <p:txBody>
          <a:bodyPr spcFirstLastPara="1" wrap="square" lIns="0" tIns="0" rIns="0" bIns="0" anchor="ctr" anchorCtr="0">
            <a:noAutofit/>
          </a:bodyPr>
          <a:lstStyle>
            <a:lvl1pPr marL="457200" marR="0" lvl="0" indent="-381000" algn="l" rtl="0">
              <a:lnSpc>
                <a:spcPct val="115000"/>
              </a:lnSpc>
              <a:spcBef>
                <a:spcPts val="600"/>
              </a:spcBef>
              <a:spcAft>
                <a:spcPts val="0"/>
              </a:spcAft>
              <a:buSzPts val="2400"/>
              <a:buChar char="•"/>
              <a:defRPr sz="2400" i="0" u="none" strike="noStrike" cap="none"/>
            </a:lvl1pPr>
            <a:lvl2pPr marL="914400" marR="0" lvl="1" indent="-342900" algn="l" rtl="0">
              <a:lnSpc>
                <a:spcPct val="115000"/>
              </a:lnSpc>
              <a:spcBef>
                <a:spcPts val="1000"/>
              </a:spcBef>
              <a:spcAft>
                <a:spcPts val="0"/>
              </a:spcAft>
              <a:buSzPts val="1800"/>
              <a:buChar char="•"/>
              <a:defRPr sz="1800" i="0" u="none" strike="noStrike" cap="none"/>
            </a:lvl2pPr>
            <a:lvl3pPr marL="1371600" marR="0" lvl="2" indent="-342900" algn="l" rtl="0">
              <a:lnSpc>
                <a:spcPct val="115000"/>
              </a:lnSpc>
              <a:spcBef>
                <a:spcPts val="1000"/>
              </a:spcBef>
              <a:spcAft>
                <a:spcPts val="0"/>
              </a:spcAft>
              <a:buSzPts val="1800"/>
              <a:buChar char="•"/>
              <a:defRPr sz="1800" i="0" u="none" strike="noStrike" cap="none"/>
            </a:lvl3pPr>
            <a:lvl4pPr marL="1828800" marR="0" lvl="3" indent="-342900" algn="l" rtl="0">
              <a:lnSpc>
                <a:spcPct val="115000"/>
              </a:lnSpc>
              <a:spcBef>
                <a:spcPts val="1000"/>
              </a:spcBef>
              <a:spcAft>
                <a:spcPts val="0"/>
              </a:spcAft>
              <a:buSzPts val="1800"/>
              <a:buChar char="•"/>
              <a:defRPr sz="1800" i="0" u="none" strike="noStrike" cap="none"/>
            </a:lvl4pPr>
            <a:lvl5pPr marL="2286000" marR="0" lvl="4" indent="-342900" algn="l" rtl="0">
              <a:lnSpc>
                <a:spcPct val="115000"/>
              </a:lnSpc>
              <a:spcBef>
                <a:spcPts val="1000"/>
              </a:spcBef>
              <a:spcAft>
                <a:spcPts val="0"/>
              </a:spcAft>
              <a:buSzPts val="1800"/>
              <a:buChar char="•"/>
              <a:defRPr sz="1800" i="0" u="none" strike="noStrike" cap="none"/>
            </a:lvl5pPr>
            <a:lvl6pPr marL="2743200" marR="0" lvl="5" indent="-342900" algn="l" rtl="0">
              <a:lnSpc>
                <a:spcPct val="115000"/>
              </a:lnSpc>
              <a:spcBef>
                <a:spcPts val="1000"/>
              </a:spcBef>
              <a:spcAft>
                <a:spcPts val="0"/>
              </a:spcAft>
              <a:buSzPts val="1800"/>
              <a:buChar char="•"/>
              <a:defRPr sz="1800" i="0" u="none" strike="noStrike" cap="none"/>
            </a:lvl6pPr>
            <a:lvl7pPr marL="3200400" marR="0" lvl="6" indent="-342900" algn="l" rtl="0">
              <a:lnSpc>
                <a:spcPct val="115000"/>
              </a:lnSpc>
              <a:spcBef>
                <a:spcPts val="1000"/>
              </a:spcBef>
              <a:spcAft>
                <a:spcPts val="0"/>
              </a:spcAft>
              <a:buSzPts val="1800"/>
              <a:buChar char="•"/>
              <a:defRPr sz="1800" i="0" u="none" strike="noStrike" cap="none"/>
            </a:lvl7pPr>
            <a:lvl8pPr marL="3657600" marR="0" lvl="7" indent="-342900" algn="l" rtl="0">
              <a:lnSpc>
                <a:spcPct val="115000"/>
              </a:lnSpc>
              <a:spcBef>
                <a:spcPts val="1000"/>
              </a:spcBef>
              <a:spcAft>
                <a:spcPts val="0"/>
              </a:spcAft>
              <a:buSzPts val="1800"/>
              <a:buChar char="•"/>
              <a:defRPr sz="1800" i="0" u="none" strike="noStrike" cap="none"/>
            </a:lvl8pPr>
            <a:lvl9pPr marL="4114800" marR="0" lvl="8" indent="-342900" algn="l" rtl="0">
              <a:lnSpc>
                <a:spcPct val="115000"/>
              </a:lnSpc>
              <a:spcBef>
                <a:spcPts val="1000"/>
              </a:spcBef>
              <a:spcAft>
                <a:spcPts val="1000"/>
              </a:spcAft>
              <a:buSzPts val="1800"/>
              <a:buChar char="•"/>
              <a:defRPr sz="1800" i="0" u="none" strike="noStrike" cap="none"/>
            </a:lvl9pPr>
          </a:lstStyle>
          <a:p>
            <a:endParaRPr/>
          </a:p>
        </p:txBody>
      </p:sp>
      <p:sp>
        <p:nvSpPr>
          <p:cNvPr id="2824" name="Google Shape;2824;p132"/>
          <p:cNvSpPr txBox="1">
            <a:spLocks noGrp="1"/>
          </p:cNvSpPr>
          <p:nvPr>
            <p:ph type="body" idx="3"/>
          </p:nvPr>
        </p:nvSpPr>
        <p:spPr>
          <a:xfrm>
            <a:off x="304800" y="1557061"/>
            <a:ext cx="2574900" cy="4444800"/>
          </a:xfrm>
          <a:prstGeom prst="rect">
            <a:avLst/>
          </a:prstGeom>
          <a:noFill/>
          <a:ln>
            <a:noFill/>
          </a:ln>
        </p:spPr>
        <p:txBody>
          <a:bodyPr spcFirstLastPara="1" wrap="square" lIns="0" tIns="0" rIns="0" bIns="0" anchor="ctr" anchorCtr="0">
            <a:noAutofit/>
          </a:bodyPr>
          <a:lstStyle>
            <a:lvl1pPr marL="457200" marR="0" lvl="0" indent="-381000" algn="l" rtl="0">
              <a:lnSpc>
                <a:spcPct val="115000"/>
              </a:lnSpc>
              <a:spcBef>
                <a:spcPts val="600"/>
              </a:spcBef>
              <a:spcAft>
                <a:spcPts val="0"/>
              </a:spcAft>
              <a:buSzPts val="2400"/>
              <a:buChar char="•"/>
              <a:defRPr sz="2400" i="0" u="none" strike="noStrike" cap="none"/>
            </a:lvl1pPr>
            <a:lvl2pPr marL="914400" marR="0" lvl="1" indent="-342900" algn="l" rtl="0">
              <a:lnSpc>
                <a:spcPct val="115000"/>
              </a:lnSpc>
              <a:spcBef>
                <a:spcPts val="1000"/>
              </a:spcBef>
              <a:spcAft>
                <a:spcPts val="0"/>
              </a:spcAft>
              <a:buSzPts val="1800"/>
              <a:buChar char="•"/>
              <a:defRPr sz="1800" i="0" u="none" strike="noStrike" cap="none"/>
            </a:lvl2pPr>
            <a:lvl3pPr marL="1371600" marR="0" lvl="2" indent="-342900" algn="l" rtl="0">
              <a:lnSpc>
                <a:spcPct val="115000"/>
              </a:lnSpc>
              <a:spcBef>
                <a:spcPts val="1000"/>
              </a:spcBef>
              <a:spcAft>
                <a:spcPts val="0"/>
              </a:spcAft>
              <a:buSzPts val="1800"/>
              <a:buChar char="•"/>
              <a:defRPr sz="1800" i="0" u="none" strike="noStrike" cap="none"/>
            </a:lvl3pPr>
            <a:lvl4pPr marL="1828800" marR="0" lvl="3" indent="-342900" algn="l" rtl="0">
              <a:lnSpc>
                <a:spcPct val="115000"/>
              </a:lnSpc>
              <a:spcBef>
                <a:spcPts val="1000"/>
              </a:spcBef>
              <a:spcAft>
                <a:spcPts val="0"/>
              </a:spcAft>
              <a:buSzPts val="1800"/>
              <a:buChar char="•"/>
              <a:defRPr sz="1800" i="0" u="none" strike="noStrike" cap="none"/>
            </a:lvl4pPr>
            <a:lvl5pPr marL="2286000" marR="0" lvl="4" indent="-342900" algn="l" rtl="0">
              <a:lnSpc>
                <a:spcPct val="115000"/>
              </a:lnSpc>
              <a:spcBef>
                <a:spcPts val="1000"/>
              </a:spcBef>
              <a:spcAft>
                <a:spcPts val="0"/>
              </a:spcAft>
              <a:buSzPts val="1800"/>
              <a:buChar char="•"/>
              <a:defRPr sz="1800" i="0" u="none" strike="noStrike" cap="none"/>
            </a:lvl5pPr>
            <a:lvl6pPr marL="2743200" marR="0" lvl="5" indent="-342900" algn="l" rtl="0">
              <a:lnSpc>
                <a:spcPct val="115000"/>
              </a:lnSpc>
              <a:spcBef>
                <a:spcPts val="1000"/>
              </a:spcBef>
              <a:spcAft>
                <a:spcPts val="0"/>
              </a:spcAft>
              <a:buSzPts val="1800"/>
              <a:buChar char="•"/>
              <a:defRPr sz="1800" i="0" u="none" strike="noStrike" cap="none"/>
            </a:lvl6pPr>
            <a:lvl7pPr marL="3200400" marR="0" lvl="6" indent="-342900" algn="l" rtl="0">
              <a:lnSpc>
                <a:spcPct val="115000"/>
              </a:lnSpc>
              <a:spcBef>
                <a:spcPts val="1000"/>
              </a:spcBef>
              <a:spcAft>
                <a:spcPts val="0"/>
              </a:spcAft>
              <a:buSzPts val="1800"/>
              <a:buChar char="•"/>
              <a:defRPr sz="1800" i="0" u="none" strike="noStrike" cap="none"/>
            </a:lvl7pPr>
            <a:lvl8pPr marL="3657600" marR="0" lvl="7" indent="-342900" algn="l" rtl="0">
              <a:lnSpc>
                <a:spcPct val="115000"/>
              </a:lnSpc>
              <a:spcBef>
                <a:spcPts val="1000"/>
              </a:spcBef>
              <a:spcAft>
                <a:spcPts val="0"/>
              </a:spcAft>
              <a:buSzPts val="1800"/>
              <a:buChar char="•"/>
              <a:defRPr sz="1800" i="0" u="none" strike="noStrike" cap="none"/>
            </a:lvl8pPr>
            <a:lvl9pPr marL="4114800" marR="0" lvl="8" indent="-342900" algn="l" rtl="0">
              <a:lnSpc>
                <a:spcPct val="115000"/>
              </a:lnSpc>
              <a:spcBef>
                <a:spcPts val="1000"/>
              </a:spcBef>
              <a:spcAft>
                <a:spcPts val="1000"/>
              </a:spcAft>
              <a:buSzPts val="1800"/>
              <a:buChar char="•"/>
              <a:defRPr sz="1800" i="0" u="none" strike="noStrike" cap="none"/>
            </a:lvl9pPr>
          </a:lstStyle>
          <a:p>
            <a:endParaRPr/>
          </a:p>
        </p:txBody>
      </p:sp>
      <p:sp>
        <p:nvSpPr>
          <p:cNvPr id="2825" name="Google Shape;2825;p132"/>
          <p:cNvSpPr txBox="1">
            <a:spLocks noGrp="1"/>
          </p:cNvSpPr>
          <p:nvPr>
            <p:ph type="body" idx="4"/>
          </p:nvPr>
        </p:nvSpPr>
        <p:spPr>
          <a:xfrm>
            <a:off x="6320752" y="1557061"/>
            <a:ext cx="2542200" cy="4444800"/>
          </a:xfrm>
          <a:prstGeom prst="rect">
            <a:avLst/>
          </a:prstGeom>
          <a:noFill/>
          <a:ln>
            <a:noFill/>
          </a:ln>
        </p:spPr>
        <p:txBody>
          <a:bodyPr spcFirstLastPara="1" wrap="square" lIns="0" tIns="0" rIns="0" bIns="0" anchor="ctr" anchorCtr="0">
            <a:noAutofit/>
          </a:bodyPr>
          <a:lstStyle>
            <a:lvl1pPr marL="457200" marR="0" lvl="0" indent="-381000" algn="l" rtl="0">
              <a:lnSpc>
                <a:spcPct val="115000"/>
              </a:lnSpc>
              <a:spcBef>
                <a:spcPts val="600"/>
              </a:spcBef>
              <a:spcAft>
                <a:spcPts val="0"/>
              </a:spcAft>
              <a:buSzPts val="2400"/>
              <a:buChar char="•"/>
              <a:defRPr sz="2400" i="0" u="none" strike="noStrike" cap="none"/>
            </a:lvl1pPr>
            <a:lvl2pPr marL="914400" marR="0" lvl="1" indent="-342900" algn="l" rtl="0">
              <a:lnSpc>
                <a:spcPct val="115000"/>
              </a:lnSpc>
              <a:spcBef>
                <a:spcPts val="1000"/>
              </a:spcBef>
              <a:spcAft>
                <a:spcPts val="0"/>
              </a:spcAft>
              <a:buSzPts val="1800"/>
              <a:buChar char="•"/>
              <a:defRPr sz="1800" i="0" u="none" strike="noStrike" cap="none"/>
            </a:lvl2pPr>
            <a:lvl3pPr marL="1371600" marR="0" lvl="2" indent="-342900" algn="l" rtl="0">
              <a:lnSpc>
                <a:spcPct val="115000"/>
              </a:lnSpc>
              <a:spcBef>
                <a:spcPts val="1000"/>
              </a:spcBef>
              <a:spcAft>
                <a:spcPts val="0"/>
              </a:spcAft>
              <a:buSzPts val="1800"/>
              <a:buChar char="•"/>
              <a:defRPr sz="1800" i="0" u="none" strike="noStrike" cap="none"/>
            </a:lvl3pPr>
            <a:lvl4pPr marL="1828800" marR="0" lvl="3" indent="-342900" algn="l" rtl="0">
              <a:lnSpc>
                <a:spcPct val="115000"/>
              </a:lnSpc>
              <a:spcBef>
                <a:spcPts val="1000"/>
              </a:spcBef>
              <a:spcAft>
                <a:spcPts val="0"/>
              </a:spcAft>
              <a:buSzPts val="1800"/>
              <a:buChar char="•"/>
              <a:defRPr sz="1800" i="0" u="none" strike="noStrike" cap="none"/>
            </a:lvl4pPr>
            <a:lvl5pPr marL="2286000" marR="0" lvl="4" indent="-342900" algn="l" rtl="0">
              <a:lnSpc>
                <a:spcPct val="115000"/>
              </a:lnSpc>
              <a:spcBef>
                <a:spcPts val="1000"/>
              </a:spcBef>
              <a:spcAft>
                <a:spcPts val="0"/>
              </a:spcAft>
              <a:buSzPts val="1800"/>
              <a:buChar char="•"/>
              <a:defRPr sz="1800" i="0" u="none" strike="noStrike" cap="none"/>
            </a:lvl5pPr>
            <a:lvl6pPr marL="2743200" marR="0" lvl="5" indent="-342900" algn="l" rtl="0">
              <a:lnSpc>
                <a:spcPct val="115000"/>
              </a:lnSpc>
              <a:spcBef>
                <a:spcPts val="1000"/>
              </a:spcBef>
              <a:spcAft>
                <a:spcPts val="0"/>
              </a:spcAft>
              <a:buSzPts val="1800"/>
              <a:buChar char="•"/>
              <a:defRPr sz="1800" i="0" u="none" strike="noStrike" cap="none"/>
            </a:lvl6pPr>
            <a:lvl7pPr marL="3200400" marR="0" lvl="6" indent="-342900" algn="l" rtl="0">
              <a:lnSpc>
                <a:spcPct val="115000"/>
              </a:lnSpc>
              <a:spcBef>
                <a:spcPts val="1000"/>
              </a:spcBef>
              <a:spcAft>
                <a:spcPts val="0"/>
              </a:spcAft>
              <a:buSzPts val="1800"/>
              <a:buChar char="•"/>
              <a:defRPr sz="1800" i="0" u="none" strike="noStrike" cap="none"/>
            </a:lvl7pPr>
            <a:lvl8pPr marL="3657600" marR="0" lvl="7" indent="-342900" algn="l" rtl="0">
              <a:lnSpc>
                <a:spcPct val="115000"/>
              </a:lnSpc>
              <a:spcBef>
                <a:spcPts val="1000"/>
              </a:spcBef>
              <a:spcAft>
                <a:spcPts val="0"/>
              </a:spcAft>
              <a:buSzPts val="1800"/>
              <a:buChar char="•"/>
              <a:defRPr sz="1800" i="0" u="none" strike="noStrike" cap="none"/>
            </a:lvl8pPr>
            <a:lvl9pPr marL="4114800" marR="0" lvl="8" indent="-342900" algn="l" rtl="0">
              <a:lnSpc>
                <a:spcPct val="115000"/>
              </a:lnSpc>
              <a:spcBef>
                <a:spcPts val="1000"/>
              </a:spcBef>
              <a:spcAft>
                <a:spcPts val="1000"/>
              </a:spcAft>
              <a:buSzPts val="1800"/>
              <a:buChar char="•"/>
              <a:defRPr sz="1800" i="0" u="none" strike="noStrike" cap="none"/>
            </a:lvl9pPr>
          </a:lstStyle>
          <a:p>
            <a:endParaRPr/>
          </a:p>
        </p:txBody>
      </p:sp>
      <p:sp>
        <p:nvSpPr>
          <p:cNvPr id="2826" name="Google Shape;2826;p132"/>
          <p:cNvSpPr txBox="1">
            <a:spLocks noGrp="1"/>
          </p:cNvSpPr>
          <p:nvPr>
            <p:ph type="body" idx="5"/>
          </p:nvPr>
        </p:nvSpPr>
        <p:spPr>
          <a:xfrm>
            <a:off x="9312431" y="1557061"/>
            <a:ext cx="2574900" cy="4444800"/>
          </a:xfrm>
          <a:prstGeom prst="rect">
            <a:avLst/>
          </a:prstGeom>
          <a:noFill/>
          <a:ln>
            <a:noFill/>
          </a:ln>
        </p:spPr>
        <p:txBody>
          <a:bodyPr spcFirstLastPara="1" wrap="square" lIns="0" tIns="0" rIns="0" bIns="0" anchor="ctr" anchorCtr="0">
            <a:noAutofit/>
          </a:bodyPr>
          <a:lstStyle>
            <a:lvl1pPr marL="457200" marR="0" lvl="0" indent="-381000" algn="l" rtl="0">
              <a:lnSpc>
                <a:spcPct val="115000"/>
              </a:lnSpc>
              <a:spcBef>
                <a:spcPts val="600"/>
              </a:spcBef>
              <a:spcAft>
                <a:spcPts val="0"/>
              </a:spcAft>
              <a:buSzPts val="2400"/>
              <a:buChar char="•"/>
              <a:defRPr sz="2400" i="0" u="none" strike="noStrike" cap="none"/>
            </a:lvl1pPr>
            <a:lvl2pPr marL="914400" marR="0" lvl="1" indent="-342900" algn="l" rtl="0">
              <a:lnSpc>
                <a:spcPct val="115000"/>
              </a:lnSpc>
              <a:spcBef>
                <a:spcPts val="1000"/>
              </a:spcBef>
              <a:spcAft>
                <a:spcPts val="0"/>
              </a:spcAft>
              <a:buSzPts val="1800"/>
              <a:buChar char="•"/>
              <a:defRPr sz="1800" i="0" u="none" strike="noStrike" cap="none"/>
            </a:lvl2pPr>
            <a:lvl3pPr marL="1371600" marR="0" lvl="2" indent="-342900" algn="l" rtl="0">
              <a:lnSpc>
                <a:spcPct val="115000"/>
              </a:lnSpc>
              <a:spcBef>
                <a:spcPts val="1000"/>
              </a:spcBef>
              <a:spcAft>
                <a:spcPts val="0"/>
              </a:spcAft>
              <a:buSzPts val="1800"/>
              <a:buChar char="•"/>
              <a:defRPr sz="1800" i="0" u="none" strike="noStrike" cap="none"/>
            </a:lvl3pPr>
            <a:lvl4pPr marL="1828800" marR="0" lvl="3" indent="-342900" algn="l" rtl="0">
              <a:lnSpc>
                <a:spcPct val="115000"/>
              </a:lnSpc>
              <a:spcBef>
                <a:spcPts val="1000"/>
              </a:spcBef>
              <a:spcAft>
                <a:spcPts val="0"/>
              </a:spcAft>
              <a:buSzPts val="1800"/>
              <a:buChar char="•"/>
              <a:defRPr sz="1800" i="0" u="none" strike="noStrike" cap="none"/>
            </a:lvl4pPr>
            <a:lvl5pPr marL="2286000" marR="0" lvl="4" indent="-342900" algn="l" rtl="0">
              <a:lnSpc>
                <a:spcPct val="115000"/>
              </a:lnSpc>
              <a:spcBef>
                <a:spcPts val="1000"/>
              </a:spcBef>
              <a:spcAft>
                <a:spcPts val="0"/>
              </a:spcAft>
              <a:buSzPts val="1800"/>
              <a:buChar char="•"/>
              <a:defRPr sz="1800" i="0" u="none" strike="noStrike" cap="none"/>
            </a:lvl5pPr>
            <a:lvl6pPr marL="2743200" marR="0" lvl="5" indent="-342900" algn="l" rtl="0">
              <a:lnSpc>
                <a:spcPct val="115000"/>
              </a:lnSpc>
              <a:spcBef>
                <a:spcPts val="1000"/>
              </a:spcBef>
              <a:spcAft>
                <a:spcPts val="0"/>
              </a:spcAft>
              <a:buSzPts val="1800"/>
              <a:buChar char="•"/>
              <a:defRPr sz="1800" i="0" u="none" strike="noStrike" cap="none"/>
            </a:lvl6pPr>
            <a:lvl7pPr marL="3200400" marR="0" lvl="6" indent="-342900" algn="l" rtl="0">
              <a:lnSpc>
                <a:spcPct val="115000"/>
              </a:lnSpc>
              <a:spcBef>
                <a:spcPts val="1000"/>
              </a:spcBef>
              <a:spcAft>
                <a:spcPts val="0"/>
              </a:spcAft>
              <a:buSzPts val="1800"/>
              <a:buChar char="•"/>
              <a:defRPr sz="1800" i="0" u="none" strike="noStrike" cap="none"/>
            </a:lvl7pPr>
            <a:lvl8pPr marL="3657600" marR="0" lvl="7" indent="-342900" algn="l" rtl="0">
              <a:lnSpc>
                <a:spcPct val="115000"/>
              </a:lnSpc>
              <a:spcBef>
                <a:spcPts val="1000"/>
              </a:spcBef>
              <a:spcAft>
                <a:spcPts val="0"/>
              </a:spcAft>
              <a:buSzPts val="1800"/>
              <a:buChar char="•"/>
              <a:defRPr sz="1800" i="0" u="none" strike="noStrike" cap="none"/>
            </a:lvl8pPr>
            <a:lvl9pPr marL="4114800" marR="0" lvl="8" indent="-342900" algn="l" rtl="0">
              <a:lnSpc>
                <a:spcPct val="115000"/>
              </a:lnSpc>
              <a:spcBef>
                <a:spcPts val="1000"/>
              </a:spcBef>
              <a:spcAft>
                <a:spcPts val="1000"/>
              </a:spcAft>
              <a:buSzPts val="1800"/>
              <a:buChar char="•"/>
              <a:defRPr sz="1800" i="0" u="none" strike="noStrike" cap="none"/>
            </a:lvl9pPr>
          </a:lstStyle>
          <a:p>
            <a:endParaRPr/>
          </a:p>
        </p:txBody>
      </p:sp>
      <p:grpSp>
        <p:nvGrpSpPr>
          <p:cNvPr id="2827" name="Google Shape;2827;p132"/>
          <p:cNvGrpSpPr/>
          <p:nvPr/>
        </p:nvGrpSpPr>
        <p:grpSpPr>
          <a:xfrm>
            <a:off x="0" y="6336797"/>
            <a:ext cx="12192000" cy="521100"/>
            <a:chOff x="0" y="6314172"/>
            <a:chExt cx="12192000" cy="521100"/>
          </a:xfrm>
        </p:grpSpPr>
        <p:sp>
          <p:nvSpPr>
            <p:cNvPr id="2828" name="Google Shape;2828;p132"/>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829" name="Google Shape;2829;p132"/>
            <p:cNvGrpSpPr/>
            <p:nvPr/>
          </p:nvGrpSpPr>
          <p:grpSpPr>
            <a:xfrm>
              <a:off x="10577698" y="6472601"/>
              <a:ext cx="1323412" cy="240233"/>
              <a:chOff x="1753506" y="1074221"/>
              <a:chExt cx="2173448" cy="394536"/>
            </a:xfrm>
          </p:grpSpPr>
          <p:sp>
            <p:nvSpPr>
              <p:cNvPr id="2830" name="Google Shape;2830;p132"/>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31" name="Google Shape;2831;p132"/>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32" name="Google Shape;2832;p132"/>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33" name="Google Shape;2833;p132"/>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34" name="Google Shape;2834;p132"/>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35" name="Google Shape;2835;p132"/>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36" name="Google Shape;2836;p132"/>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37" name="Google Shape;2837;p132"/>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38" name="Google Shape;2838;p132"/>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39" name="Google Shape;2839;p132"/>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40" name="Google Shape;2840;p132"/>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41" name="Google Shape;2841;p132"/>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42" name="Google Shape;2842;p132"/>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43" name="Google Shape;2843;p132"/>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44" name="Google Shape;2844;p132"/>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2845" name="Google Shape;2845;p132"/>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46" name="Google Shape;2846;p132"/>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8. 3 buckets">
  <p:cSld name="8. 3 buckets">
    <p:spTree>
      <p:nvGrpSpPr>
        <p:cNvPr id="1" name="Shape 2847"/>
        <p:cNvGrpSpPr/>
        <p:nvPr/>
      </p:nvGrpSpPr>
      <p:grpSpPr>
        <a:xfrm>
          <a:off x="0" y="0"/>
          <a:ext cx="0" cy="0"/>
          <a:chOff x="0" y="0"/>
          <a:chExt cx="0" cy="0"/>
        </a:xfrm>
      </p:grpSpPr>
      <p:sp>
        <p:nvSpPr>
          <p:cNvPr id="2848" name="Google Shape;2848;p133"/>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2"/>
              </a:buClr>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849" name="Google Shape;2849;p133"/>
          <p:cNvSpPr txBox="1">
            <a:spLocks noGrp="1"/>
          </p:cNvSpPr>
          <p:nvPr>
            <p:ph type="subTitle" idx="1"/>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850" name="Google Shape;2850;p133"/>
          <p:cNvSpPr/>
          <p:nvPr/>
        </p:nvSpPr>
        <p:spPr>
          <a:xfrm rot="5400000">
            <a:off x="5834610" y="3839560"/>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851" name="Google Shape;2851;p133"/>
          <p:cNvSpPr/>
          <p:nvPr/>
        </p:nvSpPr>
        <p:spPr>
          <a:xfrm rot="5400000">
            <a:off x="1793351" y="3829650"/>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852" name="Google Shape;2852;p133"/>
          <p:cNvSpPr txBox="1">
            <a:spLocks noGrp="1"/>
          </p:cNvSpPr>
          <p:nvPr>
            <p:ph type="body" idx="2"/>
          </p:nvPr>
        </p:nvSpPr>
        <p:spPr>
          <a:xfrm>
            <a:off x="4442379" y="1595984"/>
            <a:ext cx="3331800" cy="4440900"/>
          </a:xfrm>
          <a:prstGeom prst="rect">
            <a:avLst/>
          </a:prstGeom>
          <a:noFill/>
          <a:ln>
            <a:noFill/>
          </a:ln>
        </p:spPr>
        <p:txBody>
          <a:bodyPr spcFirstLastPara="1" wrap="square" lIns="0" tIns="0" rIns="0" bIns="0" anchor="ctr" anchorCtr="0">
            <a:noAutofit/>
          </a:bodyPr>
          <a:lstStyle>
            <a:lvl1pPr marL="457200" marR="0" lvl="0" indent="-381000" algn="l" rtl="0">
              <a:lnSpc>
                <a:spcPct val="115000"/>
              </a:lnSpc>
              <a:spcBef>
                <a:spcPts val="600"/>
              </a:spcBef>
              <a:spcAft>
                <a:spcPts val="0"/>
              </a:spcAft>
              <a:buSzPts val="2400"/>
              <a:buChar char="•"/>
              <a:defRPr sz="2400" i="0" u="none" strike="noStrike" cap="none"/>
            </a:lvl1pPr>
            <a:lvl2pPr marL="914400" marR="0" lvl="1" indent="-330200" algn="l" rtl="0">
              <a:lnSpc>
                <a:spcPct val="115000"/>
              </a:lnSpc>
              <a:spcBef>
                <a:spcPts val="1000"/>
              </a:spcBef>
              <a:spcAft>
                <a:spcPts val="0"/>
              </a:spcAft>
              <a:buSzPts val="1600"/>
              <a:buChar char="•"/>
              <a:defRPr i="0" u="none" strike="noStrike" cap="none"/>
            </a:lvl2pPr>
            <a:lvl3pPr marL="1371600" marR="0" lvl="2" indent="-317500" algn="l" rtl="0">
              <a:lnSpc>
                <a:spcPct val="115000"/>
              </a:lnSpc>
              <a:spcBef>
                <a:spcPts val="1000"/>
              </a:spcBef>
              <a:spcAft>
                <a:spcPts val="0"/>
              </a:spcAft>
              <a:buSzPts val="1400"/>
              <a:buChar char="•"/>
              <a:defRPr i="0" u="none" strike="noStrike" cap="none"/>
            </a:lvl3pPr>
            <a:lvl4pPr marL="1828800" marR="0" lvl="3" indent="-304800" algn="l" rtl="0">
              <a:lnSpc>
                <a:spcPct val="115000"/>
              </a:lnSpc>
              <a:spcBef>
                <a:spcPts val="1000"/>
              </a:spcBef>
              <a:spcAft>
                <a:spcPts val="0"/>
              </a:spcAft>
              <a:buSzPts val="1200"/>
              <a:buChar char="•"/>
              <a:defRPr i="0" u="none" strike="noStrike" cap="none"/>
            </a:lvl4pPr>
            <a:lvl5pPr marL="2286000" marR="0" lvl="4" indent="-292100" algn="l" rtl="0">
              <a:lnSpc>
                <a:spcPct val="115000"/>
              </a:lnSpc>
              <a:spcBef>
                <a:spcPts val="1000"/>
              </a:spcBef>
              <a:spcAft>
                <a:spcPts val="0"/>
              </a:spcAft>
              <a:buSzPts val="1000"/>
              <a:buChar char="•"/>
              <a:defRPr i="0" u="none" strike="noStrike" cap="none"/>
            </a:lvl5pPr>
            <a:lvl6pPr marL="2743200" marR="0" lvl="5" indent="-292100" algn="l" rtl="0">
              <a:lnSpc>
                <a:spcPct val="115000"/>
              </a:lnSpc>
              <a:spcBef>
                <a:spcPts val="1000"/>
              </a:spcBef>
              <a:spcAft>
                <a:spcPts val="0"/>
              </a:spcAft>
              <a:buSzPts val="1000"/>
              <a:buChar char="•"/>
              <a:defRPr i="0" u="none" strike="noStrike" cap="none"/>
            </a:lvl6pPr>
            <a:lvl7pPr marL="3200400" marR="0" lvl="6" indent="-292100" algn="l" rtl="0">
              <a:lnSpc>
                <a:spcPct val="115000"/>
              </a:lnSpc>
              <a:spcBef>
                <a:spcPts val="1000"/>
              </a:spcBef>
              <a:spcAft>
                <a:spcPts val="0"/>
              </a:spcAft>
              <a:buSzPts val="1000"/>
              <a:buChar char="•"/>
              <a:defRPr i="0" u="none" strike="noStrike" cap="none"/>
            </a:lvl7pPr>
            <a:lvl8pPr marL="3657600" marR="0" lvl="7" indent="-292100" algn="l" rtl="0">
              <a:lnSpc>
                <a:spcPct val="115000"/>
              </a:lnSpc>
              <a:spcBef>
                <a:spcPts val="1000"/>
              </a:spcBef>
              <a:spcAft>
                <a:spcPts val="0"/>
              </a:spcAft>
              <a:buSzPts val="1000"/>
              <a:buChar char="•"/>
              <a:defRPr i="0" u="none" strike="noStrike" cap="none"/>
            </a:lvl8pPr>
            <a:lvl9pPr marL="4114800" marR="0" lvl="8" indent="-292100" algn="l" rtl="0">
              <a:lnSpc>
                <a:spcPct val="115000"/>
              </a:lnSpc>
              <a:spcBef>
                <a:spcPts val="1000"/>
              </a:spcBef>
              <a:spcAft>
                <a:spcPts val="1000"/>
              </a:spcAft>
              <a:buSzPts val="1000"/>
              <a:buChar char="•"/>
              <a:defRPr i="0" u="none" strike="noStrike" cap="none"/>
            </a:lvl9pPr>
          </a:lstStyle>
          <a:p>
            <a:endParaRPr/>
          </a:p>
        </p:txBody>
      </p:sp>
      <p:sp>
        <p:nvSpPr>
          <p:cNvPr id="2853" name="Google Shape;2853;p133"/>
          <p:cNvSpPr txBox="1">
            <a:spLocks noGrp="1"/>
          </p:cNvSpPr>
          <p:nvPr>
            <p:ph type="body" idx="3"/>
          </p:nvPr>
        </p:nvSpPr>
        <p:spPr>
          <a:xfrm>
            <a:off x="304800" y="1595984"/>
            <a:ext cx="3374400" cy="4440900"/>
          </a:xfrm>
          <a:prstGeom prst="rect">
            <a:avLst/>
          </a:prstGeom>
          <a:noFill/>
          <a:ln>
            <a:noFill/>
          </a:ln>
        </p:spPr>
        <p:txBody>
          <a:bodyPr spcFirstLastPara="1" wrap="square" lIns="0" tIns="0" rIns="0" bIns="0" anchor="ctr" anchorCtr="0">
            <a:noAutofit/>
          </a:bodyPr>
          <a:lstStyle>
            <a:lvl1pPr marL="457200" marR="0" lvl="0" indent="-381000" algn="l" rtl="0">
              <a:lnSpc>
                <a:spcPct val="115000"/>
              </a:lnSpc>
              <a:spcBef>
                <a:spcPts val="600"/>
              </a:spcBef>
              <a:spcAft>
                <a:spcPts val="0"/>
              </a:spcAft>
              <a:buSzPts val="2400"/>
              <a:buChar char="•"/>
              <a:defRPr sz="2400" i="0" u="none" strike="noStrike" cap="none"/>
            </a:lvl1pPr>
            <a:lvl2pPr marL="914400" marR="0" lvl="1" indent="-330200" algn="l" rtl="0">
              <a:lnSpc>
                <a:spcPct val="115000"/>
              </a:lnSpc>
              <a:spcBef>
                <a:spcPts val="1000"/>
              </a:spcBef>
              <a:spcAft>
                <a:spcPts val="0"/>
              </a:spcAft>
              <a:buSzPts val="1600"/>
              <a:buChar char="•"/>
              <a:defRPr i="0" u="none" strike="noStrike" cap="none"/>
            </a:lvl2pPr>
            <a:lvl3pPr marL="1371600" marR="0" lvl="2" indent="-317500" algn="l" rtl="0">
              <a:lnSpc>
                <a:spcPct val="115000"/>
              </a:lnSpc>
              <a:spcBef>
                <a:spcPts val="1000"/>
              </a:spcBef>
              <a:spcAft>
                <a:spcPts val="0"/>
              </a:spcAft>
              <a:buSzPts val="1400"/>
              <a:buChar char="•"/>
              <a:defRPr i="0" u="none" strike="noStrike" cap="none"/>
            </a:lvl3pPr>
            <a:lvl4pPr marL="1828800" marR="0" lvl="3" indent="-304800" algn="l" rtl="0">
              <a:lnSpc>
                <a:spcPct val="115000"/>
              </a:lnSpc>
              <a:spcBef>
                <a:spcPts val="1000"/>
              </a:spcBef>
              <a:spcAft>
                <a:spcPts val="0"/>
              </a:spcAft>
              <a:buSzPts val="1200"/>
              <a:buChar char="•"/>
              <a:defRPr i="0" u="none" strike="noStrike" cap="none"/>
            </a:lvl4pPr>
            <a:lvl5pPr marL="2286000" marR="0" lvl="4" indent="-292100" algn="l" rtl="0">
              <a:lnSpc>
                <a:spcPct val="115000"/>
              </a:lnSpc>
              <a:spcBef>
                <a:spcPts val="1000"/>
              </a:spcBef>
              <a:spcAft>
                <a:spcPts val="0"/>
              </a:spcAft>
              <a:buSzPts val="1000"/>
              <a:buChar char="•"/>
              <a:defRPr i="0" u="none" strike="noStrike" cap="none"/>
            </a:lvl5pPr>
            <a:lvl6pPr marL="2743200" marR="0" lvl="5" indent="-292100" algn="l" rtl="0">
              <a:lnSpc>
                <a:spcPct val="115000"/>
              </a:lnSpc>
              <a:spcBef>
                <a:spcPts val="1000"/>
              </a:spcBef>
              <a:spcAft>
                <a:spcPts val="0"/>
              </a:spcAft>
              <a:buSzPts val="1000"/>
              <a:buChar char="•"/>
              <a:defRPr i="0" u="none" strike="noStrike" cap="none"/>
            </a:lvl6pPr>
            <a:lvl7pPr marL="3200400" marR="0" lvl="6" indent="-292100" algn="l" rtl="0">
              <a:lnSpc>
                <a:spcPct val="115000"/>
              </a:lnSpc>
              <a:spcBef>
                <a:spcPts val="1000"/>
              </a:spcBef>
              <a:spcAft>
                <a:spcPts val="0"/>
              </a:spcAft>
              <a:buSzPts val="1000"/>
              <a:buChar char="•"/>
              <a:defRPr i="0" u="none" strike="noStrike" cap="none"/>
            </a:lvl7pPr>
            <a:lvl8pPr marL="3657600" marR="0" lvl="7" indent="-292100" algn="l" rtl="0">
              <a:lnSpc>
                <a:spcPct val="115000"/>
              </a:lnSpc>
              <a:spcBef>
                <a:spcPts val="1000"/>
              </a:spcBef>
              <a:spcAft>
                <a:spcPts val="0"/>
              </a:spcAft>
              <a:buSzPts val="1000"/>
              <a:buChar char="•"/>
              <a:defRPr i="0" u="none" strike="noStrike" cap="none"/>
            </a:lvl8pPr>
            <a:lvl9pPr marL="4114800" marR="0" lvl="8" indent="-292100" algn="l" rtl="0">
              <a:lnSpc>
                <a:spcPct val="115000"/>
              </a:lnSpc>
              <a:spcBef>
                <a:spcPts val="1000"/>
              </a:spcBef>
              <a:spcAft>
                <a:spcPts val="1000"/>
              </a:spcAft>
              <a:buSzPts val="1000"/>
              <a:buChar char="•"/>
              <a:defRPr i="0" u="none" strike="noStrike" cap="none"/>
            </a:lvl9pPr>
          </a:lstStyle>
          <a:p>
            <a:endParaRPr/>
          </a:p>
        </p:txBody>
      </p:sp>
      <p:sp>
        <p:nvSpPr>
          <p:cNvPr id="2854" name="Google Shape;2854;p133"/>
          <p:cNvSpPr txBox="1">
            <a:spLocks noGrp="1"/>
          </p:cNvSpPr>
          <p:nvPr>
            <p:ph type="body" idx="4"/>
          </p:nvPr>
        </p:nvSpPr>
        <p:spPr>
          <a:xfrm>
            <a:off x="8537244" y="1595984"/>
            <a:ext cx="3331800" cy="4440900"/>
          </a:xfrm>
          <a:prstGeom prst="rect">
            <a:avLst/>
          </a:prstGeom>
          <a:noFill/>
          <a:ln>
            <a:noFill/>
          </a:ln>
        </p:spPr>
        <p:txBody>
          <a:bodyPr spcFirstLastPara="1" wrap="square" lIns="0" tIns="0" rIns="0" bIns="0" anchor="ctr" anchorCtr="0">
            <a:noAutofit/>
          </a:bodyPr>
          <a:lstStyle>
            <a:lvl1pPr marL="457200" marR="0" lvl="0" indent="-381000" algn="l" rtl="0">
              <a:lnSpc>
                <a:spcPct val="115000"/>
              </a:lnSpc>
              <a:spcBef>
                <a:spcPts val="600"/>
              </a:spcBef>
              <a:spcAft>
                <a:spcPts val="0"/>
              </a:spcAft>
              <a:buSzPts val="2400"/>
              <a:buChar char="•"/>
              <a:defRPr sz="2400" i="0" u="none" strike="noStrike" cap="none"/>
            </a:lvl1pPr>
            <a:lvl2pPr marL="914400" marR="0" lvl="1" indent="-330200" algn="l" rtl="0">
              <a:lnSpc>
                <a:spcPct val="115000"/>
              </a:lnSpc>
              <a:spcBef>
                <a:spcPts val="1000"/>
              </a:spcBef>
              <a:spcAft>
                <a:spcPts val="0"/>
              </a:spcAft>
              <a:buSzPts val="1600"/>
              <a:buChar char="•"/>
              <a:defRPr i="0" u="none" strike="noStrike" cap="none"/>
            </a:lvl2pPr>
            <a:lvl3pPr marL="1371600" marR="0" lvl="2" indent="-317500" algn="l" rtl="0">
              <a:lnSpc>
                <a:spcPct val="115000"/>
              </a:lnSpc>
              <a:spcBef>
                <a:spcPts val="1000"/>
              </a:spcBef>
              <a:spcAft>
                <a:spcPts val="0"/>
              </a:spcAft>
              <a:buSzPts val="1400"/>
              <a:buChar char="•"/>
              <a:defRPr i="0" u="none" strike="noStrike" cap="none"/>
            </a:lvl3pPr>
            <a:lvl4pPr marL="1828800" marR="0" lvl="3" indent="-304800" algn="l" rtl="0">
              <a:lnSpc>
                <a:spcPct val="115000"/>
              </a:lnSpc>
              <a:spcBef>
                <a:spcPts val="1000"/>
              </a:spcBef>
              <a:spcAft>
                <a:spcPts val="0"/>
              </a:spcAft>
              <a:buSzPts val="1200"/>
              <a:buChar char="•"/>
              <a:defRPr i="0" u="none" strike="noStrike" cap="none"/>
            </a:lvl4pPr>
            <a:lvl5pPr marL="2286000" marR="0" lvl="4" indent="-292100" algn="l" rtl="0">
              <a:lnSpc>
                <a:spcPct val="115000"/>
              </a:lnSpc>
              <a:spcBef>
                <a:spcPts val="1000"/>
              </a:spcBef>
              <a:spcAft>
                <a:spcPts val="0"/>
              </a:spcAft>
              <a:buSzPts val="1000"/>
              <a:buChar char="•"/>
              <a:defRPr i="0" u="none" strike="noStrike" cap="none"/>
            </a:lvl5pPr>
            <a:lvl6pPr marL="2743200" marR="0" lvl="5" indent="-292100" algn="l" rtl="0">
              <a:lnSpc>
                <a:spcPct val="115000"/>
              </a:lnSpc>
              <a:spcBef>
                <a:spcPts val="1000"/>
              </a:spcBef>
              <a:spcAft>
                <a:spcPts val="0"/>
              </a:spcAft>
              <a:buSzPts val="1000"/>
              <a:buChar char="•"/>
              <a:defRPr i="0" u="none" strike="noStrike" cap="none"/>
            </a:lvl6pPr>
            <a:lvl7pPr marL="3200400" marR="0" lvl="6" indent="-292100" algn="l" rtl="0">
              <a:lnSpc>
                <a:spcPct val="115000"/>
              </a:lnSpc>
              <a:spcBef>
                <a:spcPts val="1000"/>
              </a:spcBef>
              <a:spcAft>
                <a:spcPts val="0"/>
              </a:spcAft>
              <a:buSzPts val="1000"/>
              <a:buChar char="•"/>
              <a:defRPr i="0" u="none" strike="noStrike" cap="none"/>
            </a:lvl7pPr>
            <a:lvl8pPr marL="3657600" marR="0" lvl="7" indent="-292100" algn="l" rtl="0">
              <a:lnSpc>
                <a:spcPct val="115000"/>
              </a:lnSpc>
              <a:spcBef>
                <a:spcPts val="1000"/>
              </a:spcBef>
              <a:spcAft>
                <a:spcPts val="0"/>
              </a:spcAft>
              <a:buSzPts val="1000"/>
              <a:buChar char="•"/>
              <a:defRPr i="0" u="none" strike="noStrike" cap="none"/>
            </a:lvl8pPr>
            <a:lvl9pPr marL="4114800" marR="0" lvl="8" indent="-292100" algn="l" rtl="0">
              <a:lnSpc>
                <a:spcPct val="115000"/>
              </a:lnSpc>
              <a:spcBef>
                <a:spcPts val="1000"/>
              </a:spcBef>
              <a:spcAft>
                <a:spcPts val="1000"/>
              </a:spcAft>
              <a:buSzPts val="1000"/>
              <a:buChar char="•"/>
              <a:defRPr i="0" u="none" strike="noStrike" cap="none"/>
            </a:lvl9pPr>
          </a:lstStyle>
          <a:p>
            <a:endParaRPr/>
          </a:p>
        </p:txBody>
      </p:sp>
      <p:grpSp>
        <p:nvGrpSpPr>
          <p:cNvPr id="2855" name="Google Shape;2855;p133"/>
          <p:cNvGrpSpPr/>
          <p:nvPr/>
        </p:nvGrpSpPr>
        <p:grpSpPr>
          <a:xfrm>
            <a:off x="0" y="6336797"/>
            <a:ext cx="12192000" cy="521100"/>
            <a:chOff x="0" y="6314172"/>
            <a:chExt cx="12192000" cy="521100"/>
          </a:xfrm>
        </p:grpSpPr>
        <p:sp>
          <p:nvSpPr>
            <p:cNvPr id="2856" name="Google Shape;2856;p133"/>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857" name="Google Shape;2857;p133"/>
            <p:cNvGrpSpPr/>
            <p:nvPr/>
          </p:nvGrpSpPr>
          <p:grpSpPr>
            <a:xfrm>
              <a:off x="10577698" y="6472601"/>
              <a:ext cx="1323412" cy="240233"/>
              <a:chOff x="1753506" y="1074221"/>
              <a:chExt cx="2173448" cy="394536"/>
            </a:xfrm>
          </p:grpSpPr>
          <p:sp>
            <p:nvSpPr>
              <p:cNvPr id="2858" name="Google Shape;2858;p13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59" name="Google Shape;2859;p13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60" name="Google Shape;2860;p13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61" name="Google Shape;2861;p13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62" name="Google Shape;2862;p13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63" name="Google Shape;2863;p13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64" name="Google Shape;2864;p13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65" name="Google Shape;2865;p13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66" name="Google Shape;2866;p13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67" name="Google Shape;2867;p13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68" name="Google Shape;2868;p13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69" name="Google Shape;2869;p13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70" name="Google Shape;2870;p13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71" name="Google Shape;2871;p13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72" name="Google Shape;2872;p13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2873" name="Google Shape;2873;p133"/>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74" name="Google Shape;2874;p133"/>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8. bar 8 buckets">
  <p:cSld name="8. bar 8 buckets">
    <p:spTree>
      <p:nvGrpSpPr>
        <p:cNvPr id="1" name="Shape 2875"/>
        <p:cNvGrpSpPr/>
        <p:nvPr/>
      </p:nvGrpSpPr>
      <p:grpSpPr>
        <a:xfrm>
          <a:off x="0" y="0"/>
          <a:ext cx="0" cy="0"/>
          <a:chOff x="0" y="0"/>
          <a:chExt cx="0" cy="0"/>
        </a:xfrm>
      </p:grpSpPr>
      <p:sp>
        <p:nvSpPr>
          <p:cNvPr id="2876" name="Google Shape;2876;p134"/>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877" name="Google Shape;2877;p134"/>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878" name="Google Shape;2878;p134"/>
          <p:cNvSpPr/>
          <p:nvPr/>
        </p:nvSpPr>
        <p:spPr>
          <a:xfrm rot="5400000">
            <a:off x="753254" y="3839992"/>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i="0" u="none" strike="noStrike" cap="none" dirty="0">
              <a:solidFill>
                <a:srgbClr val="434343"/>
              </a:solidFill>
              <a:latin typeface="Exo 2"/>
              <a:ea typeface="Exo 2"/>
              <a:cs typeface="Exo 2"/>
              <a:sym typeface="Exo 2"/>
            </a:endParaRPr>
          </a:p>
        </p:txBody>
      </p:sp>
      <p:sp>
        <p:nvSpPr>
          <p:cNvPr id="2879" name="Google Shape;2879;p134"/>
          <p:cNvSpPr/>
          <p:nvPr/>
        </p:nvSpPr>
        <p:spPr>
          <a:xfrm rot="5400000">
            <a:off x="3805912" y="3831163"/>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i="0" u="none" strike="noStrike" cap="none" dirty="0">
              <a:solidFill>
                <a:srgbClr val="434343"/>
              </a:solidFill>
              <a:latin typeface="Exo 2"/>
              <a:ea typeface="Exo 2"/>
              <a:cs typeface="Exo 2"/>
              <a:sym typeface="Exo 2"/>
            </a:endParaRPr>
          </a:p>
        </p:txBody>
      </p:sp>
      <p:sp>
        <p:nvSpPr>
          <p:cNvPr id="2880" name="Google Shape;2880;p134"/>
          <p:cNvSpPr/>
          <p:nvPr/>
        </p:nvSpPr>
        <p:spPr>
          <a:xfrm rot="5400000">
            <a:off x="6810010" y="3830082"/>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i="0" u="none" strike="noStrike" cap="none" dirty="0">
              <a:solidFill>
                <a:srgbClr val="434343"/>
              </a:solidFill>
              <a:latin typeface="Exo 2"/>
              <a:ea typeface="Exo 2"/>
              <a:cs typeface="Exo 2"/>
              <a:sym typeface="Exo 2"/>
            </a:endParaRPr>
          </a:p>
        </p:txBody>
      </p:sp>
      <p:sp>
        <p:nvSpPr>
          <p:cNvPr id="2881" name="Google Shape;2881;p134"/>
          <p:cNvSpPr/>
          <p:nvPr/>
        </p:nvSpPr>
        <p:spPr>
          <a:xfrm>
            <a:off x="304807" y="3816987"/>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i="0" u="none" strike="noStrike" cap="none" dirty="0">
              <a:solidFill>
                <a:srgbClr val="434343"/>
              </a:solidFill>
              <a:latin typeface="Exo 2"/>
              <a:ea typeface="Exo 2"/>
              <a:cs typeface="Exo 2"/>
              <a:sym typeface="Exo 2"/>
            </a:endParaRPr>
          </a:p>
        </p:txBody>
      </p:sp>
      <p:sp>
        <p:nvSpPr>
          <p:cNvPr id="2882" name="Google Shape;2882;p134"/>
          <p:cNvSpPr/>
          <p:nvPr/>
        </p:nvSpPr>
        <p:spPr>
          <a:xfrm>
            <a:off x="3359026" y="3816987"/>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i="0" u="none" strike="noStrike" cap="none" dirty="0">
              <a:solidFill>
                <a:srgbClr val="434343"/>
              </a:solidFill>
              <a:latin typeface="Exo 2"/>
              <a:ea typeface="Exo 2"/>
              <a:cs typeface="Exo 2"/>
              <a:sym typeface="Exo 2"/>
            </a:endParaRPr>
          </a:p>
        </p:txBody>
      </p:sp>
      <p:sp>
        <p:nvSpPr>
          <p:cNvPr id="2883" name="Google Shape;2883;p134"/>
          <p:cNvSpPr/>
          <p:nvPr/>
        </p:nvSpPr>
        <p:spPr>
          <a:xfrm>
            <a:off x="6361564" y="3816987"/>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i="0" u="none" strike="noStrike" cap="none" dirty="0">
              <a:solidFill>
                <a:srgbClr val="434343"/>
              </a:solidFill>
              <a:latin typeface="Exo 2"/>
              <a:ea typeface="Exo 2"/>
              <a:cs typeface="Exo 2"/>
              <a:sym typeface="Exo 2"/>
            </a:endParaRPr>
          </a:p>
        </p:txBody>
      </p:sp>
      <p:sp>
        <p:nvSpPr>
          <p:cNvPr id="2884" name="Google Shape;2884;p134"/>
          <p:cNvSpPr/>
          <p:nvPr/>
        </p:nvSpPr>
        <p:spPr>
          <a:xfrm>
            <a:off x="9386291" y="3816987"/>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i="0" u="none" strike="noStrike" cap="none" dirty="0">
              <a:solidFill>
                <a:srgbClr val="434343"/>
              </a:solidFill>
              <a:latin typeface="Exo 2"/>
              <a:ea typeface="Exo 2"/>
              <a:cs typeface="Exo 2"/>
              <a:sym typeface="Exo 2"/>
            </a:endParaRPr>
          </a:p>
        </p:txBody>
      </p:sp>
      <p:sp>
        <p:nvSpPr>
          <p:cNvPr id="2885" name="Google Shape;2885;p134"/>
          <p:cNvSpPr txBox="1">
            <a:spLocks noGrp="1"/>
          </p:cNvSpPr>
          <p:nvPr>
            <p:ph type="body" idx="2"/>
          </p:nvPr>
        </p:nvSpPr>
        <p:spPr>
          <a:xfrm>
            <a:off x="3356746" y="1522688"/>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2886" name="Google Shape;2886;p134"/>
          <p:cNvSpPr txBox="1">
            <a:spLocks noGrp="1"/>
          </p:cNvSpPr>
          <p:nvPr>
            <p:ph type="body" idx="3"/>
          </p:nvPr>
        </p:nvSpPr>
        <p:spPr>
          <a:xfrm>
            <a:off x="304800" y="1522688"/>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2887" name="Google Shape;2887;p134"/>
          <p:cNvSpPr txBox="1">
            <a:spLocks noGrp="1"/>
          </p:cNvSpPr>
          <p:nvPr>
            <p:ph type="body" idx="4"/>
          </p:nvPr>
        </p:nvSpPr>
        <p:spPr>
          <a:xfrm>
            <a:off x="298693" y="3960876"/>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2888" name="Google Shape;2888;p134"/>
          <p:cNvSpPr txBox="1">
            <a:spLocks noGrp="1"/>
          </p:cNvSpPr>
          <p:nvPr>
            <p:ph type="body" idx="5"/>
          </p:nvPr>
        </p:nvSpPr>
        <p:spPr>
          <a:xfrm>
            <a:off x="3352919" y="3960876"/>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2889" name="Google Shape;2889;p134"/>
          <p:cNvSpPr txBox="1">
            <a:spLocks noGrp="1"/>
          </p:cNvSpPr>
          <p:nvPr>
            <p:ph type="body" idx="6"/>
          </p:nvPr>
        </p:nvSpPr>
        <p:spPr>
          <a:xfrm>
            <a:off x="6377035" y="1522688"/>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2890" name="Google Shape;2890;p134"/>
          <p:cNvSpPr txBox="1">
            <a:spLocks noGrp="1"/>
          </p:cNvSpPr>
          <p:nvPr>
            <p:ph type="body" idx="7"/>
          </p:nvPr>
        </p:nvSpPr>
        <p:spPr>
          <a:xfrm>
            <a:off x="6375488" y="3960876"/>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2891" name="Google Shape;2891;p134"/>
          <p:cNvSpPr txBox="1">
            <a:spLocks noGrp="1"/>
          </p:cNvSpPr>
          <p:nvPr>
            <p:ph type="body" idx="8"/>
          </p:nvPr>
        </p:nvSpPr>
        <p:spPr>
          <a:xfrm>
            <a:off x="9397325" y="1522688"/>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2892" name="Google Shape;2892;p134"/>
          <p:cNvSpPr txBox="1">
            <a:spLocks noGrp="1"/>
          </p:cNvSpPr>
          <p:nvPr>
            <p:ph type="body" idx="9"/>
          </p:nvPr>
        </p:nvSpPr>
        <p:spPr>
          <a:xfrm>
            <a:off x="9398058" y="3957828"/>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2893" name="Google Shape;2893;p134"/>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8. Bar 6 buckets">
  <p:cSld name="8. Bar 6 buckets">
    <p:spTree>
      <p:nvGrpSpPr>
        <p:cNvPr id="1" name="Shape 2894"/>
        <p:cNvGrpSpPr/>
        <p:nvPr/>
      </p:nvGrpSpPr>
      <p:grpSpPr>
        <a:xfrm>
          <a:off x="0" y="0"/>
          <a:ext cx="0" cy="0"/>
          <a:chOff x="0" y="0"/>
          <a:chExt cx="0" cy="0"/>
        </a:xfrm>
      </p:grpSpPr>
      <p:sp>
        <p:nvSpPr>
          <p:cNvPr id="2895" name="Google Shape;2895;p135"/>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896" name="Google Shape;2896;p135"/>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897" name="Google Shape;2897;p135"/>
          <p:cNvSpPr txBox="1">
            <a:spLocks noGrp="1"/>
          </p:cNvSpPr>
          <p:nvPr>
            <p:ph type="body" idx="2"/>
          </p:nvPr>
        </p:nvSpPr>
        <p:spPr>
          <a:xfrm>
            <a:off x="4337476" y="1518458"/>
            <a:ext cx="354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898" name="Google Shape;2898;p135"/>
          <p:cNvSpPr txBox="1">
            <a:spLocks noGrp="1"/>
          </p:cNvSpPr>
          <p:nvPr>
            <p:ph type="body" idx="3"/>
          </p:nvPr>
        </p:nvSpPr>
        <p:spPr>
          <a:xfrm>
            <a:off x="304800" y="1518458"/>
            <a:ext cx="35349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899" name="Google Shape;2899;p135"/>
          <p:cNvSpPr txBox="1">
            <a:spLocks noGrp="1"/>
          </p:cNvSpPr>
          <p:nvPr>
            <p:ph type="body" idx="4"/>
          </p:nvPr>
        </p:nvSpPr>
        <p:spPr>
          <a:xfrm>
            <a:off x="298693" y="3956646"/>
            <a:ext cx="35349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900" name="Google Shape;2900;p135"/>
          <p:cNvSpPr txBox="1">
            <a:spLocks noGrp="1"/>
          </p:cNvSpPr>
          <p:nvPr>
            <p:ph type="body" idx="5"/>
          </p:nvPr>
        </p:nvSpPr>
        <p:spPr>
          <a:xfrm>
            <a:off x="4330714" y="3956646"/>
            <a:ext cx="354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901" name="Google Shape;2901;p135"/>
          <p:cNvSpPr txBox="1">
            <a:spLocks noGrp="1"/>
          </p:cNvSpPr>
          <p:nvPr>
            <p:ph type="body" idx="6"/>
          </p:nvPr>
        </p:nvSpPr>
        <p:spPr>
          <a:xfrm>
            <a:off x="8380484" y="1518458"/>
            <a:ext cx="34902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902" name="Google Shape;2902;p135"/>
          <p:cNvSpPr txBox="1">
            <a:spLocks noGrp="1"/>
          </p:cNvSpPr>
          <p:nvPr>
            <p:ph type="body" idx="7"/>
          </p:nvPr>
        </p:nvSpPr>
        <p:spPr>
          <a:xfrm>
            <a:off x="8373068" y="3956646"/>
            <a:ext cx="34902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903" name="Google Shape;2903;p135"/>
          <p:cNvSpPr/>
          <p:nvPr/>
        </p:nvSpPr>
        <p:spPr>
          <a:xfrm rot="5400000">
            <a:off x="5834610" y="3839563"/>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904" name="Google Shape;2904;p135"/>
          <p:cNvSpPr/>
          <p:nvPr/>
        </p:nvSpPr>
        <p:spPr>
          <a:xfrm rot="5400000">
            <a:off x="1795191" y="3838482"/>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905" name="Google Shape;2905;p135"/>
          <p:cNvSpPr/>
          <p:nvPr/>
        </p:nvSpPr>
        <p:spPr>
          <a:xfrm>
            <a:off x="4335438" y="3821725"/>
            <a:ext cx="3540142"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906" name="Google Shape;2906;p135"/>
          <p:cNvSpPr/>
          <p:nvPr/>
        </p:nvSpPr>
        <p:spPr>
          <a:xfrm>
            <a:off x="298692" y="3816557"/>
            <a:ext cx="3539328"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907" name="Google Shape;2907;p135"/>
          <p:cNvSpPr/>
          <p:nvPr/>
        </p:nvSpPr>
        <p:spPr>
          <a:xfrm>
            <a:off x="8373068" y="3816558"/>
            <a:ext cx="3538514"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908" name="Google Shape;2908;p135"/>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8. Bar 4 buckets">
  <p:cSld name="8. Bar 4 buckets">
    <p:spTree>
      <p:nvGrpSpPr>
        <p:cNvPr id="1" name="Shape 2909"/>
        <p:cNvGrpSpPr/>
        <p:nvPr/>
      </p:nvGrpSpPr>
      <p:grpSpPr>
        <a:xfrm>
          <a:off x="0" y="0"/>
          <a:ext cx="0" cy="0"/>
          <a:chOff x="0" y="0"/>
          <a:chExt cx="0" cy="0"/>
        </a:xfrm>
      </p:grpSpPr>
      <p:sp>
        <p:nvSpPr>
          <p:cNvPr id="2910" name="Google Shape;2910;p136"/>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11" name="Google Shape;2911;p136"/>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912" name="Google Shape;2912;p136"/>
          <p:cNvSpPr/>
          <p:nvPr/>
        </p:nvSpPr>
        <p:spPr>
          <a:xfrm rot="10800000">
            <a:off x="744531" y="3826812"/>
            <a:ext cx="49286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913" name="Google Shape;2913;p136"/>
          <p:cNvSpPr/>
          <p:nvPr/>
        </p:nvSpPr>
        <p:spPr>
          <a:xfrm rot="5400000">
            <a:off x="3805912" y="3831163"/>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914" name="Google Shape;2914;p136"/>
          <p:cNvSpPr/>
          <p:nvPr/>
        </p:nvSpPr>
        <p:spPr>
          <a:xfrm rot="10800000">
            <a:off x="6507905" y="3826812"/>
            <a:ext cx="4926230"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915" name="Google Shape;2915;p136"/>
          <p:cNvSpPr txBox="1">
            <a:spLocks noGrp="1"/>
          </p:cNvSpPr>
          <p:nvPr>
            <p:ph type="body" idx="2"/>
          </p:nvPr>
        </p:nvSpPr>
        <p:spPr>
          <a:xfrm>
            <a:off x="6494180" y="1513544"/>
            <a:ext cx="492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916" name="Google Shape;2916;p136"/>
          <p:cNvSpPr txBox="1">
            <a:spLocks noGrp="1"/>
          </p:cNvSpPr>
          <p:nvPr>
            <p:ph type="body" idx="3"/>
          </p:nvPr>
        </p:nvSpPr>
        <p:spPr>
          <a:xfrm>
            <a:off x="752314" y="1513544"/>
            <a:ext cx="49107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917" name="Google Shape;2917;p136"/>
          <p:cNvSpPr txBox="1">
            <a:spLocks noGrp="1"/>
          </p:cNvSpPr>
          <p:nvPr>
            <p:ph type="body" idx="4"/>
          </p:nvPr>
        </p:nvSpPr>
        <p:spPr>
          <a:xfrm>
            <a:off x="746207" y="3951732"/>
            <a:ext cx="49107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918" name="Google Shape;2918;p136"/>
          <p:cNvSpPr txBox="1">
            <a:spLocks noGrp="1"/>
          </p:cNvSpPr>
          <p:nvPr>
            <p:ph type="body" idx="5"/>
          </p:nvPr>
        </p:nvSpPr>
        <p:spPr>
          <a:xfrm>
            <a:off x="6494180" y="3951732"/>
            <a:ext cx="492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2919" name="Google Shape;2919;p13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8. Bar 4 buckets alt">
  <p:cSld name="8. Bar 4 buckets alt">
    <p:spTree>
      <p:nvGrpSpPr>
        <p:cNvPr id="1" name="Shape 2920"/>
        <p:cNvGrpSpPr/>
        <p:nvPr/>
      </p:nvGrpSpPr>
      <p:grpSpPr>
        <a:xfrm>
          <a:off x="0" y="0"/>
          <a:ext cx="0" cy="0"/>
          <a:chOff x="0" y="0"/>
          <a:chExt cx="0" cy="0"/>
        </a:xfrm>
      </p:grpSpPr>
      <p:sp>
        <p:nvSpPr>
          <p:cNvPr id="2921" name="Google Shape;2921;p137"/>
          <p:cNvSpPr/>
          <p:nvPr/>
        </p:nvSpPr>
        <p:spPr>
          <a:xfrm>
            <a:off x="0" y="1316800"/>
            <a:ext cx="12179700" cy="503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2922" name="Google Shape;2922;p137"/>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23" name="Google Shape;2923;p137"/>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924" name="Google Shape;2924;p137"/>
          <p:cNvSpPr/>
          <p:nvPr/>
        </p:nvSpPr>
        <p:spPr>
          <a:xfrm rot="5400000">
            <a:off x="804521" y="3812666"/>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925" name="Google Shape;2925;p137"/>
          <p:cNvSpPr/>
          <p:nvPr/>
        </p:nvSpPr>
        <p:spPr>
          <a:xfrm rot="5400000">
            <a:off x="3805912" y="3803837"/>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926" name="Google Shape;2926;p137"/>
          <p:cNvSpPr/>
          <p:nvPr/>
        </p:nvSpPr>
        <p:spPr>
          <a:xfrm rot="5400000">
            <a:off x="6810010" y="3802756"/>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927" name="Google Shape;2927;p137"/>
          <p:cNvSpPr txBox="1">
            <a:spLocks noGrp="1"/>
          </p:cNvSpPr>
          <p:nvPr>
            <p:ph type="body" idx="2"/>
          </p:nvPr>
        </p:nvSpPr>
        <p:spPr>
          <a:xfrm>
            <a:off x="3329072" y="1633261"/>
            <a:ext cx="2542200" cy="4444800"/>
          </a:xfrm>
          <a:prstGeom prst="rect">
            <a:avLst/>
          </a:prstGeom>
          <a:noFill/>
          <a:ln>
            <a:noFill/>
          </a:ln>
        </p:spPr>
        <p:txBody>
          <a:bodyPr spcFirstLastPara="1" wrap="square" lIns="0" tIns="0" rIns="0" bIns="0" anchor="ctr" anchorCtr="0">
            <a:noAutofit/>
          </a:bodyPr>
          <a:lstStyle>
            <a:lvl1pPr marL="457200" marR="0" lvl="0" indent="-381000" algn="l" rtl="0">
              <a:lnSpc>
                <a:spcPct val="115000"/>
              </a:lnSpc>
              <a:spcBef>
                <a:spcPts val="600"/>
              </a:spcBef>
              <a:spcAft>
                <a:spcPts val="0"/>
              </a:spcAft>
              <a:buSzPts val="2400"/>
              <a:buChar char="•"/>
              <a:defRPr sz="2400" i="0" u="none" strike="noStrike" cap="none"/>
            </a:lvl1pPr>
            <a:lvl2pPr marL="914400" marR="0" lvl="1" indent="-342900" algn="l" rtl="0">
              <a:lnSpc>
                <a:spcPct val="115000"/>
              </a:lnSpc>
              <a:spcBef>
                <a:spcPts val="1000"/>
              </a:spcBef>
              <a:spcAft>
                <a:spcPts val="0"/>
              </a:spcAft>
              <a:buSzPts val="1800"/>
              <a:buChar char="•"/>
              <a:defRPr sz="1800" i="0" u="none" strike="noStrike" cap="none"/>
            </a:lvl2pPr>
            <a:lvl3pPr marL="1371600" marR="0" lvl="2" indent="-342900" algn="l" rtl="0">
              <a:lnSpc>
                <a:spcPct val="115000"/>
              </a:lnSpc>
              <a:spcBef>
                <a:spcPts val="1000"/>
              </a:spcBef>
              <a:spcAft>
                <a:spcPts val="0"/>
              </a:spcAft>
              <a:buSzPts val="1800"/>
              <a:buChar char="•"/>
              <a:defRPr sz="1800" i="0" u="none" strike="noStrike" cap="none"/>
            </a:lvl3pPr>
            <a:lvl4pPr marL="1828800" marR="0" lvl="3" indent="-342900" algn="l" rtl="0">
              <a:lnSpc>
                <a:spcPct val="115000"/>
              </a:lnSpc>
              <a:spcBef>
                <a:spcPts val="1000"/>
              </a:spcBef>
              <a:spcAft>
                <a:spcPts val="0"/>
              </a:spcAft>
              <a:buSzPts val="1800"/>
              <a:buChar char="•"/>
              <a:defRPr sz="1800" i="0" u="none" strike="noStrike" cap="none"/>
            </a:lvl4pPr>
            <a:lvl5pPr marL="2286000" marR="0" lvl="4" indent="-342900" algn="l" rtl="0">
              <a:lnSpc>
                <a:spcPct val="115000"/>
              </a:lnSpc>
              <a:spcBef>
                <a:spcPts val="1000"/>
              </a:spcBef>
              <a:spcAft>
                <a:spcPts val="0"/>
              </a:spcAft>
              <a:buSzPts val="1800"/>
              <a:buChar char="•"/>
              <a:defRPr sz="1800" i="0" u="none" strike="noStrike" cap="none"/>
            </a:lvl5pPr>
            <a:lvl6pPr marL="2743200" marR="0" lvl="5" indent="-342900" algn="l" rtl="0">
              <a:lnSpc>
                <a:spcPct val="115000"/>
              </a:lnSpc>
              <a:spcBef>
                <a:spcPts val="1000"/>
              </a:spcBef>
              <a:spcAft>
                <a:spcPts val="0"/>
              </a:spcAft>
              <a:buSzPts val="1800"/>
              <a:buChar char="•"/>
              <a:defRPr sz="1800" i="0" u="none" strike="noStrike" cap="none"/>
            </a:lvl6pPr>
            <a:lvl7pPr marL="3200400" marR="0" lvl="6" indent="-342900" algn="l" rtl="0">
              <a:lnSpc>
                <a:spcPct val="115000"/>
              </a:lnSpc>
              <a:spcBef>
                <a:spcPts val="1000"/>
              </a:spcBef>
              <a:spcAft>
                <a:spcPts val="0"/>
              </a:spcAft>
              <a:buSzPts val="1800"/>
              <a:buChar char="•"/>
              <a:defRPr sz="1800" i="0" u="none" strike="noStrike" cap="none"/>
            </a:lvl7pPr>
            <a:lvl8pPr marL="3657600" marR="0" lvl="7" indent="-342900" algn="l" rtl="0">
              <a:lnSpc>
                <a:spcPct val="115000"/>
              </a:lnSpc>
              <a:spcBef>
                <a:spcPts val="1000"/>
              </a:spcBef>
              <a:spcAft>
                <a:spcPts val="0"/>
              </a:spcAft>
              <a:buSzPts val="1800"/>
              <a:buChar char="•"/>
              <a:defRPr sz="1800" i="0" u="none" strike="noStrike" cap="none"/>
            </a:lvl8pPr>
            <a:lvl9pPr marL="4114800" marR="0" lvl="8" indent="-342900" algn="l" rtl="0">
              <a:lnSpc>
                <a:spcPct val="115000"/>
              </a:lnSpc>
              <a:spcBef>
                <a:spcPts val="1000"/>
              </a:spcBef>
              <a:spcAft>
                <a:spcPts val="1000"/>
              </a:spcAft>
              <a:buSzPts val="1800"/>
              <a:buChar char="•"/>
              <a:defRPr sz="1800" i="0" u="none" strike="noStrike" cap="none"/>
            </a:lvl9pPr>
          </a:lstStyle>
          <a:p>
            <a:endParaRPr/>
          </a:p>
        </p:txBody>
      </p:sp>
      <p:sp>
        <p:nvSpPr>
          <p:cNvPr id="2928" name="Google Shape;2928;p137"/>
          <p:cNvSpPr txBox="1">
            <a:spLocks noGrp="1"/>
          </p:cNvSpPr>
          <p:nvPr>
            <p:ph type="body" idx="3"/>
          </p:nvPr>
        </p:nvSpPr>
        <p:spPr>
          <a:xfrm>
            <a:off x="304800" y="1633261"/>
            <a:ext cx="2574900" cy="4444800"/>
          </a:xfrm>
          <a:prstGeom prst="rect">
            <a:avLst/>
          </a:prstGeom>
          <a:noFill/>
          <a:ln>
            <a:noFill/>
          </a:ln>
        </p:spPr>
        <p:txBody>
          <a:bodyPr spcFirstLastPara="1" wrap="square" lIns="0" tIns="0" rIns="0" bIns="0" anchor="ctr" anchorCtr="0">
            <a:noAutofit/>
          </a:bodyPr>
          <a:lstStyle>
            <a:lvl1pPr marL="457200" marR="0" lvl="0" indent="-381000" algn="l" rtl="0">
              <a:lnSpc>
                <a:spcPct val="115000"/>
              </a:lnSpc>
              <a:spcBef>
                <a:spcPts val="600"/>
              </a:spcBef>
              <a:spcAft>
                <a:spcPts val="0"/>
              </a:spcAft>
              <a:buSzPts val="2400"/>
              <a:buChar char="•"/>
              <a:defRPr sz="2400" i="0" u="none" strike="noStrike" cap="none"/>
            </a:lvl1pPr>
            <a:lvl2pPr marL="914400" marR="0" lvl="1" indent="-342900" algn="l" rtl="0">
              <a:lnSpc>
                <a:spcPct val="115000"/>
              </a:lnSpc>
              <a:spcBef>
                <a:spcPts val="1000"/>
              </a:spcBef>
              <a:spcAft>
                <a:spcPts val="0"/>
              </a:spcAft>
              <a:buSzPts val="1800"/>
              <a:buChar char="•"/>
              <a:defRPr sz="1800" i="0" u="none" strike="noStrike" cap="none"/>
            </a:lvl2pPr>
            <a:lvl3pPr marL="1371600" marR="0" lvl="2" indent="-342900" algn="l" rtl="0">
              <a:lnSpc>
                <a:spcPct val="115000"/>
              </a:lnSpc>
              <a:spcBef>
                <a:spcPts val="1000"/>
              </a:spcBef>
              <a:spcAft>
                <a:spcPts val="0"/>
              </a:spcAft>
              <a:buSzPts val="1800"/>
              <a:buChar char="•"/>
              <a:defRPr sz="1800" i="0" u="none" strike="noStrike" cap="none"/>
            </a:lvl3pPr>
            <a:lvl4pPr marL="1828800" marR="0" lvl="3" indent="-342900" algn="l" rtl="0">
              <a:lnSpc>
                <a:spcPct val="115000"/>
              </a:lnSpc>
              <a:spcBef>
                <a:spcPts val="1000"/>
              </a:spcBef>
              <a:spcAft>
                <a:spcPts val="0"/>
              </a:spcAft>
              <a:buSzPts val="1800"/>
              <a:buChar char="•"/>
              <a:defRPr sz="1800" i="0" u="none" strike="noStrike" cap="none"/>
            </a:lvl4pPr>
            <a:lvl5pPr marL="2286000" marR="0" lvl="4" indent="-342900" algn="l" rtl="0">
              <a:lnSpc>
                <a:spcPct val="115000"/>
              </a:lnSpc>
              <a:spcBef>
                <a:spcPts val="1000"/>
              </a:spcBef>
              <a:spcAft>
                <a:spcPts val="0"/>
              </a:spcAft>
              <a:buSzPts val="1800"/>
              <a:buChar char="•"/>
              <a:defRPr sz="1800" i="0" u="none" strike="noStrike" cap="none"/>
            </a:lvl5pPr>
            <a:lvl6pPr marL="2743200" marR="0" lvl="5" indent="-342900" algn="l" rtl="0">
              <a:lnSpc>
                <a:spcPct val="115000"/>
              </a:lnSpc>
              <a:spcBef>
                <a:spcPts val="1000"/>
              </a:spcBef>
              <a:spcAft>
                <a:spcPts val="0"/>
              </a:spcAft>
              <a:buSzPts val="1800"/>
              <a:buChar char="•"/>
              <a:defRPr sz="1800" i="0" u="none" strike="noStrike" cap="none"/>
            </a:lvl6pPr>
            <a:lvl7pPr marL="3200400" marR="0" lvl="6" indent="-342900" algn="l" rtl="0">
              <a:lnSpc>
                <a:spcPct val="115000"/>
              </a:lnSpc>
              <a:spcBef>
                <a:spcPts val="1000"/>
              </a:spcBef>
              <a:spcAft>
                <a:spcPts val="0"/>
              </a:spcAft>
              <a:buSzPts val="1800"/>
              <a:buChar char="•"/>
              <a:defRPr sz="1800" i="0" u="none" strike="noStrike" cap="none"/>
            </a:lvl7pPr>
            <a:lvl8pPr marL="3657600" marR="0" lvl="7" indent="-342900" algn="l" rtl="0">
              <a:lnSpc>
                <a:spcPct val="115000"/>
              </a:lnSpc>
              <a:spcBef>
                <a:spcPts val="1000"/>
              </a:spcBef>
              <a:spcAft>
                <a:spcPts val="0"/>
              </a:spcAft>
              <a:buSzPts val="1800"/>
              <a:buChar char="•"/>
              <a:defRPr sz="1800" i="0" u="none" strike="noStrike" cap="none"/>
            </a:lvl8pPr>
            <a:lvl9pPr marL="4114800" marR="0" lvl="8" indent="-342900" algn="l" rtl="0">
              <a:lnSpc>
                <a:spcPct val="115000"/>
              </a:lnSpc>
              <a:spcBef>
                <a:spcPts val="1000"/>
              </a:spcBef>
              <a:spcAft>
                <a:spcPts val="1000"/>
              </a:spcAft>
              <a:buSzPts val="1800"/>
              <a:buChar char="•"/>
              <a:defRPr sz="1800" i="0" u="none" strike="noStrike" cap="none"/>
            </a:lvl9pPr>
          </a:lstStyle>
          <a:p>
            <a:endParaRPr/>
          </a:p>
        </p:txBody>
      </p:sp>
      <p:sp>
        <p:nvSpPr>
          <p:cNvPr id="2929" name="Google Shape;2929;p137"/>
          <p:cNvSpPr txBox="1">
            <a:spLocks noGrp="1"/>
          </p:cNvSpPr>
          <p:nvPr>
            <p:ph type="body" idx="4"/>
          </p:nvPr>
        </p:nvSpPr>
        <p:spPr>
          <a:xfrm>
            <a:off x="6320752" y="1633261"/>
            <a:ext cx="2542200" cy="4444800"/>
          </a:xfrm>
          <a:prstGeom prst="rect">
            <a:avLst/>
          </a:prstGeom>
          <a:noFill/>
          <a:ln>
            <a:noFill/>
          </a:ln>
        </p:spPr>
        <p:txBody>
          <a:bodyPr spcFirstLastPara="1" wrap="square" lIns="0" tIns="0" rIns="0" bIns="0" anchor="ctr" anchorCtr="0">
            <a:noAutofit/>
          </a:bodyPr>
          <a:lstStyle>
            <a:lvl1pPr marL="457200" marR="0" lvl="0" indent="-381000" algn="l" rtl="0">
              <a:lnSpc>
                <a:spcPct val="115000"/>
              </a:lnSpc>
              <a:spcBef>
                <a:spcPts val="600"/>
              </a:spcBef>
              <a:spcAft>
                <a:spcPts val="0"/>
              </a:spcAft>
              <a:buSzPts val="2400"/>
              <a:buChar char="•"/>
              <a:defRPr sz="2400" i="0" u="none" strike="noStrike" cap="none"/>
            </a:lvl1pPr>
            <a:lvl2pPr marL="914400" marR="0" lvl="1" indent="-342900" algn="l" rtl="0">
              <a:lnSpc>
                <a:spcPct val="115000"/>
              </a:lnSpc>
              <a:spcBef>
                <a:spcPts val="1000"/>
              </a:spcBef>
              <a:spcAft>
                <a:spcPts val="0"/>
              </a:spcAft>
              <a:buSzPts val="1800"/>
              <a:buChar char="•"/>
              <a:defRPr sz="1800" i="0" u="none" strike="noStrike" cap="none"/>
            </a:lvl2pPr>
            <a:lvl3pPr marL="1371600" marR="0" lvl="2" indent="-342900" algn="l" rtl="0">
              <a:lnSpc>
                <a:spcPct val="115000"/>
              </a:lnSpc>
              <a:spcBef>
                <a:spcPts val="1000"/>
              </a:spcBef>
              <a:spcAft>
                <a:spcPts val="0"/>
              </a:spcAft>
              <a:buSzPts val="1800"/>
              <a:buChar char="•"/>
              <a:defRPr sz="1800" i="0" u="none" strike="noStrike" cap="none"/>
            </a:lvl3pPr>
            <a:lvl4pPr marL="1828800" marR="0" lvl="3" indent="-342900" algn="l" rtl="0">
              <a:lnSpc>
                <a:spcPct val="115000"/>
              </a:lnSpc>
              <a:spcBef>
                <a:spcPts val="1000"/>
              </a:spcBef>
              <a:spcAft>
                <a:spcPts val="0"/>
              </a:spcAft>
              <a:buSzPts val="1800"/>
              <a:buChar char="•"/>
              <a:defRPr sz="1800" i="0" u="none" strike="noStrike" cap="none"/>
            </a:lvl4pPr>
            <a:lvl5pPr marL="2286000" marR="0" lvl="4" indent="-342900" algn="l" rtl="0">
              <a:lnSpc>
                <a:spcPct val="115000"/>
              </a:lnSpc>
              <a:spcBef>
                <a:spcPts val="1000"/>
              </a:spcBef>
              <a:spcAft>
                <a:spcPts val="0"/>
              </a:spcAft>
              <a:buSzPts val="1800"/>
              <a:buChar char="•"/>
              <a:defRPr sz="1800" i="0" u="none" strike="noStrike" cap="none"/>
            </a:lvl5pPr>
            <a:lvl6pPr marL="2743200" marR="0" lvl="5" indent="-342900" algn="l" rtl="0">
              <a:lnSpc>
                <a:spcPct val="115000"/>
              </a:lnSpc>
              <a:spcBef>
                <a:spcPts val="1000"/>
              </a:spcBef>
              <a:spcAft>
                <a:spcPts val="0"/>
              </a:spcAft>
              <a:buSzPts val="1800"/>
              <a:buChar char="•"/>
              <a:defRPr sz="1800" i="0" u="none" strike="noStrike" cap="none"/>
            </a:lvl6pPr>
            <a:lvl7pPr marL="3200400" marR="0" lvl="6" indent="-342900" algn="l" rtl="0">
              <a:lnSpc>
                <a:spcPct val="115000"/>
              </a:lnSpc>
              <a:spcBef>
                <a:spcPts val="1000"/>
              </a:spcBef>
              <a:spcAft>
                <a:spcPts val="0"/>
              </a:spcAft>
              <a:buSzPts val="1800"/>
              <a:buChar char="•"/>
              <a:defRPr sz="1800" i="0" u="none" strike="noStrike" cap="none"/>
            </a:lvl7pPr>
            <a:lvl8pPr marL="3657600" marR="0" lvl="7" indent="-342900" algn="l" rtl="0">
              <a:lnSpc>
                <a:spcPct val="115000"/>
              </a:lnSpc>
              <a:spcBef>
                <a:spcPts val="1000"/>
              </a:spcBef>
              <a:spcAft>
                <a:spcPts val="0"/>
              </a:spcAft>
              <a:buSzPts val="1800"/>
              <a:buChar char="•"/>
              <a:defRPr sz="1800" i="0" u="none" strike="noStrike" cap="none"/>
            </a:lvl8pPr>
            <a:lvl9pPr marL="4114800" marR="0" lvl="8" indent="-342900" algn="l" rtl="0">
              <a:lnSpc>
                <a:spcPct val="115000"/>
              </a:lnSpc>
              <a:spcBef>
                <a:spcPts val="1000"/>
              </a:spcBef>
              <a:spcAft>
                <a:spcPts val="1000"/>
              </a:spcAft>
              <a:buSzPts val="1800"/>
              <a:buChar char="•"/>
              <a:defRPr sz="1800" i="0" u="none" strike="noStrike" cap="none"/>
            </a:lvl9pPr>
          </a:lstStyle>
          <a:p>
            <a:endParaRPr/>
          </a:p>
        </p:txBody>
      </p:sp>
      <p:sp>
        <p:nvSpPr>
          <p:cNvPr id="2930" name="Google Shape;2930;p137"/>
          <p:cNvSpPr txBox="1">
            <a:spLocks noGrp="1"/>
          </p:cNvSpPr>
          <p:nvPr>
            <p:ph type="body" idx="5"/>
          </p:nvPr>
        </p:nvSpPr>
        <p:spPr>
          <a:xfrm>
            <a:off x="9312431" y="1633261"/>
            <a:ext cx="2574900" cy="4444800"/>
          </a:xfrm>
          <a:prstGeom prst="rect">
            <a:avLst/>
          </a:prstGeom>
          <a:noFill/>
          <a:ln>
            <a:noFill/>
          </a:ln>
        </p:spPr>
        <p:txBody>
          <a:bodyPr spcFirstLastPara="1" wrap="square" lIns="0" tIns="0" rIns="0" bIns="0" anchor="ctr" anchorCtr="0">
            <a:noAutofit/>
          </a:bodyPr>
          <a:lstStyle>
            <a:lvl1pPr marL="457200" marR="0" lvl="0" indent="-381000" algn="l" rtl="0">
              <a:lnSpc>
                <a:spcPct val="115000"/>
              </a:lnSpc>
              <a:spcBef>
                <a:spcPts val="600"/>
              </a:spcBef>
              <a:spcAft>
                <a:spcPts val="0"/>
              </a:spcAft>
              <a:buSzPts val="2400"/>
              <a:buChar char="•"/>
              <a:defRPr sz="2400" i="0" u="none" strike="noStrike" cap="none"/>
            </a:lvl1pPr>
            <a:lvl2pPr marL="914400" marR="0" lvl="1" indent="-342900" algn="l" rtl="0">
              <a:lnSpc>
                <a:spcPct val="115000"/>
              </a:lnSpc>
              <a:spcBef>
                <a:spcPts val="1000"/>
              </a:spcBef>
              <a:spcAft>
                <a:spcPts val="0"/>
              </a:spcAft>
              <a:buSzPts val="1800"/>
              <a:buChar char="•"/>
              <a:defRPr sz="1800" i="0" u="none" strike="noStrike" cap="none"/>
            </a:lvl2pPr>
            <a:lvl3pPr marL="1371600" marR="0" lvl="2" indent="-342900" algn="l" rtl="0">
              <a:lnSpc>
                <a:spcPct val="115000"/>
              </a:lnSpc>
              <a:spcBef>
                <a:spcPts val="1000"/>
              </a:spcBef>
              <a:spcAft>
                <a:spcPts val="0"/>
              </a:spcAft>
              <a:buSzPts val="1800"/>
              <a:buChar char="•"/>
              <a:defRPr sz="1800" i="0" u="none" strike="noStrike" cap="none"/>
            </a:lvl3pPr>
            <a:lvl4pPr marL="1828800" marR="0" lvl="3" indent="-342900" algn="l" rtl="0">
              <a:lnSpc>
                <a:spcPct val="115000"/>
              </a:lnSpc>
              <a:spcBef>
                <a:spcPts val="1000"/>
              </a:spcBef>
              <a:spcAft>
                <a:spcPts val="0"/>
              </a:spcAft>
              <a:buSzPts val="1800"/>
              <a:buChar char="•"/>
              <a:defRPr sz="1800" i="0" u="none" strike="noStrike" cap="none"/>
            </a:lvl4pPr>
            <a:lvl5pPr marL="2286000" marR="0" lvl="4" indent="-342900" algn="l" rtl="0">
              <a:lnSpc>
                <a:spcPct val="115000"/>
              </a:lnSpc>
              <a:spcBef>
                <a:spcPts val="1000"/>
              </a:spcBef>
              <a:spcAft>
                <a:spcPts val="0"/>
              </a:spcAft>
              <a:buSzPts val="1800"/>
              <a:buChar char="•"/>
              <a:defRPr sz="1800" i="0" u="none" strike="noStrike" cap="none"/>
            </a:lvl5pPr>
            <a:lvl6pPr marL="2743200" marR="0" lvl="5" indent="-342900" algn="l" rtl="0">
              <a:lnSpc>
                <a:spcPct val="115000"/>
              </a:lnSpc>
              <a:spcBef>
                <a:spcPts val="1000"/>
              </a:spcBef>
              <a:spcAft>
                <a:spcPts val="0"/>
              </a:spcAft>
              <a:buSzPts val="1800"/>
              <a:buChar char="•"/>
              <a:defRPr sz="1800" i="0" u="none" strike="noStrike" cap="none"/>
            </a:lvl6pPr>
            <a:lvl7pPr marL="3200400" marR="0" lvl="6" indent="-342900" algn="l" rtl="0">
              <a:lnSpc>
                <a:spcPct val="115000"/>
              </a:lnSpc>
              <a:spcBef>
                <a:spcPts val="1000"/>
              </a:spcBef>
              <a:spcAft>
                <a:spcPts val="0"/>
              </a:spcAft>
              <a:buSzPts val="1800"/>
              <a:buChar char="•"/>
              <a:defRPr sz="1800" i="0" u="none" strike="noStrike" cap="none"/>
            </a:lvl7pPr>
            <a:lvl8pPr marL="3657600" marR="0" lvl="7" indent="-342900" algn="l" rtl="0">
              <a:lnSpc>
                <a:spcPct val="115000"/>
              </a:lnSpc>
              <a:spcBef>
                <a:spcPts val="1000"/>
              </a:spcBef>
              <a:spcAft>
                <a:spcPts val="0"/>
              </a:spcAft>
              <a:buSzPts val="1800"/>
              <a:buChar char="•"/>
              <a:defRPr sz="1800" i="0" u="none" strike="noStrike" cap="none"/>
            </a:lvl8pPr>
            <a:lvl9pPr marL="4114800" marR="0" lvl="8" indent="-342900" algn="l" rtl="0">
              <a:lnSpc>
                <a:spcPct val="115000"/>
              </a:lnSpc>
              <a:spcBef>
                <a:spcPts val="1000"/>
              </a:spcBef>
              <a:spcAft>
                <a:spcPts val="1000"/>
              </a:spcAft>
              <a:buSzPts val="1800"/>
              <a:buChar char="•"/>
              <a:defRPr sz="1800" i="0" u="none" strike="noStrike" cap="none"/>
            </a:lvl9pPr>
          </a:lstStyle>
          <a:p>
            <a:endParaRPr/>
          </a:p>
        </p:txBody>
      </p:sp>
      <p:sp>
        <p:nvSpPr>
          <p:cNvPr id="2931" name="Google Shape;2931;p13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8. Bar 3 buckets 1">
  <p:cSld name="8. 3 buckets 2">
    <p:spTree>
      <p:nvGrpSpPr>
        <p:cNvPr id="1" name="Shape 2932"/>
        <p:cNvGrpSpPr/>
        <p:nvPr/>
      </p:nvGrpSpPr>
      <p:grpSpPr>
        <a:xfrm>
          <a:off x="0" y="0"/>
          <a:ext cx="0" cy="0"/>
          <a:chOff x="0" y="0"/>
          <a:chExt cx="0" cy="0"/>
        </a:xfrm>
      </p:grpSpPr>
      <p:sp>
        <p:nvSpPr>
          <p:cNvPr id="2933" name="Google Shape;2933;p138"/>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34" name="Google Shape;2934;p138"/>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935" name="Google Shape;2935;p138"/>
          <p:cNvSpPr txBox="1">
            <a:spLocks noGrp="1"/>
          </p:cNvSpPr>
          <p:nvPr>
            <p:ph type="body" idx="2"/>
          </p:nvPr>
        </p:nvSpPr>
        <p:spPr>
          <a:xfrm>
            <a:off x="4442379" y="1603358"/>
            <a:ext cx="3331800" cy="4440900"/>
          </a:xfrm>
          <a:prstGeom prst="rect">
            <a:avLst/>
          </a:prstGeom>
          <a:noFill/>
          <a:ln>
            <a:noFill/>
          </a:ln>
        </p:spPr>
        <p:txBody>
          <a:bodyPr spcFirstLastPara="1" wrap="square" lIns="0" tIns="0" rIns="0" bIns="0" anchor="ctr" anchorCtr="0">
            <a:noAutofit/>
          </a:bodyPr>
          <a:lstStyle>
            <a:lvl1pPr marL="457200" marR="0" lvl="0" indent="-381000" algn="l" rtl="0">
              <a:lnSpc>
                <a:spcPct val="115000"/>
              </a:lnSpc>
              <a:spcBef>
                <a:spcPts val="600"/>
              </a:spcBef>
              <a:spcAft>
                <a:spcPts val="0"/>
              </a:spcAft>
              <a:buSzPts val="2400"/>
              <a:buChar char="•"/>
              <a:defRPr sz="2400" i="0" u="none" strike="noStrike" cap="none"/>
            </a:lvl1pPr>
            <a:lvl2pPr marL="914400" marR="0" lvl="1" indent="-330200" algn="l" rtl="0">
              <a:lnSpc>
                <a:spcPct val="115000"/>
              </a:lnSpc>
              <a:spcBef>
                <a:spcPts val="1000"/>
              </a:spcBef>
              <a:spcAft>
                <a:spcPts val="0"/>
              </a:spcAft>
              <a:buSzPts val="1600"/>
              <a:buChar char="•"/>
              <a:defRPr i="0" u="none" strike="noStrike" cap="none"/>
            </a:lvl2pPr>
            <a:lvl3pPr marL="1371600" marR="0" lvl="2" indent="-317500" algn="l" rtl="0">
              <a:lnSpc>
                <a:spcPct val="115000"/>
              </a:lnSpc>
              <a:spcBef>
                <a:spcPts val="1000"/>
              </a:spcBef>
              <a:spcAft>
                <a:spcPts val="0"/>
              </a:spcAft>
              <a:buSzPts val="1400"/>
              <a:buChar char="•"/>
              <a:defRPr i="0" u="none" strike="noStrike" cap="none"/>
            </a:lvl3pPr>
            <a:lvl4pPr marL="1828800" marR="0" lvl="3" indent="-304800" algn="l" rtl="0">
              <a:lnSpc>
                <a:spcPct val="115000"/>
              </a:lnSpc>
              <a:spcBef>
                <a:spcPts val="1000"/>
              </a:spcBef>
              <a:spcAft>
                <a:spcPts val="0"/>
              </a:spcAft>
              <a:buSzPts val="1200"/>
              <a:buChar char="•"/>
              <a:defRPr i="0" u="none" strike="noStrike" cap="none"/>
            </a:lvl4pPr>
            <a:lvl5pPr marL="2286000" marR="0" lvl="4" indent="-292100" algn="l" rtl="0">
              <a:lnSpc>
                <a:spcPct val="115000"/>
              </a:lnSpc>
              <a:spcBef>
                <a:spcPts val="1000"/>
              </a:spcBef>
              <a:spcAft>
                <a:spcPts val="0"/>
              </a:spcAft>
              <a:buSzPts val="1000"/>
              <a:buChar char="•"/>
              <a:defRPr i="0" u="none" strike="noStrike" cap="none"/>
            </a:lvl5pPr>
            <a:lvl6pPr marL="2743200" marR="0" lvl="5" indent="-292100" algn="l" rtl="0">
              <a:lnSpc>
                <a:spcPct val="115000"/>
              </a:lnSpc>
              <a:spcBef>
                <a:spcPts val="1000"/>
              </a:spcBef>
              <a:spcAft>
                <a:spcPts val="0"/>
              </a:spcAft>
              <a:buSzPts val="1000"/>
              <a:buChar char="•"/>
              <a:defRPr i="0" u="none" strike="noStrike" cap="none"/>
            </a:lvl6pPr>
            <a:lvl7pPr marL="3200400" marR="0" lvl="6" indent="-292100" algn="l" rtl="0">
              <a:lnSpc>
                <a:spcPct val="115000"/>
              </a:lnSpc>
              <a:spcBef>
                <a:spcPts val="1000"/>
              </a:spcBef>
              <a:spcAft>
                <a:spcPts val="0"/>
              </a:spcAft>
              <a:buSzPts val="1000"/>
              <a:buChar char="•"/>
              <a:defRPr i="0" u="none" strike="noStrike" cap="none"/>
            </a:lvl7pPr>
            <a:lvl8pPr marL="3657600" marR="0" lvl="7" indent="-292100" algn="l" rtl="0">
              <a:lnSpc>
                <a:spcPct val="115000"/>
              </a:lnSpc>
              <a:spcBef>
                <a:spcPts val="1000"/>
              </a:spcBef>
              <a:spcAft>
                <a:spcPts val="0"/>
              </a:spcAft>
              <a:buSzPts val="1000"/>
              <a:buChar char="•"/>
              <a:defRPr i="0" u="none" strike="noStrike" cap="none"/>
            </a:lvl8pPr>
            <a:lvl9pPr marL="4114800" marR="0" lvl="8" indent="-292100" algn="l" rtl="0">
              <a:lnSpc>
                <a:spcPct val="115000"/>
              </a:lnSpc>
              <a:spcBef>
                <a:spcPts val="1000"/>
              </a:spcBef>
              <a:spcAft>
                <a:spcPts val="1000"/>
              </a:spcAft>
              <a:buSzPts val="1000"/>
              <a:buChar char="•"/>
              <a:defRPr i="0" u="none" strike="noStrike" cap="none"/>
            </a:lvl9pPr>
          </a:lstStyle>
          <a:p>
            <a:endParaRPr/>
          </a:p>
        </p:txBody>
      </p:sp>
      <p:sp>
        <p:nvSpPr>
          <p:cNvPr id="2936" name="Google Shape;2936;p138"/>
          <p:cNvSpPr txBox="1">
            <a:spLocks noGrp="1"/>
          </p:cNvSpPr>
          <p:nvPr>
            <p:ph type="body" idx="3"/>
          </p:nvPr>
        </p:nvSpPr>
        <p:spPr>
          <a:xfrm>
            <a:off x="304800" y="1603358"/>
            <a:ext cx="3374400" cy="4440900"/>
          </a:xfrm>
          <a:prstGeom prst="rect">
            <a:avLst/>
          </a:prstGeom>
          <a:noFill/>
          <a:ln>
            <a:noFill/>
          </a:ln>
        </p:spPr>
        <p:txBody>
          <a:bodyPr spcFirstLastPara="1" wrap="square" lIns="0" tIns="0" rIns="0" bIns="0" anchor="ctr" anchorCtr="0">
            <a:noAutofit/>
          </a:bodyPr>
          <a:lstStyle>
            <a:lvl1pPr marL="457200" marR="0" lvl="0" indent="-381000" algn="l" rtl="0">
              <a:lnSpc>
                <a:spcPct val="115000"/>
              </a:lnSpc>
              <a:spcBef>
                <a:spcPts val="600"/>
              </a:spcBef>
              <a:spcAft>
                <a:spcPts val="0"/>
              </a:spcAft>
              <a:buSzPts val="2400"/>
              <a:buChar char="•"/>
              <a:defRPr sz="2400" i="0" u="none" strike="noStrike" cap="none"/>
            </a:lvl1pPr>
            <a:lvl2pPr marL="914400" marR="0" lvl="1" indent="-330200" algn="l" rtl="0">
              <a:lnSpc>
                <a:spcPct val="115000"/>
              </a:lnSpc>
              <a:spcBef>
                <a:spcPts val="1000"/>
              </a:spcBef>
              <a:spcAft>
                <a:spcPts val="0"/>
              </a:spcAft>
              <a:buSzPts val="1600"/>
              <a:buChar char="•"/>
              <a:defRPr i="0" u="none" strike="noStrike" cap="none"/>
            </a:lvl2pPr>
            <a:lvl3pPr marL="1371600" marR="0" lvl="2" indent="-317500" algn="l" rtl="0">
              <a:lnSpc>
                <a:spcPct val="115000"/>
              </a:lnSpc>
              <a:spcBef>
                <a:spcPts val="1000"/>
              </a:spcBef>
              <a:spcAft>
                <a:spcPts val="0"/>
              </a:spcAft>
              <a:buSzPts val="1400"/>
              <a:buChar char="•"/>
              <a:defRPr i="0" u="none" strike="noStrike" cap="none"/>
            </a:lvl3pPr>
            <a:lvl4pPr marL="1828800" marR="0" lvl="3" indent="-304800" algn="l" rtl="0">
              <a:lnSpc>
                <a:spcPct val="115000"/>
              </a:lnSpc>
              <a:spcBef>
                <a:spcPts val="1000"/>
              </a:spcBef>
              <a:spcAft>
                <a:spcPts val="0"/>
              </a:spcAft>
              <a:buSzPts val="1200"/>
              <a:buChar char="•"/>
              <a:defRPr i="0" u="none" strike="noStrike" cap="none"/>
            </a:lvl4pPr>
            <a:lvl5pPr marL="2286000" marR="0" lvl="4" indent="-292100" algn="l" rtl="0">
              <a:lnSpc>
                <a:spcPct val="115000"/>
              </a:lnSpc>
              <a:spcBef>
                <a:spcPts val="1000"/>
              </a:spcBef>
              <a:spcAft>
                <a:spcPts val="0"/>
              </a:spcAft>
              <a:buSzPts val="1000"/>
              <a:buChar char="•"/>
              <a:defRPr i="0" u="none" strike="noStrike" cap="none"/>
            </a:lvl5pPr>
            <a:lvl6pPr marL="2743200" marR="0" lvl="5" indent="-292100" algn="l" rtl="0">
              <a:lnSpc>
                <a:spcPct val="115000"/>
              </a:lnSpc>
              <a:spcBef>
                <a:spcPts val="1000"/>
              </a:spcBef>
              <a:spcAft>
                <a:spcPts val="0"/>
              </a:spcAft>
              <a:buSzPts val="1000"/>
              <a:buChar char="•"/>
              <a:defRPr i="0" u="none" strike="noStrike" cap="none"/>
            </a:lvl6pPr>
            <a:lvl7pPr marL="3200400" marR="0" lvl="6" indent="-292100" algn="l" rtl="0">
              <a:lnSpc>
                <a:spcPct val="115000"/>
              </a:lnSpc>
              <a:spcBef>
                <a:spcPts val="1000"/>
              </a:spcBef>
              <a:spcAft>
                <a:spcPts val="0"/>
              </a:spcAft>
              <a:buSzPts val="1000"/>
              <a:buChar char="•"/>
              <a:defRPr i="0" u="none" strike="noStrike" cap="none"/>
            </a:lvl7pPr>
            <a:lvl8pPr marL="3657600" marR="0" lvl="7" indent="-292100" algn="l" rtl="0">
              <a:lnSpc>
                <a:spcPct val="115000"/>
              </a:lnSpc>
              <a:spcBef>
                <a:spcPts val="1000"/>
              </a:spcBef>
              <a:spcAft>
                <a:spcPts val="0"/>
              </a:spcAft>
              <a:buSzPts val="1000"/>
              <a:buChar char="•"/>
              <a:defRPr i="0" u="none" strike="noStrike" cap="none"/>
            </a:lvl8pPr>
            <a:lvl9pPr marL="4114800" marR="0" lvl="8" indent="-292100" algn="l" rtl="0">
              <a:lnSpc>
                <a:spcPct val="115000"/>
              </a:lnSpc>
              <a:spcBef>
                <a:spcPts val="1000"/>
              </a:spcBef>
              <a:spcAft>
                <a:spcPts val="1000"/>
              </a:spcAft>
              <a:buSzPts val="1000"/>
              <a:buChar char="•"/>
              <a:defRPr i="0" u="none" strike="noStrike" cap="none"/>
            </a:lvl9pPr>
          </a:lstStyle>
          <a:p>
            <a:endParaRPr/>
          </a:p>
        </p:txBody>
      </p:sp>
      <p:sp>
        <p:nvSpPr>
          <p:cNvPr id="2937" name="Google Shape;2937;p138"/>
          <p:cNvSpPr txBox="1">
            <a:spLocks noGrp="1"/>
          </p:cNvSpPr>
          <p:nvPr>
            <p:ph type="body" idx="4"/>
          </p:nvPr>
        </p:nvSpPr>
        <p:spPr>
          <a:xfrm>
            <a:off x="8537244" y="1603358"/>
            <a:ext cx="3331800" cy="4440900"/>
          </a:xfrm>
          <a:prstGeom prst="rect">
            <a:avLst/>
          </a:prstGeom>
          <a:noFill/>
          <a:ln>
            <a:noFill/>
          </a:ln>
        </p:spPr>
        <p:txBody>
          <a:bodyPr spcFirstLastPara="1" wrap="square" lIns="0" tIns="0" rIns="0" bIns="0" anchor="ctr" anchorCtr="0">
            <a:noAutofit/>
          </a:bodyPr>
          <a:lstStyle>
            <a:lvl1pPr marL="457200" marR="0" lvl="0" indent="-381000" algn="l" rtl="0">
              <a:lnSpc>
                <a:spcPct val="115000"/>
              </a:lnSpc>
              <a:spcBef>
                <a:spcPts val="600"/>
              </a:spcBef>
              <a:spcAft>
                <a:spcPts val="0"/>
              </a:spcAft>
              <a:buSzPts val="2400"/>
              <a:buChar char="•"/>
              <a:defRPr sz="2400" i="0" u="none" strike="noStrike" cap="none"/>
            </a:lvl1pPr>
            <a:lvl2pPr marL="914400" marR="0" lvl="1" indent="-330200" algn="l" rtl="0">
              <a:lnSpc>
                <a:spcPct val="115000"/>
              </a:lnSpc>
              <a:spcBef>
                <a:spcPts val="1000"/>
              </a:spcBef>
              <a:spcAft>
                <a:spcPts val="0"/>
              </a:spcAft>
              <a:buSzPts val="1600"/>
              <a:buChar char="•"/>
              <a:defRPr i="0" u="none" strike="noStrike" cap="none"/>
            </a:lvl2pPr>
            <a:lvl3pPr marL="1371600" marR="0" lvl="2" indent="-317500" algn="l" rtl="0">
              <a:lnSpc>
                <a:spcPct val="115000"/>
              </a:lnSpc>
              <a:spcBef>
                <a:spcPts val="1000"/>
              </a:spcBef>
              <a:spcAft>
                <a:spcPts val="0"/>
              </a:spcAft>
              <a:buSzPts val="1400"/>
              <a:buChar char="•"/>
              <a:defRPr i="0" u="none" strike="noStrike" cap="none"/>
            </a:lvl3pPr>
            <a:lvl4pPr marL="1828800" marR="0" lvl="3" indent="-304800" algn="l" rtl="0">
              <a:lnSpc>
                <a:spcPct val="115000"/>
              </a:lnSpc>
              <a:spcBef>
                <a:spcPts val="1000"/>
              </a:spcBef>
              <a:spcAft>
                <a:spcPts val="0"/>
              </a:spcAft>
              <a:buSzPts val="1200"/>
              <a:buChar char="•"/>
              <a:defRPr i="0" u="none" strike="noStrike" cap="none"/>
            </a:lvl4pPr>
            <a:lvl5pPr marL="2286000" marR="0" lvl="4" indent="-292100" algn="l" rtl="0">
              <a:lnSpc>
                <a:spcPct val="115000"/>
              </a:lnSpc>
              <a:spcBef>
                <a:spcPts val="1000"/>
              </a:spcBef>
              <a:spcAft>
                <a:spcPts val="0"/>
              </a:spcAft>
              <a:buSzPts val="1000"/>
              <a:buChar char="•"/>
              <a:defRPr i="0" u="none" strike="noStrike" cap="none"/>
            </a:lvl5pPr>
            <a:lvl6pPr marL="2743200" marR="0" lvl="5" indent="-292100" algn="l" rtl="0">
              <a:lnSpc>
                <a:spcPct val="115000"/>
              </a:lnSpc>
              <a:spcBef>
                <a:spcPts val="1000"/>
              </a:spcBef>
              <a:spcAft>
                <a:spcPts val="0"/>
              </a:spcAft>
              <a:buSzPts val="1000"/>
              <a:buChar char="•"/>
              <a:defRPr i="0" u="none" strike="noStrike" cap="none"/>
            </a:lvl6pPr>
            <a:lvl7pPr marL="3200400" marR="0" lvl="6" indent="-292100" algn="l" rtl="0">
              <a:lnSpc>
                <a:spcPct val="115000"/>
              </a:lnSpc>
              <a:spcBef>
                <a:spcPts val="1000"/>
              </a:spcBef>
              <a:spcAft>
                <a:spcPts val="0"/>
              </a:spcAft>
              <a:buSzPts val="1000"/>
              <a:buChar char="•"/>
              <a:defRPr i="0" u="none" strike="noStrike" cap="none"/>
            </a:lvl7pPr>
            <a:lvl8pPr marL="3657600" marR="0" lvl="7" indent="-292100" algn="l" rtl="0">
              <a:lnSpc>
                <a:spcPct val="115000"/>
              </a:lnSpc>
              <a:spcBef>
                <a:spcPts val="1000"/>
              </a:spcBef>
              <a:spcAft>
                <a:spcPts val="0"/>
              </a:spcAft>
              <a:buSzPts val="1000"/>
              <a:buChar char="•"/>
              <a:defRPr i="0" u="none" strike="noStrike" cap="none"/>
            </a:lvl8pPr>
            <a:lvl9pPr marL="4114800" marR="0" lvl="8" indent="-292100" algn="l" rtl="0">
              <a:lnSpc>
                <a:spcPct val="115000"/>
              </a:lnSpc>
              <a:spcBef>
                <a:spcPts val="1000"/>
              </a:spcBef>
              <a:spcAft>
                <a:spcPts val="1000"/>
              </a:spcAft>
              <a:buSzPts val="1000"/>
              <a:buChar char="•"/>
              <a:defRPr i="0" u="none" strike="noStrike" cap="none"/>
            </a:lvl9pPr>
          </a:lstStyle>
          <a:p>
            <a:endParaRPr/>
          </a:p>
        </p:txBody>
      </p:sp>
      <p:sp>
        <p:nvSpPr>
          <p:cNvPr id="2938" name="Google Shape;2938;p138"/>
          <p:cNvSpPr/>
          <p:nvPr/>
        </p:nvSpPr>
        <p:spPr>
          <a:xfrm rot="5400000">
            <a:off x="5834610" y="3839560"/>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939" name="Google Shape;2939;p138"/>
          <p:cNvSpPr/>
          <p:nvPr/>
        </p:nvSpPr>
        <p:spPr>
          <a:xfrm rot="5400000">
            <a:off x="1793351" y="3829650"/>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2940" name="Google Shape;2940;p138"/>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List 8 items">
  <p:cSld name="3. List 8 items">
    <p:spTree>
      <p:nvGrpSpPr>
        <p:cNvPr id="1" name="Shape 369"/>
        <p:cNvGrpSpPr/>
        <p:nvPr/>
      </p:nvGrpSpPr>
      <p:grpSpPr>
        <a:xfrm>
          <a:off x="0" y="0"/>
          <a:ext cx="0" cy="0"/>
          <a:chOff x="0" y="0"/>
          <a:chExt cx="0" cy="0"/>
        </a:xfrm>
      </p:grpSpPr>
      <p:sp>
        <p:nvSpPr>
          <p:cNvPr id="370" name="Google Shape;370;p15"/>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71" name="Google Shape;371;p15"/>
          <p:cNvSpPr txBox="1">
            <a:spLocks noGrp="1"/>
          </p:cNvSpPr>
          <p:nvPr>
            <p:ph type="body" idx="1"/>
          </p:nvPr>
        </p:nvSpPr>
        <p:spPr>
          <a:xfrm>
            <a:off x="1650066" y="1949111"/>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2" name="Google Shape;372;p15"/>
          <p:cNvSpPr txBox="1">
            <a:spLocks noGrp="1"/>
          </p:cNvSpPr>
          <p:nvPr>
            <p:ph type="body" idx="2"/>
          </p:nvPr>
        </p:nvSpPr>
        <p:spPr>
          <a:xfrm>
            <a:off x="1650066" y="3005417"/>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3" name="Google Shape;373;p15"/>
          <p:cNvSpPr txBox="1">
            <a:spLocks noGrp="1"/>
          </p:cNvSpPr>
          <p:nvPr>
            <p:ph type="body" idx="3"/>
          </p:nvPr>
        </p:nvSpPr>
        <p:spPr>
          <a:xfrm>
            <a:off x="1650065" y="4061383"/>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4" name="Google Shape;374;p15"/>
          <p:cNvSpPr txBox="1">
            <a:spLocks noGrp="1"/>
          </p:cNvSpPr>
          <p:nvPr>
            <p:ph type="body" idx="4"/>
          </p:nvPr>
        </p:nvSpPr>
        <p:spPr>
          <a:xfrm>
            <a:off x="1650065" y="5117688"/>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5" name="Google Shape;375;p15"/>
          <p:cNvSpPr txBox="1">
            <a:spLocks noGrp="1"/>
          </p:cNvSpPr>
          <p:nvPr>
            <p:ph type="body" idx="5"/>
          </p:nvPr>
        </p:nvSpPr>
        <p:spPr>
          <a:xfrm>
            <a:off x="7215298" y="1949111"/>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6" name="Google Shape;376;p15"/>
          <p:cNvSpPr txBox="1">
            <a:spLocks noGrp="1"/>
          </p:cNvSpPr>
          <p:nvPr>
            <p:ph type="body" idx="6"/>
          </p:nvPr>
        </p:nvSpPr>
        <p:spPr>
          <a:xfrm>
            <a:off x="7215298" y="3005417"/>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7" name="Google Shape;377;p15"/>
          <p:cNvSpPr txBox="1">
            <a:spLocks noGrp="1"/>
          </p:cNvSpPr>
          <p:nvPr>
            <p:ph type="body" idx="7"/>
          </p:nvPr>
        </p:nvSpPr>
        <p:spPr>
          <a:xfrm>
            <a:off x="7215297" y="4061383"/>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8" name="Google Shape;378;p15"/>
          <p:cNvSpPr txBox="1">
            <a:spLocks noGrp="1"/>
          </p:cNvSpPr>
          <p:nvPr>
            <p:ph type="body" idx="8"/>
          </p:nvPr>
        </p:nvSpPr>
        <p:spPr>
          <a:xfrm>
            <a:off x="7215297" y="5117688"/>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9" name="Google Shape;379;p15"/>
          <p:cNvSpPr txBox="1">
            <a:spLocks noGrp="1"/>
          </p:cNvSpPr>
          <p:nvPr>
            <p:ph type="body" idx="9"/>
          </p:nvPr>
        </p:nvSpPr>
        <p:spPr>
          <a:xfrm>
            <a:off x="786877" y="1941411"/>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0" name="Google Shape;380;p15"/>
          <p:cNvSpPr txBox="1">
            <a:spLocks noGrp="1"/>
          </p:cNvSpPr>
          <p:nvPr>
            <p:ph type="body" idx="13"/>
          </p:nvPr>
        </p:nvSpPr>
        <p:spPr>
          <a:xfrm>
            <a:off x="786877" y="2997717"/>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1" name="Google Shape;381;p15"/>
          <p:cNvSpPr txBox="1">
            <a:spLocks noGrp="1"/>
          </p:cNvSpPr>
          <p:nvPr>
            <p:ph type="body" idx="14"/>
          </p:nvPr>
        </p:nvSpPr>
        <p:spPr>
          <a:xfrm>
            <a:off x="786877" y="4057754"/>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2" name="Google Shape;382;p15"/>
          <p:cNvSpPr txBox="1">
            <a:spLocks noGrp="1"/>
          </p:cNvSpPr>
          <p:nvPr>
            <p:ph type="body" idx="15"/>
          </p:nvPr>
        </p:nvSpPr>
        <p:spPr>
          <a:xfrm>
            <a:off x="798180" y="5109988"/>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3" name="Google Shape;383;p15"/>
          <p:cNvSpPr txBox="1">
            <a:spLocks noGrp="1"/>
          </p:cNvSpPr>
          <p:nvPr>
            <p:ph type="body" idx="16"/>
          </p:nvPr>
        </p:nvSpPr>
        <p:spPr>
          <a:xfrm>
            <a:off x="6344820" y="1949111"/>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4" name="Google Shape;384;p15"/>
          <p:cNvSpPr txBox="1">
            <a:spLocks noGrp="1"/>
          </p:cNvSpPr>
          <p:nvPr>
            <p:ph type="body" idx="17"/>
          </p:nvPr>
        </p:nvSpPr>
        <p:spPr>
          <a:xfrm>
            <a:off x="6344820" y="3005417"/>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5" name="Google Shape;385;p15"/>
          <p:cNvSpPr txBox="1">
            <a:spLocks noGrp="1"/>
          </p:cNvSpPr>
          <p:nvPr>
            <p:ph type="body" idx="18"/>
          </p:nvPr>
        </p:nvSpPr>
        <p:spPr>
          <a:xfrm>
            <a:off x="6344820" y="4065454"/>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6" name="Google Shape;386;p15"/>
          <p:cNvSpPr txBox="1">
            <a:spLocks noGrp="1"/>
          </p:cNvSpPr>
          <p:nvPr>
            <p:ph type="body" idx="19"/>
          </p:nvPr>
        </p:nvSpPr>
        <p:spPr>
          <a:xfrm>
            <a:off x="6356123" y="5117688"/>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7" name="Google Shape;387;p15"/>
          <p:cNvSpPr txBox="1">
            <a:spLocks noGrp="1"/>
          </p:cNvSpPr>
          <p:nvPr>
            <p:ph type="body" idx="20"/>
          </p:nvPr>
        </p:nvSpPr>
        <p:spPr>
          <a:xfrm rot="5400000">
            <a:off x="1129477" y="2333374"/>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88" name="Google Shape;388;p15"/>
          <p:cNvSpPr txBox="1">
            <a:spLocks noGrp="1"/>
          </p:cNvSpPr>
          <p:nvPr>
            <p:ph type="body" idx="21"/>
          </p:nvPr>
        </p:nvSpPr>
        <p:spPr>
          <a:xfrm rot="5400000">
            <a:off x="1129477" y="3389680"/>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89" name="Google Shape;389;p15"/>
          <p:cNvSpPr txBox="1">
            <a:spLocks noGrp="1"/>
          </p:cNvSpPr>
          <p:nvPr>
            <p:ph type="body" idx="22"/>
          </p:nvPr>
        </p:nvSpPr>
        <p:spPr>
          <a:xfrm rot="5400000">
            <a:off x="1129477" y="4449717"/>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90" name="Google Shape;390;p15"/>
          <p:cNvSpPr txBox="1">
            <a:spLocks noGrp="1"/>
          </p:cNvSpPr>
          <p:nvPr>
            <p:ph type="body" idx="23"/>
          </p:nvPr>
        </p:nvSpPr>
        <p:spPr>
          <a:xfrm rot="5400000">
            <a:off x="1140780" y="5501951"/>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91" name="Google Shape;391;p15"/>
          <p:cNvSpPr txBox="1">
            <a:spLocks noGrp="1"/>
          </p:cNvSpPr>
          <p:nvPr>
            <p:ph type="body" idx="24"/>
          </p:nvPr>
        </p:nvSpPr>
        <p:spPr>
          <a:xfrm rot="5400000">
            <a:off x="6687420" y="2341074"/>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92" name="Google Shape;392;p15"/>
          <p:cNvSpPr txBox="1">
            <a:spLocks noGrp="1"/>
          </p:cNvSpPr>
          <p:nvPr>
            <p:ph type="body" idx="25"/>
          </p:nvPr>
        </p:nvSpPr>
        <p:spPr>
          <a:xfrm rot="5400000">
            <a:off x="6687420" y="3397380"/>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93" name="Google Shape;393;p15"/>
          <p:cNvSpPr txBox="1">
            <a:spLocks noGrp="1"/>
          </p:cNvSpPr>
          <p:nvPr>
            <p:ph type="body" idx="26"/>
          </p:nvPr>
        </p:nvSpPr>
        <p:spPr>
          <a:xfrm rot="5400000">
            <a:off x="6687420" y="4457417"/>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94" name="Google Shape;394;p15"/>
          <p:cNvSpPr txBox="1">
            <a:spLocks noGrp="1"/>
          </p:cNvSpPr>
          <p:nvPr>
            <p:ph type="body" idx="27"/>
          </p:nvPr>
        </p:nvSpPr>
        <p:spPr>
          <a:xfrm rot="5400000">
            <a:off x="6698723" y="5509651"/>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9. Timeline">
  <p:cSld name="9. Timeline green">
    <p:spTree>
      <p:nvGrpSpPr>
        <p:cNvPr id="1" name="Shape 2941"/>
        <p:cNvGrpSpPr/>
        <p:nvPr/>
      </p:nvGrpSpPr>
      <p:grpSpPr>
        <a:xfrm>
          <a:off x="0" y="0"/>
          <a:ext cx="0" cy="0"/>
          <a:chOff x="0" y="0"/>
          <a:chExt cx="0" cy="0"/>
        </a:xfrm>
      </p:grpSpPr>
      <p:sp>
        <p:nvSpPr>
          <p:cNvPr id="2942" name="Google Shape;2942;p139"/>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43" name="Google Shape;2943;p139"/>
          <p:cNvSpPr txBox="1">
            <a:spLocks noGrp="1"/>
          </p:cNvSpPr>
          <p:nvPr>
            <p:ph type="subTitle" idx="1"/>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944" name="Google Shape;2944;p139"/>
          <p:cNvSpPr txBox="1">
            <a:spLocks noGrp="1"/>
          </p:cNvSpPr>
          <p:nvPr>
            <p:ph type="body" idx="2"/>
          </p:nvPr>
        </p:nvSpPr>
        <p:spPr>
          <a:xfrm>
            <a:off x="9305211" y="207645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45" name="Google Shape;2945;p139"/>
          <p:cNvSpPr txBox="1">
            <a:spLocks noGrp="1"/>
          </p:cNvSpPr>
          <p:nvPr>
            <p:ph type="body" idx="3"/>
          </p:nvPr>
        </p:nvSpPr>
        <p:spPr>
          <a:xfrm>
            <a:off x="7160895" y="3705225"/>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46" name="Google Shape;2946;p139"/>
          <p:cNvSpPr txBox="1">
            <a:spLocks noGrp="1"/>
          </p:cNvSpPr>
          <p:nvPr>
            <p:ph type="body" idx="4"/>
          </p:nvPr>
        </p:nvSpPr>
        <p:spPr>
          <a:xfrm>
            <a:off x="5016580" y="207645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47" name="Google Shape;2947;p139"/>
          <p:cNvSpPr/>
          <p:nvPr/>
        </p:nvSpPr>
        <p:spPr>
          <a:xfrm>
            <a:off x="0" y="3697320"/>
            <a:ext cx="12188700" cy="27300"/>
          </a:xfrm>
          <a:prstGeom prst="rect">
            <a:avLst/>
          </a:prstGeom>
          <a:solidFill>
            <a:schemeClr val="accent5"/>
          </a:solidFill>
          <a:ln>
            <a:noFill/>
          </a:ln>
        </p:spPr>
        <p:txBody>
          <a:bodyPr spcFirstLastPara="1" wrap="square" lIns="121875" tIns="60950" rIns="121875" bIns="60950" anchor="ctr" anchorCtr="0">
            <a:noAutofit/>
          </a:bodyPr>
          <a:lstStyle/>
          <a:p>
            <a:pPr marL="0" marR="0" lvl="0" indent="0" algn="ctr" rtl="0">
              <a:lnSpc>
                <a:spcPct val="100000"/>
              </a:lnSpc>
              <a:spcBef>
                <a:spcPts val="600"/>
              </a:spcBef>
              <a:spcAft>
                <a:spcPts val="1000"/>
              </a:spcAft>
              <a:buClr>
                <a:srgbClr val="000000"/>
              </a:buClr>
              <a:buSzPts val="900"/>
              <a:buFont typeface="Exo 2"/>
              <a:buNone/>
            </a:pPr>
            <a:endParaRPr sz="900" i="0" u="none" strike="noStrike" cap="none" dirty="0">
              <a:solidFill>
                <a:schemeClr val="lt1"/>
              </a:solidFill>
              <a:latin typeface="Exo 2 Regular"/>
              <a:ea typeface="Exo 2 Regular"/>
              <a:cs typeface="Exo 2 Regular"/>
              <a:sym typeface="Exo 2 Regular"/>
            </a:endParaRPr>
          </a:p>
        </p:txBody>
      </p:sp>
      <p:sp>
        <p:nvSpPr>
          <p:cNvPr id="2948" name="Google Shape;2948;p139"/>
          <p:cNvSpPr>
            <a:spLocks noGrp="1"/>
          </p:cNvSpPr>
          <p:nvPr>
            <p:ph type="body" idx="5"/>
          </p:nvPr>
        </p:nvSpPr>
        <p:spPr>
          <a:xfrm>
            <a:off x="4852986" y="353496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49" name="Google Shape;2949;p139"/>
          <p:cNvSpPr>
            <a:spLocks noGrp="1"/>
          </p:cNvSpPr>
          <p:nvPr>
            <p:ph type="body" idx="6"/>
          </p:nvPr>
        </p:nvSpPr>
        <p:spPr>
          <a:xfrm>
            <a:off x="6997302" y="353496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50" name="Google Shape;2950;p139"/>
          <p:cNvSpPr>
            <a:spLocks noGrp="1"/>
          </p:cNvSpPr>
          <p:nvPr>
            <p:ph type="body" idx="7"/>
          </p:nvPr>
        </p:nvSpPr>
        <p:spPr>
          <a:xfrm>
            <a:off x="9141618" y="353496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51" name="Google Shape;2951;p139"/>
          <p:cNvSpPr txBox="1">
            <a:spLocks noGrp="1"/>
          </p:cNvSpPr>
          <p:nvPr>
            <p:ph type="body" idx="8"/>
          </p:nvPr>
        </p:nvSpPr>
        <p:spPr>
          <a:xfrm>
            <a:off x="871539" y="2064544"/>
            <a:ext cx="2100300" cy="13263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52" name="Google Shape;2952;p139"/>
          <p:cNvSpPr txBox="1">
            <a:spLocks noGrp="1"/>
          </p:cNvSpPr>
          <p:nvPr>
            <p:ph type="body" idx="9"/>
          </p:nvPr>
        </p:nvSpPr>
        <p:spPr>
          <a:xfrm>
            <a:off x="727949" y="207645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53" name="Google Shape;2953;p139"/>
          <p:cNvSpPr txBox="1">
            <a:spLocks noGrp="1"/>
          </p:cNvSpPr>
          <p:nvPr>
            <p:ph type="body" idx="13"/>
          </p:nvPr>
        </p:nvSpPr>
        <p:spPr>
          <a:xfrm>
            <a:off x="5148264" y="2064544"/>
            <a:ext cx="2100300" cy="13263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54" name="Google Shape;2954;p139"/>
          <p:cNvSpPr txBox="1">
            <a:spLocks noGrp="1"/>
          </p:cNvSpPr>
          <p:nvPr>
            <p:ph type="body" idx="14"/>
          </p:nvPr>
        </p:nvSpPr>
        <p:spPr>
          <a:xfrm>
            <a:off x="9434514" y="2064544"/>
            <a:ext cx="2100300" cy="13263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55" name="Google Shape;2955;p139"/>
          <p:cNvSpPr txBox="1">
            <a:spLocks noGrp="1"/>
          </p:cNvSpPr>
          <p:nvPr>
            <p:ph type="body" idx="15"/>
          </p:nvPr>
        </p:nvSpPr>
        <p:spPr>
          <a:xfrm>
            <a:off x="3007521" y="3962400"/>
            <a:ext cx="2100300" cy="1309800"/>
          </a:xfrm>
          <a:prstGeom prst="rect">
            <a:avLst/>
          </a:prstGeom>
          <a:noFill/>
          <a:ln>
            <a:noFill/>
          </a:ln>
        </p:spPr>
        <p:txBody>
          <a:bodyPr spcFirstLastPara="1" wrap="square" lIns="0" tIns="0" rIns="0" bIns="0" anchor="b"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56" name="Google Shape;2956;p139"/>
          <p:cNvSpPr txBox="1">
            <a:spLocks noGrp="1"/>
          </p:cNvSpPr>
          <p:nvPr>
            <p:ph type="body" idx="16"/>
          </p:nvPr>
        </p:nvSpPr>
        <p:spPr>
          <a:xfrm>
            <a:off x="2872264" y="3705225"/>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57" name="Google Shape;2957;p139"/>
          <p:cNvSpPr txBox="1">
            <a:spLocks noGrp="1"/>
          </p:cNvSpPr>
          <p:nvPr>
            <p:ph type="body" idx="17"/>
          </p:nvPr>
        </p:nvSpPr>
        <p:spPr>
          <a:xfrm>
            <a:off x="7305677" y="3962400"/>
            <a:ext cx="2100300" cy="1309800"/>
          </a:xfrm>
          <a:prstGeom prst="rect">
            <a:avLst/>
          </a:prstGeom>
          <a:noFill/>
          <a:ln>
            <a:noFill/>
          </a:ln>
        </p:spPr>
        <p:txBody>
          <a:bodyPr spcFirstLastPara="1" wrap="square" lIns="0" tIns="0" rIns="0" bIns="0" anchor="b"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58" name="Google Shape;2958;p139"/>
          <p:cNvSpPr>
            <a:spLocks noGrp="1"/>
          </p:cNvSpPr>
          <p:nvPr>
            <p:ph type="body" idx="18"/>
          </p:nvPr>
        </p:nvSpPr>
        <p:spPr>
          <a:xfrm>
            <a:off x="564355" y="353496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59" name="Google Shape;2959;p139"/>
          <p:cNvSpPr>
            <a:spLocks noGrp="1"/>
          </p:cNvSpPr>
          <p:nvPr>
            <p:ph type="body" idx="19"/>
          </p:nvPr>
        </p:nvSpPr>
        <p:spPr>
          <a:xfrm>
            <a:off x="2708671" y="353496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grpSp>
        <p:nvGrpSpPr>
          <p:cNvPr id="2960" name="Google Shape;2960;p139"/>
          <p:cNvGrpSpPr/>
          <p:nvPr/>
        </p:nvGrpSpPr>
        <p:grpSpPr>
          <a:xfrm>
            <a:off x="0" y="6336797"/>
            <a:ext cx="12192000" cy="521100"/>
            <a:chOff x="0" y="6314172"/>
            <a:chExt cx="12192000" cy="521100"/>
          </a:xfrm>
        </p:grpSpPr>
        <p:sp>
          <p:nvSpPr>
            <p:cNvPr id="2961" name="Google Shape;2961;p139"/>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962" name="Google Shape;2962;p139"/>
            <p:cNvGrpSpPr/>
            <p:nvPr/>
          </p:nvGrpSpPr>
          <p:grpSpPr>
            <a:xfrm>
              <a:off x="10577698" y="6472603"/>
              <a:ext cx="1323412" cy="240233"/>
              <a:chOff x="1753506" y="1074221"/>
              <a:chExt cx="2173448" cy="394536"/>
            </a:xfrm>
          </p:grpSpPr>
          <p:sp>
            <p:nvSpPr>
              <p:cNvPr id="2963" name="Google Shape;2963;p139"/>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64" name="Google Shape;2964;p139"/>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65" name="Google Shape;2965;p139"/>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66" name="Google Shape;2966;p139"/>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67" name="Google Shape;2967;p139"/>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68" name="Google Shape;2968;p139"/>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69" name="Google Shape;2969;p139"/>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70" name="Google Shape;2970;p139"/>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71" name="Google Shape;2971;p139"/>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72" name="Google Shape;2972;p139"/>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73" name="Google Shape;2973;p139"/>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74" name="Google Shape;2974;p139"/>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75" name="Google Shape;2975;p139"/>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76" name="Google Shape;2976;p139"/>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77" name="Google Shape;2977;p139"/>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2978" name="Google Shape;2978;p139"/>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79" name="Google Shape;2979;p139"/>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9. Bar Timeline">
  <p:cSld name="9. Bar Timeline green">
    <p:spTree>
      <p:nvGrpSpPr>
        <p:cNvPr id="1" name="Shape 2980"/>
        <p:cNvGrpSpPr/>
        <p:nvPr/>
      </p:nvGrpSpPr>
      <p:grpSpPr>
        <a:xfrm>
          <a:off x="0" y="0"/>
          <a:ext cx="0" cy="0"/>
          <a:chOff x="0" y="0"/>
          <a:chExt cx="0" cy="0"/>
        </a:xfrm>
      </p:grpSpPr>
      <p:sp>
        <p:nvSpPr>
          <p:cNvPr id="2981" name="Google Shape;2981;p140"/>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82" name="Google Shape;2982;p140"/>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983" name="Google Shape;2983;p140"/>
          <p:cNvSpPr txBox="1">
            <a:spLocks noGrp="1"/>
          </p:cNvSpPr>
          <p:nvPr>
            <p:ph type="body" idx="2"/>
          </p:nvPr>
        </p:nvSpPr>
        <p:spPr>
          <a:xfrm>
            <a:off x="9305211" y="224121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84" name="Google Shape;2984;p140"/>
          <p:cNvSpPr txBox="1">
            <a:spLocks noGrp="1"/>
          </p:cNvSpPr>
          <p:nvPr>
            <p:ph type="body" idx="3"/>
          </p:nvPr>
        </p:nvSpPr>
        <p:spPr>
          <a:xfrm>
            <a:off x="7160895" y="3869985"/>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85" name="Google Shape;2985;p140"/>
          <p:cNvSpPr txBox="1">
            <a:spLocks noGrp="1"/>
          </p:cNvSpPr>
          <p:nvPr>
            <p:ph type="body" idx="4"/>
          </p:nvPr>
        </p:nvSpPr>
        <p:spPr>
          <a:xfrm>
            <a:off x="5016580" y="224121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86" name="Google Shape;2986;p140"/>
          <p:cNvSpPr/>
          <p:nvPr/>
        </p:nvSpPr>
        <p:spPr>
          <a:xfrm>
            <a:off x="0" y="3862080"/>
            <a:ext cx="12188700" cy="27300"/>
          </a:xfrm>
          <a:prstGeom prst="rect">
            <a:avLst/>
          </a:prstGeom>
          <a:solidFill>
            <a:schemeClr val="accent5"/>
          </a:solidFill>
          <a:ln>
            <a:noFill/>
          </a:ln>
        </p:spPr>
        <p:txBody>
          <a:bodyPr spcFirstLastPara="1" wrap="square" lIns="121875" tIns="60950" rIns="121875" bIns="60950" anchor="ctr" anchorCtr="0">
            <a:noAutofit/>
          </a:bodyPr>
          <a:lstStyle/>
          <a:p>
            <a:pPr marL="0" marR="0" lvl="0" indent="0" algn="ctr" rtl="0">
              <a:lnSpc>
                <a:spcPct val="100000"/>
              </a:lnSpc>
              <a:spcBef>
                <a:spcPts val="600"/>
              </a:spcBef>
              <a:spcAft>
                <a:spcPts val="1000"/>
              </a:spcAft>
              <a:buClr>
                <a:srgbClr val="000000"/>
              </a:buClr>
              <a:buSzPts val="900"/>
              <a:buFont typeface="Exo 2"/>
              <a:buNone/>
            </a:pPr>
            <a:endParaRPr sz="900" i="0" u="none" strike="noStrike" cap="none" dirty="0">
              <a:solidFill>
                <a:schemeClr val="lt1"/>
              </a:solidFill>
              <a:latin typeface="Exo 2 Regular"/>
              <a:ea typeface="Exo 2 Regular"/>
              <a:cs typeface="Exo 2 Regular"/>
              <a:sym typeface="Exo 2 Regular"/>
            </a:endParaRPr>
          </a:p>
        </p:txBody>
      </p:sp>
      <p:sp>
        <p:nvSpPr>
          <p:cNvPr id="2987" name="Google Shape;2987;p140"/>
          <p:cNvSpPr>
            <a:spLocks noGrp="1"/>
          </p:cNvSpPr>
          <p:nvPr>
            <p:ph type="body" idx="5"/>
          </p:nvPr>
        </p:nvSpPr>
        <p:spPr>
          <a:xfrm>
            <a:off x="4852986" y="369972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88" name="Google Shape;2988;p140"/>
          <p:cNvSpPr>
            <a:spLocks noGrp="1"/>
          </p:cNvSpPr>
          <p:nvPr>
            <p:ph type="body" idx="6"/>
          </p:nvPr>
        </p:nvSpPr>
        <p:spPr>
          <a:xfrm>
            <a:off x="6997302" y="369972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89" name="Google Shape;2989;p140"/>
          <p:cNvSpPr>
            <a:spLocks noGrp="1"/>
          </p:cNvSpPr>
          <p:nvPr>
            <p:ph type="body" idx="7"/>
          </p:nvPr>
        </p:nvSpPr>
        <p:spPr>
          <a:xfrm>
            <a:off x="9141618" y="369972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90" name="Google Shape;2990;p140"/>
          <p:cNvSpPr txBox="1">
            <a:spLocks noGrp="1"/>
          </p:cNvSpPr>
          <p:nvPr>
            <p:ph type="body" idx="8"/>
          </p:nvPr>
        </p:nvSpPr>
        <p:spPr>
          <a:xfrm>
            <a:off x="871539" y="2229304"/>
            <a:ext cx="2100300" cy="13263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91" name="Google Shape;2991;p140"/>
          <p:cNvSpPr txBox="1">
            <a:spLocks noGrp="1"/>
          </p:cNvSpPr>
          <p:nvPr>
            <p:ph type="body" idx="9"/>
          </p:nvPr>
        </p:nvSpPr>
        <p:spPr>
          <a:xfrm>
            <a:off x="727949" y="224121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92" name="Google Shape;2992;p140"/>
          <p:cNvSpPr txBox="1">
            <a:spLocks noGrp="1"/>
          </p:cNvSpPr>
          <p:nvPr>
            <p:ph type="body" idx="13"/>
          </p:nvPr>
        </p:nvSpPr>
        <p:spPr>
          <a:xfrm>
            <a:off x="5148264" y="2229304"/>
            <a:ext cx="2100300" cy="13263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93" name="Google Shape;2993;p140"/>
          <p:cNvSpPr txBox="1">
            <a:spLocks noGrp="1"/>
          </p:cNvSpPr>
          <p:nvPr>
            <p:ph type="body" idx="14"/>
          </p:nvPr>
        </p:nvSpPr>
        <p:spPr>
          <a:xfrm>
            <a:off x="9434514" y="2229304"/>
            <a:ext cx="2100300" cy="13263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94" name="Google Shape;2994;p140"/>
          <p:cNvSpPr txBox="1">
            <a:spLocks noGrp="1"/>
          </p:cNvSpPr>
          <p:nvPr>
            <p:ph type="body" idx="15"/>
          </p:nvPr>
        </p:nvSpPr>
        <p:spPr>
          <a:xfrm>
            <a:off x="3007521" y="4127160"/>
            <a:ext cx="2100300" cy="1309800"/>
          </a:xfrm>
          <a:prstGeom prst="rect">
            <a:avLst/>
          </a:prstGeom>
          <a:noFill/>
          <a:ln>
            <a:noFill/>
          </a:ln>
        </p:spPr>
        <p:txBody>
          <a:bodyPr spcFirstLastPara="1" wrap="square" lIns="0" tIns="0" rIns="0" bIns="0" anchor="b"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95" name="Google Shape;2995;p140"/>
          <p:cNvSpPr txBox="1">
            <a:spLocks noGrp="1"/>
          </p:cNvSpPr>
          <p:nvPr>
            <p:ph type="body" idx="16"/>
          </p:nvPr>
        </p:nvSpPr>
        <p:spPr>
          <a:xfrm>
            <a:off x="2872264" y="3869985"/>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96" name="Google Shape;2996;p140"/>
          <p:cNvSpPr txBox="1">
            <a:spLocks noGrp="1"/>
          </p:cNvSpPr>
          <p:nvPr>
            <p:ph type="body" idx="17"/>
          </p:nvPr>
        </p:nvSpPr>
        <p:spPr>
          <a:xfrm>
            <a:off x="7305677" y="4127160"/>
            <a:ext cx="2100300" cy="1309800"/>
          </a:xfrm>
          <a:prstGeom prst="rect">
            <a:avLst/>
          </a:prstGeom>
          <a:noFill/>
          <a:ln>
            <a:noFill/>
          </a:ln>
        </p:spPr>
        <p:txBody>
          <a:bodyPr spcFirstLastPara="1" wrap="square" lIns="0" tIns="0" rIns="0" bIns="0" anchor="b"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97" name="Google Shape;2997;p140"/>
          <p:cNvSpPr>
            <a:spLocks noGrp="1"/>
          </p:cNvSpPr>
          <p:nvPr>
            <p:ph type="body" idx="18"/>
          </p:nvPr>
        </p:nvSpPr>
        <p:spPr>
          <a:xfrm>
            <a:off x="564355" y="369972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98" name="Google Shape;2998;p140"/>
          <p:cNvSpPr>
            <a:spLocks noGrp="1"/>
          </p:cNvSpPr>
          <p:nvPr>
            <p:ph type="body" idx="19"/>
          </p:nvPr>
        </p:nvSpPr>
        <p:spPr>
          <a:xfrm>
            <a:off x="2708671" y="369972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2999" name="Google Shape;2999;p140"/>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2. End Slide 1">
  <p:cSld name="2. End Slide 1">
    <p:bg>
      <p:bgPr>
        <a:solidFill>
          <a:schemeClr val="dk2"/>
        </a:solidFill>
        <a:effectLst/>
      </p:bgPr>
    </p:bg>
    <p:spTree>
      <p:nvGrpSpPr>
        <p:cNvPr id="1" name="Shape 3000"/>
        <p:cNvGrpSpPr/>
        <p:nvPr/>
      </p:nvGrpSpPr>
      <p:grpSpPr>
        <a:xfrm>
          <a:off x="0" y="0"/>
          <a:ext cx="0" cy="0"/>
          <a:chOff x="0" y="0"/>
          <a:chExt cx="0" cy="0"/>
        </a:xfrm>
      </p:grpSpPr>
      <p:sp>
        <p:nvSpPr>
          <p:cNvPr id="3001" name="Google Shape;3001;p141"/>
          <p:cNvSpPr/>
          <p:nvPr/>
        </p:nvSpPr>
        <p:spPr>
          <a:xfrm>
            <a:off x="4257675" y="1607608"/>
            <a:ext cx="3676650" cy="3676650"/>
          </a:xfrm>
          <a:custGeom>
            <a:avLst/>
            <a:gdLst/>
            <a:ahLst/>
            <a:cxnLst/>
            <a:rect l="l" t="t" r="r" b="b"/>
            <a:pathLst>
              <a:path w="3676650" h="3676650" extrusionOk="0">
                <a:moveTo>
                  <a:pt x="3676650" y="1838325"/>
                </a:moveTo>
                <a:cubicBezTo>
                  <a:pt x="3676650" y="2853604"/>
                  <a:pt x="2853604" y="3676650"/>
                  <a:pt x="1838325" y="3676650"/>
                </a:cubicBezTo>
                <a:cubicBezTo>
                  <a:pt x="823046" y="3676650"/>
                  <a:pt x="0" y="2853604"/>
                  <a:pt x="0" y="1838325"/>
                </a:cubicBezTo>
                <a:cubicBezTo>
                  <a:pt x="0" y="823046"/>
                  <a:pt x="823046" y="0"/>
                  <a:pt x="1838325" y="0"/>
                </a:cubicBezTo>
                <a:cubicBezTo>
                  <a:pt x="2853604" y="0"/>
                  <a:pt x="3676650" y="823046"/>
                  <a:pt x="3676650" y="183832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02" name="Google Shape;3002;p141"/>
          <p:cNvSpPr txBox="1">
            <a:spLocks noGrp="1"/>
          </p:cNvSpPr>
          <p:nvPr>
            <p:ph type="title"/>
          </p:nvPr>
        </p:nvSpPr>
        <p:spPr>
          <a:xfrm>
            <a:off x="4405432" y="3949566"/>
            <a:ext cx="3337500" cy="800100"/>
          </a:xfrm>
          <a:prstGeom prst="rect">
            <a:avLst/>
          </a:prstGeom>
          <a:noFill/>
          <a:ln>
            <a:noFill/>
          </a:ln>
        </p:spPr>
        <p:txBody>
          <a:bodyPr spcFirstLastPara="1" wrap="square" lIns="0" tIns="0" rIns="0" bIns="0" anchor="t" anchorCtr="0">
            <a:noAutofit/>
          </a:bodyPr>
          <a:lstStyle>
            <a:lvl1pPr lvl="0" algn="ctr" rtl="0">
              <a:lnSpc>
                <a:spcPct val="85000"/>
              </a:lnSpc>
              <a:spcBef>
                <a:spcPts val="0"/>
              </a:spcBef>
              <a:spcAft>
                <a:spcPts val="0"/>
              </a:spcAft>
              <a:buSzPts val="3600"/>
              <a:buNone/>
              <a:defRPr sz="2000">
                <a:solidFill>
                  <a:srgbClr val="003871"/>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grpSp>
        <p:nvGrpSpPr>
          <p:cNvPr id="3003" name="Google Shape;3003;p141"/>
          <p:cNvGrpSpPr/>
          <p:nvPr/>
        </p:nvGrpSpPr>
        <p:grpSpPr>
          <a:xfrm>
            <a:off x="4498382" y="3076047"/>
            <a:ext cx="3223006" cy="585058"/>
            <a:chOff x="1753506" y="1074221"/>
            <a:chExt cx="2173448" cy="394536"/>
          </a:xfrm>
        </p:grpSpPr>
        <p:sp>
          <p:nvSpPr>
            <p:cNvPr id="3004" name="Google Shape;3004;p14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05" name="Google Shape;3005;p14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06" name="Google Shape;3006;p14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07" name="Google Shape;3007;p14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08" name="Google Shape;3008;p14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09" name="Google Shape;3009;p14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10" name="Google Shape;3010;p14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11" name="Google Shape;3011;p14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12" name="Google Shape;3012;p14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13" name="Google Shape;3013;p14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14" name="Google Shape;3014;p14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15" name="Google Shape;3015;p14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16" name="Google Shape;3016;p14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17" name="Google Shape;3017;p14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18" name="Google Shape;3018;p14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3019" name="Google Shape;3019;p141"/>
          <p:cNvSpPr/>
          <p:nvPr/>
        </p:nvSpPr>
        <p:spPr>
          <a:xfrm>
            <a:off x="193599" y="6207875"/>
            <a:ext cx="23211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b="0" i="0" u="none" strike="noStrike" cap="none" dirty="0">
                <a:solidFill>
                  <a:schemeClr val="lt1"/>
                </a:solidFill>
                <a:latin typeface="Exo 2 Regular"/>
                <a:ea typeface="Exo 2 Regular"/>
                <a:cs typeface="Exo 2 Regular"/>
                <a:sym typeface="Exo 2 Regular"/>
              </a:rPr>
              <a:t>20</a:t>
            </a:r>
            <a:r>
              <a:rPr lang="en-US" sz="900" dirty="0">
                <a:solidFill>
                  <a:schemeClr val="lt1"/>
                </a:solidFill>
                <a:latin typeface="Exo 2 Regular"/>
                <a:ea typeface="Exo 2 Regular"/>
                <a:cs typeface="Exo 2 Regular"/>
                <a:sym typeface="Exo 2 Regular"/>
              </a:rPr>
              <a:t>20</a:t>
            </a:r>
            <a:r>
              <a:rPr lang="en-US" sz="900" b="0" i="0" u="none" strike="noStrike" cap="none" dirty="0">
                <a:solidFill>
                  <a:schemeClr val="lt1"/>
                </a:solidFill>
                <a:latin typeface="Exo 2 Regular"/>
                <a:ea typeface="Exo 2 Regular"/>
                <a:cs typeface="Exo 2 Regular"/>
                <a:sym typeface="Exo 2 Regular"/>
              </a:rPr>
              <a:t> LiveRamp. All rights reserved.</a:t>
            </a:r>
            <a:endParaRPr sz="1400" b="0" i="0" u="none" strike="noStrike" cap="none" dirty="0">
              <a:solidFill>
                <a:srgbClr val="000000"/>
              </a:solidFill>
              <a:latin typeface="Exo 2"/>
              <a:ea typeface="Exo 2"/>
              <a:cs typeface="Exo 2"/>
              <a:sym typeface="Exo 2"/>
            </a:endParaRPr>
          </a:p>
        </p:txBody>
      </p:sp>
      <p:sp>
        <p:nvSpPr>
          <p:cNvPr id="3020" name="Google Shape;3020;p141"/>
          <p:cNvSpPr/>
          <p:nvPr/>
        </p:nvSpPr>
        <p:spPr>
          <a:xfrm>
            <a:off x="0" y="-953"/>
            <a:ext cx="12182475" cy="6858000"/>
          </a:xfrm>
          <a:custGeom>
            <a:avLst/>
            <a:gdLst/>
            <a:ahLst/>
            <a:cxnLst/>
            <a:rect l="l" t="t" r="r" b="b"/>
            <a:pathLst>
              <a:path w="12182475" h="6858000" extrusionOk="0">
                <a:moveTo>
                  <a:pt x="12186285" y="4886325"/>
                </a:moveTo>
                <a:lnTo>
                  <a:pt x="9820275" y="4886325"/>
                </a:lnTo>
                <a:lnTo>
                  <a:pt x="9820275" y="3328035"/>
                </a:lnTo>
                <a:lnTo>
                  <a:pt x="10845165" y="3328035"/>
                </a:lnTo>
                <a:moveTo>
                  <a:pt x="11087100" y="3328035"/>
                </a:moveTo>
                <a:lnTo>
                  <a:pt x="12187238" y="3328035"/>
                </a:lnTo>
                <a:moveTo>
                  <a:pt x="11596688" y="5191125"/>
                </a:moveTo>
                <a:lnTo>
                  <a:pt x="10576560" y="5191125"/>
                </a:lnTo>
                <a:moveTo>
                  <a:pt x="10799445" y="4500563"/>
                </a:moveTo>
                <a:lnTo>
                  <a:pt x="11374755" y="4092893"/>
                </a:lnTo>
                <a:lnTo>
                  <a:pt x="10799445" y="3685223"/>
                </a:lnTo>
                <a:lnTo>
                  <a:pt x="10799445" y="4500563"/>
                </a:lnTo>
                <a:moveTo>
                  <a:pt x="8829675" y="6858953"/>
                </a:moveTo>
                <a:cubicBezTo>
                  <a:pt x="9281160" y="6497003"/>
                  <a:pt x="9659302" y="6048375"/>
                  <a:pt x="9938385" y="5537835"/>
                </a:cubicBezTo>
                <a:lnTo>
                  <a:pt x="9944100" y="5527358"/>
                </a:lnTo>
                <a:moveTo>
                  <a:pt x="9944100" y="5527358"/>
                </a:moveTo>
                <a:lnTo>
                  <a:pt x="8011478" y="4480560"/>
                </a:lnTo>
                <a:moveTo>
                  <a:pt x="6807518" y="6577965"/>
                </a:moveTo>
                <a:cubicBezTo>
                  <a:pt x="8240078" y="6254115"/>
                  <a:pt x="9310688" y="4973955"/>
                  <a:pt x="9310688" y="3443288"/>
                </a:cubicBezTo>
                <a:cubicBezTo>
                  <a:pt x="9310688" y="2777490"/>
                  <a:pt x="9108757" y="2159318"/>
                  <a:pt x="8762048" y="1646873"/>
                </a:cubicBezTo>
                <a:lnTo>
                  <a:pt x="7893368" y="2232660"/>
                </a:lnTo>
                <a:moveTo>
                  <a:pt x="4524375" y="721043"/>
                </a:moveTo>
                <a:lnTo>
                  <a:pt x="4059555" y="926783"/>
                </a:lnTo>
                <a:moveTo>
                  <a:pt x="4551998" y="0"/>
                </a:moveTo>
                <a:cubicBezTo>
                  <a:pt x="4480560" y="110490"/>
                  <a:pt x="4438650" y="242888"/>
                  <a:pt x="4438650" y="383858"/>
                </a:cubicBezTo>
                <a:cubicBezTo>
                  <a:pt x="4438650" y="772478"/>
                  <a:pt x="4753928" y="1087755"/>
                  <a:pt x="5142548" y="1087755"/>
                </a:cubicBezTo>
                <a:cubicBezTo>
                  <a:pt x="5531168" y="1087755"/>
                  <a:pt x="5846445" y="772478"/>
                  <a:pt x="5846445" y="383858"/>
                </a:cubicBezTo>
                <a:cubicBezTo>
                  <a:pt x="5846445" y="243840"/>
                  <a:pt x="5805488" y="112395"/>
                  <a:pt x="5734050" y="2858"/>
                </a:cubicBezTo>
                <a:moveTo>
                  <a:pt x="1861185" y="5185410"/>
                </a:moveTo>
                <a:lnTo>
                  <a:pt x="1861185" y="2542223"/>
                </a:lnTo>
                <a:cubicBezTo>
                  <a:pt x="1861185" y="2294573"/>
                  <a:pt x="1660208" y="2094548"/>
                  <a:pt x="1413510" y="2094548"/>
                </a:cubicBezTo>
                <a:lnTo>
                  <a:pt x="0" y="2094548"/>
                </a:lnTo>
                <a:moveTo>
                  <a:pt x="1861185" y="5185410"/>
                </a:moveTo>
                <a:lnTo>
                  <a:pt x="0" y="5185410"/>
                </a:lnTo>
                <a:moveTo>
                  <a:pt x="1228725" y="4738688"/>
                </a:moveTo>
                <a:lnTo>
                  <a:pt x="1228725" y="3113723"/>
                </a:lnTo>
                <a:moveTo>
                  <a:pt x="928688" y="4738688"/>
                </a:moveTo>
                <a:lnTo>
                  <a:pt x="928688" y="3439478"/>
                </a:lnTo>
                <a:moveTo>
                  <a:pt x="627698" y="4738688"/>
                </a:moveTo>
                <a:lnTo>
                  <a:pt x="627698" y="4007168"/>
                </a:lnTo>
                <a:moveTo>
                  <a:pt x="326708" y="4738688"/>
                </a:moveTo>
                <a:lnTo>
                  <a:pt x="326708" y="4413885"/>
                </a:lnTo>
                <a:moveTo>
                  <a:pt x="3361373" y="4875848"/>
                </a:moveTo>
                <a:lnTo>
                  <a:pt x="3361373" y="3658553"/>
                </a:lnTo>
                <a:moveTo>
                  <a:pt x="3135630" y="4875848"/>
                </a:moveTo>
                <a:lnTo>
                  <a:pt x="3135630" y="3902393"/>
                </a:lnTo>
                <a:moveTo>
                  <a:pt x="2910840" y="4875848"/>
                </a:moveTo>
                <a:lnTo>
                  <a:pt x="2910840" y="4328160"/>
                </a:lnTo>
                <a:moveTo>
                  <a:pt x="2685098" y="4875848"/>
                </a:moveTo>
                <a:lnTo>
                  <a:pt x="2685098" y="4632008"/>
                </a:lnTo>
                <a:moveTo>
                  <a:pt x="958215" y="5569268"/>
                </a:moveTo>
                <a:lnTo>
                  <a:pt x="597218" y="5569268"/>
                </a:lnTo>
                <a:moveTo>
                  <a:pt x="1116330" y="6858000"/>
                </a:moveTo>
                <a:lnTo>
                  <a:pt x="776288" y="6569393"/>
                </a:lnTo>
                <a:lnTo>
                  <a:pt x="433388" y="6860858"/>
                </a:lnTo>
                <a:moveTo>
                  <a:pt x="3896678" y="6858953"/>
                </a:moveTo>
                <a:lnTo>
                  <a:pt x="3896678" y="6593205"/>
                </a:lnTo>
                <a:moveTo>
                  <a:pt x="5043488" y="6408420"/>
                </a:moveTo>
                <a:lnTo>
                  <a:pt x="5043488" y="6857048"/>
                </a:lnTo>
                <a:moveTo>
                  <a:pt x="3380423" y="953"/>
                </a:moveTo>
                <a:lnTo>
                  <a:pt x="848678" y="902018"/>
                </a:lnTo>
                <a:moveTo>
                  <a:pt x="3633788" y="3428048"/>
                </a:moveTo>
                <a:cubicBezTo>
                  <a:pt x="3633788" y="4070033"/>
                  <a:pt x="3879533" y="4654868"/>
                  <a:pt x="4282440" y="5093970"/>
                </a:cubicBezTo>
                <a:moveTo>
                  <a:pt x="4283393" y="5093970"/>
                </a:moveTo>
                <a:cubicBezTo>
                  <a:pt x="4733925" y="5583555"/>
                  <a:pt x="5379720" y="5891213"/>
                  <a:pt x="6096953" y="5891213"/>
                </a:cubicBezTo>
                <a:moveTo>
                  <a:pt x="4283393" y="5093970"/>
                </a:moveTo>
                <a:cubicBezTo>
                  <a:pt x="4733925" y="5583555"/>
                  <a:pt x="5379720" y="5891213"/>
                  <a:pt x="6096953" y="5891213"/>
                </a:cubicBezTo>
                <a:moveTo>
                  <a:pt x="4283393" y="5093970"/>
                </a:moveTo>
                <a:cubicBezTo>
                  <a:pt x="3880485" y="4655820"/>
                  <a:pt x="3634740" y="4070985"/>
                  <a:pt x="3634740" y="3428048"/>
                </a:cubicBezTo>
                <a:lnTo>
                  <a:pt x="2680335" y="3431858"/>
                </a:lnTo>
                <a:lnTo>
                  <a:pt x="2680335" y="3431858"/>
                </a:lnTo>
                <a:cubicBezTo>
                  <a:pt x="2517458" y="3431858"/>
                  <a:pt x="2385060" y="3564255"/>
                  <a:pt x="2385060" y="3727133"/>
                </a:cubicBezTo>
                <a:lnTo>
                  <a:pt x="2385060" y="4929188"/>
                </a:lnTo>
                <a:moveTo>
                  <a:pt x="2248853" y="6858953"/>
                </a:moveTo>
                <a:lnTo>
                  <a:pt x="2248853" y="5476875"/>
                </a:lnTo>
                <a:moveTo>
                  <a:pt x="2668905" y="6435090"/>
                </a:moveTo>
                <a:lnTo>
                  <a:pt x="3481388" y="6435090"/>
                </a:lnTo>
                <a:moveTo>
                  <a:pt x="10737533" y="6594158"/>
                </a:moveTo>
                <a:lnTo>
                  <a:pt x="11550015" y="6594158"/>
                </a:lnTo>
                <a:moveTo>
                  <a:pt x="10737533" y="6241733"/>
                </a:moveTo>
                <a:lnTo>
                  <a:pt x="11550015" y="6241733"/>
                </a:lnTo>
                <a:moveTo>
                  <a:pt x="2248853" y="4889183"/>
                </a:moveTo>
                <a:lnTo>
                  <a:pt x="3654743" y="4889183"/>
                </a:lnTo>
                <a:moveTo>
                  <a:pt x="7667625" y="1499235"/>
                </a:moveTo>
                <a:lnTo>
                  <a:pt x="9122093" y="43815"/>
                </a:lnTo>
                <a:moveTo>
                  <a:pt x="7238048" y="1403985"/>
                </a:moveTo>
                <a:lnTo>
                  <a:pt x="8642032" y="953"/>
                </a:lnTo>
                <a:moveTo>
                  <a:pt x="6867525" y="1251585"/>
                </a:moveTo>
                <a:lnTo>
                  <a:pt x="8118158" y="953"/>
                </a:lnTo>
                <a:moveTo>
                  <a:pt x="6609398" y="985838"/>
                </a:moveTo>
                <a:lnTo>
                  <a:pt x="7580948" y="14288"/>
                </a:lnTo>
                <a:moveTo>
                  <a:pt x="6106478" y="964883"/>
                </a:moveTo>
                <a:lnTo>
                  <a:pt x="7070408" y="953"/>
                </a:lnTo>
                <a:moveTo>
                  <a:pt x="6094095" y="454343"/>
                </a:moveTo>
                <a:lnTo>
                  <a:pt x="6547485" y="953"/>
                </a:lnTo>
                <a:moveTo>
                  <a:pt x="3631883" y="1196340"/>
                </a:moveTo>
                <a:lnTo>
                  <a:pt x="3631883" y="3006090"/>
                </a:lnTo>
                <a:moveTo>
                  <a:pt x="3861435" y="1428750"/>
                </a:moveTo>
                <a:cubicBezTo>
                  <a:pt x="3984308" y="1352550"/>
                  <a:pt x="4067175" y="1218248"/>
                  <a:pt x="4069080" y="1062990"/>
                </a:cubicBezTo>
                <a:cubicBezTo>
                  <a:pt x="4071938" y="822008"/>
                  <a:pt x="3878580" y="623888"/>
                  <a:pt x="3637598" y="621030"/>
                </a:cubicBezTo>
                <a:cubicBezTo>
                  <a:pt x="3396615" y="618173"/>
                  <a:pt x="3198495" y="811530"/>
                  <a:pt x="3195638" y="1052513"/>
                </a:cubicBezTo>
                <a:cubicBezTo>
                  <a:pt x="3193733" y="1211580"/>
                  <a:pt x="3276600" y="1350645"/>
                  <a:pt x="3403283" y="1428750"/>
                </a:cubicBezTo>
                <a:moveTo>
                  <a:pt x="3681413" y="5379720"/>
                </a:moveTo>
                <a:cubicBezTo>
                  <a:pt x="3513773" y="5249228"/>
                  <a:pt x="3303270" y="5171123"/>
                  <a:pt x="3074670" y="5171123"/>
                </a:cubicBezTo>
                <a:cubicBezTo>
                  <a:pt x="2846070" y="5171123"/>
                  <a:pt x="2635568" y="5249228"/>
                  <a:pt x="2467928" y="5379720"/>
                </a:cubicBezTo>
                <a:moveTo>
                  <a:pt x="3541395" y="5629275"/>
                </a:moveTo>
                <a:cubicBezTo>
                  <a:pt x="3416618" y="5519738"/>
                  <a:pt x="3253740" y="5453063"/>
                  <a:pt x="3074670" y="5453063"/>
                </a:cubicBezTo>
                <a:cubicBezTo>
                  <a:pt x="2895600" y="5453063"/>
                  <a:pt x="2732723" y="5519738"/>
                  <a:pt x="2607945" y="5629275"/>
                </a:cubicBezTo>
                <a:moveTo>
                  <a:pt x="3399473" y="5882640"/>
                </a:moveTo>
                <a:cubicBezTo>
                  <a:pt x="3321368" y="5791200"/>
                  <a:pt x="3205163" y="5733098"/>
                  <a:pt x="3074670" y="5733098"/>
                </a:cubicBezTo>
                <a:cubicBezTo>
                  <a:pt x="2945130" y="5733098"/>
                  <a:pt x="2828925" y="5791200"/>
                  <a:pt x="2749868" y="5882640"/>
                </a:cubicBezTo>
                <a:moveTo>
                  <a:pt x="5029200" y="2858"/>
                </a:moveTo>
                <a:lnTo>
                  <a:pt x="5142548" y="383858"/>
                </a:lnTo>
                <a:lnTo>
                  <a:pt x="5846445" y="383858"/>
                </a:lnTo>
                <a:moveTo>
                  <a:pt x="8074343" y="6858953"/>
                </a:moveTo>
                <a:lnTo>
                  <a:pt x="7203758" y="5354955"/>
                </a:lnTo>
                <a:moveTo>
                  <a:pt x="2963228" y="1430655"/>
                </a:moveTo>
                <a:lnTo>
                  <a:pt x="2247900" y="1430655"/>
                </a:lnTo>
                <a:lnTo>
                  <a:pt x="2247900" y="1643063"/>
                </a:lnTo>
                <a:lnTo>
                  <a:pt x="2247900" y="3006090"/>
                </a:lnTo>
                <a:lnTo>
                  <a:pt x="3410903" y="3006090"/>
                </a:lnTo>
                <a:lnTo>
                  <a:pt x="3642360" y="3006090"/>
                </a:lnTo>
                <a:moveTo>
                  <a:pt x="2963228" y="1430655"/>
                </a:moveTo>
                <a:lnTo>
                  <a:pt x="2963228" y="1879283"/>
                </a:lnTo>
                <a:lnTo>
                  <a:pt x="3411855" y="1879283"/>
                </a:lnTo>
                <a:lnTo>
                  <a:pt x="2963228" y="1430655"/>
                </a:lnTo>
                <a:close/>
                <a:moveTo>
                  <a:pt x="2963228" y="1430655"/>
                </a:moveTo>
                <a:lnTo>
                  <a:pt x="2247900" y="1430655"/>
                </a:lnTo>
                <a:lnTo>
                  <a:pt x="2247900" y="1643063"/>
                </a:lnTo>
                <a:lnTo>
                  <a:pt x="2247900" y="3006090"/>
                </a:lnTo>
                <a:moveTo>
                  <a:pt x="2963228" y="1430655"/>
                </a:moveTo>
                <a:lnTo>
                  <a:pt x="2963228" y="1879283"/>
                </a:lnTo>
                <a:lnTo>
                  <a:pt x="3411855" y="1879283"/>
                </a:lnTo>
                <a:lnTo>
                  <a:pt x="2963228" y="1430655"/>
                </a:lnTo>
                <a:close/>
                <a:moveTo>
                  <a:pt x="2482215" y="2210753"/>
                </a:moveTo>
                <a:lnTo>
                  <a:pt x="3177540" y="2210753"/>
                </a:lnTo>
                <a:moveTo>
                  <a:pt x="2482215" y="2426018"/>
                </a:moveTo>
                <a:lnTo>
                  <a:pt x="3177540" y="2426018"/>
                </a:lnTo>
                <a:moveTo>
                  <a:pt x="2482215" y="2642235"/>
                </a:moveTo>
                <a:lnTo>
                  <a:pt x="3177540" y="2642235"/>
                </a:lnTo>
                <a:moveTo>
                  <a:pt x="0" y="2635568"/>
                </a:moveTo>
                <a:lnTo>
                  <a:pt x="1861185" y="2635568"/>
                </a:lnTo>
                <a:moveTo>
                  <a:pt x="0" y="5907405"/>
                </a:moveTo>
                <a:cubicBezTo>
                  <a:pt x="44768" y="5922645"/>
                  <a:pt x="92393" y="5930265"/>
                  <a:pt x="142875" y="5930265"/>
                </a:cubicBezTo>
                <a:lnTo>
                  <a:pt x="1413510" y="5930265"/>
                </a:lnTo>
                <a:cubicBezTo>
                  <a:pt x="1661160" y="5930265"/>
                  <a:pt x="1861185" y="5729288"/>
                  <a:pt x="1861185" y="5482590"/>
                </a:cubicBezTo>
                <a:moveTo>
                  <a:pt x="4575810" y="4963478"/>
                </a:moveTo>
                <a:cubicBezTo>
                  <a:pt x="5415915" y="5803583"/>
                  <a:pt x="6777990" y="5803583"/>
                  <a:pt x="7618095" y="4963478"/>
                </a:cubicBezTo>
                <a:cubicBezTo>
                  <a:pt x="8458200" y="4123373"/>
                  <a:pt x="8458200" y="2761298"/>
                  <a:pt x="7618095" y="1921193"/>
                </a:cubicBezTo>
                <a:moveTo>
                  <a:pt x="11624310" y="6858953"/>
                </a:moveTo>
                <a:lnTo>
                  <a:pt x="11624310" y="5631180"/>
                </a:lnTo>
                <a:lnTo>
                  <a:pt x="10284142" y="5631180"/>
                </a:lnTo>
                <a:lnTo>
                  <a:pt x="10284142" y="6858953"/>
                </a:lnTo>
                <a:moveTo>
                  <a:pt x="11087100" y="899160"/>
                </a:moveTo>
                <a:lnTo>
                  <a:pt x="9461182" y="228600"/>
                </a:lnTo>
                <a:lnTo>
                  <a:pt x="7929563" y="1761173"/>
                </a:lnTo>
                <a:moveTo>
                  <a:pt x="5043488" y="6424613"/>
                </a:moveTo>
                <a:cubicBezTo>
                  <a:pt x="5043488" y="6199823"/>
                  <a:pt x="4861560" y="6016943"/>
                  <a:pt x="4635818" y="6016943"/>
                </a:cubicBezTo>
                <a:lnTo>
                  <a:pt x="4257675" y="6016943"/>
                </a:lnTo>
                <a:cubicBezTo>
                  <a:pt x="4058603" y="6016943"/>
                  <a:pt x="3896678" y="6178868"/>
                  <a:pt x="3896678" y="6377940"/>
                </a:cubicBezTo>
                <a:lnTo>
                  <a:pt x="3896678" y="6665595"/>
                </a:lnTo>
                <a:lnTo>
                  <a:pt x="4227195" y="6354128"/>
                </a:lnTo>
                <a:cubicBezTo>
                  <a:pt x="4227195" y="6354128"/>
                  <a:pt x="4513898" y="6665595"/>
                  <a:pt x="5043488" y="6665595"/>
                </a:cubicBezTo>
                <a:moveTo>
                  <a:pt x="11420475" y="1272540"/>
                </a:moveTo>
                <a:lnTo>
                  <a:pt x="10528935" y="1272540"/>
                </a:lnTo>
                <a:lnTo>
                  <a:pt x="10188892" y="1272540"/>
                </a:lnTo>
                <a:cubicBezTo>
                  <a:pt x="9985058" y="1272540"/>
                  <a:pt x="9820275" y="1437323"/>
                  <a:pt x="9820275" y="1641158"/>
                </a:cubicBezTo>
                <a:lnTo>
                  <a:pt x="9820275" y="1905000"/>
                </a:lnTo>
                <a:lnTo>
                  <a:pt x="9820275" y="2247900"/>
                </a:lnTo>
                <a:lnTo>
                  <a:pt x="9820275" y="2565083"/>
                </a:lnTo>
                <a:cubicBezTo>
                  <a:pt x="9820275" y="2761298"/>
                  <a:pt x="9980295" y="2921318"/>
                  <a:pt x="10176510" y="2921318"/>
                </a:cubicBezTo>
                <a:lnTo>
                  <a:pt x="10197465" y="2921318"/>
                </a:lnTo>
                <a:cubicBezTo>
                  <a:pt x="10339388" y="2921318"/>
                  <a:pt x="10463212" y="2836545"/>
                  <a:pt x="10520362" y="2715578"/>
                </a:cubicBezTo>
                <a:lnTo>
                  <a:pt x="10721340" y="2159318"/>
                </a:lnTo>
                <a:moveTo>
                  <a:pt x="11087100" y="2160270"/>
                </a:moveTo>
                <a:lnTo>
                  <a:pt x="10722292" y="2160270"/>
                </a:lnTo>
                <a:moveTo>
                  <a:pt x="11311890" y="2160270"/>
                </a:moveTo>
                <a:lnTo>
                  <a:pt x="11451908" y="2160270"/>
                </a:lnTo>
                <a:lnTo>
                  <a:pt x="11542395" y="2420303"/>
                </a:lnTo>
                <a:lnTo>
                  <a:pt x="11652885" y="2716530"/>
                </a:lnTo>
                <a:cubicBezTo>
                  <a:pt x="11710035" y="2837498"/>
                  <a:pt x="11832908" y="2922270"/>
                  <a:pt x="11975783" y="2922270"/>
                </a:cubicBezTo>
                <a:lnTo>
                  <a:pt x="11996738" y="2922270"/>
                </a:lnTo>
                <a:cubicBezTo>
                  <a:pt x="12066270" y="2922270"/>
                  <a:pt x="12131040" y="2902268"/>
                  <a:pt x="12186285" y="2867025"/>
                </a:cubicBezTo>
                <a:moveTo>
                  <a:pt x="12188190" y="1333500"/>
                </a:moveTo>
                <a:cubicBezTo>
                  <a:pt x="12130088" y="1294448"/>
                  <a:pt x="12059602" y="1272540"/>
                  <a:pt x="11984355" y="1272540"/>
                </a:cubicBezTo>
                <a:lnTo>
                  <a:pt x="11644312" y="1272540"/>
                </a:lnTo>
                <a:lnTo>
                  <a:pt x="10752773" y="1272540"/>
                </a:lnTo>
                <a:moveTo>
                  <a:pt x="10298430" y="1548765"/>
                </a:moveTo>
                <a:lnTo>
                  <a:pt x="10298430" y="1898333"/>
                </a:lnTo>
                <a:moveTo>
                  <a:pt x="10473690" y="1724025"/>
                </a:moveTo>
                <a:lnTo>
                  <a:pt x="10124123" y="1724025"/>
                </a:lnTo>
                <a:moveTo>
                  <a:pt x="11929110" y="1548765"/>
                </a:moveTo>
                <a:lnTo>
                  <a:pt x="11929110" y="1548765"/>
                </a:lnTo>
                <a:moveTo>
                  <a:pt x="11929110" y="1898333"/>
                </a:moveTo>
                <a:lnTo>
                  <a:pt x="11929110" y="1898333"/>
                </a:lnTo>
                <a:moveTo>
                  <a:pt x="12104370" y="1724025"/>
                </a:moveTo>
                <a:lnTo>
                  <a:pt x="12104370" y="1724025"/>
                </a:lnTo>
                <a:moveTo>
                  <a:pt x="11754802" y="1724025"/>
                </a:moveTo>
                <a:lnTo>
                  <a:pt x="11754802" y="1724025"/>
                </a:lnTo>
                <a:moveTo>
                  <a:pt x="11087100" y="2160270"/>
                </a:moveTo>
                <a:lnTo>
                  <a:pt x="11087100" y="3328035"/>
                </a:lnTo>
                <a:moveTo>
                  <a:pt x="6752273" y="6857048"/>
                </a:moveTo>
                <a:lnTo>
                  <a:pt x="6752273" y="5890260"/>
                </a:lnTo>
                <a:lnTo>
                  <a:pt x="5438775" y="5890260"/>
                </a:lnTo>
                <a:lnTo>
                  <a:pt x="5438775" y="6857048"/>
                </a:lnTo>
                <a:moveTo>
                  <a:pt x="5730240" y="6392228"/>
                </a:moveTo>
                <a:lnTo>
                  <a:pt x="6459855" y="6392228"/>
                </a:lnTo>
                <a:moveTo>
                  <a:pt x="5730240" y="6717983"/>
                </a:moveTo>
                <a:lnTo>
                  <a:pt x="6459855" y="6717983"/>
                </a:lnTo>
                <a:moveTo>
                  <a:pt x="2674620" y="6717983"/>
                </a:moveTo>
                <a:lnTo>
                  <a:pt x="3461385" y="6717983"/>
                </a:lnTo>
              </a:path>
            </a:pathLst>
          </a:custGeom>
          <a:noFill/>
          <a:ln w="44450" cap="rnd" cmpd="sng">
            <a:solidFill>
              <a:schemeClr val="accent2">
                <a:alpha val="4941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21" name="Google Shape;3021;p14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2. End Slide 2">
  <p:cSld name="2. End Slide 2">
    <p:bg>
      <p:bgPr>
        <a:solidFill>
          <a:schemeClr val="dk2"/>
        </a:solidFill>
        <a:effectLst/>
      </p:bgPr>
    </p:bg>
    <p:spTree>
      <p:nvGrpSpPr>
        <p:cNvPr id="1" name="Shape 3022"/>
        <p:cNvGrpSpPr/>
        <p:nvPr/>
      </p:nvGrpSpPr>
      <p:grpSpPr>
        <a:xfrm>
          <a:off x="0" y="0"/>
          <a:ext cx="0" cy="0"/>
          <a:chOff x="0" y="0"/>
          <a:chExt cx="0" cy="0"/>
        </a:xfrm>
      </p:grpSpPr>
      <p:sp>
        <p:nvSpPr>
          <p:cNvPr id="3023" name="Google Shape;3023;p142"/>
          <p:cNvSpPr/>
          <p:nvPr/>
        </p:nvSpPr>
        <p:spPr>
          <a:xfrm>
            <a:off x="4257675" y="1607608"/>
            <a:ext cx="3676650" cy="3676650"/>
          </a:xfrm>
          <a:custGeom>
            <a:avLst/>
            <a:gdLst/>
            <a:ahLst/>
            <a:cxnLst/>
            <a:rect l="l" t="t" r="r" b="b"/>
            <a:pathLst>
              <a:path w="3676650" h="3676650" extrusionOk="0">
                <a:moveTo>
                  <a:pt x="3676650" y="1838325"/>
                </a:moveTo>
                <a:cubicBezTo>
                  <a:pt x="3676650" y="2853604"/>
                  <a:pt x="2853604" y="3676650"/>
                  <a:pt x="1838325" y="3676650"/>
                </a:cubicBezTo>
                <a:cubicBezTo>
                  <a:pt x="823046" y="3676650"/>
                  <a:pt x="0" y="2853604"/>
                  <a:pt x="0" y="1838325"/>
                </a:cubicBezTo>
                <a:cubicBezTo>
                  <a:pt x="0" y="823046"/>
                  <a:pt x="823046" y="0"/>
                  <a:pt x="1838325" y="0"/>
                </a:cubicBezTo>
                <a:cubicBezTo>
                  <a:pt x="2853604" y="0"/>
                  <a:pt x="3676650" y="823046"/>
                  <a:pt x="3676650" y="18383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24" name="Google Shape;3024;p142"/>
          <p:cNvSpPr txBox="1">
            <a:spLocks noGrp="1"/>
          </p:cNvSpPr>
          <p:nvPr>
            <p:ph type="title"/>
          </p:nvPr>
        </p:nvSpPr>
        <p:spPr>
          <a:xfrm>
            <a:off x="4405432" y="3949566"/>
            <a:ext cx="3337500" cy="800100"/>
          </a:xfrm>
          <a:prstGeom prst="rect">
            <a:avLst/>
          </a:prstGeom>
          <a:noFill/>
          <a:ln>
            <a:noFill/>
          </a:ln>
        </p:spPr>
        <p:txBody>
          <a:bodyPr spcFirstLastPara="1" wrap="square" lIns="0" tIns="0" rIns="0" bIns="0" anchor="t" anchorCtr="0">
            <a:noAutofit/>
          </a:bodyPr>
          <a:lstStyle>
            <a:lvl1pPr lvl="0" algn="ctr" rtl="0">
              <a:lnSpc>
                <a:spcPct val="85000"/>
              </a:lnSpc>
              <a:spcBef>
                <a:spcPts val="0"/>
              </a:spcBef>
              <a:spcAft>
                <a:spcPts val="0"/>
              </a:spcAft>
              <a:buSzPts val="3600"/>
              <a:buNone/>
              <a:defRPr sz="2000">
                <a:solidFill>
                  <a:schemeClr val="accent3"/>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grpSp>
        <p:nvGrpSpPr>
          <p:cNvPr id="3025" name="Google Shape;3025;p142"/>
          <p:cNvGrpSpPr/>
          <p:nvPr/>
        </p:nvGrpSpPr>
        <p:grpSpPr>
          <a:xfrm>
            <a:off x="4498382" y="3076047"/>
            <a:ext cx="3223006" cy="585058"/>
            <a:chOff x="1753506" y="1074221"/>
            <a:chExt cx="2173448" cy="394536"/>
          </a:xfrm>
        </p:grpSpPr>
        <p:sp>
          <p:nvSpPr>
            <p:cNvPr id="3026" name="Google Shape;3026;p142"/>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27" name="Google Shape;3027;p142"/>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28" name="Google Shape;3028;p142"/>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29" name="Google Shape;3029;p142"/>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30" name="Google Shape;3030;p142"/>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31" name="Google Shape;3031;p142"/>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32" name="Google Shape;3032;p142"/>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33" name="Google Shape;3033;p142"/>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34" name="Google Shape;3034;p142"/>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35" name="Google Shape;3035;p142"/>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36" name="Google Shape;3036;p142"/>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37" name="Google Shape;3037;p142"/>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38" name="Google Shape;3038;p142"/>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39" name="Google Shape;3039;p142"/>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40" name="Google Shape;3040;p142"/>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3041" name="Google Shape;3041;p142"/>
          <p:cNvSpPr/>
          <p:nvPr/>
        </p:nvSpPr>
        <p:spPr>
          <a:xfrm>
            <a:off x="193600" y="6207875"/>
            <a:ext cx="21567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b="0" i="0" u="none" strike="noStrike" cap="none" dirty="0">
                <a:solidFill>
                  <a:schemeClr val="lt1"/>
                </a:solidFill>
                <a:latin typeface="Exo 2 Regular"/>
                <a:ea typeface="Exo 2 Regular"/>
                <a:cs typeface="Exo 2 Regular"/>
                <a:sym typeface="Exo 2 Regular"/>
              </a:rPr>
              <a:t>20</a:t>
            </a:r>
            <a:r>
              <a:rPr lang="en-US" sz="900" dirty="0">
                <a:solidFill>
                  <a:schemeClr val="lt1"/>
                </a:solidFill>
                <a:latin typeface="Exo 2 Regular"/>
                <a:ea typeface="Exo 2 Regular"/>
                <a:cs typeface="Exo 2 Regular"/>
                <a:sym typeface="Exo 2 Regular"/>
              </a:rPr>
              <a:t>20</a:t>
            </a:r>
            <a:r>
              <a:rPr lang="en-US" sz="900" b="0" i="0" u="none" strike="noStrike" cap="none" dirty="0">
                <a:solidFill>
                  <a:schemeClr val="lt1"/>
                </a:solidFill>
                <a:latin typeface="Exo 2 Regular"/>
                <a:ea typeface="Exo 2 Regular"/>
                <a:cs typeface="Exo 2 Regular"/>
                <a:sym typeface="Exo 2 Regular"/>
              </a:rPr>
              <a:t> LiveRamp. All rights reserved.</a:t>
            </a:r>
            <a:endParaRPr sz="1400" b="0" i="0" u="none" strike="noStrike" cap="none" dirty="0">
              <a:solidFill>
                <a:srgbClr val="000000"/>
              </a:solidFill>
              <a:latin typeface="Exo 2"/>
              <a:ea typeface="Exo 2"/>
              <a:cs typeface="Exo 2"/>
              <a:sym typeface="Exo 2"/>
            </a:endParaRPr>
          </a:p>
        </p:txBody>
      </p:sp>
      <p:sp>
        <p:nvSpPr>
          <p:cNvPr id="3042" name="Google Shape;3042;p142"/>
          <p:cNvSpPr/>
          <p:nvPr/>
        </p:nvSpPr>
        <p:spPr>
          <a:xfrm>
            <a:off x="0" y="-953"/>
            <a:ext cx="12182475" cy="6858000"/>
          </a:xfrm>
          <a:custGeom>
            <a:avLst/>
            <a:gdLst/>
            <a:ahLst/>
            <a:cxnLst/>
            <a:rect l="l" t="t" r="r" b="b"/>
            <a:pathLst>
              <a:path w="12182475" h="6858000" extrusionOk="0">
                <a:moveTo>
                  <a:pt x="12186285" y="4886325"/>
                </a:moveTo>
                <a:lnTo>
                  <a:pt x="9820275" y="4886325"/>
                </a:lnTo>
                <a:lnTo>
                  <a:pt x="9820275" y="3328035"/>
                </a:lnTo>
                <a:lnTo>
                  <a:pt x="10845165" y="3328035"/>
                </a:lnTo>
                <a:moveTo>
                  <a:pt x="11087100" y="3328035"/>
                </a:moveTo>
                <a:lnTo>
                  <a:pt x="12187238" y="3328035"/>
                </a:lnTo>
                <a:moveTo>
                  <a:pt x="11596688" y="5191125"/>
                </a:moveTo>
                <a:lnTo>
                  <a:pt x="10576560" y="5191125"/>
                </a:lnTo>
                <a:moveTo>
                  <a:pt x="10799445" y="4500563"/>
                </a:moveTo>
                <a:lnTo>
                  <a:pt x="11374755" y="4092893"/>
                </a:lnTo>
                <a:lnTo>
                  <a:pt x="10799445" y="3685223"/>
                </a:lnTo>
                <a:lnTo>
                  <a:pt x="10799445" y="4500563"/>
                </a:lnTo>
                <a:moveTo>
                  <a:pt x="8829675" y="6858953"/>
                </a:moveTo>
                <a:cubicBezTo>
                  <a:pt x="9281160" y="6497003"/>
                  <a:pt x="9659302" y="6048375"/>
                  <a:pt x="9938385" y="5537835"/>
                </a:cubicBezTo>
                <a:lnTo>
                  <a:pt x="9944100" y="5527358"/>
                </a:lnTo>
                <a:moveTo>
                  <a:pt x="9944100" y="5527358"/>
                </a:moveTo>
                <a:lnTo>
                  <a:pt x="8011478" y="4480560"/>
                </a:lnTo>
                <a:moveTo>
                  <a:pt x="6807518" y="6577965"/>
                </a:moveTo>
                <a:cubicBezTo>
                  <a:pt x="8240078" y="6254115"/>
                  <a:pt x="9310688" y="4973955"/>
                  <a:pt x="9310688" y="3443288"/>
                </a:cubicBezTo>
                <a:cubicBezTo>
                  <a:pt x="9310688" y="2777490"/>
                  <a:pt x="9108757" y="2159318"/>
                  <a:pt x="8762048" y="1646873"/>
                </a:cubicBezTo>
                <a:lnTo>
                  <a:pt x="7893368" y="2232660"/>
                </a:lnTo>
                <a:moveTo>
                  <a:pt x="4524375" y="721043"/>
                </a:moveTo>
                <a:lnTo>
                  <a:pt x="4059555" y="926783"/>
                </a:lnTo>
                <a:moveTo>
                  <a:pt x="4551998" y="0"/>
                </a:moveTo>
                <a:cubicBezTo>
                  <a:pt x="4480560" y="110490"/>
                  <a:pt x="4438650" y="242888"/>
                  <a:pt x="4438650" y="383858"/>
                </a:cubicBezTo>
                <a:cubicBezTo>
                  <a:pt x="4438650" y="772478"/>
                  <a:pt x="4753928" y="1087755"/>
                  <a:pt x="5142548" y="1087755"/>
                </a:cubicBezTo>
                <a:cubicBezTo>
                  <a:pt x="5531168" y="1087755"/>
                  <a:pt x="5846445" y="772478"/>
                  <a:pt x="5846445" y="383858"/>
                </a:cubicBezTo>
                <a:cubicBezTo>
                  <a:pt x="5846445" y="243840"/>
                  <a:pt x="5805488" y="112395"/>
                  <a:pt x="5734050" y="2858"/>
                </a:cubicBezTo>
                <a:moveTo>
                  <a:pt x="1861185" y="5185410"/>
                </a:moveTo>
                <a:lnTo>
                  <a:pt x="1861185" y="2542223"/>
                </a:lnTo>
                <a:cubicBezTo>
                  <a:pt x="1861185" y="2294573"/>
                  <a:pt x="1660208" y="2094548"/>
                  <a:pt x="1413510" y="2094548"/>
                </a:cubicBezTo>
                <a:lnTo>
                  <a:pt x="0" y="2094548"/>
                </a:lnTo>
                <a:moveTo>
                  <a:pt x="1861185" y="5185410"/>
                </a:moveTo>
                <a:lnTo>
                  <a:pt x="0" y="5185410"/>
                </a:lnTo>
                <a:moveTo>
                  <a:pt x="1228725" y="4738688"/>
                </a:moveTo>
                <a:lnTo>
                  <a:pt x="1228725" y="3113723"/>
                </a:lnTo>
                <a:moveTo>
                  <a:pt x="928688" y="4738688"/>
                </a:moveTo>
                <a:lnTo>
                  <a:pt x="928688" y="3439478"/>
                </a:lnTo>
                <a:moveTo>
                  <a:pt x="627698" y="4738688"/>
                </a:moveTo>
                <a:lnTo>
                  <a:pt x="627698" y="4007168"/>
                </a:lnTo>
                <a:moveTo>
                  <a:pt x="326708" y="4738688"/>
                </a:moveTo>
                <a:lnTo>
                  <a:pt x="326708" y="4413885"/>
                </a:lnTo>
                <a:moveTo>
                  <a:pt x="3361373" y="4875848"/>
                </a:moveTo>
                <a:lnTo>
                  <a:pt x="3361373" y="3658553"/>
                </a:lnTo>
                <a:moveTo>
                  <a:pt x="3135630" y="4875848"/>
                </a:moveTo>
                <a:lnTo>
                  <a:pt x="3135630" y="3902393"/>
                </a:lnTo>
                <a:moveTo>
                  <a:pt x="2910840" y="4875848"/>
                </a:moveTo>
                <a:lnTo>
                  <a:pt x="2910840" y="4328160"/>
                </a:lnTo>
                <a:moveTo>
                  <a:pt x="2685098" y="4875848"/>
                </a:moveTo>
                <a:lnTo>
                  <a:pt x="2685098" y="4632008"/>
                </a:lnTo>
                <a:moveTo>
                  <a:pt x="958215" y="5569268"/>
                </a:moveTo>
                <a:lnTo>
                  <a:pt x="597218" y="5569268"/>
                </a:lnTo>
                <a:moveTo>
                  <a:pt x="1116330" y="6858000"/>
                </a:moveTo>
                <a:lnTo>
                  <a:pt x="776288" y="6569393"/>
                </a:lnTo>
                <a:lnTo>
                  <a:pt x="433388" y="6860858"/>
                </a:lnTo>
                <a:moveTo>
                  <a:pt x="3896678" y="6858953"/>
                </a:moveTo>
                <a:lnTo>
                  <a:pt x="3896678" y="6593205"/>
                </a:lnTo>
                <a:moveTo>
                  <a:pt x="5043488" y="6408420"/>
                </a:moveTo>
                <a:lnTo>
                  <a:pt x="5043488" y="6857048"/>
                </a:lnTo>
                <a:moveTo>
                  <a:pt x="3380423" y="953"/>
                </a:moveTo>
                <a:lnTo>
                  <a:pt x="848678" y="902018"/>
                </a:lnTo>
                <a:moveTo>
                  <a:pt x="3633788" y="3428048"/>
                </a:moveTo>
                <a:cubicBezTo>
                  <a:pt x="3633788" y="4070033"/>
                  <a:pt x="3879533" y="4654868"/>
                  <a:pt x="4282440" y="5093970"/>
                </a:cubicBezTo>
                <a:moveTo>
                  <a:pt x="4283393" y="5093970"/>
                </a:moveTo>
                <a:cubicBezTo>
                  <a:pt x="4733925" y="5583555"/>
                  <a:pt x="5379720" y="5891213"/>
                  <a:pt x="6096953" y="5891213"/>
                </a:cubicBezTo>
                <a:moveTo>
                  <a:pt x="4283393" y="5093970"/>
                </a:moveTo>
                <a:cubicBezTo>
                  <a:pt x="4733925" y="5583555"/>
                  <a:pt x="5379720" y="5891213"/>
                  <a:pt x="6096953" y="5891213"/>
                </a:cubicBezTo>
                <a:moveTo>
                  <a:pt x="4283393" y="5093970"/>
                </a:moveTo>
                <a:cubicBezTo>
                  <a:pt x="3880485" y="4655820"/>
                  <a:pt x="3634740" y="4070985"/>
                  <a:pt x="3634740" y="3428048"/>
                </a:cubicBezTo>
                <a:lnTo>
                  <a:pt x="2680335" y="3431858"/>
                </a:lnTo>
                <a:lnTo>
                  <a:pt x="2680335" y="3431858"/>
                </a:lnTo>
                <a:cubicBezTo>
                  <a:pt x="2517458" y="3431858"/>
                  <a:pt x="2385060" y="3564255"/>
                  <a:pt x="2385060" y="3727133"/>
                </a:cubicBezTo>
                <a:lnTo>
                  <a:pt x="2385060" y="4929188"/>
                </a:lnTo>
                <a:moveTo>
                  <a:pt x="2248853" y="6858953"/>
                </a:moveTo>
                <a:lnTo>
                  <a:pt x="2248853" y="5476875"/>
                </a:lnTo>
                <a:moveTo>
                  <a:pt x="2668905" y="6435090"/>
                </a:moveTo>
                <a:lnTo>
                  <a:pt x="3481388" y="6435090"/>
                </a:lnTo>
                <a:moveTo>
                  <a:pt x="10737533" y="6594158"/>
                </a:moveTo>
                <a:lnTo>
                  <a:pt x="11550015" y="6594158"/>
                </a:lnTo>
                <a:moveTo>
                  <a:pt x="10737533" y="6241733"/>
                </a:moveTo>
                <a:lnTo>
                  <a:pt x="11550015" y="6241733"/>
                </a:lnTo>
                <a:moveTo>
                  <a:pt x="2248853" y="4889183"/>
                </a:moveTo>
                <a:lnTo>
                  <a:pt x="3654743" y="4889183"/>
                </a:lnTo>
                <a:moveTo>
                  <a:pt x="7667625" y="1499235"/>
                </a:moveTo>
                <a:lnTo>
                  <a:pt x="9122093" y="43815"/>
                </a:lnTo>
                <a:moveTo>
                  <a:pt x="7238048" y="1403985"/>
                </a:moveTo>
                <a:lnTo>
                  <a:pt x="8642032" y="953"/>
                </a:lnTo>
                <a:moveTo>
                  <a:pt x="6867525" y="1251585"/>
                </a:moveTo>
                <a:lnTo>
                  <a:pt x="8118158" y="953"/>
                </a:lnTo>
                <a:moveTo>
                  <a:pt x="6609398" y="985838"/>
                </a:moveTo>
                <a:lnTo>
                  <a:pt x="7580948" y="14288"/>
                </a:lnTo>
                <a:moveTo>
                  <a:pt x="6106478" y="964883"/>
                </a:moveTo>
                <a:lnTo>
                  <a:pt x="7070408" y="953"/>
                </a:lnTo>
                <a:moveTo>
                  <a:pt x="6094095" y="454343"/>
                </a:moveTo>
                <a:lnTo>
                  <a:pt x="6547485" y="953"/>
                </a:lnTo>
                <a:moveTo>
                  <a:pt x="3631883" y="1196340"/>
                </a:moveTo>
                <a:lnTo>
                  <a:pt x="3631883" y="3006090"/>
                </a:lnTo>
                <a:moveTo>
                  <a:pt x="3861435" y="1428750"/>
                </a:moveTo>
                <a:cubicBezTo>
                  <a:pt x="3984308" y="1352550"/>
                  <a:pt x="4067175" y="1218248"/>
                  <a:pt x="4069080" y="1062990"/>
                </a:cubicBezTo>
                <a:cubicBezTo>
                  <a:pt x="4071938" y="822008"/>
                  <a:pt x="3878580" y="623888"/>
                  <a:pt x="3637598" y="621030"/>
                </a:cubicBezTo>
                <a:cubicBezTo>
                  <a:pt x="3396615" y="618173"/>
                  <a:pt x="3198495" y="811530"/>
                  <a:pt x="3195638" y="1052513"/>
                </a:cubicBezTo>
                <a:cubicBezTo>
                  <a:pt x="3193733" y="1211580"/>
                  <a:pt x="3276600" y="1350645"/>
                  <a:pt x="3403283" y="1428750"/>
                </a:cubicBezTo>
                <a:moveTo>
                  <a:pt x="3681413" y="5379720"/>
                </a:moveTo>
                <a:cubicBezTo>
                  <a:pt x="3513773" y="5249228"/>
                  <a:pt x="3303270" y="5171123"/>
                  <a:pt x="3074670" y="5171123"/>
                </a:cubicBezTo>
                <a:cubicBezTo>
                  <a:pt x="2846070" y="5171123"/>
                  <a:pt x="2635568" y="5249228"/>
                  <a:pt x="2467928" y="5379720"/>
                </a:cubicBezTo>
                <a:moveTo>
                  <a:pt x="3541395" y="5629275"/>
                </a:moveTo>
                <a:cubicBezTo>
                  <a:pt x="3416618" y="5519738"/>
                  <a:pt x="3253740" y="5453063"/>
                  <a:pt x="3074670" y="5453063"/>
                </a:cubicBezTo>
                <a:cubicBezTo>
                  <a:pt x="2895600" y="5453063"/>
                  <a:pt x="2732723" y="5519738"/>
                  <a:pt x="2607945" y="5629275"/>
                </a:cubicBezTo>
                <a:moveTo>
                  <a:pt x="3399473" y="5882640"/>
                </a:moveTo>
                <a:cubicBezTo>
                  <a:pt x="3321368" y="5791200"/>
                  <a:pt x="3205163" y="5733098"/>
                  <a:pt x="3074670" y="5733098"/>
                </a:cubicBezTo>
                <a:cubicBezTo>
                  <a:pt x="2945130" y="5733098"/>
                  <a:pt x="2828925" y="5791200"/>
                  <a:pt x="2749868" y="5882640"/>
                </a:cubicBezTo>
                <a:moveTo>
                  <a:pt x="5029200" y="2858"/>
                </a:moveTo>
                <a:lnTo>
                  <a:pt x="5142548" y="383858"/>
                </a:lnTo>
                <a:lnTo>
                  <a:pt x="5846445" y="383858"/>
                </a:lnTo>
                <a:moveTo>
                  <a:pt x="8074343" y="6858953"/>
                </a:moveTo>
                <a:lnTo>
                  <a:pt x="7203758" y="5354955"/>
                </a:lnTo>
                <a:moveTo>
                  <a:pt x="2963228" y="1430655"/>
                </a:moveTo>
                <a:lnTo>
                  <a:pt x="2247900" y="1430655"/>
                </a:lnTo>
                <a:lnTo>
                  <a:pt x="2247900" y="1643063"/>
                </a:lnTo>
                <a:lnTo>
                  <a:pt x="2247900" y="3006090"/>
                </a:lnTo>
                <a:lnTo>
                  <a:pt x="3410903" y="3006090"/>
                </a:lnTo>
                <a:lnTo>
                  <a:pt x="3642360" y="3006090"/>
                </a:lnTo>
                <a:moveTo>
                  <a:pt x="2963228" y="1430655"/>
                </a:moveTo>
                <a:lnTo>
                  <a:pt x="2963228" y="1879283"/>
                </a:lnTo>
                <a:lnTo>
                  <a:pt x="3411855" y="1879283"/>
                </a:lnTo>
                <a:lnTo>
                  <a:pt x="2963228" y="1430655"/>
                </a:lnTo>
                <a:close/>
                <a:moveTo>
                  <a:pt x="2963228" y="1430655"/>
                </a:moveTo>
                <a:lnTo>
                  <a:pt x="2247900" y="1430655"/>
                </a:lnTo>
                <a:lnTo>
                  <a:pt x="2247900" y="1643063"/>
                </a:lnTo>
                <a:lnTo>
                  <a:pt x="2247900" y="3006090"/>
                </a:lnTo>
                <a:moveTo>
                  <a:pt x="2963228" y="1430655"/>
                </a:moveTo>
                <a:lnTo>
                  <a:pt x="2963228" y="1879283"/>
                </a:lnTo>
                <a:lnTo>
                  <a:pt x="3411855" y="1879283"/>
                </a:lnTo>
                <a:lnTo>
                  <a:pt x="2963228" y="1430655"/>
                </a:lnTo>
                <a:close/>
                <a:moveTo>
                  <a:pt x="2482215" y="2210753"/>
                </a:moveTo>
                <a:lnTo>
                  <a:pt x="3177540" y="2210753"/>
                </a:lnTo>
                <a:moveTo>
                  <a:pt x="2482215" y="2426018"/>
                </a:moveTo>
                <a:lnTo>
                  <a:pt x="3177540" y="2426018"/>
                </a:lnTo>
                <a:moveTo>
                  <a:pt x="2482215" y="2642235"/>
                </a:moveTo>
                <a:lnTo>
                  <a:pt x="3177540" y="2642235"/>
                </a:lnTo>
                <a:moveTo>
                  <a:pt x="0" y="2635568"/>
                </a:moveTo>
                <a:lnTo>
                  <a:pt x="1861185" y="2635568"/>
                </a:lnTo>
                <a:moveTo>
                  <a:pt x="0" y="5907405"/>
                </a:moveTo>
                <a:cubicBezTo>
                  <a:pt x="44768" y="5922645"/>
                  <a:pt x="92393" y="5930265"/>
                  <a:pt x="142875" y="5930265"/>
                </a:cubicBezTo>
                <a:lnTo>
                  <a:pt x="1413510" y="5930265"/>
                </a:lnTo>
                <a:cubicBezTo>
                  <a:pt x="1661160" y="5930265"/>
                  <a:pt x="1861185" y="5729288"/>
                  <a:pt x="1861185" y="5482590"/>
                </a:cubicBezTo>
                <a:moveTo>
                  <a:pt x="4575810" y="4963478"/>
                </a:moveTo>
                <a:cubicBezTo>
                  <a:pt x="5415915" y="5803583"/>
                  <a:pt x="6777990" y="5803583"/>
                  <a:pt x="7618095" y="4963478"/>
                </a:cubicBezTo>
                <a:cubicBezTo>
                  <a:pt x="8458200" y="4123373"/>
                  <a:pt x="8458200" y="2761298"/>
                  <a:pt x="7618095" y="1921193"/>
                </a:cubicBezTo>
                <a:moveTo>
                  <a:pt x="11624310" y="6858953"/>
                </a:moveTo>
                <a:lnTo>
                  <a:pt x="11624310" y="5631180"/>
                </a:lnTo>
                <a:lnTo>
                  <a:pt x="10284142" y="5631180"/>
                </a:lnTo>
                <a:lnTo>
                  <a:pt x="10284142" y="6858953"/>
                </a:lnTo>
                <a:moveTo>
                  <a:pt x="11087100" y="899160"/>
                </a:moveTo>
                <a:lnTo>
                  <a:pt x="9461182" y="228600"/>
                </a:lnTo>
                <a:lnTo>
                  <a:pt x="7929563" y="1761173"/>
                </a:lnTo>
                <a:moveTo>
                  <a:pt x="5043488" y="6424613"/>
                </a:moveTo>
                <a:cubicBezTo>
                  <a:pt x="5043488" y="6199823"/>
                  <a:pt x="4861560" y="6016943"/>
                  <a:pt x="4635818" y="6016943"/>
                </a:cubicBezTo>
                <a:lnTo>
                  <a:pt x="4257675" y="6016943"/>
                </a:lnTo>
                <a:cubicBezTo>
                  <a:pt x="4058603" y="6016943"/>
                  <a:pt x="3896678" y="6178868"/>
                  <a:pt x="3896678" y="6377940"/>
                </a:cubicBezTo>
                <a:lnTo>
                  <a:pt x="3896678" y="6665595"/>
                </a:lnTo>
                <a:lnTo>
                  <a:pt x="4227195" y="6354128"/>
                </a:lnTo>
                <a:cubicBezTo>
                  <a:pt x="4227195" y="6354128"/>
                  <a:pt x="4513898" y="6665595"/>
                  <a:pt x="5043488" y="6665595"/>
                </a:cubicBezTo>
                <a:moveTo>
                  <a:pt x="11420475" y="1272540"/>
                </a:moveTo>
                <a:lnTo>
                  <a:pt x="10528935" y="1272540"/>
                </a:lnTo>
                <a:lnTo>
                  <a:pt x="10188892" y="1272540"/>
                </a:lnTo>
                <a:cubicBezTo>
                  <a:pt x="9985058" y="1272540"/>
                  <a:pt x="9820275" y="1437323"/>
                  <a:pt x="9820275" y="1641158"/>
                </a:cubicBezTo>
                <a:lnTo>
                  <a:pt x="9820275" y="1905000"/>
                </a:lnTo>
                <a:lnTo>
                  <a:pt x="9820275" y="2247900"/>
                </a:lnTo>
                <a:lnTo>
                  <a:pt x="9820275" y="2565083"/>
                </a:lnTo>
                <a:cubicBezTo>
                  <a:pt x="9820275" y="2761298"/>
                  <a:pt x="9980295" y="2921318"/>
                  <a:pt x="10176510" y="2921318"/>
                </a:cubicBezTo>
                <a:lnTo>
                  <a:pt x="10197465" y="2921318"/>
                </a:lnTo>
                <a:cubicBezTo>
                  <a:pt x="10339388" y="2921318"/>
                  <a:pt x="10463212" y="2836545"/>
                  <a:pt x="10520362" y="2715578"/>
                </a:cubicBezTo>
                <a:lnTo>
                  <a:pt x="10721340" y="2159318"/>
                </a:lnTo>
                <a:moveTo>
                  <a:pt x="11087100" y="2160270"/>
                </a:moveTo>
                <a:lnTo>
                  <a:pt x="10722292" y="2160270"/>
                </a:lnTo>
                <a:moveTo>
                  <a:pt x="11311890" y="2160270"/>
                </a:moveTo>
                <a:lnTo>
                  <a:pt x="11451908" y="2160270"/>
                </a:lnTo>
                <a:lnTo>
                  <a:pt x="11542395" y="2420303"/>
                </a:lnTo>
                <a:lnTo>
                  <a:pt x="11652885" y="2716530"/>
                </a:lnTo>
                <a:cubicBezTo>
                  <a:pt x="11710035" y="2837498"/>
                  <a:pt x="11832908" y="2922270"/>
                  <a:pt x="11975783" y="2922270"/>
                </a:cubicBezTo>
                <a:lnTo>
                  <a:pt x="11996738" y="2922270"/>
                </a:lnTo>
                <a:cubicBezTo>
                  <a:pt x="12066270" y="2922270"/>
                  <a:pt x="12131040" y="2902268"/>
                  <a:pt x="12186285" y="2867025"/>
                </a:cubicBezTo>
                <a:moveTo>
                  <a:pt x="12188190" y="1333500"/>
                </a:moveTo>
                <a:cubicBezTo>
                  <a:pt x="12130088" y="1294448"/>
                  <a:pt x="12059602" y="1272540"/>
                  <a:pt x="11984355" y="1272540"/>
                </a:cubicBezTo>
                <a:lnTo>
                  <a:pt x="11644312" y="1272540"/>
                </a:lnTo>
                <a:lnTo>
                  <a:pt x="10752773" y="1272540"/>
                </a:lnTo>
                <a:moveTo>
                  <a:pt x="10298430" y="1548765"/>
                </a:moveTo>
                <a:lnTo>
                  <a:pt x="10298430" y="1898333"/>
                </a:lnTo>
                <a:moveTo>
                  <a:pt x="10473690" y="1724025"/>
                </a:moveTo>
                <a:lnTo>
                  <a:pt x="10124123" y="1724025"/>
                </a:lnTo>
                <a:moveTo>
                  <a:pt x="11929110" y="1548765"/>
                </a:moveTo>
                <a:lnTo>
                  <a:pt x="11929110" y="1548765"/>
                </a:lnTo>
                <a:moveTo>
                  <a:pt x="11929110" y="1898333"/>
                </a:moveTo>
                <a:lnTo>
                  <a:pt x="11929110" y="1898333"/>
                </a:lnTo>
                <a:moveTo>
                  <a:pt x="12104370" y="1724025"/>
                </a:moveTo>
                <a:lnTo>
                  <a:pt x="12104370" y="1724025"/>
                </a:lnTo>
                <a:moveTo>
                  <a:pt x="11754802" y="1724025"/>
                </a:moveTo>
                <a:lnTo>
                  <a:pt x="11754802" y="1724025"/>
                </a:lnTo>
                <a:moveTo>
                  <a:pt x="11087100" y="2160270"/>
                </a:moveTo>
                <a:lnTo>
                  <a:pt x="11087100" y="3328035"/>
                </a:lnTo>
                <a:moveTo>
                  <a:pt x="6752273" y="6857048"/>
                </a:moveTo>
                <a:lnTo>
                  <a:pt x="6752273" y="5890260"/>
                </a:lnTo>
                <a:lnTo>
                  <a:pt x="5438775" y="5890260"/>
                </a:lnTo>
                <a:lnTo>
                  <a:pt x="5438775" y="6857048"/>
                </a:lnTo>
                <a:moveTo>
                  <a:pt x="5730240" y="6392228"/>
                </a:moveTo>
                <a:lnTo>
                  <a:pt x="6459855" y="6392228"/>
                </a:lnTo>
                <a:moveTo>
                  <a:pt x="5730240" y="6717983"/>
                </a:moveTo>
                <a:lnTo>
                  <a:pt x="6459855" y="6717983"/>
                </a:lnTo>
                <a:moveTo>
                  <a:pt x="2674620" y="6717983"/>
                </a:moveTo>
                <a:lnTo>
                  <a:pt x="3461385" y="6717983"/>
                </a:lnTo>
              </a:path>
            </a:pathLst>
          </a:custGeom>
          <a:noFill/>
          <a:ln w="44450" cap="rnd" cmpd="sng">
            <a:solidFill>
              <a:schemeClr val="accent2">
                <a:alpha val="4941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43" name="Google Shape;3043;p142"/>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2. Quote 1">
  <p:cSld name="1_2. Quote">
    <p:bg>
      <p:bgPr>
        <a:solidFill>
          <a:schemeClr val="dk2"/>
        </a:solidFill>
        <a:effectLst/>
      </p:bgPr>
    </p:bg>
    <p:spTree>
      <p:nvGrpSpPr>
        <p:cNvPr id="1" name="Shape 3044"/>
        <p:cNvGrpSpPr/>
        <p:nvPr/>
      </p:nvGrpSpPr>
      <p:grpSpPr>
        <a:xfrm>
          <a:off x="0" y="0"/>
          <a:ext cx="0" cy="0"/>
          <a:chOff x="0" y="0"/>
          <a:chExt cx="0" cy="0"/>
        </a:xfrm>
      </p:grpSpPr>
      <p:grpSp>
        <p:nvGrpSpPr>
          <p:cNvPr id="3045" name="Google Shape;3045;p143"/>
          <p:cNvGrpSpPr/>
          <p:nvPr/>
        </p:nvGrpSpPr>
        <p:grpSpPr>
          <a:xfrm>
            <a:off x="9694082" y="-60705"/>
            <a:ext cx="2134267" cy="2043112"/>
            <a:chOff x="7395305" y="37910"/>
            <a:chExt cx="2134267" cy="2043112"/>
          </a:xfrm>
        </p:grpSpPr>
        <p:sp>
          <p:nvSpPr>
            <p:cNvPr id="3046" name="Google Shape;3046;p143"/>
            <p:cNvSpPr/>
            <p:nvPr/>
          </p:nvSpPr>
          <p:spPr>
            <a:xfrm>
              <a:off x="7395305" y="1181100"/>
              <a:ext cx="619125" cy="628650"/>
            </a:xfrm>
            <a:custGeom>
              <a:avLst/>
              <a:gdLst/>
              <a:ahLst/>
              <a:cxnLst/>
              <a:rect l="l" t="t" r="r" b="b"/>
              <a:pathLst>
                <a:path w="619125" h="628650" extrusionOk="0">
                  <a:moveTo>
                    <a:pt x="0" y="632555"/>
                  </a:moveTo>
                  <a:lnTo>
                    <a:pt x="624745"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47" name="Google Shape;3047;p143"/>
            <p:cNvSpPr/>
            <p:nvPr/>
          </p:nvSpPr>
          <p:spPr>
            <a:xfrm>
              <a:off x="8127206" y="370618"/>
              <a:ext cx="704850" cy="704850"/>
            </a:xfrm>
            <a:custGeom>
              <a:avLst/>
              <a:gdLst/>
              <a:ahLst/>
              <a:cxnLst/>
              <a:rect l="l" t="t" r="r" b="b"/>
              <a:pathLst>
                <a:path w="704850" h="704850" extrusionOk="0">
                  <a:moveTo>
                    <a:pt x="0" y="711232"/>
                  </a:moveTo>
                  <a:lnTo>
                    <a:pt x="711136"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48" name="Google Shape;3048;p143"/>
            <p:cNvSpPr/>
            <p:nvPr/>
          </p:nvSpPr>
          <p:spPr>
            <a:xfrm>
              <a:off x="7710297" y="455581"/>
              <a:ext cx="666750" cy="666750"/>
            </a:xfrm>
            <a:custGeom>
              <a:avLst/>
              <a:gdLst/>
              <a:ahLst/>
              <a:cxnLst/>
              <a:rect l="l" t="t" r="r" b="b"/>
              <a:pathLst>
                <a:path w="666750" h="666750" extrusionOk="0">
                  <a:moveTo>
                    <a:pt x="0" y="672941"/>
                  </a:moveTo>
                  <a:lnTo>
                    <a:pt x="672941"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49" name="Google Shape;3049;p143"/>
            <p:cNvSpPr/>
            <p:nvPr/>
          </p:nvSpPr>
          <p:spPr>
            <a:xfrm>
              <a:off x="7510272" y="61722"/>
              <a:ext cx="2019300" cy="2019300"/>
            </a:xfrm>
            <a:custGeom>
              <a:avLst/>
              <a:gdLst/>
              <a:ahLst/>
              <a:cxnLst/>
              <a:rect l="l" t="t" r="r" b="b"/>
              <a:pathLst>
                <a:path w="2019300" h="2019300" extrusionOk="0">
                  <a:moveTo>
                    <a:pt x="0" y="2019300"/>
                  </a:moveTo>
                  <a:lnTo>
                    <a:pt x="2019300"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50" name="Google Shape;3050;p143"/>
            <p:cNvSpPr/>
            <p:nvPr/>
          </p:nvSpPr>
          <p:spPr>
            <a:xfrm>
              <a:off x="8496110" y="37910"/>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51" name="Google Shape;3051;p143"/>
            <p:cNvSpPr/>
            <p:nvPr/>
          </p:nvSpPr>
          <p:spPr>
            <a:xfrm>
              <a:off x="8967597" y="37910"/>
              <a:ext cx="200025" cy="200025"/>
            </a:xfrm>
            <a:custGeom>
              <a:avLst/>
              <a:gdLst/>
              <a:ahLst/>
              <a:cxnLst/>
              <a:rect l="l" t="t" r="r" b="b"/>
              <a:pathLst>
                <a:path w="200025" h="200025" extrusionOk="0">
                  <a:moveTo>
                    <a:pt x="0" y="204788"/>
                  </a:moveTo>
                  <a:lnTo>
                    <a:pt x="204787"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grpSp>
      <p:sp>
        <p:nvSpPr>
          <p:cNvPr id="3052" name="Google Shape;3052;p143"/>
          <p:cNvSpPr txBox="1">
            <a:spLocks noGrp="1"/>
          </p:cNvSpPr>
          <p:nvPr>
            <p:ph type="ctrTitle"/>
          </p:nvPr>
        </p:nvSpPr>
        <p:spPr>
          <a:xfrm>
            <a:off x="1845733" y="2052536"/>
            <a:ext cx="8454300" cy="3010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5200"/>
              <a:buNone/>
              <a:defRPr sz="3600">
                <a:solidFill>
                  <a:schemeClr val="accent5"/>
                </a:solidFill>
              </a:defRPr>
            </a:lvl1pPr>
            <a:lvl2pPr lvl="1" algn="ctr" rtl="0">
              <a:lnSpc>
                <a:spcPct val="100000"/>
              </a:lnSpc>
              <a:spcBef>
                <a:spcPts val="0"/>
              </a:spcBef>
              <a:spcAft>
                <a:spcPts val="0"/>
              </a:spcAft>
              <a:buSzPts val="5200"/>
              <a:buNone/>
              <a:defRPr sz="6900"/>
            </a:lvl2pPr>
            <a:lvl3pPr lvl="2" algn="ctr" rtl="0">
              <a:lnSpc>
                <a:spcPct val="100000"/>
              </a:lnSpc>
              <a:spcBef>
                <a:spcPts val="0"/>
              </a:spcBef>
              <a:spcAft>
                <a:spcPts val="0"/>
              </a:spcAft>
              <a:buSzPts val="5200"/>
              <a:buNone/>
              <a:defRPr sz="6900"/>
            </a:lvl3pPr>
            <a:lvl4pPr lvl="3" algn="ctr" rtl="0">
              <a:lnSpc>
                <a:spcPct val="100000"/>
              </a:lnSpc>
              <a:spcBef>
                <a:spcPts val="0"/>
              </a:spcBef>
              <a:spcAft>
                <a:spcPts val="0"/>
              </a:spcAft>
              <a:buSzPts val="5200"/>
              <a:buNone/>
              <a:defRPr sz="6900"/>
            </a:lvl4pPr>
            <a:lvl5pPr lvl="4" algn="ctr" rtl="0">
              <a:lnSpc>
                <a:spcPct val="100000"/>
              </a:lnSpc>
              <a:spcBef>
                <a:spcPts val="0"/>
              </a:spcBef>
              <a:spcAft>
                <a:spcPts val="0"/>
              </a:spcAft>
              <a:buSzPts val="5200"/>
              <a:buNone/>
              <a:defRPr sz="6900"/>
            </a:lvl5pPr>
            <a:lvl6pPr lvl="5" algn="ctr" rtl="0">
              <a:lnSpc>
                <a:spcPct val="100000"/>
              </a:lnSpc>
              <a:spcBef>
                <a:spcPts val="0"/>
              </a:spcBef>
              <a:spcAft>
                <a:spcPts val="0"/>
              </a:spcAft>
              <a:buSzPts val="5200"/>
              <a:buNone/>
              <a:defRPr sz="6900"/>
            </a:lvl6pPr>
            <a:lvl7pPr lvl="6" algn="ctr" rtl="0">
              <a:lnSpc>
                <a:spcPct val="100000"/>
              </a:lnSpc>
              <a:spcBef>
                <a:spcPts val="0"/>
              </a:spcBef>
              <a:spcAft>
                <a:spcPts val="0"/>
              </a:spcAft>
              <a:buSzPts val="5200"/>
              <a:buNone/>
              <a:defRPr sz="6900"/>
            </a:lvl7pPr>
            <a:lvl8pPr lvl="7" algn="ctr" rtl="0">
              <a:lnSpc>
                <a:spcPct val="100000"/>
              </a:lnSpc>
              <a:spcBef>
                <a:spcPts val="0"/>
              </a:spcBef>
              <a:spcAft>
                <a:spcPts val="0"/>
              </a:spcAft>
              <a:buSzPts val="5200"/>
              <a:buNone/>
              <a:defRPr sz="6900"/>
            </a:lvl8pPr>
            <a:lvl9pPr lvl="8" algn="ctr" rtl="0">
              <a:lnSpc>
                <a:spcPct val="100000"/>
              </a:lnSpc>
              <a:spcBef>
                <a:spcPts val="0"/>
              </a:spcBef>
              <a:spcAft>
                <a:spcPts val="0"/>
              </a:spcAft>
              <a:buSzPts val="5200"/>
              <a:buNone/>
              <a:defRPr sz="6900"/>
            </a:lvl9pPr>
          </a:lstStyle>
          <a:p>
            <a:endParaRPr/>
          </a:p>
        </p:txBody>
      </p:sp>
      <p:sp>
        <p:nvSpPr>
          <p:cNvPr id="3053" name="Google Shape;3053;p143"/>
          <p:cNvSpPr txBox="1">
            <a:spLocks noGrp="1"/>
          </p:cNvSpPr>
          <p:nvPr>
            <p:ph type="subTitle" idx="1"/>
          </p:nvPr>
        </p:nvSpPr>
        <p:spPr>
          <a:xfrm>
            <a:off x="1843828" y="5508457"/>
            <a:ext cx="8454300" cy="573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6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00">
                <a:latin typeface="Exo 2"/>
                <a:ea typeface="Exo 2"/>
                <a:cs typeface="Exo 2"/>
                <a:sym typeface="Exo 2"/>
              </a:defRPr>
            </a:lvl2pPr>
            <a:lvl3pPr lvl="2" algn="ctr" rtl="0">
              <a:lnSpc>
                <a:spcPct val="100000"/>
              </a:lnSpc>
              <a:spcBef>
                <a:spcPts val="0"/>
              </a:spcBef>
              <a:spcAft>
                <a:spcPts val="0"/>
              </a:spcAft>
              <a:buSzPts val="2800"/>
              <a:buFont typeface="Exo 2"/>
              <a:buNone/>
              <a:defRPr sz="3700">
                <a:latin typeface="Exo 2"/>
                <a:ea typeface="Exo 2"/>
                <a:cs typeface="Exo 2"/>
                <a:sym typeface="Exo 2"/>
              </a:defRPr>
            </a:lvl3pPr>
            <a:lvl4pPr lvl="3" algn="ctr" rtl="0">
              <a:lnSpc>
                <a:spcPct val="100000"/>
              </a:lnSpc>
              <a:spcBef>
                <a:spcPts val="0"/>
              </a:spcBef>
              <a:spcAft>
                <a:spcPts val="0"/>
              </a:spcAft>
              <a:buSzPts val="2800"/>
              <a:buFont typeface="Exo 2"/>
              <a:buNone/>
              <a:defRPr sz="3700">
                <a:latin typeface="Exo 2"/>
                <a:ea typeface="Exo 2"/>
                <a:cs typeface="Exo 2"/>
                <a:sym typeface="Exo 2"/>
              </a:defRPr>
            </a:lvl4pPr>
            <a:lvl5pPr lvl="4" algn="ctr" rtl="0">
              <a:lnSpc>
                <a:spcPct val="100000"/>
              </a:lnSpc>
              <a:spcBef>
                <a:spcPts val="0"/>
              </a:spcBef>
              <a:spcAft>
                <a:spcPts val="0"/>
              </a:spcAft>
              <a:buSzPts val="2800"/>
              <a:buFont typeface="Exo 2"/>
              <a:buNone/>
              <a:defRPr sz="3700">
                <a:latin typeface="Exo 2"/>
                <a:ea typeface="Exo 2"/>
                <a:cs typeface="Exo 2"/>
                <a:sym typeface="Exo 2"/>
              </a:defRPr>
            </a:lvl5pPr>
            <a:lvl6pPr lvl="5" algn="ctr" rtl="0">
              <a:lnSpc>
                <a:spcPct val="100000"/>
              </a:lnSpc>
              <a:spcBef>
                <a:spcPts val="0"/>
              </a:spcBef>
              <a:spcAft>
                <a:spcPts val="0"/>
              </a:spcAft>
              <a:buSzPts val="2800"/>
              <a:buFont typeface="Exo 2"/>
              <a:buNone/>
              <a:defRPr sz="3700">
                <a:latin typeface="Exo 2"/>
                <a:ea typeface="Exo 2"/>
                <a:cs typeface="Exo 2"/>
                <a:sym typeface="Exo 2"/>
              </a:defRPr>
            </a:lvl6pPr>
            <a:lvl7pPr lvl="6" algn="ctr" rtl="0">
              <a:lnSpc>
                <a:spcPct val="100000"/>
              </a:lnSpc>
              <a:spcBef>
                <a:spcPts val="0"/>
              </a:spcBef>
              <a:spcAft>
                <a:spcPts val="0"/>
              </a:spcAft>
              <a:buSzPts val="2800"/>
              <a:buFont typeface="Exo 2"/>
              <a:buNone/>
              <a:defRPr sz="3700">
                <a:latin typeface="Exo 2"/>
                <a:ea typeface="Exo 2"/>
                <a:cs typeface="Exo 2"/>
                <a:sym typeface="Exo 2"/>
              </a:defRPr>
            </a:lvl7pPr>
            <a:lvl8pPr lvl="7" algn="ctr" rtl="0">
              <a:lnSpc>
                <a:spcPct val="100000"/>
              </a:lnSpc>
              <a:spcBef>
                <a:spcPts val="0"/>
              </a:spcBef>
              <a:spcAft>
                <a:spcPts val="0"/>
              </a:spcAft>
              <a:buSzPts val="2800"/>
              <a:buFont typeface="Exo 2"/>
              <a:buNone/>
              <a:defRPr sz="3700">
                <a:latin typeface="Exo 2"/>
                <a:ea typeface="Exo 2"/>
                <a:cs typeface="Exo 2"/>
                <a:sym typeface="Exo 2"/>
              </a:defRPr>
            </a:lvl8pPr>
            <a:lvl9pPr lvl="8" algn="ctr" rtl="0">
              <a:lnSpc>
                <a:spcPct val="100000"/>
              </a:lnSpc>
              <a:spcBef>
                <a:spcPts val="0"/>
              </a:spcBef>
              <a:spcAft>
                <a:spcPts val="0"/>
              </a:spcAft>
              <a:buSzPts val="2800"/>
              <a:buFont typeface="Exo 2"/>
              <a:buNone/>
              <a:defRPr sz="3700">
                <a:latin typeface="Exo 2"/>
                <a:ea typeface="Exo 2"/>
                <a:cs typeface="Exo 2"/>
                <a:sym typeface="Exo 2"/>
              </a:defRPr>
            </a:lvl9pPr>
          </a:lstStyle>
          <a:p>
            <a:endParaRPr/>
          </a:p>
        </p:txBody>
      </p:sp>
      <p:grpSp>
        <p:nvGrpSpPr>
          <p:cNvPr id="3054" name="Google Shape;3054;p143"/>
          <p:cNvGrpSpPr/>
          <p:nvPr/>
        </p:nvGrpSpPr>
        <p:grpSpPr>
          <a:xfrm>
            <a:off x="10577697" y="6495226"/>
            <a:ext cx="1323412" cy="240233"/>
            <a:chOff x="1753506" y="1074221"/>
            <a:chExt cx="2173448" cy="394536"/>
          </a:xfrm>
        </p:grpSpPr>
        <p:sp>
          <p:nvSpPr>
            <p:cNvPr id="3055" name="Google Shape;3055;p14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56" name="Google Shape;3056;p14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57" name="Google Shape;3057;p14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58" name="Google Shape;3058;p14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59" name="Google Shape;3059;p14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60" name="Google Shape;3060;p14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61" name="Google Shape;3061;p14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62" name="Google Shape;3062;p14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63" name="Google Shape;3063;p14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64" name="Google Shape;3064;p14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65" name="Google Shape;3065;p14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66" name="Google Shape;3066;p14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67" name="Google Shape;3067;p14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68" name="Google Shape;3068;p14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sp>
          <p:nvSpPr>
            <p:cNvPr id="3069" name="Google Shape;3069;p14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Exo 2"/>
                <a:buNone/>
              </a:pPr>
              <a:endParaRPr sz="1900" b="0" i="0" u="none" strike="noStrike" cap="none" dirty="0">
                <a:solidFill>
                  <a:srgbClr val="000000"/>
                </a:solidFill>
                <a:latin typeface="Exo 2"/>
                <a:ea typeface="Exo 2"/>
                <a:cs typeface="Exo 2"/>
                <a:sym typeface="Exo 2"/>
              </a:endParaRPr>
            </a:p>
          </p:txBody>
        </p:sp>
      </p:grpSp>
      <p:sp>
        <p:nvSpPr>
          <p:cNvPr id="3070" name="Google Shape;3070;p14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2. blank white">
  <p:cSld name="2. blank white 2">
    <p:spTree>
      <p:nvGrpSpPr>
        <p:cNvPr id="1" name="Shape 3102"/>
        <p:cNvGrpSpPr/>
        <p:nvPr/>
      </p:nvGrpSpPr>
      <p:grpSpPr>
        <a:xfrm>
          <a:off x="0" y="0"/>
          <a:ext cx="0" cy="0"/>
          <a:chOff x="0" y="0"/>
          <a:chExt cx="0" cy="0"/>
        </a:xfrm>
      </p:grpSpPr>
      <p:sp>
        <p:nvSpPr>
          <p:cNvPr id="3103" name="Google Shape;3103;p145"/>
          <p:cNvSpPr txBox="1">
            <a:spLocks noGrp="1"/>
          </p:cNvSpPr>
          <p:nvPr>
            <p:ph type="title"/>
          </p:nvPr>
        </p:nvSpPr>
        <p:spPr>
          <a:xfrm>
            <a:off x="443899" y="55266"/>
            <a:ext cx="10756800" cy="7179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rgbClr val="003865"/>
              </a:buClr>
              <a:buSzPts val="3600"/>
              <a:buFont typeface="Exo 2"/>
              <a:buNone/>
              <a:defRPr>
                <a:solidFill>
                  <a:srgbClr val="003865"/>
                </a:solidFill>
              </a:defRPr>
            </a:lvl1pPr>
            <a:lvl2pPr lvl="1" algn="l" rtl="0">
              <a:lnSpc>
                <a:spcPct val="100000"/>
              </a:lnSpc>
              <a:spcBef>
                <a:spcPts val="0"/>
              </a:spcBef>
              <a:spcAft>
                <a:spcPts val="0"/>
              </a:spcAft>
              <a:buClr>
                <a:schemeClr val="accent1"/>
              </a:buClr>
              <a:buSzPts val="1800"/>
              <a:buNone/>
              <a:defRPr/>
            </a:lvl2pPr>
            <a:lvl3pPr lvl="2" algn="l" rtl="0">
              <a:lnSpc>
                <a:spcPct val="100000"/>
              </a:lnSpc>
              <a:spcBef>
                <a:spcPts val="0"/>
              </a:spcBef>
              <a:spcAft>
                <a:spcPts val="0"/>
              </a:spcAft>
              <a:buClr>
                <a:schemeClr val="accent1"/>
              </a:buClr>
              <a:buSzPts val="1800"/>
              <a:buNone/>
              <a:defRPr/>
            </a:lvl3pPr>
            <a:lvl4pPr lvl="3" algn="l" rtl="0">
              <a:lnSpc>
                <a:spcPct val="100000"/>
              </a:lnSpc>
              <a:spcBef>
                <a:spcPts val="0"/>
              </a:spcBef>
              <a:spcAft>
                <a:spcPts val="0"/>
              </a:spcAft>
              <a:buClr>
                <a:schemeClr val="accent1"/>
              </a:buClr>
              <a:buSzPts val="1800"/>
              <a:buNone/>
              <a:defRPr/>
            </a:lvl4pPr>
            <a:lvl5pPr lvl="4" algn="l" rtl="0">
              <a:lnSpc>
                <a:spcPct val="100000"/>
              </a:lnSpc>
              <a:spcBef>
                <a:spcPts val="0"/>
              </a:spcBef>
              <a:spcAft>
                <a:spcPts val="0"/>
              </a:spcAft>
              <a:buClr>
                <a:schemeClr val="accent1"/>
              </a:buClr>
              <a:buSzPts val="1800"/>
              <a:buNone/>
              <a:defRPr/>
            </a:lvl5pPr>
            <a:lvl6pPr lvl="5" algn="l" rtl="0">
              <a:lnSpc>
                <a:spcPct val="100000"/>
              </a:lnSpc>
              <a:spcBef>
                <a:spcPts val="0"/>
              </a:spcBef>
              <a:spcAft>
                <a:spcPts val="0"/>
              </a:spcAft>
              <a:buClr>
                <a:schemeClr val="accent1"/>
              </a:buClr>
              <a:buSzPts val="1800"/>
              <a:buNone/>
              <a:defRPr/>
            </a:lvl6pPr>
            <a:lvl7pPr lvl="6" algn="l" rtl="0">
              <a:lnSpc>
                <a:spcPct val="100000"/>
              </a:lnSpc>
              <a:spcBef>
                <a:spcPts val="0"/>
              </a:spcBef>
              <a:spcAft>
                <a:spcPts val="0"/>
              </a:spcAft>
              <a:buClr>
                <a:schemeClr val="accent1"/>
              </a:buClr>
              <a:buSzPts val="1800"/>
              <a:buNone/>
              <a:defRPr/>
            </a:lvl7pPr>
            <a:lvl8pPr lvl="7" algn="l" rtl="0">
              <a:lnSpc>
                <a:spcPct val="100000"/>
              </a:lnSpc>
              <a:spcBef>
                <a:spcPts val="0"/>
              </a:spcBef>
              <a:spcAft>
                <a:spcPts val="0"/>
              </a:spcAft>
              <a:buClr>
                <a:schemeClr val="accent1"/>
              </a:buClr>
              <a:buSzPts val="1800"/>
              <a:buNone/>
              <a:defRPr/>
            </a:lvl8pPr>
            <a:lvl9pPr lvl="8" algn="l" rtl="0">
              <a:lnSpc>
                <a:spcPct val="100000"/>
              </a:lnSpc>
              <a:spcBef>
                <a:spcPts val="0"/>
              </a:spcBef>
              <a:spcAft>
                <a:spcPts val="0"/>
              </a:spcAft>
              <a:buClr>
                <a:schemeClr val="accent1"/>
              </a:buClr>
              <a:buSzPts val="1800"/>
              <a:buNone/>
              <a:defRPr/>
            </a:lvl9pPr>
          </a:lstStyle>
          <a:p>
            <a:endParaRPr/>
          </a:p>
        </p:txBody>
      </p:sp>
      <p:sp>
        <p:nvSpPr>
          <p:cNvPr id="3104" name="Google Shape;3104;p145"/>
          <p:cNvSpPr txBox="1">
            <a:spLocks noGrp="1"/>
          </p:cNvSpPr>
          <p:nvPr>
            <p:ph type="body" idx="1"/>
          </p:nvPr>
        </p:nvSpPr>
        <p:spPr>
          <a:xfrm>
            <a:off x="443899" y="842606"/>
            <a:ext cx="10186800" cy="4257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0"/>
              </a:spcBef>
              <a:spcAft>
                <a:spcPts val="0"/>
              </a:spcAft>
              <a:buClr>
                <a:schemeClr val="accent6"/>
              </a:buClr>
              <a:buSzPts val="1800"/>
              <a:buFont typeface="Exo 2"/>
              <a:buNone/>
              <a:defRPr sz="1800">
                <a:solidFill>
                  <a:schemeClr val="accent6"/>
                </a:solidFill>
              </a:defRPr>
            </a:lvl1pPr>
            <a:lvl2pPr marL="914400" lvl="1" indent="-228600" algn="l" rtl="0">
              <a:lnSpc>
                <a:spcPct val="100000"/>
              </a:lnSpc>
              <a:spcBef>
                <a:spcPts val="0"/>
              </a:spcBef>
              <a:spcAft>
                <a:spcPts val="0"/>
              </a:spcAft>
              <a:buClr>
                <a:schemeClr val="accent6"/>
              </a:buClr>
              <a:buSzPts val="1800"/>
              <a:buFont typeface="Exo 2"/>
              <a:buNone/>
              <a:defRPr sz="1800">
                <a:solidFill>
                  <a:schemeClr val="accent6"/>
                </a:solidFill>
              </a:defRPr>
            </a:lvl2pPr>
            <a:lvl3pPr marL="1371600" lvl="2" indent="-228600" algn="l" rtl="0">
              <a:lnSpc>
                <a:spcPct val="100000"/>
              </a:lnSpc>
              <a:spcBef>
                <a:spcPts val="0"/>
              </a:spcBef>
              <a:spcAft>
                <a:spcPts val="0"/>
              </a:spcAft>
              <a:buClr>
                <a:schemeClr val="accent6"/>
              </a:buClr>
              <a:buSzPts val="1800"/>
              <a:buFont typeface="Exo 2"/>
              <a:buNone/>
              <a:defRPr sz="1800">
                <a:solidFill>
                  <a:schemeClr val="accent6"/>
                </a:solidFill>
              </a:defRPr>
            </a:lvl3pPr>
            <a:lvl4pPr marL="1828800" lvl="3" indent="-228600" algn="l" rtl="0">
              <a:lnSpc>
                <a:spcPct val="100000"/>
              </a:lnSpc>
              <a:spcBef>
                <a:spcPts val="0"/>
              </a:spcBef>
              <a:spcAft>
                <a:spcPts val="0"/>
              </a:spcAft>
              <a:buClr>
                <a:schemeClr val="accent6"/>
              </a:buClr>
              <a:buSzPts val="1800"/>
              <a:buFont typeface="Exo 2"/>
              <a:buNone/>
              <a:defRPr sz="1800">
                <a:solidFill>
                  <a:schemeClr val="accent6"/>
                </a:solidFill>
              </a:defRPr>
            </a:lvl4pPr>
            <a:lvl5pPr marL="2286000" lvl="4" indent="-228600" algn="l" rtl="0">
              <a:lnSpc>
                <a:spcPct val="100000"/>
              </a:lnSpc>
              <a:spcBef>
                <a:spcPts val="0"/>
              </a:spcBef>
              <a:spcAft>
                <a:spcPts val="0"/>
              </a:spcAft>
              <a:buClr>
                <a:schemeClr val="accent6"/>
              </a:buClr>
              <a:buSzPts val="1800"/>
              <a:buFont typeface="Exo 2"/>
              <a:buNone/>
              <a:defRPr sz="1800">
                <a:solidFill>
                  <a:schemeClr val="accent6"/>
                </a:solidFill>
              </a:defRPr>
            </a:lvl5pPr>
            <a:lvl6pPr marL="2743200" lvl="5" indent="-330200" algn="l" rtl="0">
              <a:lnSpc>
                <a:spcPct val="100000"/>
              </a:lnSpc>
              <a:spcBef>
                <a:spcPts val="600"/>
              </a:spcBef>
              <a:spcAft>
                <a:spcPts val="0"/>
              </a:spcAft>
              <a:buSzPts val="1600"/>
              <a:buChar char="•"/>
              <a:defRPr/>
            </a:lvl6pPr>
            <a:lvl7pPr marL="3200400" lvl="6" indent="-330200" algn="l" rtl="0">
              <a:lnSpc>
                <a:spcPct val="100000"/>
              </a:lnSpc>
              <a:spcBef>
                <a:spcPts val="600"/>
              </a:spcBef>
              <a:spcAft>
                <a:spcPts val="0"/>
              </a:spcAft>
              <a:buSzPts val="1600"/>
              <a:buChar char="•"/>
              <a:defRPr/>
            </a:lvl7pPr>
            <a:lvl8pPr marL="3657600" lvl="7" indent="-330200" algn="l" rtl="0">
              <a:lnSpc>
                <a:spcPct val="100000"/>
              </a:lnSpc>
              <a:spcBef>
                <a:spcPts val="600"/>
              </a:spcBef>
              <a:spcAft>
                <a:spcPts val="0"/>
              </a:spcAft>
              <a:buSzPts val="1600"/>
              <a:buChar char="•"/>
              <a:defRPr/>
            </a:lvl8pPr>
            <a:lvl9pPr marL="4114800" lvl="8" indent="-330200" algn="l" rtl="0">
              <a:lnSpc>
                <a:spcPct val="100000"/>
              </a:lnSpc>
              <a:spcBef>
                <a:spcPts val="600"/>
              </a:spcBef>
              <a:spcAft>
                <a:spcPts val="0"/>
              </a:spcAft>
              <a:buSzPts val="1600"/>
              <a:buChar char="•"/>
              <a:defRPr/>
            </a:lvl9pPr>
          </a:lstStyle>
          <a:p>
            <a:endParaRPr/>
          </a:p>
        </p:txBody>
      </p:sp>
      <p:grpSp>
        <p:nvGrpSpPr>
          <p:cNvPr id="3105" name="Google Shape;3105;p145"/>
          <p:cNvGrpSpPr/>
          <p:nvPr/>
        </p:nvGrpSpPr>
        <p:grpSpPr>
          <a:xfrm>
            <a:off x="0" y="6336795"/>
            <a:ext cx="12192000" cy="521100"/>
            <a:chOff x="0" y="-1"/>
            <a:chExt cx="12192000" cy="521100"/>
          </a:xfrm>
        </p:grpSpPr>
        <p:sp>
          <p:nvSpPr>
            <p:cNvPr id="3106" name="Google Shape;3106;p145"/>
            <p:cNvSpPr/>
            <p:nvPr/>
          </p:nvSpPr>
          <p:spPr>
            <a:xfrm>
              <a:off x="0" y="-1"/>
              <a:ext cx="12192000" cy="521100"/>
            </a:xfrm>
            <a:prstGeom prst="rect">
              <a:avLst/>
            </a:prstGeom>
            <a:solidFill>
              <a:srgbClr val="FAFAF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Exo 2"/>
                <a:buNone/>
              </a:pPr>
              <a:endParaRPr sz="1800" b="0" i="0" u="none" strike="noStrike" cap="none" dirty="0">
                <a:solidFill>
                  <a:srgbClr val="FFFFFF"/>
                </a:solidFill>
                <a:latin typeface="Exo 2"/>
                <a:ea typeface="Exo 2"/>
                <a:cs typeface="Exo 2"/>
                <a:sym typeface="Exo 2"/>
              </a:endParaRPr>
            </a:p>
          </p:txBody>
        </p:sp>
        <p:grpSp>
          <p:nvGrpSpPr>
            <p:cNvPr id="3107" name="Google Shape;3107;p145"/>
            <p:cNvGrpSpPr/>
            <p:nvPr/>
          </p:nvGrpSpPr>
          <p:grpSpPr>
            <a:xfrm>
              <a:off x="10578101" y="158832"/>
              <a:ext cx="1324284" cy="240093"/>
              <a:chOff x="0" y="0"/>
              <a:chExt cx="1324284" cy="240093"/>
            </a:xfrm>
          </p:grpSpPr>
          <p:sp>
            <p:nvSpPr>
              <p:cNvPr id="3108" name="Google Shape;3108;p145"/>
              <p:cNvSpPr/>
              <p:nvPr/>
            </p:nvSpPr>
            <p:spPr>
              <a:xfrm>
                <a:off x="0" y="181268"/>
                <a:ext cx="70956" cy="57132"/>
              </a:xfrm>
              <a:custGeom>
                <a:avLst/>
                <a:gdLst/>
                <a:ahLst/>
                <a:cxnLst/>
                <a:rect l="l" t="t" r="r" b="b"/>
                <a:pathLst>
                  <a:path w="21600" h="21600" extrusionOk="0">
                    <a:moveTo>
                      <a:pt x="16701" y="0"/>
                    </a:moveTo>
                    <a:lnTo>
                      <a:pt x="0" y="21600"/>
                    </a:lnTo>
                    <a:lnTo>
                      <a:pt x="21600" y="21600"/>
                    </a:lnTo>
                    <a:lnTo>
                      <a:pt x="16701" y="0"/>
                    </a:lnTo>
                    <a:close/>
                  </a:path>
                </a:pathLst>
              </a:custGeom>
              <a:solidFill>
                <a:srgbClr val="7F9FB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09" name="Google Shape;3109;p145"/>
              <p:cNvSpPr/>
              <p:nvPr/>
            </p:nvSpPr>
            <p:spPr>
              <a:xfrm>
                <a:off x="65627" y="179388"/>
                <a:ext cx="162540" cy="59022"/>
              </a:xfrm>
              <a:custGeom>
                <a:avLst/>
                <a:gdLst/>
                <a:ahLst/>
                <a:cxnLst/>
                <a:rect l="l" t="t" r="r" b="b"/>
                <a:pathLst>
                  <a:path w="21600" h="21600" extrusionOk="0">
                    <a:moveTo>
                      <a:pt x="0" y="0"/>
                    </a:moveTo>
                    <a:lnTo>
                      <a:pt x="2212" y="21600"/>
                    </a:lnTo>
                    <a:lnTo>
                      <a:pt x="21600" y="21600"/>
                    </a:lnTo>
                    <a:lnTo>
                      <a:pt x="21600" y="14220"/>
                    </a:lnTo>
                    <a:lnTo>
                      <a:pt x="0" y="0"/>
                    </a:lnTo>
                    <a:close/>
                  </a:path>
                </a:pathLst>
              </a:custGeom>
              <a:solidFill>
                <a:srgbClr val="3A7D3D"/>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10" name="Google Shape;3110;p145"/>
              <p:cNvSpPr/>
              <p:nvPr/>
            </p:nvSpPr>
            <p:spPr>
              <a:xfrm>
                <a:off x="72094" y="116014"/>
                <a:ext cx="155844" cy="91152"/>
              </a:xfrm>
              <a:custGeom>
                <a:avLst/>
                <a:gdLst/>
                <a:ahLst/>
                <a:cxnLst/>
                <a:rect l="l" t="t" r="r" b="b"/>
                <a:pathLst>
                  <a:path w="21600" h="21600" extrusionOk="0">
                    <a:moveTo>
                      <a:pt x="0" y="12782"/>
                    </a:moveTo>
                    <a:lnTo>
                      <a:pt x="21600" y="21600"/>
                    </a:lnTo>
                    <a:lnTo>
                      <a:pt x="21600" y="0"/>
                    </a:lnTo>
                    <a:lnTo>
                      <a:pt x="0" y="12782"/>
                    </a:lnTo>
                    <a:close/>
                  </a:path>
                </a:pathLst>
              </a:custGeom>
              <a:solidFill>
                <a:srgbClr val="73BF6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11" name="Google Shape;3111;p145"/>
              <p:cNvSpPr/>
              <p:nvPr/>
            </p:nvSpPr>
            <p:spPr>
              <a:xfrm>
                <a:off x="78155" y="0"/>
                <a:ext cx="149796" cy="156438"/>
              </a:xfrm>
              <a:custGeom>
                <a:avLst/>
                <a:gdLst/>
                <a:ahLst/>
                <a:cxnLst/>
                <a:rect l="l" t="t" r="r" b="b"/>
                <a:pathLst>
                  <a:path w="21600" h="21600" extrusionOk="0">
                    <a:moveTo>
                      <a:pt x="0" y="21600"/>
                    </a:moveTo>
                    <a:lnTo>
                      <a:pt x="21600" y="14440"/>
                    </a:lnTo>
                    <a:lnTo>
                      <a:pt x="21600" y="0"/>
                    </a:lnTo>
                    <a:lnTo>
                      <a:pt x="0" y="21600"/>
                    </a:lnTo>
                    <a:close/>
                  </a:path>
                </a:pathLst>
              </a:custGeom>
              <a:solidFill>
                <a:srgbClr val="A2D29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12" name="Google Shape;3112;p145"/>
              <p:cNvSpPr/>
              <p:nvPr/>
            </p:nvSpPr>
            <p:spPr>
              <a:xfrm>
                <a:off x="260035" y="2318"/>
                <a:ext cx="98010" cy="175500"/>
              </a:xfrm>
              <a:custGeom>
                <a:avLst/>
                <a:gdLst/>
                <a:ahLst/>
                <a:cxnLst/>
                <a:rect l="l" t="t" r="r" b="b"/>
                <a:pathLst>
                  <a:path w="21600" h="21600" extrusionOk="0">
                    <a:moveTo>
                      <a:pt x="4283" y="15513"/>
                    </a:moveTo>
                    <a:lnTo>
                      <a:pt x="4283" y="0"/>
                    </a:lnTo>
                    <a:lnTo>
                      <a:pt x="0" y="0"/>
                    </a:lnTo>
                    <a:lnTo>
                      <a:pt x="0" y="16845"/>
                    </a:lnTo>
                    <a:cubicBezTo>
                      <a:pt x="0" y="21410"/>
                      <a:pt x="6180" y="21600"/>
                      <a:pt x="12757" y="21600"/>
                    </a:cubicBezTo>
                    <a:cubicBezTo>
                      <a:pt x="15483" y="21600"/>
                      <a:pt x="18489" y="21581"/>
                      <a:pt x="21600" y="21516"/>
                    </a:cubicBezTo>
                    <a:lnTo>
                      <a:pt x="21600" y="19611"/>
                    </a:lnTo>
                    <a:lnTo>
                      <a:pt x="12613" y="19611"/>
                    </a:lnTo>
                    <a:cubicBezTo>
                      <a:pt x="5451" y="19607"/>
                      <a:pt x="4283" y="18896"/>
                      <a:pt x="4283" y="15513"/>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13" name="Google Shape;3113;p145"/>
              <p:cNvSpPr/>
              <p:nvPr/>
            </p:nvSpPr>
            <p:spPr>
              <a:xfrm>
                <a:off x="373938" y="2582"/>
                <a:ext cx="22140" cy="26568"/>
              </a:xfrm>
              <a:custGeom>
                <a:avLst/>
                <a:gdLst/>
                <a:ahLst/>
                <a:cxnLst/>
                <a:rect l="l" t="t" r="r" b="b"/>
                <a:pathLst>
                  <a:path w="21600" h="21600" extrusionOk="0">
                    <a:moveTo>
                      <a:pt x="10757" y="0"/>
                    </a:moveTo>
                    <a:cubicBezTo>
                      <a:pt x="2430" y="0"/>
                      <a:pt x="0" y="2853"/>
                      <a:pt x="0" y="10857"/>
                    </a:cubicBezTo>
                    <a:cubicBezTo>
                      <a:pt x="0" y="18861"/>
                      <a:pt x="2206" y="21600"/>
                      <a:pt x="10757" y="21600"/>
                    </a:cubicBezTo>
                    <a:cubicBezTo>
                      <a:pt x="19307" y="21600"/>
                      <a:pt x="21600" y="18847"/>
                      <a:pt x="21600" y="10857"/>
                    </a:cubicBezTo>
                    <a:cubicBezTo>
                      <a:pt x="21600" y="2868"/>
                      <a:pt x="19083" y="0"/>
                      <a:pt x="10757" y="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14" name="Google Shape;3114;p145"/>
              <p:cNvSpPr/>
              <p:nvPr/>
            </p:nvSpPr>
            <p:spPr>
              <a:xfrm>
                <a:off x="375828" y="43560"/>
                <a:ext cx="18300" cy="133800"/>
              </a:xfrm>
              <a:prstGeom prst="rect">
                <a:avLst/>
              </a:pr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15" name="Google Shape;3115;p145"/>
              <p:cNvSpPr/>
              <p:nvPr/>
            </p:nvSpPr>
            <p:spPr>
              <a:xfrm>
                <a:off x="411381" y="43560"/>
                <a:ext cx="124632" cy="135594"/>
              </a:xfrm>
              <a:custGeom>
                <a:avLst/>
                <a:gdLst/>
                <a:ahLst/>
                <a:cxnLst/>
                <a:rect l="l" t="t" r="r" b="b"/>
                <a:pathLst>
                  <a:path w="21600" h="21600" extrusionOk="0">
                    <a:moveTo>
                      <a:pt x="10820" y="18142"/>
                    </a:moveTo>
                    <a:lnTo>
                      <a:pt x="3393" y="0"/>
                    </a:lnTo>
                    <a:lnTo>
                      <a:pt x="0" y="0"/>
                    </a:lnTo>
                    <a:lnTo>
                      <a:pt x="8214" y="19529"/>
                    </a:lnTo>
                    <a:cubicBezTo>
                      <a:pt x="8789" y="20928"/>
                      <a:pt x="9561" y="21600"/>
                      <a:pt x="10780" y="21600"/>
                    </a:cubicBezTo>
                    <a:cubicBezTo>
                      <a:pt x="11999" y="21600"/>
                      <a:pt x="12679" y="20917"/>
                      <a:pt x="13270" y="19529"/>
                    </a:cubicBezTo>
                    <a:lnTo>
                      <a:pt x="21600" y="0"/>
                    </a:lnTo>
                    <a:lnTo>
                      <a:pt x="18351" y="0"/>
                    </a:ln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16" name="Google Shape;3116;p145"/>
              <p:cNvSpPr/>
              <p:nvPr/>
            </p:nvSpPr>
            <p:spPr>
              <a:xfrm>
                <a:off x="539896" y="41751"/>
                <a:ext cx="116748" cy="137395"/>
              </a:xfrm>
              <a:custGeom>
                <a:avLst/>
                <a:gdLst/>
                <a:ahLst/>
                <a:cxnLst/>
                <a:rect l="l" t="t" r="r" b="b"/>
                <a:pathLst>
                  <a:path w="21600" h="21586" extrusionOk="0">
                    <a:moveTo>
                      <a:pt x="10892" y="0"/>
                    </a:moveTo>
                    <a:cubicBezTo>
                      <a:pt x="2720" y="0"/>
                      <a:pt x="0" y="3165"/>
                      <a:pt x="0" y="10789"/>
                    </a:cubicBezTo>
                    <a:cubicBezTo>
                      <a:pt x="0" y="17019"/>
                      <a:pt x="2154" y="21586"/>
                      <a:pt x="10303" y="21586"/>
                    </a:cubicBezTo>
                    <a:cubicBezTo>
                      <a:pt x="13797" y="21600"/>
                      <a:pt x="17286" y="21367"/>
                      <a:pt x="20734" y="20888"/>
                    </a:cubicBezTo>
                    <a:lnTo>
                      <a:pt x="20423" y="18572"/>
                    </a:lnTo>
                    <a:cubicBezTo>
                      <a:pt x="17512" y="18939"/>
                      <a:pt x="14574" y="19137"/>
                      <a:pt x="11630" y="19163"/>
                    </a:cubicBezTo>
                    <a:cubicBezTo>
                      <a:pt x="5354" y="19163"/>
                      <a:pt x="3818" y="16956"/>
                      <a:pt x="3396" y="12648"/>
                    </a:cubicBezTo>
                    <a:lnTo>
                      <a:pt x="9296" y="12450"/>
                    </a:lnTo>
                    <a:cubicBezTo>
                      <a:pt x="12778" y="12331"/>
                      <a:pt x="18678" y="11859"/>
                      <a:pt x="21528" y="11456"/>
                    </a:cubicBezTo>
                    <a:cubicBezTo>
                      <a:pt x="21571" y="10833"/>
                      <a:pt x="21600" y="10052"/>
                      <a:pt x="21600" y="9464"/>
                    </a:cubicBezTo>
                    <a:cubicBezTo>
                      <a:pt x="21600" y="3719"/>
                      <a:pt x="19322" y="0"/>
                      <a:pt x="10892" y="0"/>
                    </a:cubicBezTo>
                    <a:close/>
                    <a:moveTo>
                      <a:pt x="18119" y="9657"/>
                    </a:moveTo>
                    <a:cubicBezTo>
                      <a:pt x="15831" y="9903"/>
                      <a:pt x="12078" y="10151"/>
                      <a:pt x="9898" y="10234"/>
                    </a:cubicBezTo>
                    <a:lnTo>
                      <a:pt x="3315" y="10493"/>
                    </a:lnTo>
                    <a:cubicBezTo>
                      <a:pt x="3315" y="5066"/>
                      <a:pt x="4622" y="2351"/>
                      <a:pt x="10892" y="2351"/>
                    </a:cubicBezTo>
                    <a:cubicBezTo>
                      <a:pt x="16327" y="2351"/>
                      <a:pt x="18174" y="4616"/>
                      <a:pt x="18174" y="8181"/>
                    </a:cubicBezTo>
                    <a:cubicBezTo>
                      <a:pt x="18174" y="8603"/>
                      <a:pt x="18161" y="9219"/>
                      <a:pt x="18119" y="9644"/>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17" name="Google Shape;3117;p145"/>
              <p:cNvSpPr/>
              <p:nvPr/>
            </p:nvSpPr>
            <p:spPr>
              <a:xfrm>
                <a:off x="684581" y="508"/>
                <a:ext cx="134460" cy="176879"/>
              </a:xfrm>
              <a:custGeom>
                <a:avLst/>
                <a:gdLst/>
                <a:ahLst/>
                <a:cxnLst/>
                <a:rect l="l" t="t" r="r" b="b"/>
                <a:pathLst>
                  <a:path w="21600" h="21597" extrusionOk="0">
                    <a:moveTo>
                      <a:pt x="20558" y="6715"/>
                    </a:moveTo>
                    <a:cubicBezTo>
                      <a:pt x="20558" y="938"/>
                      <a:pt x="15448" y="0"/>
                      <a:pt x="9203" y="0"/>
                    </a:cubicBezTo>
                    <a:cubicBezTo>
                      <a:pt x="6119" y="-3"/>
                      <a:pt x="3040" y="194"/>
                      <a:pt x="0" y="588"/>
                    </a:cubicBezTo>
                    <a:lnTo>
                      <a:pt x="0" y="21593"/>
                    </a:lnTo>
                    <a:lnTo>
                      <a:pt x="5731" y="21593"/>
                    </a:lnTo>
                    <a:lnTo>
                      <a:pt x="5731" y="13443"/>
                    </a:lnTo>
                    <a:cubicBezTo>
                      <a:pt x="6728" y="13488"/>
                      <a:pt x="8039" y="13535"/>
                      <a:pt x="9192" y="13535"/>
                    </a:cubicBezTo>
                    <a:lnTo>
                      <a:pt x="14994" y="21597"/>
                    </a:lnTo>
                    <a:lnTo>
                      <a:pt x="21600" y="21597"/>
                    </a:lnTo>
                    <a:lnTo>
                      <a:pt x="15133" y="13036"/>
                    </a:lnTo>
                    <a:cubicBezTo>
                      <a:pt x="18458" y="12274"/>
                      <a:pt x="20558" y="10494"/>
                      <a:pt x="20558" y="6715"/>
                    </a:cubicBezTo>
                    <a:close/>
                    <a:moveTo>
                      <a:pt x="9220" y="10100"/>
                    </a:moveTo>
                    <a:cubicBezTo>
                      <a:pt x="8053" y="10114"/>
                      <a:pt x="6885" y="10077"/>
                      <a:pt x="5723" y="9990"/>
                    </a:cubicBezTo>
                    <a:lnTo>
                      <a:pt x="5723" y="3569"/>
                    </a:lnTo>
                    <a:cubicBezTo>
                      <a:pt x="6922" y="3451"/>
                      <a:pt x="8130" y="3390"/>
                      <a:pt x="9339" y="3387"/>
                    </a:cubicBezTo>
                    <a:cubicBezTo>
                      <a:pt x="13470" y="3387"/>
                      <a:pt x="14878" y="4330"/>
                      <a:pt x="14878" y="6698"/>
                    </a:cubicBezTo>
                    <a:cubicBezTo>
                      <a:pt x="14878" y="9411"/>
                      <a:pt x="12777" y="10100"/>
                      <a:pt x="9220" y="1010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18" name="Google Shape;3118;p145"/>
              <p:cNvSpPr/>
              <p:nvPr/>
            </p:nvSpPr>
            <p:spPr>
              <a:xfrm>
                <a:off x="829565" y="41751"/>
                <a:ext cx="113060" cy="137376"/>
              </a:xfrm>
              <a:custGeom>
                <a:avLst/>
                <a:gdLst/>
                <a:ahLst/>
                <a:cxnLst/>
                <a:rect l="l" t="t" r="r" b="b"/>
                <a:pathLst>
                  <a:path w="21597" h="21600" extrusionOk="0">
                    <a:moveTo>
                      <a:pt x="11105" y="0"/>
                    </a:moveTo>
                    <a:cubicBezTo>
                      <a:pt x="7720" y="36"/>
                      <a:pt x="4343" y="305"/>
                      <a:pt x="1013" y="804"/>
                    </a:cubicBezTo>
                    <a:lnTo>
                      <a:pt x="1539" y="4704"/>
                    </a:lnTo>
                    <a:cubicBezTo>
                      <a:pt x="4549" y="4369"/>
                      <a:pt x="7582" y="4184"/>
                      <a:pt x="10619" y="4151"/>
                    </a:cubicBezTo>
                    <a:cubicBezTo>
                      <a:pt x="13971" y="4151"/>
                      <a:pt x="15345" y="5256"/>
                      <a:pt x="15345" y="7670"/>
                    </a:cubicBezTo>
                    <a:cubicBezTo>
                      <a:pt x="12517" y="7767"/>
                      <a:pt x="9802" y="7850"/>
                      <a:pt x="7116" y="8204"/>
                    </a:cubicBezTo>
                    <a:cubicBezTo>
                      <a:pt x="1991" y="8864"/>
                      <a:pt x="0" y="11167"/>
                      <a:pt x="0" y="14891"/>
                    </a:cubicBezTo>
                    <a:cubicBezTo>
                      <a:pt x="0" y="19343"/>
                      <a:pt x="2798" y="21600"/>
                      <a:pt x="9904" y="21600"/>
                    </a:cubicBezTo>
                    <a:cubicBezTo>
                      <a:pt x="14552" y="21600"/>
                      <a:pt x="18420" y="21067"/>
                      <a:pt x="21381" y="19650"/>
                    </a:cubicBezTo>
                    <a:cubicBezTo>
                      <a:pt x="21526" y="18305"/>
                      <a:pt x="21597" y="17087"/>
                      <a:pt x="21597" y="15659"/>
                    </a:cubicBezTo>
                    <a:lnTo>
                      <a:pt x="21597" y="6770"/>
                    </a:lnTo>
                    <a:cubicBezTo>
                      <a:pt x="21600" y="1312"/>
                      <a:pt x="16837" y="0"/>
                      <a:pt x="11105" y="0"/>
                    </a:cubicBezTo>
                    <a:close/>
                    <a:moveTo>
                      <a:pt x="15335" y="14236"/>
                    </a:moveTo>
                    <a:cubicBezTo>
                      <a:pt x="15342" y="15179"/>
                      <a:pt x="15289" y="16121"/>
                      <a:pt x="15176" y="17059"/>
                    </a:cubicBezTo>
                    <a:cubicBezTo>
                      <a:pt x="13789" y="17545"/>
                      <a:pt x="12074" y="17628"/>
                      <a:pt x="10643" y="17628"/>
                    </a:cubicBezTo>
                    <a:cubicBezTo>
                      <a:pt x="7841" y="17628"/>
                      <a:pt x="6282" y="17048"/>
                      <a:pt x="6282" y="14827"/>
                    </a:cubicBezTo>
                    <a:cubicBezTo>
                      <a:pt x="6282" y="12606"/>
                      <a:pt x="7149" y="12015"/>
                      <a:pt x="9401" y="11579"/>
                    </a:cubicBezTo>
                    <a:cubicBezTo>
                      <a:pt x="11193" y="11236"/>
                      <a:pt x="13414" y="11189"/>
                      <a:pt x="15335" y="11107"/>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19" name="Google Shape;3119;p145"/>
              <p:cNvSpPr/>
              <p:nvPr/>
            </p:nvSpPr>
            <p:spPr>
              <a:xfrm>
                <a:off x="964354" y="41751"/>
                <a:ext cx="181062" cy="135594"/>
              </a:xfrm>
              <a:custGeom>
                <a:avLst/>
                <a:gdLst/>
                <a:ahLst/>
                <a:cxnLst/>
                <a:rect l="l" t="t" r="r" b="b"/>
                <a:pathLst>
                  <a:path w="21600" h="21600" extrusionOk="0">
                    <a:moveTo>
                      <a:pt x="15703" y="0"/>
                    </a:moveTo>
                    <a:cubicBezTo>
                      <a:pt x="14030" y="21"/>
                      <a:pt x="12373" y="435"/>
                      <a:pt x="10808" y="1223"/>
                    </a:cubicBezTo>
                    <a:cubicBezTo>
                      <a:pt x="9942" y="456"/>
                      <a:pt x="8701" y="0"/>
                      <a:pt x="6932" y="0"/>
                    </a:cubicBezTo>
                    <a:cubicBezTo>
                      <a:pt x="4443" y="0"/>
                      <a:pt x="1920" y="708"/>
                      <a:pt x="135" y="1975"/>
                    </a:cubicBezTo>
                    <a:cubicBezTo>
                      <a:pt x="44" y="3341"/>
                      <a:pt x="0" y="4572"/>
                      <a:pt x="0" y="6021"/>
                    </a:cubicBezTo>
                    <a:lnTo>
                      <a:pt x="0" y="21600"/>
                    </a:lnTo>
                    <a:lnTo>
                      <a:pt x="3984" y="21600"/>
                    </a:lnTo>
                    <a:lnTo>
                      <a:pt x="3984" y="7683"/>
                    </a:lnTo>
                    <a:cubicBezTo>
                      <a:pt x="3979" y="6728"/>
                      <a:pt x="4012" y="5774"/>
                      <a:pt x="4083" y="4824"/>
                    </a:cubicBezTo>
                    <a:cubicBezTo>
                      <a:pt x="4730" y="4459"/>
                      <a:pt x="5426" y="4269"/>
                      <a:pt x="6129" y="4264"/>
                    </a:cubicBezTo>
                    <a:cubicBezTo>
                      <a:pt x="8319" y="4264"/>
                      <a:pt x="8798" y="5794"/>
                      <a:pt x="8798" y="8511"/>
                    </a:cubicBezTo>
                    <a:lnTo>
                      <a:pt x="8798" y="21600"/>
                    </a:lnTo>
                    <a:lnTo>
                      <a:pt x="12790" y="21600"/>
                    </a:lnTo>
                    <a:lnTo>
                      <a:pt x="12790" y="8030"/>
                    </a:lnTo>
                    <a:cubicBezTo>
                      <a:pt x="12805" y="6997"/>
                      <a:pt x="12734" y="5965"/>
                      <a:pt x="12579" y="4952"/>
                    </a:cubicBezTo>
                    <a:cubicBezTo>
                      <a:pt x="13295" y="4503"/>
                      <a:pt x="14076" y="4262"/>
                      <a:pt x="14868" y="4247"/>
                    </a:cubicBezTo>
                    <a:cubicBezTo>
                      <a:pt x="17121" y="4247"/>
                      <a:pt x="17608" y="5730"/>
                      <a:pt x="17608" y="8494"/>
                    </a:cubicBezTo>
                    <a:lnTo>
                      <a:pt x="17608" y="21600"/>
                    </a:lnTo>
                    <a:lnTo>
                      <a:pt x="21600" y="21600"/>
                    </a:lnTo>
                    <a:lnTo>
                      <a:pt x="21600" y="8030"/>
                    </a:lnTo>
                    <a:cubicBezTo>
                      <a:pt x="21598" y="3674"/>
                      <a:pt x="20841" y="0"/>
                      <a:pt x="15703" y="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20" name="Google Shape;3120;p145"/>
              <p:cNvSpPr/>
              <p:nvPr/>
            </p:nvSpPr>
            <p:spPr>
              <a:xfrm>
                <a:off x="1169625" y="41751"/>
                <a:ext cx="119026" cy="198342"/>
              </a:xfrm>
              <a:custGeom>
                <a:avLst/>
                <a:gdLst/>
                <a:ahLst/>
                <a:cxnLst/>
                <a:rect l="l" t="t" r="r" b="b"/>
                <a:pathLst>
                  <a:path w="21592" h="21600" extrusionOk="0">
                    <a:moveTo>
                      <a:pt x="10034" y="0"/>
                    </a:moveTo>
                    <a:cubicBezTo>
                      <a:pt x="6716" y="0"/>
                      <a:pt x="2947" y="394"/>
                      <a:pt x="206" y="1350"/>
                    </a:cubicBezTo>
                    <a:cubicBezTo>
                      <a:pt x="60" y="2270"/>
                      <a:pt x="-8" y="3193"/>
                      <a:pt x="1" y="4116"/>
                    </a:cubicBezTo>
                    <a:lnTo>
                      <a:pt x="1" y="21600"/>
                    </a:lnTo>
                    <a:lnTo>
                      <a:pt x="6072" y="21600"/>
                    </a:lnTo>
                    <a:lnTo>
                      <a:pt x="6072" y="14652"/>
                    </a:lnTo>
                    <a:cubicBezTo>
                      <a:pt x="7604" y="14850"/>
                      <a:pt x="9165" y="14954"/>
                      <a:pt x="10732" y="14964"/>
                    </a:cubicBezTo>
                    <a:cubicBezTo>
                      <a:pt x="18246" y="14964"/>
                      <a:pt x="21592" y="13132"/>
                      <a:pt x="21592" y="7487"/>
                    </a:cubicBezTo>
                    <a:cubicBezTo>
                      <a:pt x="21592" y="1760"/>
                      <a:pt x="18162" y="0"/>
                      <a:pt x="10034" y="0"/>
                    </a:cubicBezTo>
                    <a:close/>
                    <a:moveTo>
                      <a:pt x="9502" y="12101"/>
                    </a:moveTo>
                    <a:cubicBezTo>
                      <a:pt x="8339" y="12090"/>
                      <a:pt x="7185" y="11983"/>
                      <a:pt x="6072" y="11781"/>
                    </a:cubicBezTo>
                    <a:lnTo>
                      <a:pt x="6072" y="5188"/>
                    </a:lnTo>
                    <a:cubicBezTo>
                      <a:pt x="6065" y="4535"/>
                      <a:pt x="6115" y="3882"/>
                      <a:pt x="6222" y="3233"/>
                    </a:cubicBezTo>
                    <a:cubicBezTo>
                      <a:pt x="7142" y="2978"/>
                      <a:pt x="8691" y="2850"/>
                      <a:pt x="10034" y="2850"/>
                    </a:cubicBezTo>
                    <a:cubicBezTo>
                      <a:pt x="15246" y="2850"/>
                      <a:pt x="15483" y="5107"/>
                      <a:pt x="15483" y="7489"/>
                    </a:cubicBezTo>
                    <a:cubicBezTo>
                      <a:pt x="15476" y="10138"/>
                      <a:pt x="15326" y="12101"/>
                      <a:pt x="9502" y="12101"/>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21" name="Google Shape;3121;p145"/>
              <p:cNvSpPr/>
              <p:nvPr/>
            </p:nvSpPr>
            <p:spPr>
              <a:xfrm>
                <a:off x="1305727" y="49676"/>
                <a:ext cx="12690" cy="14396"/>
              </a:xfrm>
              <a:custGeom>
                <a:avLst/>
                <a:gdLst/>
                <a:ahLst/>
                <a:cxnLst/>
                <a:rect l="l" t="t" r="r" b="b"/>
                <a:pathLst>
                  <a:path w="21600" h="21487" extrusionOk="0">
                    <a:moveTo>
                      <a:pt x="18904" y="10439"/>
                    </a:moveTo>
                    <a:cubicBezTo>
                      <a:pt x="20420" y="9338"/>
                      <a:pt x="21195" y="7774"/>
                      <a:pt x="21013" y="6188"/>
                    </a:cubicBezTo>
                    <a:cubicBezTo>
                      <a:pt x="21228" y="4385"/>
                      <a:pt x="20258" y="2617"/>
                      <a:pt x="18420" y="1464"/>
                    </a:cubicBezTo>
                    <a:cubicBezTo>
                      <a:pt x="16109" y="391"/>
                      <a:pt x="13417" y="-113"/>
                      <a:pt x="10714" y="21"/>
                    </a:cubicBezTo>
                    <a:lnTo>
                      <a:pt x="0" y="21"/>
                    </a:lnTo>
                    <a:lnTo>
                      <a:pt x="0" y="21487"/>
                    </a:lnTo>
                    <a:lnTo>
                      <a:pt x="4630" y="21487"/>
                    </a:lnTo>
                    <a:lnTo>
                      <a:pt x="4630" y="12302"/>
                    </a:lnTo>
                    <a:lnTo>
                      <a:pt x="9055" y="12302"/>
                    </a:lnTo>
                    <a:lnTo>
                      <a:pt x="16347" y="21487"/>
                    </a:lnTo>
                    <a:lnTo>
                      <a:pt x="21600" y="21487"/>
                    </a:lnTo>
                    <a:lnTo>
                      <a:pt x="13686" y="12040"/>
                    </a:lnTo>
                    <a:cubicBezTo>
                      <a:pt x="15602" y="11934"/>
                      <a:pt x="17428" y="11374"/>
                      <a:pt x="18905" y="10439"/>
                    </a:cubicBezTo>
                    <a:close/>
                    <a:moveTo>
                      <a:pt x="9815" y="9311"/>
                    </a:moveTo>
                    <a:lnTo>
                      <a:pt x="4630" y="9311"/>
                    </a:lnTo>
                    <a:lnTo>
                      <a:pt x="4630" y="3117"/>
                    </a:lnTo>
                    <a:lnTo>
                      <a:pt x="12373" y="3117"/>
                    </a:lnTo>
                    <a:cubicBezTo>
                      <a:pt x="13049" y="3166"/>
                      <a:pt x="13714" y="3289"/>
                      <a:pt x="14342" y="3485"/>
                    </a:cubicBezTo>
                    <a:cubicBezTo>
                      <a:pt x="14912" y="3692"/>
                      <a:pt x="15408" y="3997"/>
                      <a:pt x="15794" y="4377"/>
                    </a:cubicBezTo>
                    <a:cubicBezTo>
                      <a:pt x="16199" y="4833"/>
                      <a:pt x="16404" y="5375"/>
                      <a:pt x="16381" y="5925"/>
                    </a:cubicBezTo>
                    <a:cubicBezTo>
                      <a:pt x="16442" y="6565"/>
                      <a:pt x="16249" y="7205"/>
                      <a:pt x="15829" y="7763"/>
                    </a:cubicBezTo>
                    <a:cubicBezTo>
                      <a:pt x="15495" y="8200"/>
                      <a:pt x="15003" y="8555"/>
                      <a:pt x="14412" y="8786"/>
                    </a:cubicBezTo>
                    <a:cubicBezTo>
                      <a:pt x="13767" y="9039"/>
                      <a:pt x="13061" y="9191"/>
                      <a:pt x="12338" y="9232"/>
                    </a:cubicBezTo>
                    <a:cubicBezTo>
                      <a:pt x="11543" y="9285"/>
                      <a:pt x="10679" y="9311"/>
                      <a:pt x="9815" y="9311"/>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22" name="Google Shape;3122;p145"/>
              <p:cNvSpPr/>
              <p:nvPr/>
            </p:nvSpPr>
            <p:spPr>
              <a:xfrm>
                <a:off x="1298673" y="43648"/>
                <a:ext cx="25611" cy="25949"/>
              </a:xfrm>
              <a:custGeom>
                <a:avLst/>
                <a:gdLst/>
                <a:ahLst/>
                <a:cxnLst/>
                <a:rect l="l" t="t" r="r" b="b"/>
                <a:pathLst>
                  <a:path w="21298" h="21579" extrusionOk="0">
                    <a:moveTo>
                      <a:pt x="20440" y="6389"/>
                    </a:moveTo>
                    <a:cubicBezTo>
                      <a:pt x="19906" y="5109"/>
                      <a:pt x="19116" y="3950"/>
                      <a:pt x="18119" y="2983"/>
                    </a:cubicBezTo>
                    <a:cubicBezTo>
                      <a:pt x="17147" y="2032"/>
                      <a:pt x="15993" y="1286"/>
                      <a:pt x="14724" y="790"/>
                    </a:cubicBezTo>
                    <a:cubicBezTo>
                      <a:pt x="13443" y="265"/>
                      <a:pt x="12070" y="-3"/>
                      <a:pt x="10684" y="1"/>
                    </a:cubicBezTo>
                    <a:cubicBezTo>
                      <a:pt x="9278" y="-6"/>
                      <a:pt x="7885" y="262"/>
                      <a:pt x="6584" y="790"/>
                    </a:cubicBezTo>
                    <a:cubicBezTo>
                      <a:pt x="3990" y="1806"/>
                      <a:pt x="1922" y="3827"/>
                      <a:pt x="853" y="6389"/>
                    </a:cubicBezTo>
                    <a:cubicBezTo>
                      <a:pt x="274" y="7779"/>
                      <a:pt x="-16" y="9271"/>
                      <a:pt x="1" y="10775"/>
                    </a:cubicBezTo>
                    <a:cubicBezTo>
                      <a:pt x="-12" y="12245"/>
                      <a:pt x="257" y="13704"/>
                      <a:pt x="795" y="15073"/>
                    </a:cubicBezTo>
                    <a:cubicBezTo>
                      <a:pt x="1296" y="16347"/>
                      <a:pt x="2045" y="17509"/>
                      <a:pt x="2999" y="18494"/>
                    </a:cubicBezTo>
                    <a:cubicBezTo>
                      <a:pt x="3956" y="19467"/>
                      <a:pt x="5100" y="20238"/>
                      <a:pt x="6363" y="20760"/>
                    </a:cubicBezTo>
                    <a:cubicBezTo>
                      <a:pt x="7734" y="21316"/>
                      <a:pt x="9203" y="21594"/>
                      <a:pt x="10683" y="21579"/>
                    </a:cubicBezTo>
                    <a:cubicBezTo>
                      <a:pt x="12068" y="21581"/>
                      <a:pt x="13440" y="21318"/>
                      <a:pt x="14724" y="20804"/>
                    </a:cubicBezTo>
                    <a:cubicBezTo>
                      <a:pt x="15987" y="20297"/>
                      <a:pt x="17139" y="19553"/>
                      <a:pt x="18118" y="18611"/>
                    </a:cubicBezTo>
                    <a:cubicBezTo>
                      <a:pt x="19114" y="17637"/>
                      <a:pt x="19904" y="16474"/>
                      <a:pt x="20440" y="15190"/>
                    </a:cubicBezTo>
                    <a:cubicBezTo>
                      <a:pt x="21584" y="12377"/>
                      <a:pt x="21584" y="9232"/>
                      <a:pt x="20440" y="6419"/>
                    </a:cubicBezTo>
                    <a:close/>
                    <a:moveTo>
                      <a:pt x="18339" y="14430"/>
                    </a:moveTo>
                    <a:cubicBezTo>
                      <a:pt x="17942" y="15476"/>
                      <a:pt x="17343" y="16435"/>
                      <a:pt x="16576" y="17252"/>
                    </a:cubicBezTo>
                    <a:cubicBezTo>
                      <a:pt x="13451" y="20512"/>
                      <a:pt x="8261" y="20635"/>
                      <a:pt x="4983" y="17526"/>
                    </a:cubicBezTo>
                    <a:cubicBezTo>
                      <a:pt x="4841" y="17391"/>
                      <a:pt x="4703" y="17251"/>
                      <a:pt x="4571" y="17105"/>
                    </a:cubicBezTo>
                    <a:cubicBezTo>
                      <a:pt x="3826" y="16282"/>
                      <a:pt x="3256" y="15317"/>
                      <a:pt x="2896" y="14269"/>
                    </a:cubicBezTo>
                    <a:cubicBezTo>
                      <a:pt x="2506" y="13156"/>
                      <a:pt x="2312" y="11983"/>
                      <a:pt x="2323" y="10804"/>
                    </a:cubicBezTo>
                    <a:cubicBezTo>
                      <a:pt x="2307" y="9572"/>
                      <a:pt x="2522" y="8348"/>
                      <a:pt x="2955" y="7193"/>
                    </a:cubicBezTo>
                    <a:cubicBezTo>
                      <a:pt x="3350" y="6144"/>
                      <a:pt x="3955" y="5184"/>
                      <a:pt x="4732" y="4372"/>
                    </a:cubicBezTo>
                    <a:cubicBezTo>
                      <a:pt x="5479" y="3585"/>
                      <a:pt x="6378" y="2958"/>
                      <a:pt x="7377" y="2530"/>
                    </a:cubicBezTo>
                    <a:cubicBezTo>
                      <a:pt x="8425" y="2097"/>
                      <a:pt x="9549" y="1878"/>
                      <a:pt x="10683" y="1886"/>
                    </a:cubicBezTo>
                    <a:cubicBezTo>
                      <a:pt x="12906" y="1861"/>
                      <a:pt x="15037" y="2762"/>
                      <a:pt x="16561" y="4372"/>
                    </a:cubicBezTo>
                    <a:cubicBezTo>
                      <a:pt x="17329" y="5188"/>
                      <a:pt x="17928" y="6147"/>
                      <a:pt x="18324" y="7193"/>
                    </a:cubicBezTo>
                    <a:cubicBezTo>
                      <a:pt x="19204" y="9551"/>
                      <a:pt x="19204" y="12145"/>
                      <a:pt x="18324" y="14503"/>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grpSp>
      </p:grpSp>
      <p:sp>
        <p:nvSpPr>
          <p:cNvPr id="3123" name="Google Shape;3123;p145"/>
          <p:cNvSpPr txBox="1"/>
          <p:nvPr/>
        </p:nvSpPr>
        <p:spPr>
          <a:xfrm>
            <a:off x="249175" y="6357049"/>
            <a:ext cx="3608700" cy="4002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Exo 2"/>
              <a:buNone/>
            </a:pPr>
            <a:r>
              <a:rPr lang="en-US" sz="1400" b="0" i="1" u="none" strike="noStrike" cap="none" dirty="0">
                <a:solidFill>
                  <a:srgbClr val="000000"/>
                </a:solidFill>
                <a:latin typeface="Exo 2"/>
                <a:ea typeface="Exo 2"/>
                <a:cs typeface="Exo 2"/>
                <a:sym typeface="Exo 2"/>
              </a:rPr>
              <a:t> </a:t>
            </a:r>
            <a:endParaRPr dirty="0"/>
          </a:p>
        </p:txBody>
      </p:sp>
      <p:sp>
        <p:nvSpPr>
          <p:cNvPr id="3124" name="Google Shape;3124;p145"/>
          <p:cNvSpPr txBox="1">
            <a:spLocks noGrp="1"/>
          </p:cNvSpPr>
          <p:nvPr>
            <p:ph type="sldNum" idx="12"/>
          </p:nvPr>
        </p:nvSpPr>
        <p:spPr>
          <a:xfrm>
            <a:off x="5730144" y="6366317"/>
            <a:ext cx="393300" cy="400200"/>
          </a:xfrm>
          <a:prstGeom prst="rect">
            <a:avLst/>
          </a:prstGeom>
          <a:noFill/>
          <a:ln>
            <a:noFill/>
          </a:ln>
        </p:spPr>
        <p:txBody>
          <a:bodyPr spcFirstLastPara="1" wrap="square" lIns="91400" tIns="91400" rIns="91400" bIns="91400" anchor="ctr" anchorCtr="0">
            <a:spAutoFit/>
          </a:bodyPr>
          <a:lstStyle>
            <a:lvl1pPr marL="0" lvl="0" indent="0" algn="l" rtl="0">
              <a:lnSpc>
                <a:spcPct val="100000"/>
              </a:lnSpc>
              <a:spcBef>
                <a:spcPts val="0"/>
              </a:spcBef>
              <a:spcAft>
                <a:spcPts val="0"/>
              </a:spcAft>
              <a:buClr>
                <a:srgbClr val="000000"/>
              </a:buClr>
              <a:buSzPts val="1400"/>
              <a:buFont typeface="Arial"/>
              <a:buNone/>
              <a:defRPr>
                <a:solidFill>
                  <a:srgbClr val="000000"/>
                </a:solidFill>
              </a:defRPr>
            </a:lvl1pPr>
            <a:lvl2pPr marL="0" lvl="1" indent="0" algn="l" rtl="0">
              <a:lnSpc>
                <a:spcPct val="100000"/>
              </a:lnSpc>
              <a:spcBef>
                <a:spcPts val="0"/>
              </a:spcBef>
              <a:spcAft>
                <a:spcPts val="0"/>
              </a:spcAft>
              <a:buClr>
                <a:srgbClr val="000000"/>
              </a:buClr>
              <a:buSzPts val="1400"/>
              <a:buFont typeface="Arial"/>
              <a:buNone/>
              <a:defRPr>
                <a:solidFill>
                  <a:srgbClr val="000000"/>
                </a:solidFill>
              </a:defRPr>
            </a:lvl2pPr>
            <a:lvl3pPr marL="0" lvl="2" indent="0" algn="l" rtl="0">
              <a:lnSpc>
                <a:spcPct val="100000"/>
              </a:lnSpc>
              <a:spcBef>
                <a:spcPts val="0"/>
              </a:spcBef>
              <a:spcAft>
                <a:spcPts val="0"/>
              </a:spcAft>
              <a:buClr>
                <a:srgbClr val="000000"/>
              </a:buClr>
              <a:buSzPts val="1400"/>
              <a:buFont typeface="Arial"/>
              <a:buNone/>
              <a:defRPr>
                <a:solidFill>
                  <a:srgbClr val="000000"/>
                </a:solidFill>
              </a:defRPr>
            </a:lvl3pPr>
            <a:lvl4pPr marL="0" lvl="3" indent="0" algn="l" rtl="0">
              <a:lnSpc>
                <a:spcPct val="100000"/>
              </a:lnSpc>
              <a:spcBef>
                <a:spcPts val="0"/>
              </a:spcBef>
              <a:spcAft>
                <a:spcPts val="0"/>
              </a:spcAft>
              <a:buClr>
                <a:srgbClr val="000000"/>
              </a:buClr>
              <a:buSzPts val="1400"/>
              <a:buFont typeface="Arial"/>
              <a:buNone/>
              <a:defRPr>
                <a:solidFill>
                  <a:srgbClr val="000000"/>
                </a:solidFill>
              </a:defRPr>
            </a:lvl4pPr>
            <a:lvl5pPr marL="0" lvl="4" indent="0" algn="l" rtl="0">
              <a:lnSpc>
                <a:spcPct val="100000"/>
              </a:lnSpc>
              <a:spcBef>
                <a:spcPts val="0"/>
              </a:spcBef>
              <a:spcAft>
                <a:spcPts val="0"/>
              </a:spcAft>
              <a:buClr>
                <a:srgbClr val="000000"/>
              </a:buClr>
              <a:buSzPts val="1400"/>
              <a:buFont typeface="Arial"/>
              <a:buNone/>
              <a:defRPr>
                <a:solidFill>
                  <a:srgbClr val="000000"/>
                </a:solidFill>
              </a:defRPr>
            </a:lvl5pPr>
            <a:lvl6pPr marL="0" lvl="5" indent="0" algn="l" rtl="0">
              <a:lnSpc>
                <a:spcPct val="100000"/>
              </a:lnSpc>
              <a:spcBef>
                <a:spcPts val="0"/>
              </a:spcBef>
              <a:spcAft>
                <a:spcPts val="0"/>
              </a:spcAft>
              <a:buClr>
                <a:srgbClr val="000000"/>
              </a:buClr>
              <a:buSzPts val="1400"/>
              <a:buFont typeface="Arial"/>
              <a:buNone/>
              <a:defRPr>
                <a:solidFill>
                  <a:srgbClr val="000000"/>
                </a:solidFill>
              </a:defRPr>
            </a:lvl6pPr>
            <a:lvl7pPr marL="0" lvl="6" indent="0" algn="l" rtl="0">
              <a:lnSpc>
                <a:spcPct val="100000"/>
              </a:lnSpc>
              <a:spcBef>
                <a:spcPts val="0"/>
              </a:spcBef>
              <a:spcAft>
                <a:spcPts val="0"/>
              </a:spcAft>
              <a:buClr>
                <a:srgbClr val="000000"/>
              </a:buClr>
              <a:buSzPts val="1400"/>
              <a:buFont typeface="Arial"/>
              <a:buNone/>
              <a:defRPr>
                <a:solidFill>
                  <a:srgbClr val="000000"/>
                </a:solidFill>
              </a:defRPr>
            </a:lvl7pPr>
            <a:lvl8pPr marL="0" lvl="7" indent="0" algn="l" rtl="0">
              <a:lnSpc>
                <a:spcPct val="100000"/>
              </a:lnSpc>
              <a:spcBef>
                <a:spcPts val="0"/>
              </a:spcBef>
              <a:spcAft>
                <a:spcPts val="0"/>
              </a:spcAft>
              <a:buClr>
                <a:srgbClr val="000000"/>
              </a:buClr>
              <a:buSzPts val="1400"/>
              <a:buFont typeface="Arial"/>
              <a:buNone/>
              <a:defRPr>
                <a:solidFill>
                  <a:srgbClr val="000000"/>
                </a:solidFill>
              </a:defRPr>
            </a:lvl8pPr>
            <a:lvl9pPr marL="0" lvl="8" indent="0" algn="l" rtl="0">
              <a:lnSpc>
                <a:spcPct val="100000"/>
              </a:lnSpc>
              <a:spcBef>
                <a:spcPts val="0"/>
              </a:spcBef>
              <a:spcAft>
                <a:spcPts val="0"/>
              </a:spcAft>
              <a:buClr>
                <a:srgbClr val="000000"/>
              </a:buClr>
              <a:buSzPts val="1400"/>
              <a:buFont typeface="Arial"/>
              <a:buNone/>
              <a:defRPr>
                <a:solidFill>
                  <a:srgbClr val="000000"/>
                </a:solidFil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TITLE_AND_BODY_1">
  <p:cSld name="TITLE_AND_BODY_1">
    <p:spTree>
      <p:nvGrpSpPr>
        <p:cNvPr id="1" name="Shape 3148"/>
        <p:cNvGrpSpPr/>
        <p:nvPr/>
      </p:nvGrpSpPr>
      <p:grpSpPr>
        <a:xfrm>
          <a:off x="0" y="0"/>
          <a:ext cx="0" cy="0"/>
          <a:chOff x="0" y="0"/>
          <a:chExt cx="0" cy="0"/>
        </a:xfrm>
      </p:grpSpPr>
      <p:sp>
        <p:nvSpPr>
          <p:cNvPr id="3149" name="Google Shape;3149;p147"/>
          <p:cNvSpPr/>
          <p:nvPr/>
        </p:nvSpPr>
        <p:spPr>
          <a:xfrm>
            <a:off x="-2" y="-2"/>
            <a:ext cx="12192000" cy="2022600"/>
          </a:xfrm>
          <a:prstGeom prst="rect">
            <a:avLst/>
          </a:prstGeom>
          <a:solidFill>
            <a:srgbClr val="00386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grpSp>
        <p:nvGrpSpPr>
          <p:cNvPr id="3150" name="Google Shape;3150;p147"/>
          <p:cNvGrpSpPr/>
          <p:nvPr/>
        </p:nvGrpSpPr>
        <p:grpSpPr>
          <a:xfrm>
            <a:off x="10502429" y="-57903"/>
            <a:ext cx="1725196" cy="2043113"/>
            <a:chOff x="0" y="2"/>
            <a:chExt cx="1725196" cy="2043113"/>
          </a:xfrm>
        </p:grpSpPr>
        <p:cxnSp>
          <p:nvCxnSpPr>
            <p:cNvPr id="3151" name="Google Shape;3151;p147"/>
            <p:cNvCxnSpPr/>
            <p:nvPr/>
          </p:nvCxnSpPr>
          <p:spPr>
            <a:xfrm rot="10800000" flipH="1">
              <a:off x="0" y="1143048"/>
              <a:ext cx="624600" cy="632700"/>
            </a:xfrm>
            <a:prstGeom prst="straightConnector1">
              <a:avLst/>
            </a:prstGeom>
            <a:noFill/>
            <a:ln w="38100" cap="rnd" cmpd="sng">
              <a:solidFill>
                <a:srgbClr val="F88D2B"/>
              </a:solidFill>
              <a:prstDash val="solid"/>
              <a:round/>
              <a:headEnd type="none" w="sm" len="sm"/>
              <a:tailEnd type="none" w="sm" len="sm"/>
            </a:ln>
          </p:spPr>
        </p:cxnSp>
        <p:cxnSp>
          <p:nvCxnSpPr>
            <p:cNvPr id="3152" name="Google Shape;3152;p147"/>
            <p:cNvCxnSpPr/>
            <p:nvPr/>
          </p:nvCxnSpPr>
          <p:spPr>
            <a:xfrm rot="10800000" flipH="1">
              <a:off x="731805" y="332642"/>
              <a:ext cx="711300" cy="711300"/>
            </a:xfrm>
            <a:prstGeom prst="straightConnector1">
              <a:avLst/>
            </a:prstGeom>
            <a:noFill/>
            <a:ln w="38100" cap="rnd" cmpd="sng">
              <a:solidFill>
                <a:srgbClr val="00A7E1"/>
              </a:solidFill>
              <a:prstDash val="solid"/>
              <a:round/>
              <a:headEnd type="none" w="sm" len="sm"/>
              <a:tailEnd type="none" w="sm" len="sm"/>
            </a:ln>
          </p:spPr>
        </p:cxnSp>
        <p:cxnSp>
          <p:nvCxnSpPr>
            <p:cNvPr id="3153" name="Google Shape;3153;p147"/>
            <p:cNvCxnSpPr/>
            <p:nvPr/>
          </p:nvCxnSpPr>
          <p:spPr>
            <a:xfrm rot="10800000" flipH="1">
              <a:off x="314896" y="417714"/>
              <a:ext cx="672900" cy="672900"/>
            </a:xfrm>
            <a:prstGeom prst="straightConnector1">
              <a:avLst/>
            </a:prstGeom>
            <a:noFill/>
            <a:ln w="38100" cap="rnd" cmpd="sng">
              <a:solidFill>
                <a:srgbClr val="8DC6E8"/>
              </a:solidFill>
              <a:prstDash val="solid"/>
              <a:round/>
              <a:headEnd type="none" w="sm" len="sm"/>
              <a:tailEnd type="none" w="sm" len="sm"/>
            </a:ln>
          </p:spPr>
        </p:cxnSp>
        <p:cxnSp>
          <p:nvCxnSpPr>
            <p:cNvPr id="3154" name="Google Shape;3154;p147"/>
            <p:cNvCxnSpPr/>
            <p:nvPr/>
          </p:nvCxnSpPr>
          <p:spPr>
            <a:xfrm rot="10800000" flipH="1">
              <a:off x="114872" y="454015"/>
              <a:ext cx="1589100" cy="1589100"/>
            </a:xfrm>
            <a:prstGeom prst="straightConnector1">
              <a:avLst/>
            </a:prstGeom>
            <a:noFill/>
            <a:ln w="38100" cap="rnd" cmpd="sng">
              <a:solidFill>
                <a:srgbClr val="007DA8"/>
              </a:solidFill>
              <a:prstDash val="solid"/>
              <a:round/>
              <a:headEnd type="none" w="sm" len="sm"/>
              <a:tailEnd type="none" w="sm" len="sm"/>
            </a:ln>
          </p:spPr>
        </p:cxnSp>
        <p:cxnSp>
          <p:nvCxnSpPr>
            <p:cNvPr id="3155" name="Google Shape;3155;p147"/>
            <p:cNvCxnSpPr/>
            <p:nvPr/>
          </p:nvCxnSpPr>
          <p:spPr>
            <a:xfrm rot="10800000" flipH="1">
              <a:off x="1100709" y="2"/>
              <a:ext cx="304800" cy="304800"/>
            </a:xfrm>
            <a:prstGeom prst="straightConnector1">
              <a:avLst/>
            </a:prstGeom>
            <a:noFill/>
            <a:ln w="38100" cap="rnd" cmpd="sng">
              <a:solidFill>
                <a:srgbClr val="F88D2B"/>
              </a:solidFill>
              <a:prstDash val="solid"/>
              <a:round/>
              <a:headEnd type="none" w="sm" len="sm"/>
              <a:tailEnd type="none" w="sm" len="sm"/>
            </a:ln>
          </p:spPr>
        </p:cxnSp>
        <p:cxnSp>
          <p:nvCxnSpPr>
            <p:cNvPr id="3156" name="Google Shape;3156;p147"/>
            <p:cNvCxnSpPr/>
            <p:nvPr/>
          </p:nvCxnSpPr>
          <p:spPr>
            <a:xfrm rot="10800000" flipH="1">
              <a:off x="1572196" y="51791"/>
              <a:ext cx="153000" cy="153000"/>
            </a:xfrm>
            <a:prstGeom prst="straightConnector1">
              <a:avLst/>
            </a:prstGeom>
            <a:noFill/>
            <a:ln w="38100" cap="rnd" cmpd="sng">
              <a:solidFill>
                <a:srgbClr val="8DC6E8"/>
              </a:solidFill>
              <a:prstDash val="solid"/>
              <a:round/>
              <a:headEnd type="none" w="sm" len="sm"/>
              <a:tailEnd type="none" w="sm" len="sm"/>
            </a:ln>
          </p:spPr>
        </p:cxnSp>
      </p:grpSp>
      <p:grpSp>
        <p:nvGrpSpPr>
          <p:cNvPr id="3157" name="Google Shape;3157;p147"/>
          <p:cNvGrpSpPr/>
          <p:nvPr/>
        </p:nvGrpSpPr>
        <p:grpSpPr>
          <a:xfrm>
            <a:off x="0" y="6336795"/>
            <a:ext cx="12192000" cy="521100"/>
            <a:chOff x="0" y="-1"/>
            <a:chExt cx="12192000" cy="521100"/>
          </a:xfrm>
        </p:grpSpPr>
        <p:sp>
          <p:nvSpPr>
            <p:cNvPr id="3158" name="Google Shape;3158;p147"/>
            <p:cNvSpPr/>
            <p:nvPr/>
          </p:nvSpPr>
          <p:spPr>
            <a:xfrm>
              <a:off x="0" y="-1"/>
              <a:ext cx="12192000" cy="521100"/>
            </a:xfrm>
            <a:prstGeom prst="rect">
              <a:avLst/>
            </a:prstGeom>
            <a:solidFill>
              <a:srgbClr val="FAFAF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Exo 2"/>
                <a:buNone/>
              </a:pPr>
              <a:endParaRPr sz="1800" b="0" i="0" u="none" strike="noStrike" cap="none" dirty="0">
                <a:solidFill>
                  <a:srgbClr val="FFFFFF"/>
                </a:solidFill>
                <a:latin typeface="Exo 2"/>
                <a:ea typeface="Exo 2"/>
                <a:cs typeface="Exo 2"/>
                <a:sym typeface="Exo 2"/>
              </a:endParaRPr>
            </a:p>
          </p:txBody>
        </p:sp>
        <p:grpSp>
          <p:nvGrpSpPr>
            <p:cNvPr id="3159" name="Google Shape;3159;p147"/>
            <p:cNvGrpSpPr/>
            <p:nvPr/>
          </p:nvGrpSpPr>
          <p:grpSpPr>
            <a:xfrm>
              <a:off x="10578102" y="158832"/>
              <a:ext cx="1324287" cy="240093"/>
              <a:chOff x="0" y="0"/>
              <a:chExt cx="1324287" cy="240093"/>
            </a:xfrm>
          </p:grpSpPr>
          <p:sp>
            <p:nvSpPr>
              <p:cNvPr id="3160" name="Google Shape;3160;p147"/>
              <p:cNvSpPr/>
              <p:nvPr/>
            </p:nvSpPr>
            <p:spPr>
              <a:xfrm>
                <a:off x="0" y="181269"/>
                <a:ext cx="70956" cy="57132"/>
              </a:xfrm>
              <a:custGeom>
                <a:avLst/>
                <a:gdLst/>
                <a:ahLst/>
                <a:cxnLst/>
                <a:rect l="l" t="t" r="r" b="b"/>
                <a:pathLst>
                  <a:path w="21600" h="21600" extrusionOk="0">
                    <a:moveTo>
                      <a:pt x="16701" y="0"/>
                    </a:moveTo>
                    <a:lnTo>
                      <a:pt x="0" y="21600"/>
                    </a:lnTo>
                    <a:lnTo>
                      <a:pt x="21600" y="21600"/>
                    </a:lnTo>
                    <a:lnTo>
                      <a:pt x="16701" y="0"/>
                    </a:lnTo>
                    <a:close/>
                  </a:path>
                </a:pathLst>
              </a:custGeom>
              <a:solidFill>
                <a:srgbClr val="7F9FB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61" name="Google Shape;3161;p147"/>
              <p:cNvSpPr/>
              <p:nvPr/>
            </p:nvSpPr>
            <p:spPr>
              <a:xfrm>
                <a:off x="65628" y="179389"/>
                <a:ext cx="162540" cy="59022"/>
              </a:xfrm>
              <a:custGeom>
                <a:avLst/>
                <a:gdLst/>
                <a:ahLst/>
                <a:cxnLst/>
                <a:rect l="l" t="t" r="r" b="b"/>
                <a:pathLst>
                  <a:path w="21600" h="21600" extrusionOk="0">
                    <a:moveTo>
                      <a:pt x="0" y="0"/>
                    </a:moveTo>
                    <a:lnTo>
                      <a:pt x="2212" y="21600"/>
                    </a:lnTo>
                    <a:lnTo>
                      <a:pt x="21600" y="21600"/>
                    </a:lnTo>
                    <a:lnTo>
                      <a:pt x="21600" y="14220"/>
                    </a:lnTo>
                    <a:lnTo>
                      <a:pt x="0" y="0"/>
                    </a:lnTo>
                    <a:close/>
                  </a:path>
                </a:pathLst>
              </a:custGeom>
              <a:solidFill>
                <a:srgbClr val="3A7D3D"/>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62" name="Google Shape;3162;p147"/>
              <p:cNvSpPr/>
              <p:nvPr/>
            </p:nvSpPr>
            <p:spPr>
              <a:xfrm>
                <a:off x="72095" y="116015"/>
                <a:ext cx="155844" cy="91152"/>
              </a:xfrm>
              <a:custGeom>
                <a:avLst/>
                <a:gdLst/>
                <a:ahLst/>
                <a:cxnLst/>
                <a:rect l="l" t="t" r="r" b="b"/>
                <a:pathLst>
                  <a:path w="21600" h="21600" extrusionOk="0">
                    <a:moveTo>
                      <a:pt x="0" y="12782"/>
                    </a:moveTo>
                    <a:lnTo>
                      <a:pt x="21600" y="21600"/>
                    </a:lnTo>
                    <a:lnTo>
                      <a:pt x="21600" y="0"/>
                    </a:lnTo>
                    <a:lnTo>
                      <a:pt x="0" y="12782"/>
                    </a:lnTo>
                    <a:close/>
                  </a:path>
                </a:pathLst>
              </a:custGeom>
              <a:solidFill>
                <a:srgbClr val="73BF6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63" name="Google Shape;3163;p147"/>
              <p:cNvSpPr/>
              <p:nvPr/>
            </p:nvSpPr>
            <p:spPr>
              <a:xfrm>
                <a:off x="78156" y="0"/>
                <a:ext cx="149796" cy="156438"/>
              </a:xfrm>
              <a:custGeom>
                <a:avLst/>
                <a:gdLst/>
                <a:ahLst/>
                <a:cxnLst/>
                <a:rect l="l" t="t" r="r" b="b"/>
                <a:pathLst>
                  <a:path w="21600" h="21600" extrusionOk="0">
                    <a:moveTo>
                      <a:pt x="0" y="21600"/>
                    </a:moveTo>
                    <a:lnTo>
                      <a:pt x="21600" y="14440"/>
                    </a:lnTo>
                    <a:lnTo>
                      <a:pt x="21600" y="0"/>
                    </a:lnTo>
                    <a:lnTo>
                      <a:pt x="0" y="21600"/>
                    </a:lnTo>
                    <a:close/>
                  </a:path>
                </a:pathLst>
              </a:custGeom>
              <a:solidFill>
                <a:srgbClr val="A2D29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64" name="Google Shape;3164;p147"/>
              <p:cNvSpPr/>
              <p:nvPr/>
            </p:nvSpPr>
            <p:spPr>
              <a:xfrm>
                <a:off x="260036" y="2318"/>
                <a:ext cx="98010" cy="175500"/>
              </a:xfrm>
              <a:custGeom>
                <a:avLst/>
                <a:gdLst/>
                <a:ahLst/>
                <a:cxnLst/>
                <a:rect l="l" t="t" r="r" b="b"/>
                <a:pathLst>
                  <a:path w="21600" h="21600" extrusionOk="0">
                    <a:moveTo>
                      <a:pt x="4283" y="15513"/>
                    </a:moveTo>
                    <a:lnTo>
                      <a:pt x="4283" y="0"/>
                    </a:lnTo>
                    <a:lnTo>
                      <a:pt x="0" y="0"/>
                    </a:lnTo>
                    <a:lnTo>
                      <a:pt x="0" y="16845"/>
                    </a:lnTo>
                    <a:cubicBezTo>
                      <a:pt x="0" y="21410"/>
                      <a:pt x="6180" y="21600"/>
                      <a:pt x="12757" y="21600"/>
                    </a:cubicBezTo>
                    <a:cubicBezTo>
                      <a:pt x="15483" y="21600"/>
                      <a:pt x="18489" y="21581"/>
                      <a:pt x="21600" y="21516"/>
                    </a:cubicBezTo>
                    <a:lnTo>
                      <a:pt x="21600" y="19611"/>
                    </a:lnTo>
                    <a:lnTo>
                      <a:pt x="12613" y="19611"/>
                    </a:lnTo>
                    <a:cubicBezTo>
                      <a:pt x="5451" y="19607"/>
                      <a:pt x="4283" y="18896"/>
                      <a:pt x="4283" y="15513"/>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65" name="Google Shape;3165;p147"/>
              <p:cNvSpPr/>
              <p:nvPr/>
            </p:nvSpPr>
            <p:spPr>
              <a:xfrm>
                <a:off x="373938" y="2582"/>
                <a:ext cx="22140" cy="26568"/>
              </a:xfrm>
              <a:custGeom>
                <a:avLst/>
                <a:gdLst/>
                <a:ahLst/>
                <a:cxnLst/>
                <a:rect l="l" t="t" r="r" b="b"/>
                <a:pathLst>
                  <a:path w="21600" h="21600" extrusionOk="0">
                    <a:moveTo>
                      <a:pt x="10757" y="0"/>
                    </a:moveTo>
                    <a:cubicBezTo>
                      <a:pt x="2430" y="0"/>
                      <a:pt x="0" y="2853"/>
                      <a:pt x="0" y="10857"/>
                    </a:cubicBezTo>
                    <a:cubicBezTo>
                      <a:pt x="0" y="18861"/>
                      <a:pt x="2206" y="21600"/>
                      <a:pt x="10757" y="21600"/>
                    </a:cubicBezTo>
                    <a:cubicBezTo>
                      <a:pt x="19307" y="21600"/>
                      <a:pt x="21600" y="18847"/>
                      <a:pt x="21600" y="10857"/>
                    </a:cubicBezTo>
                    <a:cubicBezTo>
                      <a:pt x="21600" y="2868"/>
                      <a:pt x="19083" y="0"/>
                      <a:pt x="10757" y="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66" name="Google Shape;3166;p147"/>
              <p:cNvSpPr/>
              <p:nvPr/>
            </p:nvSpPr>
            <p:spPr>
              <a:xfrm>
                <a:off x="375829" y="43560"/>
                <a:ext cx="18300" cy="133800"/>
              </a:xfrm>
              <a:prstGeom prst="rect">
                <a:avLst/>
              </a:pr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67" name="Google Shape;3167;p147"/>
              <p:cNvSpPr/>
              <p:nvPr/>
            </p:nvSpPr>
            <p:spPr>
              <a:xfrm>
                <a:off x="411381" y="43560"/>
                <a:ext cx="124632" cy="135594"/>
              </a:xfrm>
              <a:custGeom>
                <a:avLst/>
                <a:gdLst/>
                <a:ahLst/>
                <a:cxnLst/>
                <a:rect l="l" t="t" r="r" b="b"/>
                <a:pathLst>
                  <a:path w="21600" h="21600" extrusionOk="0">
                    <a:moveTo>
                      <a:pt x="10820" y="18142"/>
                    </a:moveTo>
                    <a:lnTo>
                      <a:pt x="3393" y="0"/>
                    </a:lnTo>
                    <a:lnTo>
                      <a:pt x="0" y="0"/>
                    </a:lnTo>
                    <a:lnTo>
                      <a:pt x="8214" y="19529"/>
                    </a:lnTo>
                    <a:cubicBezTo>
                      <a:pt x="8789" y="20928"/>
                      <a:pt x="9561" y="21600"/>
                      <a:pt x="10780" y="21600"/>
                    </a:cubicBezTo>
                    <a:cubicBezTo>
                      <a:pt x="11999" y="21600"/>
                      <a:pt x="12679" y="20917"/>
                      <a:pt x="13270" y="19529"/>
                    </a:cubicBezTo>
                    <a:lnTo>
                      <a:pt x="21600" y="0"/>
                    </a:lnTo>
                    <a:lnTo>
                      <a:pt x="18351" y="0"/>
                    </a:ln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68" name="Google Shape;3168;p147"/>
              <p:cNvSpPr/>
              <p:nvPr/>
            </p:nvSpPr>
            <p:spPr>
              <a:xfrm>
                <a:off x="539897" y="41751"/>
                <a:ext cx="116748" cy="137401"/>
              </a:xfrm>
              <a:custGeom>
                <a:avLst/>
                <a:gdLst/>
                <a:ahLst/>
                <a:cxnLst/>
                <a:rect l="l" t="t" r="r" b="b"/>
                <a:pathLst>
                  <a:path w="21600" h="21587" extrusionOk="0">
                    <a:moveTo>
                      <a:pt x="10892" y="0"/>
                    </a:moveTo>
                    <a:cubicBezTo>
                      <a:pt x="2720" y="0"/>
                      <a:pt x="0" y="3165"/>
                      <a:pt x="0" y="10789"/>
                    </a:cubicBezTo>
                    <a:cubicBezTo>
                      <a:pt x="0" y="17019"/>
                      <a:pt x="2154" y="21586"/>
                      <a:pt x="10303" y="21586"/>
                    </a:cubicBezTo>
                    <a:cubicBezTo>
                      <a:pt x="13797" y="21600"/>
                      <a:pt x="17286" y="21367"/>
                      <a:pt x="20734" y="20888"/>
                    </a:cubicBezTo>
                    <a:lnTo>
                      <a:pt x="20423" y="18572"/>
                    </a:lnTo>
                    <a:cubicBezTo>
                      <a:pt x="17512" y="18939"/>
                      <a:pt x="14574" y="19137"/>
                      <a:pt x="11630" y="19163"/>
                    </a:cubicBezTo>
                    <a:cubicBezTo>
                      <a:pt x="5354" y="19163"/>
                      <a:pt x="3818" y="16956"/>
                      <a:pt x="3396" y="12648"/>
                    </a:cubicBezTo>
                    <a:lnTo>
                      <a:pt x="9296" y="12450"/>
                    </a:lnTo>
                    <a:cubicBezTo>
                      <a:pt x="12778" y="12331"/>
                      <a:pt x="18678" y="11859"/>
                      <a:pt x="21528" y="11456"/>
                    </a:cubicBezTo>
                    <a:cubicBezTo>
                      <a:pt x="21571" y="10833"/>
                      <a:pt x="21600" y="10052"/>
                      <a:pt x="21600" y="9464"/>
                    </a:cubicBezTo>
                    <a:cubicBezTo>
                      <a:pt x="21600" y="3719"/>
                      <a:pt x="19322" y="0"/>
                      <a:pt x="10892" y="0"/>
                    </a:cubicBezTo>
                    <a:close/>
                    <a:moveTo>
                      <a:pt x="18119" y="9657"/>
                    </a:moveTo>
                    <a:cubicBezTo>
                      <a:pt x="15831" y="9903"/>
                      <a:pt x="12078" y="10151"/>
                      <a:pt x="9898" y="10234"/>
                    </a:cubicBezTo>
                    <a:lnTo>
                      <a:pt x="3315" y="10493"/>
                    </a:lnTo>
                    <a:cubicBezTo>
                      <a:pt x="3315" y="5066"/>
                      <a:pt x="4622" y="2351"/>
                      <a:pt x="10892" y="2351"/>
                    </a:cubicBezTo>
                    <a:cubicBezTo>
                      <a:pt x="16327" y="2351"/>
                      <a:pt x="18174" y="4616"/>
                      <a:pt x="18174" y="8181"/>
                    </a:cubicBezTo>
                    <a:cubicBezTo>
                      <a:pt x="18174" y="8603"/>
                      <a:pt x="18161" y="9219"/>
                      <a:pt x="18119" y="9644"/>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69" name="Google Shape;3169;p147"/>
              <p:cNvSpPr/>
              <p:nvPr/>
            </p:nvSpPr>
            <p:spPr>
              <a:xfrm>
                <a:off x="684582" y="507"/>
                <a:ext cx="134460" cy="176879"/>
              </a:xfrm>
              <a:custGeom>
                <a:avLst/>
                <a:gdLst/>
                <a:ahLst/>
                <a:cxnLst/>
                <a:rect l="l" t="t" r="r" b="b"/>
                <a:pathLst>
                  <a:path w="21600" h="21597" extrusionOk="0">
                    <a:moveTo>
                      <a:pt x="20558" y="6715"/>
                    </a:moveTo>
                    <a:cubicBezTo>
                      <a:pt x="20558" y="938"/>
                      <a:pt x="15448" y="0"/>
                      <a:pt x="9203" y="0"/>
                    </a:cubicBezTo>
                    <a:cubicBezTo>
                      <a:pt x="6119" y="-3"/>
                      <a:pt x="3040" y="194"/>
                      <a:pt x="0" y="588"/>
                    </a:cubicBezTo>
                    <a:lnTo>
                      <a:pt x="0" y="21593"/>
                    </a:lnTo>
                    <a:lnTo>
                      <a:pt x="5731" y="21593"/>
                    </a:lnTo>
                    <a:lnTo>
                      <a:pt x="5731" y="13443"/>
                    </a:lnTo>
                    <a:cubicBezTo>
                      <a:pt x="6728" y="13488"/>
                      <a:pt x="8039" y="13535"/>
                      <a:pt x="9192" y="13535"/>
                    </a:cubicBezTo>
                    <a:lnTo>
                      <a:pt x="14994" y="21597"/>
                    </a:lnTo>
                    <a:lnTo>
                      <a:pt x="21600" y="21597"/>
                    </a:lnTo>
                    <a:lnTo>
                      <a:pt x="15133" y="13036"/>
                    </a:lnTo>
                    <a:cubicBezTo>
                      <a:pt x="18458" y="12274"/>
                      <a:pt x="20558" y="10494"/>
                      <a:pt x="20558" y="6715"/>
                    </a:cubicBezTo>
                    <a:close/>
                    <a:moveTo>
                      <a:pt x="9220" y="10100"/>
                    </a:moveTo>
                    <a:cubicBezTo>
                      <a:pt x="8053" y="10114"/>
                      <a:pt x="6885" y="10077"/>
                      <a:pt x="5723" y="9990"/>
                    </a:cubicBezTo>
                    <a:lnTo>
                      <a:pt x="5723" y="3569"/>
                    </a:lnTo>
                    <a:cubicBezTo>
                      <a:pt x="6922" y="3451"/>
                      <a:pt x="8130" y="3390"/>
                      <a:pt x="9339" y="3387"/>
                    </a:cubicBezTo>
                    <a:cubicBezTo>
                      <a:pt x="13470" y="3387"/>
                      <a:pt x="14878" y="4330"/>
                      <a:pt x="14878" y="6698"/>
                    </a:cubicBezTo>
                    <a:cubicBezTo>
                      <a:pt x="14878" y="9411"/>
                      <a:pt x="12777" y="10100"/>
                      <a:pt x="9220" y="1010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70" name="Google Shape;3170;p147"/>
              <p:cNvSpPr/>
              <p:nvPr/>
            </p:nvSpPr>
            <p:spPr>
              <a:xfrm>
                <a:off x="829567" y="41751"/>
                <a:ext cx="113060" cy="137376"/>
              </a:xfrm>
              <a:custGeom>
                <a:avLst/>
                <a:gdLst/>
                <a:ahLst/>
                <a:cxnLst/>
                <a:rect l="l" t="t" r="r" b="b"/>
                <a:pathLst>
                  <a:path w="21597" h="21600" extrusionOk="0">
                    <a:moveTo>
                      <a:pt x="11105" y="0"/>
                    </a:moveTo>
                    <a:cubicBezTo>
                      <a:pt x="7720" y="36"/>
                      <a:pt x="4343" y="305"/>
                      <a:pt x="1013" y="804"/>
                    </a:cubicBezTo>
                    <a:lnTo>
                      <a:pt x="1539" y="4704"/>
                    </a:lnTo>
                    <a:cubicBezTo>
                      <a:pt x="4549" y="4369"/>
                      <a:pt x="7582" y="4184"/>
                      <a:pt x="10619" y="4151"/>
                    </a:cubicBezTo>
                    <a:cubicBezTo>
                      <a:pt x="13971" y="4151"/>
                      <a:pt x="15345" y="5256"/>
                      <a:pt x="15345" y="7670"/>
                    </a:cubicBezTo>
                    <a:cubicBezTo>
                      <a:pt x="12517" y="7767"/>
                      <a:pt x="9802" y="7850"/>
                      <a:pt x="7116" y="8204"/>
                    </a:cubicBezTo>
                    <a:cubicBezTo>
                      <a:pt x="1991" y="8864"/>
                      <a:pt x="0" y="11167"/>
                      <a:pt x="0" y="14891"/>
                    </a:cubicBezTo>
                    <a:cubicBezTo>
                      <a:pt x="0" y="19343"/>
                      <a:pt x="2798" y="21600"/>
                      <a:pt x="9904" y="21600"/>
                    </a:cubicBezTo>
                    <a:cubicBezTo>
                      <a:pt x="14552" y="21600"/>
                      <a:pt x="18420" y="21067"/>
                      <a:pt x="21381" y="19650"/>
                    </a:cubicBezTo>
                    <a:cubicBezTo>
                      <a:pt x="21526" y="18305"/>
                      <a:pt x="21597" y="17087"/>
                      <a:pt x="21597" y="15659"/>
                    </a:cubicBezTo>
                    <a:lnTo>
                      <a:pt x="21597" y="6770"/>
                    </a:lnTo>
                    <a:cubicBezTo>
                      <a:pt x="21600" y="1312"/>
                      <a:pt x="16837" y="0"/>
                      <a:pt x="11105" y="0"/>
                    </a:cubicBezTo>
                    <a:close/>
                    <a:moveTo>
                      <a:pt x="15335" y="14236"/>
                    </a:moveTo>
                    <a:cubicBezTo>
                      <a:pt x="15342" y="15179"/>
                      <a:pt x="15289" y="16121"/>
                      <a:pt x="15176" y="17059"/>
                    </a:cubicBezTo>
                    <a:cubicBezTo>
                      <a:pt x="13789" y="17545"/>
                      <a:pt x="12074" y="17628"/>
                      <a:pt x="10643" y="17628"/>
                    </a:cubicBezTo>
                    <a:cubicBezTo>
                      <a:pt x="7841" y="17628"/>
                      <a:pt x="6282" y="17048"/>
                      <a:pt x="6282" y="14827"/>
                    </a:cubicBezTo>
                    <a:cubicBezTo>
                      <a:pt x="6282" y="12606"/>
                      <a:pt x="7149" y="12015"/>
                      <a:pt x="9401" y="11579"/>
                    </a:cubicBezTo>
                    <a:cubicBezTo>
                      <a:pt x="11193" y="11236"/>
                      <a:pt x="13414" y="11189"/>
                      <a:pt x="15335" y="11107"/>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71" name="Google Shape;3171;p147"/>
              <p:cNvSpPr/>
              <p:nvPr/>
            </p:nvSpPr>
            <p:spPr>
              <a:xfrm>
                <a:off x="964355" y="41751"/>
                <a:ext cx="181062" cy="135594"/>
              </a:xfrm>
              <a:custGeom>
                <a:avLst/>
                <a:gdLst/>
                <a:ahLst/>
                <a:cxnLst/>
                <a:rect l="l" t="t" r="r" b="b"/>
                <a:pathLst>
                  <a:path w="21600" h="21600" extrusionOk="0">
                    <a:moveTo>
                      <a:pt x="15703" y="0"/>
                    </a:moveTo>
                    <a:cubicBezTo>
                      <a:pt x="14030" y="21"/>
                      <a:pt x="12373" y="435"/>
                      <a:pt x="10808" y="1223"/>
                    </a:cubicBezTo>
                    <a:cubicBezTo>
                      <a:pt x="9942" y="456"/>
                      <a:pt x="8701" y="0"/>
                      <a:pt x="6932" y="0"/>
                    </a:cubicBezTo>
                    <a:cubicBezTo>
                      <a:pt x="4443" y="0"/>
                      <a:pt x="1920" y="708"/>
                      <a:pt x="135" y="1975"/>
                    </a:cubicBezTo>
                    <a:cubicBezTo>
                      <a:pt x="44" y="3341"/>
                      <a:pt x="0" y="4572"/>
                      <a:pt x="0" y="6021"/>
                    </a:cubicBezTo>
                    <a:lnTo>
                      <a:pt x="0" y="21600"/>
                    </a:lnTo>
                    <a:lnTo>
                      <a:pt x="3984" y="21600"/>
                    </a:lnTo>
                    <a:lnTo>
                      <a:pt x="3984" y="7683"/>
                    </a:lnTo>
                    <a:cubicBezTo>
                      <a:pt x="3979" y="6728"/>
                      <a:pt x="4012" y="5774"/>
                      <a:pt x="4083" y="4824"/>
                    </a:cubicBezTo>
                    <a:cubicBezTo>
                      <a:pt x="4730" y="4459"/>
                      <a:pt x="5426" y="4269"/>
                      <a:pt x="6129" y="4264"/>
                    </a:cubicBezTo>
                    <a:cubicBezTo>
                      <a:pt x="8319" y="4264"/>
                      <a:pt x="8798" y="5794"/>
                      <a:pt x="8798" y="8511"/>
                    </a:cubicBezTo>
                    <a:lnTo>
                      <a:pt x="8798" y="21600"/>
                    </a:lnTo>
                    <a:lnTo>
                      <a:pt x="12790" y="21600"/>
                    </a:lnTo>
                    <a:lnTo>
                      <a:pt x="12790" y="8030"/>
                    </a:lnTo>
                    <a:cubicBezTo>
                      <a:pt x="12805" y="6997"/>
                      <a:pt x="12734" y="5965"/>
                      <a:pt x="12579" y="4952"/>
                    </a:cubicBezTo>
                    <a:cubicBezTo>
                      <a:pt x="13295" y="4503"/>
                      <a:pt x="14076" y="4262"/>
                      <a:pt x="14868" y="4247"/>
                    </a:cubicBezTo>
                    <a:cubicBezTo>
                      <a:pt x="17121" y="4247"/>
                      <a:pt x="17608" y="5730"/>
                      <a:pt x="17608" y="8494"/>
                    </a:cubicBezTo>
                    <a:lnTo>
                      <a:pt x="17608" y="21600"/>
                    </a:lnTo>
                    <a:lnTo>
                      <a:pt x="21600" y="21600"/>
                    </a:lnTo>
                    <a:lnTo>
                      <a:pt x="21600" y="8030"/>
                    </a:lnTo>
                    <a:cubicBezTo>
                      <a:pt x="21598" y="3674"/>
                      <a:pt x="20841" y="0"/>
                      <a:pt x="15703" y="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72" name="Google Shape;3172;p147"/>
              <p:cNvSpPr/>
              <p:nvPr/>
            </p:nvSpPr>
            <p:spPr>
              <a:xfrm>
                <a:off x="1169629" y="41751"/>
                <a:ext cx="119026" cy="198342"/>
              </a:xfrm>
              <a:custGeom>
                <a:avLst/>
                <a:gdLst/>
                <a:ahLst/>
                <a:cxnLst/>
                <a:rect l="l" t="t" r="r" b="b"/>
                <a:pathLst>
                  <a:path w="21592" h="21600" extrusionOk="0">
                    <a:moveTo>
                      <a:pt x="10034" y="0"/>
                    </a:moveTo>
                    <a:cubicBezTo>
                      <a:pt x="6716" y="0"/>
                      <a:pt x="2947" y="394"/>
                      <a:pt x="206" y="1350"/>
                    </a:cubicBezTo>
                    <a:cubicBezTo>
                      <a:pt x="60" y="2270"/>
                      <a:pt x="-8" y="3193"/>
                      <a:pt x="1" y="4116"/>
                    </a:cubicBezTo>
                    <a:lnTo>
                      <a:pt x="1" y="21600"/>
                    </a:lnTo>
                    <a:lnTo>
                      <a:pt x="6072" y="21600"/>
                    </a:lnTo>
                    <a:lnTo>
                      <a:pt x="6072" y="14652"/>
                    </a:lnTo>
                    <a:cubicBezTo>
                      <a:pt x="7604" y="14850"/>
                      <a:pt x="9165" y="14954"/>
                      <a:pt x="10732" y="14964"/>
                    </a:cubicBezTo>
                    <a:cubicBezTo>
                      <a:pt x="18246" y="14964"/>
                      <a:pt x="21592" y="13132"/>
                      <a:pt x="21592" y="7487"/>
                    </a:cubicBezTo>
                    <a:cubicBezTo>
                      <a:pt x="21592" y="1760"/>
                      <a:pt x="18162" y="0"/>
                      <a:pt x="10034" y="0"/>
                    </a:cubicBezTo>
                    <a:close/>
                    <a:moveTo>
                      <a:pt x="9502" y="12101"/>
                    </a:moveTo>
                    <a:cubicBezTo>
                      <a:pt x="8339" y="12090"/>
                      <a:pt x="7185" y="11983"/>
                      <a:pt x="6072" y="11781"/>
                    </a:cubicBezTo>
                    <a:lnTo>
                      <a:pt x="6072" y="5188"/>
                    </a:lnTo>
                    <a:cubicBezTo>
                      <a:pt x="6065" y="4535"/>
                      <a:pt x="6115" y="3882"/>
                      <a:pt x="6222" y="3233"/>
                    </a:cubicBezTo>
                    <a:cubicBezTo>
                      <a:pt x="7142" y="2978"/>
                      <a:pt x="8691" y="2850"/>
                      <a:pt x="10034" y="2850"/>
                    </a:cubicBezTo>
                    <a:cubicBezTo>
                      <a:pt x="15246" y="2850"/>
                      <a:pt x="15483" y="5107"/>
                      <a:pt x="15483" y="7489"/>
                    </a:cubicBezTo>
                    <a:cubicBezTo>
                      <a:pt x="15476" y="10138"/>
                      <a:pt x="15326" y="12101"/>
                      <a:pt x="9502" y="12101"/>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73" name="Google Shape;3173;p147"/>
              <p:cNvSpPr/>
              <p:nvPr/>
            </p:nvSpPr>
            <p:spPr>
              <a:xfrm>
                <a:off x="1303613" y="48400"/>
                <a:ext cx="16956" cy="16921"/>
              </a:xfrm>
              <a:custGeom>
                <a:avLst/>
                <a:gdLst/>
                <a:ahLst/>
                <a:cxnLst/>
                <a:rect l="l" t="t" r="r" b="b"/>
                <a:pathLst>
                  <a:path w="21600" h="21487" extrusionOk="0">
                    <a:moveTo>
                      <a:pt x="18904" y="10439"/>
                    </a:moveTo>
                    <a:cubicBezTo>
                      <a:pt x="20420" y="9338"/>
                      <a:pt x="21195" y="7774"/>
                      <a:pt x="21013" y="6188"/>
                    </a:cubicBezTo>
                    <a:cubicBezTo>
                      <a:pt x="21228" y="4385"/>
                      <a:pt x="20258" y="2617"/>
                      <a:pt x="18420" y="1464"/>
                    </a:cubicBezTo>
                    <a:cubicBezTo>
                      <a:pt x="16109" y="391"/>
                      <a:pt x="13417" y="-113"/>
                      <a:pt x="10714" y="21"/>
                    </a:cubicBezTo>
                    <a:lnTo>
                      <a:pt x="0" y="21"/>
                    </a:lnTo>
                    <a:lnTo>
                      <a:pt x="0" y="21487"/>
                    </a:lnTo>
                    <a:lnTo>
                      <a:pt x="4630" y="21487"/>
                    </a:lnTo>
                    <a:lnTo>
                      <a:pt x="4630" y="12302"/>
                    </a:lnTo>
                    <a:lnTo>
                      <a:pt x="9055" y="12302"/>
                    </a:lnTo>
                    <a:lnTo>
                      <a:pt x="16347" y="21487"/>
                    </a:lnTo>
                    <a:lnTo>
                      <a:pt x="21600" y="21487"/>
                    </a:lnTo>
                    <a:lnTo>
                      <a:pt x="13686" y="12040"/>
                    </a:lnTo>
                    <a:cubicBezTo>
                      <a:pt x="15602" y="11934"/>
                      <a:pt x="17428" y="11374"/>
                      <a:pt x="18905" y="10439"/>
                    </a:cubicBezTo>
                    <a:close/>
                    <a:moveTo>
                      <a:pt x="9815" y="9311"/>
                    </a:moveTo>
                    <a:lnTo>
                      <a:pt x="4630" y="9311"/>
                    </a:lnTo>
                    <a:lnTo>
                      <a:pt x="4630" y="3117"/>
                    </a:lnTo>
                    <a:lnTo>
                      <a:pt x="12373" y="3117"/>
                    </a:lnTo>
                    <a:cubicBezTo>
                      <a:pt x="13049" y="3166"/>
                      <a:pt x="13714" y="3289"/>
                      <a:pt x="14342" y="3485"/>
                    </a:cubicBezTo>
                    <a:cubicBezTo>
                      <a:pt x="14912" y="3692"/>
                      <a:pt x="15408" y="3997"/>
                      <a:pt x="15794" y="4377"/>
                    </a:cubicBezTo>
                    <a:cubicBezTo>
                      <a:pt x="16199" y="4833"/>
                      <a:pt x="16404" y="5375"/>
                      <a:pt x="16381" y="5925"/>
                    </a:cubicBezTo>
                    <a:cubicBezTo>
                      <a:pt x="16442" y="6565"/>
                      <a:pt x="16249" y="7205"/>
                      <a:pt x="15829" y="7763"/>
                    </a:cubicBezTo>
                    <a:cubicBezTo>
                      <a:pt x="15495" y="8200"/>
                      <a:pt x="15003" y="8555"/>
                      <a:pt x="14412" y="8786"/>
                    </a:cubicBezTo>
                    <a:cubicBezTo>
                      <a:pt x="13767" y="9039"/>
                      <a:pt x="13061" y="9191"/>
                      <a:pt x="12338" y="9232"/>
                    </a:cubicBezTo>
                    <a:cubicBezTo>
                      <a:pt x="11543" y="9285"/>
                      <a:pt x="10679" y="9311"/>
                      <a:pt x="9815" y="9311"/>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74" name="Google Shape;3174;p147"/>
              <p:cNvSpPr/>
              <p:nvPr/>
            </p:nvSpPr>
            <p:spPr>
              <a:xfrm>
                <a:off x="1298676" y="43649"/>
                <a:ext cx="25611" cy="25949"/>
              </a:xfrm>
              <a:custGeom>
                <a:avLst/>
                <a:gdLst/>
                <a:ahLst/>
                <a:cxnLst/>
                <a:rect l="l" t="t" r="r" b="b"/>
                <a:pathLst>
                  <a:path w="21298" h="21579" extrusionOk="0">
                    <a:moveTo>
                      <a:pt x="20440" y="6388"/>
                    </a:moveTo>
                    <a:cubicBezTo>
                      <a:pt x="19906" y="5108"/>
                      <a:pt x="19116" y="3949"/>
                      <a:pt x="18119" y="2982"/>
                    </a:cubicBezTo>
                    <a:cubicBezTo>
                      <a:pt x="17147" y="2031"/>
                      <a:pt x="15993" y="1285"/>
                      <a:pt x="14724" y="789"/>
                    </a:cubicBezTo>
                    <a:cubicBezTo>
                      <a:pt x="13443" y="264"/>
                      <a:pt x="12070" y="-4"/>
                      <a:pt x="10684" y="0"/>
                    </a:cubicBezTo>
                    <a:cubicBezTo>
                      <a:pt x="9278" y="-7"/>
                      <a:pt x="7885" y="261"/>
                      <a:pt x="6584" y="789"/>
                    </a:cubicBezTo>
                    <a:cubicBezTo>
                      <a:pt x="3990" y="1805"/>
                      <a:pt x="1922" y="3826"/>
                      <a:pt x="853" y="6388"/>
                    </a:cubicBezTo>
                    <a:cubicBezTo>
                      <a:pt x="274" y="7778"/>
                      <a:pt x="-16" y="9270"/>
                      <a:pt x="1" y="10774"/>
                    </a:cubicBezTo>
                    <a:cubicBezTo>
                      <a:pt x="-12" y="12244"/>
                      <a:pt x="257" y="13703"/>
                      <a:pt x="795" y="15072"/>
                    </a:cubicBezTo>
                    <a:cubicBezTo>
                      <a:pt x="1296" y="16346"/>
                      <a:pt x="2045" y="17508"/>
                      <a:pt x="2999" y="18493"/>
                    </a:cubicBezTo>
                    <a:cubicBezTo>
                      <a:pt x="3956" y="19466"/>
                      <a:pt x="5100" y="20237"/>
                      <a:pt x="6363" y="20759"/>
                    </a:cubicBezTo>
                    <a:cubicBezTo>
                      <a:pt x="7734" y="21315"/>
                      <a:pt x="9203" y="21593"/>
                      <a:pt x="10683" y="21578"/>
                    </a:cubicBezTo>
                    <a:cubicBezTo>
                      <a:pt x="12068" y="21580"/>
                      <a:pt x="13440" y="21317"/>
                      <a:pt x="14724" y="20803"/>
                    </a:cubicBezTo>
                    <a:cubicBezTo>
                      <a:pt x="15987" y="20296"/>
                      <a:pt x="17139" y="19552"/>
                      <a:pt x="18118" y="18610"/>
                    </a:cubicBezTo>
                    <a:cubicBezTo>
                      <a:pt x="19114" y="17636"/>
                      <a:pt x="19904" y="16473"/>
                      <a:pt x="20440" y="15189"/>
                    </a:cubicBezTo>
                    <a:cubicBezTo>
                      <a:pt x="21584" y="12376"/>
                      <a:pt x="21584" y="9231"/>
                      <a:pt x="20440" y="6418"/>
                    </a:cubicBezTo>
                    <a:close/>
                    <a:moveTo>
                      <a:pt x="18339" y="14429"/>
                    </a:moveTo>
                    <a:cubicBezTo>
                      <a:pt x="17942" y="15475"/>
                      <a:pt x="17343" y="16434"/>
                      <a:pt x="16576" y="17251"/>
                    </a:cubicBezTo>
                    <a:cubicBezTo>
                      <a:pt x="13451" y="20511"/>
                      <a:pt x="8261" y="20634"/>
                      <a:pt x="4983" y="17525"/>
                    </a:cubicBezTo>
                    <a:cubicBezTo>
                      <a:pt x="4841" y="17390"/>
                      <a:pt x="4703" y="17250"/>
                      <a:pt x="4571" y="17104"/>
                    </a:cubicBezTo>
                    <a:cubicBezTo>
                      <a:pt x="3826" y="16281"/>
                      <a:pt x="3256" y="15316"/>
                      <a:pt x="2896" y="14268"/>
                    </a:cubicBezTo>
                    <a:cubicBezTo>
                      <a:pt x="2506" y="13155"/>
                      <a:pt x="2312" y="11982"/>
                      <a:pt x="2323" y="10803"/>
                    </a:cubicBezTo>
                    <a:cubicBezTo>
                      <a:pt x="2307" y="9571"/>
                      <a:pt x="2522" y="8347"/>
                      <a:pt x="2955" y="7192"/>
                    </a:cubicBezTo>
                    <a:cubicBezTo>
                      <a:pt x="3350" y="6143"/>
                      <a:pt x="3955" y="5183"/>
                      <a:pt x="4732" y="4371"/>
                    </a:cubicBezTo>
                    <a:cubicBezTo>
                      <a:pt x="5479" y="3584"/>
                      <a:pt x="6378" y="2957"/>
                      <a:pt x="7377" y="2529"/>
                    </a:cubicBezTo>
                    <a:cubicBezTo>
                      <a:pt x="8425" y="2096"/>
                      <a:pt x="9549" y="1877"/>
                      <a:pt x="10683" y="1885"/>
                    </a:cubicBezTo>
                    <a:cubicBezTo>
                      <a:pt x="12906" y="1860"/>
                      <a:pt x="15037" y="2761"/>
                      <a:pt x="16561" y="4371"/>
                    </a:cubicBezTo>
                    <a:cubicBezTo>
                      <a:pt x="17329" y="5187"/>
                      <a:pt x="17928" y="6146"/>
                      <a:pt x="18324" y="7192"/>
                    </a:cubicBezTo>
                    <a:cubicBezTo>
                      <a:pt x="19204" y="9550"/>
                      <a:pt x="19204" y="12144"/>
                      <a:pt x="18324" y="14502"/>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grpSp>
      </p:grpSp>
      <p:sp>
        <p:nvSpPr>
          <p:cNvPr id="3175" name="Google Shape;3175;p147"/>
          <p:cNvSpPr/>
          <p:nvPr/>
        </p:nvSpPr>
        <p:spPr>
          <a:xfrm>
            <a:off x="-1" y="1335198"/>
            <a:ext cx="12192000" cy="6936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333F48"/>
              </a:buClr>
              <a:buSzPts val="700"/>
              <a:buFont typeface="Arial"/>
              <a:buNone/>
            </a:pPr>
            <a:endParaRPr sz="700" b="0" i="0" u="none" strike="noStrike" cap="none" dirty="0">
              <a:solidFill>
                <a:srgbClr val="333F48"/>
              </a:solidFill>
              <a:latin typeface="Arial"/>
              <a:ea typeface="Arial"/>
              <a:cs typeface="Arial"/>
              <a:sym typeface="Arial"/>
            </a:endParaRPr>
          </a:p>
        </p:txBody>
      </p:sp>
      <p:sp>
        <p:nvSpPr>
          <p:cNvPr id="3176" name="Google Shape;3176;p147"/>
          <p:cNvSpPr txBox="1">
            <a:spLocks noGrp="1"/>
          </p:cNvSpPr>
          <p:nvPr>
            <p:ph type="sldNum" idx="12"/>
          </p:nvPr>
        </p:nvSpPr>
        <p:spPr>
          <a:xfrm>
            <a:off x="11080210" y="6406855"/>
            <a:ext cx="273600" cy="276900"/>
          </a:xfrm>
          <a:prstGeom prst="rect">
            <a:avLst/>
          </a:prstGeom>
          <a:noFill/>
          <a:ln>
            <a:noFill/>
          </a:ln>
        </p:spPr>
        <p:txBody>
          <a:bodyPr spcFirstLastPara="1" wrap="square" lIns="45675" tIns="45675" rIns="45675" bIns="45675" anchor="ctr" anchorCtr="0">
            <a:spAutoFit/>
          </a:bodyPr>
          <a:lstStyle>
            <a:lvl1pPr marL="0" marR="0" lvl="0" indent="0" algn="r" rtl="0">
              <a:lnSpc>
                <a:spcPct val="100000"/>
              </a:lnSpc>
              <a:spcBef>
                <a:spcPts val="0"/>
              </a:spcBef>
              <a:spcAft>
                <a:spcPts val="0"/>
              </a:spcAft>
              <a:buClr>
                <a:srgbClr val="888888"/>
              </a:buClr>
              <a:buSzPts val="1200"/>
              <a:buFont typeface="Arial"/>
              <a:buNone/>
              <a:defRPr sz="1200">
                <a:solidFill>
                  <a:srgbClr val="888888"/>
                </a:solidFill>
              </a:defRPr>
            </a:lvl1pPr>
            <a:lvl2pPr marL="0" marR="0" lvl="1" indent="0" algn="r" rtl="0">
              <a:lnSpc>
                <a:spcPct val="100000"/>
              </a:lnSpc>
              <a:spcBef>
                <a:spcPts val="0"/>
              </a:spcBef>
              <a:spcAft>
                <a:spcPts val="0"/>
              </a:spcAft>
              <a:buClr>
                <a:srgbClr val="888888"/>
              </a:buClr>
              <a:buSzPts val="1200"/>
              <a:buFont typeface="Arial"/>
              <a:buNone/>
              <a:defRPr sz="1200">
                <a:solidFill>
                  <a:srgbClr val="888888"/>
                </a:solidFill>
              </a:defRPr>
            </a:lvl2pPr>
            <a:lvl3pPr marL="0" marR="0" lvl="2" indent="0" algn="r" rtl="0">
              <a:lnSpc>
                <a:spcPct val="100000"/>
              </a:lnSpc>
              <a:spcBef>
                <a:spcPts val="0"/>
              </a:spcBef>
              <a:spcAft>
                <a:spcPts val="0"/>
              </a:spcAft>
              <a:buClr>
                <a:srgbClr val="888888"/>
              </a:buClr>
              <a:buSzPts val="1200"/>
              <a:buFont typeface="Arial"/>
              <a:buNone/>
              <a:defRPr sz="1200">
                <a:solidFill>
                  <a:srgbClr val="888888"/>
                </a:solidFill>
              </a:defRPr>
            </a:lvl3pPr>
            <a:lvl4pPr marL="0" marR="0" lvl="3" indent="0" algn="r" rtl="0">
              <a:lnSpc>
                <a:spcPct val="100000"/>
              </a:lnSpc>
              <a:spcBef>
                <a:spcPts val="0"/>
              </a:spcBef>
              <a:spcAft>
                <a:spcPts val="0"/>
              </a:spcAft>
              <a:buClr>
                <a:srgbClr val="888888"/>
              </a:buClr>
              <a:buSzPts val="1200"/>
              <a:buFont typeface="Arial"/>
              <a:buNone/>
              <a:defRPr sz="1200">
                <a:solidFill>
                  <a:srgbClr val="888888"/>
                </a:solidFill>
              </a:defRPr>
            </a:lvl4pPr>
            <a:lvl5pPr marL="0" marR="0" lvl="4" indent="0" algn="r" rtl="0">
              <a:lnSpc>
                <a:spcPct val="100000"/>
              </a:lnSpc>
              <a:spcBef>
                <a:spcPts val="0"/>
              </a:spcBef>
              <a:spcAft>
                <a:spcPts val="0"/>
              </a:spcAft>
              <a:buClr>
                <a:srgbClr val="888888"/>
              </a:buClr>
              <a:buSzPts val="1200"/>
              <a:buFont typeface="Arial"/>
              <a:buNone/>
              <a:defRPr sz="1200">
                <a:solidFill>
                  <a:srgbClr val="888888"/>
                </a:solidFill>
              </a:defRPr>
            </a:lvl5pPr>
            <a:lvl6pPr marL="0" marR="0" lvl="5" indent="0" algn="r" rtl="0">
              <a:lnSpc>
                <a:spcPct val="100000"/>
              </a:lnSpc>
              <a:spcBef>
                <a:spcPts val="0"/>
              </a:spcBef>
              <a:spcAft>
                <a:spcPts val="0"/>
              </a:spcAft>
              <a:buClr>
                <a:srgbClr val="888888"/>
              </a:buClr>
              <a:buSzPts val="1200"/>
              <a:buFont typeface="Arial"/>
              <a:buNone/>
              <a:defRPr sz="1200">
                <a:solidFill>
                  <a:srgbClr val="888888"/>
                </a:solidFill>
              </a:defRPr>
            </a:lvl6pPr>
            <a:lvl7pPr marL="0" marR="0" lvl="6" indent="0" algn="r" rtl="0">
              <a:lnSpc>
                <a:spcPct val="100000"/>
              </a:lnSpc>
              <a:spcBef>
                <a:spcPts val="0"/>
              </a:spcBef>
              <a:spcAft>
                <a:spcPts val="0"/>
              </a:spcAft>
              <a:buClr>
                <a:srgbClr val="888888"/>
              </a:buClr>
              <a:buSzPts val="1200"/>
              <a:buFont typeface="Arial"/>
              <a:buNone/>
              <a:defRPr sz="1200">
                <a:solidFill>
                  <a:srgbClr val="888888"/>
                </a:solidFill>
              </a:defRPr>
            </a:lvl7pPr>
            <a:lvl8pPr marL="0" marR="0" lvl="7" indent="0" algn="r" rtl="0">
              <a:lnSpc>
                <a:spcPct val="100000"/>
              </a:lnSpc>
              <a:spcBef>
                <a:spcPts val="0"/>
              </a:spcBef>
              <a:spcAft>
                <a:spcPts val="0"/>
              </a:spcAft>
              <a:buClr>
                <a:srgbClr val="888888"/>
              </a:buClr>
              <a:buSzPts val="1200"/>
              <a:buFont typeface="Arial"/>
              <a:buNone/>
              <a:defRPr sz="1200">
                <a:solidFill>
                  <a:srgbClr val="888888"/>
                </a:solidFill>
              </a:defRPr>
            </a:lvl8pPr>
            <a:lvl9pPr marL="0" marR="0" lvl="8" indent="0" algn="r" rtl="0">
              <a:lnSpc>
                <a:spcPct val="100000"/>
              </a:lnSpc>
              <a:spcBef>
                <a:spcPts val="0"/>
              </a:spcBef>
              <a:spcAft>
                <a:spcPts val="0"/>
              </a:spcAft>
              <a:buClr>
                <a:srgbClr val="888888"/>
              </a:buClr>
              <a:buSzPts val="1200"/>
              <a:buFont typeface="Arial"/>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sz="1400" dirty="0">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matchingName="5. CS 3 bucket sidebar_1">
  <p:cSld name="5. CS 3 bucket sidebar_1_1">
    <p:spTree>
      <p:nvGrpSpPr>
        <p:cNvPr id="1" name="Shape 3177"/>
        <p:cNvGrpSpPr/>
        <p:nvPr/>
      </p:nvGrpSpPr>
      <p:grpSpPr>
        <a:xfrm>
          <a:off x="0" y="0"/>
          <a:ext cx="0" cy="0"/>
          <a:chOff x="0" y="0"/>
          <a:chExt cx="0" cy="0"/>
        </a:xfrm>
      </p:grpSpPr>
      <p:sp>
        <p:nvSpPr>
          <p:cNvPr id="3178" name="Google Shape;3178;p148"/>
          <p:cNvSpPr/>
          <p:nvPr/>
        </p:nvSpPr>
        <p:spPr>
          <a:xfrm flipH="1">
            <a:off x="7976121" y="-1906"/>
            <a:ext cx="4205400" cy="6860400"/>
          </a:xfrm>
          <a:prstGeom prst="rect">
            <a:avLst/>
          </a:prstGeom>
          <a:solidFill>
            <a:srgbClr val="00386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79" name="Google Shape;3179;p148"/>
          <p:cNvSpPr txBox="1">
            <a:spLocks noGrp="1"/>
          </p:cNvSpPr>
          <p:nvPr>
            <p:ph type="body" idx="1"/>
          </p:nvPr>
        </p:nvSpPr>
        <p:spPr>
          <a:xfrm>
            <a:off x="8406797" y="516590"/>
            <a:ext cx="3315600" cy="5307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0"/>
              </a:spcBef>
              <a:spcAft>
                <a:spcPts val="0"/>
              </a:spcAft>
              <a:buClr>
                <a:srgbClr val="F88D2B"/>
              </a:buClr>
              <a:buSzPts val="2000"/>
              <a:buFont typeface="Exo 2"/>
              <a:buNone/>
              <a:defRPr sz="2000">
                <a:solidFill>
                  <a:srgbClr val="F88D2B"/>
                </a:solidFill>
              </a:defRPr>
            </a:lvl1pPr>
            <a:lvl2pPr marL="914400" lvl="1" indent="-355600" algn="l" rtl="0">
              <a:lnSpc>
                <a:spcPct val="100000"/>
              </a:lnSpc>
              <a:spcBef>
                <a:spcPts val="0"/>
              </a:spcBef>
              <a:spcAft>
                <a:spcPts val="0"/>
              </a:spcAft>
              <a:buClr>
                <a:srgbClr val="F88D2B"/>
              </a:buClr>
              <a:buSzPts val="2000"/>
              <a:buFont typeface="Exo 2"/>
              <a:buChar char="•"/>
              <a:defRPr sz="2000">
                <a:solidFill>
                  <a:srgbClr val="F88D2B"/>
                </a:solidFill>
              </a:defRPr>
            </a:lvl2pPr>
            <a:lvl3pPr marL="1371600" lvl="2" indent="-355600" algn="l" rtl="0">
              <a:lnSpc>
                <a:spcPct val="100000"/>
              </a:lnSpc>
              <a:spcBef>
                <a:spcPts val="0"/>
              </a:spcBef>
              <a:spcAft>
                <a:spcPts val="0"/>
              </a:spcAft>
              <a:buClr>
                <a:srgbClr val="F88D2B"/>
              </a:buClr>
              <a:buSzPts val="2000"/>
              <a:buFont typeface="Exo 2"/>
              <a:buChar char="•"/>
              <a:defRPr sz="2000">
                <a:solidFill>
                  <a:srgbClr val="F88D2B"/>
                </a:solidFill>
              </a:defRPr>
            </a:lvl3pPr>
            <a:lvl4pPr marL="1828800" lvl="3" indent="-355600" algn="l" rtl="0">
              <a:lnSpc>
                <a:spcPct val="100000"/>
              </a:lnSpc>
              <a:spcBef>
                <a:spcPts val="0"/>
              </a:spcBef>
              <a:spcAft>
                <a:spcPts val="0"/>
              </a:spcAft>
              <a:buClr>
                <a:srgbClr val="F88D2B"/>
              </a:buClr>
              <a:buSzPts val="2000"/>
              <a:buFont typeface="Exo 2"/>
              <a:buChar char="•"/>
              <a:defRPr sz="2000">
                <a:solidFill>
                  <a:srgbClr val="F88D2B"/>
                </a:solidFill>
              </a:defRPr>
            </a:lvl4pPr>
            <a:lvl5pPr marL="2286000" lvl="4" indent="-355600" algn="l" rtl="0">
              <a:lnSpc>
                <a:spcPct val="100000"/>
              </a:lnSpc>
              <a:spcBef>
                <a:spcPts val="0"/>
              </a:spcBef>
              <a:spcAft>
                <a:spcPts val="0"/>
              </a:spcAft>
              <a:buClr>
                <a:srgbClr val="F88D2B"/>
              </a:buClr>
              <a:buSzPts val="2000"/>
              <a:buFont typeface="Exo 2"/>
              <a:buChar char="•"/>
              <a:defRPr sz="2000">
                <a:solidFill>
                  <a:srgbClr val="F88D2B"/>
                </a:solidFill>
              </a:defRPr>
            </a:lvl5pPr>
            <a:lvl6pPr marL="2743200" lvl="5" indent="-330200" algn="l" rtl="0">
              <a:lnSpc>
                <a:spcPct val="100000"/>
              </a:lnSpc>
              <a:spcBef>
                <a:spcPts val="600"/>
              </a:spcBef>
              <a:spcAft>
                <a:spcPts val="0"/>
              </a:spcAft>
              <a:buSzPts val="1600"/>
              <a:buChar char="•"/>
              <a:defRPr/>
            </a:lvl6pPr>
            <a:lvl7pPr marL="3200400" lvl="6" indent="-330200" algn="l" rtl="0">
              <a:lnSpc>
                <a:spcPct val="100000"/>
              </a:lnSpc>
              <a:spcBef>
                <a:spcPts val="600"/>
              </a:spcBef>
              <a:spcAft>
                <a:spcPts val="0"/>
              </a:spcAft>
              <a:buSzPts val="1600"/>
              <a:buChar char="•"/>
              <a:defRPr/>
            </a:lvl7pPr>
            <a:lvl8pPr marL="3657600" lvl="7" indent="-330200" algn="l" rtl="0">
              <a:lnSpc>
                <a:spcPct val="100000"/>
              </a:lnSpc>
              <a:spcBef>
                <a:spcPts val="600"/>
              </a:spcBef>
              <a:spcAft>
                <a:spcPts val="0"/>
              </a:spcAft>
              <a:buSzPts val="1600"/>
              <a:buChar char="•"/>
              <a:defRPr/>
            </a:lvl8pPr>
            <a:lvl9pPr marL="4114800" lvl="8" indent="-330200" algn="l" rtl="0">
              <a:lnSpc>
                <a:spcPct val="100000"/>
              </a:lnSpc>
              <a:spcBef>
                <a:spcPts val="600"/>
              </a:spcBef>
              <a:spcAft>
                <a:spcPts val="0"/>
              </a:spcAft>
              <a:buSzPts val="1600"/>
              <a:buChar char="•"/>
              <a:defRPr/>
            </a:lvl9pPr>
          </a:lstStyle>
          <a:p>
            <a:endParaRPr/>
          </a:p>
        </p:txBody>
      </p:sp>
      <p:sp>
        <p:nvSpPr>
          <p:cNvPr id="3180" name="Google Shape;3180;p148"/>
          <p:cNvSpPr txBox="1">
            <a:spLocks noGrp="1"/>
          </p:cNvSpPr>
          <p:nvPr>
            <p:ph type="title"/>
          </p:nvPr>
        </p:nvSpPr>
        <p:spPr>
          <a:xfrm>
            <a:off x="443899" y="230770"/>
            <a:ext cx="7301700" cy="7179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rgbClr val="003865"/>
              </a:buClr>
              <a:buSzPts val="3600"/>
              <a:buFont typeface="Exo 2"/>
              <a:buNone/>
              <a:defRPr>
                <a:solidFill>
                  <a:srgbClr val="003865"/>
                </a:solidFill>
              </a:defRPr>
            </a:lvl1pPr>
            <a:lvl2pPr lvl="1" algn="l" rtl="0">
              <a:lnSpc>
                <a:spcPct val="100000"/>
              </a:lnSpc>
              <a:spcBef>
                <a:spcPts val="0"/>
              </a:spcBef>
              <a:spcAft>
                <a:spcPts val="0"/>
              </a:spcAft>
              <a:buClr>
                <a:schemeClr val="accent1"/>
              </a:buClr>
              <a:buSzPts val="1800"/>
              <a:buNone/>
              <a:defRPr/>
            </a:lvl2pPr>
            <a:lvl3pPr lvl="2" algn="l" rtl="0">
              <a:lnSpc>
                <a:spcPct val="100000"/>
              </a:lnSpc>
              <a:spcBef>
                <a:spcPts val="0"/>
              </a:spcBef>
              <a:spcAft>
                <a:spcPts val="0"/>
              </a:spcAft>
              <a:buClr>
                <a:schemeClr val="accent1"/>
              </a:buClr>
              <a:buSzPts val="1800"/>
              <a:buNone/>
              <a:defRPr/>
            </a:lvl3pPr>
            <a:lvl4pPr lvl="3" algn="l" rtl="0">
              <a:lnSpc>
                <a:spcPct val="100000"/>
              </a:lnSpc>
              <a:spcBef>
                <a:spcPts val="0"/>
              </a:spcBef>
              <a:spcAft>
                <a:spcPts val="0"/>
              </a:spcAft>
              <a:buClr>
                <a:schemeClr val="accent1"/>
              </a:buClr>
              <a:buSzPts val="1800"/>
              <a:buNone/>
              <a:defRPr/>
            </a:lvl4pPr>
            <a:lvl5pPr lvl="4" algn="l" rtl="0">
              <a:lnSpc>
                <a:spcPct val="100000"/>
              </a:lnSpc>
              <a:spcBef>
                <a:spcPts val="0"/>
              </a:spcBef>
              <a:spcAft>
                <a:spcPts val="0"/>
              </a:spcAft>
              <a:buClr>
                <a:schemeClr val="accent1"/>
              </a:buClr>
              <a:buSzPts val="1800"/>
              <a:buNone/>
              <a:defRPr/>
            </a:lvl5pPr>
            <a:lvl6pPr lvl="5" algn="l" rtl="0">
              <a:lnSpc>
                <a:spcPct val="100000"/>
              </a:lnSpc>
              <a:spcBef>
                <a:spcPts val="0"/>
              </a:spcBef>
              <a:spcAft>
                <a:spcPts val="0"/>
              </a:spcAft>
              <a:buClr>
                <a:schemeClr val="accent1"/>
              </a:buClr>
              <a:buSzPts val="1800"/>
              <a:buNone/>
              <a:defRPr/>
            </a:lvl6pPr>
            <a:lvl7pPr lvl="6" algn="l" rtl="0">
              <a:lnSpc>
                <a:spcPct val="100000"/>
              </a:lnSpc>
              <a:spcBef>
                <a:spcPts val="0"/>
              </a:spcBef>
              <a:spcAft>
                <a:spcPts val="0"/>
              </a:spcAft>
              <a:buClr>
                <a:schemeClr val="accent1"/>
              </a:buClr>
              <a:buSzPts val="1800"/>
              <a:buNone/>
              <a:defRPr/>
            </a:lvl7pPr>
            <a:lvl8pPr lvl="7" algn="l" rtl="0">
              <a:lnSpc>
                <a:spcPct val="100000"/>
              </a:lnSpc>
              <a:spcBef>
                <a:spcPts val="0"/>
              </a:spcBef>
              <a:spcAft>
                <a:spcPts val="0"/>
              </a:spcAft>
              <a:buClr>
                <a:schemeClr val="accent1"/>
              </a:buClr>
              <a:buSzPts val="1800"/>
              <a:buNone/>
              <a:defRPr/>
            </a:lvl8pPr>
            <a:lvl9pPr lvl="8" algn="l" rtl="0">
              <a:lnSpc>
                <a:spcPct val="100000"/>
              </a:lnSpc>
              <a:spcBef>
                <a:spcPts val="0"/>
              </a:spcBef>
              <a:spcAft>
                <a:spcPts val="0"/>
              </a:spcAft>
              <a:buClr>
                <a:schemeClr val="accent1"/>
              </a:buClr>
              <a:buSzPts val="1800"/>
              <a:buNone/>
              <a:defRPr/>
            </a:lvl9pPr>
          </a:lstStyle>
          <a:p>
            <a:endParaRPr/>
          </a:p>
        </p:txBody>
      </p:sp>
      <p:sp>
        <p:nvSpPr>
          <p:cNvPr id="3181" name="Google Shape;3181;p148"/>
          <p:cNvSpPr txBox="1">
            <a:spLocks noGrp="1"/>
          </p:cNvSpPr>
          <p:nvPr>
            <p:ph type="body" idx="2"/>
          </p:nvPr>
        </p:nvSpPr>
        <p:spPr>
          <a:xfrm>
            <a:off x="8406797" y="1187822"/>
            <a:ext cx="3315600" cy="5018400"/>
          </a:xfrm>
          <a:prstGeom prst="rect">
            <a:avLst/>
          </a:prstGeom>
          <a:noFill/>
          <a:ln>
            <a:noFill/>
          </a:ln>
        </p:spPr>
        <p:txBody>
          <a:bodyPr spcFirstLastPara="1" wrap="square" lIns="0" tIns="0" rIns="0" bIns="0" anchor="ctr" anchorCtr="0">
            <a:normAutofit/>
          </a:bodyPr>
          <a:lstStyle>
            <a:lvl1pPr marL="457200" lvl="0" indent="-330200" algn="l" rtl="0">
              <a:lnSpc>
                <a:spcPct val="100000"/>
              </a:lnSpc>
              <a:spcBef>
                <a:spcPts val="600"/>
              </a:spcBef>
              <a:spcAft>
                <a:spcPts val="0"/>
              </a:spcAft>
              <a:buSzPts val="1600"/>
              <a:buChar char="•"/>
              <a:defRPr/>
            </a:lvl1pPr>
            <a:lvl2pPr marL="914400" lvl="1" indent="-330200" algn="l" rtl="0">
              <a:lnSpc>
                <a:spcPct val="100000"/>
              </a:lnSpc>
              <a:spcBef>
                <a:spcPts val="600"/>
              </a:spcBef>
              <a:spcAft>
                <a:spcPts val="0"/>
              </a:spcAft>
              <a:buSzPts val="1600"/>
              <a:buChar char="•"/>
              <a:defRPr/>
            </a:lvl2pPr>
            <a:lvl3pPr marL="1371600" lvl="2" indent="-330200" algn="l" rtl="0">
              <a:lnSpc>
                <a:spcPct val="100000"/>
              </a:lnSpc>
              <a:spcBef>
                <a:spcPts val="600"/>
              </a:spcBef>
              <a:spcAft>
                <a:spcPts val="0"/>
              </a:spcAft>
              <a:buSzPts val="1600"/>
              <a:buChar char="•"/>
              <a:defRPr/>
            </a:lvl3pPr>
            <a:lvl4pPr marL="1828800" lvl="3" indent="-330200" algn="l" rtl="0">
              <a:lnSpc>
                <a:spcPct val="100000"/>
              </a:lnSpc>
              <a:spcBef>
                <a:spcPts val="600"/>
              </a:spcBef>
              <a:spcAft>
                <a:spcPts val="0"/>
              </a:spcAft>
              <a:buSzPts val="1600"/>
              <a:buChar char="•"/>
              <a:defRPr/>
            </a:lvl4pPr>
            <a:lvl5pPr marL="2286000" lvl="4" indent="-330200" algn="l" rtl="0">
              <a:lnSpc>
                <a:spcPct val="100000"/>
              </a:lnSpc>
              <a:spcBef>
                <a:spcPts val="600"/>
              </a:spcBef>
              <a:spcAft>
                <a:spcPts val="0"/>
              </a:spcAft>
              <a:buSzPts val="1600"/>
              <a:buChar char="•"/>
              <a:defRPr/>
            </a:lvl5pPr>
            <a:lvl6pPr marL="2743200" lvl="5" indent="-330200" algn="l" rtl="0">
              <a:lnSpc>
                <a:spcPct val="100000"/>
              </a:lnSpc>
              <a:spcBef>
                <a:spcPts val="600"/>
              </a:spcBef>
              <a:spcAft>
                <a:spcPts val="0"/>
              </a:spcAft>
              <a:buSzPts val="1600"/>
              <a:buChar char="•"/>
              <a:defRPr/>
            </a:lvl6pPr>
            <a:lvl7pPr marL="3200400" lvl="6" indent="-330200" algn="l" rtl="0">
              <a:lnSpc>
                <a:spcPct val="100000"/>
              </a:lnSpc>
              <a:spcBef>
                <a:spcPts val="600"/>
              </a:spcBef>
              <a:spcAft>
                <a:spcPts val="0"/>
              </a:spcAft>
              <a:buSzPts val="1600"/>
              <a:buChar char="•"/>
              <a:defRPr/>
            </a:lvl7pPr>
            <a:lvl8pPr marL="3657600" lvl="7" indent="-330200" algn="l" rtl="0">
              <a:lnSpc>
                <a:spcPct val="100000"/>
              </a:lnSpc>
              <a:spcBef>
                <a:spcPts val="600"/>
              </a:spcBef>
              <a:spcAft>
                <a:spcPts val="0"/>
              </a:spcAft>
              <a:buSzPts val="1600"/>
              <a:buChar char="•"/>
              <a:defRPr/>
            </a:lvl8pPr>
            <a:lvl9pPr marL="4114800" lvl="8" indent="-330200" algn="l" rtl="0">
              <a:lnSpc>
                <a:spcPct val="100000"/>
              </a:lnSpc>
              <a:spcBef>
                <a:spcPts val="600"/>
              </a:spcBef>
              <a:spcAft>
                <a:spcPts val="0"/>
              </a:spcAft>
              <a:buSzPts val="1600"/>
              <a:buChar char="•"/>
              <a:defRPr/>
            </a:lvl9pPr>
          </a:lstStyle>
          <a:p>
            <a:endParaRPr/>
          </a:p>
        </p:txBody>
      </p:sp>
      <p:grpSp>
        <p:nvGrpSpPr>
          <p:cNvPr id="3182" name="Google Shape;3182;p148"/>
          <p:cNvGrpSpPr/>
          <p:nvPr/>
        </p:nvGrpSpPr>
        <p:grpSpPr>
          <a:xfrm>
            <a:off x="10578101" y="6495629"/>
            <a:ext cx="1324284" cy="240093"/>
            <a:chOff x="0" y="0"/>
            <a:chExt cx="1324284" cy="240093"/>
          </a:xfrm>
        </p:grpSpPr>
        <p:sp>
          <p:nvSpPr>
            <p:cNvPr id="3183" name="Google Shape;3183;p148"/>
            <p:cNvSpPr/>
            <p:nvPr/>
          </p:nvSpPr>
          <p:spPr>
            <a:xfrm>
              <a:off x="0" y="181268"/>
              <a:ext cx="70956" cy="57132"/>
            </a:xfrm>
            <a:custGeom>
              <a:avLst/>
              <a:gdLst/>
              <a:ahLst/>
              <a:cxnLst/>
              <a:rect l="l" t="t" r="r" b="b"/>
              <a:pathLst>
                <a:path w="21600" h="21600" extrusionOk="0">
                  <a:moveTo>
                    <a:pt x="16701" y="0"/>
                  </a:moveTo>
                  <a:lnTo>
                    <a:pt x="0" y="21600"/>
                  </a:lnTo>
                  <a:lnTo>
                    <a:pt x="21600" y="21600"/>
                  </a:lnTo>
                  <a:lnTo>
                    <a:pt x="16701" y="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84" name="Google Shape;3184;p148"/>
            <p:cNvSpPr/>
            <p:nvPr/>
          </p:nvSpPr>
          <p:spPr>
            <a:xfrm>
              <a:off x="65627" y="179388"/>
              <a:ext cx="162540" cy="59022"/>
            </a:xfrm>
            <a:custGeom>
              <a:avLst/>
              <a:gdLst/>
              <a:ahLst/>
              <a:cxnLst/>
              <a:rect l="l" t="t" r="r" b="b"/>
              <a:pathLst>
                <a:path w="21600" h="21600" extrusionOk="0">
                  <a:moveTo>
                    <a:pt x="0" y="0"/>
                  </a:moveTo>
                  <a:lnTo>
                    <a:pt x="2212" y="21600"/>
                  </a:lnTo>
                  <a:lnTo>
                    <a:pt x="21600" y="21600"/>
                  </a:lnTo>
                  <a:lnTo>
                    <a:pt x="21600" y="1422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85" name="Google Shape;3185;p148"/>
            <p:cNvSpPr/>
            <p:nvPr/>
          </p:nvSpPr>
          <p:spPr>
            <a:xfrm>
              <a:off x="72094" y="116014"/>
              <a:ext cx="155844" cy="91152"/>
            </a:xfrm>
            <a:custGeom>
              <a:avLst/>
              <a:gdLst/>
              <a:ahLst/>
              <a:cxnLst/>
              <a:rect l="l" t="t" r="r" b="b"/>
              <a:pathLst>
                <a:path w="21600" h="21600" extrusionOk="0">
                  <a:moveTo>
                    <a:pt x="0" y="12782"/>
                  </a:moveTo>
                  <a:lnTo>
                    <a:pt x="21600" y="21600"/>
                  </a:lnTo>
                  <a:lnTo>
                    <a:pt x="21600" y="0"/>
                  </a:lnTo>
                  <a:lnTo>
                    <a:pt x="0" y="12782"/>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86" name="Google Shape;3186;p148"/>
            <p:cNvSpPr/>
            <p:nvPr/>
          </p:nvSpPr>
          <p:spPr>
            <a:xfrm>
              <a:off x="78155" y="0"/>
              <a:ext cx="149796" cy="156438"/>
            </a:xfrm>
            <a:custGeom>
              <a:avLst/>
              <a:gdLst/>
              <a:ahLst/>
              <a:cxnLst/>
              <a:rect l="l" t="t" r="r" b="b"/>
              <a:pathLst>
                <a:path w="21600" h="21600" extrusionOk="0">
                  <a:moveTo>
                    <a:pt x="0" y="21600"/>
                  </a:moveTo>
                  <a:lnTo>
                    <a:pt x="21600" y="14440"/>
                  </a:lnTo>
                  <a:lnTo>
                    <a:pt x="21600" y="0"/>
                  </a:lnTo>
                  <a:lnTo>
                    <a:pt x="0" y="2160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87" name="Google Shape;3187;p148"/>
            <p:cNvSpPr/>
            <p:nvPr/>
          </p:nvSpPr>
          <p:spPr>
            <a:xfrm>
              <a:off x="260035" y="2318"/>
              <a:ext cx="98010" cy="175500"/>
            </a:xfrm>
            <a:custGeom>
              <a:avLst/>
              <a:gdLst/>
              <a:ahLst/>
              <a:cxnLst/>
              <a:rect l="l" t="t" r="r" b="b"/>
              <a:pathLst>
                <a:path w="21600" h="21600" extrusionOk="0">
                  <a:moveTo>
                    <a:pt x="4283" y="15513"/>
                  </a:moveTo>
                  <a:lnTo>
                    <a:pt x="4283" y="0"/>
                  </a:lnTo>
                  <a:lnTo>
                    <a:pt x="0" y="0"/>
                  </a:lnTo>
                  <a:lnTo>
                    <a:pt x="0" y="16845"/>
                  </a:lnTo>
                  <a:cubicBezTo>
                    <a:pt x="0" y="21410"/>
                    <a:pt x="6180" y="21600"/>
                    <a:pt x="12757" y="21600"/>
                  </a:cubicBezTo>
                  <a:cubicBezTo>
                    <a:pt x="15483" y="21600"/>
                    <a:pt x="18489" y="21581"/>
                    <a:pt x="21600" y="21516"/>
                  </a:cubicBezTo>
                  <a:lnTo>
                    <a:pt x="21600" y="19611"/>
                  </a:lnTo>
                  <a:lnTo>
                    <a:pt x="12613" y="19611"/>
                  </a:lnTo>
                  <a:cubicBezTo>
                    <a:pt x="5451" y="19607"/>
                    <a:pt x="4283" y="18896"/>
                    <a:pt x="4283" y="1551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88" name="Google Shape;3188;p148"/>
            <p:cNvSpPr/>
            <p:nvPr/>
          </p:nvSpPr>
          <p:spPr>
            <a:xfrm>
              <a:off x="373938" y="2582"/>
              <a:ext cx="22140" cy="26568"/>
            </a:xfrm>
            <a:custGeom>
              <a:avLst/>
              <a:gdLst/>
              <a:ahLst/>
              <a:cxnLst/>
              <a:rect l="l" t="t" r="r" b="b"/>
              <a:pathLst>
                <a:path w="21600" h="21600" extrusionOk="0">
                  <a:moveTo>
                    <a:pt x="10757" y="0"/>
                  </a:moveTo>
                  <a:cubicBezTo>
                    <a:pt x="2430" y="0"/>
                    <a:pt x="0" y="2853"/>
                    <a:pt x="0" y="10857"/>
                  </a:cubicBezTo>
                  <a:cubicBezTo>
                    <a:pt x="0" y="18861"/>
                    <a:pt x="2206" y="21600"/>
                    <a:pt x="10757" y="21600"/>
                  </a:cubicBezTo>
                  <a:cubicBezTo>
                    <a:pt x="19307" y="21600"/>
                    <a:pt x="21600" y="18847"/>
                    <a:pt x="21600" y="10857"/>
                  </a:cubicBezTo>
                  <a:cubicBezTo>
                    <a:pt x="21600" y="2868"/>
                    <a:pt x="19083" y="0"/>
                    <a:pt x="10757"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89" name="Google Shape;3189;p148"/>
            <p:cNvSpPr/>
            <p:nvPr/>
          </p:nvSpPr>
          <p:spPr>
            <a:xfrm>
              <a:off x="375828" y="43560"/>
              <a:ext cx="18300" cy="1338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90" name="Google Shape;3190;p148"/>
            <p:cNvSpPr/>
            <p:nvPr/>
          </p:nvSpPr>
          <p:spPr>
            <a:xfrm>
              <a:off x="411381" y="43560"/>
              <a:ext cx="124632" cy="135594"/>
            </a:xfrm>
            <a:custGeom>
              <a:avLst/>
              <a:gdLst/>
              <a:ahLst/>
              <a:cxnLst/>
              <a:rect l="l" t="t" r="r" b="b"/>
              <a:pathLst>
                <a:path w="21600" h="21600" extrusionOk="0">
                  <a:moveTo>
                    <a:pt x="10820" y="18142"/>
                  </a:moveTo>
                  <a:lnTo>
                    <a:pt x="3393" y="0"/>
                  </a:lnTo>
                  <a:lnTo>
                    <a:pt x="0" y="0"/>
                  </a:lnTo>
                  <a:lnTo>
                    <a:pt x="8214" y="19529"/>
                  </a:lnTo>
                  <a:cubicBezTo>
                    <a:pt x="8789" y="20928"/>
                    <a:pt x="9561" y="21600"/>
                    <a:pt x="10780" y="21600"/>
                  </a:cubicBezTo>
                  <a:cubicBezTo>
                    <a:pt x="11999" y="21600"/>
                    <a:pt x="12679" y="20917"/>
                    <a:pt x="13270" y="19529"/>
                  </a:cubicBezTo>
                  <a:lnTo>
                    <a:pt x="21600" y="0"/>
                  </a:lnTo>
                  <a:lnTo>
                    <a:pt x="18351" y="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91" name="Google Shape;3191;p148"/>
            <p:cNvSpPr/>
            <p:nvPr/>
          </p:nvSpPr>
          <p:spPr>
            <a:xfrm>
              <a:off x="539896" y="41751"/>
              <a:ext cx="116748" cy="137395"/>
            </a:xfrm>
            <a:custGeom>
              <a:avLst/>
              <a:gdLst/>
              <a:ahLst/>
              <a:cxnLst/>
              <a:rect l="l" t="t" r="r" b="b"/>
              <a:pathLst>
                <a:path w="21600" h="21586" extrusionOk="0">
                  <a:moveTo>
                    <a:pt x="10892" y="0"/>
                  </a:moveTo>
                  <a:cubicBezTo>
                    <a:pt x="2720" y="0"/>
                    <a:pt x="0" y="3165"/>
                    <a:pt x="0" y="10789"/>
                  </a:cubicBezTo>
                  <a:cubicBezTo>
                    <a:pt x="0" y="17019"/>
                    <a:pt x="2154" y="21586"/>
                    <a:pt x="10303" y="21586"/>
                  </a:cubicBezTo>
                  <a:cubicBezTo>
                    <a:pt x="13797" y="21600"/>
                    <a:pt x="17286" y="21367"/>
                    <a:pt x="20734" y="20888"/>
                  </a:cubicBezTo>
                  <a:lnTo>
                    <a:pt x="20423" y="18572"/>
                  </a:lnTo>
                  <a:cubicBezTo>
                    <a:pt x="17512" y="18939"/>
                    <a:pt x="14574" y="19137"/>
                    <a:pt x="11630" y="19163"/>
                  </a:cubicBezTo>
                  <a:cubicBezTo>
                    <a:pt x="5354" y="19163"/>
                    <a:pt x="3818" y="16956"/>
                    <a:pt x="3396" y="12648"/>
                  </a:cubicBezTo>
                  <a:lnTo>
                    <a:pt x="9296" y="12450"/>
                  </a:lnTo>
                  <a:cubicBezTo>
                    <a:pt x="12778" y="12331"/>
                    <a:pt x="18678" y="11859"/>
                    <a:pt x="21528" y="11456"/>
                  </a:cubicBezTo>
                  <a:cubicBezTo>
                    <a:pt x="21571" y="10833"/>
                    <a:pt x="21600" y="10052"/>
                    <a:pt x="21600" y="9464"/>
                  </a:cubicBezTo>
                  <a:cubicBezTo>
                    <a:pt x="21600" y="3719"/>
                    <a:pt x="19322" y="0"/>
                    <a:pt x="10892" y="0"/>
                  </a:cubicBezTo>
                  <a:close/>
                  <a:moveTo>
                    <a:pt x="18119" y="9657"/>
                  </a:moveTo>
                  <a:cubicBezTo>
                    <a:pt x="15831" y="9903"/>
                    <a:pt x="12078" y="10151"/>
                    <a:pt x="9898" y="10234"/>
                  </a:cubicBezTo>
                  <a:lnTo>
                    <a:pt x="3315" y="10493"/>
                  </a:lnTo>
                  <a:cubicBezTo>
                    <a:pt x="3315" y="5066"/>
                    <a:pt x="4622" y="2351"/>
                    <a:pt x="10892" y="2351"/>
                  </a:cubicBezTo>
                  <a:cubicBezTo>
                    <a:pt x="16327" y="2351"/>
                    <a:pt x="18174" y="4616"/>
                    <a:pt x="18174" y="8181"/>
                  </a:cubicBezTo>
                  <a:cubicBezTo>
                    <a:pt x="18174" y="8603"/>
                    <a:pt x="18161" y="9219"/>
                    <a:pt x="18119" y="964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92" name="Google Shape;3192;p148"/>
            <p:cNvSpPr/>
            <p:nvPr/>
          </p:nvSpPr>
          <p:spPr>
            <a:xfrm>
              <a:off x="684581" y="508"/>
              <a:ext cx="134460" cy="176879"/>
            </a:xfrm>
            <a:custGeom>
              <a:avLst/>
              <a:gdLst/>
              <a:ahLst/>
              <a:cxnLst/>
              <a:rect l="l" t="t" r="r" b="b"/>
              <a:pathLst>
                <a:path w="21600" h="21597" extrusionOk="0">
                  <a:moveTo>
                    <a:pt x="20558" y="6715"/>
                  </a:moveTo>
                  <a:cubicBezTo>
                    <a:pt x="20558" y="938"/>
                    <a:pt x="15448" y="0"/>
                    <a:pt x="9203" y="0"/>
                  </a:cubicBezTo>
                  <a:cubicBezTo>
                    <a:pt x="6119" y="-3"/>
                    <a:pt x="3040" y="194"/>
                    <a:pt x="0" y="588"/>
                  </a:cubicBezTo>
                  <a:lnTo>
                    <a:pt x="0" y="21593"/>
                  </a:lnTo>
                  <a:lnTo>
                    <a:pt x="5731" y="21593"/>
                  </a:lnTo>
                  <a:lnTo>
                    <a:pt x="5731" y="13443"/>
                  </a:lnTo>
                  <a:cubicBezTo>
                    <a:pt x="6728" y="13488"/>
                    <a:pt x="8039" y="13535"/>
                    <a:pt x="9192" y="13535"/>
                  </a:cubicBezTo>
                  <a:lnTo>
                    <a:pt x="14994" y="21597"/>
                  </a:lnTo>
                  <a:lnTo>
                    <a:pt x="21600" y="21597"/>
                  </a:lnTo>
                  <a:lnTo>
                    <a:pt x="15133" y="13036"/>
                  </a:lnTo>
                  <a:cubicBezTo>
                    <a:pt x="18458" y="12274"/>
                    <a:pt x="20558" y="10494"/>
                    <a:pt x="20558" y="6715"/>
                  </a:cubicBezTo>
                  <a:close/>
                  <a:moveTo>
                    <a:pt x="9220" y="10100"/>
                  </a:moveTo>
                  <a:cubicBezTo>
                    <a:pt x="8053" y="10114"/>
                    <a:pt x="6885" y="10077"/>
                    <a:pt x="5723" y="9990"/>
                  </a:cubicBezTo>
                  <a:lnTo>
                    <a:pt x="5723" y="3569"/>
                  </a:lnTo>
                  <a:cubicBezTo>
                    <a:pt x="6922" y="3451"/>
                    <a:pt x="8130" y="3390"/>
                    <a:pt x="9339" y="3387"/>
                  </a:cubicBezTo>
                  <a:cubicBezTo>
                    <a:pt x="13470" y="3387"/>
                    <a:pt x="14878" y="4330"/>
                    <a:pt x="14878" y="6698"/>
                  </a:cubicBezTo>
                  <a:cubicBezTo>
                    <a:pt x="14878" y="9411"/>
                    <a:pt x="12777" y="10100"/>
                    <a:pt x="9220" y="1010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93" name="Google Shape;3193;p148"/>
            <p:cNvSpPr/>
            <p:nvPr/>
          </p:nvSpPr>
          <p:spPr>
            <a:xfrm>
              <a:off x="829565" y="41751"/>
              <a:ext cx="113060" cy="137376"/>
            </a:xfrm>
            <a:custGeom>
              <a:avLst/>
              <a:gdLst/>
              <a:ahLst/>
              <a:cxnLst/>
              <a:rect l="l" t="t" r="r" b="b"/>
              <a:pathLst>
                <a:path w="21597" h="21600" extrusionOk="0">
                  <a:moveTo>
                    <a:pt x="11105" y="0"/>
                  </a:moveTo>
                  <a:cubicBezTo>
                    <a:pt x="7720" y="36"/>
                    <a:pt x="4343" y="305"/>
                    <a:pt x="1013" y="804"/>
                  </a:cubicBezTo>
                  <a:lnTo>
                    <a:pt x="1539" y="4704"/>
                  </a:lnTo>
                  <a:cubicBezTo>
                    <a:pt x="4549" y="4369"/>
                    <a:pt x="7582" y="4184"/>
                    <a:pt x="10619" y="4151"/>
                  </a:cubicBezTo>
                  <a:cubicBezTo>
                    <a:pt x="13971" y="4151"/>
                    <a:pt x="15345" y="5256"/>
                    <a:pt x="15345" y="7670"/>
                  </a:cubicBezTo>
                  <a:cubicBezTo>
                    <a:pt x="12517" y="7767"/>
                    <a:pt x="9802" y="7850"/>
                    <a:pt x="7116" y="8204"/>
                  </a:cubicBezTo>
                  <a:cubicBezTo>
                    <a:pt x="1991" y="8864"/>
                    <a:pt x="0" y="11167"/>
                    <a:pt x="0" y="14891"/>
                  </a:cubicBezTo>
                  <a:cubicBezTo>
                    <a:pt x="0" y="19343"/>
                    <a:pt x="2798" y="21600"/>
                    <a:pt x="9904" y="21600"/>
                  </a:cubicBezTo>
                  <a:cubicBezTo>
                    <a:pt x="14552" y="21600"/>
                    <a:pt x="18420" y="21067"/>
                    <a:pt x="21381" y="19650"/>
                  </a:cubicBezTo>
                  <a:cubicBezTo>
                    <a:pt x="21526" y="18305"/>
                    <a:pt x="21597" y="17087"/>
                    <a:pt x="21597" y="15659"/>
                  </a:cubicBezTo>
                  <a:lnTo>
                    <a:pt x="21597" y="6770"/>
                  </a:lnTo>
                  <a:cubicBezTo>
                    <a:pt x="21600" y="1312"/>
                    <a:pt x="16837" y="0"/>
                    <a:pt x="11105" y="0"/>
                  </a:cubicBezTo>
                  <a:close/>
                  <a:moveTo>
                    <a:pt x="15335" y="14236"/>
                  </a:moveTo>
                  <a:cubicBezTo>
                    <a:pt x="15342" y="15179"/>
                    <a:pt x="15289" y="16121"/>
                    <a:pt x="15176" y="17059"/>
                  </a:cubicBezTo>
                  <a:cubicBezTo>
                    <a:pt x="13789" y="17545"/>
                    <a:pt x="12074" y="17628"/>
                    <a:pt x="10643" y="17628"/>
                  </a:cubicBezTo>
                  <a:cubicBezTo>
                    <a:pt x="7841" y="17628"/>
                    <a:pt x="6282" y="17048"/>
                    <a:pt x="6282" y="14827"/>
                  </a:cubicBezTo>
                  <a:cubicBezTo>
                    <a:pt x="6282" y="12606"/>
                    <a:pt x="7149" y="12015"/>
                    <a:pt x="9401" y="11579"/>
                  </a:cubicBezTo>
                  <a:cubicBezTo>
                    <a:pt x="11193" y="11236"/>
                    <a:pt x="13414" y="11189"/>
                    <a:pt x="15335" y="1110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94" name="Google Shape;3194;p148"/>
            <p:cNvSpPr/>
            <p:nvPr/>
          </p:nvSpPr>
          <p:spPr>
            <a:xfrm>
              <a:off x="964354" y="41751"/>
              <a:ext cx="181062" cy="135594"/>
            </a:xfrm>
            <a:custGeom>
              <a:avLst/>
              <a:gdLst/>
              <a:ahLst/>
              <a:cxnLst/>
              <a:rect l="l" t="t" r="r" b="b"/>
              <a:pathLst>
                <a:path w="21600" h="21600" extrusionOk="0">
                  <a:moveTo>
                    <a:pt x="15703" y="0"/>
                  </a:moveTo>
                  <a:cubicBezTo>
                    <a:pt x="14030" y="21"/>
                    <a:pt x="12373" y="435"/>
                    <a:pt x="10808" y="1223"/>
                  </a:cubicBezTo>
                  <a:cubicBezTo>
                    <a:pt x="9942" y="456"/>
                    <a:pt x="8701" y="0"/>
                    <a:pt x="6932" y="0"/>
                  </a:cubicBezTo>
                  <a:cubicBezTo>
                    <a:pt x="4443" y="0"/>
                    <a:pt x="1920" y="708"/>
                    <a:pt x="135" y="1975"/>
                  </a:cubicBezTo>
                  <a:cubicBezTo>
                    <a:pt x="44" y="3341"/>
                    <a:pt x="0" y="4572"/>
                    <a:pt x="0" y="6021"/>
                  </a:cubicBezTo>
                  <a:lnTo>
                    <a:pt x="0" y="21600"/>
                  </a:lnTo>
                  <a:lnTo>
                    <a:pt x="3984" y="21600"/>
                  </a:lnTo>
                  <a:lnTo>
                    <a:pt x="3984" y="7683"/>
                  </a:lnTo>
                  <a:cubicBezTo>
                    <a:pt x="3979" y="6728"/>
                    <a:pt x="4012" y="5774"/>
                    <a:pt x="4083" y="4824"/>
                  </a:cubicBezTo>
                  <a:cubicBezTo>
                    <a:pt x="4730" y="4459"/>
                    <a:pt x="5426" y="4269"/>
                    <a:pt x="6129" y="4264"/>
                  </a:cubicBezTo>
                  <a:cubicBezTo>
                    <a:pt x="8319" y="4264"/>
                    <a:pt x="8798" y="5794"/>
                    <a:pt x="8798" y="8511"/>
                  </a:cubicBezTo>
                  <a:lnTo>
                    <a:pt x="8798" y="21600"/>
                  </a:lnTo>
                  <a:lnTo>
                    <a:pt x="12790" y="21600"/>
                  </a:lnTo>
                  <a:lnTo>
                    <a:pt x="12790" y="8030"/>
                  </a:lnTo>
                  <a:cubicBezTo>
                    <a:pt x="12805" y="6997"/>
                    <a:pt x="12734" y="5965"/>
                    <a:pt x="12579" y="4952"/>
                  </a:cubicBezTo>
                  <a:cubicBezTo>
                    <a:pt x="13295" y="4503"/>
                    <a:pt x="14076" y="4262"/>
                    <a:pt x="14868" y="4247"/>
                  </a:cubicBezTo>
                  <a:cubicBezTo>
                    <a:pt x="17121" y="4247"/>
                    <a:pt x="17608" y="5730"/>
                    <a:pt x="17608" y="8494"/>
                  </a:cubicBezTo>
                  <a:lnTo>
                    <a:pt x="17608" y="21600"/>
                  </a:lnTo>
                  <a:lnTo>
                    <a:pt x="21600" y="21600"/>
                  </a:lnTo>
                  <a:lnTo>
                    <a:pt x="21600" y="8030"/>
                  </a:lnTo>
                  <a:cubicBezTo>
                    <a:pt x="21598" y="3674"/>
                    <a:pt x="20841" y="0"/>
                    <a:pt x="15703"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95" name="Google Shape;3195;p148"/>
            <p:cNvSpPr/>
            <p:nvPr/>
          </p:nvSpPr>
          <p:spPr>
            <a:xfrm>
              <a:off x="1169625" y="41751"/>
              <a:ext cx="119026" cy="198342"/>
            </a:xfrm>
            <a:custGeom>
              <a:avLst/>
              <a:gdLst/>
              <a:ahLst/>
              <a:cxnLst/>
              <a:rect l="l" t="t" r="r" b="b"/>
              <a:pathLst>
                <a:path w="21592" h="21600" extrusionOk="0">
                  <a:moveTo>
                    <a:pt x="10034" y="0"/>
                  </a:moveTo>
                  <a:cubicBezTo>
                    <a:pt x="6716" y="0"/>
                    <a:pt x="2947" y="394"/>
                    <a:pt x="206" y="1350"/>
                  </a:cubicBezTo>
                  <a:cubicBezTo>
                    <a:pt x="60" y="2270"/>
                    <a:pt x="-8" y="3193"/>
                    <a:pt x="1" y="4116"/>
                  </a:cubicBezTo>
                  <a:lnTo>
                    <a:pt x="1" y="21600"/>
                  </a:lnTo>
                  <a:lnTo>
                    <a:pt x="6072" y="21600"/>
                  </a:lnTo>
                  <a:lnTo>
                    <a:pt x="6072" y="14652"/>
                  </a:lnTo>
                  <a:cubicBezTo>
                    <a:pt x="7604" y="14850"/>
                    <a:pt x="9165" y="14954"/>
                    <a:pt x="10732" y="14964"/>
                  </a:cubicBezTo>
                  <a:cubicBezTo>
                    <a:pt x="18246" y="14964"/>
                    <a:pt x="21592" y="13132"/>
                    <a:pt x="21592" y="7487"/>
                  </a:cubicBezTo>
                  <a:cubicBezTo>
                    <a:pt x="21592" y="1760"/>
                    <a:pt x="18162" y="0"/>
                    <a:pt x="10034" y="0"/>
                  </a:cubicBezTo>
                  <a:close/>
                  <a:moveTo>
                    <a:pt x="9502" y="12101"/>
                  </a:moveTo>
                  <a:cubicBezTo>
                    <a:pt x="8339" y="12090"/>
                    <a:pt x="7185" y="11983"/>
                    <a:pt x="6072" y="11781"/>
                  </a:cubicBezTo>
                  <a:lnTo>
                    <a:pt x="6072" y="5188"/>
                  </a:lnTo>
                  <a:cubicBezTo>
                    <a:pt x="6065" y="4535"/>
                    <a:pt x="6115" y="3882"/>
                    <a:pt x="6222" y="3233"/>
                  </a:cubicBezTo>
                  <a:cubicBezTo>
                    <a:pt x="7142" y="2978"/>
                    <a:pt x="8691" y="2850"/>
                    <a:pt x="10034" y="2850"/>
                  </a:cubicBezTo>
                  <a:cubicBezTo>
                    <a:pt x="15246" y="2850"/>
                    <a:pt x="15483" y="5107"/>
                    <a:pt x="15483" y="7489"/>
                  </a:cubicBezTo>
                  <a:cubicBezTo>
                    <a:pt x="15476" y="10138"/>
                    <a:pt x="15326" y="12101"/>
                    <a:pt x="9502" y="1210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96" name="Google Shape;3196;p148"/>
            <p:cNvSpPr/>
            <p:nvPr/>
          </p:nvSpPr>
          <p:spPr>
            <a:xfrm>
              <a:off x="1305727" y="49676"/>
              <a:ext cx="12690" cy="14396"/>
            </a:xfrm>
            <a:custGeom>
              <a:avLst/>
              <a:gdLst/>
              <a:ahLst/>
              <a:cxnLst/>
              <a:rect l="l" t="t" r="r" b="b"/>
              <a:pathLst>
                <a:path w="21600" h="21487" extrusionOk="0">
                  <a:moveTo>
                    <a:pt x="18904" y="10439"/>
                  </a:moveTo>
                  <a:cubicBezTo>
                    <a:pt x="20420" y="9338"/>
                    <a:pt x="21195" y="7774"/>
                    <a:pt x="21013" y="6188"/>
                  </a:cubicBezTo>
                  <a:cubicBezTo>
                    <a:pt x="21228" y="4385"/>
                    <a:pt x="20258" y="2617"/>
                    <a:pt x="18420" y="1464"/>
                  </a:cubicBezTo>
                  <a:cubicBezTo>
                    <a:pt x="16109" y="391"/>
                    <a:pt x="13417" y="-113"/>
                    <a:pt x="10714" y="21"/>
                  </a:cubicBezTo>
                  <a:lnTo>
                    <a:pt x="0" y="21"/>
                  </a:lnTo>
                  <a:lnTo>
                    <a:pt x="0" y="21487"/>
                  </a:lnTo>
                  <a:lnTo>
                    <a:pt x="4630" y="21487"/>
                  </a:lnTo>
                  <a:lnTo>
                    <a:pt x="4630" y="12302"/>
                  </a:lnTo>
                  <a:lnTo>
                    <a:pt x="9055" y="12302"/>
                  </a:lnTo>
                  <a:lnTo>
                    <a:pt x="16347" y="21487"/>
                  </a:lnTo>
                  <a:lnTo>
                    <a:pt x="21600" y="21487"/>
                  </a:lnTo>
                  <a:lnTo>
                    <a:pt x="13686" y="12040"/>
                  </a:lnTo>
                  <a:cubicBezTo>
                    <a:pt x="15602" y="11934"/>
                    <a:pt x="17428" y="11374"/>
                    <a:pt x="18905" y="10439"/>
                  </a:cubicBezTo>
                  <a:close/>
                  <a:moveTo>
                    <a:pt x="9815" y="9311"/>
                  </a:moveTo>
                  <a:lnTo>
                    <a:pt x="4630" y="9311"/>
                  </a:lnTo>
                  <a:lnTo>
                    <a:pt x="4630" y="3117"/>
                  </a:lnTo>
                  <a:lnTo>
                    <a:pt x="12373" y="3117"/>
                  </a:lnTo>
                  <a:cubicBezTo>
                    <a:pt x="13049" y="3166"/>
                    <a:pt x="13714" y="3289"/>
                    <a:pt x="14342" y="3485"/>
                  </a:cubicBezTo>
                  <a:cubicBezTo>
                    <a:pt x="14912" y="3692"/>
                    <a:pt x="15408" y="3997"/>
                    <a:pt x="15794" y="4377"/>
                  </a:cubicBezTo>
                  <a:cubicBezTo>
                    <a:pt x="16199" y="4833"/>
                    <a:pt x="16404" y="5375"/>
                    <a:pt x="16381" y="5925"/>
                  </a:cubicBezTo>
                  <a:cubicBezTo>
                    <a:pt x="16442" y="6565"/>
                    <a:pt x="16249" y="7205"/>
                    <a:pt x="15829" y="7763"/>
                  </a:cubicBezTo>
                  <a:cubicBezTo>
                    <a:pt x="15495" y="8200"/>
                    <a:pt x="15003" y="8555"/>
                    <a:pt x="14412" y="8786"/>
                  </a:cubicBezTo>
                  <a:cubicBezTo>
                    <a:pt x="13767" y="9039"/>
                    <a:pt x="13061" y="9191"/>
                    <a:pt x="12338" y="9232"/>
                  </a:cubicBezTo>
                  <a:cubicBezTo>
                    <a:pt x="11543" y="9285"/>
                    <a:pt x="10679" y="9311"/>
                    <a:pt x="9815" y="931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97" name="Google Shape;3197;p148"/>
            <p:cNvSpPr/>
            <p:nvPr/>
          </p:nvSpPr>
          <p:spPr>
            <a:xfrm>
              <a:off x="1298673" y="43648"/>
              <a:ext cx="25611" cy="25949"/>
            </a:xfrm>
            <a:custGeom>
              <a:avLst/>
              <a:gdLst/>
              <a:ahLst/>
              <a:cxnLst/>
              <a:rect l="l" t="t" r="r" b="b"/>
              <a:pathLst>
                <a:path w="21298" h="21579" extrusionOk="0">
                  <a:moveTo>
                    <a:pt x="20440" y="6389"/>
                  </a:moveTo>
                  <a:cubicBezTo>
                    <a:pt x="19906" y="5109"/>
                    <a:pt x="19116" y="3950"/>
                    <a:pt x="18119" y="2983"/>
                  </a:cubicBezTo>
                  <a:cubicBezTo>
                    <a:pt x="17147" y="2032"/>
                    <a:pt x="15993" y="1286"/>
                    <a:pt x="14724" y="790"/>
                  </a:cubicBezTo>
                  <a:cubicBezTo>
                    <a:pt x="13443" y="265"/>
                    <a:pt x="12070" y="-3"/>
                    <a:pt x="10684" y="1"/>
                  </a:cubicBezTo>
                  <a:cubicBezTo>
                    <a:pt x="9278" y="-6"/>
                    <a:pt x="7885" y="262"/>
                    <a:pt x="6584" y="790"/>
                  </a:cubicBezTo>
                  <a:cubicBezTo>
                    <a:pt x="3990" y="1806"/>
                    <a:pt x="1922" y="3827"/>
                    <a:pt x="853" y="6389"/>
                  </a:cubicBezTo>
                  <a:cubicBezTo>
                    <a:pt x="274" y="7779"/>
                    <a:pt x="-16" y="9271"/>
                    <a:pt x="1" y="10775"/>
                  </a:cubicBezTo>
                  <a:cubicBezTo>
                    <a:pt x="-12" y="12245"/>
                    <a:pt x="257" y="13704"/>
                    <a:pt x="795" y="15073"/>
                  </a:cubicBezTo>
                  <a:cubicBezTo>
                    <a:pt x="1296" y="16347"/>
                    <a:pt x="2045" y="17509"/>
                    <a:pt x="2999" y="18494"/>
                  </a:cubicBezTo>
                  <a:cubicBezTo>
                    <a:pt x="3956" y="19467"/>
                    <a:pt x="5100" y="20238"/>
                    <a:pt x="6363" y="20760"/>
                  </a:cubicBezTo>
                  <a:cubicBezTo>
                    <a:pt x="7734" y="21316"/>
                    <a:pt x="9203" y="21594"/>
                    <a:pt x="10683" y="21579"/>
                  </a:cubicBezTo>
                  <a:cubicBezTo>
                    <a:pt x="12068" y="21581"/>
                    <a:pt x="13440" y="21318"/>
                    <a:pt x="14724" y="20804"/>
                  </a:cubicBezTo>
                  <a:cubicBezTo>
                    <a:pt x="15987" y="20297"/>
                    <a:pt x="17139" y="19553"/>
                    <a:pt x="18118" y="18611"/>
                  </a:cubicBezTo>
                  <a:cubicBezTo>
                    <a:pt x="19114" y="17637"/>
                    <a:pt x="19904" y="16474"/>
                    <a:pt x="20440" y="15190"/>
                  </a:cubicBezTo>
                  <a:cubicBezTo>
                    <a:pt x="21584" y="12377"/>
                    <a:pt x="21584" y="9232"/>
                    <a:pt x="20440" y="6419"/>
                  </a:cubicBezTo>
                  <a:close/>
                  <a:moveTo>
                    <a:pt x="18339" y="14430"/>
                  </a:moveTo>
                  <a:cubicBezTo>
                    <a:pt x="17942" y="15476"/>
                    <a:pt x="17343" y="16435"/>
                    <a:pt x="16576" y="17252"/>
                  </a:cubicBezTo>
                  <a:cubicBezTo>
                    <a:pt x="13451" y="20512"/>
                    <a:pt x="8261" y="20635"/>
                    <a:pt x="4983" y="17526"/>
                  </a:cubicBezTo>
                  <a:cubicBezTo>
                    <a:pt x="4841" y="17391"/>
                    <a:pt x="4703" y="17251"/>
                    <a:pt x="4571" y="17105"/>
                  </a:cubicBezTo>
                  <a:cubicBezTo>
                    <a:pt x="3826" y="16282"/>
                    <a:pt x="3256" y="15317"/>
                    <a:pt x="2896" y="14269"/>
                  </a:cubicBezTo>
                  <a:cubicBezTo>
                    <a:pt x="2506" y="13156"/>
                    <a:pt x="2312" y="11983"/>
                    <a:pt x="2323" y="10804"/>
                  </a:cubicBezTo>
                  <a:cubicBezTo>
                    <a:pt x="2307" y="9572"/>
                    <a:pt x="2522" y="8348"/>
                    <a:pt x="2955" y="7193"/>
                  </a:cubicBezTo>
                  <a:cubicBezTo>
                    <a:pt x="3350" y="6144"/>
                    <a:pt x="3955" y="5184"/>
                    <a:pt x="4732" y="4372"/>
                  </a:cubicBezTo>
                  <a:cubicBezTo>
                    <a:pt x="5479" y="3585"/>
                    <a:pt x="6378" y="2958"/>
                    <a:pt x="7377" y="2530"/>
                  </a:cubicBezTo>
                  <a:cubicBezTo>
                    <a:pt x="8425" y="2097"/>
                    <a:pt x="9549" y="1878"/>
                    <a:pt x="10683" y="1886"/>
                  </a:cubicBezTo>
                  <a:cubicBezTo>
                    <a:pt x="12906" y="1861"/>
                    <a:pt x="15037" y="2762"/>
                    <a:pt x="16561" y="4372"/>
                  </a:cubicBezTo>
                  <a:cubicBezTo>
                    <a:pt x="17329" y="5188"/>
                    <a:pt x="17928" y="6147"/>
                    <a:pt x="18324" y="7193"/>
                  </a:cubicBezTo>
                  <a:cubicBezTo>
                    <a:pt x="19204" y="9551"/>
                    <a:pt x="19204" y="12145"/>
                    <a:pt x="18324" y="145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grpSp>
      <p:sp>
        <p:nvSpPr>
          <p:cNvPr id="3198" name="Google Shape;3198;p148"/>
          <p:cNvSpPr/>
          <p:nvPr/>
        </p:nvSpPr>
        <p:spPr>
          <a:xfrm>
            <a:off x="0" y="0"/>
            <a:ext cx="12192012" cy="6858000"/>
          </a:xfrm>
          <a:custGeom>
            <a:avLst/>
            <a:gdLst/>
            <a:ahLst/>
            <a:cxnLst/>
            <a:rect l="l" t="t" r="r" b="b"/>
            <a:pathLst>
              <a:path w="21600" h="21600" extrusionOk="0">
                <a:moveTo>
                  <a:pt x="21583" y="30"/>
                </a:moveTo>
                <a:lnTo>
                  <a:pt x="21583" y="21570"/>
                </a:lnTo>
                <a:lnTo>
                  <a:pt x="17" y="21570"/>
                </a:lnTo>
                <a:lnTo>
                  <a:pt x="17" y="30"/>
                </a:lnTo>
                <a:lnTo>
                  <a:pt x="21583" y="30"/>
                </a:lnTo>
                <a:moveTo>
                  <a:pt x="21600" y="0"/>
                </a:moveTo>
                <a:lnTo>
                  <a:pt x="0" y="0"/>
                </a:lnTo>
                <a:lnTo>
                  <a:pt x="0" y="21600"/>
                </a:lnTo>
                <a:lnTo>
                  <a:pt x="21600" y="21600"/>
                </a:lnTo>
                <a:lnTo>
                  <a:pt x="21600" y="0"/>
                </a:lnTo>
                <a:close/>
              </a:path>
            </a:pathLst>
          </a:custGeom>
          <a:solidFill>
            <a:srgbClr val="E6E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199" name="Google Shape;3199;p148"/>
          <p:cNvSpPr txBox="1"/>
          <p:nvPr/>
        </p:nvSpPr>
        <p:spPr>
          <a:xfrm>
            <a:off x="443899" y="6527550"/>
            <a:ext cx="2162100" cy="1386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D9D9D9"/>
              </a:buClr>
              <a:buSzPts val="900"/>
              <a:buFont typeface="Exo 2"/>
              <a:buNone/>
            </a:pPr>
            <a:r>
              <a:rPr lang="en-US" sz="900" b="0" i="0" u="none" strike="noStrike" cap="none" dirty="0">
                <a:solidFill>
                  <a:srgbClr val="D9D9D9"/>
                </a:solidFill>
                <a:latin typeface="Exo 2"/>
                <a:ea typeface="Exo 2"/>
                <a:cs typeface="Exo 2"/>
                <a:sym typeface="Exo 2"/>
              </a:rPr>
              <a:t>©2020</a:t>
            </a:r>
            <a:endParaRPr dirty="0"/>
          </a:p>
        </p:txBody>
      </p:sp>
      <p:sp>
        <p:nvSpPr>
          <p:cNvPr id="3200" name="Google Shape;3200;p148"/>
          <p:cNvSpPr txBox="1">
            <a:spLocks noGrp="1"/>
          </p:cNvSpPr>
          <p:nvPr>
            <p:ph type="sldNum" idx="12"/>
          </p:nvPr>
        </p:nvSpPr>
        <p:spPr>
          <a:xfrm>
            <a:off x="5892800" y="6172200"/>
            <a:ext cx="28449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a:lvl1pPr>
            <a:lvl2pPr marL="0" marR="0" lvl="1" indent="0" algn="r" rtl="0">
              <a:lnSpc>
                <a:spcPct val="100000"/>
              </a:lnSpc>
              <a:spcBef>
                <a:spcPts val="0"/>
              </a:spcBef>
              <a:spcAft>
                <a:spcPts val="0"/>
              </a:spcAft>
              <a:buClr>
                <a:srgbClr val="000000"/>
              </a:buClr>
              <a:buSzPts val="1200"/>
              <a:buFont typeface="Arial"/>
              <a:buNone/>
              <a:defRPr sz="1200"/>
            </a:lvl2pPr>
            <a:lvl3pPr marL="0" marR="0" lvl="2" indent="0" algn="r" rtl="0">
              <a:lnSpc>
                <a:spcPct val="100000"/>
              </a:lnSpc>
              <a:spcBef>
                <a:spcPts val="0"/>
              </a:spcBef>
              <a:spcAft>
                <a:spcPts val="0"/>
              </a:spcAft>
              <a:buClr>
                <a:srgbClr val="000000"/>
              </a:buClr>
              <a:buSzPts val="1200"/>
              <a:buFont typeface="Arial"/>
              <a:buNone/>
              <a:defRPr sz="1200"/>
            </a:lvl3pPr>
            <a:lvl4pPr marL="0" marR="0" lvl="3" indent="0" algn="r" rtl="0">
              <a:lnSpc>
                <a:spcPct val="100000"/>
              </a:lnSpc>
              <a:spcBef>
                <a:spcPts val="0"/>
              </a:spcBef>
              <a:spcAft>
                <a:spcPts val="0"/>
              </a:spcAft>
              <a:buClr>
                <a:srgbClr val="000000"/>
              </a:buClr>
              <a:buSzPts val="1200"/>
              <a:buFont typeface="Arial"/>
              <a:buNone/>
              <a:defRPr sz="1200"/>
            </a:lvl4pPr>
            <a:lvl5pPr marL="0" marR="0" lvl="4" indent="0" algn="r" rtl="0">
              <a:lnSpc>
                <a:spcPct val="100000"/>
              </a:lnSpc>
              <a:spcBef>
                <a:spcPts val="0"/>
              </a:spcBef>
              <a:spcAft>
                <a:spcPts val="0"/>
              </a:spcAft>
              <a:buClr>
                <a:srgbClr val="000000"/>
              </a:buClr>
              <a:buSzPts val="1200"/>
              <a:buFont typeface="Arial"/>
              <a:buNone/>
              <a:defRPr sz="1200"/>
            </a:lvl5pPr>
            <a:lvl6pPr marL="0" marR="0" lvl="5" indent="0" algn="r" rtl="0">
              <a:lnSpc>
                <a:spcPct val="100000"/>
              </a:lnSpc>
              <a:spcBef>
                <a:spcPts val="0"/>
              </a:spcBef>
              <a:spcAft>
                <a:spcPts val="0"/>
              </a:spcAft>
              <a:buClr>
                <a:srgbClr val="000000"/>
              </a:buClr>
              <a:buSzPts val="1200"/>
              <a:buFont typeface="Arial"/>
              <a:buNone/>
              <a:defRPr sz="1200"/>
            </a:lvl6pPr>
            <a:lvl7pPr marL="0" marR="0" lvl="6" indent="0" algn="r" rtl="0">
              <a:lnSpc>
                <a:spcPct val="100000"/>
              </a:lnSpc>
              <a:spcBef>
                <a:spcPts val="0"/>
              </a:spcBef>
              <a:spcAft>
                <a:spcPts val="0"/>
              </a:spcAft>
              <a:buClr>
                <a:srgbClr val="000000"/>
              </a:buClr>
              <a:buSzPts val="1200"/>
              <a:buFont typeface="Arial"/>
              <a:buNone/>
              <a:defRPr sz="1200"/>
            </a:lvl7pPr>
            <a:lvl8pPr marL="0" marR="0" lvl="7" indent="0" algn="r" rtl="0">
              <a:lnSpc>
                <a:spcPct val="100000"/>
              </a:lnSpc>
              <a:spcBef>
                <a:spcPts val="0"/>
              </a:spcBef>
              <a:spcAft>
                <a:spcPts val="0"/>
              </a:spcAft>
              <a:buClr>
                <a:srgbClr val="000000"/>
              </a:buClr>
              <a:buSzPts val="1200"/>
              <a:buFont typeface="Arial"/>
              <a:buNone/>
              <a:defRPr sz="1200"/>
            </a:lvl8pPr>
            <a:lvl9pPr marL="0" marR="0" lvl="8" indent="0" algn="r" rtl="0">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sz="1400" dirty="0"/>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matchingName="7. Bar 3 circle icon_1">
  <p:cSld name="7. Bar 3 circle icon_1">
    <p:spTree>
      <p:nvGrpSpPr>
        <p:cNvPr id="1" name="Shape 3225"/>
        <p:cNvGrpSpPr/>
        <p:nvPr/>
      </p:nvGrpSpPr>
      <p:grpSpPr>
        <a:xfrm>
          <a:off x="0" y="0"/>
          <a:ext cx="0" cy="0"/>
          <a:chOff x="0" y="0"/>
          <a:chExt cx="0" cy="0"/>
        </a:xfrm>
      </p:grpSpPr>
      <p:sp>
        <p:nvSpPr>
          <p:cNvPr id="3226" name="Google Shape;3226;p150"/>
          <p:cNvSpPr/>
          <p:nvPr/>
        </p:nvSpPr>
        <p:spPr>
          <a:xfrm>
            <a:off x="0" y="-1"/>
            <a:ext cx="12192000" cy="2020200"/>
          </a:xfrm>
          <a:prstGeom prst="rect">
            <a:avLst/>
          </a:prstGeom>
          <a:solidFill>
            <a:srgbClr val="00386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grpSp>
        <p:nvGrpSpPr>
          <p:cNvPr id="3227" name="Google Shape;3227;p150"/>
          <p:cNvGrpSpPr/>
          <p:nvPr/>
        </p:nvGrpSpPr>
        <p:grpSpPr>
          <a:xfrm>
            <a:off x="10502426" y="-57904"/>
            <a:ext cx="1725198" cy="2043111"/>
            <a:chOff x="-1" y="0"/>
            <a:chExt cx="1725198" cy="2043111"/>
          </a:xfrm>
        </p:grpSpPr>
        <p:cxnSp>
          <p:nvCxnSpPr>
            <p:cNvPr id="3228" name="Google Shape;3228;p150"/>
            <p:cNvCxnSpPr/>
            <p:nvPr/>
          </p:nvCxnSpPr>
          <p:spPr>
            <a:xfrm rot="10800000" flipH="1">
              <a:off x="-1" y="1143044"/>
              <a:ext cx="624600" cy="632700"/>
            </a:xfrm>
            <a:prstGeom prst="straightConnector1">
              <a:avLst/>
            </a:prstGeom>
            <a:noFill/>
            <a:ln w="47625" cap="rnd" cmpd="sng">
              <a:solidFill>
                <a:srgbClr val="F88D2B"/>
              </a:solidFill>
              <a:prstDash val="solid"/>
              <a:round/>
              <a:headEnd type="none" w="sm" len="sm"/>
              <a:tailEnd type="none" w="sm" len="sm"/>
            </a:ln>
          </p:spPr>
        </p:cxnSp>
        <p:cxnSp>
          <p:nvCxnSpPr>
            <p:cNvPr id="3229" name="Google Shape;3229;p150"/>
            <p:cNvCxnSpPr/>
            <p:nvPr/>
          </p:nvCxnSpPr>
          <p:spPr>
            <a:xfrm rot="10800000" flipH="1">
              <a:off x="731806" y="332640"/>
              <a:ext cx="711300" cy="711300"/>
            </a:xfrm>
            <a:prstGeom prst="straightConnector1">
              <a:avLst/>
            </a:prstGeom>
            <a:noFill/>
            <a:ln w="47625" cap="rnd" cmpd="sng">
              <a:solidFill>
                <a:srgbClr val="00A7E1"/>
              </a:solidFill>
              <a:prstDash val="solid"/>
              <a:round/>
              <a:headEnd type="none" w="sm" len="sm"/>
              <a:tailEnd type="none" w="sm" len="sm"/>
            </a:ln>
          </p:spPr>
        </p:cxnSp>
        <p:cxnSp>
          <p:nvCxnSpPr>
            <p:cNvPr id="3230" name="Google Shape;3230;p150"/>
            <p:cNvCxnSpPr/>
            <p:nvPr/>
          </p:nvCxnSpPr>
          <p:spPr>
            <a:xfrm rot="10800000" flipH="1">
              <a:off x="314896" y="417711"/>
              <a:ext cx="672900" cy="672900"/>
            </a:xfrm>
            <a:prstGeom prst="straightConnector1">
              <a:avLst/>
            </a:prstGeom>
            <a:noFill/>
            <a:ln w="47625" cap="rnd" cmpd="sng">
              <a:solidFill>
                <a:srgbClr val="8DC6E8"/>
              </a:solidFill>
              <a:prstDash val="solid"/>
              <a:round/>
              <a:headEnd type="none" w="sm" len="sm"/>
              <a:tailEnd type="none" w="sm" len="sm"/>
            </a:ln>
          </p:spPr>
        </p:cxnSp>
        <p:cxnSp>
          <p:nvCxnSpPr>
            <p:cNvPr id="3231" name="Google Shape;3231;p150"/>
            <p:cNvCxnSpPr/>
            <p:nvPr/>
          </p:nvCxnSpPr>
          <p:spPr>
            <a:xfrm rot="10800000" flipH="1">
              <a:off x="114872" y="454011"/>
              <a:ext cx="1589100" cy="1589100"/>
            </a:xfrm>
            <a:prstGeom prst="straightConnector1">
              <a:avLst/>
            </a:prstGeom>
            <a:noFill/>
            <a:ln w="47625" cap="rnd" cmpd="sng">
              <a:solidFill>
                <a:srgbClr val="007DA8"/>
              </a:solidFill>
              <a:prstDash val="solid"/>
              <a:round/>
              <a:headEnd type="none" w="sm" len="sm"/>
              <a:tailEnd type="none" w="sm" len="sm"/>
            </a:ln>
          </p:spPr>
        </p:cxnSp>
        <p:cxnSp>
          <p:nvCxnSpPr>
            <p:cNvPr id="3232" name="Google Shape;3232;p150"/>
            <p:cNvCxnSpPr/>
            <p:nvPr/>
          </p:nvCxnSpPr>
          <p:spPr>
            <a:xfrm rot="10800000" flipH="1">
              <a:off x="1100709" y="0"/>
              <a:ext cx="304800" cy="304800"/>
            </a:xfrm>
            <a:prstGeom prst="straightConnector1">
              <a:avLst/>
            </a:prstGeom>
            <a:noFill/>
            <a:ln w="47625" cap="rnd" cmpd="sng">
              <a:solidFill>
                <a:srgbClr val="F88D2B"/>
              </a:solidFill>
              <a:prstDash val="solid"/>
              <a:round/>
              <a:headEnd type="none" w="sm" len="sm"/>
              <a:tailEnd type="none" w="sm" len="sm"/>
            </a:ln>
          </p:spPr>
        </p:cxnSp>
        <p:cxnSp>
          <p:nvCxnSpPr>
            <p:cNvPr id="3233" name="Google Shape;3233;p150"/>
            <p:cNvCxnSpPr/>
            <p:nvPr/>
          </p:nvCxnSpPr>
          <p:spPr>
            <a:xfrm rot="10800000" flipH="1">
              <a:off x="1572197" y="51789"/>
              <a:ext cx="153000" cy="153000"/>
            </a:xfrm>
            <a:prstGeom prst="straightConnector1">
              <a:avLst/>
            </a:prstGeom>
            <a:noFill/>
            <a:ln w="47625" cap="rnd" cmpd="sng">
              <a:solidFill>
                <a:srgbClr val="8DC6E8"/>
              </a:solidFill>
              <a:prstDash val="solid"/>
              <a:round/>
              <a:headEnd type="none" w="sm" len="sm"/>
              <a:tailEnd type="none" w="sm" len="sm"/>
            </a:ln>
          </p:spPr>
        </p:cxnSp>
      </p:grpSp>
      <p:sp>
        <p:nvSpPr>
          <p:cNvPr id="3234" name="Google Shape;3234;p150"/>
          <p:cNvSpPr/>
          <p:nvPr/>
        </p:nvSpPr>
        <p:spPr>
          <a:xfrm>
            <a:off x="0" y="1316799"/>
            <a:ext cx="12192000" cy="50307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Exo 2"/>
              <a:buNone/>
            </a:pPr>
            <a:endParaRPr sz="1800" b="0" i="0" u="none" strike="noStrike" cap="none" dirty="0">
              <a:solidFill>
                <a:srgbClr val="FFFFFF"/>
              </a:solidFill>
              <a:latin typeface="Exo 2"/>
              <a:ea typeface="Exo 2"/>
              <a:cs typeface="Exo 2"/>
              <a:sym typeface="Exo 2"/>
            </a:endParaRPr>
          </a:p>
        </p:txBody>
      </p:sp>
      <p:grpSp>
        <p:nvGrpSpPr>
          <p:cNvPr id="3235" name="Google Shape;3235;p150"/>
          <p:cNvGrpSpPr/>
          <p:nvPr/>
        </p:nvGrpSpPr>
        <p:grpSpPr>
          <a:xfrm>
            <a:off x="0" y="6336793"/>
            <a:ext cx="12192000" cy="521100"/>
            <a:chOff x="0" y="-1"/>
            <a:chExt cx="12192000" cy="521100"/>
          </a:xfrm>
        </p:grpSpPr>
        <p:sp>
          <p:nvSpPr>
            <p:cNvPr id="3236" name="Google Shape;3236;p150"/>
            <p:cNvSpPr/>
            <p:nvPr/>
          </p:nvSpPr>
          <p:spPr>
            <a:xfrm>
              <a:off x="0" y="-1"/>
              <a:ext cx="12192000" cy="521100"/>
            </a:xfrm>
            <a:prstGeom prst="rect">
              <a:avLst/>
            </a:prstGeom>
            <a:solidFill>
              <a:srgbClr val="FAFAF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Exo 2"/>
                <a:buNone/>
              </a:pPr>
              <a:endParaRPr sz="1800" b="0" i="0" u="none" strike="noStrike" cap="none" dirty="0">
                <a:solidFill>
                  <a:srgbClr val="FFFFFF"/>
                </a:solidFill>
                <a:latin typeface="Exo 2"/>
                <a:ea typeface="Exo 2"/>
                <a:cs typeface="Exo 2"/>
                <a:sym typeface="Exo 2"/>
              </a:endParaRPr>
            </a:p>
          </p:txBody>
        </p:sp>
        <p:grpSp>
          <p:nvGrpSpPr>
            <p:cNvPr id="3237" name="Google Shape;3237;p150"/>
            <p:cNvGrpSpPr/>
            <p:nvPr/>
          </p:nvGrpSpPr>
          <p:grpSpPr>
            <a:xfrm>
              <a:off x="10578100" y="158832"/>
              <a:ext cx="1324285" cy="240093"/>
              <a:chOff x="-1" y="-1"/>
              <a:chExt cx="1324285" cy="240093"/>
            </a:xfrm>
          </p:grpSpPr>
          <p:sp>
            <p:nvSpPr>
              <p:cNvPr id="3238" name="Google Shape;3238;p150"/>
              <p:cNvSpPr/>
              <p:nvPr/>
            </p:nvSpPr>
            <p:spPr>
              <a:xfrm>
                <a:off x="-1" y="181268"/>
                <a:ext cx="70956" cy="57132"/>
              </a:xfrm>
              <a:custGeom>
                <a:avLst/>
                <a:gdLst/>
                <a:ahLst/>
                <a:cxnLst/>
                <a:rect l="l" t="t" r="r" b="b"/>
                <a:pathLst>
                  <a:path w="21600" h="21600" extrusionOk="0">
                    <a:moveTo>
                      <a:pt x="16701" y="0"/>
                    </a:moveTo>
                    <a:lnTo>
                      <a:pt x="0" y="21600"/>
                    </a:lnTo>
                    <a:lnTo>
                      <a:pt x="21600" y="21600"/>
                    </a:lnTo>
                    <a:lnTo>
                      <a:pt x="16701" y="0"/>
                    </a:lnTo>
                    <a:close/>
                  </a:path>
                </a:pathLst>
              </a:custGeom>
              <a:solidFill>
                <a:srgbClr val="7F9FB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39" name="Google Shape;3239;p150"/>
              <p:cNvSpPr/>
              <p:nvPr/>
            </p:nvSpPr>
            <p:spPr>
              <a:xfrm>
                <a:off x="65626" y="179387"/>
                <a:ext cx="162540" cy="59022"/>
              </a:xfrm>
              <a:custGeom>
                <a:avLst/>
                <a:gdLst/>
                <a:ahLst/>
                <a:cxnLst/>
                <a:rect l="l" t="t" r="r" b="b"/>
                <a:pathLst>
                  <a:path w="21600" h="21600" extrusionOk="0">
                    <a:moveTo>
                      <a:pt x="0" y="0"/>
                    </a:moveTo>
                    <a:lnTo>
                      <a:pt x="2212" y="21600"/>
                    </a:lnTo>
                    <a:lnTo>
                      <a:pt x="21600" y="21600"/>
                    </a:lnTo>
                    <a:lnTo>
                      <a:pt x="21600" y="14220"/>
                    </a:lnTo>
                    <a:lnTo>
                      <a:pt x="0" y="0"/>
                    </a:lnTo>
                    <a:close/>
                  </a:path>
                </a:pathLst>
              </a:custGeom>
              <a:solidFill>
                <a:srgbClr val="3A7D3D"/>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40" name="Google Shape;3240;p150"/>
              <p:cNvSpPr/>
              <p:nvPr/>
            </p:nvSpPr>
            <p:spPr>
              <a:xfrm>
                <a:off x="72093" y="116014"/>
                <a:ext cx="155844" cy="91152"/>
              </a:xfrm>
              <a:custGeom>
                <a:avLst/>
                <a:gdLst/>
                <a:ahLst/>
                <a:cxnLst/>
                <a:rect l="l" t="t" r="r" b="b"/>
                <a:pathLst>
                  <a:path w="21600" h="21600" extrusionOk="0">
                    <a:moveTo>
                      <a:pt x="0" y="12782"/>
                    </a:moveTo>
                    <a:lnTo>
                      <a:pt x="21600" y="21600"/>
                    </a:lnTo>
                    <a:lnTo>
                      <a:pt x="21600" y="0"/>
                    </a:lnTo>
                    <a:lnTo>
                      <a:pt x="0" y="12782"/>
                    </a:lnTo>
                    <a:close/>
                  </a:path>
                </a:pathLst>
              </a:custGeom>
              <a:solidFill>
                <a:srgbClr val="73BF6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41" name="Google Shape;3241;p150"/>
              <p:cNvSpPr/>
              <p:nvPr/>
            </p:nvSpPr>
            <p:spPr>
              <a:xfrm>
                <a:off x="78154" y="-1"/>
                <a:ext cx="149796" cy="156438"/>
              </a:xfrm>
              <a:custGeom>
                <a:avLst/>
                <a:gdLst/>
                <a:ahLst/>
                <a:cxnLst/>
                <a:rect l="l" t="t" r="r" b="b"/>
                <a:pathLst>
                  <a:path w="21600" h="21600" extrusionOk="0">
                    <a:moveTo>
                      <a:pt x="0" y="21600"/>
                    </a:moveTo>
                    <a:lnTo>
                      <a:pt x="21600" y="14440"/>
                    </a:lnTo>
                    <a:lnTo>
                      <a:pt x="21600" y="0"/>
                    </a:lnTo>
                    <a:lnTo>
                      <a:pt x="0" y="21600"/>
                    </a:lnTo>
                    <a:close/>
                  </a:path>
                </a:pathLst>
              </a:custGeom>
              <a:solidFill>
                <a:srgbClr val="A2D29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42" name="Google Shape;3242;p150"/>
              <p:cNvSpPr/>
              <p:nvPr/>
            </p:nvSpPr>
            <p:spPr>
              <a:xfrm>
                <a:off x="260034" y="2317"/>
                <a:ext cx="98010" cy="175500"/>
              </a:xfrm>
              <a:custGeom>
                <a:avLst/>
                <a:gdLst/>
                <a:ahLst/>
                <a:cxnLst/>
                <a:rect l="l" t="t" r="r" b="b"/>
                <a:pathLst>
                  <a:path w="21600" h="21600" extrusionOk="0">
                    <a:moveTo>
                      <a:pt x="4283" y="15513"/>
                    </a:moveTo>
                    <a:lnTo>
                      <a:pt x="4283" y="0"/>
                    </a:lnTo>
                    <a:lnTo>
                      <a:pt x="0" y="0"/>
                    </a:lnTo>
                    <a:lnTo>
                      <a:pt x="0" y="16845"/>
                    </a:lnTo>
                    <a:cubicBezTo>
                      <a:pt x="0" y="21410"/>
                      <a:pt x="6180" y="21600"/>
                      <a:pt x="12757" y="21600"/>
                    </a:cubicBezTo>
                    <a:cubicBezTo>
                      <a:pt x="15483" y="21600"/>
                      <a:pt x="18489" y="21581"/>
                      <a:pt x="21600" y="21516"/>
                    </a:cubicBezTo>
                    <a:lnTo>
                      <a:pt x="21600" y="19611"/>
                    </a:lnTo>
                    <a:lnTo>
                      <a:pt x="12613" y="19611"/>
                    </a:lnTo>
                    <a:cubicBezTo>
                      <a:pt x="5451" y="19607"/>
                      <a:pt x="4283" y="18896"/>
                      <a:pt x="4283" y="15513"/>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43" name="Google Shape;3243;p150"/>
              <p:cNvSpPr/>
              <p:nvPr/>
            </p:nvSpPr>
            <p:spPr>
              <a:xfrm>
                <a:off x="373937" y="2581"/>
                <a:ext cx="22140" cy="26568"/>
              </a:xfrm>
              <a:custGeom>
                <a:avLst/>
                <a:gdLst/>
                <a:ahLst/>
                <a:cxnLst/>
                <a:rect l="l" t="t" r="r" b="b"/>
                <a:pathLst>
                  <a:path w="21600" h="21600" extrusionOk="0">
                    <a:moveTo>
                      <a:pt x="10757" y="0"/>
                    </a:moveTo>
                    <a:cubicBezTo>
                      <a:pt x="2430" y="0"/>
                      <a:pt x="0" y="2853"/>
                      <a:pt x="0" y="10857"/>
                    </a:cubicBezTo>
                    <a:cubicBezTo>
                      <a:pt x="0" y="18861"/>
                      <a:pt x="2206" y="21600"/>
                      <a:pt x="10757" y="21600"/>
                    </a:cubicBezTo>
                    <a:cubicBezTo>
                      <a:pt x="19307" y="21600"/>
                      <a:pt x="21600" y="18847"/>
                      <a:pt x="21600" y="10857"/>
                    </a:cubicBezTo>
                    <a:cubicBezTo>
                      <a:pt x="21600" y="2868"/>
                      <a:pt x="19083" y="0"/>
                      <a:pt x="10757" y="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44" name="Google Shape;3244;p150"/>
              <p:cNvSpPr/>
              <p:nvPr/>
            </p:nvSpPr>
            <p:spPr>
              <a:xfrm>
                <a:off x="375827" y="43560"/>
                <a:ext cx="18300" cy="133800"/>
              </a:xfrm>
              <a:prstGeom prst="rect">
                <a:avLst/>
              </a:pr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45" name="Google Shape;3245;p150"/>
              <p:cNvSpPr/>
              <p:nvPr/>
            </p:nvSpPr>
            <p:spPr>
              <a:xfrm>
                <a:off x="411380" y="43560"/>
                <a:ext cx="124632" cy="135594"/>
              </a:xfrm>
              <a:custGeom>
                <a:avLst/>
                <a:gdLst/>
                <a:ahLst/>
                <a:cxnLst/>
                <a:rect l="l" t="t" r="r" b="b"/>
                <a:pathLst>
                  <a:path w="21600" h="21600" extrusionOk="0">
                    <a:moveTo>
                      <a:pt x="10820" y="18142"/>
                    </a:moveTo>
                    <a:lnTo>
                      <a:pt x="3393" y="0"/>
                    </a:lnTo>
                    <a:lnTo>
                      <a:pt x="0" y="0"/>
                    </a:lnTo>
                    <a:lnTo>
                      <a:pt x="8214" y="19529"/>
                    </a:lnTo>
                    <a:cubicBezTo>
                      <a:pt x="8789" y="20928"/>
                      <a:pt x="9561" y="21600"/>
                      <a:pt x="10780" y="21600"/>
                    </a:cubicBezTo>
                    <a:cubicBezTo>
                      <a:pt x="11999" y="21600"/>
                      <a:pt x="12679" y="20917"/>
                      <a:pt x="13270" y="19529"/>
                    </a:cubicBezTo>
                    <a:lnTo>
                      <a:pt x="21600" y="0"/>
                    </a:lnTo>
                    <a:lnTo>
                      <a:pt x="18351" y="0"/>
                    </a:ln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46" name="Google Shape;3246;p150"/>
              <p:cNvSpPr/>
              <p:nvPr/>
            </p:nvSpPr>
            <p:spPr>
              <a:xfrm>
                <a:off x="539895" y="41750"/>
                <a:ext cx="116748" cy="137401"/>
              </a:xfrm>
              <a:custGeom>
                <a:avLst/>
                <a:gdLst/>
                <a:ahLst/>
                <a:cxnLst/>
                <a:rect l="l" t="t" r="r" b="b"/>
                <a:pathLst>
                  <a:path w="21600" h="21587" extrusionOk="0">
                    <a:moveTo>
                      <a:pt x="10892" y="0"/>
                    </a:moveTo>
                    <a:cubicBezTo>
                      <a:pt x="2720" y="0"/>
                      <a:pt x="0" y="3165"/>
                      <a:pt x="0" y="10789"/>
                    </a:cubicBezTo>
                    <a:cubicBezTo>
                      <a:pt x="0" y="17019"/>
                      <a:pt x="2154" y="21586"/>
                      <a:pt x="10303" y="21586"/>
                    </a:cubicBezTo>
                    <a:cubicBezTo>
                      <a:pt x="13797" y="21600"/>
                      <a:pt x="17286" y="21367"/>
                      <a:pt x="20734" y="20888"/>
                    </a:cubicBezTo>
                    <a:lnTo>
                      <a:pt x="20423" y="18572"/>
                    </a:lnTo>
                    <a:cubicBezTo>
                      <a:pt x="17512" y="18939"/>
                      <a:pt x="14574" y="19137"/>
                      <a:pt x="11630" y="19163"/>
                    </a:cubicBezTo>
                    <a:cubicBezTo>
                      <a:pt x="5354" y="19163"/>
                      <a:pt x="3818" y="16956"/>
                      <a:pt x="3396" y="12648"/>
                    </a:cubicBezTo>
                    <a:lnTo>
                      <a:pt x="9296" y="12450"/>
                    </a:lnTo>
                    <a:cubicBezTo>
                      <a:pt x="12778" y="12331"/>
                      <a:pt x="18678" y="11859"/>
                      <a:pt x="21528" y="11456"/>
                    </a:cubicBezTo>
                    <a:cubicBezTo>
                      <a:pt x="21571" y="10833"/>
                      <a:pt x="21600" y="10052"/>
                      <a:pt x="21600" y="9464"/>
                    </a:cubicBezTo>
                    <a:cubicBezTo>
                      <a:pt x="21600" y="3719"/>
                      <a:pt x="19322" y="0"/>
                      <a:pt x="10892" y="0"/>
                    </a:cubicBezTo>
                    <a:close/>
                    <a:moveTo>
                      <a:pt x="18119" y="9657"/>
                    </a:moveTo>
                    <a:cubicBezTo>
                      <a:pt x="15831" y="9903"/>
                      <a:pt x="12078" y="10151"/>
                      <a:pt x="9898" y="10234"/>
                    </a:cubicBezTo>
                    <a:lnTo>
                      <a:pt x="3315" y="10493"/>
                    </a:lnTo>
                    <a:cubicBezTo>
                      <a:pt x="3315" y="5066"/>
                      <a:pt x="4622" y="2351"/>
                      <a:pt x="10892" y="2351"/>
                    </a:cubicBezTo>
                    <a:cubicBezTo>
                      <a:pt x="16327" y="2351"/>
                      <a:pt x="18174" y="4616"/>
                      <a:pt x="18174" y="8181"/>
                    </a:cubicBezTo>
                    <a:cubicBezTo>
                      <a:pt x="18174" y="8603"/>
                      <a:pt x="18161" y="9219"/>
                      <a:pt x="18119" y="9644"/>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47" name="Google Shape;3247;p150"/>
              <p:cNvSpPr/>
              <p:nvPr/>
            </p:nvSpPr>
            <p:spPr>
              <a:xfrm>
                <a:off x="684580" y="507"/>
                <a:ext cx="134460" cy="176879"/>
              </a:xfrm>
              <a:custGeom>
                <a:avLst/>
                <a:gdLst/>
                <a:ahLst/>
                <a:cxnLst/>
                <a:rect l="l" t="t" r="r" b="b"/>
                <a:pathLst>
                  <a:path w="21600" h="21597" extrusionOk="0">
                    <a:moveTo>
                      <a:pt x="20558" y="6715"/>
                    </a:moveTo>
                    <a:cubicBezTo>
                      <a:pt x="20558" y="938"/>
                      <a:pt x="15448" y="0"/>
                      <a:pt x="9203" y="0"/>
                    </a:cubicBezTo>
                    <a:cubicBezTo>
                      <a:pt x="6119" y="-3"/>
                      <a:pt x="3040" y="194"/>
                      <a:pt x="0" y="588"/>
                    </a:cubicBezTo>
                    <a:lnTo>
                      <a:pt x="0" y="21593"/>
                    </a:lnTo>
                    <a:lnTo>
                      <a:pt x="5731" y="21593"/>
                    </a:lnTo>
                    <a:lnTo>
                      <a:pt x="5731" y="13443"/>
                    </a:lnTo>
                    <a:cubicBezTo>
                      <a:pt x="6728" y="13488"/>
                      <a:pt x="8039" y="13535"/>
                      <a:pt x="9192" y="13535"/>
                    </a:cubicBezTo>
                    <a:lnTo>
                      <a:pt x="14994" y="21597"/>
                    </a:lnTo>
                    <a:lnTo>
                      <a:pt x="21600" y="21597"/>
                    </a:lnTo>
                    <a:lnTo>
                      <a:pt x="15133" y="13036"/>
                    </a:lnTo>
                    <a:cubicBezTo>
                      <a:pt x="18458" y="12274"/>
                      <a:pt x="20558" y="10494"/>
                      <a:pt x="20558" y="6715"/>
                    </a:cubicBezTo>
                    <a:close/>
                    <a:moveTo>
                      <a:pt x="9220" y="10100"/>
                    </a:moveTo>
                    <a:cubicBezTo>
                      <a:pt x="8053" y="10114"/>
                      <a:pt x="6885" y="10077"/>
                      <a:pt x="5723" y="9990"/>
                    </a:cubicBezTo>
                    <a:lnTo>
                      <a:pt x="5723" y="3569"/>
                    </a:lnTo>
                    <a:cubicBezTo>
                      <a:pt x="6922" y="3451"/>
                      <a:pt x="8130" y="3390"/>
                      <a:pt x="9339" y="3387"/>
                    </a:cubicBezTo>
                    <a:cubicBezTo>
                      <a:pt x="13470" y="3387"/>
                      <a:pt x="14878" y="4330"/>
                      <a:pt x="14878" y="6698"/>
                    </a:cubicBezTo>
                    <a:cubicBezTo>
                      <a:pt x="14878" y="9411"/>
                      <a:pt x="12777" y="10100"/>
                      <a:pt x="9220" y="1010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48" name="Google Shape;3248;p150"/>
              <p:cNvSpPr/>
              <p:nvPr/>
            </p:nvSpPr>
            <p:spPr>
              <a:xfrm>
                <a:off x="829565" y="41750"/>
                <a:ext cx="113060" cy="137376"/>
              </a:xfrm>
              <a:custGeom>
                <a:avLst/>
                <a:gdLst/>
                <a:ahLst/>
                <a:cxnLst/>
                <a:rect l="l" t="t" r="r" b="b"/>
                <a:pathLst>
                  <a:path w="21597" h="21600" extrusionOk="0">
                    <a:moveTo>
                      <a:pt x="11105" y="0"/>
                    </a:moveTo>
                    <a:cubicBezTo>
                      <a:pt x="7720" y="36"/>
                      <a:pt x="4343" y="305"/>
                      <a:pt x="1013" y="804"/>
                    </a:cubicBezTo>
                    <a:lnTo>
                      <a:pt x="1539" y="4704"/>
                    </a:lnTo>
                    <a:cubicBezTo>
                      <a:pt x="4549" y="4369"/>
                      <a:pt x="7582" y="4184"/>
                      <a:pt x="10619" y="4151"/>
                    </a:cubicBezTo>
                    <a:cubicBezTo>
                      <a:pt x="13971" y="4151"/>
                      <a:pt x="15345" y="5256"/>
                      <a:pt x="15345" y="7670"/>
                    </a:cubicBezTo>
                    <a:cubicBezTo>
                      <a:pt x="12517" y="7767"/>
                      <a:pt x="9802" y="7850"/>
                      <a:pt x="7116" y="8204"/>
                    </a:cubicBezTo>
                    <a:cubicBezTo>
                      <a:pt x="1991" y="8864"/>
                      <a:pt x="0" y="11167"/>
                      <a:pt x="0" y="14891"/>
                    </a:cubicBezTo>
                    <a:cubicBezTo>
                      <a:pt x="0" y="19343"/>
                      <a:pt x="2798" y="21600"/>
                      <a:pt x="9904" y="21600"/>
                    </a:cubicBezTo>
                    <a:cubicBezTo>
                      <a:pt x="14552" y="21600"/>
                      <a:pt x="18420" y="21067"/>
                      <a:pt x="21381" y="19650"/>
                    </a:cubicBezTo>
                    <a:cubicBezTo>
                      <a:pt x="21526" y="18305"/>
                      <a:pt x="21597" y="17087"/>
                      <a:pt x="21597" y="15659"/>
                    </a:cubicBezTo>
                    <a:lnTo>
                      <a:pt x="21597" y="6770"/>
                    </a:lnTo>
                    <a:cubicBezTo>
                      <a:pt x="21600" y="1312"/>
                      <a:pt x="16837" y="0"/>
                      <a:pt x="11105" y="0"/>
                    </a:cubicBezTo>
                    <a:close/>
                    <a:moveTo>
                      <a:pt x="15335" y="14236"/>
                    </a:moveTo>
                    <a:cubicBezTo>
                      <a:pt x="15342" y="15179"/>
                      <a:pt x="15289" y="16121"/>
                      <a:pt x="15176" y="17059"/>
                    </a:cubicBezTo>
                    <a:cubicBezTo>
                      <a:pt x="13789" y="17545"/>
                      <a:pt x="12074" y="17628"/>
                      <a:pt x="10643" y="17628"/>
                    </a:cubicBezTo>
                    <a:cubicBezTo>
                      <a:pt x="7841" y="17628"/>
                      <a:pt x="6282" y="17048"/>
                      <a:pt x="6282" y="14827"/>
                    </a:cubicBezTo>
                    <a:cubicBezTo>
                      <a:pt x="6282" y="12606"/>
                      <a:pt x="7149" y="12015"/>
                      <a:pt x="9401" y="11579"/>
                    </a:cubicBezTo>
                    <a:cubicBezTo>
                      <a:pt x="11193" y="11236"/>
                      <a:pt x="13414" y="11189"/>
                      <a:pt x="15335" y="11107"/>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49" name="Google Shape;3249;p150"/>
              <p:cNvSpPr/>
              <p:nvPr/>
            </p:nvSpPr>
            <p:spPr>
              <a:xfrm>
                <a:off x="964354" y="41751"/>
                <a:ext cx="181062" cy="135594"/>
              </a:xfrm>
              <a:custGeom>
                <a:avLst/>
                <a:gdLst/>
                <a:ahLst/>
                <a:cxnLst/>
                <a:rect l="l" t="t" r="r" b="b"/>
                <a:pathLst>
                  <a:path w="21600" h="21600" extrusionOk="0">
                    <a:moveTo>
                      <a:pt x="15703" y="0"/>
                    </a:moveTo>
                    <a:cubicBezTo>
                      <a:pt x="14030" y="21"/>
                      <a:pt x="12373" y="435"/>
                      <a:pt x="10808" y="1223"/>
                    </a:cubicBezTo>
                    <a:cubicBezTo>
                      <a:pt x="9942" y="456"/>
                      <a:pt x="8701" y="0"/>
                      <a:pt x="6932" y="0"/>
                    </a:cubicBezTo>
                    <a:cubicBezTo>
                      <a:pt x="4443" y="0"/>
                      <a:pt x="1920" y="708"/>
                      <a:pt x="135" y="1975"/>
                    </a:cubicBezTo>
                    <a:cubicBezTo>
                      <a:pt x="44" y="3341"/>
                      <a:pt x="0" y="4572"/>
                      <a:pt x="0" y="6021"/>
                    </a:cubicBezTo>
                    <a:lnTo>
                      <a:pt x="0" y="21600"/>
                    </a:lnTo>
                    <a:lnTo>
                      <a:pt x="3984" y="21600"/>
                    </a:lnTo>
                    <a:lnTo>
                      <a:pt x="3984" y="7683"/>
                    </a:lnTo>
                    <a:cubicBezTo>
                      <a:pt x="3979" y="6728"/>
                      <a:pt x="4012" y="5774"/>
                      <a:pt x="4083" y="4824"/>
                    </a:cubicBezTo>
                    <a:cubicBezTo>
                      <a:pt x="4730" y="4459"/>
                      <a:pt x="5426" y="4269"/>
                      <a:pt x="6129" y="4264"/>
                    </a:cubicBezTo>
                    <a:cubicBezTo>
                      <a:pt x="8319" y="4264"/>
                      <a:pt x="8798" y="5794"/>
                      <a:pt x="8798" y="8511"/>
                    </a:cubicBezTo>
                    <a:lnTo>
                      <a:pt x="8798" y="21600"/>
                    </a:lnTo>
                    <a:lnTo>
                      <a:pt x="12790" y="21600"/>
                    </a:lnTo>
                    <a:lnTo>
                      <a:pt x="12790" y="8030"/>
                    </a:lnTo>
                    <a:cubicBezTo>
                      <a:pt x="12805" y="6997"/>
                      <a:pt x="12734" y="5965"/>
                      <a:pt x="12579" y="4952"/>
                    </a:cubicBezTo>
                    <a:cubicBezTo>
                      <a:pt x="13295" y="4503"/>
                      <a:pt x="14076" y="4262"/>
                      <a:pt x="14868" y="4247"/>
                    </a:cubicBezTo>
                    <a:cubicBezTo>
                      <a:pt x="17121" y="4247"/>
                      <a:pt x="17608" y="5730"/>
                      <a:pt x="17608" y="8494"/>
                    </a:cubicBezTo>
                    <a:lnTo>
                      <a:pt x="17608" y="21600"/>
                    </a:lnTo>
                    <a:lnTo>
                      <a:pt x="21600" y="21600"/>
                    </a:lnTo>
                    <a:lnTo>
                      <a:pt x="21600" y="8030"/>
                    </a:lnTo>
                    <a:cubicBezTo>
                      <a:pt x="21598" y="3674"/>
                      <a:pt x="20841" y="0"/>
                      <a:pt x="15703" y="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50" name="Google Shape;3250;p150"/>
              <p:cNvSpPr/>
              <p:nvPr/>
            </p:nvSpPr>
            <p:spPr>
              <a:xfrm>
                <a:off x="1169626" y="41750"/>
                <a:ext cx="119026" cy="198342"/>
              </a:xfrm>
              <a:custGeom>
                <a:avLst/>
                <a:gdLst/>
                <a:ahLst/>
                <a:cxnLst/>
                <a:rect l="l" t="t" r="r" b="b"/>
                <a:pathLst>
                  <a:path w="21592" h="21600" extrusionOk="0">
                    <a:moveTo>
                      <a:pt x="10034" y="0"/>
                    </a:moveTo>
                    <a:cubicBezTo>
                      <a:pt x="6716" y="0"/>
                      <a:pt x="2947" y="394"/>
                      <a:pt x="206" y="1350"/>
                    </a:cubicBezTo>
                    <a:cubicBezTo>
                      <a:pt x="60" y="2270"/>
                      <a:pt x="-8" y="3193"/>
                      <a:pt x="1" y="4116"/>
                    </a:cubicBezTo>
                    <a:lnTo>
                      <a:pt x="1" y="21600"/>
                    </a:lnTo>
                    <a:lnTo>
                      <a:pt x="6072" y="21600"/>
                    </a:lnTo>
                    <a:lnTo>
                      <a:pt x="6072" y="14652"/>
                    </a:lnTo>
                    <a:cubicBezTo>
                      <a:pt x="7604" y="14850"/>
                      <a:pt x="9165" y="14954"/>
                      <a:pt x="10732" y="14964"/>
                    </a:cubicBezTo>
                    <a:cubicBezTo>
                      <a:pt x="18246" y="14964"/>
                      <a:pt x="21592" y="13132"/>
                      <a:pt x="21592" y="7487"/>
                    </a:cubicBezTo>
                    <a:cubicBezTo>
                      <a:pt x="21592" y="1760"/>
                      <a:pt x="18162" y="0"/>
                      <a:pt x="10034" y="0"/>
                    </a:cubicBezTo>
                    <a:close/>
                    <a:moveTo>
                      <a:pt x="9502" y="12101"/>
                    </a:moveTo>
                    <a:cubicBezTo>
                      <a:pt x="8339" y="12090"/>
                      <a:pt x="7185" y="11983"/>
                      <a:pt x="6072" y="11781"/>
                    </a:cubicBezTo>
                    <a:lnTo>
                      <a:pt x="6072" y="5188"/>
                    </a:lnTo>
                    <a:cubicBezTo>
                      <a:pt x="6065" y="4535"/>
                      <a:pt x="6115" y="3882"/>
                      <a:pt x="6222" y="3233"/>
                    </a:cubicBezTo>
                    <a:cubicBezTo>
                      <a:pt x="7142" y="2978"/>
                      <a:pt x="8691" y="2850"/>
                      <a:pt x="10034" y="2850"/>
                    </a:cubicBezTo>
                    <a:cubicBezTo>
                      <a:pt x="15246" y="2850"/>
                      <a:pt x="15483" y="5107"/>
                      <a:pt x="15483" y="7489"/>
                    </a:cubicBezTo>
                    <a:cubicBezTo>
                      <a:pt x="15476" y="10138"/>
                      <a:pt x="15326" y="12101"/>
                      <a:pt x="9502" y="12101"/>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51" name="Google Shape;3251;p150"/>
              <p:cNvSpPr/>
              <p:nvPr/>
            </p:nvSpPr>
            <p:spPr>
              <a:xfrm>
                <a:off x="1305722" y="49675"/>
                <a:ext cx="12690" cy="14396"/>
              </a:xfrm>
              <a:custGeom>
                <a:avLst/>
                <a:gdLst/>
                <a:ahLst/>
                <a:cxnLst/>
                <a:rect l="l" t="t" r="r" b="b"/>
                <a:pathLst>
                  <a:path w="21600" h="21487" extrusionOk="0">
                    <a:moveTo>
                      <a:pt x="18904" y="10439"/>
                    </a:moveTo>
                    <a:cubicBezTo>
                      <a:pt x="20420" y="9338"/>
                      <a:pt x="21195" y="7774"/>
                      <a:pt x="21013" y="6188"/>
                    </a:cubicBezTo>
                    <a:cubicBezTo>
                      <a:pt x="21228" y="4385"/>
                      <a:pt x="20258" y="2617"/>
                      <a:pt x="18420" y="1464"/>
                    </a:cubicBezTo>
                    <a:cubicBezTo>
                      <a:pt x="16109" y="391"/>
                      <a:pt x="13417" y="-113"/>
                      <a:pt x="10714" y="21"/>
                    </a:cubicBezTo>
                    <a:lnTo>
                      <a:pt x="0" y="21"/>
                    </a:lnTo>
                    <a:lnTo>
                      <a:pt x="0" y="21487"/>
                    </a:lnTo>
                    <a:lnTo>
                      <a:pt x="4630" y="21487"/>
                    </a:lnTo>
                    <a:lnTo>
                      <a:pt x="4630" y="12302"/>
                    </a:lnTo>
                    <a:lnTo>
                      <a:pt x="9055" y="12302"/>
                    </a:lnTo>
                    <a:lnTo>
                      <a:pt x="16347" y="21487"/>
                    </a:lnTo>
                    <a:lnTo>
                      <a:pt x="21600" y="21487"/>
                    </a:lnTo>
                    <a:lnTo>
                      <a:pt x="13686" y="12040"/>
                    </a:lnTo>
                    <a:cubicBezTo>
                      <a:pt x="15602" y="11934"/>
                      <a:pt x="17428" y="11374"/>
                      <a:pt x="18905" y="10439"/>
                    </a:cubicBezTo>
                    <a:close/>
                    <a:moveTo>
                      <a:pt x="9815" y="9311"/>
                    </a:moveTo>
                    <a:lnTo>
                      <a:pt x="4630" y="9311"/>
                    </a:lnTo>
                    <a:lnTo>
                      <a:pt x="4630" y="3117"/>
                    </a:lnTo>
                    <a:lnTo>
                      <a:pt x="12373" y="3117"/>
                    </a:lnTo>
                    <a:cubicBezTo>
                      <a:pt x="13049" y="3166"/>
                      <a:pt x="13714" y="3289"/>
                      <a:pt x="14342" y="3485"/>
                    </a:cubicBezTo>
                    <a:cubicBezTo>
                      <a:pt x="14912" y="3692"/>
                      <a:pt x="15408" y="3997"/>
                      <a:pt x="15794" y="4377"/>
                    </a:cubicBezTo>
                    <a:cubicBezTo>
                      <a:pt x="16199" y="4833"/>
                      <a:pt x="16404" y="5375"/>
                      <a:pt x="16381" y="5925"/>
                    </a:cubicBezTo>
                    <a:cubicBezTo>
                      <a:pt x="16442" y="6565"/>
                      <a:pt x="16249" y="7205"/>
                      <a:pt x="15829" y="7763"/>
                    </a:cubicBezTo>
                    <a:cubicBezTo>
                      <a:pt x="15495" y="8200"/>
                      <a:pt x="15003" y="8555"/>
                      <a:pt x="14412" y="8786"/>
                    </a:cubicBezTo>
                    <a:cubicBezTo>
                      <a:pt x="13767" y="9039"/>
                      <a:pt x="13061" y="9191"/>
                      <a:pt x="12338" y="9232"/>
                    </a:cubicBezTo>
                    <a:cubicBezTo>
                      <a:pt x="11543" y="9285"/>
                      <a:pt x="10679" y="9311"/>
                      <a:pt x="9815" y="9311"/>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52" name="Google Shape;3252;p150"/>
              <p:cNvSpPr/>
              <p:nvPr/>
            </p:nvSpPr>
            <p:spPr>
              <a:xfrm>
                <a:off x="1298673" y="43649"/>
                <a:ext cx="25611" cy="25949"/>
              </a:xfrm>
              <a:custGeom>
                <a:avLst/>
                <a:gdLst/>
                <a:ahLst/>
                <a:cxnLst/>
                <a:rect l="l" t="t" r="r" b="b"/>
                <a:pathLst>
                  <a:path w="21298" h="21579" extrusionOk="0">
                    <a:moveTo>
                      <a:pt x="20440" y="6388"/>
                    </a:moveTo>
                    <a:cubicBezTo>
                      <a:pt x="19906" y="5108"/>
                      <a:pt x="19116" y="3949"/>
                      <a:pt x="18119" y="2982"/>
                    </a:cubicBezTo>
                    <a:cubicBezTo>
                      <a:pt x="17147" y="2031"/>
                      <a:pt x="15993" y="1285"/>
                      <a:pt x="14724" y="789"/>
                    </a:cubicBezTo>
                    <a:cubicBezTo>
                      <a:pt x="13443" y="264"/>
                      <a:pt x="12070" y="-4"/>
                      <a:pt x="10684" y="0"/>
                    </a:cubicBezTo>
                    <a:cubicBezTo>
                      <a:pt x="9278" y="-7"/>
                      <a:pt x="7885" y="261"/>
                      <a:pt x="6584" y="789"/>
                    </a:cubicBezTo>
                    <a:cubicBezTo>
                      <a:pt x="3990" y="1805"/>
                      <a:pt x="1922" y="3826"/>
                      <a:pt x="853" y="6388"/>
                    </a:cubicBezTo>
                    <a:cubicBezTo>
                      <a:pt x="274" y="7778"/>
                      <a:pt x="-16" y="9270"/>
                      <a:pt x="1" y="10774"/>
                    </a:cubicBezTo>
                    <a:cubicBezTo>
                      <a:pt x="-12" y="12244"/>
                      <a:pt x="257" y="13703"/>
                      <a:pt x="795" y="15072"/>
                    </a:cubicBezTo>
                    <a:cubicBezTo>
                      <a:pt x="1296" y="16346"/>
                      <a:pt x="2045" y="17508"/>
                      <a:pt x="2999" y="18493"/>
                    </a:cubicBezTo>
                    <a:cubicBezTo>
                      <a:pt x="3956" y="19466"/>
                      <a:pt x="5100" y="20237"/>
                      <a:pt x="6363" y="20759"/>
                    </a:cubicBezTo>
                    <a:cubicBezTo>
                      <a:pt x="7734" y="21315"/>
                      <a:pt x="9203" y="21593"/>
                      <a:pt x="10683" y="21578"/>
                    </a:cubicBezTo>
                    <a:cubicBezTo>
                      <a:pt x="12068" y="21580"/>
                      <a:pt x="13440" y="21317"/>
                      <a:pt x="14724" y="20803"/>
                    </a:cubicBezTo>
                    <a:cubicBezTo>
                      <a:pt x="15987" y="20296"/>
                      <a:pt x="17139" y="19552"/>
                      <a:pt x="18118" y="18610"/>
                    </a:cubicBezTo>
                    <a:cubicBezTo>
                      <a:pt x="19114" y="17636"/>
                      <a:pt x="19904" y="16473"/>
                      <a:pt x="20440" y="15189"/>
                    </a:cubicBezTo>
                    <a:cubicBezTo>
                      <a:pt x="21584" y="12376"/>
                      <a:pt x="21584" y="9231"/>
                      <a:pt x="20440" y="6418"/>
                    </a:cubicBezTo>
                    <a:close/>
                    <a:moveTo>
                      <a:pt x="18339" y="14429"/>
                    </a:moveTo>
                    <a:cubicBezTo>
                      <a:pt x="17942" y="15475"/>
                      <a:pt x="17343" y="16434"/>
                      <a:pt x="16576" y="17251"/>
                    </a:cubicBezTo>
                    <a:cubicBezTo>
                      <a:pt x="13451" y="20511"/>
                      <a:pt x="8261" y="20634"/>
                      <a:pt x="4983" y="17525"/>
                    </a:cubicBezTo>
                    <a:cubicBezTo>
                      <a:pt x="4841" y="17390"/>
                      <a:pt x="4703" y="17250"/>
                      <a:pt x="4571" y="17104"/>
                    </a:cubicBezTo>
                    <a:cubicBezTo>
                      <a:pt x="3826" y="16281"/>
                      <a:pt x="3256" y="15316"/>
                      <a:pt x="2896" y="14268"/>
                    </a:cubicBezTo>
                    <a:cubicBezTo>
                      <a:pt x="2506" y="13155"/>
                      <a:pt x="2312" y="11982"/>
                      <a:pt x="2323" y="10803"/>
                    </a:cubicBezTo>
                    <a:cubicBezTo>
                      <a:pt x="2307" y="9571"/>
                      <a:pt x="2522" y="8347"/>
                      <a:pt x="2955" y="7192"/>
                    </a:cubicBezTo>
                    <a:cubicBezTo>
                      <a:pt x="3350" y="6143"/>
                      <a:pt x="3955" y="5183"/>
                      <a:pt x="4732" y="4371"/>
                    </a:cubicBezTo>
                    <a:cubicBezTo>
                      <a:pt x="5479" y="3584"/>
                      <a:pt x="6378" y="2957"/>
                      <a:pt x="7377" y="2529"/>
                    </a:cubicBezTo>
                    <a:cubicBezTo>
                      <a:pt x="8425" y="2096"/>
                      <a:pt x="9549" y="1877"/>
                      <a:pt x="10683" y="1885"/>
                    </a:cubicBezTo>
                    <a:cubicBezTo>
                      <a:pt x="12906" y="1860"/>
                      <a:pt x="15037" y="2761"/>
                      <a:pt x="16561" y="4371"/>
                    </a:cubicBezTo>
                    <a:cubicBezTo>
                      <a:pt x="17329" y="5187"/>
                      <a:pt x="17928" y="6146"/>
                      <a:pt x="18324" y="7192"/>
                    </a:cubicBezTo>
                    <a:cubicBezTo>
                      <a:pt x="19204" y="9550"/>
                      <a:pt x="19204" y="12144"/>
                      <a:pt x="18324" y="14502"/>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grpSp>
      </p:grpSp>
      <p:sp>
        <p:nvSpPr>
          <p:cNvPr id="3253" name="Google Shape;3253;p150"/>
          <p:cNvSpPr txBox="1"/>
          <p:nvPr/>
        </p:nvSpPr>
        <p:spPr>
          <a:xfrm>
            <a:off x="443899" y="6526999"/>
            <a:ext cx="2162100" cy="1386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D9D9D9"/>
              </a:buClr>
              <a:buSzPts val="900"/>
              <a:buFont typeface="Exo 2"/>
              <a:buNone/>
            </a:pPr>
            <a:r>
              <a:rPr lang="en-US" sz="900" b="0" i="0" u="none" strike="noStrike" cap="none" dirty="0">
                <a:solidFill>
                  <a:srgbClr val="D9D9D9"/>
                </a:solidFill>
                <a:latin typeface="Exo 2"/>
                <a:ea typeface="Exo 2"/>
                <a:cs typeface="Exo 2"/>
                <a:sym typeface="Exo 2"/>
              </a:rPr>
              <a:t>©2021</a:t>
            </a:r>
            <a:endParaRPr dirty="0"/>
          </a:p>
        </p:txBody>
      </p:sp>
      <p:sp>
        <p:nvSpPr>
          <p:cNvPr id="3254" name="Google Shape;3254;p150"/>
          <p:cNvSpPr txBox="1">
            <a:spLocks noGrp="1"/>
          </p:cNvSpPr>
          <p:nvPr>
            <p:ph type="title"/>
          </p:nvPr>
        </p:nvSpPr>
        <p:spPr>
          <a:xfrm>
            <a:off x="443899" y="55266"/>
            <a:ext cx="10756800" cy="7179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rgbClr val="FFFFFF"/>
              </a:buClr>
              <a:buSzPts val="2800"/>
              <a:buFont typeface="Exo 2"/>
              <a:buNone/>
              <a:defRPr sz="2800">
                <a:solidFill>
                  <a:srgbClr val="FFFFFF"/>
                </a:solidFill>
              </a:defRPr>
            </a:lvl1pPr>
            <a:lvl2pPr lvl="1" algn="l" rtl="0">
              <a:lnSpc>
                <a:spcPct val="100000"/>
              </a:lnSpc>
              <a:spcBef>
                <a:spcPts val="0"/>
              </a:spcBef>
              <a:spcAft>
                <a:spcPts val="0"/>
              </a:spcAft>
              <a:buClr>
                <a:schemeClr val="accent1"/>
              </a:buClr>
              <a:buSzPts val="1800"/>
              <a:buNone/>
              <a:defRPr/>
            </a:lvl2pPr>
            <a:lvl3pPr lvl="2" algn="l" rtl="0">
              <a:lnSpc>
                <a:spcPct val="100000"/>
              </a:lnSpc>
              <a:spcBef>
                <a:spcPts val="0"/>
              </a:spcBef>
              <a:spcAft>
                <a:spcPts val="0"/>
              </a:spcAft>
              <a:buClr>
                <a:schemeClr val="accent1"/>
              </a:buClr>
              <a:buSzPts val="1800"/>
              <a:buNone/>
              <a:defRPr/>
            </a:lvl3pPr>
            <a:lvl4pPr lvl="3" algn="l" rtl="0">
              <a:lnSpc>
                <a:spcPct val="100000"/>
              </a:lnSpc>
              <a:spcBef>
                <a:spcPts val="0"/>
              </a:spcBef>
              <a:spcAft>
                <a:spcPts val="0"/>
              </a:spcAft>
              <a:buClr>
                <a:schemeClr val="accent1"/>
              </a:buClr>
              <a:buSzPts val="1800"/>
              <a:buNone/>
              <a:defRPr/>
            </a:lvl4pPr>
            <a:lvl5pPr lvl="4" algn="l" rtl="0">
              <a:lnSpc>
                <a:spcPct val="100000"/>
              </a:lnSpc>
              <a:spcBef>
                <a:spcPts val="0"/>
              </a:spcBef>
              <a:spcAft>
                <a:spcPts val="0"/>
              </a:spcAft>
              <a:buClr>
                <a:schemeClr val="accent1"/>
              </a:buClr>
              <a:buSzPts val="1800"/>
              <a:buNone/>
              <a:defRPr/>
            </a:lvl5pPr>
            <a:lvl6pPr lvl="5" algn="l" rtl="0">
              <a:lnSpc>
                <a:spcPct val="100000"/>
              </a:lnSpc>
              <a:spcBef>
                <a:spcPts val="0"/>
              </a:spcBef>
              <a:spcAft>
                <a:spcPts val="0"/>
              </a:spcAft>
              <a:buClr>
                <a:schemeClr val="accent1"/>
              </a:buClr>
              <a:buSzPts val="1800"/>
              <a:buNone/>
              <a:defRPr/>
            </a:lvl6pPr>
            <a:lvl7pPr lvl="6" algn="l" rtl="0">
              <a:lnSpc>
                <a:spcPct val="100000"/>
              </a:lnSpc>
              <a:spcBef>
                <a:spcPts val="0"/>
              </a:spcBef>
              <a:spcAft>
                <a:spcPts val="0"/>
              </a:spcAft>
              <a:buClr>
                <a:schemeClr val="accent1"/>
              </a:buClr>
              <a:buSzPts val="1800"/>
              <a:buNone/>
              <a:defRPr/>
            </a:lvl7pPr>
            <a:lvl8pPr lvl="7" algn="l" rtl="0">
              <a:lnSpc>
                <a:spcPct val="100000"/>
              </a:lnSpc>
              <a:spcBef>
                <a:spcPts val="0"/>
              </a:spcBef>
              <a:spcAft>
                <a:spcPts val="0"/>
              </a:spcAft>
              <a:buClr>
                <a:schemeClr val="accent1"/>
              </a:buClr>
              <a:buSzPts val="1800"/>
              <a:buNone/>
              <a:defRPr/>
            </a:lvl8pPr>
            <a:lvl9pPr lvl="8" algn="l" rtl="0">
              <a:lnSpc>
                <a:spcPct val="100000"/>
              </a:lnSpc>
              <a:spcBef>
                <a:spcPts val="0"/>
              </a:spcBef>
              <a:spcAft>
                <a:spcPts val="0"/>
              </a:spcAft>
              <a:buClr>
                <a:schemeClr val="accent1"/>
              </a:buClr>
              <a:buSzPts val="1800"/>
              <a:buNone/>
              <a:defRPr/>
            </a:lvl9pPr>
          </a:lstStyle>
          <a:p>
            <a:endParaRPr/>
          </a:p>
        </p:txBody>
      </p:sp>
      <p:sp>
        <p:nvSpPr>
          <p:cNvPr id="3255" name="Google Shape;3255;p150"/>
          <p:cNvSpPr txBox="1">
            <a:spLocks noGrp="1"/>
          </p:cNvSpPr>
          <p:nvPr>
            <p:ph type="body" idx="1"/>
          </p:nvPr>
        </p:nvSpPr>
        <p:spPr>
          <a:xfrm>
            <a:off x="443899" y="842606"/>
            <a:ext cx="10186800" cy="4257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0"/>
              </a:spcBef>
              <a:spcAft>
                <a:spcPts val="0"/>
              </a:spcAft>
              <a:buClr>
                <a:srgbClr val="FFFFFF"/>
              </a:buClr>
              <a:buSzPts val="1800"/>
              <a:buFont typeface="Exo 2"/>
              <a:buNone/>
              <a:defRPr sz="1800">
                <a:solidFill>
                  <a:srgbClr val="FFFFFF"/>
                </a:solidFill>
              </a:defRPr>
            </a:lvl1pPr>
            <a:lvl2pPr marL="914400" lvl="1" indent="-228600" algn="l" rtl="0">
              <a:lnSpc>
                <a:spcPct val="100000"/>
              </a:lnSpc>
              <a:spcBef>
                <a:spcPts val="0"/>
              </a:spcBef>
              <a:spcAft>
                <a:spcPts val="0"/>
              </a:spcAft>
              <a:buClr>
                <a:srgbClr val="FFFFFF"/>
              </a:buClr>
              <a:buSzPts val="1800"/>
              <a:buFont typeface="Exo 2"/>
              <a:buNone/>
              <a:defRPr sz="1800">
                <a:solidFill>
                  <a:srgbClr val="FFFFFF"/>
                </a:solidFill>
              </a:defRPr>
            </a:lvl2pPr>
            <a:lvl3pPr marL="1371600" lvl="2" indent="-228600" algn="l" rtl="0">
              <a:lnSpc>
                <a:spcPct val="100000"/>
              </a:lnSpc>
              <a:spcBef>
                <a:spcPts val="0"/>
              </a:spcBef>
              <a:spcAft>
                <a:spcPts val="0"/>
              </a:spcAft>
              <a:buClr>
                <a:srgbClr val="FFFFFF"/>
              </a:buClr>
              <a:buSzPts val="1800"/>
              <a:buFont typeface="Exo 2"/>
              <a:buNone/>
              <a:defRPr sz="1800">
                <a:solidFill>
                  <a:srgbClr val="FFFFFF"/>
                </a:solidFill>
              </a:defRPr>
            </a:lvl3pPr>
            <a:lvl4pPr marL="1828800" lvl="3" indent="-228600" algn="l" rtl="0">
              <a:lnSpc>
                <a:spcPct val="100000"/>
              </a:lnSpc>
              <a:spcBef>
                <a:spcPts val="0"/>
              </a:spcBef>
              <a:spcAft>
                <a:spcPts val="0"/>
              </a:spcAft>
              <a:buClr>
                <a:srgbClr val="FFFFFF"/>
              </a:buClr>
              <a:buSzPts val="1800"/>
              <a:buFont typeface="Exo 2"/>
              <a:buNone/>
              <a:defRPr sz="1800">
                <a:solidFill>
                  <a:srgbClr val="FFFFFF"/>
                </a:solidFill>
              </a:defRPr>
            </a:lvl4pPr>
            <a:lvl5pPr marL="2286000" lvl="4" indent="-228600" algn="l" rtl="0">
              <a:lnSpc>
                <a:spcPct val="100000"/>
              </a:lnSpc>
              <a:spcBef>
                <a:spcPts val="0"/>
              </a:spcBef>
              <a:spcAft>
                <a:spcPts val="0"/>
              </a:spcAft>
              <a:buClr>
                <a:srgbClr val="FFFFFF"/>
              </a:buClr>
              <a:buSzPts val="1800"/>
              <a:buFont typeface="Exo 2"/>
              <a:buNone/>
              <a:defRPr sz="1800">
                <a:solidFill>
                  <a:srgbClr val="FFFFFF"/>
                </a:solidFill>
              </a:defRPr>
            </a:lvl5pPr>
            <a:lvl6pPr marL="2743200" lvl="5" indent="-330200" algn="l" rtl="0">
              <a:lnSpc>
                <a:spcPct val="100000"/>
              </a:lnSpc>
              <a:spcBef>
                <a:spcPts val="600"/>
              </a:spcBef>
              <a:spcAft>
                <a:spcPts val="0"/>
              </a:spcAft>
              <a:buSzPts val="1600"/>
              <a:buChar char="•"/>
              <a:defRPr/>
            </a:lvl6pPr>
            <a:lvl7pPr marL="3200400" lvl="6" indent="-330200" algn="l" rtl="0">
              <a:lnSpc>
                <a:spcPct val="100000"/>
              </a:lnSpc>
              <a:spcBef>
                <a:spcPts val="600"/>
              </a:spcBef>
              <a:spcAft>
                <a:spcPts val="0"/>
              </a:spcAft>
              <a:buSzPts val="1600"/>
              <a:buChar char="•"/>
              <a:defRPr/>
            </a:lvl7pPr>
            <a:lvl8pPr marL="3657600" lvl="7" indent="-330200" algn="l" rtl="0">
              <a:lnSpc>
                <a:spcPct val="100000"/>
              </a:lnSpc>
              <a:spcBef>
                <a:spcPts val="600"/>
              </a:spcBef>
              <a:spcAft>
                <a:spcPts val="0"/>
              </a:spcAft>
              <a:buSzPts val="1600"/>
              <a:buChar char="•"/>
              <a:defRPr/>
            </a:lvl8pPr>
            <a:lvl9pPr marL="4114800" lvl="8" indent="-330200" algn="l" rtl="0">
              <a:lnSpc>
                <a:spcPct val="100000"/>
              </a:lnSpc>
              <a:spcBef>
                <a:spcPts val="600"/>
              </a:spcBef>
              <a:spcAft>
                <a:spcPts val="0"/>
              </a:spcAft>
              <a:buSzPts val="1600"/>
              <a:buChar char="•"/>
              <a:defRPr/>
            </a:lvl9pPr>
          </a:lstStyle>
          <a:p>
            <a:endParaRPr/>
          </a:p>
        </p:txBody>
      </p:sp>
      <p:sp>
        <p:nvSpPr>
          <p:cNvPr id="3256" name="Google Shape;3256;p150"/>
          <p:cNvSpPr txBox="1">
            <a:spLocks noGrp="1"/>
          </p:cNvSpPr>
          <p:nvPr>
            <p:ph type="body" idx="2"/>
          </p:nvPr>
        </p:nvSpPr>
        <p:spPr>
          <a:xfrm>
            <a:off x="8795456" y="2644768"/>
            <a:ext cx="969900" cy="969900"/>
          </a:xfrm>
          <a:prstGeom prst="rect">
            <a:avLst/>
          </a:prstGeom>
          <a:solidFill>
            <a:srgbClr val="8DC6E8"/>
          </a:solidFill>
          <a:ln w="34925" cap="flat" cmpd="sng">
            <a:solidFill>
              <a:srgbClr val="FFFFFF"/>
            </a:solidFill>
            <a:prstDash val="solid"/>
            <a:round/>
            <a:headEnd type="none" w="sm" len="sm"/>
            <a:tailEnd type="none" w="sm" len="sm"/>
          </a:ln>
        </p:spPr>
        <p:txBody>
          <a:bodyPr spcFirstLastPara="1" wrap="square" lIns="0" tIns="0" rIns="0" bIns="0" anchor="ctr" anchorCtr="0">
            <a:normAutofit/>
          </a:bodyPr>
          <a:lstStyle>
            <a:lvl1pPr marL="457200" lvl="0" indent="-330200" algn="l" rtl="0">
              <a:lnSpc>
                <a:spcPct val="100000"/>
              </a:lnSpc>
              <a:spcBef>
                <a:spcPts val="600"/>
              </a:spcBef>
              <a:spcAft>
                <a:spcPts val="0"/>
              </a:spcAft>
              <a:buSzPts val="1600"/>
              <a:buChar char="•"/>
              <a:defRPr/>
            </a:lvl1pPr>
            <a:lvl2pPr marL="914400" lvl="1" indent="-330200" algn="l" rtl="0">
              <a:lnSpc>
                <a:spcPct val="100000"/>
              </a:lnSpc>
              <a:spcBef>
                <a:spcPts val="600"/>
              </a:spcBef>
              <a:spcAft>
                <a:spcPts val="0"/>
              </a:spcAft>
              <a:buSzPts val="1600"/>
              <a:buChar char="•"/>
              <a:defRPr/>
            </a:lvl2pPr>
            <a:lvl3pPr marL="1371600" lvl="2" indent="-330200" algn="l" rtl="0">
              <a:lnSpc>
                <a:spcPct val="100000"/>
              </a:lnSpc>
              <a:spcBef>
                <a:spcPts val="600"/>
              </a:spcBef>
              <a:spcAft>
                <a:spcPts val="0"/>
              </a:spcAft>
              <a:buSzPts val="1600"/>
              <a:buChar char="•"/>
              <a:defRPr/>
            </a:lvl3pPr>
            <a:lvl4pPr marL="1828800" lvl="3" indent="-330200" algn="l" rtl="0">
              <a:lnSpc>
                <a:spcPct val="100000"/>
              </a:lnSpc>
              <a:spcBef>
                <a:spcPts val="600"/>
              </a:spcBef>
              <a:spcAft>
                <a:spcPts val="0"/>
              </a:spcAft>
              <a:buSzPts val="1600"/>
              <a:buChar char="•"/>
              <a:defRPr/>
            </a:lvl4pPr>
            <a:lvl5pPr marL="2286000" lvl="4" indent="-330200" algn="l" rtl="0">
              <a:lnSpc>
                <a:spcPct val="100000"/>
              </a:lnSpc>
              <a:spcBef>
                <a:spcPts val="600"/>
              </a:spcBef>
              <a:spcAft>
                <a:spcPts val="0"/>
              </a:spcAft>
              <a:buSzPts val="1600"/>
              <a:buChar char="•"/>
              <a:defRPr/>
            </a:lvl5pPr>
            <a:lvl6pPr marL="2743200" lvl="5" indent="-330200" algn="l" rtl="0">
              <a:lnSpc>
                <a:spcPct val="100000"/>
              </a:lnSpc>
              <a:spcBef>
                <a:spcPts val="600"/>
              </a:spcBef>
              <a:spcAft>
                <a:spcPts val="0"/>
              </a:spcAft>
              <a:buSzPts val="1600"/>
              <a:buChar char="•"/>
              <a:defRPr/>
            </a:lvl6pPr>
            <a:lvl7pPr marL="3200400" lvl="6" indent="-330200" algn="l" rtl="0">
              <a:lnSpc>
                <a:spcPct val="100000"/>
              </a:lnSpc>
              <a:spcBef>
                <a:spcPts val="600"/>
              </a:spcBef>
              <a:spcAft>
                <a:spcPts val="0"/>
              </a:spcAft>
              <a:buSzPts val="1600"/>
              <a:buChar char="•"/>
              <a:defRPr/>
            </a:lvl7pPr>
            <a:lvl8pPr marL="3657600" lvl="7" indent="-330200" algn="l" rtl="0">
              <a:lnSpc>
                <a:spcPct val="100000"/>
              </a:lnSpc>
              <a:spcBef>
                <a:spcPts val="600"/>
              </a:spcBef>
              <a:spcAft>
                <a:spcPts val="0"/>
              </a:spcAft>
              <a:buSzPts val="1600"/>
              <a:buChar char="•"/>
              <a:defRPr/>
            </a:lvl8pPr>
            <a:lvl9pPr marL="4114800" lvl="8" indent="-330200" algn="l" rtl="0">
              <a:lnSpc>
                <a:spcPct val="100000"/>
              </a:lnSpc>
              <a:spcBef>
                <a:spcPts val="600"/>
              </a:spcBef>
              <a:spcAft>
                <a:spcPts val="0"/>
              </a:spcAft>
              <a:buSzPts val="1600"/>
              <a:buChar char="•"/>
              <a:defRPr/>
            </a:lvl9pPr>
          </a:lstStyle>
          <a:p>
            <a:endParaRPr/>
          </a:p>
        </p:txBody>
      </p:sp>
      <p:sp>
        <p:nvSpPr>
          <p:cNvPr id="3257" name="Google Shape;3257;p150"/>
          <p:cNvSpPr txBox="1">
            <a:spLocks noGrp="1"/>
          </p:cNvSpPr>
          <p:nvPr>
            <p:ph type="body" idx="3"/>
          </p:nvPr>
        </p:nvSpPr>
        <p:spPr>
          <a:xfrm>
            <a:off x="2458840" y="2639974"/>
            <a:ext cx="969900" cy="969900"/>
          </a:xfrm>
          <a:prstGeom prst="rect">
            <a:avLst/>
          </a:prstGeom>
          <a:solidFill>
            <a:srgbClr val="004C97"/>
          </a:solidFill>
          <a:ln w="34925" cap="flat" cmpd="sng">
            <a:solidFill>
              <a:srgbClr val="FFFFFF"/>
            </a:solidFill>
            <a:prstDash val="solid"/>
            <a:round/>
            <a:headEnd type="none" w="sm" len="sm"/>
            <a:tailEnd type="none" w="sm" len="sm"/>
          </a:ln>
        </p:spPr>
        <p:txBody>
          <a:bodyPr spcFirstLastPara="1" wrap="square" lIns="0" tIns="0" rIns="0" bIns="0" anchor="ctr" anchorCtr="0">
            <a:normAutofit/>
          </a:bodyPr>
          <a:lstStyle>
            <a:lvl1pPr marL="457200" lvl="0" indent="-330200" algn="l" rtl="0">
              <a:lnSpc>
                <a:spcPct val="100000"/>
              </a:lnSpc>
              <a:spcBef>
                <a:spcPts val="600"/>
              </a:spcBef>
              <a:spcAft>
                <a:spcPts val="0"/>
              </a:spcAft>
              <a:buSzPts val="1600"/>
              <a:buChar char="•"/>
              <a:defRPr/>
            </a:lvl1pPr>
            <a:lvl2pPr marL="914400" lvl="1" indent="-330200" algn="l" rtl="0">
              <a:lnSpc>
                <a:spcPct val="100000"/>
              </a:lnSpc>
              <a:spcBef>
                <a:spcPts val="600"/>
              </a:spcBef>
              <a:spcAft>
                <a:spcPts val="0"/>
              </a:spcAft>
              <a:buSzPts val="1600"/>
              <a:buChar char="•"/>
              <a:defRPr/>
            </a:lvl2pPr>
            <a:lvl3pPr marL="1371600" lvl="2" indent="-330200" algn="l" rtl="0">
              <a:lnSpc>
                <a:spcPct val="100000"/>
              </a:lnSpc>
              <a:spcBef>
                <a:spcPts val="600"/>
              </a:spcBef>
              <a:spcAft>
                <a:spcPts val="0"/>
              </a:spcAft>
              <a:buSzPts val="1600"/>
              <a:buChar char="•"/>
              <a:defRPr/>
            </a:lvl3pPr>
            <a:lvl4pPr marL="1828800" lvl="3" indent="-330200" algn="l" rtl="0">
              <a:lnSpc>
                <a:spcPct val="100000"/>
              </a:lnSpc>
              <a:spcBef>
                <a:spcPts val="600"/>
              </a:spcBef>
              <a:spcAft>
                <a:spcPts val="0"/>
              </a:spcAft>
              <a:buSzPts val="1600"/>
              <a:buChar char="•"/>
              <a:defRPr/>
            </a:lvl4pPr>
            <a:lvl5pPr marL="2286000" lvl="4" indent="-330200" algn="l" rtl="0">
              <a:lnSpc>
                <a:spcPct val="100000"/>
              </a:lnSpc>
              <a:spcBef>
                <a:spcPts val="600"/>
              </a:spcBef>
              <a:spcAft>
                <a:spcPts val="0"/>
              </a:spcAft>
              <a:buSzPts val="1600"/>
              <a:buChar char="•"/>
              <a:defRPr/>
            </a:lvl5pPr>
            <a:lvl6pPr marL="2743200" lvl="5" indent="-330200" algn="l" rtl="0">
              <a:lnSpc>
                <a:spcPct val="100000"/>
              </a:lnSpc>
              <a:spcBef>
                <a:spcPts val="600"/>
              </a:spcBef>
              <a:spcAft>
                <a:spcPts val="0"/>
              </a:spcAft>
              <a:buSzPts val="1600"/>
              <a:buChar char="•"/>
              <a:defRPr/>
            </a:lvl6pPr>
            <a:lvl7pPr marL="3200400" lvl="6" indent="-330200" algn="l" rtl="0">
              <a:lnSpc>
                <a:spcPct val="100000"/>
              </a:lnSpc>
              <a:spcBef>
                <a:spcPts val="600"/>
              </a:spcBef>
              <a:spcAft>
                <a:spcPts val="0"/>
              </a:spcAft>
              <a:buSzPts val="1600"/>
              <a:buChar char="•"/>
              <a:defRPr/>
            </a:lvl7pPr>
            <a:lvl8pPr marL="3657600" lvl="7" indent="-330200" algn="l" rtl="0">
              <a:lnSpc>
                <a:spcPct val="100000"/>
              </a:lnSpc>
              <a:spcBef>
                <a:spcPts val="600"/>
              </a:spcBef>
              <a:spcAft>
                <a:spcPts val="0"/>
              </a:spcAft>
              <a:buSzPts val="1600"/>
              <a:buChar char="•"/>
              <a:defRPr/>
            </a:lvl8pPr>
            <a:lvl9pPr marL="4114800" lvl="8" indent="-330200" algn="l" rtl="0">
              <a:lnSpc>
                <a:spcPct val="100000"/>
              </a:lnSpc>
              <a:spcBef>
                <a:spcPts val="600"/>
              </a:spcBef>
              <a:spcAft>
                <a:spcPts val="0"/>
              </a:spcAft>
              <a:buSzPts val="1600"/>
              <a:buChar char="•"/>
              <a:defRPr/>
            </a:lvl9pPr>
          </a:lstStyle>
          <a:p>
            <a:endParaRPr/>
          </a:p>
        </p:txBody>
      </p:sp>
      <p:sp>
        <p:nvSpPr>
          <p:cNvPr id="3258" name="Google Shape;3258;p150"/>
          <p:cNvSpPr txBox="1">
            <a:spLocks noGrp="1"/>
          </p:cNvSpPr>
          <p:nvPr>
            <p:ph type="body" idx="4"/>
          </p:nvPr>
        </p:nvSpPr>
        <p:spPr>
          <a:xfrm>
            <a:off x="5627146" y="2639974"/>
            <a:ext cx="969900" cy="969900"/>
          </a:xfrm>
          <a:prstGeom prst="rect">
            <a:avLst/>
          </a:prstGeom>
          <a:solidFill>
            <a:srgbClr val="00A7E1"/>
          </a:solidFill>
          <a:ln w="34925" cap="flat" cmpd="sng">
            <a:solidFill>
              <a:srgbClr val="FFFFFF"/>
            </a:solidFill>
            <a:prstDash val="solid"/>
            <a:round/>
            <a:headEnd type="none" w="sm" len="sm"/>
            <a:tailEnd type="none" w="sm" len="sm"/>
          </a:ln>
        </p:spPr>
        <p:txBody>
          <a:bodyPr spcFirstLastPara="1" wrap="square" lIns="0" tIns="0" rIns="0" bIns="0" anchor="ctr" anchorCtr="0">
            <a:normAutofit/>
          </a:bodyPr>
          <a:lstStyle>
            <a:lvl1pPr marL="457200" lvl="0" indent="-330200" algn="l" rtl="0">
              <a:lnSpc>
                <a:spcPct val="100000"/>
              </a:lnSpc>
              <a:spcBef>
                <a:spcPts val="600"/>
              </a:spcBef>
              <a:spcAft>
                <a:spcPts val="0"/>
              </a:spcAft>
              <a:buSzPts val="1600"/>
              <a:buChar char="•"/>
              <a:defRPr/>
            </a:lvl1pPr>
            <a:lvl2pPr marL="914400" lvl="1" indent="-330200" algn="l" rtl="0">
              <a:lnSpc>
                <a:spcPct val="100000"/>
              </a:lnSpc>
              <a:spcBef>
                <a:spcPts val="600"/>
              </a:spcBef>
              <a:spcAft>
                <a:spcPts val="0"/>
              </a:spcAft>
              <a:buSzPts val="1600"/>
              <a:buChar char="•"/>
              <a:defRPr/>
            </a:lvl2pPr>
            <a:lvl3pPr marL="1371600" lvl="2" indent="-330200" algn="l" rtl="0">
              <a:lnSpc>
                <a:spcPct val="100000"/>
              </a:lnSpc>
              <a:spcBef>
                <a:spcPts val="600"/>
              </a:spcBef>
              <a:spcAft>
                <a:spcPts val="0"/>
              </a:spcAft>
              <a:buSzPts val="1600"/>
              <a:buChar char="•"/>
              <a:defRPr/>
            </a:lvl3pPr>
            <a:lvl4pPr marL="1828800" lvl="3" indent="-330200" algn="l" rtl="0">
              <a:lnSpc>
                <a:spcPct val="100000"/>
              </a:lnSpc>
              <a:spcBef>
                <a:spcPts val="600"/>
              </a:spcBef>
              <a:spcAft>
                <a:spcPts val="0"/>
              </a:spcAft>
              <a:buSzPts val="1600"/>
              <a:buChar char="•"/>
              <a:defRPr/>
            </a:lvl4pPr>
            <a:lvl5pPr marL="2286000" lvl="4" indent="-330200" algn="l" rtl="0">
              <a:lnSpc>
                <a:spcPct val="100000"/>
              </a:lnSpc>
              <a:spcBef>
                <a:spcPts val="600"/>
              </a:spcBef>
              <a:spcAft>
                <a:spcPts val="0"/>
              </a:spcAft>
              <a:buSzPts val="1600"/>
              <a:buChar char="•"/>
              <a:defRPr/>
            </a:lvl5pPr>
            <a:lvl6pPr marL="2743200" lvl="5" indent="-330200" algn="l" rtl="0">
              <a:lnSpc>
                <a:spcPct val="100000"/>
              </a:lnSpc>
              <a:spcBef>
                <a:spcPts val="600"/>
              </a:spcBef>
              <a:spcAft>
                <a:spcPts val="0"/>
              </a:spcAft>
              <a:buSzPts val="1600"/>
              <a:buChar char="•"/>
              <a:defRPr/>
            </a:lvl6pPr>
            <a:lvl7pPr marL="3200400" lvl="6" indent="-330200" algn="l" rtl="0">
              <a:lnSpc>
                <a:spcPct val="100000"/>
              </a:lnSpc>
              <a:spcBef>
                <a:spcPts val="600"/>
              </a:spcBef>
              <a:spcAft>
                <a:spcPts val="0"/>
              </a:spcAft>
              <a:buSzPts val="1600"/>
              <a:buChar char="•"/>
              <a:defRPr/>
            </a:lvl7pPr>
            <a:lvl8pPr marL="3657600" lvl="7" indent="-330200" algn="l" rtl="0">
              <a:lnSpc>
                <a:spcPct val="100000"/>
              </a:lnSpc>
              <a:spcBef>
                <a:spcPts val="600"/>
              </a:spcBef>
              <a:spcAft>
                <a:spcPts val="0"/>
              </a:spcAft>
              <a:buSzPts val="1600"/>
              <a:buChar char="•"/>
              <a:defRPr/>
            </a:lvl8pPr>
            <a:lvl9pPr marL="4114800" lvl="8" indent="-330200" algn="l" rtl="0">
              <a:lnSpc>
                <a:spcPct val="100000"/>
              </a:lnSpc>
              <a:spcBef>
                <a:spcPts val="600"/>
              </a:spcBef>
              <a:spcAft>
                <a:spcPts val="0"/>
              </a:spcAft>
              <a:buSzPts val="1600"/>
              <a:buChar char="•"/>
              <a:defRPr/>
            </a:lvl9pPr>
          </a:lstStyle>
          <a:p>
            <a:endParaRPr/>
          </a:p>
        </p:txBody>
      </p:sp>
      <p:sp>
        <p:nvSpPr>
          <p:cNvPr id="3259" name="Google Shape;3259;p150"/>
          <p:cNvSpPr txBox="1">
            <a:spLocks noGrp="1"/>
          </p:cNvSpPr>
          <p:nvPr>
            <p:ph type="body" idx="5"/>
          </p:nvPr>
        </p:nvSpPr>
        <p:spPr>
          <a:xfrm>
            <a:off x="1769620" y="3959661"/>
            <a:ext cx="2305200" cy="1256400"/>
          </a:xfrm>
          <a:prstGeom prst="rect">
            <a:avLst/>
          </a:prstGeom>
          <a:noFill/>
          <a:ln>
            <a:noFill/>
          </a:ln>
        </p:spPr>
        <p:txBody>
          <a:bodyPr spcFirstLastPara="1" wrap="square" lIns="0" tIns="0" rIns="0" bIns="0" anchor="t" anchorCtr="0">
            <a:normAutofit/>
          </a:bodyPr>
          <a:lstStyle>
            <a:lvl1pPr marL="457200" lvl="0" indent="-330200" algn="l" rtl="0">
              <a:lnSpc>
                <a:spcPct val="100000"/>
              </a:lnSpc>
              <a:spcBef>
                <a:spcPts val="600"/>
              </a:spcBef>
              <a:spcAft>
                <a:spcPts val="0"/>
              </a:spcAft>
              <a:buSzPts val="1600"/>
              <a:buChar char="•"/>
              <a:defRPr/>
            </a:lvl1pPr>
            <a:lvl2pPr marL="914400" lvl="1" indent="-330200" algn="l" rtl="0">
              <a:lnSpc>
                <a:spcPct val="100000"/>
              </a:lnSpc>
              <a:spcBef>
                <a:spcPts val="600"/>
              </a:spcBef>
              <a:spcAft>
                <a:spcPts val="0"/>
              </a:spcAft>
              <a:buSzPts val="1600"/>
              <a:buChar char="•"/>
              <a:defRPr/>
            </a:lvl2pPr>
            <a:lvl3pPr marL="1371600" lvl="2" indent="-330200" algn="l" rtl="0">
              <a:lnSpc>
                <a:spcPct val="100000"/>
              </a:lnSpc>
              <a:spcBef>
                <a:spcPts val="600"/>
              </a:spcBef>
              <a:spcAft>
                <a:spcPts val="0"/>
              </a:spcAft>
              <a:buSzPts val="1600"/>
              <a:buChar char="•"/>
              <a:defRPr/>
            </a:lvl3pPr>
            <a:lvl4pPr marL="1828800" lvl="3" indent="-330200" algn="l" rtl="0">
              <a:lnSpc>
                <a:spcPct val="100000"/>
              </a:lnSpc>
              <a:spcBef>
                <a:spcPts val="600"/>
              </a:spcBef>
              <a:spcAft>
                <a:spcPts val="0"/>
              </a:spcAft>
              <a:buSzPts val="1600"/>
              <a:buChar char="•"/>
              <a:defRPr/>
            </a:lvl4pPr>
            <a:lvl5pPr marL="2286000" lvl="4" indent="-330200" algn="l" rtl="0">
              <a:lnSpc>
                <a:spcPct val="100000"/>
              </a:lnSpc>
              <a:spcBef>
                <a:spcPts val="600"/>
              </a:spcBef>
              <a:spcAft>
                <a:spcPts val="0"/>
              </a:spcAft>
              <a:buSzPts val="1600"/>
              <a:buChar char="•"/>
              <a:defRPr/>
            </a:lvl5pPr>
            <a:lvl6pPr marL="2743200" lvl="5" indent="-330200" algn="l" rtl="0">
              <a:lnSpc>
                <a:spcPct val="100000"/>
              </a:lnSpc>
              <a:spcBef>
                <a:spcPts val="600"/>
              </a:spcBef>
              <a:spcAft>
                <a:spcPts val="0"/>
              </a:spcAft>
              <a:buSzPts val="1600"/>
              <a:buChar char="•"/>
              <a:defRPr/>
            </a:lvl6pPr>
            <a:lvl7pPr marL="3200400" lvl="6" indent="-330200" algn="l" rtl="0">
              <a:lnSpc>
                <a:spcPct val="100000"/>
              </a:lnSpc>
              <a:spcBef>
                <a:spcPts val="600"/>
              </a:spcBef>
              <a:spcAft>
                <a:spcPts val="0"/>
              </a:spcAft>
              <a:buSzPts val="1600"/>
              <a:buChar char="•"/>
              <a:defRPr/>
            </a:lvl7pPr>
            <a:lvl8pPr marL="3657600" lvl="7" indent="-330200" algn="l" rtl="0">
              <a:lnSpc>
                <a:spcPct val="100000"/>
              </a:lnSpc>
              <a:spcBef>
                <a:spcPts val="600"/>
              </a:spcBef>
              <a:spcAft>
                <a:spcPts val="0"/>
              </a:spcAft>
              <a:buSzPts val="1600"/>
              <a:buChar char="•"/>
              <a:defRPr/>
            </a:lvl8pPr>
            <a:lvl9pPr marL="4114800" lvl="8" indent="-330200" algn="l" rtl="0">
              <a:lnSpc>
                <a:spcPct val="100000"/>
              </a:lnSpc>
              <a:spcBef>
                <a:spcPts val="600"/>
              </a:spcBef>
              <a:spcAft>
                <a:spcPts val="0"/>
              </a:spcAft>
              <a:buSzPts val="1600"/>
              <a:buChar char="•"/>
              <a:defRPr/>
            </a:lvl9pPr>
          </a:lstStyle>
          <a:p>
            <a:endParaRPr/>
          </a:p>
        </p:txBody>
      </p:sp>
      <p:sp>
        <p:nvSpPr>
          <p:cNvPr id="3260" name="Google Shape;3260;p150"/>
          <p:cNvSpPr txBox="1">
            <a:spLocks noGrp="1"/>
          </p:cNvSpPr>
          <p:nvPr>
            <p:ph type="body" idx="6"/>
          </p:nvPr>
        </p:nvSpPr>
        <p:spPr>
          <a:xfrm>
            <a:off x="4959556" y="3959661"/>
            <a:ext cx="2305200" cy="1256400"/>
          </a:xfrm>
          <a:prstGeom prst="rect">
            <a:avLst/>
          </a:prstGeom>
          <a:noFill/>
          <a:ln>
            <a:noFill/>
          </a:ln>
        </p:spPr>
        <p:txBody>
          <a:bodyPr spcFirstLastPara="1" wrap="square" lIns="0" tIns="0" rIns="0" bIns="0" anchor="t" anchorCtr="0">
            <a:normAutofit/>
          </a:bodyPr>
          <a:lstStyle>
            <a:lvl1pPr marL="457200" lvl="0" indent="-330200" algn="l" rtl="0">
              <a:lnSpc>
                <a:spcPct val="100000"/>
              </a:lnSpc>
              <a:spcBef>
                <a:spcPts val="600"/>
              </a:spcBef>
              <a:spcAft>
                <a:spcPts val="0"/>
              </a:spcAft>
              <a:buSzPts val="1600"/>
              <a:buChar char="•"/>
              <a:defRPr/>
            </a:lvl1pPr>
            <a:lvl2pPr marL="914400" lvl="1" indent="-330200" algn="l" rtl="0">
              <a:lnSpc>
                <a:spcPct val="100000"/>
              </a:lnSpc>
              <a:spcBef>
                <a:spcPts val="600"/>
              </a:spcBef>
              <a:spcAft>
                <a:spcPts val="0"/>
              </a:spcAft>
              <a:buSzPts val="1600"/>
              <a:buChar char="•"/>
              <a:defRPr/>
            </a:lvl2pPr>
            <a:lvl3pPr marL="1371600" lvl="2" indent="-330200" algn="l" rtl="0">
              <a:lnSpc>
                <a:spcPct val="100000"/>
              </a:lnSpc>
              <a:spcBef>
                <a:spcPts val="600"/>
              </a:spcBef>
              <a:spcAft>
                <a:spcPts val="0"/>
              </a:spcAft>
              <a:buSzPts val="1600"/>
              <a:buChar char="•"/>
              <a:defRPr/>
            </a:lvl3pPr>
            <a:lvl4pPr marL="1828800" lvl="3" indent="-330200" algn="l" rtl="0">
              <a:lnSpc>
                <a:spcPct val="100000"/>
              </a:lnSpc>
              <a:spcBef>
                <a:spcPts val="600"/>
              </a:spcBef>
              <a:spcAft>
                <a:spcPts val="0"/>
              </a:spcAft>
              <a:buSzPts val="1600"/>
              <a:buChar char="•"/>
              <a:defRPr/>
            </a:lvl4pPr>
            <a:lvl5pPr marL="2286000" lvl="4" indent="-330200" algn="l" rtl="0">
              <a:lnSpc>
                <a:spcPct val="100000"/>
              </a:lnSpc>
              <a:spcBef>
                <a:spcPts val="600"/>
              </a:spcBef>
              <a:spcAft>
                <a:spcPts val="0"/>
              </a:spcAft>
              <a:buSzPts val="1600"/>
              <a:buChar char="•"/>
              <a:defRPr/>
            </a:lvl5pPr>
            <a:lvl6pPr marL="2743200" lvl="5" indent="-330200" algn="l" rtl="0">
              <a:lnSpc>
                <a:spcPct val="100000"/>
              </a:lnSpc>
              <a:spcBef>
                <a:spcPts val="600"/>
              </a:spcBef>
              <a:spcAft>
                <a:spcPts val="0"/>
              </a:spcAft>
              <a:buSzPts val="1600"/>
              <a:buChar char="•"/>
              <a:defRPr/>
            </a:lvl6pPr>
            <a:lvl7pPr marL="3200400" lvl="6" indent="-330200" algn="l" rtl="0">
              <a:lnSpc>
                <a:spcPct val="100000"/>
              </a:lnSpc>
              <a:spcBef>
                <a:spcPts val="600"/>
              </a:spcBef>
              <a:spcAft>
                <a:spcPts val="0"/>
              </a:spcAft>
              <a:buSzPts val="1600"/>
              <a:buChar char="•"/>
              <a:defRPr/>
            </a:lvl7pPr>
            <a:lvl8pPr marL="3657600" lvl="7" indent="-330200" algn="l" rtl="0">
              <a:lnSpc>
                <a:spcPct val="100000"/>
              </a:lnSpc>
              <a:spcBef>
                <a:spcPts val="600"/>
              </a:spcBef>
              <a:spcAft>
                <a:spcPts val="0"/>
              </a:spcAft>
              <a:buSzPts val="1600"/>
              <a:buChar char="•"/>
              <a:defRPr/>
            </a:lvl8pPr>
            <a:lvl9pPr marL="4114800" lvl="8" indent="-330200" algn="l" rtl="0">
              <a:lnSpc>
                <a:spcPct val="100000"/>
              </a:lnSpc>
              <a:spcBef>
                <a:spcPts val="600"/>
              </a:spcBef>
              <a:spcAft>
                <a:spcPts val="0"/>
              </a:spcAft>
              <a:buSzPts val="1600"/>
              <a:buChar char="•"/>
              <a:defRPr/>
            </a:lvl9pPr>
          </a:lstStyle>
          <a:p>
            <a:endParaRPr/>
          </a:p>
        </p:txBody>
      </p:sp>
      <p:sp>
        <p:nvSpPr>
          <p:cNvPr id="3261" name="Google Shape;3261;p150"/>
          <p:cNvSpPr txBox="1">
            <a:spLocks noGrp="1"/>
          </p:cNvSpPr>
          <p:nvPr>
            <p:ph type="body" idx="7"/>
          </p:nvPr>
        </p:nvSpPr>
        <p:spPr>
          <a:xfrm>
            <a:off x="8127865" y="3959661"/>
            <a:ext cx="2305200" cy="1256400"/>
          </a:xfrm>
          <a:prstGeom prst="rect">
            <a:avLst/>
          </a:prstGeom>
          <a:noFill/>
          <a:ln>
            <a:noFill/>
          </a:ln>
        </p:spPr>
        <p:txBody>
          <a:bodyPr spcFirstLastPara="1" wrap="square" lIns="0" tIns="0" rIns="0" bIns="0" anchor="t" anchorCtr="0">
            <a:normAutofit/>
          </a:bodyPr>
          <a:lstStyle>
            <a:lvl1pPr marL="457200" lvl="0" indent="-330200" algn="l" rtl="0">
              <a:lnSpc>
                <a:spcPct val="100000"/>
              </a:lnSpc>
              <a:spcBef>
                <a:spcPts val="600"/>
              </a:spcBef>
              <a:spcAft>
                <a:spcPts val="0"/>
              </a:spcAft>
              <a:buSzPts val="1600"/>
              <a:buChar char="•"/>
              <a:defRPr/>
            </a:lvl1pPr>
            <a:lvl2pPr marL="914400" lvl="1" indent="-330200" algn="l" rtl="0">
              <a:lnSpc>
                <a:spcPct val="100000"/>
              </a:lnSpc>
              <a:spcBef>
                <a:spcPts val="600"/>
              </a:spcBef>
              <a:spcAft>
                <a:spcPts val="0"/>
              </a:spcAft>
              <a:buSzPts val="1600"/>
              <a:buChar char="•"/>
              <a:defRPr/>
            </a:lvl2pPr>
            <a:lvl3pPr marL="1371600" lvl="2" indent="-330200" algn="l" rtl="0">
              <a:lnSpc>
                <a:spcPct val="100000"/>
              </a:lnSpc>
              <a:spcBef>
                <a:spcPts val="600"/>
              </a:spcBef>
              <a:spcAft>
                <a:spcPts val="0"/>
              </a:spcAft>
              <a:buSzPts val="1600"/>
              <a:buChar char="•"/>
              <a:defRPr/>
            </a:lvl3pPr>
            <a:lvl4pPr marL="1828800" lvl="3" indent="-330200" algn="l" rtl="0">
              <a:lnSpc>
                <a:spcPct val="100000"/>
              </a:lnSpc>
              <a:spcBef>
                <a:spcPts val="600"/>
              </a:spcBef>
              <a:spcAft>
                <a:spcPts val="0"/>
              </a:spcAft>
              <a:buSzPts val="1600"/>
              <a:buChar char="•"/>
              <a:defRPr/>
            </a:lvl4pPr>
            <a:lvl5pPr marL="2286000" lvl="4" indent="-330200" algn="l" rtl="0">
              <a:lnSpc>
                <a:spcPct val="100000"/>
              </a:lnSpc>
              <a:spcBef>
                <a:spcPts val="600"/>
              </a:spcBef>
              <a:spcAft>
                <a:spcPts val="0"/>
              </a:spcAft>
              <a:buSzPts val="1600"/>
              <a:buChar char="•"/>
              <a:defRPr/>
            </a:lvl5pPr>
            <a:lvl6pPr marL="2743200" lvl="5" indent="-330200" algn="l" rtl="0">
              <a:lnSpc>
                <a:spcPct val="100000"/>
              </a:lnSpc>
              <a:spcBef>
                <a:spcPts val="600"/>
              </a:spcBef>
              <a:spcAft>
                <a:spcPts val="0"/>
              </a:spcAft>
              <a:buSzPts val="1600"/>
              <a:buChar char="•"/>
              <a:defRPr/>
            </a:lvl6pPr>
            <a:lvl7pPr marL="3200400" lvl="6" indent="-330200" algn="l" rtl="0">
              <a:lnSpc>
                <a:spcPct val="100000"/>
              </a:lnSpc>
              <a:spcBef>
                <a:spcPts val="600"/>
              </a:spcBef>
              <a:spcAft>
                <a:spcPts val="0"/>
              </a:spcAft>
              <a:buSzPts val="1600"/>
              <a:buChar char="•"/>
              <a:defRPr/>
            </a:lvl7pPr>
            <a:lvl8pPr marL="3657600" lvl="7" indent="-330200" algn="l" rtl="0">
              <a:lnSpc>
                <a:spcPct val="100000"/>
              </a:lnSpc>
              <a:spcBef>
                <a:spcPts val="600"/>
              </a:spcBef>
              <a:spcAft>
                <a:spcPts val="0"/>
              </a:spcAft>
              <a:buSzPts val="1600"/>
              <a:buChar char="•"/>
              <a:defRPr/>
            </a:lvl8pPr>
            <a:lvl9pPr marL="4114800" lvl="8" indent="-330200" algn="l" rtl="0">
              <a:lnSpc>
                <a:spcPct val="100000"/>
              </a:lnSpc>
              <a:spcBef>
                <a:spcPts val="600"/>
              </a:spcBef>
              <a:spcAft>
                <a:spcPts val="0"/>
              </a:spcAft>
              <a:buSzPts val="1600"/>
              <a:buChar char="•"/>
              <a:defRPr/>
            </a:lvl9pPr>
          </a:lstStyle>
          <a:p>
            <a:endParaRPr/>
          </a:p>
        </p:txBody>
      </p:sp>
      <p:sp>
        <p:nvSpPr>
          <p:cNvPr id="3262" name="Google Shape;3262;p150"/>
          <p:cNvSpPr/>
          <p:nvPr/>
        </p:nvSpPr>
        <p:spPr>
          <a:xfrm>
            <a:off x="-1" y="0"/>
            <a:ext cx="12192012" cy="6858000"/>
          </a:xfrm>
          <a:custGeom>
            <a:avLst/>
            <a:gdLst/>
            <a:ahLst/>
            <a:cxnLst/>
            <a:rect l="l" t="t" r="r" b="b"/>
            <a:pathLst>
              <a:path w="21600" h="21600" extrusionOk="0">
                <a:moveTo>
                  <a:pt x="21583" y="30"/>
                </a:moveTo>
                <a:lnTo>
                  <a:pt x="21583" y="21570"/>
                </a:lnTo>
                <a:lnTo>
                  <a:pt x="17" y="21570"/>
                </a:lnTo>
                <a:lnTo>
                  <a:pt x="17" y="30"/>
                </a:lnTo>
                <a:lnTo>
                  <a:pt x="21583" y="30"/>
                </a:lnTo>
                <a:moveTo>
                  <a:pt x="21600" y="0"/>
                </a:moveTo>
                <a:lnTo>
                  <a:pt x="0" y="0"/>
                </a:lnTo>
                <a:lnTo>
                  <a:pt x="0" y="21600"/>
                </a:lnTo>
                <a:lnTo>
                  <a:pt x="21600" y="21600"/>
                </a:lnTo>
                <a:lnTo>
                  <a:pt x="21600" y="0"/>
                </a:lnTo>
                <a:close/>
              </a:path>
            </a:pathLst>
          </a:custGeom>
          <a:solidFill>
            <a:srgbClr val="E6E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63" name="Google Shape;3263;p150"/>
          <p:cNvSpPr txBox="1">
            <a:spLocks noGrp="1"/>
          </p:cNvSpPr>
          <p:nvPr>
            <p:ph type="sldNum" idx="12"/>
          </p:nvPr>
        </p:nvSpPr>
        <p:spPr>
          <a:xfrm>
            <a:off x="8481047" y="6176050"/>
            <a:ext cx="256800" cy="276900"/>
          </a:xfrm>
          <a:prstGeom prst="rect">
            <a:avLst/>
          </a:prstGeom>
          <a:noFill/>
          <a:ln>
            <a:noFill/>
          </a:ln>
        </p:spPr>
        <p:txBody>
          <a:bodyPr spcFirstLastPara="1" wrap="square" lIns="45675" tIns="45675" rIns="45675" bIns="45675" anchor="ctr" anchorCtr="0">
            <a:spAutoFit/>
          </a:bodyPr>
          <a:lstStyle>
            <a:lvl1pPr marL="0" marR="0" lvl="0" indent="0" algn="r" rtl="0">
              <a:lnSpc>
                <a:spcPct val="100000"/>
              </a:lnSpc>
              <a:spcBef>
                <a:spcPts val="0"/>
              </a:spcBef>
              <a:spcAft>
                <a:spcPts val="0"/>
              </a:spcAft>
              <a:buClr>
                <a:srgbClr val="000000"/>
              </a:buClr>
              <a:buSzPts val="1200"/>
              <a:buFont typeface="Exo 2"/>
              <a:buNone/>
              <a:defRPr sz="1200">
                <a:latin typeface="Exo 2"/>
                <a:ea typeface="Exo 2"/>
                <a:cs typeface="Exo 2"/>
                <a:sym typeface="Exo 2"/>
              </a:defRPr>
            </a:lvl1pPr>
            <a:lvl2pPr marL="0" marR="0" lvl="1" indent="0" algn="r" rtl="0">
              <a:lnSpc>
                <a:spcPct val="100000"/>
              </a:lnSpc>
              <a:spcBef>
                <a:spcPts val="0"/>
              </a:spcBef>
              <a:spcAft>
                <a:spcPts val="0"/>
              </a:spcAft>
              <a:buClr>
                <a:srgbClr val="000000"/>
              </a:buClr>
              <a:buSzPts val="1200"/>
              <a:buFont typeface="Exo 2"/>
              <a:buNone/>
              <a:defRPr sz="1200">
                <a:latin typeface="Exo 2"/>
                <a:ea typeface="Exo 2"/>
                <a:cs typeface="Exo 2"/>
                <a:sym typeface="Exo 2"/>
              </a:defRPr>
            </a:lvl2pPr>
            <a:lvl3pPr marL="0" marR="0" lvl="2" indent="0" algn="r" rtl="0">
              <a:lnSpc>
                <a:spcPct val="100000"/>
              </a:lnSpc>
              <a:spcBef>
                <a:spcPts val="0"/>
              </a:spcBef>
              <a:spcAft>
                <a:spcPts val="0"/>
              </a:spcAft>
              <a:buClr>
                <a:srgbClr val="000000"/>
              </a:buClr>
              <a:buSzPts val="1200"/>
              <a:buFont typeface="Exo 2"/>
              <a:buNone/>
              <a:defRPr sz="1200">
                <a:latin typeface="Exo 2"/>
                <a:ea typeface="Exo 2"/>
                <a:cs typeface="Exo 2"/>
                <a:sym typeface="Exo 2"/>
              </a:defRPr>
            </a:lvl3pPr>
            <a:lvl4pPr marL="0" marR="0" lvl="3" indent="0" algn="r" rtl="0">
              <a:lnSpc>
                <a:spcPct val="100000"/>
              </a:lnSpc>
              <a:spcBef>
                <a:spcPts val="0"/>
              </a:spcBef>
              <a:spcAft>
                <a:spcPts val="0"/>
              </a:spcAft>
              <a:buClr>
                <a:srgbClr val="000000"/>
              </a:buClr>
              <a:buSzPts val="1200"/>
              <a:buFont typeface="Exo 2"/>
              <a:buNone/>
              <a:defRPr sz="1200">
                <a:latin typeface="Exo 2"/>
                <a:ea typeface="Exo 2"/>
                <a:cs typeface="Exo 2"/>
                <a:sym typeface="Exo 2"/>
              </a:defRPr>
            </a:lvl4pPr>
            <a:lvl5pPr marL="0" marR="0" lvl="4" indent="0" algn="r" rtl="0">
              <a:lnSpc>
                <a:spcPct val="100000"/>
              </a:lnSpc>
              <a:spcBef>
                <a:spcPts val="0"/>
              </a:spcBef>
              <a:spcAft>
                <a:spcPts val="0"/>
              </a:spcAft>
              <a:buClr>
                <a:srgbClr val="000000"/>
              </a:buClr>
              <a:buSzPts val="1200"/>
              <a:buFont typeface="Exo 2"/>
              <a:buNone/>
              <a:defRPr sz="1200">
                <a:latin typeface="Exo 2"/>
                <a:ea typeface="Exo 2"/>
                <a:cs typeface="Exo 2"/>
                <a:sym typeface="Exo 2"/>
              </a:defRPr>
            </a:lvl5pPr>
            <a:lvl6pPr marL="0" marR="0" lvl="5" indent="0" algn="r" rtl="0">
              <a:lnSpc>
                <a:spcPct val="100000"/>
              </a:lnSpc>
              <a:spcBef>
                <a:spcPts val="0"/>
              </a:spcBef>
              <a:spcAft>
                <a:spcPts val="0"/>
              </a:spcAft>
              <a:buClr>
                <a:srgbClr val="000000"/>
              </a:buClr>
              <a:buSzPts val="1200"/>
              <a:buFont typeface="Exo 2"/>
              <a:buNone/>
              <a:defRPr sz="1200">
                <a:latin typeface="Exo 2"/>
                <a:ea typeface="Exo 2"/>
                <a:cs typeface="Exo 2"/>
                <a:sym typeface="Exo 2"/>
              </a:defRPr>
            </a:lvl6pPr>
            <a:lvl7pPr marL="0" marR="0" lvl="6" indent="0" algn="r" rtl="0">
              <a:lnSpc>
                <a:spcPct val="100000"/>
              </a:lnSpc>
              <a:spcBef>
                <a:spcPts val="0"/>
              </a:spcBef>
              <a:spcAft>
                <a:spcPts val="0"/>
              </a:spcAft>
              <a:buClr>
                <a:srgbClr val="000000"/>
              </a:buClr>
              <a:buSzPts val="1200"/>
              <a:buFont typeface="Exo 2"/>
              <a:buNone/>
              <a:defRPr sz="1200">
                <a:latin typeface="Exo 2"/>
                <a:ea typeface="Exo 2"/>
                <a:cs typeface="Exo 2"/>
                <a:sym typeface="Exo 2"/>
              </a:defRPr>
            </a:lvl7pPr>
            <a:lvl8pPr marL="0" marR="0" lvl="7" indent="0" algn="r" rtl="0">
              <a:lnSpc>
                <a:spcPct val="100000"/>
              </a:lnSpc>
              <a:spcBef>
                <a:spcPts val="0"/>
              </a:spcBef>
              <a:spcAft>
                <a:spcPts val="0"/>
              </a:spcAft>
              <a:buClr>
                <a:srgbClr val="000000"/>
              </a:buClr>
              <a:buSzPts val="1200"/>
              <a:buFont typeface="Exo 2"/>
              <a:buNone/>
              <a:defRPr sz="1200">
                <a:latin typeface="Exo 2"/>
                <a:ea typeface="Exo 2"/>
                <a:cs typeface="Exo 2"/>
                <a:sym typeface="Exo 2"/>
              </a:defRPr>
            </a:lvl8pPr>
            <a:lvl9pPr marL="0" marR="0" lvl="8" indent="0" algn="r" rtl="0">
              <a:lnSpc>
                <a:spcPct val="100000"/>
              </a:lnSpc>
              <a:spcBef>
                <a:spcPts val="0"/>
              </a:spcBef>
              <a:spcAft>
                <a:spcPts val="0"/>
              </a:spcAft>
              <a:buClr>
                <a:srgbClr val="000000"/>
              </a:buClr>
              <a:buSzPts val="1200"/>
              <a:buFont typeface="Exo 2"/>
              <a:buNone/>
              <a:defRPr sz="1200">
                <a:latin typeface="Exo 2"/>
                <a:ea typeface="Exo 2"/>
                <a:cs typeface="Exo 2"/>
                <a:sym typeface="Exo 2"/>
              </a:defRPr>
            </a:lvl9pPr>
          </a:lstStyle>
          <a:p>
            <a:pPr marL="0" lvl="0" indent="0" algn="r" rtl="0">
              <a:spcBef>
                <a:spcPts val="0"/>
              </a:spcBef>
              <a:spcAft>
                <a:spcPts val="0"/>
              </a:spcAft>
              <a:buNone/>
            </a:pPr>
            <a:fld id="{00000000-1234-1234-1234-123412341234}" type="slidenum">
              <a:rPr lang="en-US"/>
              <a:t>‹#›</a:t>
            </a:fld>
            <a:endParaRPr sz="1400" dirty="0">
              <a:latin typeface="Arial"/>
              <a:ea typeface="Arial"/>
              <a:cs typeface="Arial"/>
              <a:sym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matchingName="4. Content 1 col bar 1">
  <p:cSld name="4. Content 1 col bar 2">
    <p:spTree>
      <p:nvGrpSpPr>
        <p:cNvPr id="1" name="Shape 3264"/>
        <p:cNvGrpSpPr/>
        <p:nvPr/>
      </p:nvGrpSpPr>
      <p:grpSpPr>
        <a:xfrm>
          <a:off x="0" y="0"/>
          <a:ext cx="0" cy="0"/>
          <a:chOff x="0" y="0"/>
          <a:chExt cx="0" cy="0"/>
        </a:xfrm>
      </p:grpSpPr>
      <p:sp>
        <p:nvSpPr>
          <p:cNvPr id="3265" name="Google Shape;3265;p151"/>
          <p:cNvSpPr/>
          <p:nvPr/>
        </p:nvSpPr>
        <p:spPr>
          <a:xfrm>
            <a:off x="0" y="-1"/>
            <a:ext cx="12192000" cy="2020200"/>
          </a:xfrm>
          <a:prstGeom prst="rect">
            <a:avLst/>
          </a:prstGeom>
          <a:solidFill>
            <a:srgbClr val="00386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grpSp>
        <p:nvGrpSpPr>
          <p:cNvPr id="3266" name="Google Shape;3266;p151"/>
          <p:cNvGrpSpPr/>
          <p:nvPr/>
        </p:nvGrpSpPr>
        <p:grpSpPr>
          <a:xfrm>
            <a:off x="10502428" y="-57903"/>
            <a:ext cx="1725197" cy="2043111"/>
            <a:chOff x="0" y="1"/>
            <a:chExt cx="1725197" cy="2043111"/>
          </a:xfrm>
        </p:grpSpPr>
        <p:cxnSp>
          <p:nvCxnSpPr>
            <p:cNvPr id="3267" name="Google Shape;3267;p151"/>
            <p:cNvCxnSpPr/>
            <p:nvPr/>
          </p:nvCxnSpPr>
          <p:spPr>
            <a:xfrm rot="10800000" flipH="1">
              <a:off x="0" y="1143045"/>
              <a:ext cx="624600" cy="632700"/>
            </a:xfrm>
            <a:prstGeom prst="straightConnector1">
              <a:avLst/>
            </a:prstGeom>
            <a:noFill/>
            <a:ln w="47625" cap="rnd" cmpd="sng">
              <a:solidFill>
                <a:srgbClr val="F88D2B"/>
              </a:solidFill>
              <a:prstDash val="solid"/>
              <a:round/>
              <a:headEnd type="none" w="sm" len="sm"/>
              <a:tailEnd type="none" w="sm" len="sm"/>
            </a:ln>
          </p:spPr>
        </p:cxnSp>
        <p:cxnSp>
          <p:nvCxnSpPr>
            <p:cNvPr id="3268" name="Google Shape;3268;p151"/>
            <p:cNvCxnSpPr/>
            <p:nvPr/>
          </p:nvCxnSpPr>
          <p:spPr>
            <a:xfrm rot="10800000" flipH="1">
              <a:off x="731806" y="332641"/>
              <a:ext cx="711300" cy="711300"/>
            </a:xfrm>
            <a:prstGeom prst="straightConnector1">
              <a:avLst/>
            </a:prstGeom>
            <a:noFill/>
            <a:ln w="47625" cap="rnd" cmpd="sng">
              <a:solidFill>
                <a:srgbClr val="00A7E1"/>
              </a:solidFill>
              <a:prstDash val="solid"/>
              <a:round/>
              <a:headEnd type="none" w="sm" len="sm"/>
              <a:tailEnd type="none" w="sm" len="sm"/>
            </a:ln>
          </p:spPr>
        </p:cxnSp>
        <p:cxnSp>
          <p:nvCxnSpPr>
            <p:cNvPr id="3269" name="Google Shape;3269;p151"/>
            <p:cNvCxnSpPr/>
            <p:nvPr/>
          </p:nvCxnSpPr>
          <p:spPr>
            <a:xfrm rot="10800000" flipH="1">
              <a:off x="314897" y="417712"/>
              <a:ext cx="672900" cy="672900"/>
            </a:xfrm>
            <a:prstGeom prst="straightConnector1">
              <a:avLst/>
            </a:prstGeom>
            <a:noFill/>
            <a:ln w="47625" cap="rnd" cmpd="sng">
              <a:solidFill>
                <a:srgbClr val="8DC6E8"/>
              </a:solidFill>
              <a:prstDash val="solid"/>
              <a:round/>
              <a:headEnd type="none" w="sm" len="sm"/>
              <a:tailEnd type="none" w="sm" len="sm"/>
            </a:ln>
          </p:spPr>
        </p:cxnSp>
        <p:cxnSp>
          <p:nvCxnSpPr>
            <p:cNvPr id="3270" name="Google Shape;3270;p151"/>
            <p:cNvCxnSpPr/>
            <p:nvPr/>
          </p:nvCxnSpPr>
          <p:spPr>
            <a:xfrm rot="10800000" flipH="1">
              <a:off x="114872" y="454012"/>
              <a:ext cx="1589100" cy="1589100"/>
            </a:xfrm>
            <a:prstGeom prst="straightConnector1">
              <a:avLst/>
            </a:prstGeom>
            <a:noFill/>
            <a:ln w="47625" cap="rnd" cmpd="sng">
              <a:solidFill>
                <a:srgbClr val="007DA8"/>
              </a:solidFill>
              <a:prstDash val="solid"/>
              <a:round/>
              <a:headEnd type="none" w="sm" len="sm"/>
              <a:tailEnd type="none" w="sm" len="sm"/>
            </a:ln>
          </p:spPr>
        </p:cxnSp>
        <p:cxnSp>
          <p:nvCxnSpPr>
            <p:cNvPr id="3271" name="Google Shape;3271;p151"/>
            <p:cNvCxnSpPr/>
            <p:nvPr/>
          </p:nvCxnSpPr>
          <p:spPr>
            <a:xfrm rot="10800000" flipH="1">
              <a:off x="1100709" y="1"/>
              <a:ext cx="304800" cy="304800"/>
            </a:xfrm>
            <a:prstGeom prst="straightConnector1">
              <a:avLst/>
            </a:prstGeom>
            <a:noFill/>
            <a:ln w="47625" cap="rnd" cmpd="sng">
              <a:solidFill>
                <a:srgbClr val="F88D2B"/>
              </a:solidFill>
              <a:prstDash val="solid"/>
              <a:round/>
              <a:headEnd type="none" w="sm" len="sm"/>
              <a:tailEnd type="none" w="sm" len="sm"/>
            </a:ln>
          </p:spPr>
        </p:cxnSp>
        <p:cxnSp>
          <p:nvCxnSpPr>
            <p:cNvPr id="3272" name="Google Shape;3272;p151"/>
            <p:cNvCxnSpPr/>
            <p:nvPr/>
          </p:nvCxnSpPr>
          <p:spPr>
            <a:xfrm rot="10800000" flipH="1">
              <a:off x="1572197" y="51790"/>
              <a:ext cx="153000" cy="153000"/>
            </a:xfrm>
            <a:prstGeom prst="straightConnector1">
              <a:avLst/>
            </a:prstGeom>
            <a:noFill/>
            <a:ln w="47625" cap="rnd" cmpd="sng">
              <a:solidFill>
                <a:srgbClr val="8DC6E8"/>
              </a:solidFill>
              <a:prstDash val="solid"/>
              <a:round/>
              <a:headEnd type="none" w="sm" len="sm"/>
              <a:tailEnd type="none" w="sm" len="sm"/>
            </a:ln>
          </p:spPr>
        </p:cxnSp>
      </p:grpSp>
      <p:sp>
        <p:nvSpPr>
          <p:cNvPr id="3273" name="Google Shape;3273;p151"/>
          <p:cNvSpPr/>
          <p:nvPr/>
        </p:nvSpPr>
        <p:spPr>
          <a:xfrm>
            <a:off x="0" y="1316799"/>
            <a:ext cx="12192000" cy="50307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Exo 2"/>
              <a:buNone/>
            </a:pPr>
            <a:endParaRPr sz="1800" b="0" i="0" u="none" strike="noStrike" cap="none" dirty="0">
              <a:solidFill>
                <a:srgbClr val="FFFFFF"/>
              </a:solidFill>
              <a:latin typeface="Exo 2"/>
              <a:ea typeface="Exo 2"/>
              <a:cs typeface="Exo 2"/>
              <a:sym typeface="Exo 2"/>
            </a:endParaRPr>
          </a:p>
        </p:txBody>
      </p:sp>
      <p:grpSp>
        <p:nvGrpSpPr>
          <p:cNvPr id="3274" name="Google Shape;3274;p151"/>
          <p:cNvGrpSpPr/>
          <p:nvPr/>
        </p:nvGrpSpPr>
        <p:grpSpPr>
          <a:xfrm>
            <a:off x="0" y="6336795"/>
            <a:ext cx="12192000" cy="521100"/>
            <a:chOff x="0" y="-1"/>
            <a:chExt cx="12192000" cy="521100"/>
          </a:xfrm>
        </p:grpSpPr>
        <p:sp>
          <p:nvSpPr>
            <p:cNvPr id="3275" name="Google Shape;3275;p151"/>
            <p:cNvSpPr/>
            <p:nvPr/>
          </p:nvSpPr>
          <p:spPr>
            <a:xfrm>
              <a:off x="0" y="-1"/>
              <a:ext cx="12192000" cy="521100"/>
            </a:xfrm>
            <a:prstGeom prst="rect">
              <a:avLst/>
            </a:prstGeom>
            <a:solidFill>
              <a:srgbClr val="FAFAF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Exo 2"/>
                <a:buNone/>
              </a:pPr>
              <a:endParaRPr sz="1800" b="0" i="0" u="none" strike="noStrike" cap="none" dirty="0">
                <a:solidFill>
                  <a:srgbClr val="FFFFFF"/>
                </a:solidFill>
                <a:latin typeface="Exo 2"/>
                <a:ea typeface="Exo 2"/>
                <a:cs typeface="Exo 2"/>
                <a:sym typeface="Exo 2"/>
              </a:endParaRPr>
            </a:p>
          </p:txBody>
        </p:sp>
        <p:grpSp>
          <p:nvGrpSpPr>
            <p:cNvPr id="3276" name="Google Shape;3276;p151"/>
            <p:cNvGrpSpPr/>
            <p:nvPr/>
          </p:nvGrpSpPr>
          <p:grpSpPr>
            <a:xfrm>
              <a:off x="10578101" y="158832"/>
              <a:ext cx="1324284" cy="240093"/>
              <a:chOff x="0" y="0"/>
              <a:chExt cx="1324284" cy="240093"/>
            </a:xfrm>
          </p:grpSpPr>
          <p:sp>
            <p:nvSpPr>
              <p:cNvPr id="3277" name="Google Shape;3277;p151"/>
              <p:cNvSpPr/>
              <p:nvPr/>
            </p:nvSpPr>
            <p:spPr>
              <a:xfrm>
                <a:off x="0" y="181268"/>
                <a:ext cx="70956" cy="57132"/>
              </a:xfrm>
              <a:custGeom>
                <a:avLst/>
                <a:gdLst/>
                <a:ahLst/>
                <a:cxnLst/>
                <a:rect l="l" t="t" r="r" b="b"/>
                <a:pathLst>
                  <a:path w="21600" h="21600" extrusionOk="0">
                    <a:moveTo>
                      <a:pt x="16701" y="0"/>
                    </a:moveTo>
                    <a:lnTo>
                      <a:pt x="0" y="21600"/>
                    </a:lnTo>
                    <a:lnTo>
                      <a:pt x="21600" y="21600"/>
                    </a:lnTo>
                    <a:lnTo>
                      <a:pt x="16701" y="0"/>
                    </a:lnTo>
                    <a:close/>
                  </a:path>
                </a:pathLst>
              </a:custGeom>
              <a:solidFill>
                <a:srgbClr val="7F9FB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78" name="Google Shape;3278;p151"/>
              <p:cNvSpPr/>
              <p:nvPr/>
            </p:nvSpPr>
            <p:spPr>
              <a:xfrm>
                <a:off x="65627" y="179388"/>
                <a:ext cx="162540" cy="59022"/>
              </a:xfrm>
              <a:custGeom>
                <a:avLst/>
                <a:gdLst/>
                <a:ahLst/>
                <a:cxnLst/>
                <a:rect l="l" t="t" r="r" b="b"/>
                <a:pathLst>
                  <a:path w="21600" h="21600" extrusionOk="0">
                    <a:moveTo>
                      <a:pt x="0" y="0"/>
                    </a:moveTo>
                    <a:lnTo>
                      <a:pt x="2212" y="21600"/>
                    </a:lnTo>
                    <a:lnTo>
                      <a:pt x="21600" y="21600"/>
                    </a:lnTo>
                    <a:lnTo>
                      <a:pt x="21600" y="14220"/>
                    </a:lnTo>
                    <a:lnTo>
                      <a:pt x="0" y="0"/>
                    </a:lnTo>
                    <a:close/>
                  </a:path>
                </a:pathLst>
              </a:custGeom>
              <a:solidFill>
                <a:srgbClr val="3A7D3D"/>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79" name="Google Shape;3279;p151"/>
              <p:cNvSpPr/>
              <p:nvPr/>
            </p:nvSpPr>
            <p:spPr>
              <a:xfrm>
                <a:off x="72094" y="116014"/>
                <a:ext cx="155844" cy="91152"/>
              </a:xfrm>
              <a:custGeom>
                <a:avLst/>
                <a:gdLst/>
                <a:ahLst/>
                <a:cxnLst/>
                <a:rect l="l" t="t" r="r" b="b"/>
                <a:pathLst>
                  <a:path w="21600" h="21600" extrusionOk="0">
                    <a:moveTo>
                      <a:pt x="0" y="12782"/>
                    </a:moveTo>
                    <a:lnTo>
                      <a:pt x="21600" y="21600"/>
                    </a:lnTo>
                    <a:lnTo>
                      <a:pt x="21600" y="0"/>
                    </a:lnTo>
                    <a:lnTo>
                      <a:pt x="0" y="12782"/>
                    </a:lnTo>
                    <a:close/>
                  </a:path>
                </a:pathLst>
              </a:custGeom>
              <a:solidFill>
                <a:srgbClr val="73BF6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80" name="Google Shape;3280;p151"/>
              <p:cNvSpPr/>
              <p:nvPr/>
            </p:nvSpPr>
            <p:spPr>
              <a:xfrm>
                <a:off x="78155" y="0"/>
                <a:ext cx="149796" cy="156438"/>
              </a:xfrm>
              <a:custGeom>
                <a:avLst/>
                <a:gdLst/>
                <a:ahLst/>
                <a:cxnLst/>
                <a:rect l="l" t="t" r="r" b="b"/>
                <a:pathLst>
                  <a:path w="21600" h="21600" extrusionOk="0">
                    <a:moveTo>
                      <a:pt x="0" y="21600"/>
                    </a:moveTo>
                    <a:lnTo>
                      <a:pt x="21600" y="14440"/>
                    </a:lnTo>
                    <a:lnTo>
                      <a:pt x="21600" y="0"/>
                    </a:lnTo>
                    <a:lnTo>
                      <a:pt x="0" y="21600"/>
                    </a:lnTo>
                    <a:close/>
                  </a:path>
                </a:pathLst>
              </a:custGeom>
              <a:solidFill>
                <a:srgbClr val="A2D29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81" name="Google Shape;3281;p151"/>
              <p:cNvSpPr/>
              <p:nvPr/>
            </p:nvSpPr>
            <p:spPr>
              <a:xfrm>
                <a:off x="260035" y="2318"/>
                <a:ext cx="98010" cy="175500"/>
              </a:xfrm>
              <a:custGeom>
                <a:avLst/>
                <a:gdLst/>
                <a:ahLst/>
                <a:cxnLst/>
                <a:rect l="l" t="t" r="r" b="b"/>
                <a:pathLst>
                  <a:path w="21600" h="21600" extrusionOk="0">
                    <a:moveTo>
                      <a:pt x="4283" y="15513"/>
                    </a:moveTo>
                    <a:lnTo>
                      <a:pt x="4283" y="0"/>
                    </a:lnTo>
                    <a:lnTo>
                      <a:pt x="0" y="0"/>
                    </a:lnTo>
                    <a:lnTo>
                      <a:pt x="0" y="16845"/>
                    </a:lnTo>
                    <a:cubicBezTo>
                      <a:pt x="0" y="21410"/>
                      <a:pt x="6180" y="21600"/>
                      <a:pt x="12757" y="21600"/>
                    </a:cubicBezTo>
                    <a:cubicBezTo>
                      <a:pt x="15483" y="21600"/>
                      <a:pt x="18489" y="21581"/>
                      <a:pt x="21600" y="21516"/>
                    </a:cubicBezTo>
                    <a:lnTo>
                      <a:pt x="21600" y="19611"/>
                    </a:lnTo>
                    <a:lnTo>
                      <a:pt x="12613" y="19611"/>
                    </a:lnTo>
                    <a:cubicBezTo>
                      <a:pt x="5451" y="19607"/>
                      <a:pt x="4283" y="18896"/>
                      <a:pt x="4283" y="15513"/>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82" name="Google Shape;3282;p151"/>
              <p:cNvSpPr/>
              <p:nvPr/>
            </p:nvSpPr>
            <p:spPr>
              <a:xfrm>
                <a:off x="373938" y="2582"/>
                <a:ext cx="22140" cy="26568"/>
              </a:xfrm>
              <a:custGeom>
                <a:avLst/>
                <a:gdLst/>
                <a:ahLst/>
                <a:cxnLst/>
                <a:rect l="l" t="t" r="r" b="b"/>
                <a:pathLst>
                  <a:path w="21600" h="21600" extrusionOk="0">
                    <a:moveTo>
                      <a:pt x="10757" y="0"/>
                    </a:moveTo>
                    <a:cubicBezTo>
                      <a:pt x="2430" y="0"/>
                      <a:pt x="0" y="2853"/>
                      <a:pt x="0" y="10857"/>
                    </a:cubicBezTo>
                    <a:cubicBezTo>
                      <a:pt x="0" y="18861"/>
                      <a:pt x="2206" y="21600"/>
                      <a:pt x="10757" y="21600"/>
                    </a:cubicBezTo>
                    <a:cubicBezTo>
                      <a:pt x="19307" y="21600"/>
                      <a:pt x="21600" y="18847"/>
                      <a:pt x="21600" y="10857"/>
                    </a:cubicBezTo>
                    <a:cubicBezTo>
                      <a:pt x="21600" y="2868"/>
                      <a:pt x="19083" y="0"/>
                      <a:pt x="10757" y="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83" name="Google Shape;3283;p151"/>
              <p:cNvSpPr/>
              <p:nvPr/>
            </p:nvSpPr>
            <p:spPr>
              <a:xfrm>
                <a:off x="375828" y="43560"/>
                <a:ext cx="18300" cy="133800"/>
              </a:xfrm>
              <a:prstGeom prst="rect">
                <a:avLst/>
              </a:pr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84" name="Google Shape;3284;p151"/>
              <p:cNvSpPr/>
              <p:nvPr/>
            </p:nvSpPr>
            <p:spPr>
              <a:xfrm>
                <a:off x="411381" y="43560"/>
                <a:ext cx="124632" cy="135594"/>
              </a:xfrm>
              <a:custGeom>
                <a:avLst/>
                <a:gdLst/>
                <a:ahLst/>
                <a:cxnLst/>
                <a:rect l="l" t="t" r="r" b="b"/>
                <a:pathLst>
                  <a:path w="21600" h="21600" extrusionOk="0">
                    <a:moveTo>
                      <a:pt x="10820" y="18142"/>
                    </a:moveTo>
                    <a:lnTo>
                      <a:pt x="3393" y="0"/>
                    </a:lnTo>
                    <a:lnTo>
                      <a:pt x="0" y="0"/>
                    </a:lnTo>
                    <a:lnTo>
                      <a:pt x="8214" y="19529"/>
                    </a:lnTo>
                    <a:cubicBezTo>
                      <a:pt x="8789" y="20928"/>
                      <a:pt x="9561" y="21600"/>
                      <a:pt x="10780" y="21600"/>
                    </a:cubicBezTo>
                    <a:cubicBezTo>
                      <a:pt x="11999" y="21600"/>
                      <a:pt x="12679" y="20917"/>
                      <a:pt x="13270" y="19529"/>
                    </a:cubicBezTo>
                    <a:lnTo>
                      <a:pt x="21600" y="0"/>
                    </a:lnTo>
                    <a:lnTo>
                      <a:pt x="18351" y="0"/>
                    </a:ln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85" name="Google Shape;3285;p151"/>
              <p:cNvSpPr/>
              <p:nvPr/>
            </p:nvSpPr>
            <p:spPr>
              <a:xfrm>
                <a:off x="539896" y="41751"/>
                <a:ext cx="116748" cy="137395"/>
              </a:xfrm>
              <a:custGeom>
                <a:avLst/>
                <a:gdLst/>
                <a:ahLst/>
                <a:cxnLst/>
                <a:rect l="l" t="t" r="r" b="b"/>
                <a:pathLst>
                  <a:path w="21600" h="21586" extrusionOk="0">
                    <a:moveTo>
                      <a:pt x="10892" y="0"/>
                    </a:moveTo>
                    <a:cubicBezTo>
                      <a:pt x="2720" y="0"/>
                      <a:pt x="0" y="3165"/>
                      <a:pt x="0" y="10789"/>
                    </a:cubicBezTo>
                    <a:cubicBezTo>
                      <a:pt x="0" y="17019"/>
                      <a:pt x="2154" y="21586"/>
                      <a:pt x="10303" y="21586"/>
                    </a:cubicBezTo>
                    <a:cubicBezTo>
                      <a:pt x="13797" y="21600"/>
                      <a:pt x="17286" y="21367"/>
                      <a:pt x="20734" y="20888"/>
                    </a:cubicBezTo>
                    <a:lnTo>
                      <a:pt x="20423" y="18572"/>
                    </a:lnTo>
                    <a:cubicBezTo>
                      <a:pt x="17512" y="18939"/>
                      <a:pt x="14574" y="19137"/>
                      <a:pt x="11630" y="19163"/>
                    </a:cubicBezTo>
                    <a:cubicBezTo>
                      <a:pt x="5354" y="19163"/>
                      <a:pt x="3818" y="16956"/>
                      <a:pt x="3396" y="12648"/>
                    </a:cubicBezTo>
                    <a:lnTo>
                      <a:pt x="9296" y="12450"/>
                    </a:lnTo>
                    <a:cubicBezTo>
                      <a:pt x="12778" y="12331"/>
                      <a:pt x="18678" y="11859"/>
                      <a:pt x="21528" y="11456"/>
                    </a:cubicBezTo>
                    <a:cubicBezTo>
                      <a:pt x="21571" y="10833"/>
                      <a:pt x="21600" y="10052"/>
                      <a:pt x="21600" y="9464"/>
                    </a:cubicBezTo>
                    <a:cubicBezTo>
                      <a:pt x="21600" y="3719"/>
                      <a:pt x="19322" y="0"/>
                      <a:pt x="10892" y="0"/>
                    </a:cubicBezTo>
                    <a:close/>
                    <a:moveTo>
                      <a:pt x="18119" y="9657"/>
                    </a:moveTo>
                    <a:cubicBezTo>
                      <a:pt x="15831" y="9903"/>
                      <a:pt x="12078" y="10151"/>
                      <a:pt x="9898" y="10234"/>
                    </a:cubicBezTo>
                    <a:lnTo>
                      <a:pt x="3315" y="10493"/>
                    </a:lnTo>
                    <a:cubicBezTo>
                      <a:pt x="3315" y="5066"/>
                      <a:pt x="4622" y="2351"/>
                      <a:pt x="10892" y="2351"/>
                    </a:cubicBezTo>
                    <a:cubicBezTo>
                      <a:pt x="16327" y="2351"/>
                      <a:pt x="18174" y="4616"/>
                      <a:pt x="18174" y="8181"/>
                    </a:cubicBezTo>
                    <a:cubicBezTo>
                      <a:pt x="18174" y="8603"/>
                      <a:pt x="18161" y="9219"/>
                      <a:pt x="18119" y="9644"/>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86" name="Google Shape;3286;p151"/>
              <p:cNvSpPr/>
              <p:nvPr/>
            </p:nvSpPr>
            <p:spPr>
              <a:xfrm>
                <a:off x="684581" y="508"/>
                <a:ext cx="134460" cy="176879"/>
              </a:xfrm>
              <a:custGeom>
                <a:avLst/>
                <a:gdLst/>
                <a:ahLst/>
                <a:cxnLst/>
                <a:rect l="l" t="t" r="r" b="b"/>
                <a:pathLst>
                  <a:path w="21600" h="21597" extrusionOk="0">
                    <a:moveTo>
                      <a:pt x="20558" y="6715"/>
                    </a:moveTo>
                    <a:cubicBezTo>
                      <a:pt x="20558" y="938"/>
                      <a:pt x="15448" y="0"/>
                      <a:pt x="9203" y="0"/>
                    </a:cubicBezTo>
                    <a:cubicBezTo>
                      <a:pt x="6119" y="-3"/>
                      <a:pt x="3040" y="194"/>
                      <a:pt x="0" y="588"/>
                    </a:cubicBezTo>
                    <a:lnTo>
                      <a:pt x="0" y="21593"/>
                    </a:lnTo>
                    <a:lnTo>
                      <a:pt x="5731" y="21593"/>
                    </a:lnTo>
                    <a:lnTo>
                      <a:pt x="5731" y="13443"/>
                    </a:lnTo>
                    <a:cubicBezTo>
                      <a:pt x="6728" y="13488"/>
                      <a:pt x="8039" y="13535"/>
                      <a:pt x="9192" y="13535"/>
                    </a:cubicBezTo>
                    <a:lnTo>
                      <a:pt x="14994" y="21597"/>
                    </a:lnTo>
                    <a:lnTo>
                      <a:pt x="21600" y="21597"/>
                    </a:lnTo>
                    <a:lnTo>
                      <a:pt x="15133" y="13036"/>
                    </a:lnTo>
                    <a:cubicBezTo>
                      <a:pt x="18458" y="12274"/>
                      <a:pt x="20558" y="10494"/>
                      <a:pt x="20558" y="6715"/>
                    </a:cubicBezTo>
                    <a:close/>
                    <a:moveTo>
                      <a:pt x="9220" y="10100"/>
                    </a:moveTo>
                    <a:cubicBezTo>
                      <a:pt x="8053" y="10114"/>
                      <a:pt x="6885" y="10077"/>
                      <a:pt x="5723" y="9990"/>
                    </a:cubicBezTo>
                    <a:lnTo>
                      <a:pt x="5723" y="3569"/>
                    </a:lnTo>
                    <a:cubicBezTo>
                      <a:pt x="6922" y="3451"/>
                      <a:pt x="8130" y="3390"/>
                      <a:pt x="9339" y="3387"/>
                    </a:cubicBezTo>
                    <a:cubicBezTo>
                      <a:pt x="13470" y="3387"/>
                      <a:pt x="14878" y="4330"/>
                      <a:pt x="14878" y="6698"/>
                    </a:cubicBezTo>
                    <a:cubicBezTo>
                      <a:pt x="14878" y="9411"/>
                      <a:pt x="12777" y="10100"/>
                      <a:pt x="9220" y="1010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87" name="Google Shape;3287;p151"/>
              <p:cNvSpPr/>
              <p:nvPr/>
            </p:nvSpPr>
            <p:spPr>
              <a:xfrm>
                <a:off x="829565" y="41751"/>
                <a:ext cx="113060" cy="137376"/>
              </a:xfrm>
              <a:custGeom>
                <a:avLst/>
                <a:gdLst/>
                <a:ahLst/>
                <a:cxnLst/>
                <a:rect l="l" t="t" r="r" b="b"/>
                <a:pathLst>
                  <a:path w="21597" h="21600" extrusionOk="0">
                    <a:moveTo>
                      <a:pt x="11105" y="0"/>
                    </a:moveTo>
                    <a:cubicBezTo>
                      <a:pt x="7720" y="36"/>
                      <a:pt x="4343" y="305"/>
                      <a:pt x="1013" y="804"/>
                    </a:cubicBezTo>
                    <a:lnTo>
                      <a:pt x="1539" y="4704"/>
                    </a:lnTo>
                    <a:cubicBezTo>
                      <a:pt x="4549" y="4369"/>
                      <a:pt x="7582" y="4184"/>
                      <a:pt x="10619" y="4151"/>
                    </a:cubicBezTo>
                    <a:cubicBezTo>
                      <a:pt x="13971" y="4151"/>
                      <a:pt x="15345" y="5256"/>
                      <a:pt x="15345" y="7670"/>
                    </a:cubicBezTo>
                    <a:cubicBezTo>
                      <a:pt x="12517" y="7767"/>
                      <a:pt x="9802" y="7850"/>
                      <a:pt x="7116" y="8204"/>
                    </a:cubicBezTo>
                    <a:cubicBezTo>
                      <a:pt x="1991" y="8864"/>
                      <a:pt x="0" y="11167"/>
                      <a:pt x="0" y="14891"/>
                    </a:cubicBezTo>
                    <a:cubicBezTo>
                      <a:pt x="0" y="19343"/>
                      <a:pt x="2798" y="21600"/>
                      <a:pt x="9904" y="21600"/>
                    </a:cubicBezTo>
                    <a:cubicBezTo>
                      <a:pt x="14552" y="21600"/>
                      <a:pt x="18420" y="21067"/>
                      <a:pt x="21381" y="19650"/>
                    </a:cubicBezTo>
                    <a:cubicBezTo>
                      <a:pt x="21526" y="18305"/>
                      <a:pt x="21597" y="17087"/>
                      <a:pt x="21597" y="15659"/>
                    </a:cubicBezTo>
                    <a:lnTo>
                      <a:pt x="21597" y="6770"/>
                    </a:lnTo>
                    <a:cubicBezTo>
                      <a:pt x="21600" y="1312"/>
                      <a:pt x="16837" y="0"/>
                      <a:pt x="11105" y="0"/>
                    </a:cubicBezTo>
                    <a:close/>
                    <a:moveTo>
                      <a:pt x="15335" y="14236"/>
                    </a:moveTo>
                    <a:cubicBezTo>
                      <a:pt x="15342" y="15179"/>
                      <a:pt x="15289" y="16121"/>
                      <a:pt x="15176" y="17059"/>
                    </a:cubicBezTo>
                    <a:cubicBezTo>
                      <a:pt x="13789" y="17545"/>
                      <a:pt x="12074" y="17628"/>
                      <a:pt x="10643" y="17628"/>
                    </a:cubicBezTo>
                    <a:cubicBezTo>
                      <a:pt x="7841" y="17628"/>
                      <a:pt x="6282" y="17048"/>
                      <a:pt x="6282" y="14827"/>
                    </a:cubicBezTo>
                    <a:cubicBezTo>
                      <a:pt x="6282" y="12606"/>
                      <a:pt x="7149" y="12015"/>
                      <a:pt x="9401" y="11579"/>
                    </a:cubicBezTo>
                    <a:cubicBezTo>
                      <a:pt x="11193" y="11236"/>
                      <a:pt x="13414" y="11189"/>
                      <a:pt x="15335" y="11107"/>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88" name="Google Shape;3288;p151"/>
              <p:cNvSpPr/>
              <p:nvPr/>
            </p:nvSpPr>
            <p:spPr>
              <a:xfrm>
                <a:off x="964354" y="41751"/>
                <a:ext cx="181062" cy="135594"/>
              </a:xfrm>
              <a:custGeom>
                <a:avLst/>
                <a:gdLst/>
                <a:ahLst/>
                <a:cxnLst/>
                <a:rect l="l" t="t" r="r" b="b"/>
                <a:pathLst>
                  <a:path w="21600" h="21600" extrusionOk="0">
                    <a:moveTo>
                      <a:pt x="15703" y="0"/>
                    </a:moveTo>
                    <a:cubicBezTo>
                      <a:pt x="14030" y="21"/>
                      <a:pt x="12373" y="435"/>
                      <a:pt x="10808" y="1223"/>
                    </a:cubicBezTo>
                    <a:cubicBezTo>
                      <a:pt x="9942" y="456"/>
                      <a:pt x="8701" y="0"/>
                      <a:pt x="6932" y="0"/>
                    </a:cubicBezTo>
                    <a:cubicBezTo>
                      <a:pt x="4443" y="0"/>
                      <a:pt x="1920" y="708"/>
                      <a:pt x="135" y="1975"/>
                    </a:cubicBezTo>
                    <a:cubicBezTo>
                      <a:pt x="44" y="3341"/>
                      <a:pt x="0" y="4572"/>
                      <a:pt x="0" y="6021"/>
                    </a:cubicBezTo>
                    <a:lnTo>
                      <a:pt x="0" y="21600"/>
                    </a:lnTo>
                    <a:lnTo>
                      <a:pt x="3984" y="21600"/>
                    </a:lnTo>
                    <a:lnTo>
                      <a:pt x="3984" y="7683"/>
                    </a:lnTo>
                    <a:cubicBezTo>
                      <a:pt x="3979" y="6728"/>
                      <a:pt x="4012" y="5774"/>
                      <a:pt x="4083" y="4824"/>
                    </a:cubicBezTo>
                    <a:cubicBezTo>
                      <a:pt x="4730" y="4459"/>
                      <a:pt x="5426" y="4269"/>
                      <a:pt x="6129" y="4264"/>
                    </a:cubicBezTo>
                    <a:cubicBezTo>
                      <a:pt x="8319" y="4264"/>
                      <a:pt x="8798" y="5794"/>
                      <a:pt x="8798" y="8511"/>
                    </a:cubicBezTo>
                    <a:lnTo>
                      <a:pt x="8798" y="21600"/>
                    </a:lnTo>
                    <a:lnTo>
                      <a:pt x="12790" y="21600"/>
                    </a:lnTo>
                    <a:lnTo>
                      <a:pt x="12790" y="8030"/>
                    </a:lnTo>
                    <a:cubicBezTo>
                      <a:pt x="12805" y="6997"/>
                      <a:pt x="12734" y="5965"/>
                      <a:pt x="12579" y="4952"/>
                    </a:cubicBezTo>
                    <a:cubicBezTo>
                      <a:pt x="13295" y="4503"/>
                      <a:pt x="14076" y="4262"/>
                      <a:pt x="14868" y="4247"/>
                    </a:cubicBezTo>
                    <a:cubicBezTo>
                      <a:pt x="17121" y="4247"/>
                      <a:pt x="17608" y="5730"/>
                      <a:pt x="17608" y="8494"/>
                    </a:cubicBezTo>
                    <a:lnTo>
                      <a:pt x="17608" y="21600"/>
                    </a:lnTo>
                    <a:lnTo>
                      <a:pt x="21600" y="21600"/>
                    </a:lnTo>
                    <a:lnTo>
                      <a:pt x="21600" y="8030"/>
                    </a:lnTo>
                    <a:cubicBezTo>
                      <a:pt x="21598" y="3674"/>
                      <a:pt x="20841" y="0"/>
                      <a:pt x="15703" y="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89" name="Google Shape;3289;p151"/>
              <p:cNvSpPr/>
              <p:nvPr/>
            </p:nvSpPr>
            <p:spPr>
              <a:xfrm>
                <a:off x="1169625" y="41751"/>
                <a:ext cx="119026" cy="198342"/>
              </a:xfrm>
              <a:custGeom>
                <a:avLst/>
                <a:gdLst/>
                <a:ahLst/>
                <a:cxnLst/>
                <a:rect l="l" t="t" r="r" b="b"/>
                <a:pathLst>
                  <a:path w="21592" h="21600" extrusionOk="0">
                    <a:moveTo>
                      <a:pt x="10034" y="0"/>
                    </a:moveTo>
                    <a:cubicBezTo>
                      <a:pt x="6716" y="0"/>
                      <a:pt x="2947" y="394"/>
                      <a:pt x="206" y="1350"/>
                    </a:cubicBezTo>
                    <a:cubicBezTo>
                      <a:pt x="60" y="2270"/>
                      <a:pt x="-8" y="3193"/>
                      <a:pt x="1" y="4116"/>
                    </a:cubicBezTo>
                    <a:lnTo>
                      <a:pt x="1" y="21600"/>
                    </a:lnTo>
                    <a:lnTo>
                      <a:pt x="6072" y="21600"/>
                    </a:lnTo>
                    <a:lnTo>
                      <a:pt x="6072" y="14652"/>
                    </a:lnTo>
                    <a:cubicBezTo>
                      <a:pt x="7604" y="14850"/>
                      <a:pt x="9165" y="14954"/>
                      <a:pt x="10732" y="14964"/>
                    </a:cubicBezTo>
                    <a:cubicBezTo>
                      <a:pt x="18246" y="14964"/>
                      <a:pt x="21592" y="13132"/>
                      <a:pt x="21592" y="7487"/>
                    </a:cubicBezTo>
                    <a:cubicBezTo>
                      <a:pt x="21592" y="1760"/>
                      <a:pt x="18162" y="0"/>
                      <a:pt x="10034" y="0"/>
                    </a:cubicBezTo>
                    <a:close/>
                    <a:moveTo>
                      <a:pt x="9502" y="12101"/>
                    </a:moveTo>
                    <a:cubicBezTo>
                      <a:pt x="8339" y="12090"/>
                      <a:pt x="7185" y="11983"/>
                      <a:pt x="6072" y="11781"/>
                    </a:cubicBezTo>
                    <a:lnTo>
                      <a:pt x="6072" y="5188"/>
                    </a:lnTo>
                    <a:cubicBezTo>
                      <a:pt x="6065" y="4535"/>
                      <a:pt x="6115" y="3882"/>
                      <a:pt x="6222" y="3233"/>
                    </a:cubicBezTo>
                    <a:cubicBezTo>
                      <a:pt x="7142" y="2978"/>
                      <a:pt x="8691" y="2850"/>
                      <a:pt x="10034" y="2850"/>
                    </a:cubicBezTo>
                    <a:cubicBezTo>
                      <a:pt x="15246" y="2850"/>
                      <a:pt x="15483" y="5107"/>
                      <a:pt x="15483" y="7489"/>
                    </a:cubicBezTo>
                    <a:cubicBezTo>
                      <a:pt x="15476" y="10138"/>
                      <a:pt x="15326" y="12101"/>
                      <a:pt x="9502" y="12101"/>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90" name="Google Shape;3290;p151"/>
              <p:cNvSpPr/>
              <p:nvPr/>
            </p:nvSpPr>
            <p:spPr>
              <a:xfrm>
                <a:off x="1305727" y="49676"/>
                <a:ext cx="12690" cy="14396"/>
              </a:xfrm>
              <a:custGeom>
                <a:avLst/>
                <a:gdLst/>
                <a:ahLst/>
                <a:cxnLst/>
                <a:rect l="l" t="t" r="r" b="b"/>
                <a:pathLst>
                  <a:path w="21600" h="21487" extrusionOk="0">
                    <a:moveTo>
                      <a:pt x="18904" y="10439"/>
                    </a:moveTo>
                    <a:cubicBezTo>
                      <a:pt x="20420" y="9338"/>
                      <a:pt x="21195" y="7774"/>
                      <a:pt x="21013" y="6188"/>
                    </a:cubicBezTo>
                    <a:cubicBezTo>
                      <a:pt x="21228" y="4385"/>
                      <a:pt x="20258" y="2617"/>
                      <a:pt x="18420" y="1464"/>
                    </a:cubicBezTo>
                    <a:cubicBezTo>
                      <a:pt x="16109" y="391"/>
                      <a:pt x="13417" y="-113"/>
                      <a:pt x="10714" y="21"/>
                    </a:cubicBezTo>
                    <a:lnTo>
                      <a:pt x="0" y="21"/>
                    </a:lnTo>
                    <a:lnTo>
                      <a:pt x="0" y="21487"/>
                    </a:lnTo>
                    <a:lnTo>
                      <a:pt x="4630" y="21487"/>
                    </a:lnTo>
                    <a:lnTo>
                      <a:pt x="4630" y="12302"/>
                    </a:lnTo>
                    <a:lnTo>
                      <a:pt x="9055" y="12302"/>
                    </a:lnTo>
                    <a:lnTo>
                      <a:pt x="16347" y="21487"/>
                    </a:lnTo>
                    <a:lnTo>
                      <a:pt x="21600" y="21487"/>
                    </a:lnTo>
                    <a:lnTo>
                      <a:pt x="13686" y="12040"/>
                    </a:lnTo>
                    <a:cubicBezTo>
                      <a:pt x="15602" y="11934"/>
                      <a:pt x="17428" y="11374"/>
                      <a:pt x="18905" y="10439"/>
                    </a:cubicBezTo>
                    <a:close/>
                    <a:moveTo>
                      <a:pt x="9815" y="9311"/>
                    </a:moveTo>
                    <a:lnTo>
                      <a:pt x="4630" y="9311"/>
                    </a:lnTo>
                    <a:lnTo>
                      <a:pt x="4630" y="3117"/>
                    </a:lnTo>
                    <a:lnTo>
                      <a:pt x="12373" y="3117"/>
                    </a:lnTo>
                    <a:cubicBezTo>
                      <a:pt x="13049" y="3166"/>
                      <a:pt x="13714" y="3289"/>
                      <a:pt x="14342" y="3485"/>
                    </a:cubicBezTo>
                    <a:cubicBezTo>
                      <a:pt x="14912" y="3692"/>
                      <a:pt x="15408" y="3997"/>
                      <a:pt x="15794" y="4377"/>
                    </a:cubicBezTo>
                    <a:cubicBezTo>
                      <a:pt x="16199" y="4833"/>
                      <a:pt x="16404" y="5375"/>
                      <a:pt x="16381" y="5925"/>
                    </a:cubicBezTo>
                    <a:cubicBezTo>
                      <a:pt x="16442" y="6565"/>
                      <a:pt x="16249" y="7205"/>
                      <a:pt x="15829" y="7763"/>
                    </a:cubicBezTo>
                    <a:cubicBezTo>
                      <a:pt x="15495" y="8200"/>
                      <a:pt x="15003" y="8555"/>
                      <a:pt x="14412" y="8786"/>
                    </a:cubicBezTo>
                    <a:cubicBezTo>
                      <a:pt x="13767" y="9039"/>
                      <a:pt x="13061" y="9191"/>
                      <a:pt x="12338" y="9232"/>
                    </a:cubicBezTo>
                    <a:cubicBezTo>
                      <a:pt x="11543" y="9285"/>
                      <a:pt x="10679" y="9311"/>
                      <a:pt x="9815" y="9311"/>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91" name="Google Shape;3291;p151"/>
              <p:cNvSpPr/>
              <p:nvPr/>
            </p:nvSpPr>
            <p:spPr>
              <a:xfrm>
                <a:off x="1298673" y="43648"/>
                <a:ext cx="25611" cy="25949"/>
              </a:xfrm>
              <a:custGeom>
                <a:avLst/>
                <a:gdLst/>
                <a:ahLst/>
                <a:cxnLst/>
                <a:rect l="l" t="t" r="r" b="b"/>
                <a:pathLst>
                  <a:path w="21298" h="21579" extrusionOk="0">
                    <a:moveTo>
                      <a:pt x="20440" y="6389"/>
                    </a:moveTo>
                    <a:cubicBezTo>
                      <a:pt x="19906" y="5109"/>
                      <a:pt x="19116" y="3950"/>
                      <a:pt x="18119" y="2983"/>
                    </a:cubicBezTo>
                    <a:cubicBezTo>
                      <a:pt x="17147" y="2032"/>
                      <a:pt x="15993" y="1286"/>
                      <a:pt x="14724" y="790"/>
                    </a:cubicBezTo>
                    <a:cubicBezTo>
                      <a:pt x="13443" y="265"/>
                      <a:pt x="12070" y="-3"/>
                      <a:pt x="10684" y="1"/>
                    </a:cubicBezTo>
                    <a:cubicBezTo>
                      <a:pt x="9278" y="-6"/>
                      <a:pt x="7885" y="262"/>
                      <a:pt x="6584" y="790"/>
                    </a:cubicBezTo>
                    <a:cubicBezTo>
                      <a:pt x="3990" y="1806"/>
                      <a:pt x="1922" y="3827"/>
                      <a:pt x="853" y="6389"/>
                    </a:cubicBezTo>
                    <a:cubicBezTo>
                      <a:pt x="274" y="7779"/>
                      <a:pt x="-16" y="9271"/>
                      <a:pt x="1" y="10775"/>
                    </a:cubicBezTo>
                    <a:cubicBezTo>
                      <a:pt x="-12" y="12245"/>
                      <a:pt x="257" y="13704"/>
                      <a:pt x="795" y="15073"/>
                    </a:cubicBezTo>
                    <a:cubicBezTo>
                      <a:pt x="1296" y="16347"/>
                      <a:pt x="2045" y="17509"/>
                      <a:pt x="2999" y="18494"/>
                    </a:cubicBezTo>
                    <a:cubicBezTo>
                      <a:pt x="3956" y="19467"/>
                      <a:pt x="5100" y="20238"/>
                      <a:pt x="6363" y="20760"/>
                    </a:cubicBezTo>
                    <a:cubicBezTo>
                      <a:pt x="7734" y="21316"/>
                      <a:pt x="9203" y="21594"/>
                      <a:pt x="10683" y="21579"/>
                    </a:cubicBezTo>
                    <a:cubicBezTo>
                      <a:pt x="12068" y="21581"/>
                      <a:pt x="13440" y="21318"/>
                      <a:pt x="14724" y="20804"/>
                    </a:cubicBezTo>
                    <a:cubicBezTo>
                      <a:pt x="15987" y="20297"/>
                      <a:pt x="17139" y="19553"/>
                      <a:pt x="18118" y="18611"/>
                    </a:cubicBezTo>
                    <a:cubicBezTo>
                      <a:pt x="19114" y="17637"/>
                      <a:pt x="19904" y="16474"/>
                      <a:pt x="20440" y="15190"/>
                    </a:cubicBezTo>
                    <a:cubicBezTo>
                      <a:pt x="21584" y="12377"/>
                      <a:pt x="21584" y="9232"/>
                      <a:pt x="20440" y="6419"/>
                    </a:cubicBezTo>
                    <a:close/>
                    <a:moveTo>
                      <a:pt x="18339" y="14430"/>
                    </a:moveTo>
                    <a:cubicBezTo>
                      <a:pt x="17942" y="15476"/>
                      <a:pt x="17343" y="16435"/>
                      <a:pt x="16576" y="17252"/>
                    </a:cubicBezTo>
                    <a:cubicBezTo>
                      <a:pt x="13451" y="20512"/>
                      <a:pt x="8261" y="20635"/>
                      <a:pt x="4983" y="17526"/>
                    </a:cubicBezTo>
                    <a:cubicBezTo>
                      <a:pt x="4841" y="17391"/>
                      <a:pt x="4703" y="17251"/>
                      <a:pt x="4571" y="17105"/>
                    </a:cubicBezTo>
                    <a:cubicBezTo>
                      <a:pt x="3826" y="16282"/>
                      <a:pt x="3256" y="15317"/>
                      <a:pt x="2896" y="14269"/>
                    </a:cubicBezTo>
                    <a:cubicBezTo>
                      <a:pt x="2506" y="13156"/>
                      <a:pt x="2312" y="11983"/>
                      <a:pt x="2323" y="10804"/>
                    </a:cubicBezTo>
                    <a:cubicBezTo>
                      <a:pt x="2307" y="9572"/>
                      <a:pt x="2522" y="8348"/>
                      <a:pt x="2955" y="7193"/>
                    </a:cubicBezTo>
                    <a:cubicBezTo>
                      <a:pt x="3350" y="6144"/>
                      <a:pt x="3955" y="5184"/>
                      <a:pt x="4732" y="4372"/>
                    </a:cubicBezTo>
                    <a:cubicBezTo>
                      <a:pt x="5479" y="3585"/>
                      <a:pt x="6378" y="2958"/>
                      <a:pt x="7377" y="2530"/>
                    </a:cubicBezTo>
                    <a:cubicBezTo>
                      <a:pt x="8425" y="2097"/>
                      <a:pt x="9549" y="1878"/>
                      <a:pt x="10683" y="1886"/>
                    </a:cubicBezTo>
                    <a:cubicBezTo>
                      <a:pt x="12906" y="1861"/>
                      <a:pt x="15037" y="2762"/>
                      <a:pt x="16561" y="4372"/>
                    </a:cubicBezTo>
                    <a:cubicBezTo>
                      <a:pt x="17329" y="5188"/>
                      <a:pt x="17928" y="6147"/>
                      <a:pt x="18324" y="7193"/>
                    </a:cubicBezTo>
                    <a:cubicBezTo>
                      <a:pt x="19204" y="9551"/>
                      <a:pt x="19204" y="12145"/>
                      <a:pt x="18324" y="14503"/>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grpSp>
      </p:grpSp>
      <p:sp>
        <p:nvSpPr>
          <p:cNvPr id="3292" name="Google Shape;3292;p151"/>
          <p:cNvSpPr txBox="1"/>
          <p:nvPr/>
        </p:nvSpPr>
        <p:spPr>
          <a:xfrm>
            <a:off x="443899" y="6527550"/>
            <a:ext cx="2162100" cy="1386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D9D9D9"/>
              </a:buClr>
              <a:buSzPts val="900"/>
              <a:buFont typeface="Exo 2"/>
              <a:buNone/>
            </a:pPr>
            <a:r>
              <a:rPr lang="en-US" sz="900" b="0" i="0" u="none" strike="noStrike" cap="none" dirty="0">
                <a:solidFill>
                  <a:srgbClr val="D9D9D9"/>
                </a:solidFill>
                <a:latin typeface="Exo 2"/>
                <a:ea typeface="Exo 2"/>
                <a:cs typeface="Exo 2"/>
                <a:sym typeface="Exo 2"/>
              </a:rPr>
              <a:t>©2021</a:t>
            </a:r>
            <a:endParaRPr dirty="0"/>
          </a:p>
        </p:txBody>
      </p:sp>
      <p:sp>
        <p:nvSpPr>
          <p:cNvPr id="3293" name="Google Shape;3293;p151"/>
          <p:cNvSpPr txBox="1">
            <a:spLocks noGrp="1"/>
          </p:cNvSpPr>
          <p:nvPr>
            <p:ph type="title"/>
          </p:nvPr>
        </p:nvSpPr>
        <p:spPr>
          <a:xfrm>
            <a:off x="443899" y="55266"/>
            <a:ext cx="10756800" cy="1207500"/>
          </a:xfrm>
          <a:prstGeom prst="rect">
            <a:avLst/>
          </a:prstGeom>
          <a:noFill/>
          <a:ln>
            <a:noFill/>
          </a:ln>
        </p:spPr>
        <p:txBody>
          <a:bodyPr spcFirstLastPara="1" wrap="square" lIns="0" tIns="0" rIns="0" bIns="0" anchor="ctr" anchorCtr="0">
            <a:normAutofit/>
          </a:bodyPr>
          <a:lstStyle>
            <a:lvl1pPr lvl="0" algn="l" rtl="0">
              <a:lnSpc>
                <a:spcPct val="100000"/>
              </a:lnSpc>
              <a:spcBef>
                <a:spcPts val="0"/>
              </a:spcBef>
              <a:spcAft>
                <a:spcPts val="0"/>
              </a:spcAft>
              <a:buClr>
                <a:srgbClr val="FFFFFF"/>
              </a:buClr>
              <a:buSzPts val="3600"/>
              <a:buFont typeface="Exo 2"/>
              <a:buNone/>
              <a:defRPr>
                <a:solidFill>
                  <a:srgbClr val="FFFFFF"/>
                </a:solidFill>
              </a:defRPr>
            </a:lvl1pPr>
            <a:lvl2pPr lvl="1" algn="l" rtl="0">
              <a:lnSpc>
                <a:spcPct val="100000"/>
              </a:lnSpc>
              <a:spcBef>
                <a:spcPts val="0"/>
              </a:spcBef>
              <a:spcAft>
                <a:spcPts val="0"/>
              </a:spcAft>
              <a:buClr>
                <a:schemeClr val="accent1"/>
              </a:buClr>
              <a:buSzPts val="1800"/>
              <a:buNone/>
              <a:defRPr/>
            </a:lvl2pPr>
            <a:lvl3pPr lvl="2" algn="l" rtl="0">
              <a:lnSpc>
                <a:spcPct val="100000"/>
              </a:lnSpc>
              <a:spcBef>
                <a:spcPts val="0"/>
              </a:spcBef>
              <a:spcAft>
                <a:spcPts val="0"/>
              </a:spcAft>
              <a:buClr>
                <a:schemeClr val="accent1"/>
              </a:buClr>
              <a:buSzPts val="1800"/>
              <a:buNone/>
              <a:defRPr/>
            </a:lvl3pPr>
            <a:lvl4pPr lvl="3" algn="l" rtl="0">
              <a:lnSpc>
                <a:spcPct val="100000"/>
              </a:lnSpc>
              <a:spcBef>
                <a:spcPts val="0"/>
              </a:spcBef>
              <a:spcAft>
                <a:spcPts val="0"/>
              </a:spcAft>
              <a:buClr>
                <a:schemeClr val="accent1"/>
              </a:buClr>
              <a:buSzPts val="1800"/>
              <a:buNone/>
              <a:defRPr/>
            </a:lvl4pPr>
            <a:lvl5pPr lvl="4" algn="l" rtl="0">
              <a:lnSpc>
                <a:spcPct val="100000"/>
              </a:lnSpc>
              <a:spcBef>
                <a:spcPts val="0"/>
              </a:spcBef>
              <a:spcAft>
                <a:spcPts val="0"/>
              </a:spcAft>
              <a:buClr>
                <a:schemeClr val="accent1"/>
              </a:buClr>
              <a:buSzPts val="1800"/>
              <a:buNone/>
              <a:defRPr/>
            </a:lvl5pPr>
            <a:lvl6pPr lvl="5" algn="l" rtl="0">
              <a:lnSpc>
                <a:spcPct val="100000"/>
              </a:lnSpc>
              <a:spcBef>
                <a:spcPts val="0"/>
              </a:spcBef>
              <a:spcAft>
                <a:spcPts val="0"/>
              </a:spcAft>
              <a:buClr>
                <a:schemeClr val="accent1"/>
              </a:buClr>
              <a:buSzPts val="1800"/>
              <a:buNone/>
              <a:defRPr/>
            </a:lvl6pPr>
            <a:lvl7pPr lvl="6" algn="l" rtl="0">
              <a:lnSpc>
                <a:spcPct val="100000"/>
              </a:lnSpc>
              <a:spcBef>
                <a:spcPts val="0"/>
              </a:spcBef>
              <a:spcAft>
                <a:spcPts val="0"/>
              </a:spcAft>
              <a:buClr>
                <a:schemeClr val="accent1"/>
              </a:buClr>
              <a:buSzPts val="1800"/>
              <a:buNone/>
              <a:defRPr/>
            </a:lvl7pPr>
            <a:lvl8pPr lvl="7" algn="l" rtl="0">
              <a:lnSpc>
                <a:spcPct val="100000"/>
              </a:lnSpc>
              <a:spcBef>
                <a:spcPts val="0"/>
              </a:spcBef>
              <a:spcAft>
                <a:spcPts val="0"/>
              </a:spcAft>
              <a:buClr>
                <a:schemeClr val="accent1"/>
              </a:buClr>
              <a:buSzPts val="1800"/>
              <a:buNone/>
              <a:defRPr/>
            </a:lvl8pPr>
            <a:lvl9pPr lvl="8" algn="l" rtl="0">
              <a:lnSpc>
                <a:spcPct val="100000"/>
              </a:lnSpc>
              <a:spcBef>
                <a:spcPts val="0"/>
              </a:spcBef>
              <a:spcAft>
                <a:spcPts val="0"/>
              </a:spcAft>
              <a:buClr>
                <a:schemeClr val="accent1"/>
              </a:buClr>
              <a:buSzPts val="1800"/>
              <a:buNone/>
              <a:defRPr/>
            </a:lvl9pPr>
          </a:lstStyle>
          <a:p>
            <a:endParaRPr/>
          </a:p>
        </p:txBody>
      </p:sp>
      <p:sp>
        <p:nvSpPr>
          <p:cNvPr id="3294" name="Google Shape;3294;p151"/>
          <p:cNvSpPr txBox="1">
            <a:spLocks noGrp="1"/>
          </p:cNvSpPr>
          <p:nvPr>
            <p:ph type="body" idx="1"/>
          </p:nvPr>
        </p:nvSpPr>
        <p:spPr>
          <a:xfrm>
            <a:off x="443899" y="1858067"/>
            <a:ext cx="10756800" cy="4233900"/>
          </a:xfrm>
          <a:prstGeom prst="rect">
            <a:avLst/>
          </a:prstGeom>
          <a:noFill/>
          <a:ln>
            <a:noFill/>
          </a:ln>
        </p:spPr>
        <p:txBody>
          <a:bodyPr spcFirstLastPara="1" wrap="square" lIns="0" tIns="0" rIns="0" bIns="0" anchor="t" anchorCtr="0">
            <a:normAutofit/>
          </a:bodyPr>
          <a:lstStyle>
            <a:lvl1pPr marL="457200" lvl="0" indent="-330200" algn="l" rtl="0">
              <a:lnSpc>
                <a:spcPct val="100000"/>
              </a:lnSpc>
              <a:spcBef>
                <a:spcPts val="600"/>
              </a:spcBef>
              <a:spcAft>
                <a:spcPts val="0"/>
              </a:spcAft>
              <a:buClr>
                <a:srgbClr val="434343"/>
              </a:buClr>
              <a:buSzPts val="1600"/>
              <a:buChar char="•"/>
              <a:defRPr>
                <a:solidFill>
                  <a:srgbClr val="434343"/>
                </a:solidFill>
              </a:defRPr>
            </a:lvl1pPr>
            <a:lvl2pPr marL="914400" lvl="1" indent="-330200" algn="l" rtl="0">
              <a:lnSpc>
                <a:spcPct val="100000"/>
              </a:lnSpc>
              <a:spcBef>
                <a:spcPts val="600"/>
              </a:spcBef>
              <a:spcAft>
                <a:spcPts val="0"/>
              </a:spcAft>
              <a:buClr>
                <a:srgbClr val="434343"/>
              </a:buClr>
              <a:buSzPts val="1600"/>
              <a:buChar char="•"/>
              <a:defRPr>
                <a:solidFill>
                  <a:srgbClr val="434343"/>
                </a:solidFill>
              </a:defRPr>
            </a:lvl2pPr>
            <a:lvl3pPr marL="1371600" lvl="2" indent="-330200" algn="l" rtl="0">
              <a:lnSpc>
                <a:spcPct val="100000"/>
              </a:lnSpc>
              <a:spcBef>
                <a:spcPts val="600"/>
              </a:spcBef>
              <a:spcAft>
                <a:spcPts val="0"/>
              </a:spcAft>
              <a:buClr>
                <a:srgbClr val="434343"/>
              </a:buClr>
              <a:buSzPts val="1600"/>
              <a:buChar char="•"/>
              <a:defRPr>
                <a:solidFill>
                  <a:srgbClr val="434343"/>
                </a:solidFill>
              </a:defRPr>
            </a:lvl3pPr>
            <a:lvl4pPr marL="1828800" lvl="3" indent="-330200" algn="l" rtl="0">
              <a:lnSpc>
                <a:spcPct val="100000"/>
              </a:lnSpc>
              <a:spcBef>
                <a:spcPts val="600"/>
              </a:spcBef>
              <a:spcAft>
                <a:spcPts val="0"/>
              </a:spcAft>
              <a:buClr>
                <a:srgbClr val="434343"/>
              </a:buClr>
              <a:buSzPts val="1600"/>
              <a:buChar char="•"/>
              <a:defRPr>
                <a:solidFill>
                  <a:srgbClr val="434343"/>
                </a:solidFill>
              </a:defRPr>
            </a:lvl4pPr>
            <a:lvl5pPr marL="2286000" lvl="4" indent="-330200" algn="l" rtl="0">
              <a:lnSpc>
                <a:spcPct val="100000"/>
              </a:lnSpc>
              <a:spcBef>
                <a:spcPts val="600"/>
              </a:spcBef>
              <a:spcAft>
                <a:spcPts val="0"/>
              </a:spcAft>
              <a:buClr>
                <a:srgbClr val="434343"/>
              </a:buClr>
              <a:buSzPts val="1600"/>
              <a:buChar char="•"/>
              <a:defRPr>
                <a:solidFill>
                  <a:srgbClr val="434343"/>
                </a:solidFill>
              </a:defRPr>
            </a:lvl5pPr>
            <a:lvl6pPr marL="2743200" lvl="5" indent="-330200" algn="l" rtl="0">
              <a:lnSpc>
                <a:spcPct val="100000"/>
              </a:lnSpc>
              <a:spcBef>
                <a:spcPts val="600"/>
              </a:spcBef>
              <a:spcAft>
                <a:spcPts val="0"/>
              </a:spcAft>
              <a:buSzPts val="1600"/>
              <a:buChar char="•"/>
              <a:defRPr/>
            </a:lvl6pPr>
            <a:lvl7pPr marL="3200400" lvl="6" indent="-330200" algn="l" rtl="0">
              <a:lnSpc>
                <a:spcPct val="100000"/>
              </a:lnSpc>
              <a:spcBef>
                <a:spcPts val="600"/>
              </a:spcBef>
              <a:spcAft>
                <a:spcPts val="0"/>
              </a:spcAft>
              <a:buSzPts val="1600"/>
              <a:buChar char="•"/>
              <a:defRPr/>
            </a:lvl7pPr>
            <a:lvl8pPr marL="3657600" lvl="7" indent="-330200" algn="l" rtl="0">
              <a:lnSpc>
                <a:spcPct val="100000"/>
              </a:lnSpc>
              <a:spcBef>
                <a:spcPts val="600"/>
              </a:spcBef>
              <a:spcAft>
                <a:spcPts val="0"/>
              </a:spcAft>
              <a:buSzPts val="1600"/>
              <a:buChar char="•"/>
              <a:defRPr/>
            </a:lvl8pPr>
            <a:lvl9pPr marL="4114800" lvl="8" indent="-330200" algn="l" rtl="0">
              <a:lnSpc>
                <a:spcPct val="100000"/>
              </a:lnSpc>
              <a:spcBef>
                <a:spcPts val="600"/>
              </a:spcBef>
              <a:spcAft>
                <a:spcPts val="0"/>
              </a:spcAft>
              <a:buSzPts val="1600"/>
              <a:buChar char="•"/>
              <a:defRPr/>
            </a:lvl9pPr>
          </a:lstStyle>
          <a:p>
            <a:endParaRPr/>
          </a:p>
        </p:txBody>
      </p:sp>
      <p:sp>
        <p:nvSpPr>
          <p:cNvPr id="3295" name="Google Shape;3295;p151"/>
          <p:cNvSpPr/>
          <p:nvPr/>
        </p:nvSpPr>
        <p:spPr>
          <a:xfrm>
            <a:off x="0" y="0"/>
            <a:ext cx="12192012" cy="6858000"/>
          </a:xfrm>
          <a:custGeom>
            <a:avLst/>
            <a:gdLst/>
            <a:ahLst/>
            <a:cxnLst/>
            <a:rect l="l" t="t" r="r" b="b"/>
            <a:pathLst>
              <a:path w="21600" h="21600" extrusionOk="0">
                <a:moveTo>
                  <a:pt x="21583" y="30"/>
                </a:moveTo>
                <a:lnTo>
                  <a:pt x="21583" y="21570"/>
                </a:lnTo>
                <a:lnTo>
                  <a:pt x="17" y="21570"/>
                </a:lnTo>
                <a:lnTo>
                  <a:pt x="17" y="30"/>
                </a:lnTo>
                <a:lnTo>
                  <a:pt x="21583" y="30"/>
                </a:lnTo>
                <a:moveTo>
                  <a:pt x="21600" y="0"/>
                </a:moveTo>
                <a:lnTo>
                  <a:pt x="0" y="0"/>
                </a:lnTo>
                <a:lnTo>
                  <a:pt x="0" y="21600"/>
                </a:lnTo>
                <a:lnTo>
                  <a:pt x="21600" y="21600"/>
                </a:lnTo>
                <a:lnTo>
                  <a:pt x="21600" y="0"/>
                </a:lnTo>
                <a:close/>
              </a:path>
            </a:pathLst>
          </a:custGeom>
          <a:solidFill>
            <a:srgbClr val="E6E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296" name="Google Shape;3296;p151"/>
          <p:cNvSpPr txBox="1">
            <a:spLocks noGrp="1"/>
          </p:cNvSpPr>
          <p:nvPr>
            <p:ph type="sldNum" idx="12"/>
          </p:nvPr>
        </p:nvSpPr>
        <p:spPr>
          <a:xfrm>
            <a:off x="5892800" y="6172200"/>
            <a:ext cx="28449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a:lvl1pPr>
            <a:lvl2pPr marL="0" marR="0" lvl="1" indent="0" algn="r" rtl="0">
              <a:lnSpc>
                <a:spcPct val="100000"/>
              </a:lnSpc>
              <a:spcBef>
                <a:spcPts val="0"/>
              </a:spcBef>
              <a:spcAft>
                <a:spcPts val="0"/>
              </a:spcAft>
              <a:buClr>
                <a:srgbClr val="000000"/>
              </a:buClr>
              <a:buSzPts val="1200"/>
              <a:buFont typeface="Arial"/>
              <a:buNone/>
              <a:defRPr sz="1200"/>
            </a:lvl2pPr>
            <a:lvl3pPr marL="0" marR="0" lvl="2" indent="0" algn="r" rtl="0">
              <a:lnSpc>
                <a:spcPct val="100000"/>
              </a:lnSpc>
              <a:spcBef>
                <a:spcPts val="0"/>
              </a:spcBef>
              <a:spcAft>
                <a:spcPts val="0"/>
              </a:spcAft>
              <a:buClr>
                <a:srgbClr val="000000"/>
              </a:buClr>
              <a:buSzPts val="1200"/>
              <a:buFont typeface="Arial"/>
              <a:buNone/>
              <a:defRPr sz="1200"/>
            </a:lvl3pPr>
            <a:lvl4pPr marL="0" marR="0" lvl="3" indent="0" algn="r" rtl="0">
              <a:lnSpc>
                <a:spcPct val="100000"/>
              </a:lnSpc>
              <a:spcBef>
                <a:spcPts val="0"/>
              </a:spcBef>
              <a:spcAft>
                <a:spcPts val="0"/>
              </a:spcAft>
              <a:buClr>
                <a:srgbClr val="000000"/>
              </a:buClr>
              <a:buSzPts val="1200"/>
              <a:buFont typeface="Arial"/>
              <a:buNone/>
              <a:defRPr sz="1200"/>
            </a:lvl4pPr>
            <a:lvl5pPr marL="0" marR="0" lvl="4" indent="0" algn="r" rtl="0">
              <a:lnSpc>
                <a:spcPct val="100000"/>
              </a:lnSpc>
              <a:spcBef>
                <a:spcPts val="0"/>
              </a:spcBef>
              <a:spcAft>
                <a:spcPts val="0"/>
              </a:spcAft>
              <a:buClr>
                <a:srgbClr val="000000"/>
              </a:buClr>
              <a:buSzPts val="1200"/>
              <a:buFont typeface="Arial"/>
              <a:buNone/>
              <a:defRPr sz="1200"/>
            </a:lvl5pPr>
            <a:lvl6pPr marL="0" marR="0" lvl="5" indent="0" algn="r" rtl="0">
              <a:lnSpc>
                <a:spcPct val="100000"/>
              </a:lnSpc>
              <a:spcBef>
                <a:spcPts val="0"/>
              </a:spcBef>
              <a:spcAft>
                <a:spcPts val="0"/>
              </a:spcAft>
              <a:buClr>
                <a:srgbClr val="000000"/>
              </a:buClr>
              <a:buSzPts val="1200"/>
              <a:buFont typeface="Arial"/>
              <a:buNone/>
              <a:defRPr sz="1200"/>
            </a:lvl6pPr>
            <a:lvl7pPr marL="0" marR="0" lvl="6" indent="0" algn="r" rtl="0">
              <a:lnSpc>
                <a:spcPct val="100000"/>
              </a:lnSpc>
              <a:spcBef>
                <a:spcPts val="0"/>
              </a:spcBef>
              <a:spcAft>
                <a:spcPts val="0"/>
              </a:spcAft>
              <a:buClr>
                <a:srgbClr val="000000"/>
              </a:buClr>
              <a:buSzPts val="1200"/>
              <a:buFont typeface="Arial"/>
              <a:buNone/>
              <a:defRPr sz="1200"/>
            </a:lvl7pPr>
            <a:lvl8pPr marL="0" marR="0" lvl="7" indent="0" algn="r" rtl="0">
              <a:lnSpc>
                <a:spcPct val="100000"/>
              </a:lnSpc>
              <a:spcBef>
                <a:spcPts val="0"/>
              </a:spcBef>
              <a:spcAft>
                <a:spcPts val="0"/>
              </a:spcAft>
              <a:buClr>
                <a:srgbClr val="000000"/>
              </a:buClr>
              <a:buSzPts val="1200"/>
              <a:buFont typeface="Arial"/>
              <a:buNone/>
              <a:defRPr sz="1200"/>
            </a:lvl8pPr>
            <a:lvl9pPr marL="0" marR="0" lvl="8" indent="0" algn="r" rtl="0">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sz="14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4. Content 1 col">
  <p:cSld name="4. Content 1 col">
    <p:spTree>
      <p:nvGrpSpPr>
        <p:cNvPr id="1" name="Shape 395"/>
        <p:cNvGrpSpPr/>
        <p:nvPr/>
      </p:nvGrpSpPr>
      <p:grpSpPr>
        <a:xfrm>
          <a:off x="0" y="0"/>
          <a:ext cx="0" cy="0"/>
          <a:chOff x="0" y="0"/>
          <a:chExt cx="0" cy="0"/>
        </a:xfrm>
      </p:grpSpPr>
      <p:sp>
        <p:nvSpPr>
          <p:cNvPr id="396" name="Google Shape;396;p16"/>
          <p:cNvSpPr/>
          <p:nvPr/>
        </p:nvSpPr>
        <p:spPr>
          <a:xfrm>
            <a:off x="0" y="-1904"/>
            <a:ext cx="12192000" cy="609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397" name="Google Shape;397;p16"/>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98" name="Google Shape;398;p1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99" name="Google Shape;399;p16"/>
          <p:cNvSpPr txBox="1">
            <a:spLocks noGrp="1"/>
          </p:cNvSpPr>
          <p:nvPr>
            <p:ph type="body" idx="1"/>
          </p:nvPr>
        </p:nvSpPr>
        <p:spPr>
          <a:xfrm>
            <a:off x="443900" y="1858067"/>
            <a:ext cx="10756800" cy="4233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dirty="0"/>
          </a:p>
        </p:txBody>
      </p:sp>
      <p:sp>
        <p:nvSpPr>
          <p:cNvPr id="400" name="Google Shape;400;p16"/>
          <p:cNvSpPr txBox="1">
            <a:spLocks noGrp="1"/>
          </p:cNvSpPr>
          <p:nvPr>
            <p:ph type="subTitle" idx="2"/>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dirty="0"/>
          </a:p>
        </p:txBody>
      </p:sp>
      <p:grpSp>
        <p:nvGrpSpPr>
          <p:cNvPr id="401" name="Google Shape;401;p16"/>
          <p:cNvGrpSpPr/>
          <p:nvPr/>
        </p:nvGrpSpPr>
        <p:grpSpPr>
          <a:xfrm>
            <a:off x="0" y="6336797"/>
            <a:ext cx="12192000" cy="521100"/>
            <a:chOff x="0" y="6314172"/>
            <a:chExt cx="12192000" cy="521100"/>
          </a:xfrm>
        </p:grpSpPr>
        <p:sp>
          <p:nvSpPr>
            <p:cNvPr id="402" name="Google Shape;402;p16"/>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403" name="Google Shape;403;p16"/>
            <p:cNvGrpSpPr/>
            <p:nvPr/>
          </p:nvGrpSpPr>
          <p:grpSpPr>
            <a:xfrm>
              <a:off x="10577698" y="6472603"/>
              <a:ext cx="1323412" cy="240233"/>
              <a:chOff x="1753506" y="1074221"/>
              <a:chExt cx="2173448" cy="394536"/>
            </a:xfrm>
          </p:grpSpPr>
          <p:sp>
            <p:nvSpPr>
              <p:cNvPr id="404" name="Google Shape;404;p16"/>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05" name="Google Shape;405;p16"/>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06" name="Google Shape;406;p16"/>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07" name="Google Shape;407;p16"/>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08" name="Google Shape;408;p16"/>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09" name="Google Shape;409;p16"/>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0" name="Google Shape;410;p16"/>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1" name="Google Shape;411;p16"/>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2" name="Google Shape;412;p16"/>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3" name="Google Shape;413;p16"/>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4" name="Google Shape;414;p16"/>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5" name="Google Shape;415;p16"/>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6" name="Google Shape;416;p16"/>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7" name="Google Shape;417;p16"/>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8" name="Google Shape;418;p16"/>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419" name="Google Shape;419;p16"/>
          <p:cNvSpPr txBox="1"/>
          <p:nvPr/>
        </p:nvSpPr>
        <p:spPr>
          <a:xfrm>
            <a:off x="5730145" y="6293934"/>
            <a:ext cx="731700" cy="5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i="1" dirty="0">
                <a:solidFill>
                  <a:srgbClr val="666666"/>
                </a:solidFill>
                <a:latin typeface="Century Gothic"/>
                <a:ea typeface="Century Gothic"/>
                <a:cs typeface="Century Gothic"/>
                <a:sym typeface="Century Gothic"/>
              </a:rPr>
              <a:t>-</a:t>
            </a:r>
            <a:fld id="{00000000-1234-1234-1234-123412341234}" type="slidenum">
              <a:rPr lang="en-US" sz="1300" i="1">
                <a:solidFill>
                  <a:srgbClr val="666666"/>
                </a:solidFill>
                <a:latin typeface="Century Gothic"/>
                <a:ea typeface="Century Gothic"/>
                <a:cs typeface="Century Gothic"/>
                <a:sym typeface="Century Gothic"/>
              </a:rPr>
              <a:t>‹#›</a:t>
            </a:fld>
            <a:r>
              <a:rPr lang="en-US" sz="1300" i="1" dirty="0">
                <a:solidFill>
                  <a:srgbClr val="666666"/>
                </a:solidFill>
                <a:latin typeface="Century Gothic"/>
                <a:ea typeface="Century Gothic"/>
                <a:cs typeface="Century Gothic"/>
                <a:sym typeface="Century Gothic"/>
              </a:rPr>
              <a:t>-</a:t>
            </a:r>
            <a:endParaRPr sz="1300" i="1" dirty="0">
              <a:solidFill>
                <a:srgbClr val="666666"/>
              </a:solidFill>
              <a:latin typeface="Century Gothic"/>
              <a:ea typeface="Century Gothic"/>
              <a:cs typeface="Century Gothic"/>
              <a:sym typeface="Century Gothic"/>
            </a:endParaRPr>
          </a:p>
        </p:txBody>
      </p:sp>
      <p:sp>
        <p:nvSpPr>
          <p:cNvPr id="420" name="Google Shape;420;p16"/>
          <p:cNvSpPr txBox="1"/>
          <p:nvPr/>
        </p:nvSpPr>
        <p:spPr>
          <a:xfrm>
            <a:off x="249175" y="6419025"/>
            <a:ext cx="3608700" cy="27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i="1" dirty="0">
                <a:latin typeface="Century Gothic"/>
                <a:ea typeface="Century Gothic"/>
                <a:cs typeface="Century Gothic"/>
                <a:sym typeface="Century Gothic"/>
              </a:rPr>
              <a:t>-Highly Confidential-</a:t>
            </a:r>
            <a:endParaRPr i="1" dirty="0">
              <a:latin typeface="Century Gothic"/>
              <a:ea typeface="Century Gothic"/>
              <a:cs typeface="Century Gothic"/>
              <a:sym typeface="Century Gothic"/>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2. blank color">
  <p:cSld name="2. blank color_1">
    <p:bg>
      <p:bgPr>
        <a:solidFill>
          <a:srgbClr val="003865"/>
        </a:solidFill>
        <a:effectLst/>
      </p:bgPr>
    </p:bg>
    <p:spTree>
      <p:nvGrpSpPr>
        <p:cNvPr id="1" name="Shape 3326"/>
        <p:cNvGrpSpPr/>
        <p:nvPr/>
      </p:nvGrpSpPr>
      <p:grpSpPr>
        <a:xfrm>
          <a:off x="0" y="0"/>
          <a:ext cx="0" cy="0"/>
          <a:chOff x="0" y="0"/>
          <a:chExt cx="0" cy="0"/>
        </a:xfrm>
      </p:grpSpPr>
      <p:grpSp>
        <p:nvGrpSpPr>
          <p:cNvPr id="3327" name="Google Shape;3327;p153"/>
          <p:cNvGrpSpPr/>
          <p:nvPr/>
        </p:nvGrpSpPr>
        <p:grpSpPr>
          <a:xfrm>
            <a:off x="10578101" y="6495629"/>
            <a:ext cx="1324284" cy="240093"/>
            <a:chOff x="0" y="0"/>
            <a:chExt cx="1324284" cy="240093"/>
          </a:xfrm>
        </p:grpSpPr>
        <p:sp>
          <p:nvSpPr>
            <p:cNvPr id="3328" name="Google Shape;3328;p153"/>
            <p:cNvSpPr/>
            <p:nvPr/>
          </p:nvSpPr>
          <p:spPr>
            <a:xfrm>
              <a:off x="0" y="181268"/>
              <a:ext cx="70956" cy="57132"/>
            </a:xfrm>
            <a:custGeom>
              <a:avLst/>
              <a:gdLst/>
              <a:ahLst/>
              <a:cxnLst/>
              <a:rect l="l" t="t" r="r" b="b"/>
              <a:pathLst>
                <a:path w="21600" h="21600" extrusionOk="0">
                  <a:moveTo>
                    <a:pt x="16701" y="0"/>
                  </a:moveTo>
                  <a:lnTo>
                    <a:pt x="0" y="21600"/>
                  </a:lnTo>
                  <a:lnTo>
                    <a:pt x="21600" y="21600"/>
                  </a:lnTo>
                  <a:lnTo>
                    <a:pt x="16701" y="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329" name="Google Shape;3329;p153"/>
            <p:cNvSpPr/>
            <p:nvPr/>
          </p:nvSpPr>
          <p:spPr>
            <a:xfrm>
              <a:off x="65627" y="179388"/>
              <a:ext cx="162540" cy="59022"/>
            </a:xfrm>
            <a:custGeom>
              <a:avLst/>
              <a:gdLst/>
              <a:ahLst/>
              <a:cxnLst/>
              <a:rect l="l" t="t" r="r" b="b"/>
              <a:pathLst>
                <a:path w="21600" h="21600" extrusionOk="0">
                  <a:moveTo>
                    <a:pt x="0" y="0"/>
                  </a:moveTo>
                  <a:lnTo>
                    <a:pt x="2212" y="21600"/>
                  </a:lnTo>
                  <a:lnTo>
                    <a:pt x="21600" y="21600"/>
                  </a:lnTo>
                  <a:lnTo>
                    <a:pt x="21600" y="1422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330" name="Google Shape;3330;p153"/>
            <p:cNvSpPr/>
            <p:nvPr/>
          </p:nvSpPr>
          <p:spPr>
            <a:xfrm>
              <a:off x="72094" y="116014"/>
              <a:ext cx="155844" cy="91152"/>
            </a:xfrm>
            <a:custGeom>
              <a:avLst/>
              <a:gdLst/>
              <a:ahLst/>
              <a:cxnLst/>
              <a:rect l="l" t="t" r="r" b="b"/>
              <a:pathLst>
                <a:path w="21600" h="21600" extrusionOk="0">
                  <a:moveTo>
                    <a:pt x="0" y="12782"/>
                  </a:moveTo>
                  <a:lnTo>
                    <a:pt x="21600" y="21600"/>
                  </a:lnTo>
                  <a:lnTo>
                    <a:pt x="21600" y="0"/>
                  </a:lnTo>
                  <a:lnTo>
                    <a:pt x="0" y="12782"/>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331" name="Google Shape;3331;p153"/>
            <p:cNvSpPr/>
            <p:nvPr/>
          </p:nvSpPr>
          <p:spPr>
            <a:xfrm>
              <a:off x="78155" y="0"/>
              <a:ext cx="149796" cy="156438"/>
            </a:xfrm>
            <a:custGeom>
              <a:avLst/>
              <a:gdLst/>
              <a:ahLst/>
              <a:cxnLst/>
              <a:rect l="l" t="t" r="r" b="b"/>
              <a:pathLst>
                <a:path w="21600" h="21600" extrusionOk="0">
                  <a:moveTo>
                    <a:pt x="0" y="21600"/>
                  </a:moveTo>
                  <a:lnTo>
                    <a:pt x="21600" y="14440"/>
                  </a:lnTo>
                  <a:lnTo>
                    <a:pt x="21600" y="0"/>
                  </a:lnTo>
                  <a:lnTo>
                    <a:pt x="0" y="2160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332" name="Google Shape;3332;p153"/>
            <p:cNvSpPr/>
            <p:nvPr/>
          </p:nvSpPr>
          <p:spPr>
            <a:xfrm>
              <a:off x="260035" y="2318"/>
              <a:ext cx="98010" cy="175500"/>
            </a:xfrm>
            <a:custGeom>
              <a:avLst/>
              <a:gdLst/>
              <a:ahLst/>
              <a:cxnLst/>
              <a:rect l="l" t="t" r="r" b="b"/>
              <a:pathLst>
                <a:path w="21600" h="21600" extrusionOk="0">
                  <a:moveTo>
                    <a:pt x="4283" y="15513"/>
                  </a:moveTo>
                  <a:lnTo>
                    <a:pt x="4283" y="0"/>
                  </a:lnTo>
                  <a:lnTo>
                    <a:pt x="0" y="0"/>
                  </a:lnTo>
                  <a:lnTo>
                    <a:pt x="0" y="16845"/>
                  </a:lnTo>
                  <a:cubicBezTo>
                    <a:pt x="0" y="21410"/>
                    <a:pt x="6180" y="21600"/>
                    <a:pt x="12757" y="21600"/>
                  </a:cubicBezTo>
                  <a:cubicBezTo>
                    <a:pt x="15483" y="21600"/>
                    <a:pt x="18489" y="21581"/>
                    <a:pt x="21600" y="21516"/>
                  </a:cubicBezTo>
                  <a:lnTo>
                    <a:pt x="21600" y="19611"/>
                  </a:lnTo>
                  <a:lnTo>
                    <a:pt x="12613" y="19611"/>
                  </a:lnTo>
                  <a:cubicBezTo>
                    <a:pt x="5451" y="19607"/>
                    <a:pt x="4283" y="18896"/>
                    <a:pt x="4283" y="1551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333" name="Google Shape;3333;p153"/>
            <p:cNvSpPr/>
            <p:nvPr/>
          </p:nvSpPr>
          <p:spPr>
            <a:xfrm>
              <a:off x="373938" y="2582"/>
              <a:ext cx="22140" cy="26568"/>
            </a:xfrm>
            <a:custGeom>
              <a:avLst/>
              <a:gdLst/>
              <a:ahLst/>
              <a:cxnLst/>
              <a:rect l="l" t="t" r="r" b="b"/>
              <a:pathLst>
                <a:path w="21600" h="21600" extrusionOk="0">
                  <a:moveTo>
                    <a:pt x="10757" y="0"/>
                  </a:moveTo>
                  <a:cubicBezTo>
                    <a:pt x="2430" y="0"/>
                    <a:pt x="0" y="2853"/>
                    <a:pt x="0" y="10857"/>
                  </a:cubicBezTo>
                  <a:cubicBezTo>
                    <a:pt x="0" y="18861"/>
                    <a:pt x="2206" y="21600"/>
                    <a:pt x="10757" y="21600"/>
                  </a:cubicBezTo>
                  <a:cubicBezTo>
                    <a:pt x="19307" y="21600"/>
                    <a:pt x="21600" y="18847"/>
                    <a:pt x="21600" y="10857"/>
                  </a:cubicBezTo>
                  <a:cubicBezTo>
                    <a:pt x="21600" y="2868"/>
                    <a:pt x="19083" y="0"/>
                    <a:pt x="10757"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334" name="Google Shape;3334;p153"/>
            <p:cNvSpPr/>
            <p:nvPr/>
          </p:nvSpPr>
          <p:spPr>
            <a:xfrm>
              <a:off x="375828" y="43560"/>
              <a:ext cx="18300" cy="1338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335" name="Google Shape;3335;p153"/>
            <p:cNvSpPr/>
            <p:nvPr/>
          </p:nvSpPr>
          <p:spPr>
            <a:xfrm>
              <a:off x="411381" y="43560"/>
              <a:ext cx="124632" cy="135594"/>
            </a:xfrm>
            <a:custGeom>
              <a:avLst/>
              <a:gdLst/>
              <a:ahLst/>
              <a:cxnLst/>
              <a:rect l="l" t="t" r="r" b="b"/>
              <a:pathLst>
                <a:path w="21600" h="21600" extrusionOk="0">
                  <a:moveTo>
                    <a:pt x="10820" y="18142"/>
                  </a:moveTo>
                  <a:lnTo>
                    <a:pt x="3393" y="0"/>
                  </a:lnTo>
                  <a:lnTo>
                    <a:pt x="0" y="0"/>
                  </a:lnTo>
                  <a:lnTo>
                    <a:pt x="8214" y="19529"/>
                  </a:lnTo>
                  <a:cubicBezTo>
                    <a:pt x="8789" y="20928"/>
                    <a:pt x="9561" y="21600"/>
                    <a:pt x="10780" y="21600"/>
                  </a:cubicBezTo>
                  <a:cubicBezTo>
                    <a:pt x="11999" y="21600"/>
                    <a:pt x="12679" y="20917"/>
                    <a:pt x="13270" y="19529"/>
                  </a:cubicBezTo>
                  <a:lnTo>
                    <a:pt x="21600" y="0"/>
                  </a:lnTo>
                  <a:lnTo>
                    <a:pt x="18351" y="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336" name="Google Shape;3336;p153"/>
            <p:cNvSpPr/>
            <p:nvPr/>
          </p:nvSpPr>
          <p:spPr>
            <a:xfrm>
              <a:off x="539896" y="41751"/>
              <a:ext cx="116748" cy="137395"/>
            </a:xfrm>
            <a:custGeom>
              <a:avLst/>
              <a:gdLst/>
              <a:ahLst/>
              <a:cxnLst/>
              <a:rect l="l" t="t" r="r" b="b"/>
              <a:pathLst>
                <a:path w="21600" h="21586" extrusionOk="0">
                  <a:moveTo>
                    <a:pt x="10892" y="0"/>
                  </a:moveTo>
                  <a:cubicBezTo>
                    <a:pt x="2720" y="0"/>
                    <a:pt x="0" y="3165"/>
                    <a:pt x="0" y="10789"/>
                  </a:cubicBezTo>
                  <a:cubicBezTo>
                    <a:pt x="0" y="17019"/>
                    <a:pt x="2154" y="21586"/>
                    <a:pt x="10303" y="21586"/>
                  </a:cubicBezTo>
                  <a:cubicBezTo>
                    <a:pt x="13797" y="21600"/>
                    <a:pt x="17286" y="21367"/>
                    <a:pt x="20734" y="20888"/>
                  </a:cubicBezTo>
                  <a:lnTo>
                    <a:pt x="20423" y="18572"/>
                  </a:lnTo>
                  <a:cubicBezTo>
                    <a:pt x="17512" y="18939"/>
                    <a:pt x="14574" y="19137"/>
                    <a:pt x="11630" y="19163"/>
                  </a:cubicBezTo>
                  <a:cubicBezTo>
                    <a:pt x="5354" y="19163"/>
                    <a:pt x="3818" y="16956"/>
                    <a:pt x="3396" y="12648"/>
                  </a:cubicBezTo>
                  <a:lnTo>
                    <a:pt x="9296" y="12450"/>
                  </a:lnTo>
                  <a:cubicBezTo>
                    <a:pt x="12778" y="12331"/>
                    <a:pt x="18678" y="11859"/>
                    <a:pt x="21528" y="11456"/>
                  </a:cubicBezTo>
                  <a:cubicBezTo>
                    <a:pt x="21571" y="10833"/>
                    <a:pt x="21600" y="10052"/>
                    <a:pt x="21600" y="9464"/>
                  </a:cubicBezTo>
                  <a:cubicBezTo>
                    <a:pt x="21600" y="3719"/>
                    <a:pt x="19322" y="0"/>
                    <a:pt x="10892" y="0"/>
                  </a:cubicBezTo>
                  <a:close/>
                  <a:moveTo>
                    <a:pt x="18119" y="9657"/>
                  </a:moveTo>
                  <a:cubicBezTo>
                    <a:pt x="15831" y="9903"/>
                    <a:pt x="12078" y="10151"/>
                    <a:pt x="9898" y="10234"/>
                  </a:cubicBezTo>
                  <a:lnTo>
                    <a:pt x="3315" y="10493"/>
                  </a:lnTo>
                  <a:cubicBezTo>
                    <a:pt x="3315" y="5066"/>
                    <a:pt x="4622" y="2351"/>
                    <a:pt x="10892" y="2351"/>
                  </a:cubicBezTo>
                  <a:cubicBezTo>
                    <a:pt x="16327" y="2351"/>
                    <a:pt x="18174" y="4616"/>
                    <a:pt x="18174" y="8181"/>
                  </a:cubicBezTo>
                  <a:cubicBezTo>
                    <a:pt x="18174" y="8603"/>
                    <a:pt x="18161" y="9219"/>
                    <a:pt x="18119" y="964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337" name="Google Shape;3337;p153"/>
            <p:cNvSpPr/>
            <p:nvPr/>
          </p:nvSpPr>
          <p:spPr>
            <a:xfrm>
              <a:off x="684581" y="508"/>
              <a:ext cx="134460" cy="176879"/>
            </a:xfrm>
            <a:custGeom>
              <a:avLst/>
              <a:gdLst/>
              <a:ahLst/>
              <a:cxnLst/>
              <a:rect l="l" t="t" r="r" b="b"/>
              <a:pathLst>
                <a:path w="21600" h="21597" extrusionOk="0">
                  <a:moveTo>
                    <a:pt x="20558" y="6715"/>
                  </a:moveTo>
                  <a:cubicBezTo>
                    <a:pt x="20558" y="938"/>
                    <a:pt x="15448" y="0"/>
                    <a:pt x="9203" y="0"/>
                  </a:cubicBezTo>
                  <a:cubicBezTo>
                    <a:pt x="6119" y="-3"/>
                    <a:pt x="3040" y="194"/>
                    <a:pt x="0" y="588"/>
                  </a:cubicBezTo>
                  <a:lnTo>
                    <a:pt x="0" y="21593"/>
                  </a:lnTo>
                  <a:lnTo>
                    <a:pt x="5731" y="21593"/>
                  </a:lnTo>
                  <a:lnTo>
                    <a:pt x="5731" y="13443"/>
                  </a:lnTo>
                  <a:cubicBezTo>
                    <a:pt x="6728" y="13488"/>
                    <a:pt x="8039" y="13535"/>
                    <a:pt x="9192" y="13535"/>
                  </a:cubicBezTo>
                  <a:lnTo>
                    <a:pt x="14994" y="21597"/>
                  </a:lnTo>
                  <a:lnTo>
                    <a:pt x="21600" y="21597"/>
                  </a:lnTo>
                  <a:lnTo>
                    <a:pt x="15133" y="13036"/>
                  </a:lnTo>
                  <a:cubicBezTo>
                    <a:pt x="18458" y="12274"/>
                    <a:pt x="20558" y="10494"/>
                    <a:pt x="20558" y="6715"/>
                  </a:cubicBezTo>
                  <a:close/>
                  <a:moveTo>
                    <a:pt x="9220" y="10100"/>
                  </a:moveTo>
                  <a:cubicBezTo>
                    <a:pt x="8053" y="10114"/>
                    <a:pt x="6885" y="10077"/>
                    <a:pt x="5723" y="9990"/>
                  </a:cubicBezTo>
                  <a:lnTo>
                    <a:pt x="5723" y="3569"/>
                  </a:lnTo>
                  <a:cubicBezTo>
                    <a:pt x="6922" y="3451"/>
                    <a:pt x="8130" y="3390"/>
                    <a:pt x="9339" y="3387"/>
                  </a:cubicBezTo>
                  <a:cubicBezTo>
                    <a:pt x="13470" y="3387"/>
                    <a:pt x="14878" y="4330"/>
                    <a:pt x="14878" y="6698"/>
                  </a:cubicBezTo>
                  <a:cubicBezTo>
                    <a:pt x="14878" y="9411"/>
                    <a:pt x="12777" y="10100"/>
                    <a:pt x="9220" y="1010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338" name="Google Shape;3338;p153"/>
            <p:cNvSpPr/>
            <p:nvPr/>
          </p:nvSpPr>
          <p:spPr>
            <a:xfrm>
              <a:off x="829565" y="41751"/>
              <a:ext cx="113060" cy="137376"/>
            </a:xfrm>
            <a:custGeom>
              <a:avLst/>
              <a:gdLst/>
              <a:ahLst/>
              <a:cxnLst/>
              <a:rect l="l" t="t" r="r" b="b"/>
              <a:pathLst>
                <a:path w="21597" h="21600" extrusionOk="0">
                  <a:moveTo>
                    <a:pt x="11105" y="0"/>
                  </a:moveTo>
                  <a:cubicBezTo>
                    <a:pt x="7720" y="36"/>
                    <a:pt x="4343" y="305"/>
                    <a:pt x="1013" y="804"/>
                  </a:cubicBezTo>
                  <a:lnTo>
                    <a:pt x="1539" y="4704"/>
                  </a:lnTo>
                  <a:cubicBezTo>
                    <a:pt x="4549" y="4369"/>
                    <a:pt x="7582" y="4184"/>
                    <a:pt x="10619" y="4151"/>
                  </a:cubicBezTo>
                  <a:cubicBezTo>
                    <a:pt x="13971" y="4151"/>
                    <a:pt x="15345" y="5256"/>
                    <a:pt x="15345" y="7670"/>
                  </a:cubicBezTo>
                  <a:cubicBezTo>
                    <a:pt x="12517" y="7767"/>
                    <a:pt x="9802" y="7850"/>
                    <a:pt x="7116" y="8204"/>
                  </a:cubicBezTo>
                  <a:cubicBezTo>
                    <a:pt x="1991" y="8864"/>
                    <a:pt x="0" y="11167"/>
                    <a:pt x="0" y="14891"/>
                  </a:cubicBezTo>
                  <a:cubicBezTo>
                    <a:pt x="0" y="19343"/>
                    <a:pt x="2798" y="21600"/>
                    <a:pt x="9904" y="21600"/>
                  </a:cubicBezTo>
                  <a:cubicBezTo>
                    <a:pt x="14552" y="21600"/>
                    <a:pt x="18420" y="21067"/>
                    <a:pt x="21381" y="19650"/>
                  </a:cubicBezTo>
                  <a:cubicBezTo>
                    <a:pt x="21526" y="18305"/>
                    <a:pt x="21597" y="17087"/>
                    <a:pt x="21597" y="15659"/>
                  </a:cubicBezTo>
                  <a:lnTo>
                    <a:pt x="21597" y="6770"/>
                  </a:lnTo>
                  <a:cubicBezTo>
                    <a:pt x="21600" y="1312"/>
                    <a:pt x="16837" y="0"/>
                    <a:pt x="11105" y="0"/>
                  </a:cubicBezTo>
                  <a:close/>
                  <a:moveTo>
                    <a:pt x="15335" y="14236"/>
                  </a:moveTo>
                  <a:cubicBezTo>
                    <a:pt x="15342" y="15179"/>
                    <a:pt x="15289" y="16121"/>
                    <a:pt x="15176" y="17059"/>
                  </a:cubicBezTo>
                  <a:cubicBezTo>
                    <a:pt x="13789" y="17545"/>
                    <a:pt x="12074" y="17628"/>
                    <a:pt x="10643" y="17628"/>
                  </a:cubicBezTo>
                  <a:cubicBezTo>
                    <a:pt x="7841" y="17628"/>
                    <a:pt x="6282" y="17048"/>
                    <a:pt x="6282" y="14827"/>
                  </a:cubicBezTo>
                  <a:cubicBezTo>
                    <a:pt x="6282" y="12606"/>
                    <a:pt x="7149" y="12015"/>
                    <a:pt x="9401" y="11579"/>
                  </a:cubicBezTo>
                  <a:cubicBezTo>
                    <a:pt x="11193" y="11236"/>
                    <a:pt x="13414" y="11189"/>
                    <a:pt x="15335" y="1110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339" name="Google Shape;3339;p153"/>
            <p:cNvSpPr/>
            <p:nvPr/>
          </p:nvSpPr>
          <p:spPr>
            <a:xfrm>
              <a:off x="964354" y="41751"/>
              <a:ext cx="181062" cy="135594"/>
            </a:xfrm>
            <a:custGeom>
              <a:avLst/>
              <a:gdLst/>
              <a:ahLst/>
              <a:cxnLst/>
              <a:rect l="l" t="t" r="r" b="b"/>
              <a:pathLst>
                <a:path w="21600" h="21600" extrusionOk="0">
                  <a:moveTo>
                    <a:pt x="15703" y="0"/>
                  </a:moveTo>
                  <a:cubicBezTo>
                    <a:pt x="14030" y="21"/>
                    <a:pt x="12373" y="435"/>
                    <a:pt x="10808" y="1223"/>
                  </a:cubicBezTo>
                  <a:cubicBezTo>
                    <a:pt x="9942" y="456"/>
                    <a:pt x="8701" y="0"/>
                    <a:pt x="6932" y="0"/>
                  </a:cubicBezTo>
                  <a:cubicBezTo>
                    <a:pt x="4443" y="0"/>
                    <a:pt x="1920" y="708"/>
                    <a:pt x="135" y="1975"/>
                  </a:cubicBezTo>
                  <a:cubicBezTo>
                    <a:pt x="44" y="3341"/>
                    <a:pt x="0" y="4572"/>
                    <a:pt x="0" y="6021"/>
                  </a:cubicBezTo>
                  <a:lnTo>
                    <a:pt x="0" y="21600"/>
                  </a:lnTo>
                  <a:lnTo>
                    <a:pt x="3984" y="21600"/>
                  </a:lnTo>
                  <a:lnTo>
                    <a:pt x="3984" y="7683"/>
                  </a:lnTo>
                  <a:cubicBezTo>
                    <a:pt x="3979" y="6728"/>
                    <a:pt x="4012" y="5774"/>
                    <a:pt x="4083" y="4824"/>
                  </a:cubicBezTo>
                  <a:cubicBezTo>
                    <a:pt x="4730" y="4459"/>
                    <a:pt x="5426" y="4269"/>
                    <a:pt x="6129" y="4264"/>
                  </a:cubicBezTo>
                  <a:cubicBezTo>
                    <a:pt x="8319" y="4264"/>
                    <a:pt x="8798" y="5794"/>
                    <a:pt x="8798" y="8511"/>
                  </a:cubicBezTo>
                  <a:lnTo>
                    <a:pt x="8798" y="21600"/>
                  </a:lnTo>
                  <a:lnTo>
                    <a:pt x="12790" y="21600"/>
                  </a:lnTo>
                  <a:lnTo>
                    <a:pt x="12790" y="8030"/>
                  </a:lnTo>
                  <a:cubicBezTo>
                    <a:pt x="12805" y="6997"/>
                    <a:pt x="12734" y="5965"/>
                    <a:pt x="12579" y="4952"/>
                  </a:cubicBezTo>
                  <a:cubicBezTo>
                    <a:pt x="13295" y="4503"/>
                    <a:pt x="14076" y="4262"/>
                    <a:pt x="14868" y="4247"/>
                  </a:cubicBezTo>
                  <a:cubicBezTo>
                    <a:pt x="17121" y="4247"/>
                    <a:pt x="17608" y="5730"/>
                    <a:pt x="17608" y="8494"/>
                  </a:cubicBezTo>
                  <a:lnTo>
                    <a:pt x="17608" y="21600"/>
                  </a:lnTo>
                  <a:lnTo>
                    <a:pt x="21600" y="21600"/>
                  </a:lnTo>
                  <a:lnTo>
                    <a:pt x="21600" y="8030"/>
                  </a:lnTo>
                  <a:cubicBezTo>
                    <a:pt x="21598" y="3674"/>
                    <a:pt x="20841" y="0"/>
                    <a:pt x="15703"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340" name="Google Shape;3340;p153"/>
            <p:cNvSpPr/>
            <p:nvPr/>
          </p:nvSpPr>
          <p:spPr>
            <a:xfrm>
              <a:off x="1169625" y="41751"/>
              <a:ext cx="119026" cy="198342"/>
            </a:xfrm>
            <a:custGeom>
              <a:avLst/>
              <a:gdLst/>
              <a:ahLst/>
              <a:cxnLst/>
              <a:rect l="l" t="t" r="r" b="b"/>
              <a:pathLst>
                <a:path w="21592" h="21600" extrusionOk="0">
                  <a:moveTo>
                    <a:pt x="10034" y="0"/>
                  </a:moveTo>
                  <a:cubicBezTo>
                    <a:pt x="6716" y="0"/>
                    <a:pt x="2947" y="394"/>
                    <a:pt x="206" y="1350"/>
                  </a:cubicBezTo>
                  <a:cubicBezTo>
                    <a:pt x="60" y="2270"/>
                    <a:pt x="-8" y="3193"/>
                    <a:pt x="1" y="4116"/>
                  </a:cubicBezTo>
                  <a:lnTo>
                    <a:pt x="1" y="21600"/>
                  </a:lnTo>
                  <a:lnTo>
                    <a:pt x="6072" y="21600"/>
                  </a:lnTo>
                  <a:lnTo>
                    <a:pt x="6072" y="14652"/>
                  </a:lnTo>
                  <a:cubicBezTo>
                    <a:pt x="7604" y="14850"/>
                    <a:pt x="9165" y="14954"/>
                    <a:pt x="10732" y="14964"/>
                  </a:cubicBezTo>
                  <a:cubicBezTo>
                    <a:pt x="18246" y="14964"/>
                    <a:pt x="21592" y="13132"/>
                    <a:pt x="21592" y="7487"/>
                  </a:cubicBezTo>
                  <a:cubicBezTo>
                    <a:pt x="21592" y="1760"/>
                    <a:pt x="18162" y="0"/>
                    <a:pt x="10034" y="0"/>
                  </a:cubicBezTo>
                  <a:close/>
                  <a:moveTo>
                    <a:pt x="9502" y="12101"/>
                  </a:moveTo>
                  <a:cubicBezTo>
                    <a:pt x="8339" y="12090"/>
                    <a:pt x="7185" y="11983"/>
                    <a:pt x="6072" y="11781"/>
                  </a:cubicBezTo>
                  <a:lnTo>
                    <a:pt x="6072" y="5188"/>
                  </a:lnTo>
                  <a:cubicBezTo>
                    <a:pt x="6065" y="4535"/>
                    <a:pt x="6115" y="3882"/>
                    <a:pt x="6222" y="3233"/>
                  </a:cubicBezTo>
                  <a:cubicBezTo>
                    <a:pt x="7142" y="2978"/>
                    <a:pt x="8691" y="2850"/>
                    <a:pt x="10034" y="2850"/>
                  </a:cubicBezTo>
                  <a:cubicBezTo>
                    <a:pt x="15246" y="2850"/>
                    <a:pt x="15483" y="5107"/>
                    <a:pt x="15483" y="7489"/>
                  </a:cubicBezTo>
                  <a:cubicBezTo>
                    <a:pt x="15476" y="10138"/>
                    <a:pt x="15326" y="12101"/>
                    <a:pt x="9502" y="1210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341" name="Google Shape;3341;p153"/>
            <p:cNvSpPr/>
            <p:nvPr/>
          </p:nvSpPr>
          <p:spPr>
            <a:xfrm>
              <a:off x="1305727" y="49676"/>
              <a:ext cx="12690" cy="14396"/>
            </a:xfrm>
            <a:custGeom>
              <a:avLst/>
              <a:gdLst/>
              <a:ahLst/>
              <a:cxnLst/>
              <a:rect l="l" t="t" r="r" b="b"/>
              <a:pathLst>
                <a:path w="21600" h="21487" extrusionOk="0">
                  <a:moveTo>
                    <a:pt x="18904" y="10439"/>
                  </a:moveTo>
                  <a:cubicBezTo>
                    <a:pt x="20420" y="9338"/>
                    <a:pt x="21195" y="7774"/>
                    <a:pt x="21013" y="6188"/>
                  </a:cubicBezTo>
                  <a:cubicBezTo>
                    <a:pt x="21228" y="4385"/>
                    <a:pt x="20258" y="2617"/>
                    <a:pt x="18420" y="1464"/>
                  </a:cubicBezTo>
                  <a:cubicBezTo>
                    <a:pt x="16109" y="391"/>
                    <a:pt x="13417" y="-113"/>
                    <a:pt x="10714" y="21"/>
                  </a:cubicBezTo>
                  <a:lnTo>
                    <a:pt x="0" y="21"/>
                  </a:lnTo>
                  <a:lnTo>
                    <a:pt x="0" y="21487"/>
                  </a:lnTo>
                  <a:lnTo>
                    <a:pt x="4630" y="21487"/>
                  </a:lnTo>
                  <a:lnTo>
                    <a:pt x="4630" y="12302"/>
                  </a:lnTo>
                  <a:lnTo>
                    <a:pt x="9055" y="12302"/>
                  </a:lnTo>
                  <a:lnTo>
                    <a:pt x="16347" y="21487"/>
                  </a:lnTo>
                  <a:lnTo>
                    <a:pt x="21600" y="21487"/>
                  </a:lnTo>
                  <a:lnTo>
                    <a:pt x="13686" y="12040"/>
                  </a:lnTo>
                  <a:cubicBezTo>
                    <a:pt x="15602" y="11934"/>
                    <a:pt x="17428" y="11374"/>
                    <a:pt x="18905" y="10439"/>
                  </a:cubicBezTo>
                  <a:close/>
                  <a:moveTo>
                    <a:pt x="9815" y="9311"/>
                  </a:moveTo>
                  <a:lnTo>
                    <a:pt x="4630" y="9311"/>
                  </a:lnTo>
                  <a:lnTo>
                    <a:pt x="4630" y="3117"/>
                  </a:lnTo>
                  <a:lnTo>
                    <a:pt x="12373" y="3117"/>
                  </a:lnTo>
                  <a:cubicBezTo>
                    <a:pt x="13049" y="3166"/>
                    <a:pt x="13714" y="3289"/>
                    <a:pt x="14342" y="3485"/>
                  </a:cubicBezTo>
                  <a:cubicBezTo>
                    <a:pt x="14912" y="3692"/>
                    <a:pt x="15408" y="3997"/>
                    <a:pt x="15794" y="4377"/>
                  </a:cubicBezTo>
                  <a:cubicBezTo>
                    <a:pt x="16199" y="4833"/>
                    <a:pt x="16404" y="5375"/>
                    <a:pt x="16381" y="5925"/>
                  </a:cubicBezTo>
                  <a:cubicBezTo>
                    <a:pt x="16442" y="6565"/>
                    <a:pt x="16249" y="7205"/>
                    <a:pt x="15829" y="7763"/>
                  </a:cubicBezTo>
                  <a:cubicBezTo>
                    <a:pt x="15495" y="8200"/>
                    <a:pt x="15003" y="8555"/>
                    <a:pt x="14412" y="8786"/>
                  </a:cubicBezTo>
                  <a:cubicBezTo>
                    <a:pt x="13767" y="9039"/>
                    <a:pt x="13061" y="9191"/>
                    <a:pt x="12338" y="9232"/>
                  </a:cubicBezTo>
                  <a:cubicBezTo>
                    <a:pt x="11543" y="9285"/>
                    <a:pt x="10679" y="9311"/>
                    <a:pt x="9815" y="931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3342" name="Google Shape;3342;p153"/>
            <p:cNvSpPr/>
            <p:nvPr/>
          </p:nvSpPr>
          <p:spPr>
            <a:xfrm>
              <a:off x="1298673" y="43648"/>
              <a:ext cx="25611" cy="25949"/>
            </a:xfrm>
            <a:custGeom>
              <a:avLst/>
              <a:gdLst/>
              <a:ahLst/>
              <a:cxnLst/>
              <a:rect l="l" t="t" r="r" b="b"/>
              <a:pathLst>
                <a:path w="21298" h="21579" extrusionOk="0">
                  <a:moveTo>
                    <a:pt x="20440" y="6389"/>
                  </a:moveTo>
                  <a:cubicBezTo>
                    <a:pt x="19906" y="5109"/>
                    <a:pt x="19116" y="3950"/>
                    <a:pt x="18119" y="2983"/>
                  </a:cubicBezTo>
                  <a:cubicBezTo>
                    <a:pt x="17147" y="2032"/>
                    <a:pt x="15993" y="1286"/>
                    <a:pt x="14724" y="790"/>
                  </a:cubicBezTo>
                  <a:cubicBezTo>
                    <a:pt x="13443" y="265"/>
                    <a:pt x="12070" y="-3"/>
                    <a:pt x="10684" y="1"/>
                  </a:cubicBezTo>
                  <a:cubicBezTo>
                    <a:pt x="9278" y="-6"/>
                    <a:pt x="7885" y="262"/>
                    <a:pt x="6584" y="790"/>
                  </a:cubicBezTo>
                  <a:cubicBezTo>
                    <a:pt x="3990" y="1806"/>
                    <a:pt x="1922" y="3827"/>
                    <a:pt x="853" y="6389"/>
                  </a:cubicBezTo>
                  <a:cubicBezTo>
                    <a:pt x="274" y="7779"/>
                    <a:pt x="-16" y="9271"/>
                    <a:pt x="1" y="10775"/>
                  </a:cubicBezTo>
                  <a:cubicBezTo>
                    <a:pt x="-12" y="12245"/>
                    <a:pt x="257" y="13704"/>
                    <a:pt x="795" y="15073"/>
                  </a:cubicBezTo>
                  <a:cubicBezTo>
                    <a:pt x="1296" y="16347"/>
                    <a:pt x="2045" y="17509"/>
                    <a:pt x="2999" y="18494"/>
                  </a:cubicBezTo>
                  <a:cubicBezTo>
                    <a:pt x="3956" y="19467"/>
                    <a:pt x="5100" y="20238"/>
                    <a:pt x="6363" y="20760"/>
                  </a:cubicBezTo>
                  <a:cubicBezTo>
                    <a:pt x="7734" y="21316"/>
                    <a:pt x="9203" y="21594"/>
                    <a:pt x="10683" y="21579"/>
                  </a:cubicBezTo>
                  <a:cubicBezTo>
                    <a:pt x="12068" y="21581"/>
                    <a:pt x="13440" y="21318"/>
                    <a:pt x="14724" y="20804"/>
                  </a:cubicBezTo>
                  <a:cubicBezTo>
                    <a:pt x="15987" y="20297"/>
                    <a:pt x="17139" y="19553"/>
                    <a:pt x="18118" y="18611"/>
                  </a:cubicBezTo>
                  <a:cubicBezTo>
                    <a:pt x="19114" y="17637"/>
                    <a:pt x="19904" y="16474"/>
                    <a:pt x="20440" y="15190"/>
                  </a:cubicBezTo>
                  <a:cubicBezTo>
                    <a:pt x="21584" y="12377"/>
                    <a:pt x="21584" y="9232"/>
                    <a:pt x="20440" y="6419"/>
                  </a:cubicBezTo>
                  <a:close/>
                  <a:moveTo>
                    <a:pt x="18339" y="14430"/>
                  </a:moveTo>
                  <a:cubicBezTo>
                    <a:pt x="17942" y="15476"/>
                    <a:pt x="17343" y="16435"/>
                    <a:pt x="16576" y="17252"/>
                  </a:cubicBezTo>
                  <a:cubicBezTo>
                    <a:pt x="13451" y="20512"/>
                    <a:pt x="8261" y="20635"/>
                    <a:pt x="4983" y="17526"/>
                  </a:cubicBezTo>
                  <a:cubicBezTo>
                    <a:pt x="4841" y="17391"/>
                    <a:pt x="4703" y="17251"/>
                    <a:pt x="4571" y="17105"/>
                  </a:cubicBezTo>
                  <a:cubicBezTo>
                    <a:pt x="3826" y="16282"/>
                    <a:pt x="3256" y="15317"/>
                    <a:pt x="2896" y="14269"/>
                  </a:cubicBezTo>
                  <a:cubicBezTo>
                    <a:pt x="2506" y="13156"/>
                    <a:pt x="2312" y="11983"/>
                    <a:pt x="2323" y="10804"/>
                  </a:cubicBezTo>
                  <a:cubicBezTo>
                    <a:pt x="2307" y="9572"/>
                    <a:pt x="2522" y="8348"/>
                    <a:pt x="2955" y="7193"/>
                  </a:cubicBezTo>
                  <a:cubicBezTo>
                    <a:pt x="3350" y="6144"/>
                    <a:pt x="3955" y="5184"/>
                    <a:pt x="4732" y="4372"/>
                  </a:cubicBezTo>
                  <a:cubicBezTo>
                    <a:pt x="5479" y="3585"/>
                    <a:pt x="6378" y="2958"/>
                    <a:pt x="7377" y="2530"/>
                  </a:cubicBezTo>
                  <a:cubicBezTo>
                    <a:pt x="8425" y="2097"/>
                    <a:pt x="9549" y="1878"/>
                    <a:pt x="10683" y="1886"/>
                  </a:cubicBezTo>
                  <a:cubicBezTo>
                    <a:pt x="12906" y="1861"/>
                    <a:pt x="15037" y="2762"/>
                    <a:pt x="16561" y="4372"/>
                  </a:cubicBezTo>
                  <a:cubicBezTo>
                    <a:pt x="17329" y="5188"/>
                    <a:pt x="17928" y="6147"/>
                    <a:pt x="18324" y="7193"/>
                  </a:cubicBezTo>
                  <a:cubicBezTo>
                    <a:pt x="19204" y="9551"/>
                    <a:pt x="19204" y="12145"/>
                    <a:pt x="18324" y="145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grpSp>
      <p:sp>
        <p:nvSpPr>
          <p:cNvPr id="3343" name="Google Shape;3343;p153"/>
          <p:cNvSpPr txBox="1">
            <a:spLocks noGrp="1"/>
          </p:cNvSpPr>
          <p:nvPr>
            <p:ph type="title"/>
          </p:nvPr>
        </p:nvSpPr>
        <p:spPr>
          <a:xfrm>
            <a:off x="443899" y="55266"/>
            <a:ext cx="10756800" cy="7179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rgbClr val="FFFFFF"/>
              </a:buClr>
              <a:buSzPts val="3600"/>
              <a:buFont typeface="Exo 2"/>
              <a:buNone/>
              <a:defRPr>
                <a:solidFill>
                  <a:srgbClr val="FFFFFF"/>
                </a:solidFill>
              </a:defRPr>
            </a:lvl1pPr>
            <a:lvl2pPr lvl="1" algn="l" rtl="0">
              <a:lnSpc>
                <a:spcPct val="100000"/>
              </a:lnSpc>
              <a:spcBef>
                <a:spcPts val="0"/>
              </a:spcBef>
              <a:spcAft>
                <a:spcPts val="0"/>
              </a:spcAft>
              <a:buClr>
                <a:schemeClr val="accent1"/>
              </a:buClr>
              <a:buSzPts val="1800"/>
              <a:buNone/>
              <a:defRPr/>
            </a:lvl2pPr>
            <a:lvl3pPr lvl="2" algn="l" rtl="0">
              <a:lnSpc>
                <a:spcPct val="100000"/>
              </a:lnSpc>
              <a:spcBef>
                <a:spcPts val="0"/>
              </a:spcBef>
              <a:spcAft>
                <a:spcPts val="0"/>
              </a:spcAft>
              <a:buClr>
                <a:schemeClr val="accent1"/>
              </a:buClr>
              <a:buSzPts val="1800"/>
              <a:buNone/>
              <a:defRPr/>
            </a:lvl3pPr>
            <a:lvl4pPr lvl="3" algn="l" rtl="0">
              <a:lnSpc>
                <a:spcPct val="100000"/>
              </a:lnSpc>
              <a:spcBef>
                <a:spcPts val="0"/>
              </a:spcBef>
              <a:spcAft>
                <a:spcPts val="0"/>
              </a:spcAft>
              <a:buClr>
                <a:schemeClr val="accent1"/>
              </a:buClr>
              <a:buSzPts val="1800"/>
              <a:buNone/>
              <a:defRPr/>
            </a:lvl4pPr>
            <a:lvl5pPr lvl="4" algn="l" rtl="0">
              <a:lnSpc>
                <a:spcPct val="100000"/>
              </a:lnSpc>
              <a:spcBef>
                <a:spcPts val="0"/>
              </a:spcBef>
              <a:spcAft>
                <a:spcPts val="0"/>
              </a:spcAft>
              <a:buClr>
                <a:schemeClr val="accent1"/>
              </a:buClr>
              <a:buSzPts val="1800"/>
              <a:buNone/>
              <a:defRPr/>
            </a:lvl5pPr>
            <a:lvl6pPr lvl="5" algn="l" rtl="0">
              <a:lnSpc>
                <a:spcPct val="100000"/>
              </a:lnSpc>
              <a:spcBef>
                <a:spcPts val="0"/>
              </a:spcBef>
              <a:spcAft>
                <a:spcPts val="0"/>
              </a:spcAft>
              <a:buClr>
                <a:schemeClr val="accent1"/>
              </a:buClr>
              <a:buSzPts val="1800"/>
              <a:buNone/>
              <a:defRPr/>
            </a:lvl6pPr>
            <a:lvl7pPr lvl="6" algn="l" rtl="0">
              <a:lnSpc>
                <a:spcPct val="100000"/>
              </a:lnSpc>
              <a:spcBef>
                <a:spcPts val="0"/>
              </a:spcBef>
              <a:spcAft>
                <a:spcPts val="0"/>
              </a:spcAft>
              <a:buClr>
                <a:schemeClr val="accent1"/>
              </a:buClr>
              <a:buSzPts val="1800"/>
              <a:buNone/>
              <a:defRPr/>
            </a:lvl7pPr>
            <a:lvl8pPr lvl="7" algn="l" rtl="0">
              <a:lnSpc>
                <a:spcPct val="100000"/>
              </a:lnSpc>
              <a:spcBef>
                <a:spcPts val="0"/>
              </a:spcBef>
              <a:spcAft>
                <a:spcPts val="0"/>
              </a:spcAft>
              <a:buClr>
                <a:schemeClr val="accent1"/>
              </a:buClr>
              <a:buSzPts val="1800"/>
              <a:buNone/>
              <a:defRPr/>
            </a:lvl8pPr>
            <a:lvl9pPr lvl="8" algn="l" rtl="0">
              <a:lnSpc>
                <a:spcPct val="100000"/>
              </a:lnSpc>
              <a:spcBef>
                <a:spcPts val="0"/>
              </a:spcBef>
              <a:spcAft>
                <a:spcPts val="0"/>
              </a:spcAft>
              <a:buClr>
                <a:schemeClr val="accent1"/>
              </a:buClr>
              <a:buSzPts val="1800"/>
              <a:buNone/>
              <a:defRPr/>
            </a:lvl9pPr>
          </a:lstStyle>
          <a:p>
            <a:endParaRPr/>
          </a:p>
        </p:txBody>
      </p:sp>
      <p:sp>
        <p:nvSpPr>
          <p:cNvPr id="3344" name="Google Shape;3344;p153"/>
          <p:cNvSpPr txBox="1">
            <a:spLocks noGrp="1"/>
          </p:cNvSpPr>
          <p:nvPr>
            <p:ph type="body" idx="1"/>
          </p:nvPr>
        </p:nvSpPr>
        <p:spPr>
          <a:xfrm>
            <a:off x="443899" y="842606"/>
            <a:ext cx="10186800" cy="4257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0"/>
              </a:spcBef>
              <a:spcAft>
                <a:spcPts val="0"/>
              </a:spcAft>
              <a:buClr>
                <a:srgbClr val="FFFFFF"/>
              </a:buClr>
              <a:buSzPts val="1800"/>
              <a:buFont typeface="Exo 2"/>
              <a:buNone/>
              <a:defRPr sz="1800">
                <a:solidFill>
                  <a:srgbClr val="FFFFFF"/>
                </a:solidFill>
              </a:defRPr>
            </a:lvl1pPr>
            <a:lvl2pPr marL="914400" lvl="1" indent="-228600" algn="l" rtl="0">
              <a:lnSpc>
                <a:spcPct val="100000"/>
              </a:lnSpc>
              <a:spcBef>
                <a:spcPts val="0"/>
              </a:spcBef>
              <a:spcAft>
                <a:spcPts val="0"/>
              </a:spcAft>
              <a:buClr>
                <a:srgbClr val="FFFFFF"/>
              </a:buClr>
              <a:buSzPts val="1800"/>
              <a:buFont typeface="Exo 2"/>
              <a:buNone/>
              <a:defRPr sz="1800">
                <a:solidFill>
                  <a:srgbClr val="FFFFFF"/>
                </a:solidFill>
              </a:defRPr>
            </a:lvl2pPr>
            <a:lvl3pPr marL="1371600" lvl="2" indent="-228600" algn="l" rtl="0">
              <a:lnSpc>
                <a:spcPct val="100000"/>
              </a:lnSpc>
              <a:spcBef>
                <a:spcPts val="0"/>
              </a:spcBef>
              <a:spcAft>
                <a:spcPts val="0"/>
              </a:spcAft>
              <a:buClr>
                <a:srgbClr val="FFFFFF"/>
              </a:buClr>
              <a:buSzPts val="1800"/>
              <a:buFont typeface="Exo 2"/>
              <a:buNone/>
              <a:defRPr sz="1800">
                <a:solidFill>
                  <a:srgbClr val="FFFFFF"/>
                </a:solidFill>
              </a:defRPr>
            </a:lvl3pPr>
            <a:lvl4pPr marL="1828800" lvl="3" indent="-228600" algn="l" rtl="0">
              <a:lnSpc>
                <a:spcPct val="100000"/>
              </a:lnSpc>
              <a:spcBef>
                <a:spcPts val="0"/>
              </a:spcBef>
              <a:spcAft>
                <a:spcPts val="0"/>
              </a:spcAft>
              <a:buClr>
                <a:srgbClr val="FFFFFF"/>
              </a:buClr>
              <a:buSzPts val="1800"/>
              <a:buFont typeface="Exo 2"/>
              <a:buNone/>
              <a:defRPr sz="1800">
                <a:solidFill>
                  <a:srgbClr val="FFFFFF"/>
                </a:solidFill>
              </a:defRPr>
            </a:lvl4pPr>
            <a:lvl5pPr marL="2286000" lvl="4" indent="-228600" algn="l" rtl="0">
              <a:lnSpc>
                <a:spcPct val="100000"/>
              </a:lnSpc>
              <a:spcBef>
                <a:spcPts val="0"/>
              </a:spcBef>
              <a:spcAft>
                <a:spcPts val="0"/>
              </a:spcAft>
              <a:buClr>
                <a:srgbClr val="FFFFFF"/>
              </a:buClr>
              <a:buSzPts val="1800"/>
              <a:buFont typeface="Exo 2"/>
              <a:buNone/>
              <a:defRPr sz="1800">
                <a:solidFill>
                  <a:srgbClr val="FFFFFF"/>
                </a:solidFill>
              </a:defRPr>
            </a:lvl5pPr>
            <a:lvl6pPr marL="2743200" lvl="5" indent="-330200" algn="l" rtl="0">
              <a:lnSpc>
                <a:spcPct val="100000"/>
              </a:lnSpc>
              <a:spcBef>
                <a:spcPts val="600"/>
              </a:spcBef>
              <a:spcAft>
                <a:spcPts val="0"/>
              </a:spcAft>
              <a:buSzPts val="1600"/>
              <a:buChar char="•"/>
              <a:defRPr/>
            </a:lvl6pPr>
            <a:lvl7pPr marL="3200400" lvl="6" indent="-330200" algn="l" rtl="0">
              <a:lnSpc>
                <a:spcPct val="100000"/>
              </a:lnSpc>
              <a:spcBef>
                <a:spcPts val="600"/>
              </a:spcBef>
              <a:spcAft>
                <a:spcPts val="0"/>
              </a:spcAft>
              <a:buSzPts val="1600"/>
              <a:buChar char="•"/>
              <a:defRPr/>
            </a:lvl7pPr>
            <a:lvl8pPr marL="3657600" lvl="7" indent="-330200" algn="l" rtl="0">
              <a:lnSpc>
                <a:spcPct val="100000"/>
              </a:lnSpc>
              <a:spcBef>
                <a:spcPts val="600"/>
              </a:spcBef>
              <a:spcAft>
                <a:spcPts val="0"/>
              </a:spcAft>
              <a:buSzPts val="1600"/>
              <a:buChar char="•"/>
              <a:defRPr/>
            </a:lvl8pPr>
            <a:lvl9pPr marL="4114800" lvl="8" indent="-330200" algn="l" rtl="0">
              <a:lnSpc>
                <a:spcPct val="100000"/>
              </a:lnSpc>
              <a:spcBef>
                <a:spcPts val="600"/>
              </a:spcBef>
              <a:spcAft>
                <a:spcPts val="0"/>
              </a:spcAft>
              <a:buSzPts val="1600"/>
              <a:buChar char="•"/>
              <a:defRPr/>
            </a:lvl9pPr>
          </a:lstStyle>
          <a:p>
            <a:endParaRPr/>
          </a:p>
        </p:txBody>
      </p:sp>
      <p:sp>
        <p:nvSpPr>
          <p:cNvPr id="3345" name="Google Shape;3345;p153"/>
          <p:cNvSpPr txBox="1">
            <a:spLocks noGrp="1"/>
          </p:cNvSpPr>
          <p:nvPr>
            <p:ph type="sldNum" idx="12"/>
          </p:nvPr>
        </p:nvSpPr>
        <p:spPr>
          <a:xfrm>
            <a:off x="5892800" y="6172200"/>
            <a:ext cx="28449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a:lvl1pPr>
            <a:lvl2pPr marL="0" marR="0" lvl="1" indent="0" algn="r" rtl="0">
              <a:lnSpc>
                <a:spcPct val="100000"/>
              </a:lnSpc>
              <a:spcBef>
                <a:spcPts val="0"/>
              </a:spcBef>
              <a:spcAft>
                <a:spcPts val="0"/>
              </a:spcAft>
              <a:buClr>
                <a:srgbClr val="000000"/>
              </a:buClr>
              <a:buSzPts val="1200"/>
              <a:buFont typeface="Arial"/>
              <a:buNone/>
              <a:defRPr sz="1200"/>
            </a:lvl2pPr>
            <a:lvl3pPr marL="0" marR="0" lvl="2" indent="0" algn="r" rtl="0">
              <a:lnSpc>
                <a:spcPct val="100000"/>
              </a:lnSpc>
              <a:spcBef>
                <a:spcPts val="0"/>
              </a:spcBef>
              <a:spcAft>
                <a:spcPts val="0"/>
              </a:spcAft>
              <a:buClr>
                <a:srgbClr val="000000"/>
              </a:buClr>
              <a:buSzPts val="1200"/>
              <a:buFont typeface="Arial"/>
              <a:buNone/>
              <a:defRPr sz="1200"/>
            </a:lvl3pPr>
            <a:lvl4pPr marL="0" marR="0" lvl="3" indent="0" algn="r" rtl="0">
              <a:lnSpc>
                <a:spcPct val="100000"/>
              </a:lnSpc>
              <a:spcBef>
                <a:spcPts val="0"/>
              </a:spcBef>
              <a:spcAft>
                <a:spcPts val="0"/>
              </a:spcAft>
              <a:buClr>
                <a:srgbClr val="000000"/>
              </a:buClr>
              <a:buSzPts val="1200"/>
              <a:buFont typeface="Arial"/>
              <a:buNone/>
              <a:defRPr sz="1200"/>
            </a:lvl4pPr>
            <a:lvl5pPr marL="0" marR="0" lvl="4" indent="0" algn="r" rtl="0">
              <a:lnSpc>
                <a:spcPct val="100000"/>
              </a:lnSpc>
              <a:spcBef>
                <a:spcPts val="0"/>
              </a:spcBef>
              <a:spcAft>
                <a:spcPts val="0"/>
              </a:spcAft>
              <a:buClr>
                <a:srgbClr val="000000"/>
              </a:buClr>
              <a:buSzPts val="1200"/>
              <a:buFont typeface="Arial"/>
              <a:buNone/>
              <a:defRPr sz="1200"/>
            </a:lvl5pPr>
            <a:lvl6pPr marL="0" marR="0" lvl="5" indent="0" algn="r" rtl="0">
              <a:lnSpc>
                <a:spcPct val="100000"/>
              </a:lnSpc>
              <a:spcBef>
                <a:spcPts val="0"/>
              </a:spcBef>
              <a:spcAft>
                <a:spcPts val="0"/>
              </a:spcAft>
              <a:buClr>
                <a:srgbClr val="000000"/>
              </a:buClr>
              <a:buSzPts val="1200"/>
              <a:buFont typeface="Arial"/>
              <a:buNone/>
              <a:defRPr sz="1200"/>
            </a:lvl6pPr>
            <a:lvl7pPr marL="0" marR="0" lvl="6" indent="0" algn="r" rtl="0">
              <a:lnSpc>
                <a:spcPct val="100000"/>
              </a:lnSpc>
              <a:spcBef>
                <a:spcPts val="0"/>
              </a:spcBef>
              <a:spcAft>
                <a:spcPts val="0"/>
              </a:spcAft>
              <a:buClr>
                <a:srgbClr val="000000"/>
              </a:buClr>
              <a:buSzPts val="1200"/>
              <a:buFont typeface="Arial"/>
              <a:buNone/>
              <a:defRPr sz="1200"/>
            </a:lvl7pPr>
            <a:lvl8pPr marL="0" marR="0" lvl="7" indent="0" algn="r" rtl="0">
              <a:lnSpc>
                <a:spcPct val="100000"/>
              </a:lnSpc>
              <a:spcBef>
                <a:spcPts val="0"/>
              </a:spcBef>
              <a:spcAft>
                <a:spcPts val="0"/>
              </a:spcAft>
              <a:buClr>
                <a:srgbClr val="000000"/>
              </a:buClr>
              <a:buSzPts val="1200"/>
              <a:buFont typeface="Arial"/>
              <a:buNone/>
              <a:defRPr sz="1200"/>
            </a:lvl8pPr>
            <a:lvl9pPr marL="0" marR="0" lvl="8" indent="0" algn="r" rtl="0">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sz="1400" dirty="0"/>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7"/>
            </a:lvl1pPr>
          </a:lstStyle>
          <a:p>
            <a:r>
              <a:rPr lang="en-US"/>
              <a:t>Click to edit Master title style</a:t>
            </a:r>
          </a:p>
        </p:txBody>
      </p:sp>
      <p:sp>
        <p:nvSpPr>
          <p:cNvPr id="3" name="Subtitle 2"/>
          <p:cNvSpPr>
            <a:spLocks noGrp="1"/>
          </p:cNvSpPr>
          <p:nvPr>
            <p:ph type="subTitle" idx="1"/>
          </p:nvPr>
        </p:nvSpPr>
        <p:spPr>
          <a:xfrm>
            <a:off x="1524001" y="3602037"/>
            <a:ext cx="9144000" cy="1655763"/>
          </a:xfrm>
        </p:spPr>
        <p:txBody>
          <a:bodyPr/>
          <a:lstStyle>
            <a:lvl1pPr marL="0" indent="0" algn="ctr">
              <a:buNone/>
              <a:defRPr sz="2399"/>
            </a:lvl1pPr>
            <a:lvl2pPr marL="456945" indent="0" algn="ctr">
              <a:buNone/>
              <a:defRPr sz="1999"/>
            </a:lvl2pPr>
            <a:lvl3pPr marL="913889" indent="0" algn="ctr">
              <a:buNone/>
              <a:defRPr sz="1799"/>
            </a:lvl3pPr>
            <a:lvl4pPr marL="1370834" indent="0" algn="ctr">
              <a:buNone/>
              <a:defRPr sz="1599"/>
            </a:lvl4pPr>
            <a:lvl5pPr marL="1827778" indent="0" algn="ctr">
              <a:buNone/>
              <a:defRPr sz="1599"/>
            </a:lvl5pPr>
            <a:lvl6pPr marL="2284724" indent="0" algn="ctr">
              <a:buNone/>
              <a:defRPr sz="1599"/>
            </a:lvl6pPr>
            <a:lvl7pPr marL="2741669" indent="0" algn="ctr">
              <a:buNone/>
              <a:defRPr sz="1599"/>
            </a:lvl7pPr>
            <a:lvl8pPr marL="3198613" indent="0" algn="ctr">
              <a:buNone/>
              <a:defRPr sz="1599"/>
            </a:lvl8pPr>
            <a:lvl9pPr marL="3655558" indent="0" algn="ctr">
              <a:buNone/>
              <a:defRPr sz="1599"/>
            </a:lvl9pPr>
          </a:lstStyle>
          <a:p>
            <a:r>
              <a:rPr lang="en-US"/>
              <a:t>Click to edit Master subtitle style</a:t>
            </a:r>
          </a:p>
        </p:txBody>
      </p:sp>
      <p:sp>
        <p:nvSpPr>
          <p:cNvPr id="4" name="Date Placeholder 3"/>
          <p:cNvSpPr>
            <a:spLocks noGrp="1"/>
          </p:cNvSpPr>
          <p:nvPr>
            <p:ph type="dt" sz="half" idx="10"/>
          </p:nvPr>
        </p:nvSpPr>
        <p:spPr/>
        <p:txBody>
          <a:bodyPr/>
          <a:lstStyle/>
          <a:p>
            <a:fld id="{25C15285-71D8-4F8B-97D2-7EAF6798458C}" type="datetimeFigureOut">
              <a:rPr lang="en-US" smtClean="0"/>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907696-5929-42ED-9043-AE73CFC92F03}" type="slidenum">
              <a:rPr lang="en-US" smtClean="0"/>
              <a:t>‹#›</a:t>
            </a:fld>
            <a:endParaRPr lang="en-US" dirty="0"/>
          </a:p>
        </p:txBody>
      </p:sp>
    </p:spTree>
    <p:extLst>
      <p:ext uri="{BB962C8B-B14F-4D97-AF65-F5344CB8AC3E}">
        <p14:creationId xmlns:p14="http://schemas.microsoft.com/office/powerpoint/2010/main" val="11747330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C15285-71D8-4F8B-97D2-7EAF6798458C}" type="datetimeFigureOut">
              <a:rPr lang="en-US" smtClean="0"/>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907696-5929-42ED-9043-AE73CFC92F03}" type="slidenum">
              <a:rPr lang="en-US" smtClean="0"/>
              <a:t>‹#›</a:t>
            </a:fld>
            <a:endParaRPr lang="en-US" dirty="0"/>
          </a:p>
        </p:txBody>
      </p:sp>
    </p:spTree>
    <p:extLst>
      <p:ext uri="{BB962C8B-B14F-4D97-AF65-F5344CB8AC3E}">
        <p14:creationId xmlns:p14="http://schemas.microsoft.com/office/powerpoint/2010/main" val="38685205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5997"/>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399">
                <a:solidFill>
                  <a:schemeClr val="tx1">
                    <a:tint val="75000"/>
                  </a:schemeClr>
                </a:solidFill>
              </a:defRPr>
            </a:lvl1pPr>
            <a:lvl2pPr marL="456945" indent="0">
              <a:buNone/>
              <a:defRPr sz="1999">
                <a:solidFill>
                  <a:schemeClr val="tx1">
                    <a:tint val="75000"/>
                  </a:schemeClr>
                </a:solidFill>
              </a:defRPr>
            </a:lvl2pPr>
            <a:lvl3pPr marL="913889" indent="0">
              <a:buNone/>
              <a:defRPr sz="1799">
                <a:solidFill>
                  <a:schemeClr val="tx1">
                    <a:tint val="75000"/>
                  </a:schemeClr>
                </a:solidFill>
              </a:defRPr>
            </a:lvl3pPr>
            <a:lvl4pPr marL="1370834" indent="0">
              <a:buNone/>
              <a:defRPr sz="1599">
                <a:solidFill>
                  <a:schemeClr val="tx1">
                    <a:tint val="75000"/>
                  </a:schemeClr>
                </a:solidFill>
              </a:defRPr>
            </a:lvl4pPr>
            <a:lvl5pPr marL="1827778" indent="0">
              <a:buNone/>
              <a:defRPr sz="1599">
                <a:solidFill>
                  <a:schemeClr val="tx1">
                    <a:tint val="75000"/>
                  </a:schemeClr>
                </a:solidFill>
              </a:defRPr>
            </a:lvl5pPr>
            <a:lvl6pPr marL="2284724" indent="0">
              <a:buNone/>
              <a:defRPr sz="1599">
                <a:solidFill>
                  <a:schemeClr val="tx1">
                    <a:tint val="75000"/>
                  </a:schemeClr>
                </a:solidFill>
              </a:defRPr>
            </a:lvl6pPr>
            <a:lvl7pPr marL="2741669" indent="0">
              <a:buNone/>
              <a:defRPr sz="1599">
                <a:solidFill>
                  <a:schemeClr val="tx1">
                    <a:tint val="75000"/>
                  </a:schemeClr>
                </a:solidFill>
              </a:defRPr>
            </a:lvl7pPr>
            <a:lvl8pPr marL="3198613" indent="0">
              <a:buNone/>
              <a:defRPr sz="1599">
                <a:solidFill>
                  <a:schemeClr val="tx1">
                    <a:tint val="75000"/>
                  </a:schemeClr>
                </a:solidFill>
              </a:defRPr>
            </a:lvl8pPr>
            <a:lvl9pPr marL="3655558" indent="0">
              <a:buNone/>
              <a:defRPr sz="15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C15285-71D8-4F8B-97D2-7EAF6798458C}" type="datetimeFigureOut">
              <a:rPr lang="en-US" smtClean="0"/>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907696-5929-42ED-9043-AE73CFC92F03}" type="slidenum">
              <a:rPr lang="en-US" smtClean="0"/>
              <a:t>‹#›</a:t>
            </a:fld>
            <a:endParaRPr lang="en-US" dirty="0"/>
          </a:p>
        </p:txBody>
      </p:sp>
    </p:spTree>
    <p:extLst>
      <p:ext uri="{BB962C8B-B14F-4D97-AF65-F5344CB8AC3E}">
        <p14:creationId xmlns:p14="http://schemas.microsoft.com/office/powerpoint/2010/main" val="23570138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C15285-71D8-4F8B-97D2-7EAF6798458C}" type="datetimeFigureOut">
              <a:rPr lang="en-US" smtClean="0"/>
              <a:t>5/21/2021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907696-5929-42ED-9043-AE73CFC92F03}" type="slidenum">
              <a:rPr lang="en-US" smtClean="0"/>
              <a:t>‹#›</a:t>
            </a:fld>
            <a:endParaRPr lang="en-US" dirty="0"/>
          </a:p>
        </p:txBody>
      </p:sp>
    </p:spTree>
    <p:extLst>
      <p:ext uri="{BB962C8B-B14F-4D97-AF65-F5344CB8AC3E}">
        <p14:creationId xmlns:p14="http://schemas.microsoft.com/office/powerpoint/2010/main" val="10980061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6945" indent="0">
              <a:buNone/>
              <a:defRPr sz="1999" b="1"/>
            </a:lvl2pPr>
            <a:lvl3pPr marL="913889" indent="0">
              <a:buNone/>
              <a:defRPr sz="1799" b="1"/>
            </a:lvl3pPr>
            <a:lvl4pPr marL="1370834" indent="0">
              <a:buNone/>
              <a:defRPr sz="1599" b="1"/>
            </a:lvl4pPr>
            <a:lvl5pPr marL="1827778" indent="0">
              <a:buNone/>
              <a:defRPr sz="1599" b="1"/>
            </a:lvl5pPr>
            <a:lvl6pPr marL="2284724" indent="0">
              <a:buNone/>
              <a:defRPr sz="1599" b="1"/>
            </a:lvl6pPr>
            <a:lvl7pPr marL="2741669" indent="0">
              <a:buNone/>
              <a:defRPr sz="1599" b="1"/>
            </a:lvl7pPr>
            <a:lvl8pPr marL="3198613" indent="0">
              <a:buNone/>
              <a:defRPr sz="1599" b="1"/>
            </a:lvl8pPr>
            <a:lvl9pPr marL="3655558" indent="0">
              <a:buNone/>
              <a:defRPr sz="1599"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6945" indent="0">
              <a:buNone/>
              <a:defRPr sz="1999" b="1"/>
            </a:lvl2pPr>
            <a:lvl3pPr marL="913889" indent="0">
              <a:buNone/>
              <a:defRPr sz="1799" b="1"/>
            </a:lvl3pPr>
            <a:lvl4pPr marL="1370834" indent="0">
              <a:buNone/>
              <a:defRPr sz="1599" b="1"/>
            </a:lvl4pPr>
            <a:lvl5pPr marL="1827778" indent="0">
              <a:buNone/>
              <a:defRPr sz="1599" b="1"/>
            </a:lvl5pPr>
            <a:lvl6pPr marL="2284724" indent="0">
              <a:buNone/>
              <a:defRPr sz="1599" b="1"/>
            </a:lvl6pPr>
            <a:lvl7pPr marL="2741669" indent="0">
              <a:buNone/>
              <a:defRPr sz="1599" b="1"/>
            </a:lvl7pPr>
            <a:lvl8pPr marL="3198613" indent="0">
              <a:buNone/>
              <a:defRPr sz="1599" b="1"/>
            </a:lvl8pPr>
            <a:lvl9pPr marL="3655558" indent="0">
              <a:buNone/>
              <a:defRPr sz="1599"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C15285-71D8-4F8B-97D2-7EAF6798458C}" type="datetimeFigureOut">
              <a:rPr lang="en-US" smtClean="0"/>
              <a:t>5/21/2021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3907696-5929-42ED-9043-AE73CFC92F03}" type="slidenum">
              <a:rPr lang="en-US" smtClean="0"/>
              <a:t>‹#›</a:t>
            </a:fld>
            <a:endParaRPr lang="en-US" dirty="0"/>
          </a:p>
        </p:txBody>
      </p:sp>
    </p:spTree>
    <p:extLst>
      <p:ext uri="{BB962C8B-B14F-4D97-AF65-F5344CB8AC3E}">
        <p14:creationId xmlns:p14="http://schemas.microsoft.com/office/powerpoint/2010/main" val="3983325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C15285-71D8-4F8B-97D2-7EAF6798458C}" type="datetimeFigureOut">
              <a:rPr lang="en-US" smtClean="0"/>
              <a:t>5/21/2021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3907696-5929-42ED-9043-AE73CFC92F03}" type="slidenum">
              <a:rPr lang="en-US" smtClean="0"/>
              <a:t>‹#›</a:t>
            </a:fld>
            <a:endParaRPr lang="en-US" dirty="0"/>
          </a:p>
        </p:txBody>
      </p:sp>
    </p:spTree>
    <p:extLst>
      <p:ext uri="{BB962C8B-B14F-4D97-AF65-F5344CB8AC3E}">
        <p14:creationId xmlns:p14="http://schemas.microsoft.com/office/powerpoint/2010/main" val="24016969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C15285-71D8-4F8B-97D2-7EAF6798458C}" type="datetimeFigureOut">
              <a:rPr lang="en-US" smtClean="0"/>
              <a:t>5/21/2021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3907696-5929-42ED-9043-AE73CFC92F03}" type="slidenum">
              <a:rPr lang="en-US" smtClean="0"/>
              <a:t>‹#›</a:t>
            </a:fld>
            <a:endParaRPr lang="en-US" dirty="0"/>
          </a:p>
        </p:txBody>
      </p:sp>
    </p:spTree>
    <p:extLst>
      <p:ext uri="{BB962C8B-B14F-4D97-AF65-F5344CB8AC3E}">
        <p14:creationId xmlns:p14="http://schemas.microsoft.com/office/powerpoint/2010/main" val="18588094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599"/>
            </a:lvl1pPr>
            <a:lvl2pPr marL="456945" indent="0">
              <a:buNone/>
              <a:defRPr sz="1399"/>
            </a:lvl2pPr>
            <a:lvl3pPr marL="913889" indent="0">
              <a:buNone/>
              <a:defRPr sz="1200"/>
            </a:lvl3pPr>
            <a:lvl4pPr marL="1370834" indent="0">
              <a:buNone/>
              <a:defRPr sz="1000"/>
            </a:lvl4pPr>
            <a:lvl5pPr marL="1827778" indent="0">
              <a:buNone/>
              <a:defRPr sz="1000"/>
            </a:lvl5pPr>
            <a:lvl6pPr marL="2284724" indent="0">
              <a:buNone/>
              <a:defRPr sz="1000"/>
            </a:lvl6pPr>
            <a:lvl7pPr marL="2741669" indent="0">
              <a:buNone/>
              <a:defRPr sz="1000"/>
            </a:lvl7pPr>
            <a:lvl8pPr marL="3198613" indent="0">
              <a:buNone/>
              <a:defRPr sz="1000"/>
            </a:lvl8pPr>
            <a:lvl9pPr marL="365555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C15285-71D8-4F8B-97D2-7EAF6798458C}" type="datetimeFigureOut">
              <a:rPr lang="en-US" smtClean="0"/>
              <a:t>5/21/2021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907696-5929-42ED-9043-AE73CFC92F03}" type="slidenum">
              <a:rPr lang="en-US" smtClean="0"/>
              <a:t>‹#›</a:t>
            </a:fld>
            <a:endParaRPr lang="en-US" dirty="0"/>
          </a:p>
        </p:txBody>
      </p:sp>
    </p:spTree>
    <p:extLst>
      <p:ext uri="{BB962C8B-B14F-4D97-AF65-F5344CB8AC3E}">
        <p14:creationId xmlns:p14="http://schemas.microsoft.com/office/powerpoint/2010/main" val="17718784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199"/>
            </a:lvl1pPr>
            <a:lvl2pPr marL="456945" indent="0">
              <a:buNone/>
              <a:defRPr sz="2799"/>
            </a:lvl2pPr>
            <a:lvl3pPr marL="913889" indent="0">
              <a:buNone/>
              <a:defRPr sz="2399"/>
            </a:lvl3pPr>
            <a:lvl4pPr marL="1370834" indent="0">
              <a:buNone/>
              <a:defRPr sz="1999"/>
            </a:lvl4pPr>
            <a:lvl5pPr marL="1827778" indent="0">
              <a:buNone/>
              <a:defRPr sz="1999"/>
            </a:lvl5pPr>
            <a:lvl6pPr marL="2284724" indent="0">
              <a:buNone/>
              <a:defRPr sz="1999"/>
            </a:lvl6pPr>
            <a:lvl7pPr marL="2741669" indent="0">
              <a:buNone/>
              <a:defRPr sz="1999"/>
            </a:lvl7pPr>
            <a:lvl8pPr marL="3198613" indent="0">
              <a:buNone/>
              <a:defRPr sz="1999"/>
            </a:lvl8pPr>
            <a:lvl9pPr marL="3655558" indent="0">
              <a:buNone/>
              <a:defRPr sz="1999"/>
            </a:lvl9pPr>
          </a:lstStyle>
          <a:p>
            <a:endParaRPr lang="en-US" dirty="0"/>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599"/>
            </a:lvl1pPr>
            <a:lvl2pPr marL="456945" indent="0">
              <a:buNone/>
              <a:defRPr sz="1399"/>
            </a:lvl2pPr>
            <a:lvl3pPr marL="913889" indent="0">
              <a:buNone/>
              <a:defRPr sz="1200"/>
            </a:lvl3pPr>
            <a:lvl4pPr marL="1370834" indent="0">
              <a:buNone/>
              <a:defRPr sz="1000"/>
            </a:lvl4pPr>
            <a:lvl5pPr marL="1827778" indent="0">
              <a:buNone/>
              <a:defRPr sz="1000"/>
            </a:lvl5pPr>
            <a:lvl6pPr marL="2284724" indent="0">
              <a:buNone/>
              <a:defRPr sz="1000"/>
            </a:lvl6pPr>
            <a:lvl7pPr marL="2741669" indent="0">
              <a:buNone/>
              <a:defRPr sz="1000"/>
            </a:lvl7pPr>
            <a:lvl8pPr marL="3198613" indent="0">
              <a:buNone/>
              <a:defRPr sz="1000"/>
            </a:lvl8pPr>
            <a:lvl9pPr marL="365555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C15285-71D8-4F8B-97D2-7EAF6798458C}" type="datetimeFigureOut">
              <a:rPr lang="en-US" smtClean="0"/>
              <a:t>5/21/2021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907696-5929-42ED-9043-AE73CFC92F03}" type="slidenum">
              <a:rPr lang="en-US" smtClean="0"/>
              <a:t>‹#›</a:t>
            </a:fld>
            <a:endParaRPr lang="en-US" dirty="0"/>
          </a:p>
        </p:txBody>
      </p:sp>
    </p:spTree>
    <p:extLst>
      <p:ext uri="{BB962C8B-B14F-4D97-AF65-F5344CB8AC3E}">
        <p14:creationId xmlns:p14="http://schemas.microsoft.com/office/powerpoint/2010/main" val="2986567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4. Content 2 col">
  <p:cSld name="4. Content 2 col">
    <p:spTree>
      <p:nvGrpSpPr>
        <p:cNvPr id="1" name="Shape 421"/>
        <p:cNvGrpSpPr/>
        <p:nvPr/>
      </p:nvGrpSpPr>
      <p:grpSpPr>
        <a:xfrm>
          <a:off x="0" y="0"/>
          <a:ext cx="0" cy="0"/>
          <a:chOff x="0" y="0"/>
          <a:chExt cx="0" cy="0"/>
        </a:xfrm>
      </p:grpSpPr>
      <p:sp>
        <p:nvSpPr>
          <p:cNvPr id="422" name="Google Shape;422;p17"/>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23" name="Google Shape;423;p1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24" name="Google Shape;424;p17"/>
          <p:cNvSpPr txBox="1">
            <a:spLocks noGrp="1"/>
          </p:cNvSpPr>
          <p:nvPr>
            <p:ph type="body" idx="1"/>
          </p:nvPr>
        </p:nvSpPr>
        <p:spPr>
          <a:xfrm>
            <a:off x="443900" y="1858067"/>
            <a:ext cx="5415000" cy="4233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dirty="0"/>
          </a:p>
        </p:txBody>
      </p:sp>
      <p:sp>
        <p:nvSpPr>
          <p:cNvPr id="425" name="Google Shape;425;p17"/>
          <p:cNvSpPr txBox="1">
            <a:spLocks noGrp="1"/>
          </p:cNvSpPr>
          <p:nvPr>
            <p:ph type="subTitle" idx="2"/>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426" name="Google Shape;426;p17"/>
          <p:cNvSpPr txBox="1">
            <a:spLocks noGrp="1"/>
          </p:cNvSpPr>
          <p:nvPr>
            <p:ph type="body" idx="3"/>
          </p:nvPr>
        </p:nvSpPr>
        <p:spPr>
          <a:xfrm>
            <a:off x="6302833" y="1858067"/>
            <a:ext cx="5415000" cy="4233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grpSp>
        <p:nvGrpSpPr>
          <p:cNvPr id="427" name="Google Shape;427;p17"/>
          <p:cNvGrpSpPr/>
          <p:nvPr/>
        </p:nvGrpSpPr>
        <p:grpSpPr>
          <a:xfrm>
            <a:off x="0" y="6336797"/>
            <a:ext cx="12192000" cy="521100"/>
            <a:chOff x="0" y="6314172"/>
            <a:chExt cx="12192000" cy="521100"/>
          </a:xfrm>
        </p:grpSpPr>
        <p:sp>
          <p:nvSpPr>
            <p:cNvPr id="428" name="Google Shape;428;p17"/>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429" name="Google Shape;429;p17"/>
            <p:cNvGrpSpPr/>
            <p:nvPr/>
          </p:nvGrpSpPr>
          <p:grpSpPr>
            <a:xfrm>
              <a:off x="10577698" y="6472603"/>
              <a:ext cx="1323412" cy="240233"/>
              <a:chOff x="1753506" y="1074221"/>
              <a:chExt cx="2173448" cy="394536"/>
            </a:xfrm>
          </p:grpSpPr>
          <p:sp>
            <p:nvSpPr>
              <p:cNvPr id="430" name="Google Shape;430;p17"/>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1" name="Google Shape;431;p17"/>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2" name="Google Shape;432;p17"/>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3" name="Google Shape;433;p17"/>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4" name="Google Shape;434;p17"/>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5" name="Google Shape;435;p17"/>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6" name="Google Shape;436;p17"/>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7" name="Google Shape;437;p17"/>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8" name="Google Shape;438;p17"/>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9" name="Google Shape;439;p17"/>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40" name="Google Shape;440;p17"/>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41" name="Google Shape;441;p17"/>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42" name="Google Shape;442;p17"/>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43" name="Google Shape;443;p17"/>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44" name="Google Shape;444;p17"/>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C15285-71D8-4F8B-97D2-7EAF6798458C}" type="datetimeFigureOut">
              <a:rPr lang="en-US" smtClean="0"/>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907696-5929-42ED-9043-AE73CFC92F03}" type="slidenum">
              <a:rPr lang="en-US" smtClean="0"/>
              <a:t>‹#›</a:t>
            </a:fld>
            <a:endParaRPr lang="en-US" dirty="0"/>
          </a:p>
        </p:txBody>
      </p:sp>
    </p:spTree>
    <p:extLst>
      <p:ext uri="{BB962C8B-B14F-4D97-AF65-F5344CB8AC3E}">
        <p14:creationId xmlns:p14="http://schemas.microsoft.com/office/powerpoint/2010/main" val="42109428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C15285-71D8-4F8B-97D2-7EAF6798458C}" type="datetimeFigureOut">
              <a:rPr lang="en-US" smtClean="0"/>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907696-5929-42ED-9043-AE73CFC92F03}" type="slidenum">
              <a:rPr lang="en-US" smtClean="0"/>
              <a:t>‹#›</a:t>
            </a:fld>
            <a:endParaRPr lang="en-US" dirty="0"/>
          </a:p>
        </p:txBody>
      </p:sp>
    </p:spTree>
    <p:extLst>
      <p:ext uri="{BB962C8B-B14F-4D97-AF65-F5344CB8AC3E}">
        <p14:creationId xmlns:p14="http://schemas.microsoft.com/office/powerpoint/2010/main" val="40975197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980745" y="273830"/>
            <a:ext cx="10893252" cy="887949"/>
          </a:xfrm>
        </p:spPr>
        <p:txBody>
          <a:bodyPr anchor="ctr">
            <a:normAutofit/>
          </a:bodyPr>
          <a:lstStyle>
            <a:lvl1pPr algn="l">
              <a:defRPr sz="3997" b="1">
                <a:solidFill>
                  <a:srgbClr val="1B75BC"/>
                </a:solidFill>
              </a:defRPr>
            </a:lvl1pPr>
          </a:lstStyle>
          <a:p>
            <a:r>
              <a:rPr lang="en-US" dirty="0"/>
              <a:t>Click to edit Master title style</a:t>
            </a:r>
          </a:p>
        </p:txBody>
      </p:sp>
      <p:grpSp>
        <p:nvGrpSpPr>
          <p:cNvPr id="13" name="Group 12"/>
          <p:cNvGrpSpPr/>
          <p:nvPr userDrawn="1"/>
        </p:nvGrpSpPr>
        <p:grpSpPr>
          <a:xfrm rot="5400000">
            <a:off x="279838" y="481607"/>
            <a:ext cx="607465" cy="472392"/>
            <a:chOff x="1748589" y="1140618"/>
            <a:chExt cx="1233488" cy="959216"/>
          </a:xfrm>
        </p:grpSpPr>
        <p:sp>
          <p:nvSpPr>
            <p:cNvPr id="14" name="Rectangle: Rounded Corners 13"/>
            <p:cNvSpPr/>
            <p:nvPr userDrawn="1"/>
          </p:nvSpPr>
          <p:spPr>
            <a:xfrm>
              <a:off x="1748589" y="1140618"/>
              <a:ext cx="1233488" cy="207168"/>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5" name="Rectangle: Rounded Corners 14"/>
            <p:cNvSpPr/>
            <p:nvPr userDrawn="1"/>
          </p:nvSpPr>
          <p:spPr>
            <a:xfrm>
              <a:off x="1748589" y="1516642"/>
              <a:ext cx="1233488" cy="207168"/>
            </a:xfrm>
            <a:prstGeom prst="roundRect">
              <a:avLst>
                <a:gd name="adj" fmla="val 50000"/>
              </a:avLst>
            </a:prstGeom>
            <a:solidFill>
              <a:srgbClr val="007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6" name="Rectangle: Rounded Corners 15"/>
            <p:cNvSpPr/>
            <p:nvPr userDrawn="1"/>
          </p:nvSpPr>
          <p:spPr>
            <a:xfrm>
              <a:off x="1748589" y="1892666"/>
              <a:ext cx="1233488" cy="207168"/>
            </a:xfrm>
            <a:prstGeom prst="roundRect">
              <a:avLst>
                <a:gd name="adj" fmla="val 50000"/>
              </a:avLst>
            </a:prstGeom>
            <a:solidFill>
              <a:srgbClr val="007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sp>
        <p:nvSpPr>
          <p:cNvPr id="6" name="Slide Number Placeholder 5"/>
          <p:cNvSpPr>
            <a:spLocks noGrp="1"/>
          </p:cNvSpPr>
          <p:nvPr>
            <p:ph type="sldNum" sz="quarter" idx="12"/>
          </p:nvPr>
        </p:nvSpPr>
        <p:spPr>
          <a:xfrm>
            <a:off x="49890" y="6288262"/>
            <a:ext cx="488004" cy="365125"/>
          </a:xfrm>
        </p:spPr>
        <p:txBody>
          <a:bodyPr rIns="36000"/>
          <a:lstStyle>
            <a:lvl1pPr>
              <a:defRPr>
                <a:solidFill>
                  <a:schemeClr val="tx1">
                    <a:lumMod val="75000"/>
                    <a:lumOff val="25000"/>
                  </a:schemeClr>
                </a:solidFill>
              </a:defRPr>
            </a:lvl1pPr>
          </a:lstStyle>
          <a:p>
            <a:fld id="{710CE38E-58D8-4BE4-9BFA-4B9096E5DB5D}" type="slidenum">
              <a:rPr lang="en-US" smtClean="0"/>
              <a:pPr/>
              <a:t>‹#›</a:t>
            </a:fld>
            <a:endParaRPr lang="en-US" dirty="0"/>
          </a:p>
        </p:txBody>
      </p:sp>
    </p:spTree>
    <p:extLst>
      <p:ext uri="{BB962C8B-B14F-4D97-AF65-F5344CB8AC3E}">
        <p14:creationId xmlns:p14="http://schemas.microsoft.com/office/powerpoint/2010/main" val="7589780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computer&#10;&#10;Description automatically generated">
            <a:extLst>
              <a:ext uri="{FF2B5EF4-FFF2-40B4-BE49-F238E27FC236}">
                <a16:creationId xmlns:a16="http://schemas.microsoft.com/office/drawing/2014/main" id="{970FA471-EABE-AA48-94B5-E607531A5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99137" y="0"/>
            <a:ext cx="15291137" cy="6858000"/>
          </a:xfrm>
          <a:prstGeom prst="rect">
            <a:avLst/>
          </a:prstGeom>
        </p:spPr>
      </p:pic>
      <p:sp>
        <p:nvSpPr>
          <p:cNvPr id="7" name="Title 1">
            <a:extLst>
              <a:ext uri="{FF2B5EF4-FFF2-40B4-BE49-F238E27FC236}">
                <a16:creationId xmlns:a16="http://schemas.microsoft.com/office/drawing/2014/main" id="{E421033D-2425-EC42-BBD4-8BBE247DDB8C}"/>
              </a:ext>
            </a:extLst>
          </p:cNvPr>
          <p:cNvSpPr>
            <a:spLocks noGrp="1"/>
          </p:cNvSpPr>
          <p:nvPr>
            <p:ph type="ctrTitle"/>
          </p:nvPr>
        </p:nvSpPr>
        <p:spPr>
          <a:xfrm>
            <a:off x="980745" y="273830"/>
            <a:ext cx="10893252" cy="887949"/>
          </a:xfrm>
        </p:spPr>
        <p:txBody>
          <a:bodyPr anchor="ctr">
            <a:normAutofit/>
          </a:bodyPr>
          <a:lstStyle>
            <a:lvl1pPr algn="l">
              <a:defRPr sz="3997" b="1">
                <a:solidFill>
                  <a:schemeClr val="bg1"/>
                </a:solidFill>
              </a:defRPr>
            </a:lvl1pPr>
          </a:lstStyle>
          <a:p>
            <a:r>
              <a:rPr lang="en-US" dirty="0"/>
              <a:t>Click to edit Master title style</a:t>
            </a:r>
          </a:p>
        </p:txBody>
      </p:sp>
      <p:grpSp>
        <p:nvGrpSpPr>
          <p:cNvPr id="8" name="Group 7">
            <a:extLst>
              <a:ext uri="{FF2B5EF4-FFF2-40B4-BE49-F238E27FC236}">
                <a16:creationId xmlns:a16="http://schemas.microsoft.com/office/drawing/2014/main" id="{0F716246-CED0-7F4A-9980-0767B0193FA5}"/>
              </a:ext>
            </a:extLst>
          </p:cNvPr>
          <p:cNvGrpSpPr/>
          <p:nvPr userDrawn="1"/>
        </p:nvGrpSpPr>
        <p:grpSpPr>
          <a:xfrm rot="5400000">
            <a:off x="279838" y="481607"/>
            <a:ext cx="607465" cy="472392"/>
            <a:chOff x="1748589" y="1140618"/>
            <a:chExt cx="1233488" cy="959216"/>
          </a:xfrm>
        </p:grpSpPr>
        <p:sp>
          <p:nvSpPr>
            <p:cNvPr id="9" name="Rectangle: Rounded Corners 13">
              <a:extLst>
                <a:ext uri="{FF2B5EF4-FFF2-40B4-BE49-F238E27FC236}">
                  <a16:creationId xmlns:a16="http://schemas.microsoft.com/office/drawing/2014/main" id="{91375636-B3CB-9F48-A191-7DAA2AE31E03}"/>
                </a:ext>
              </a:extLst>
            </p:cNvPr>
            <p:cNvSpPr/>
            <p:nvPr userDrawn="1"/>
          </p:nvSpPr>
          <p:spPr>
            <a:xfrm>
              <a:off x="1748589" y="1140618"/>
              <a:ext cx="1233488" cy="207168"/>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0" name="Rectangle: Rounded Corners 14">
              <a:extLst>
                <a:ext uri="{FF2B5EF4-FFF2-40B4-BE49-F238E27FC236}">
                  <a16:creationId xmlns:a16="http://schemas.microsoft.com/office/drawing/2014/main" id="{181DC612-8C29-804C-8E62-D7C29A12AE43}"/>
                </a:ext>
              </a:extLst>
            </p:cNvPr>
            <p:cNvSpPr/>
            <p:nvPr userDrawn="1"/>
          </p:nvSpPr>
          <p:spPr>
            <a:xfrm>
              <a:off x="1748589" y="1516642"/>
              <a:ext cx="1233488" cy="207168"/>
            </a:xfrm>
            <a:prstGeom prst="roundRect">
              <a:avLst>
                <a:gd name="adj" fmla="val 50000"/>
              </a:avLst>
            </a:prstGeom>
            <a:solidFill>
              <a:srgbClr val="007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Rectangle: Rounded Corners 15">
              <a:extLst>
                <a:ext uri="{FF2B5EF4-FFF2-40B4-BE49-F238E27FC236}">
                  <a16:creationId xmlns:a16="http://schemas.microsoft.com/office/drawing/2014/main" id="{0B8DE247-9EE4-904A-A0AE-72D3946770B6}"/>
                </a:ext>
              </a:extLst>
            </p:cNvPr>
            <p:cNvSpPr/>
            <p:nvPr userDrawn="1"/>
          </p:nvSpPr>
          <p:spPr>
            <a:xfrm>
              <a:off x="1748589" y="1892666"/>
              <a:ext cx="1233488" cy="207168"/>
            </a:xfrm>
            <a:prstGeom prst="roundRect">
              <a:avLst>
                <a:gd name="adj" fmla="val 50000"/>
              </a:avLst>
            </a:prstGeom>
            <a:solidFill>
              <a:srgbClr val="007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spTree>
    <p:extLst>
      <p:ext uri="{BB962C8B-B14F-4D97-AF65-F5344CB8AC3E}">
        <p14:creationId xmlns:p14="http://schemas.microsoft.com/office/powerpoint/2010/main" val="8773578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More Content - NCS GENERAL">
  <p:cSld name="More Content - NCS GENERAL">
    <p:spTree>
      <p:nvGrpSpPr>
        <p:cNvPr id="1" name="Shape 249"/>
        <p:cNvGrpSpPr/>
        <p:nvPr/>
      </p:nvGrpSpPr>
      <p:grpSpPr>
        <a:xfrm>
          <a:off x="0" y="0"/>
          <a:ext cx="0" cy="0"/>
          <a:chOff x="0" y="0"/>
          <a:chExt cx="0" cy="0"/>
        </a:xfrm>
      </p:grpSpPr>
      <p:sp>
        <p:nvSpPr>
          <p:cNvPr id="250" name="Google Shape;250;p39"/>
          <p:cNvSpPr/>
          <p:nvPr/>
        </p:nvSpPr>
        <p:spPr>
          <a:xfrm>
            <a:off x="-763193" y="-491500"/>
            <a:ext cx="3030848" cy="3029231"/>
          </a:xfrm>
          <a:custGeom>
            <a:avLst/>
            <a:gdLst/>
            <a:ahLst/>
            <a:cxnLst/>
            <a:rect l="l" t="t" r="r" b="b"/>
            <a:pathLst>
              <a:path w="16884" h="16875" extrusionOk="0">
                <a:moveTo>
                  <a:pt x="16195" y="5094"/>
                </a:moveTo>
                <a:lnTo>
                  <a:pt x="16236" y="5191"/>
                </a:lnTo>
                <a:lnTo>
                  <a:pt x="16276" y="5287"/>
                </a:lnTo>
                <a:lnTo>
                  <a:pt x="16314" y="5385"/>
                </a:lnTo>
                <a:lnTo>
                  <a:pt x="16352" y="5483"/>
                </a:lnTo>
                <a:lnTo>
                  <a:pt x="16388" y="5581"/>
                </a:lnTo>
                <a:lnTo>
                  <a:pt x="16423" y="5682"/>
                </a:lnTo>
                <a:lnTo>
                  <a:pt x="16457" y="5781"/>
                </a:lnTo>
                <a:lnTo>
                  <a:pt x="16489" y="5881"/>
                </a:lnTo>
                <a:lnTo>
                  <a:pt x="16521" y="5982"/>
                </a:lnTo>
                <a:lnTo>
                  <a:pt x="16552" y="6083"/>
                </a:lnTo>
                <a:lnTo>
                  <a:pt x="16580" y="6186"/>
                </a:lnTo>
                <a:lnTo>
                  <a:pt x="16608" y="6289"/>
                </a:lnTo>
                <a:lnTo>
                  <a:pt x="16634" y="6391"/>
                </a:lnTo>
                <a:lnTo>
                  <a:pt x="16659" y="6496"/>
                </a:lnTo>
                <a:lnTo>
                  <a:pt x="16684" y="6599"/>
                </a:lnTo>
                <a:lnTo>
                  <a:pt x="16706" y="6704"/>
                </a:lnTo>
                <a:lnTo>
                  <a:pt x="16727" y="6809"/>
                </a:lnTo>
                <a:lnTo>
                  <a:pt x="16747" y="6915"/>
                </a:lnTo>
                <a:lnTo>
                  <a:pt x="16766" y="7021"/>
                </a:lnTo>
                <a:lnTo>
                  <a:pt x="16783" y="7128"/>
                </a:lnTo>
                <a:lnTo>
                  <a:pt x="16799" y="7234"/>
                </a:lnTo>
                <a:lnTo>
                  <a:pt x="16813" y="7342"/>
                </a:lnTo>
                <a:lnTo>
                  <a:pt x="16827" y="7449"/>
                </a:lnTo>
                <a:lnTo>
                  <a:pt x="16839" y="7558"/>
                </a:lnTo>
                <a:lnTo>
                  <a:pt x="16849" y="7667"/>
                </a:lnTo>
                <a:lnTo>
                  <a:pt x="16859" y="7775"/>
                </a:lnTo>
                <a:lnTo>
                  <a:pt x="16866" y="7885"/>
                </a:lnTo>
                <a:lnTo>
                  <a:pt x="16872" y="7995"/>
                </a:lnTo>
                <a:lnTo>
                  <a:pt x="16878" y="8105"/>
                </a:lnTo>
                <a:lnTo>
                  <a:pt x="16881" y="8215"/>
                </a:lnTo>
                <a:lnTo>
                  <a:pt x="16883" y="8327"/>
                </a:lnTo>
                <a:lnTo>
                  <a:pt x="16884" y="8438"/>
                </a:lnTo>
                <a:lnTo>
                  <a:pt x="16873" y="8872"/>
                </a:lnTo>
                <a:lnTo>
                  <a:pt x="16841" y="9300"/>
                </a:lnTo>
                <a:lnTo>
                  <a:pt x="16787" y="9722"/>
                </a:lnTo>
                <a:lnTo>
                  <a:pt x="16712" y="10138"/>
                </a:lnTo>
                <a:lnTo>
                  <a:pt x="16618" y="10546"/>
                </a:lnTo>
                <a:lnTo>
                  <a:pt x="16504" y="10947"/>
                </a:lnTo>
                <a:lnTo>
                  <a:pt x="16372" y="11339"/>
                </a:lnTo>
                <a:lnTo>
                  <a:pt x="16220" y="11722"/>
                </a:lnTo>
                <a:lnTo>
                  <a:pt x="16051" y="12095"/>
                </a:lnTo>
                <a:lnTo>
                  <a:pt x="15865" y="12459"/>
                </a:lnTo>
                <a:lnTo>
                  <a:pt x="15662" y="12812"/>
                </a:lnTo>
                <a:lnTo>
                  <a:pt x="15443" y="13155"/>
                </a:lnTo>
                <a:lnTo>
                  <a:pt x="15207" y="13486"/>
                </a:lnTo>
                <a:lnTo>
                  <a:pt x="14956" y="13805"/>
                </a:lnTo>
                <a:lnTo>
                  <a:pt x="14691" y="14111"/>
                </a:lnTo>
                <a:lnTo>
                  <a:pt x="14412" y="14404"/>
                </a:lnTo>
                <a:lnTo>
                  <a:pt x="14118" y="14683"/>
                </a:lnTo>
                <a:lnTo>
                  <a:pt x="13812" y="14948"/>
                </a:lnTo>
                <a:lnTo>
                  <a:pt x="13493" y="15199"/>
                </a:lnTo>
                <a:lnTo>
                  <a:pt x="13162" y="15434"/>
                </a:lnTo>
                <a:lnTo>
                  <a:pt x="12819" y="15654"/>
                </a:lnTo>
                <a:lnTo>
                  <a:pt x="12466" y="15856"/>
                </a:lnTo>
                <a:lnTo>
                  <a:pt x="12102" y="16043"/>
                </a:lnTo>
                <a:lnTo>
                  <a:pt x="11728" y="16212"/>
                </a:lnTo>
                <a:lnTo>
                  <a:pt x="11345" y="16363"/>
                </a:lnTo>
                <a:lnTo>
                  <a:pt x="10952" y="16495"/>
                </a:lnTo>
                <a:lnTo>
                  <a:pt x="10551" y="16609"/>
                </a:lnTo>
                <a:lnTo>
                  <a:pt x="10143" y="16703"/>
                </a:lnTo>
                <a:lnTo>
                  <a:pt x="9727" y="16778"/>
                </a:lnTo>
                <a:lnTo>
                  <a:pt x="9305" y="16832"/>
                </a:lnTo>
                <a:lnTo>
                  <a:pt x="8877" y="16864"/>
                </a:lnTo>
                <a:lnTo>
                  <a:pt x="8442" y="16875"/>
                </a:lnTo>
                <a:lnTo>
                  <a:pt x="8007" y="16864"/>
                </a:lnTo>
                <a:lnTo>
                  <a:pt x="7579" y="16832"/>
                </a:lnTo>
                <a:lnTo>
                  <a:pt x="7157" y="16778"/>
                </a:lnTo>
                <a:lnTo>
                  <a:pt x="6741" y="16703"/>
                </a:lnTo>
                <a:lnTo>
                  <a:pt x="6333" y="16609"/>
                </a:lnTo>
                <a:lnTo>
                  <a:pt x="5932" y="16495"/>
                </a:lnTo>
                <a:lnTo>
                  <a:pt x="5539" y="16363"/>
                </a:lnTo>
                <a:lnTo>
                  <a:pt x="5156" y="16212"/>
                </a:lnTo>
                <a:lnTo>
                  <a:pt x="4782" y="16043"/>
                </a:lnTo>
                <a:lnTo>
                  <a:pt x="4418" y="15856"/>
                </a:lnTo>
                <a:lnTo>
                  <a:pt x="4065" y="15654"/>
                </a:lnTo>
                <a:lnTo>
                  <a:pt x="3722" y="15434"/>
                </a:lnTo>
                <a:lnTo>
                  <a:pt x="3391" y="15199"/>
                </a:lnTo>
                <a:lnTo>
                  <a:pt x="3072" y="14948"/>
                </a:lnTo>
                <a:lnTo>
                  <a:pt x="2766" y="14683"/>
                </a:lnTo>
                <a:lnTo>
                  <a:pt x="2472" y="14404"/>
                </a:lnTo>
                <a:lnTo>
                  <a:pt x="2193" y="14111"/>
                </a:lnTo>
                <a:lnTo>
                  <a:pt x="1928" y="13805"/>
                </a:lnTo>
                <a:lnTo>
                  <a:pt x="1677" y="13486"/>
                </a:lnTo>
                <a:lnTo>
                  <a:pt x="1441" y="13155"/>
                </a:lnTo>
                <a:lnTo>
                  <a:pt x="1222" y="12812"/>
                </a:lnTo>
                <a:lnTo>
                  <a:pt x="1019" y="12459"/>
                </a:lnTo>
                <a:lnTo>
                  <a:pt x="833" y="12095"/>
                </a:lnTo>
                <a:lnTo>
                  <a:pt x="664" y="11722"/>
                </a:lnTo>
                <a:lnTo>
                  <a:pt x="512" y="11339"/>
                </a:lnTo>
                <a:lnTo>
                  <a:pt x="380" y="10947"/>
                </a:lnTo>
                <a:lnTo>
                  <a:pt x="266" y="10546"/>
                </a:lnTo>
                <a:lnTo>
                  <a:pt x="172" y="10138"/>
                </a:lnTo>
                <a:lnTo>
                  <a:pt x="97" y="9722"/>
                </a:lnTo>
                <a:lnTo>
                  <a:pt x="43" y="9300"/>
                </a:lnTo>
                <a:lnTo>
                  <a:pt x="11" y="8872"/>
                </a:lnTo>
                <a:lnTo>
                  <a:pt x="0" y="8438"/>
                </a:lnTo>
                <a:lnTo>
                  <a:pt x="11" y="8003"/>
                </a:lnTo>
                <a:lnTo>
                  <a:pt x="43" y="7575"/>
                </a:lnTo>
                <a:lnTo>
                  <a:pt x="97" y="7153"/>
                </a:lnTo>
                <a:lnTo>
                  <a:pt x="172" y="6737"/>
                </a:lnTo>
                <a:lnTo>
                  <a:pt x="266" y="6329"/>
                </a:lnTo>
                <a:lnTo>
                  <a:pt x="380" y="5928"/>
                </a:lnTo>
                <a:lnTo>
                  <a:pt x="512" y="5536"/>
                </a:lnTo>
                <a:lnTo>
                  <a:pt x="664" y="5153"/>
                </a:lnTo>
                <a:lnTo>
                  <a:pt x="833" y="4780"/>
                </a:lnTo>
                <a:lnTo>
                  <a:pt x="1019" y="4416"/>
                </a:lnTo>
                <a:lnTo>
                  <a:pt x="1222" y="4063"/>
                </a:lnTo>
                <a:lnTo>
                  <a:pt x="1441" y="3720"/>
                </a:lnTo>
                <a:lnTo>
                  <a:pt x="1677" y="3389"/>
                </a:lnTo>
                <a:lnTo>
                  <a:pt x="1928" y="3070"/>
                </a:lnTo>
                <a:lnTo>
                  <a:pt x="2193" y="2764"/>
                </a:lnTo>
                <a:lnTo>
                  <a:pt x="2472" y="2471"/>
                </a:lnTo>
                <a:lnTo>
                  <a:pt x="2766" y="2192"/>
                </a:lnTo>
                <a:lnTo>
                  <a:pt x="3072" y="1927"/>
                </a:lnTo>
                <a:lnTo>
                  <a:pt x="3391" y="1676"/>
                </a:lnTo>
                <a:lnTo>
                  <a:pt x="3722" y="1441"/>
                </a:lnTo>
                <a:lnTo>
                  <a:pt x="4065" y="1221"/>
                </a:lnTo>
                <a:lnTo>
                  <a:pt x="4418" y="1019"/>
                </a:lnTo>
                <a:lnTo>
                  <a:pt x="4782" y="832"/>
                </a:lnTo>
                <a:lnTo>
                  <a:pt x="5156" y="663"/>
                </a:lnTo>
                <a:lnTo>
                  <a:pt x="5539" y="512"/>
                </a:lnTo>
                <a:lnTo>
                  <a:pt x="5932" y="380"/>
                </a:lnTo>
                <a:lnTo>
                  <a:pt x="6333" y="266"/>
                </a:lnTo>
                <a:lnTo>
                  <a:pt x="6741" y="172"/>
                </a:lnTo>
                <a:lnTo>
                  <a:pt x="7157" y="97"/>
                </a:lnTo>
                <a:lnTo>
                  <a:pt x="7579" y="43"/>
                </a:lnTo>
                <a:lnTo>
                  <a:pt x="8007" y="11"/>
                </a:lnTo>
                <a:lnTo>
                  <a:pt x="8442" y="0"/>
                </a:lnTo>
                <a:lnTo>
                  <a:pt x="8720" y="4"/>
                </a:lnTo>
                <a:lnTo>
                  <a:pt x="8996" y="18"/>
                </a:lnTo>
                <a:lnTo>
                  <a:pt x="9269" y="40"/>
                </a:lnTo>
                <a:lnTo>
                  <a:pt x="9541" y="71"/>
                </a:lnTo>
                <a:lnTo>
                  <a:pt x="9809" y="110"/>
                </a:lnTo>
                <a:lnTo>
                  <a:pt x="10073" y="157"/>
                </a:lnTo>
                <a:lnTo>
                  <a:pt x="10336" y="213"/>
                </a:lnTo>
                <a:lnTo>
                  <a:pt x="10596" y="277"/>
                </a:lnTo>
                <a:lnTo>
                  <a:pt x="10852" y="349"/>
                </a:lnTo>
                <a:lnTo>
                  <a:pt x="11105" y="428"/>
                </a:lnTo>
                <a:lnTo>
                  <a:pt x="11354" y="516"/>
                </a:lnTo>
                <a:lnTo>
                  <a:pt x="11600" y="611"/>
                </a:lnTo>
                <a:lnTo>
                  <a:pt x="11842" y="712"/>
                </a:lnTo>
                <a:lnTo>
                  <a:pt x="12081" y="822"/>
                </a:lnTo>
                <a:lnTo>
                  <a:pt x="12314" y="938"/>
                </a:lnTo>
                <a:lnTo>
                  <a:pt x="12544" y="1061"/>
                </a:lnTo>
                <a:lnTo>
                  <a:pt x="12770" y="1192"/>
                </a:lnTo>
                <a:lnTo>
                  <a:pt x="12991" y="1329"/>
                </a:lnTo>
                <a:lnTo>
                  <a:pt x="13208" y="1472"/>
                </a:lnTo>
                <a:lnTo>
                  <a:pt x="13419" y="1622"/>
                </a:lnTo>
                <a:lnTo>
                  <a:pt x="13626" y="1778"/>
                </a:lnTo>
                <a:lnTo>
                  <a:pt x="13828" y="1941"/>
                </a:lnTo>
                <a:lnTo>
                  <a:pt x="14024" y="2108"/>
                </a:lnTo>
                <a:lnTo>
                  <a:pt x="14216" y="2282"/>
                </a:lnTo>
                <a:lnTo>
                  <a:pt x="14402" y="2463"/>
                </a:lnTo>
                <a:lnTo>
                  <a:pt x="14582" y="2647"/>
                </a:lnTo>
                <a:lnTo>
                  <a:pt x="14758" y="2838"/>
                </a:lnTo>
                <a:lnTo>
                  <a:pt x="14927" y="3034"/>
                </a:lnTo>
                <a:lnTo>
                  <a:pt x="15089" y="3236"/>
                </a:lnTo>
                <a:lnTo>
                  <a:pt x="15246" y="3443"/>
                </a:lnTo>
                <a:lnTo>
                  <a:pt x="15397" y="3653"/>
                </a:lnTo>
                <a:lnTo>
                  <a:pt x="15542" y="3870"/>
                </a:lnTo>
                <a:lnTo>
                  <a:pt x="15291" y="4601"/>
                </a:lnTo>
                <a:lnTo>
                  <a:pt x="14498" y="4603"/>
                </a:lnTo>
                <a:lnTo>
                  <a:pt x="14376" y="4418"/>
                </a:lnTo>
                <a:lnTo>
                  <a:pt x="14248" y="4237"/>
                </a:lnTo>
                <a:lnTo>
                  <a:pt x="14114" y="4059"/>
                </a:lnTo>
                <a:lnTo>
                  <a:pt x="13976" y="3888"/>
                </a:lnTo>
                <a:lnTo>
                  <a:pt x="13832" y="3719"/>
                </a:lnTo>
                <a:lnTo>
                  <a:pt x="13683" y="3554"/>
                </a:lnTo>
                <a:lnTo>
                  <a:pt x="13529" y="3395"/>
                </a:lnTo>
                <a:lnTo>
                  <a:pt x="13371" y="3241"/>
                </a:lnTo>
                <a:lnTo>
                  <a:pt x="13209" y="3091"/>
                </a:lnTo>
                <a:lnTo>
                  <a:pt x="13041" y="2946"/>
                </a:lnTo>
                <a:lnTo>
                  <a:pt x="12869" y="2807"/>
                </a:lnTo>
                <a:lnTo>
                  <a:pt x="12693" y="2673"/>
                </a:lnTo>
                <a:lnTo>
                  <a:pt x="12512" y="2543"/>
                </a:lnTo>
                <a:lnTo>
                  <a:pt x="12327" y="2419"/>
                </a:lnTo>
                <a:lnTo>
                  <a:pt x="12139" y="2301"/>
                </a:lnTo>
                <a:lnTo>
                  <a:pt x="11946" y="2188"/>
                </a:lnTo>
                <a:lnTo>
                  <a:pt x="11751" y="2082"/>
                </a:lnTo>
                <a:lnTo>
                  <a:pt x="11551" y="1982"/>
                </a:lnTo>
                <a:lnTo>
                  <a:pt x="11348" y="1887"/>
                </a:lnTo>
                <a:lnTo>
                  <a:pt x="11141" y="1799"/>
                </a:lnTo>
                <a:lnTo>
                  <a:pt x="10932" y="1717"/>
                </a:lnTo>
                <a:lnTo>
                  <a:pt x="10719" y="1642"/>
                </a:lnTo>
                <a:lnTo>
                  <a:pt x="10503" y="1573"/>
                </a:lnTo>
                <a:lnTo>
                  <a:pt x="10284" y="1510"/>
                </a:lnTo>
                <a:lnTo>
                  <a:pt x="10063" y="1455"/>
                </a:lnTo>
                <a:lnTo>
                  <a:pt x="9838" y="1407"/>
                </a:lnTo>
                <a:lnTo>
                  <a:pt x="9611" y="1366"/>
                </a:lnTo>
                <a:lnTo>
                  <a:pt x="9382" y="1332"/>
                </a:lnTo>
                <a:lnTo>
                  <a:pt x="9150" y="1306"/>
                </a:lnTo>
                <a:lnTo>
                  <a:pt x="8916" y="1286"/>
                </a:lnTo>
                <a:lnTo>
                  <a:pt x="8680" y="1274"/>
                </a:lnTo>
                <a:lnTo>
                  <a:pt x="8442" y="1271"/>
                </a:lnTo>
                <a:lnTo>
                  <a:pt x="8073" y="1280"/>
                </a:lnTo>
                <a:lnTo>
                  <a:pt x="7709" y="1308"/>
                </a:lnTo>
                <a:lnTo>
                  <a:pt x="7350" y="1353"/>
                </a:lnTo>
                <a:lnTo>
                  <a:pt x="6997" y="1416"/>
                </a:lnTo>
                <a:lnTo>
                  <a:pt x="6650" y="1497"/>
                </a:lnTo>
                <a:lnTo>
                  <a:pt x="6309" y="1593"/>
                </a:lnTo>
                <a:lnTo>
                  <a:pt x="5977" y="1705"/>
                </a:lnTo>
                <a:lnTo>
                  <a:pt x="5651" y="1834"/>
                </a:lnTo>
                <a:lnTo>
                  <a:pt x="5333" y="1978"/>
                </a:lnTo>
                <a:lnTo>
                  <a:pt x="5024" y="2136"/>
                </a:lnTo>
                <a:lnTo>
                  <a:pt x="4723" y="2308"/>
                </a:lnTo>
                <a:lnTo>
                  <a:pt x="4433" y="2494"/>
                </a:lnTo>
                <a:lnTo>
                  <a:pt x="4151" y="2695"/>
                </a:lnTo>
                <a:lnTo>
                  <a:pt x="3881" y="2907"/>
                </a:lnTo>
                <a:lnTo>
                  <a:pt x="3621" y="3132"/>
                </a:lnTo>
                <a:lnTo>
                  <a:pt x="3372" y="3370"/>
                </a:lnTo>
                <a:lnTo>
                  <a:pt x="3134" y="3619"/>
                </a:lnTo>
                <a:lnTo>
                  <a:pt x="2908" y="3879"/>
                </a:lnTo>
                <a:lnTo>
                  <a:pt x="2696" y="4149"/>
                </a:lnTo>
                <a:lnTo>
                  <a:pt x="2496" y="4431"/>
                </a:lnTo>
                <a:lnTo>
                  <a:pt x="2309" y="4721"/>
                </a:lnTo>
                <a:lnTo>
                  <a:pt x="2137" y="5021"/>
                </a:lnTo>
                <a:lnTo>
                  <a:pt x="1979" y="5330"/>
                </a:lnTo>
                <a:lnTo>
                  <a:pt x="1835" y="5648"/>
                </a:lnTo>
                <a:lnTo>
                  <a:pt x="1706" y="5974"/>
                </a:lnTo>
                <a:lnTo>
                  <a:pt x="1593" y="6306"/>
                </a:lnTo>
                <a:lnTo>
                  <a:pt x="1497" y="6647"/>
                </a:lnTo>
                <a:lnTo>
                  <a:pt x="1417" y="6994"/>
                </a:lnTo>
                <a:lnTo>
                  <a:pt x="1354" y="7346"/>
                </a:lnTo>
                <a:lnTo>
                  <a:pt x="1309" y="7704"/>
                </a:lnTo>
                <a:lnTo>
                  <a:pt x="1281" y="8068"/>
                </a:lnTo>
                <a:lnTo>
                  <a:pt x="1272" y="8438"/>
                </a:lnTo>
                <a:lnTo>
                  <a:pt x="1281" y="8807"/>
                </a:lnTo>
                <a:lnTo>
                  <a:pt x="1309" y="9171"/>
                </a:lnTo>
                <a:lnTo>
                  <a:pt x="1354" y="9529"/>
                </a:lnTo>
                <a:lnTo>
                  <a:pt x="1417" y="9881"/>
                </a:lnTo>
                <a:lnTo>
                  <a:pt x="1497" y="10228"/>
                </a:lnTo>
                <a:lnTo>
                  <a:pt x="1593" y="10569"/>
                </a:lnTo>
                <a:lnTo>
                  <a:pt x="1706" y="10901"/>
                </a:lnTo>
                <a:lnTo>
                  <a:pt x="1835" y="11227"/>
                </a:lnTo>
                <a:lnTo>
                  <a:pt x="1979" y="11545"/>
                </a:lnTo>
                <a:lnTo>
                  <a:pt x="2137" y="11854"/>
                </a:lnTo>
                <a:lnTo>
                  <a:pt x="2309" y="12154"/>
                </a:lnTo>
                <a:lnTo>
                  <a:pt x="2496" y="12444"/>
                </a:lnTo>
                <a:lnTo>
                  <a:pt x="2696" y="12726"/>
                </a:lnTo>
                <a:lnTo>
                  <a:pt x="2908" y="12996"/>
                </a:lnTo>
                <a:lnTo>
                  <a:pt x="3134" y="13256"/>
                </a:lnTo>
                <a:lnTo>
                  <a:pt x="3372" y="13505"/>
                </a:lnTo>
                <a:lnTo>
                  <a:pt x="3621" y="13743"/>
                </a:lnTo>
                <a:lnTo>
                  <a:pt x="3881" y="13968"/>
                </a:lnTo>
                <a:lnTo>
                  <a:pt x="4151" y="14180"/>
                </a:lnTo>
                <a:lnTo>
                  <a:pt x="4433" y="14381"/>
                </a:lnTo>
                <a:lnTo>
                  <a:pt x="4723" y="14567"/>
                </a:lnTo>
                <a:lnTo>
                  <a:pt x="5024" y="14739"/>
                </a:lnTo>
                <a:lnTo>
                  <a:pt x="5333" y="14897"/>
                </a:lnTo>
                <a:lnTo>
                  <a:pt x="5651" y="15041"/>
                </a:lnTo>
                <a:lnTo>
                  <a:pt x="5977" y="15170"/>
                </a:lnTo>
                <a:lnTo>
                  <a:pt x="6309" y="15282"/>
                </a:lnTo>
                <a:lnTo>
                  <a:pt x="6650" y="15378"/>
                </a:lnTo>
                <a:lnTo>
                  <a:pt x="6997" y="15459"/>
                </a:lnTo>
                <a:lnTo>
                  <a:pt x="7350" y="15522"/>
                </a:lnTo>
                <a:lnTo>
                  <a:pt x="7709" y="15567"/>
                </a:lnTo>
                <a:lnTo>
                  <a:pt x="8073" y="15595"/>
                </a:lnTo>
                <a:lnTo>
                  <a:pt x="8442" y="15604"/>
                </a:lnTo>
                <a:lnTo>
                  <a:pt x="8811" y="15595"/>
                </a:lnTo>
                <a:lnTo>
                  <a:pt x="9175" y="15567"/>
                </a:lnTo>
                <a:lnTo>
                  <a:pt x="9534" y="15522"/>
                </a:lnTo>
                <a:lnTo>
                  <a:pt x="9887" y="15459"/>
                </a:lnTo>
                <a:lnTo>
                  <a:pt x="10233" y="15378"/>
                </a:lnTo>
                <a:lnTo>
                  <a:pt x="10573" y="15282"/>
                </a:lnTo>
                <a:lnTo>
                  <a:pt x="10906" y="15170"/>
                </a:lnTo>
                <a:lnTo>
                  <a:pt x="11231" y="15041"/>
                </a:lnTo>
                <a:lnTo>
                  <a:pt x="11549" y="14897"/>
                </a:lnTo>
                <a:lnTo>
                  <a:pt x="11857" y="14739"/>
                </a:lnTo>
                <a:lnTo>
                  <a:pt x="12156" y="14567"/>
                </a:lnTo>
                <a:lnTo>
                  <a:pt x="12447" y="14381"/>
                </a:lnTo>
                <a:lnTo>
                  <a:pt x="12727" y="14180"/>
                </a:lnTo>
                <a:lnTo>
                  <a:pt x="12999" y="13968"/>
                </a:lnTo>
                <a:lnTo>
                  <a:pt x="13258" y="13743"/>
                </a:lnTo>
                <a:lnTo>
                  <a:pt x="13507" y="13505"/>
                </a:lnTo>
                <a:lnTo>
                  <a:pt x="13744" y="13256"/>
                </a:lnTo>
                <a:lnTo>
                  <a:pt x="13969" y="12996"/>
                </a:lnTo>
                <a:lnTo>
                  <a:pt x="14182" y="12726"/>
                </a:lnTo>
                <a:lnTo>
                  <a:pt x="14381" y="12444"/>
                </a:lnTo>
                <a:lnTo>
                  <a:pt x="14568" y="12154"/>
                </a:lnTo>
                <a:lnTo>
                  <a:pt x="14741" y="11854"/>
                </a:lnTo>
                <a:lnTo>
                  <a:pt x="14899" y="11545"/>
                </a:lnTo>
                <a:lnTo>
                  <a:pt x="15043" y="11227"/>
                </a:lnTo>
                <a:lnTo>
                  <a:pt x="15171" y="10901"/>
                </a:lnTo>
                <a:lnTo>
                  <a:pt x="15284" y="10569"/>
                </a:lnTo>
                <a:lnTo>
                  <a:pt x="15381" y="10228"/>
                </a:lnTo>
                <a:lnTo>
                  <a:pt x="15463" y="9881"/>
                </a:lnTo>
                <a:lnTo>
                  <a:pt x="15527" y="9529"/>
                </a:lnTo>
                <a:lnTo>
                  <a:pt x="15573" y="9171"/>
                </a:lnTo>
                <a:lnTo>
                  <a:pt x="15602" y="8807"/>
                </a:lnTo>
                <a:lnTo>
                  <a:pt x="15612" y="8438"/>
                </a:lnTo>
                <a:lnTo>
                  <a:pt x="15612" y="8355"/>
                </a:lnTo>
                <a:lnTo>
                  <a:pt x="15611" y="8272"/>
                </a:lnTo>
                <a:lnTo>
                  <a:pt x="15609" y="8190"/>
                </a:lnTo>
                <a:lnTo>
                  <a:pt x="15606" y="8108"/>
                </a:lnTo>
                <a:lnTo>
                  <a:pt x="15603" y="8026"/>
                </a:lnTo>
                <a:lnTo>
                  <a:pt x="15598" y="7945"/>
                </a:lnTo>
                <a:lnTo>
                  <a:pt x="15592" y="7863"/>
                </a:lnTo>
                <a:lnTo>
                  <a:pt x="15585" y="7783"/>
                </a:lnTo>
                <a:lnTo>
                  <a:pt x="15578" y="7701"/>
                </a:lnTo>
                <a:lnTo>
                  <a:pt x="15569" y="7621"/>
                </a:lnTo>
                <a:lnTo>
                  <a:pt x="15560" y="7540"/>
                </a:lnTo>
                <a:lnTo>
                  <a:pt x="15549" y="7461"/>
                </a:lnTo>
                <a:lnTo>
                  <a:pt x="15539" y="7381"/>
                </a:lnTo>
                <a:lnTo>
                  <a:pt x="15526" y="7302"/>
                </a:lnTo>
                <a:lnTo>
                  <a:pt x="15513" y="7221"/>
                </a:lnTo>
                <a:lnTo>
                  <a:pt x="15498" y="7143"/>
                </a:lnTo>
                <a:lnTo>
                  <a:pt x="15484" y="7064"/>
                </a:lnTo>
                <a:lnTo>
                  <a:pt x="15468" y="6986"/>
                </a:lnTo>
                <a:lnTo>
                  <a:pt x="15451" y="6908"/>
                </a:lnTo>
                <a:lnTo>
                  <a:pt x="15434" y="6830"/>
                </a:lnTo>
                <a:lnTo>
                  <a:pt x="15415" y="6753"/>
                </a:lnTo>
                <a:lnTo>
                  <a:pt x="15396" y="6676"/>
                </a:lnTo>
                <a:lnTo>
                  <a:pt x="15375" y="6599"/>
                </a:lnTo>
                <a:lnTo>
                  <a:pt x="15354" y="6522"/>
                </a:lnTo>
                <a:lnTo>
                  <a:pt x="15332" y="6446"/>
                </a:lnTo>
                <a:lnTo>
                  <a:pt x="15310" y="6370"/>
                </a:lnTo>
                <a:lnTo>
                  <a:pt x="15285" y="6295"/>
                </a:lnTo>
                <a:lnTo>
                  <a:pt x="15261" y="6219"/>
                </a:lnTo>
                <a:lnTo>
                  <a:pt x="15235" y="6145"/>
                </a:lnTo>
                <a:lnTo>
                  <a:pt x="15208" y="6071"/>
                </a:lnTo>
                <a:lnTo>
                  <a:pt x="15181" y="5997"/>
                </a:lnTo>
                <a:lnTo>
                  <a:pt x="15152" y="5923"/>
                </a:lnTo>
                <a:lnTo>
                  <a:pt x="15916" y="5920"/>
                </a:lnTo>
                <a:lnTo>
                  <a:pt x="16195" y="5094"/>
                </a:lnTo>
                <a:close/>
              </a:path>
            </a:pathLst>
          </a:custGeom>
          <a:solidFill>
            <a:srgbClr val="27AAE1">
              <a:alpha val="20000"/>
            </a:srgbClr>
          </a:solidFill>
          <a:ln>
            <a:noFill/>
          </a:ln>
        </p:spPr>
        <p:txBody>
          <a:bodyPr spcFirstLastPara="1" wrap="square" lIns="91385" tIns="45676" rIns="91385" bIns="45676"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chemeClr val="dk1"/>
              </a:solidFill>
              <a:latin typeface="Calibri"/>
              <a:ea typeface="Calibri"/>
              <a:cs typeface="Calibri"/>
              <a:sym typeface="Calibri"/>
            </a:endParaRPr>
          </a:p>
        </p:txBody>
      </p:sp>
      <p:sp>
        <p:nvSpPr>
          <p:cNvPr id="251" name="Google Shape;251;p39"/>
          <p:cNvSpPr/>
          <p:nvPr/>
        </p:nvSpPr>
        <p:spPr>
          <a:xfrm>
            <a:off x="8091381" y="-6458"/>
            <a:ext cx="4100623" cy="5992588"/>
          </a:xfrm>
          <a:custGeom>
            <a:avLst/>
            <a:gdLst/>
            <a:ahLst/>
            <a:cxnLst/>
            <a:rect l="l" t="t" r="r" b="b"/>
            <a:pathLst>
              <a:path w="4100623" h="5992588" extrusionOk="0">
                <a:moveTo>
                  <a:pt x="361507" y="0"/>
                </a:moveTo>
                <a:lnTo>
                  <a:pt x="4100623" y="6458"/>
                </a:lnTo>
                <a:lnTo>
                  <a:pt x="4100623" y="5992588"/>
                </a:lnTo>
                <a:lnTo>
                  <a:pt x="0" y="5992588"/>
                </a:lnTo>
                <a:lnTo>
                  <a:pt x="361507" y="0"/>
                </a:lnTo>
                <a:close/>
              </a:path>
            </a:pathLst>
          </a:custGeom>
          <a:solidFill>
            <a:schemeClr val="accent2"/>
          </a:solidFill>
          <a:ln>
            <a:noFill/>
          </a:ln>
        </p:spPr>
        <p:txBody>
          <a:bodyPr spcFirstLastPara="1" wrap="square" lIns="91385" tIns="45676" rIns="91385" bIns="45676"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chemeClr val="lt1"/>
              </a:solidFill>
              <a:latin typeface="Calibri"/>
              <a:ea typeface="Calibri"/>
              <a:cs typeface="Calibri"/>
              <a:sym typeface="Calibri"/>
            </a:endParaRPr>
          </a:p>
        </p:txBody>
      </p:sp>
      <p:sp>
        <p:nvSpPr>
          <p:cNvPr id="252" name="Google Shape;252;p39"/>
          <p:cNvSpPr>
            <a:spLocks noGrp="1"/>
          </p:cNvSpPr>
          <p:nvPr>
            <p:ph type="pic" idx="2"/>
          </p:nvPr>
        </p:nvSpPr>
        <p:spPr>
          <a:xfrm>
            <a:off x="8853488" y="1735139"/>
            <a:ext cx="2708400" cy="2708400"/>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rgbClr val="000000"/>
              </a:buClr>
              <a:buSzPts val="2100"/>
              <a:buFont typeface="Arial"/>
              <a:buNone/>
              <a:defRPr sz="2799"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Century Gothic"/>
              <a:buChar char="–"/>
              <a:defRPr sz="2399"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Courier New"/>
              <a:buChar char="o"/>
              <a:defRPr sz="1999"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Noto Sans Symbols"/>
              <a:buChar char="▪"/>
              <a:defRPr sz="1867"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200"/>
              <a:buFont typeface="Arial"/>
              <a:buChar char="•"/>
              <a:defRPr sz="1599"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100"/>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100"/>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100"/>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100"/>
              <a:buNone/>
              <a:defRPr sz="1467" b="0" i="0" u="none" strike="noStrike" cap="none">
                <a:solidFill>
                  <a:srgbClr val="000000"/>
                </a:solidFill>
                <a:latin typeface="Arial"/>
                <a:ea typeface="Arial"/>
                <a:cs typeface="Arial"/>
                <a:sym typeface="Arial"/>
              </a:defRPr>
            </a:lvl9pPr>
          </a:lstStyle>
          <a:p>
            <a:endParaRPr dirty="0"/>
          </a:p>
        </p:txBody>
      </p:sp>
      <p:sp>
        <p:nvSpPr>
          <p:cNvPr id="253" name="Google Shape;253;p39"/>
          <p:cNvSpPr txBox="1">
            <a:spLocks noGrp="1"/>
          </p:cNvSpPr>
          <p:nvPr>
            <p:ph type="body" idx="1"/>
          </p:nvPr>
        </p:nvSpPr>
        <p:spPr>
          <a:xfrm>
            <a:off x="647700" y="1854435"/>
            <a:ext cx="7435200" cy="4317600"/>
          </a:xfrm>
          <a:prstGeom prst="rect">
            <a:avLst/>
          </a:prstGeom>
          <a:noFill/>
          <a:ln>
            <a:noFill/>
          </a:ln>
        </p:spPr>
        <p:txBody>
          <a:bodyPr spcFirstLastPara="1" wrap="square" lIns="68575" tIns="34275" rIns="68575" bIns="34275" anchor="t" anchorCtr="0">
            <a:noAutofit/>
          </a:bodyPr>
          <a:lstStyle>
            <a:lvl1pPr marL="609245" lvl="0" indent="-482319" algn="l">
              <a:lnSpc>
                <a:spcPct val="100000"/>
              </a:lnSpc>
              <a:spcBef>
                <a:spcPts val="1200"/>
              </a:spcBef>
              <a:spcAft>
                <a:spcPts val="0"/>
              </a:spcAft>
              <a:buClr>
                <a:schemeClr val="accent2"/>
              </a:buClr>
              <a:buSzPts val="2100"/>
              <a:buFont typeface="Calibri"/>
              <a:buChar char="•"/>
              <a:defRPr sz="2799">
                <a:solidFill>
                  <a:schemeClr val="dk2"/>
                </a:solidFill>
              </a:defRPr>
            </a:lvl1pPr>
            <a:lvl2pPr marL="1218490" lvl="1" indent="-456934" algn="l">
              <a:lnSpc>
                <a:spcPct val="100000"/>
              </a:lnSpc>
              <a:spcBef>
                <a:spcPts val="1200"/>
              </a:spcBef>
              <a:spcAft>
                <a:spcPts val="0"/>
              </a:spcAft>
              <a:buClr>
                <a:schemeClr val="accent2"/>
              </a:buClr>
              <a:buSzPts val="1800"/>
              <a:buFont typeface="Calibri"/>
              <a:buChar char="─"/>
              <a:defRPr sz="2399">
                <a:solidFill>
                  <a:schemeClr val="dk2"/>
                </a:solidFill>
              </a:defRPr>
            </a:lvl2pPr>
            <a:lvl3pPr marL="1827733" lvl="2" indent="-431548" algn="l">
              <a:lnSpc>
                <a:spcPct val="100000"/>
              </a:lnSpc>
              <a:spcBef>
                <a:spcPts val="1200"/>
              </a:spcBef>
              <a:spcAft>
                <a:spcPts val="0"/>
              </a:spcAft>
              <a:buClr>
                <a:schemeClr val="accent2"/>
              </a:buClr>
              <a:buSzPts val="1500"/>
              <a:buFont typeface="Calibri"/>
              <a:buChar char="o"/>
              <a:defRPr sz="1999">
                <a:solidFill>
                  <a:schemeClr val="dk2"/>
                </a:solidFill>
              </a:defRPr>
            </a:lvl3pPr>
            <a:lvl4pPr marL="2436978" lvl="3" indent="-423087" algn="l">
              <a:lnSpc>
                <a:spcPct val="100000"/>
              </a:lnSpc>
              <a:spcBef>
                <a:spcPts val="1200"/>
              </a:spcBef>
              <a:spcAft>
                <a:spcPts val="0"/>
              </a:spcAft>
              <a:buClr>
                <a:schemeClr val="accent2"/>
              </a:buClr>
              <a:buSzPts val="1400"/>
              <a:buFont typeface="Calibri"/>
              <a:buChar char="▪"/>
              <a:defRPr sz="1867">
                <a:solidFill>
                  <a:schemeClr val="dk2"/>
                </a:solidFill>
              </a:defRPr>
            </a:lvl4pPr>
            <a:lvl5pPr marL="3046223" lvl="4" indent="-423087" algn="l">
              <a:lnSpc>
                <a:spcPct val="100000"/>
              </a:lnSpc>
              <a:spcBef>
                <a:spcPts val="1200"/>
              </a:spcBef>
              <a:spcAft>
                <a:spcPts val="0"/>
              </a:spcAft>
              <a:buClr>
                <a:schemeClr val="accent2"/>
              </a:buClr>
              <a:buSzPts val="1400"/>
              <a:buFont typeface="Calibri"/>
              <a:buChar char="•"/>
              <a:defRPr sz="1867">
                <a:solidFill>
                  <a:schemeClr val="dk2"/>
                </a:solidFill>
              </a:defRPr>
            </a:lvl5pPr>
            <a:lvl6pPr marL="3655467" lvl="5" indent="-304622" algn="l">
              <a:lnSpc>
                <a:spcPct val="100000"/>
              </a:lnSpc>
              <a:spcBef>
                <a:spcPts val="0"/>
              </a:spcBef>
              <a:spcAft>
                <a:spcPts val="0"/>
              </a:spcAft>
              <a:buSzPts val="1100"/>
              <a:buFont typeface="Calibri"/>
              <a:buNone/>
              <a:defRPr sz="1867">
                <a:latin typeface="Calibri"/>
                <a:ea typeface="Calibri"/>
                <a:cs typeface="Calibri"/>
                <a:sym typeface="Calibri"/>
              </a:defRPr>
            </a:lvl6pPr>
            <a:lvl7pPr marL="4264711" lvl="6" indent="-304622" algn="l">
              <a:lnSpc>
                <a:spcPct val="100000"/>
              </a:lnSpc>
              <a:spcBef>
                <a:spcPts val="0"/>
              </a:spcBef>
              <a:spcAft>
                <a:spcPts val="0"/>
              </a:spcAft>
              <a:buSzPts val="1100"/>
              <a:buFont typeface="Calibri"/>
              <a:buNone/>
              <a:defRPr sz="1867">
                <a:latin typeface="Calibri"/>
                <a:ea typeface="Calibri"/>
                <a:cs typeface="Calibri"/>
                <a:sym typeface="Calibri"/>
              </a:defRPr>
            </a:lvl7pPr>
            <a:lvl8pPr marL="4873955" lvl="7" indent="-304622" algn="l">
              <a:lnSpc>
                <a:spcPct val="100000"/>
              </a:lnSpc>
              <a:spcBef>
                <a:spcPts val="0"/>
              </a:spcBef>
              <a:spcAft>
                <a:spcPts val="0"/>
              </a:spcAft>
              <a:buSzPts val="1100"/>
              <a:buFont typeface="Calibri"/>
              <a:buNone/>
              <a:defRPr sz="1867">
                <a:latin typeface="Calibri"/>
                <a:ea typeface="Calibri"/>
                <a:cs typeface="Calibri"/>
                <a:sym typeface="Calibri"/>
              </a:defRPr>
            </a:lvl8pPr>
            <a:lvl9pPr marL="5483200" lvl="8" indent="-304622" algn="l">
              <a:lnSpc>
                <a:spcPct val="100000"/>
              </a:lnSpc>
              <a:spcBef>
                <a:spcPts val="0"/>
              </a:spcBef>
              <a:spcAft>
                <a:spcPts val="0"/>
              </a:spcAft>
              <a:buSzPts val="1100"/>
              <a:buFont typeface="Calibri"/>
              <a:buNone/>
              <a:defRPr sz="1867">
                <a:latin typeface="Calibri"/>
                <a:ea typeface="Calibri"/>
                <a:cs typeface="Calibri"/>
                <a:sym typeface="Calibri"/>
              </a:defRPr>
            </a:lvl9pPr>
          </a:lstStyle>
          <a:p>
            <a:endParaRPr/>
          </a:p>
        </p:txBody>
      </p:sp>
      <p:sp>
        <p:nvSpPr>
          <p:cNvPr id="254" name="Google Shape;254;p39"/>
          <p:cNvSpPr txBox="1">
            <a:spLocks noGrp="1"/>
          </p:cNvSpPr>
          <p:nvPr>
            <p:ph type="sldNum" idx="12"/>
          </p:nvPr>
        </p:nvSpPr>
        <p:spPr>
          <a:xfrm>
            <a:off x="5423731" y="6363176"/>
            <a:ext cx="1344400" cy="365200"/>
          </a:xfrm>
          <a:prstGeom prst="rect">
            <a:avLst/>
          </a:prstGeom>
          <a:noFill/>
          <a:ln>
            <a:noFill/>
          </a:ln>
        </p:spPr>
        <p:txBody>
          <a:bodyPr spcFirstLastPara="1" wrap="square" lIns="68575" tIns="34275" rIns="68575" bIns="34275" anchor="ctr" anchorCtr="0">
            <a:noAutofit/>
          </a:bodyPr>
          <a:lstStyle>
            <a:lvl1pPr marL="0" lvl="0" indent="0" algn="ctr">
              <a:lnSpc>
                <a:spcPct val="100000"/>
              </a:lnSpc>
              <a:spcBef>
                <a:spcPts val="0"/>
              </a:spcBef>
              <a:spcAft>
                <a:spcPts val="0"/>
              </a:spcAft>
              <a:buSzPts val="900"/>
              <a:buNone/>
              <a:defRPr/>
            </a:lvl1pPr>
            <a:lvl2pPr marL="0" lvl="1" indent="0" algn="ctr">
              <a:lnSpc>
                <a:spcPct val="100000"/>
              </a:lnSpc>
              <a:spcBef>
                <a:spcPts val="0"/>
              </a:spcBef>
              <a:spcAft>
                <a:spcPts val="0"/>
              </a:spcAft>
              <a:buSzPts val="900"/>
              <a:buNone/>
              <a:defRPr/>
            </a:lvl2pPr>
            <a:lvl3pPr marL="0" lvl="2" indent="0" algn="ctr">
              <a:lnSpc>
                <a:spcPct val="100000"/>
              </a:lnSpc>
              <a:spcBef>
                <a:spcPts val="0"/>
              </a:spcBef>
              <a:spcAft>
                <a:spcPts val="0"/>
              </a:spcAft>
              <a:buSzPts val="900"/>
              <a:buNone/>
              <a:defRPr/>
            </a:lvl3pPr>
            <a:lvl4pPr marL="0" lvl="3" indent="0" algn="ctr">
              <a:lnSpc>
                <a:spcPct val="100000"/>
              </a:lnSpc>
              <a:spcBef>
                <a:spcPts val="0"/>
              </a:spcBef>
              <a:spcAft>
                <a:spcPts val="0"/>
              </a:spcAft>
              <a:buSzPts val="900"/>
              <a:buNone/>
              <a:defRPr/>
            </a:lvl4pPr>
            <a:lvl5pPr marL="0" lvl="4" indent="0" algn="ctr">
              <a:lnSpc>
                <a:spcPct val="100000"/>
              </a:lnSpc>
              <a:spcBef>
                <a:spcPts val="0"/>
              </a:spcBef>
              <a:spcAft>
                <a:spcPts val="0"/>
              </a:spcAft>
              <a:buSzPts val="900"/>
              <a:buNone/>
              <a:defRPr/>
            </a:lvl5pPr>
            <a:lvl6pPr marL="0" lvl="5" indent="0" algn="ctr">
              <a:lnSpc>
                <a:spcPct val="100000"/>
              </a:lnSpc>
              <a:spcBef>
                <a:spcPts val="0"/>
              </a:spcBef>
              <a:spcAft>
                <a:spcPts val="0"/>
              </a:spcAft>
              <a:buSzPts val="900"/>
              <a:buNone/>
              <a:defRPr/>
            </a:lvl6pPr>
            <a:lvl7pPr marL="0" lvl="6" indent="0" algn="ctr">
              <a:lnSpc>
                <a:spcPct val="100000"/>
              </a:lnSpc>
              <a:spcBef>
                <a:spcPts val="0"/>
              </a:spcBef>
              <a:spcAft>
                <a:spcPts val="0"/>
              </a:spcAft>
              <a:buSzPts val="900"/>
              <a:buNone/>
              <a:defRPr/>
            </a:lvl7pPr>
            <a:lvl8pPr marL="0" lvl="7" indent="0" algn="ctr">
              <a:lnSpc>
                <a:spcPct val="100000"/>
              </a:lnSpc>
              <a:spcBef>
                <a:spcPts val="0"/>
              </a:spcBef>
              <a:spcAft>
                <a:spcPts val="0"/>
              </a:spcAft>
              <a:buSzPts val="900"/>
              <a:buNone/>
              <a:defRPr/>
            </a:lvl8pPr>
            <a:lvl9pPr marL="0" lvl="8" indent="0" algn="ctr">
              <a:lnSpc>
                <a:spcPct val="100000"/>
              </a:lnSpc>
              <a:spcBef>
                <a:spcPts val="0"/>
              </a:spcBef>
              <a:spcAft>
                <a:spcPts val="0"/>
              </a:spcAft>
              <a:buSzPts val="900"/>
              <a:buNone/>
              <a:defRPr/>
            </a:lvl9pPr>
          </a:lstStyle>
          <a:p>
            <a:fld id="{00000000-1234-1234-1234-123412341234}" type="slidenum">
              <a:rPr lang="en" smtClean="0"/>
              <a:pPr/>
              <a:t>‹#›</a:t>
            </a:fld>
            <a:endParaRPr lang="en"/>
          </a:p>
        </p:txBody>
      </p:sp>
      <p:sp>
        <p:nvSpPr>
          <p:cNvPr id="255" name="Google Shape;255;p39"/>
          <p:cNvSpPr txBox="1">
            <a:spLocks noGrp="1"/>
          </p:cNvSpPr>
          <p:nvPr>
            <p:ph type="title"/>
          </p:nvPr>
        </p:nvSpPr>
        <p:spPr>
          <a:xfrm>
            <a:off x="546929" y="386919"/>
            <a:ext cx="7536000" cy="1348000"/>
          </a:xfrm>
          <a:prstGeom prst="rect">
            <a:avLst/>
          </a:prstGeom>
          <a:noFill/>
          <a:ln>
            <a:noFill/>
          </a:ln>
        </p:spPr>
        <p:txBody>
          <a:bodyPr spcFirstLastPara="1" wrap="square" lIns="68575" tIns="34275" rIns="68575" bIns="0" anchor="t" anchorCtr="0">
            <a:noAutofit/>
          </a:bodyPr>
          <a:lstStyle>
            <a:lvl1pPr lvl="0" algn="l">
              <a:lnSpc>
                <a:spcPct val="100000"/>
              </a:lnSpc>
              <a:spcBef>
                <a:spcPts val="0"/>
              </a:spcBef>
              <a:spcAft>
                <a:spcPts val="0"/>
              </a:spcAft>
              <a:buClr>
                <a:schemeClr val="accent2"/>
              </a:buClr>
              <a:buSzPts val="3300"/>
              <a:buFont typeface="Century Gothic"/>
              <a:buNone/>
              <a:defRPr i="1" cap="none">
                <a:solidFill>
                  <a:schemeClr val="accent2"/>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56" name="Google Shape;256;p39"/>
          <p:cNvPicPr preferRelativeResize="0"/>
          <p:nvPr/>
        </p:nvPicPr>
        <p:blipFill rotWithShape="1">
          <a:blip r:embed="rId2">
            <a:alphaModFix/>
          </a:blip>
          <a:srcRect/>
          <a:stretch/>
        </p:blipFill>
        <p:spPr>
          <a:xfrm>
            <a:off x="9910853" y="6286419"/>
            <a:ext cx="2016323" cy="339720"/>
          </a:xfrm>
          <a:prstGeom prst="rect">
            <a:avLst/>
          </a:prstGeom>
          <a:noFill/>
          <a:ln>
            <a:noFill/>
          </a:ln>
        </p:spPr>
      </p:pic>
    </p:spTree>
    <p:extLst>
      <p:ext uri="{BB962C8B-B14F-4D97-AF65-F5344CB8AC3E}">
        <p14:creationId xmlns:p14="http://schemas.microsoft.com/office/powerpoint/2010/main" val="36179023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matchingName="1. Title slide lines">
  <p:cSld name="1. Title slide lines">
    <p:bg>
      <p:bgPr>
        <a:solidFill>
          <a:schemeClr val="dk2"/>
        </a:solidFill>
        <a:effectLst/>
      </p:bgPr>
    </p:bg>
    <p:spTree>
      <p:nvGrpSpPr>
        <p:cNvPr id="1" name="Shape 36"/>
        <p:cNvGrpSpPr/>
        <p:nvPr/>
      </p:nvGrpSpPr>
      <p:grpSpPr>
        <a:xfrm>
          <a:off x="0" y="0"/>
          <a:ext cx="0" cy="0"/>
          <a:chOff x="0" y="0"/>
          <a:chExt cx="0" cy="0"/>
        </a:xfrm>
      </p:grpSpPr>
      <p:grpSp>
        <p:nvGrpSpPr>
          <p:cNvPr id="37" name="Google Shape;37;p2"/>
          <p:cNvGrpSpPr/>
          <p:nvPr/>
        </p:nvGrpSpPr>
        <p:grpSpPr>
          <a:xfrm>
            <a:off x="482523" y="473978"/>
            <a:ext cx="1905896" cy="345969"/>
            <a:chOff x="1753506" y="1074221"/>
            <a:chExt cx="2173448" cy="394536"/>
          </a:xfrm>
        </p:grpSpPr>
        <p:sp>
          <p:nvSpPr>
            <p:cNvPr id="38" name="Google Shape;38;p2"/>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9" name="Google Shape;39;p2"/>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0" name="Google Shape;40;p2"/>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 name="Google Shape;41;p2"/>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2" name="Google Shape;42;p2"/>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 name="Google Shape;43;p2"/>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4" name="Google Shape;44;p2"/>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 name="Google Shape;45;p2"/>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 name="Google Shape;46;p2"/>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7" name="Google Shape;47;p2"/>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8" name="Google Shape;48;p2"/>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 name="Google Shape;49;p2"/>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 name="Google Shape;50;p2"/>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 name="Google Shape;51;p2"/>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 name="Google Shape;52;p2"/>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53" name="Google Shape;53;p2"/>
          <p:cNvGrpSpPr/>
          <p:nvPr/>
        </p:nvGrpSpPr>
        <p:grpSpPr>
          <a:xfrm>
            <a:off x="6755131" y="1446848"/>
            <a:ext cx="5408295" cy="5407343"/>
            <a:chOff x="6755130" y="1446848"/>
            <a:chExt cx="5408295" cy="5407342"/>
          </a:xfrm>
        </p:grpSpPr>
        <p:sp>
          <p:nvSpPr>
            <p:cNvPr id="54" name="Google Shape;54;p2"/>
            <p:cNvSpPr/>
            <p:nvPr/>
          </p:nvSpPr>
          <p:spPr>
            <a:xfrm>
              <a:off x="9273540" y="1446848"/>
              <a:ext cx="2886075" cy="2886075"/>
            </a:xfrm>
            <a:custGeom>
              <a:avLst/>
              <a:gdLst/>
              <a:ahLst/>
              <a:cxnLst/>
              <a:rect l="l" t="t" r="r" b="b"/>
              <a:pathLst>
                <a:path w="2886075" h="2886075" extrusionOk="0">
                  <a:moveTo>
                    <a:pt x="0" y="2892743"/>
                  </a:moveTo>
                  <a:lnTo>
                    <a:pt x="2893695" y="0"/>
                  </a:ln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5" name="Google Shape;55;p2"/>
            <p:cNvSpPr/>
            <p:nvPr/>
          </p:nvSpPr>
          <p:spPr>
            <a:xfrm>
              <a:off x="9052560" y="3946208"/>
              <a:ext cx="1714500" cy="1714500"/>
            </a:xfrm>
            <a:custGeom>
              <a:avLst/>
              <a:gdLst/>
              <a:ahLst/>
              <a:cxnLst/>
              <a:rect l="l" t="t" r="r" b="b"/>
              <a:pathLst>
                <a:path w="1714500" h="1714500" extrusionOk="0">
                  <a:moveTo>
                    <a:pt x="0" y="1716405"/>
                  </a:moveTo>
                  <a:lnTo>
                    <a:pt x="1715453" y="0"/>
                  </a:ln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6" name="Google Shape;56;p2"/>
            <p:cNvSpPr/>
            <p:nvPr/>
          </p:nvSpPr>
          <p:spPr>
            <a:xfrm>
              <a:off x="7857173" y="5879783"/>
              <a:ext cx="971550" cy="971550"/>
            </a:xfrm>
            <a:custGeom>
              <a:avLst/>
              <a:gdLst/>
              <a:ahLst/>
              <a:cxnLst/>
              <a:rect l="l" t="t" r="r" b="b"/>
              <a:pathLst>
                <a:path w="971550" h="971550" extrusionOk="0">
                  <a:moveTo>
                    <a:pt x="0" y="978218"/>
                  </a:moveTo>
                  <a:lnTo>
                    <a:pt x="978218" y="0"/>
                  </a:lnTo>
                </a:path>
              </a:pathLst>
            </a:custGeom>
            <a:noFill/>
            <a:ln w="57150" cap="rnd"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7" name="Google Shape;57;p2"/>
            <p:cNvSpPr/>
            <p:nvPr/>
          </p:nvSpPr>
          <p:spPr>
            <a:xfrm>
              <a:off x="7700010" y="4561523"/>
              <a:ext cx="1343025" cy="1343025"/>
            </a:xfrm>
            <a:custGeom>
              <a:avLst/>
              <a:gdLst/>
              <a:ahLst/>
              <a:cxnLst/>
              <a:rect l="l" t="t" r="r" b="b"/>
              <a:pathLst>
                <a:path w="1343025" h="1343025" extrusionOk="0">
                  <a:moveTo>
                    <a:pt x="0" y="1351597"/>
                  </a:moveTo>
                  <a:lnTo>
                    <a:pt x="1351598" y="0"/>
                  </a:lnTo>
                </a:path>
              </a:pathLst>
            </a:custGeom>
            <a:noFill/>
            <a:ln w="57150" cap="rnd"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8" name="Google Shape;58;p2"/>
            <p:cNvSpPr/>
            <p:nvPr/>
          </p:nvSpPr>
          <p:spPr>
            <a:xfrm>
              <a:off x="6755130" y="6149340"/>
              <a:ext cx="704850" cy="704850"/>
            </a:xfrm>
            <a:custGeom>
              <a:avLst/>
              <a:gdLst/>
              <a:ahLst/>
              <a:cxnLst/>
              <a:rect l="l" t="t" r="r" b="b"/>
              <a:pathLst>
                <a:path w="704850" h="704850" extrusionOk="0">
                  <a:moveTo>
                    <a:pt x="0" y="708660"/>
                  </a:moveTo>
                  <a:lnTo>
                    <a:pt x="708660" y="0"/>
                  </a:ln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 name="Google Shape;59;p2"/>
            <p:cNvSpPr/>
            <p:nvPr/>
          </p:nvSpPr>
          <p:spPr>
            <a:xfrm>
              <a:off x="12077700" y="3678555"/>
              <a:ext cx="85725" cy="85725"/>
            </a:xfrm>
            <a:custGeom>
              <a:avLst/>
              <a:gdLst/>
              <a:ahLst/>
              <a:cxnLst/>
              <a:rect l="l" t="t" r="r" b="b"/>
              <a:pathLst>
                <a:path w="85725" h="85725" extrusionOk="0">
                  <a:moveTo>
                    <a:pt x="0" y="89535"/>
                  </a:moveTo>
                  <a:lnTo>
                    <a:pt x="89535" y="0"/>
                  </a:ln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0" name="Google Shape;60;p2"/>
            <p:cNvSpPr/>
            <p:nvPr/>
          </p:nvSpPr>
          <p:spPr>
            <a:xfrm>
              <a:off x="8986838" y="5592128"/>
              <a:ext cx="1266825" cy="1257300"/>
            </a:xfrm>
            <a:custGeom>
              <a:avLst/>
              <a:gdLst/>
              <a:ahLst/>
              <a:cxnLst/>
              <a:rect l="l" t="t" r="r" b="b"/>
              <a:pathLst>
                <a:path w="1266825" h="1257300" extrusionOk="0">
                  <a:moveTo>
                    <a:pt x="1266825" y="0"/>
                  </a:moveTo>
                  <a:lnTo>
                    <a:pt x="0" y="1265873"/>
                  </a:ln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1" name="Google Shape;61;p2"/>
            <p:cNvSpPr/>
            <p:nvPr/>
          </p:nvSpPr>
          <p:spPr>
            <a:xfrm>
              <a:off x="10489883" y="3982403"/>
              <a:ext cx="1371600" cy="1371600"/>
            </a:xfrm>
            <a:custGeom>
              <a:avLst/>
              <a:gdLst/>
              <a:ahLst/>
              <a:cxnLst/>
              <a:rect l="l" t="t" r="r" b="b"/>
              <a:pathLst>
                <a:path w="1371600" h="1371600" extrusionOk="0">
                  <a:moveTo>
                    <a:pt x="1373505" y="0"/>
                  </a:moveTo>
                  <a:lnTo>
                    <a:pt x="0" y="1373505"/>
                  </a:ln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 name="Google Shape;62;p2"/>
            <p:cNvSpPr/>
            <p:nvPr/>
          </p:nvSpPr>
          <p:spPr>
            <a:xfrm>
              <a:off x="11047095" y="2547938"/>
              <a:ext cx="1114425" cy="1114425"/>
            </a:xfrm>
            <a:custGeom>
              <a:avLst/>
              <a:gdLst/>
              <a:ahLst/>
              <a:cxnLst/>
              <a:rect l="l" t="t" r="r" b="b"/>
              <a:pathLst>
                <a:path w="1114425" h="1114425" extrusionOk="0">
                  <a:moveTo>
                    <a:pt x="0" y="1120140"/>
                  </a:moveTo>
                  <a:lnTo>
                    <a:pt x="1120140" y="0"/>
                  </a:ln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63" name="Google Shape;63;p2"/>
          <p:cNvSpPr txBox="1">
            <a:spLocks noGrp="1"/>
          </p:cNvSpPr>
          <p:nvPr>
            <p:ph type="ctrTitle"/>
          </p:nvPr>
        </p:nvSpPr>
        <p:spPr>
          <a:xfrm>
            <a:off x="477837" y="1568801"/>
            <a:ext cx="74802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64" name="Google Shape;64;p2"/>
          <p:cNvSpPr txBox="1">
            <a:spLocks noGrp="1"/>
          </p:cNvSpPr>
          <p:nvPr>
            <p:ph type="subTitle" idx="1"/>
          </p:nvPr>
        </p:nvSpPr>
        <p:spPr>
          <a:xfrm>
            <a:off x="475932" y="4460971"/>
            <a:ext cx="54306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Tree>
    <p:extLst>
      <p:ext uri="{BB962C8B-B14F-4D97-AF65-F5344CB8AC3E}">
        <p14:creationId xmlns:p14="http://schemas.microsoft.com/office/powerpoint/2010/main" val="18366008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1. Title slide with photo 1">
  <p:cSld name="1. Title slide with photo 1">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3"/>
          <p:cNvSpPr/>
          <p:nvPr/>
        </p:nvSpPr>
        <p:spPr>
          <a:xfrm>
            <a:off x="1" y="0"/>
            <a:ext cx="60627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67" name="Google Shape;67;p3"/>
          <p:cNvGrpSpPr/>
          <p:nvPr/>
        </p:nvGrpSpPr>
        <p:grpSpPr>
          <a:xfrm>
            <a:off x="2946213" y="3751956"/>
            <a:ext cx="3106047" cy="3116289"/>
            <a:chOff x="2946211" y="3751954"/>
            <a:chExt cx="3106047" cy="3116289"/>
          </a:xfrm>
        </p:grpSpPr>
        <p:sp>
          <p:nvSpPr>
            <p:cNvPr id="68" name="Google Shape;68;p3"/>
            <p:cNvSpPr/>
            <p:nvPr/>
          </p:nvSpPr>
          <p:spPr>
            <a:xfrm>
              <a:off x="5458906" y="3751954"/>
              <a:ext cx="593352" cy="592400"/>
            </a:xfrm>
            <a:custGeom>
              <a:avLst/>
              <a:gdLst/>
              <a:ahLst/>
              <a:cxnLst/>
              <a:rect l="l" t="t" r="r" b="b"/>
              <a:pathLst>
                <a:path w="593352" h="592400" extrusionOk="0">
                  <a:moveTo>
                    <a:pt x="0" y="592400"/>
                  </a:moveTo>
                  <a:lnTo>
                    <a:pt x="593352" y="0"/>
                  </a:ln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nvGrpSpPr>
            <p:cNvPr id="69" name="Google Shape;69;p3"/>
            <p:cNvGrpSpPr/>
            <p:nvPr/>
          </p:nvGrpSpPr>
          <p:grpSpPr>
            <a:xfrm>
              <a:off x="2946211" y="4566285"/>
              <a:ext cx="3091098" cy="2301958"/>
              <a:chOff x="2946211" y="4566285"/>
              <a:chExt cx="3091098" cy="2301958"/>
            </a:xfrm>
          </p:grpSpPr>
          <p:sp>
            <p:nvSpPr>
              <p:cNvPr id="70" name="Google Shape;70;p3"/>
              <p:cNvSpPr/>
              <p:nvPr/>
            </p:nvSpPr>
            <p:spPr>
              <a:xfrm>
                <a:off x="5238879" y="5228273"/>
                <a:ext cx="438150" cy="438150"/>
              </a:xfrm>
              <a:custGeom>
                <a:avLst/>
                <a:gdLst/>
                <a:ahLst/>
                <a:cxnLst/>
                <a:rect l="l" t="t" r="r" b="b"/>
                <a:pathLst>
                  <a:path w="438150" h="438150" extrusionOk="0">
                    <a:moveTo>
                      <a:pt x="0" y="439103"/>
                    </a:moveTo>
                    <a:lnTo>
                      <a:pt x="438150" y="0"/>
                    </a:lnTo>
                  </a:path>
                </a:pathLst>
              </a:custGeom>
              <a:noFill/>
              <a:ln w="57150" cap="rnd"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1" name="Google Shape;71;p3"/>
              <p:cNvSpPr/>
              <p:nvPr/>
            </p:nvSpPr>
            <p:spPr>
              <a:xfrm>
                <a:off x="4047301" y="5884545"/>
                <a:ext cx="971550" cy="971550"/>
              </a:xfrm>
              <a:custGeom>
                <a:avLst/>
                <a:gdLst/>
                <a:ahLst/>
                <a:cxnLst/>
                <a:rect l="l" t="t" r="r" b="b"/>
                <a:pathLst>
                  <a:path w="971550" h="971550" extrusionOk="0">
                    <a:moveTo>
                      <a:pt x="0" y="973455"/>
                    </a:moveTo>
                    <a:lnTo>
                      <a:pt x="973455" y="0"/>
                    </a:ln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2" name="Google Shape;72;p3"/>
              <p:cNvSpPr/>
              <p:nvPr/>
            </p:nvSpPr>
            <p:spPr>
              <a:xfrm>
                <a:off x="3885376" y="4566285"/>
                <a:ext cx="1352550" cy="1343025"/>
              </a:xfrm>
              <a:custGeom>
                <a:avLst/>
                <a:gdLst/>
                <a:ahLst/>
                <a:cxnLst/>
                <a:rect l="l" t="t" r="r" b="b"/>
                <a:pathLst>
                  <a:path w="1352550" h="1343025" extrusionOk="0">
                    <a:moveTo>
                      <a:pt x="0" y="1351597"/>
                    </a:moveTo>
                    <a:lnTo>
                      <a:pt x="1352550" y="0"/>
                    </a:lnTo>
                  </a:path>
                </a:pathLst>
              </a:custGeom>
              <a:noFill/>
              <a:ln w="57150" cap="rnd"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3" name="Google Shape;73;p3"/>
              <p:cNvSpPr/>
              <p:nvPr/>
            </p:nvSpPr>
            <p:spPr>
              <a:xfrm>
                <a:off x="2946211" y="6154103"/>
                <a:ext cx="695325" cy="695325"/>
              </a:xfrm>
              <a:custGeom>
                <a:avLst/>
                <a:gdLst/>
                <a:ahLst/>
                <a:cxnLst/>
                <a:rect l="l" t="t" r="r" b="b"/>
                <a:pathLst>
                  <a:path w="695325" h="695325" extrusionOk="0">
                    <a:moveTo>
                      <a:pt x="0" y="703898"/>
                    </a:moveTo>
                    <a:lnTo>
                      <a:pt x="702945" y="0"/>
                    </a:ln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 name="Google Shape;74;p3"/>
              <p:cNvSpPr/>
              <p:nvPr/>
            </p:nvSpPr>
            <p:spPr>
              <a:xfrm>
                <a:off x="5161009" y="5991943"/>
                <a:ext cx="876300" cy="876300"/>
              </a:xfrm>
              <a:custGeom>
                <a:avLst/>
                <a:gdLst/>
                <a:ahLst/>
                <a:cxnLst/>
                <a:rect l="l" t="t" r="r" b="b"/>
                <a:pathLst>
                  <a:path w="876300" h="876300" extrusionOk="0">
                    <a:moveTo>
                      <a:pt x="882968" y="0"/>
                    </a:moveTo>
                    <a:lnTo>
                      <a:pt x="0" y="882968"/>
                    </a:ln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75" name="Google Shape;75;p3"/>
          <p:cNvSpPr txBox="1">
            <a:spLocks noGrp="1"/>
          </p:cNvSpPr>
          <p:nvPr>
            <p:ph type="ctrTitle"/>
          </p:nvPr>
        </p:nvSpPr>
        <p:spPr>
          <a:xfrm>
            <a:off x="477839" y="1568801"/>
            <a:ext cx="53400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76" name="Google Shape;76;p3"/>
          <p:cNvSpPr txBox="1">
            <a:spLocks noGrp="1"/>
          </p:cNvSpPr>
          <p:nvPr>
            <p:ph type="subTitle" idx="1"/>
          </p:nvPr>
        </p:nvSpPr>
        <p:spPr>
          <a:xfrm>
            <a:off x="475933" y="4460971"/>
            <a:ext cx="38769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77" name="Google Shape;77;p3"/>
          <p:cNvGrpSpPr/>
          <p:nvPr/>
        </p:nvGrpSpPr>
        <p:grpSpPr>
          <a:xfrm>
            <a:off x="482523" y="473978"/>
            <a:ext cx="1905896" cy="345969"/>
            <a:chOff x="1753506" y="1074221"/>
            <a:chExt cx="2173448" cy="394536"/>
          </a:xfrm>
        </p:grpSpPr>
        <p:sp>
          <p:nvSpPr>
            <p:cNvPr id="78" name="Google Shape;78;p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 name="Google Shape;79;p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 name="Google Shape;80;p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 name="Google Shape;81;p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2" name="Google Shape;82;p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3" name="Google Shape;83;p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4" name="Google Shape;84;p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5" name="Google Shape;85;p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6" name="Google Shape;86;p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7" name="Google Shape;87;p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8" name="Google Shape;88;p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9" name="Google Shape;89;p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 name="Google Shape;90;p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1" name="Google Shape;91;p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2" name="Google Shape;92;p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cxnSp>
        <p:nvCxnSpPr>
          <p:cNvPr id="93" name="Google Shape;93;p3"/>
          <p:cNvCxnSpPr/>
          <p:nvPr/>
        </p:nvCxnSpPr>
        <p:spPr>
          <a:xfrm>
            <a:off x="6076089" y="0"/>
            <a:ext cx="0" cy="6858000"/>
          </a:xfrm>
          <a:prstGeom prst="straightConnector1">
            <a:avLst/>
          </a:prstGeom>
          <a:noFill/>
          <a:ln w="28575" cap="flat" cmpd="sng">
            <a:solidFill>
              <a:schemeClr val="accent3"/>
            </a:solidFill>
            <a:prstDash val="solid"/>
            <a:round/>
            <a:headEnd type="none" w="sm" len="sm"/>
            <a:tailEnd type="none" w="sm" len="sm"/>
          </a:ln>
        </p:spPr>
      </p:cxnSp>
    </p:spTree>
    <p:extLst>
      <p:ext uri="{BB962C8B-B14F-4D97-AF65-F5344CB8AC3E}">
        <p14:creationId xmlns:p14="http://schemas.microsoft.com/office/powerpoint/2010/main" val="33746894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matchingName="1. Title slide with photo no pattern 1">
  <p:cSld name="1. Title slide with photo no pattern 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4"/>
          <p:cNvSpPr/>
          <p:nvPr/>
        </p:nvSpPr>
        <p:spPr>
          <a:xfrm>
            <a:off x="1" y="0"/>
            <a:ext cx="60627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96" name="Google Shape;96;p4"/>
          <p:cNvSpPr txBox="1">
            <a:spLocks noGrp="1"/>
          </p:cNvSpPr>
          <p:nvPr>
            <p:ph type="ctrTitle"/>
          </p:nvPr>
        </p:nvSpPr>
        <p:spPr>
          <a:xfrm>
            <a:off x="477839" y="1568801"/>
            <a:ext cx="53400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accent3"/>
              </a:buClr>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97" name="Google Shape;97;p4"/>
          <p:cNvSpPr txBox="1">
            <a:spLocks noGrp="1"/>
          </p:cNvSpPr>
          <p:nvPr>
            <p:ph type="subTitle" idx="1"/>
          </p:nvPr>
        </p:nvSpPr>
        <p:spPr>
          <a:xfrm>
            <a:off x="475933" y="4460971"/>
            <a:ext cx="38769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98" name="Google Shape;98;p4"/>
          <p:cNvGrpSpPr/>
          <p:nvPr/>
        </p:nvGrpSpPr>
        <p:grpSpPr>
          <a:xfrm>
            <a:off x="482523" y="473978"/>
            <a:ext cx="1905896" cy="345969"/>
            <a:chOff x="1753506" y="1074221"/>
            <a:chExt cx="2173448" cy="394536"/>
          </a:xfrm>
        </p:grpSpPr>
        <p:sp>
          <p:nvSpPr>
            <p:cNvPr id="99" name="Google Shape;99;p4"/>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0" name="Google Shape;100;p4"/>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1" name="Google Shape;101;p4"/>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 name="Google Shape;102;p4"/>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3" name="Google Shape;103;p4"/>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4" name="Google Shape;104;p4"/>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5" name="Google Shape;105;p4"/>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6" name="Google Shape;106;p4"/>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 name="Google Shape;107;p4"/>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8" name="Google Shape;108;p4"/>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9" name="Google Shape;109;p4"/>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0" name="Google Shape;110;p4"/>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 name="Google Shape;111;p4"/>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2" name="Google Shape;112;p4"/>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3" name="Google Shape;113;p4"/>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cxnSp>
        <p:nvCxnSpPr>
          <p:cNvPr id="114" name="Google Shape;114;p4"/>
          <p:cNvCxnSpPr/>
          <p:nvPr/>
        </p:nvCxnSpPr>
        <p:spPr>
          <a:xfrm>
            <a:off x="6062643" y="0"/>
            <a:ext cx="0" cy="6858000"/>
          </a:xfrm>
          <a:prstGeom prst="straightConnector1">
            <a:avLst/>
          </a:prstGeom>
          <a:noFill/>
          <a:ln w="28575" cap="flat" cmpd="sng">
            <a:solidFill>
              <a:schemeClr val="accent3"/>
            </a:solidFill>
            <a:prstDash val="solid"/>
            <a:round/>
            <a:headEnd type="none" w="sm" len="sm"/>
            <a:tailEnd type="none" w="sm" len="sm"/>
          </a:ln>
        </p:spPr>
      </p:cxnSp>
    </p:spTree>
    <p:extLst>
      <p:ext uri="{BB962C8B-B14F-4D97-AF65-F5344CB8AC3E}">
        <p14:creationId xmlns:p14="http://schemas.microsoft.com/office/powerpoint/2010/main" val="26301628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matchingName="1. Title slide with photo no pattern 2">
  <p:cSld name="1. Title slide with photo no pattern 2">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5"/>
          <p:cNvSpPr/>
          <p:nvPr/>
        </p:nvSpPr>
        <p:spPr>
          <a:xfrm>
            <a:off x="1" y="0"/>
            <a:ext cx="84297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cxnSp>
        <p:nvCxnSpPr>
          <p:cNvPr id="117" name="Google Shape;117;p5"/>
          <p:cNvCxnSpPr/>
          <p:nvPr/>
        </p:nvCxnSpPr>
        <p:spPr>
          <a:xfrm>
            <a:off x="8433907" y="0"/>
            <a:ext cx="0" cy="6858000"/>
          </a:xfrm>
          <a:prstGeom prst="straightConnector1">
            <a:avLst/>
          </a:prstGeom>
          <a:noFill/>
          <a:ln w="28575" cap="flat" cmpd="sng">
            <a:solidFill>
              <a:schemeClr val="accent3"/>
            </a:solidFill>
            <a:prstDash val="solid"/>
            <a:round/>
            <a:headEnd type="none" w="sm" len="sm"/>
            <a:tailEnd type="none" w="sm" len="sm"/>
          </a:ln>
        </p:spPr>
      </p:cxnSp>
      <p:grpSp>
        <p:nvGrpSpPr>
          <p:cNvPr id="118" name="Google Shape;118;p5"/>
          <p:cNvGrpSpPr/>
          <p:nvPr/>
        </p:nvGrpSpPr>
        <p:grpSpPr>
          <a:xfrm>
            <a:off x="482523" y="473978"/>
            <a:ext cx="1905896" cy="345969"/>
            <a:chOff x="1753506" y="1074221"/>
            <a:chExt cx="2173448" cy="394536"/>
          </a:xfrm>
        </p:grpSpPr>
        <p:sp>
          <p:nvSpPr>
            <p:cNvPr id="119" name="Google Shape;119;p5"/>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0" name="Google Shape;120;p5"/>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1" name="Google Shape;121;p5"/>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2" name="Google Shape;122;p5"/>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3" name="Google Shape;123;p5"/>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4" name="Google Shape;124;p5"/>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5" name="Google Shape;125;p5"/>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6" name="Google Shape;126;p5"/>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7" name="Google Shape;127;p5"/>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8" name="Google Shape;128;p5"/>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9" name="Google Shape;129;p5"/>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 name="Google Shape;130;p5"/>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1" name="Google Shape;131;p5"/>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2" name="Google Shape;132;p5"/>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3" name="Google Shape;133;p5"/>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34" name="Google Shape;134;p5"/>
          <p:cNvSpPr txBox="1">
            <a:spLocks noGrp="1"/>
          </p:cNvSpPr>
          <p:nvPr>
            <p:ph type="ctrTitle"/>
          </p:nvPr>
        </p:nvSpPr>
        <p:spPr>
          <a:xfrm>
            <a:off x="477837" y="1568801"/>
            <a:ext cx="63960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accent3"/>
              </a:buClr>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35" name="Google Shape;135;p5"/>
          <p:cNvSpPr txBox="1">
            <a:spLocks noGrp="1"/>
          </p:cNvSpPr>
          <p:nvPr>
            <p:ph type="subTitle" idx="1"/>
          </p:nvPr>
        </p:nvSpPr>
        <p:spPr>
          <a:xfrm>
            <a:off x="475931" y="4460971"/>
            <a:ext cx="46434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Tree>
    <p:extLst>
      <p:ext uri="{BB962C8B-B14F-4D97-AF65-F5344CB8AC3E}">
        <p14:creationId xmlns:p14="http://schemas.microsoft.com/office/powerpoint/2010/main" val="2232608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matchingName="1. Title slide with photo 2">
  <p:cSld name="1. Title slide with photo 2">
    <p:bg>
      <p:bgPr>
        <a:blipFill>
          <a:blip r:embed="rId2">
            <a:alphaModFix/>
          </a:blip>
          <a:stretch>
            <a:fillRect/>
          </a:stretch>
        </a:blipFill>
        <a:effectLst/>
      </p:bgPr>
    </p:bg>
    <p:spTree>
      <p:nvGrpSpPr>
        <p:cNvPr id="1" name="Shape 136"/>
        <p:cNvGrpSpPr/>
        <p:nvPr/>
      </p:nvGrpSpPr>
      <p:grpSpPr>
        <a:xfrm>
          <a:off x="0" y="0"/>
          <a:ext cx="0" cy="0"/>
          <a:chOff x="0" y="0"/>
          <a:chExt cx="0" cy="0"/>
        </a:xfrm>
      </p:grpSpPr>
      <p:sp>
        <p:nvSpPr>
          <p:cNvPr id="137" name="Google Shape;137;p6"/>
          <p:cNvSpPr/>
          <p:nvPr/>
        </p:nvSpPr>
        <p:spPr>
          <a:xfrm>
            <a:off x="1" y="0"/>
            <a:ext cx="84297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38" name="Google Shape;138;p6"/>
          <p:cNvGrpSpPr/>
          <p:nvPr/>
        </p:nvGrpSpPr>
        <p:grpSpPr>
          <a:xfrm>
            <a:off x="5714889" y="1"/>
            <a:ext cx="2698432" cy="6854191"/>
            <a:chOff x="5714889" y="0"/>
            <a:chExt cx="2698432" cy="6854190"/>
          </a:xfrm>
        </p:grpSpPr>
        <p:sp>
          <p:nvSpPr>
            <p:cNvPr id="139" name="Google Shape;139;p6"/>
            <p:cNvSpPr/>
            <p:nvPr/>
          </p:nvSpPr>
          <p:spPr>
            <a:xfrm>
              <a:off x="7889446" y="4505325"/>
              <a:ext cx="523875" cy="866775"/>
            </a:xfrm>
            <a:custGeom>
              <a:avLst/>
              <a:gdLst/>
              <a:ahLst/>
              <a:cxnLst/>
              <a:rect l="l" t="t" r="r" b="b"/>
              <a:pathLst>
                <a:path w="523875" h="866775" extrusionOk="0">
                  <a:moveTo>
                    <a:pt x="0" y="867727"/>
                  </a:moveTo>
                  <a:cubicBezTo>
                    <a:pt x="152400" y="541973"/>
                    <a:pt x="337185" y="267653"/>
                    <a:pt x="526733"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0" name="Google Shape;140;p6"/>
            <p:cNvSpPr/>
            <p:nvPr/>
          </p:nvSpPr>
          <p:spPr>
            <a:xfrm>
              <a:off x="7558929" y="5806440"/>
              <a:ext cx="180975" cy="1038225"/>
            </a:xfrm>
            <a:custGeom>
              <a:avLst/>
              <a:gdLst/>
              <a:ahLst/>
              <a:cxnLst/>
              <a:rect l="l" t="t" r="r" b="b"/>
              <a:pathLst>
                <a:path w="180975" h="1038225" extrusionOk="0">
                  <a:moveTo>
                    <a:pt x="183832" y="0"/>
                  </a:moveTo>
                  <a:cubicBezTo>
                    <a:pt x="90488" y="298133"/>
                    <a:pt x="24765" y="639128"/>
                    <a:pt x="0" y="1044893"/>
                  </a:cubicBez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1" name="Google Shape;141;p6"/>
            <p:cNvSpPr/>
            <p:nvPr/>
          </p:nvSpPr>
          <p:spPr>
            <a:xfrm>
              <a:off x="5714889" y="5320665"/>
              <a:ext cx="352425" cy="1533525"/>
            </a:xfrm>
            <a:custGeom>
              <a:avLst/>
              <a:gdLst/>
              <a:ahLst/>
              <a:cxnLst/>
              <a:rect l="l" t="t" r="r" b="b"/>
              <a:pathLst>
                <a:path w="352425" h="1533525" extrusionOk="0">
                  <a:moveTo>
                    <a:pt x="360045" y="0"/>
                  </a:moveTo>
                  <a:cubicBezTo>
                    <a:pt x="215265" y="331470"/>
                    <a:pt x="100965" y="723900"/>
                    <a:pt x="34290" y="1213485"/>
                  </a:cubicBezTo>
                  <a:cubicBezTo>
                    <a:pt x="19050" y="1325880"/>
                    <a:pt x="7620" y="1433513"/>
                    <a:pt x="0" y="1537335"/>
                  </a:cubicBez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2" name="Google Shape;142;p6"/>
            <p:cNvSpPr/>
            <p:nvPr/>
          </p:nvSpPr>
          <p:spPr>
            <a:xfrm>
              <a:off x="6637861" y="3284220"/>
              <a:ext cx="1609725" cy="3562350"/>
            </a:xfrm>
            <a:custGeom>
              <a:avLst/>
              <a:gdLst/>
              <a:ahLst/>
              <a:cxnLst/>
              <a:rect l="l" t="t" r="r" b="b"/>
              <a:pathLst>
                <a:path w="1609725" h="3562350" extrusionOk="0">
                  <a:moveTo>
                    <a:pt x="0" y="3562350"/>
                  </a:moveTo>
                  <a:cubicBezTo>
                    <a:pt x="113348" y="1704023"/>
                    <a:pt x="1084898" y="1202055"/>
                    <a:pt x="1613535" y="0"/>
                  </a:cubicBez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3" name="Google Shape;143;p6"/>
            <p:cNvSpPr/>
            <p:nvPr/>
          </p:nvSpPr>
          <p:spPr>
            <a:xfrm>
              <a:off x="7537973" y="0"/>
              <a:ext cx="152400" cy="695325"/>
            </a:xfrm>
            <a:custGeom>
              <a:avLst/>
              <a:gdLst/>
              <a:ahLst/>
              <a:cxnLst/>
              <a:rect l="l" t="t" r="r" b="b"/>
              <a:pathLst>
                <a:path w="152400" h="695325" extrusionOk="0">
                  <a:moveTo>
                    <a:pt x="158115" y="701040"/>
                  </a:moveTo>
                  <a:cubicBezTo>
                    <a:pt x="127635" y="462915"/>
                    <a:pt x="75247" y="228600"/>
                    <a:pt x="0"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4" name="Google Shape;144;p6"/>
            <p:cNvSpPr/>
            <p:nvPr/>
          </p:nvSpPr>
          <p:spPr>
            <a:xfrm>
              <a:off x="6242573" y="3350895"/>
              <a:ext cx="1047750" cy="1628775"/>
            </a:xfrm>
            <a:custGeom>
              <a:avLst/>
              <a:gdLst/>
              <a:ahLst/>
              <a:cxnLst/>
              <a:rect l="l" t="t" r="r" b="b"/>
              <a:pathLst>
                <a:path w="1047750" h="1628775" extrusionOk="0">
                  <a:moveTo>
                    <a:pt x="0" y="1630680"/>
                  </a:moveTo>
                  <a:cubicBezTo>
                    <a:pt x="320993" y="1040130"/>
                    <a:pt x="740093" y="601028"/>
                    <a:pt x="1054418"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5" name="Google Shape;145;p6"/>
            <p:cNvSpPr/>
            <p:nvPr/>
          </p:nvSpPr>
          <p:spPr>
            <a:xfrm>
              <a:off x="7496064" y="1160145"/>
              <a:ext cx="247650" cy="1752600"/>
            </a:xfrm>
            <a:custGeom>
              <a:avLst/>
              <a:gdLst/>
              <a:ahLst/>
              <a:cxnLst/>
              <a:rect l="l" t="t" r="r" b="b"/>
              <a:pathLst>
                <a:path w="247650" h="1752600" extrusionOk="0">
                  <a:moveTo>
                    <a:pt x="253365" y="0"/>
                  </a:moveTo>
                  <a:cubicBezTo>
                    <a:pt x="257175" y="109538"/>
                    <a:pt x="258128" y="222885"/>
                    <a:pt x="254318" y="341947"/>
                  </a:cubicBezTo>
                  <a:cubicBezTo>
                    <a:pt x="239078" y="921068"/>
                    <a:pt x="141922" y="1375410"/>
                    <a:pt x="0" y="1758315"/>
                  </a:cubicBez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cxnSp>
        <p:nvCxnSpPr>
          <p:cNvPr id="146" name="Google Shape;146;p6"/>
          <p:cNvCxnSpPr/>
          <p:nvPr/>
        </p:nvCxnSpPr>
        <p:spPr>
          <a:xfrm>
            <a:off x="8433907" y="0"/>
            <a:ext cx="0" cy="6858000"/>
          </a:xfrm>
          <a:prstGeom prst="straightConnector1">
            <a:avLst/>
          </a:prstGeom>
          <a:noFill/>
          <a:ln w="28575" cap="flat" cmpd="sng">
            <a:solidFill>
              <a:schemeClr val="accent3"/>
            </a:solidFill>
            <a:prstDash val="solid"/>
            <a:round/>
            <a:headEnd type="none" w="sm" len="sm"/>
            <a:tailEnd type="none" w="sm" len="sm"/>
          </a:ln>
        </p:spPr>
      </p:cxnSp>
      <p:grpSp>
        <p:nvGrpSpPr>
          <p:cNvPr id="147" name="Google Shape;147;p6"/>
          <p:cNvGrpSpPr/>
          <p:nvPr/>
        </p:nvGrpSpPr>
        <p:grpSpPr>
          <a:xfrm>
            <a:off x="482523" y="473978"/>
            <a:ext cx="1905896" cy="345969"/>
            <a:chOff x="1753506" y="1074221"/>
            <a:chExt cx="2173448" cy="394536"/>
          </a:xfrm>
        </p:grpSpPr>
        <p:sp>
          <p:nvSpPr>
            <p:cNvPr id="148" name="Google Shape;148;p6"/>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9" name="Google Shape;149;p6"/>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 name="Google Shape;150;p6"/>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1" name="Google Shape;151;p6"/>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2" name="Google Shape;152;p6"/>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3" name="Google Shape;153;p6"/>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4" name="Google Shape;154;p6"/>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5" name="Google Shape;155;p6"/>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6" name="Google Shape;156;p6"/>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7" name="Google Shape;157;p6"/>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8" name="Google Shape;158;p6"/>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9" name="Google Shape;159;p6"/>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0" name="Google Shape;160;p6"/>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1" name="Google Shape;161;p6"/>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2" name="Google Shape;162;p6"/>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63" name="Google Shape;163;p6"/>
          <p:cNvSpPr txBox="1">
            <a:spLocks noGrp="1"/>
          </p:cNvSpPr>
          <p:nvPr>
            <p:ph type="ctrTitle"/>
          </p:nvPr>
        </p:nvSpPr>
        <p:spPr>
          <a:xfrm>
            <a:off x="477837" y="1568801"/>
            <a:ext cx="63960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64" name="Google Shape;164;p6"/>
          <p:cNvSpPr txBox="1">
            <a:spLocks noGrp="1"/>
          </p:cNvSpPr>
          <p:nvPr>
            <p:ph type="subTitle" idx="1"/>
          </p:nvPr>
        </p:nvSpPr>
        <p:spPr>
          <a:xfrm>
            <a:off x="475931" y="4460971"/>
            <a:ext cx="46434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Tree>
    <p:extLst>
      <p:ext uri="{BB962C8B-B14F-4D97-AF65-F5344CB8AC3E}">
        <p14:creationId xmlns:p14="http://schemas.microsoft.com/office/powerpoint/2010/main" val="170132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4. blank white">
  <p:cSld name="2. blank white">
    <p:bg>
      <p:bgPr>
        <a:solidFill>
          <a:schemeClr val="lt1"/>
        </a:solidFill>
        <a:effectLst/>
      </p:bgPr>
    </p:bg>
    <p:spTree>
      <p:nvGrpSpPr>
        <p:cNvPr id="1" name="Shape 445"/>
        <p:cNvGrpSpPr/>
        <p:nvPr/>
      </p:nvGrpSpPr>
      <p:grpSpPr>
        <a:xfrm>
          <a:off x="0" y="0"/>
          <a:ext cx="0" cy="0"/>
          <a:chOff x="0" y="0"/>
          <a:chExt cx="0" cy="0"/>
        </a:xfrm>
      </p:grpSpPr>
      <p:sp>
        <p:nvSpPr>
          <p:cNvPr id="446" name="Google Shape;446;p18"/>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47" name="Google Shape;447;p18"/>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448" name="Google Shape;448;p18"/>
          <p:cNvGrpSpPr/>
          <p:nvPr/>
        </p:nvGrpSpPr>
        <p:grpSpPr>
          <a:xfrm>
            <a:off x="0" y="6336797"/>
            <a:ext cx="12192000" cy="521100"/>
            <a:chOff x="0" y="6314172"/>
            <a:chExt cx="12192000" cy="521100"/>
          </a:xfrm>
        </p:grpSpPr>
        <p:sp>
          <p:nvSpPr>
            <p:cNvPr id="449" name="Google Shape;449;p18"/>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450" name="Google Shape;450;p18"/>
            <p:cNvGrpSpPr/>
            <p:nvPr/>
          </p:nvGrpSpPr>
          <p:grpSpPr>
            <a:xfrm>
              <a:off x="10577698" y="6472603"/>
              <a:ext cx="1323412" cy="240233"/>
              <a:chOff x="1753506" y="1074221"/>
              <a:chExt cx="2173448" cy="394536"/>
            </a:xfrm>
          </p:grpSpPr>
          <p:sp>
            <p:nvSpPr>
              <p:cNvPr id="451" name="Google Shape;451;p18"/>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2" name="Google Shape;452;p18"/>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3" name="Google Shape;453;p18"/>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4" name="Google Shape;454;p18"/>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5" name="Google Shape;455;p18"/>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6" name="Google Shape;456;p18"/>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7" name="Google Shape;457;p18"/>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8" name="Google Shape;458;p18"/>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9" name="Google Shape;459;p18"/>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0" name="Google Shape;460;p18"/>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1" name="Google Shape;461;p18"/>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2" name="Google Shape;462;p18"/>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3" name="Google Shape;463;p18"/>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4" name="Google Shape;464;p18"/>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5" name="Google Shape;465;p18"/>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466" name="Google Shape;466;p18"/>
          <p:cNvSpPr txBox="1"/>
          <p:nvPr/>
        </p:nvSpPr>
        <p:spPr>
          <a:xfrm>
            <a:off x="249175" y="6419025"/>
            <a:ext cx="3608700" cy="27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i="1" dirty="0">
                <a:latin typeface="Century Gothic" panose="020B0502020202020204" pitchFamily="34" charset="0"/>
                <a:ea typeface="Exo 2 Regular"/>
                <a:cs typeface="Exo 2 Regular"/>
                <a:sym typeface="Exo 2 Regular"/>
              </a:rPr>
              <a:t>-Highly Confidential-</a:t>
            </a:r>
            <a:endParaRPr i="1" dirty="0">
              <a:latin typeface="Century Gothic" panose="020B0502020202020204" pitchFamily="34" charset="0"/>
              <a:ea typeface="Exo 2 Regular"/>
              <a:cs typeface="Exo 2 Regular"/>
              <a:sym typeface="Exo 2 Regular"/>
            </a:endParaRPr>
          </a:p>
        </p:txBody>
      </p:sp>
      <p:sp>
        <p:nvSpPr>
          <p:cNvPr id="467" name="Google Shape;467;p18"/>
          <p:cNvSpPr txBox="1"/>
          <p:nvPr/>
        </p:nvSpPr>
        <p:spPr>
          <a:xfrm>
            <a:off x="5730145" y="6293934"/>
            <a:ext cx="731700" cy="5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i="1" dirty="0">
                <a:solidFill>
                  <a:srgbClr val="666666"/>
                </a:solidFill>
                <a:latin typeface="Century Gothic"/>
                <a:ea typeface="Century Gothic"/>
                <a:cs typeface="Century Gothic"/>
                <a:sym typeface="Century Gothic"/>
              </a:rPr>
              <a:t>-</a:t>
            </a:r>
            <a:fld id="{00000000-1234-1234-1234-123412341234}" type="slidenum">
              <a:rPr lang="en-US" sz="1300" i="1">
                <a:solidFill>
                  <a:srgbClr val="666666"/>
                </a:solidFill>
                <a:latin typeface="Century Gothic"/>
                <a:ea typeface="Century Gothic"/>
                <a:cs typeface="Century Gothic"/>
                <a:sym typeface="Century Gothic"/>
              </a:rPr>
              <a:t>‹#›</a:t>
            </a:fld>
            <a:r>
              <a:rPr lang="en-US" sz="1300" i="1" dirty="0">
                <a:solidFill>
                  <a:srgbClr val="666666"/>
                </a:solidFill>
                <a:latin typeface="Century Gothic"/>
                <a:ea typeface="Century Gothic"/>
                <a:cs typeface="Century Gothic"/>
                <a:sym typeface="Century Gothic"/>
              </a:rPr>
              <a:t>-</a:t>
            </a:r>
            <a:endParaRPr sz="1300" i="1" dirty="0">
              <a:solidFill>
                <a:srgbClr val="666666"/>
              </a:solidFill>
              <a:latin typeface="Century Gothic"/>
              <a:ea typeface="Century Gothic"/>
              <a:cs typeface="Century Gothic"/>
              <a:sym typeface="Century Gothic"/>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1. Title slide wave">
  <p:cSld name="1. Title slide wave">
    <p:bg>
      <p:bgPr>
        <a:solidFill>
          <a:schemeClr val="dk2"/>
        </a:solidFill>
        <a:effectLst/>
      </p:bgPr>
    </p:bg>
    <p:spTree>
      <p:nvGrpSpPr>
        <p:cNvPr id="1" name="Shape 165"/>
        <p:cNvGrpSpPr/>
        <p:nvPr/>
      </p:nvGrpSpPr>
      <p:grpSpPr>
        <a:xfrm>
          <a:off x="0" y="0"/>
          <a:ext cx="0" cy="0"/>
          <a:chOff x="0" y="0"/>
          <a:chExt cx="0" cy="0"/>
        </a:xfrm>
      </p:grpSpPr>
      <p:grpSp>
        <p:nvGrpSpPr>
          <p:cNvPr id="166" name="Google Shape;166;p7"/>
          <p:cNvGrpSpPr/>
          <p:nvPr/>
        </p:nvGrpSpPr>
        <p:grpSpPr>
          <a:xfrm>
            <a:off x="8203747" y="-32234"/>
            <a:ext cx="3956973" cy="6874193"/>
            <a:chOff x="8235830" y="-16193"/>
            <a:chExt cx="3956973" cy="6874193"/>
          </a:xfrm>
        </p:grpSpPr>
        <p:sp>
          <p:nvSpPr>
            <p:cNvPr id="167" name="Google Shape;167;p7"/>
            <p:cNvSpPr/>
            <p:nvPr/>
          </p:nvSpPr>
          <p:spPr>
            <a:xfrm>
              <a:off x="10811677" y="2341245"/>
              <a:ext cx="1381125" cy="2190750"/>
            </a:xfrm>
            <a:custGeom>
              <a:avLst/>
              <a:gdLst/>
              <a:ahLst/>
              <a:cxnLst/>
              <a:rect l="l" t="t" r="r" b="b"/>
              <a:pathLst>
                <a:path w="1381125" h="2190750" extrusionOk="0">
                  <a:moveTo>
                    <a:pt x="0" y="2196465"/>
                  </a:moveTo>
                  <a:cubicBezTo>
                    <a:pt x="392430" y="1356360"/>
                    <a:pt x="970597" y="803910"/>
                    <a:pt x="1386840"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8" name="Google Shape;168;p7"/>
            <p:cNvSpPr/>
            <p:nvPr/>
          </p:nvSpPr>
          <p:spPr>
            <a:xfrm>
              <a:off x="10409484" y="5047298"/>
              <a:ext cx="228600" cy="1809750"/>
            </a:xfrm>
            <a:custGeom>
              <a:avLst/>
              <a:gdLst/>
              <a:ahLst/>
              <a:cxnLst/>
              <a:rect l="l" t="t" r="r" b="b"/>
              <a:pathLst>
                <a:path w="228600" h="1809750" extrusionOk="0">
                  <a:moveTo>
                    <a:pt x="228838" y="0"/>
                  </a:moveTo>
                  <a:cubicBezTo>
                    <a:pt x="101203" y="405765"/>
                    <a:pt x="17383" y="879157"/>
                    <a:pt x="2143" y="1460182"/>
                  </a:cubicBezTo>
                  <a:cubicBezTo>
                    <a:pt x="-714" y="1581150"/>
                    <a:pt x="-714" y="1698307"/>
                    <a:pt x="2143" y="1810702"/>
                  </a:cubicBez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9" name="Google Shape;169;p7"/>
            <p:cNvSpPr/>
            <p:nvPr/>
          </p:nvSpPr>
          <p:spPr>
            <a:xfrm>
              <a:off x="8235830" y="4476750"/>
              <a:ext cx="438150" cy="2381250"/>
            </a:xfrm>
            <a:custGeom>
              <a:avLst/>
              <a:gdLst/>
              <a:ahLst/>
              <a:cxnLst/>
              <a:rect l="l" t="t" r="r" b="b"/>
              <a:pathLst>
                <a:path w="438150" h="2381250" extrusionOk="0">
                  <a:moveTo>
                    <a:pt x="440342" y="0"/>
                  </a:moveTo>
                  <a:cubicBezTo>
                    <a:pt x="269845" y="389572"/>
                    <a:pt x="135542" y="850582"/>
                    <a:pt x="57437" y="1426845"/>
                  </a:cubicBezTo>
                  <a:cubicBezTo>
                    <a:pt x="9812" y="1778318"/>
                    <a:pt x="-6380" y="2093595"/>
                    <a:pt x="2192" y="2381250"/>
                  </a:cubicBez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0" name="Google Shape;170;p7"/>
            <p:cNvSpPr/>
            <p:nvPr/>
          </p:nvSpPr>
          <p:spPr>
            <a:xfrm>
              <a:off x="11437470" y="41910"/>
              <a:ext cx="200025" cy="1524000"/>
            </a:xfrm>
            <a:custGeom>
              <a:avLst/>
              <a:gdLst/>
              <a:ahLst/>
              <a:cxnLst/>
              <a:rect l="l" t="t" r="r" b="b"/>
              <a:pathLst>
                <a:path w="200025" h="1524000" extrusionOk="0">
                  <a:moveTo>
                    <a:pt x="200978" y="0"/>
                  </a:moveTo>
                  <a:cubicBezTo>
                    <a:pt x="200978" y="44768"/>
                    <a:pt x="200025" y="89535"/>
                    <a:pt x="199072" y="135255"/>
                  </a:cubicBezTo>
                  <a:cubicBezTo>
                    <a:pt x="184785" y="684848"/>
                    <a:pt x="111442" y="1138238"/>
                    <a:pt x="0" y="1528763"/>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1" name="Google Shape;171;p7"/>
            <p:cNvSpPr/>
            <p:nvPr/>
          </p:nvSpPr>
          <p:spPr>
            <a:xfrm>
              <a:off x="9325539" y="2080260"/>
              <a:ext cx="1905000" cy="4772025"/>
            </a:xfrm>
            <a:custGeom>
              <a:avLst/>
              <a:gdLst/>
              <a:ahLst/>
              <a:cxnLst/>
              <a:rect l="l" t="t" r="r" b="b"/>
              <a:pathLst>
                <a:path w="1905000" h="4772025" extrusionOk="0">
                  <a:moveTo>
                    <a:pt x="2143" y="4777740"/>
                  </a:moveTo>
                  <a:cubicBezTo>
                    <a:pt x="-714" y="4664393"/>
                    <a:pt x="-714" y="4546283"/>
                    <a:pt x="2143" y="4424363"/>
                  </a:cubicBezTo>
                  <a:cubicBezTo>
                    <a:pt x="65961" y="2044065"/>
                    <a:pt x="1267063" y="1463040"/>
                    <a:pt x="1910953" y="0"/>
                  </a:cubicBez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2" name="Google Shape;172;p7"/>
            <p:cNvSpPr/>
            <p:nvPr/>
          </p:nvSpPr>
          <p:spPr>
            <a:xfrm>
              <a:off x="8873339" y="2159317"/>
              <a:ext cx="1238250" cy="1914525"/>
            </a:xfrm>
            <a:custGeom>
              <a:avLst/>
              <a:gdLst/>
              <a:ahLst/>
              <a:cxnLst/>
              <a:rect l="l" t="t" r="r" b="b"/>
              <a:pathLst>
                <a:path w="1238250" h="1914525" extrusionOk="0">
                  <a:moveTo>
                    <a:pt x="0" y="1918335"/>
                  </a:moveTo>
                  <a:cubicBezTo>
                    <a:pt x="378143" y="1223963"/>
                    <a:pt x="870585" y="707708"/>
                    <a:pt x="1240155"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3" name="Google Shape;173;p7"/>
            <p:cNvSpPr/>
            <p:nvPr/>
          </p:nvSpPr>
          <p:spPr>
            <a:xfrm>
              <a:off x="10348762" y="-16193"/>
              <a:ext cx="295275" cy="1666875"/>
            </a:xfrm>
            <a:custGeom>
              <a:avLst/>
              <a:gdLst/>
              <a:ahLst/>
              <a:cxnLst/>
              <a:rect l="l" t="t" r="r" b="b"/>
              <a:pathLst>
                <a:path w="295275" h="1666875" extrusionOk="0">
                  <a:moveTo>
                    <a:pt x="299085" y="0"/>
                  </a:moveTo>
                  <a:cubicBezTo>
                    <a:pt x="280988" y="681038"/>
                    <a:pt x="167640" y="1215390"/>
                    <a:pt x="0" y="1666875"/>
                  </a:cubicBez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174" name="Google Shape;174;p7"/>
          <p:cNvGrpSpPr/>
          <p:nvPr/>
        </p:nvGrpSpPr>
        <p:grpSpPr>
          <a:xfrm>
            <a:off x="482523" y="473978"/>
            <a:ext cx="1905896" cy="345969"/>
            <a:chOff x="1753506" y="1074221"/>
            <a:chExt cx="2173448" cy="394536"/>
          </a:xfrm>
        </p:grpSpPr>
        <p:sp>
          <p:nvSpPr>
            <p:cNvPr id="175" name="Google Shape;175;p7"/>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6" name="Google Shape;176;p7"/>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7" name="Google Shape;177;p7"/>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8" name="Google Shape;178;p7"/>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9" name="Google Shape;179;p7"/>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0" name="Google Shape;180;p7"/>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1" name="Google Shape;181;p7"/>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2" name="Google Shape;182;p7"/>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3" name="Google Shape;183;p7"/>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4" name="Google Shape;184;p7"/>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5" name="Google Shape;185;p7"/>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6" name="Google Shape;186;p7"/>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7" name="Google Shape;187;p7"/>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8" name="Google Shape;188;p7"/>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9" name="Google Shape;189;p7"/>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90" name="Google Shape;190;p7"/>
          <p:cNvSpPr txBox="1">
            <a:spLocks noGrp="1"/>
          </p:cNvSpPr>
          <p:nvPr>
            <p:ph type="ctrTitle"/>
          </p:nvPr>
        </p:nvSpPr>
        <p:spPr>
          <a:xfrm>
            <a:off x="477838" y="1568801"/>
            <a:ext cx="77259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91" name="Google Shape;191;p7"/>
          <p:cNvSpPr txBox="1">
            <a:spLocks noGrp="1"/>
          </p:cNvSpPr>
          <p:nvPr>
            <p:ph type="subTitle" idx="1"/>
          </p:nvPr>
        </p:nvSpPr>
        <p:spPr>
          <a:xfrm>
            <a:off x="475931" y="4460971"/>
            <a:ext cx="56091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Tree>
    <p:extLst>
      <p:ext uri="{BB962C8B-B14F-4D97-AF65-F5344CB8AC3E}">
        <p14:creationId xmlns:p14="http://schemas.microsoft.com/office/powerpoint/2010/main" val="2591343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matchingName="1. Title slide circles">
  <p:cSld name="1. Title slide circles">
    <p:bg>
      <p:bgPr>
        <a:solidFill>
          <a:schemeClr val="dk2"/>
        </a:solidFill>
        <a:effectLst/>
      </p:bgPr>
    </p:bg>
    <p:spTree>
      <p:nvGrpSpPr>
        <p:cNvPr id="1" name="Shape 192"/>
        <p:cNvGrpSpPr/>
        <p:nvPr/>
      </p:nvGrpSpPr>
      <p:grpSpPr>
        <a:xfrm>
          <a:off x="0" y="0"/>
          <a:ext cx="0" cy="0"/>
          <a:chOff x="0" y="0"/>
          <a:chExt cx="0" cy="0"/>
        </a:xfrm>
      </p:grpSpPr>
      <p:grpSp>
        <p:nvGrpSpPr>
          <p:cNvPr id="193" name="Google Shape;193;p8"/>
          <p:cNvGrpSpPr/>
          <p:nvPr/>
        </p:nvGrpSpPr>
        <p:grpSpPr>
          <a:xfrm>
            <a:off x="482523" y="473978"/>
            <a:ext cx="1905896" cy="345969"/>
            <a:chOff x="1753506" y="1074221"/>
            <a:chExt cx="2173448" cy="394536"/>
          </a:xfrm>
        </p:grpSpPr>
        <p:sp>
          <p:nvSpPr>
            <p:cNvPr id="194" name="Google Shape;194;p8"/>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5" name="Google Shape;195;p8"/>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6" name="Google Shape;196;p8"/>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7" name="Google Shape;197;p8"/>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8" name="Google Shape;198;p8"/>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9" name="Google Shape;199;p8"/>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0" name="Google Shape;200;p8"/>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1" name="Google Shape;201;p8"/>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2" name="Google Shape;202;p8"/>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3" name="Google Shape;203;p8"/>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4" name="Google Shape;204;p8"/>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5" name="Google Shape;205;p8"/>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6" name="Google Shape;206;p8"/>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7" name="Google Shape;207;p8"/>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8" name="Google Shape;208;p8"/>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209" name="Google Shape;209;p8"/>
          <p:cNvGrpSpPr/>
          <p:nvPr/>
        </p:nvGrpSpPr>
        <p:grpSpPr>
          <a:xfrm>
            <a:off x="8068878" y="1"/>
            <a:ext cx="4127183" cy="6849427"/>
            <a:chOff x="8084919" y="0"/>
            <a:chExt cx="4127182" cy="6849427"/>
          </a:xfrm>
        </p:grpSpPr>
        <p:sp>
          <p:nvSpPr>
            <p:cNvPr id="210" name="Google Shape;210;p8"/>
            <p:cNvSpPr/>
            <p:nvPr/>
          </p:nvSpPr>
          <p:spPr>
            <a:xfrm>
              <a:off x="8196361" y="1718310"/>
              <a:ext cx="1743075" cy="3486150"/>
            </a:xfrm>
            <a:custGeom>
              <a:avLst/>
              <a:gdLst/>
              <a:ahLst/>
              <a:cxnLst/>
              <a:rect l="l" t="t" r="r" b="b"/>
              <a:pathLst>
                <a:path w="1743075" h="3486150" extrusionOk="0">
                  <a:moveTo>
                    <a:pt x="0" y="3491865"/>
                  </a:moveTo>
                  <a:cubicBezTo>
                    <a:pt x="964883" y="3490913"/>
                    <a:pt x="1746885" y="2707958"/>
                    <a:pt x="1745933" y="1743075"/>
                  </a:cubicBezTo>
                  <a:cubicBezTo>
                    <a:pt x="1745933" y="1587818"/>
                    <a:pt x="1724977" y="1433513"/>
                    <a:pt x="1684020" y="1283970"/>
                  </a:cubicBezTo>
                  <a:cubicBezTo>
                    <a:pt x="1659255" y="1194435"/>
                    <a:pt x="1627823" y="1106805"/>
                    <a:pt x="1588770" y="1022033"/>
                  </a:cubicBezTo>
                  <a:cubicBezTo>
                    <a:pt x="1304925" y="399098"/>
                    <a:pt x="683895" y="0"/>
                    <a:pt x="0"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1" name="Google Shape;211;p8"/>
            <p:cNvSpPr/>
            <p:nvPr/>
          </p:nvSpPr>
          <p:spPr>
            <a:xfrm>
              <a:off x="9929912" y="2137410"/>
              <a:ext cx="447675" cy="2524125"/>
            </a:xfrm>
            <a:custGeom>
              <a:avLst/>
              <a:gdLst/>
              <a:ahLst/>
              <a:cxnLst/>
              <a:rect l="l" t="t" r="r" b="b"/>
              <a:pathLst>
                <a:path w="447675" h="2524125" extrusionOk="0">
                  <a:moveTo>
                    <a:pt x="90488" y="2526030"/>
                  </a:moveTo>
                  <a:cubicBezTo>
                    <a:pt x="274320" y="2245995"/>
                    <a:pt x="391477" y="1928813"/>
                    <a:pt x="432435" y="1596390"/>
                  </a:cubicBezTo>
                  <a:cubicBezTo>
                    <a:pt x="464820" y="1337310"/>
                    <a:pt x="450532" y="1075373"/>
                    <a:pt x="389572" y="821055"/>
                  </a:cubicBezTo>
                  <a:cubicBezTo>
                    <a:pt x="372427" y="748665"/>
                    <a:pt x="351472" y="677228"/>
                    <a:pt x="326707" y="606743"/>
                  </a:cubicBezTo>
                  <a:cubicBezTo>
                    <a:pt x="250507" y="388620"/>
                    <a:pt x="140970" y="183833"/>
                    <a:pt x="0" y="0"/>
                  </a:cubicBez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2" name="Google Shape;212;p8"/>
            <p:cNvSpPr/>
            <p:nvPr/>
          </p:nvSpPr>
          <p:spPr>
            <a:xfrm>
              <a:off x="8084919" y="5041582"/>
              <a:ext cx="1619250" cy="600075"/>
            </a:xfrm>
            <a:custGeom>
              <a:avLst/>
              <a:gdLst/>
              <a:ahLst/>
              <a:cxnLst/>
              <a:rect l="l" t="t" r="r" b="b"/>
              <a:pathLst>
                <a:path w="1619250" h="600075" extrusionOk="0">
                  <a:moveTo>
                    <a:pt x="0" y="602932"/>
                  </a:moveTo>
                  <a:cubicBezTo>
                    <a:pt x="600075" y="633413"/>
                    <a:pt x="1186815" y="415290"/>
                    <a:pt x="1620203" y="0"/>
                  </a:cubicBez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3" name="Google Shape;213;p8"/>
            <p:cNvSpPr/>
            <p:nvPr/>
          </p:nvSpPr>
          <p:spPr>
            <a:xfrm>
              <a:off x="9653687" y="779145"/>
              <a:ext cx="1590675" cy="4514850"/>
            </a:xfrm>
            <a:custGeom>
              <a:avLst/>
              <a:gdLst/>
              <a:ahLst/>
              <a:cxnLst/>
              <a:rect l="l" t="t" r="r" b="b"/>
              <a:pathLst>
                <a:path w="1590675" h="4514850" extrusionOk="0">
                  <a:moveTo>
                    <a:pt x="982980" y="4524375"/>
                  </a:moveTo>
                  <a:cubicBezTo>
                    <a:pt x="1404938" y="3963353"/>
                    <a:pt x="1622107" y="3273743"/>
                    <a:pt x="1596390" y="2571750"/>
                  </a:cubicBezTo>
                  <a:cubicBezTo>
                    <a:pt x="1587817" y="2337435"/>
                    <a:pt x="1551623" y="2105025"/>
                    <a:pt x="1489710" y="1879283"/>
                  </a:cubicBezTo>
                  <a:cubicBezTo>
                    <a:pt x="1452563" y="1744027"/>
                    <a:pt x="1405890" y="1610677"/>
                    <a:pt x="1350645" y="1482090"/>
                  </a:cubicBezTo>
                  <a:cubicBezTo>
                    <a:pt x="1081088" y="849630"/>
                    <a:pt x="604838" y="326707"/>
                    <a:pt x="0" y="0"/>
                  </a:cubicBezTo>
                </a:path>
              </a:pathLst>
            </a:custGeom>
            <a:noFill/>
            <a:ln w="571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4" name="Google Shape;214;p8"/>
            <p:cNvSpPr/>
            <p:nvPr/>
          </p:nvSpPr>
          <p:spPr>
            <a:xfrm>
              <a:off x="8420199" y="5582602"/>
              <a:ext cx="2428875" cy="1266825"/>
            </a:xfrm>
            <a:custGeom>
              <a:avLst/>
              <a:gdLst/>
              <a:ahLst/>
              <a:cxnLst/>
              <a:rect l="l" t="t" r="r" b="b"/>
              <a:pathLst>
                <a:path w="2428875" h="1266825" extrusionOk="0">
                  <a:moveTo>
                    <a:pt x="0" y="1275398"/>
                  </a:moveTo>
                  <a:cubicBezTo>
                    <a:pt x="507683" y="1241108"/>
                    <a:pt x="1001077" y="1094423"/>
                    <a:pt x="1444943" y="845820"/>
                  </a:cubicBezTo>
                  <a:cubicBezTo>
                    <a:pt x="1826895" y="630555"/>
                    <a:pt x="2164080" y="343853"/>
                    <a:pt x="2436495" y="0"/>
                  </a:cubicBezTo>
                </a:path>
              </a:pathLst>
            </a:custGeom>
            <a:noFill/>
            <a:ln w="57150" cap="rnd"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5" name="Google Shape;215;p8"/>
            <p:cNvSpPr/>
            <p:nvPr/>
          </p:nvSpPr>
          <p:spPr>
            <a:xfrm>
              <a:off x="10592851" y="0"/>
              <a:ext cx="1162050" cy="1219200"/>
            </a:xfrm>
            <a:custGeom>
              <a:avLst/>
              <a:gdLst/>
              <a:ahLst/>
              <a:cxnLst/>
              <a:rect l="l" t="t" r="r" b="b"/>
              <a:pathLst>
                <a:path w="1162050" h="1219200" extrusionOk="0">
                  <a:moveTo>
                    <a:pt x="1168718" y="1220153"/>
                  </a:moveTo>
                  <a:cubicBezTo>
                    <a:pt x="920115" y="825818"/>
                    <a:pt x="606743" y="474345"/>
                    <a:pt x="243840" y="181928"/>
                  </a:cubicBezTo>
                  <a:cubicBezTo>
                    <a:pt x="164783" y="118110"/>
                    <a:pt x="83820" y="58103"/>
                    <a:pt x="0"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6" name="Google Shape;216;p8"/>
            <p:cNvSpPr/>
            <p:nvPr/>
          </p:nvSpPr>
          <p:spPr>
            <a:xfrm>
              <a:off x="11761569" y="6281738"/>
              <a:ext cx="447675" cy="542925"/>
            </a:xfrm>
            <a:custGeom>
              <a:avLst/>
              <a:gdLst/>
              <a:ahLst/>
              <a:cxnLst/>
              <a:rect l="l" t="t" r="r" b="b"/>
              <a:pathLst>
                <a:path w="447675" h="542925" extrusionOk="0">
                  <a:moveTo>
                    <a:pt x="0" y="550545"/>
                  </a:moveTo>
                  <a:cubicBezTo>
                    <a:pt x="162877" y="378143"/>
                    <a:pt x="313373" y="194310"/>
                    <a:pt x="450532" y="0"/>
                  </a:cubicBez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7" name="Google Shape;217;p8"/>
            <p:cNvSpPr/>
            <p:nvPr/>
          </p:nvSpPr>
          <p:spPr>
            <a:xfrm>
              <a:off x="11850151" y="192405"/>
              <a:ext cx="361950" cy="447675"/>
            </a:xfrm>
            <a:custGeom>
              <a:avLst/>
              <a:gdLst/>
              <a:ahLst/>
              <a:cxnLst/>
              <a:rect l="l" t="t" r="r" b="b"/>
              <a:pathLst>
                <a:path w="361950" h="447675" extrusionOk="0">
                  <a:moveTo>
                    <a:pt x="361950" y="455295"/>
                  </a:moveTo>
                  <a:cubicBezTo>
                    <a:pt x="250507" y="296228"/>
                    <a:pt x="129540" y="143827"/>
                    <a:pt x="0" y="0"/>
                  </a:cubicBez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18" name="Google Shape;218;p8"/>
          <p:cNvSpPr txBox="1">
            <a:spLocks noGrp="1"/>
          </p:cNvSpPr>
          <p:nvPr>
            <p:ph type="ctrTitle"/>
          </p:nvPr>
        </p:nvSpPr>
        <p:spPr>
          <a:xfrm>
            <a:off x="477837" y="1568801"/>
            <a:ext cx="85692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219" name="Google Shape;219;p8"/>
          <p:cNvSpPr txBox="1">
            <a:spLocks noGrp="1"/>
          </p:cNvSpPr>
          <p:nvPr>
            <p:ph type="subTitle" idx="1"/>
          </p:nvPr>
        </p:nvSpPr>
        <p:spPr>
          <a:xfrm>
            <a:off x="475931" y="4460971"/>
            <a:ext cx="62214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Tree>
    <p:extLst>
      <p:ext uri="{BB962C8B-B14F-4D97-AF65-F5344CB8AC3E}">
        <p14:creationId xmlns:p14="http://schemas.microsoft.com/office/powerpoint/2010/main" val="32391935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matchingName="1. Title slide with text">
  <p:cSld name="1. Title slide with text">
    <p:bg>
      <p:bgPr>
        <a:solidFill>
          <a:schemeClr val="dk2"/>
        </a:solidFill>
        <a:effectLst/>
      </p:bgPr>
    </p:bg>
    <p:spTree>
      <p:nvGrpSpPr>
        <p:cNvPr id="1" name="Shape 220"/>
        <p:cNvGrpSpPr/>
        <p:nvPr/>
      </p:nvGrpSpPr>
      <p:grpSpPr>
        <a:xfrm>
          <a:off x="0" y="0"/>
          <a:ext cx="0" cy="0"/>
          <a:chOff x="0" y="0"/>
          <a:chExt cx="0" cy="0"/>
        </a:xfrm>
      </p:grpSpPr>
      <p:sp>
        <p:nvSpPr>
          <p:cNvPr id="221" name="Google Shape;221;p9"/>
          <p:cNvSpPr/>
          <p:nvPr/>
        </p:nvSpPr>
        <p:spPr>
          <a:xfrm>
            <a:off x="3761233" y="0"/>
            <a:ext cx="84309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Exo 2"/>
              <a:buNone/>
            </a:pPr>
            <a:endParaRPr sz="1400" b="0" i="0" u="none" strike="noStrike" cap="none" dirty="0">
              <a:solidFill>
                <a:schemeClr val="lt1"/>
              </a:solidFill>
              <a:latin typeface="Exo 2"/>
              <a:ea typeface="Exo 2"/>
              <a:cs typeface="Exo 2"/>
              <a:sym typeface="Exo 2"/>
            </a:endParaRPr>
          </a:p>
        </p:txBody>
      </p:sp>
      <p:cxnSp>
        <p:nvCxnSpPr>
          <p:cNvPr id="222" name="Google Shape;222;p9"/>
          <p:cNvCxnSpPr/>
          <p:nvPr/>
        </p:nvCxnSpPr>
        <p:spPr>
          <a:xfrm>
            <a:off x="3769112" y="0"/>
            <a:ext cx="0" cy="6858000"/>
          </a:xfrm>
          <a:prstGeom prst="straightConnector1">
            <a:avLst/>
          </a:prstGeom>
          <a:noFill/>
          <a:ln w="28575" cap="flat" cmpd="sng">
            <a:solidFill>
              <a:schemeClr val="accent3"/>
            </a:solidFill>
            <a:prstDash val="solid"/>
            <a:round/>
            <a:headEnd type="none" w="sm" len="sm"/>
            <a:tailEnd type="none" w="sm" len="sm"/>
          </a:ln>
        </p:spPr>
      </p:cxnSp>
      <p:grpSp>
        <p:nvGrpSpPr>
          <p:cNvPr id="223" name="Google Shape;223;p9"/>
          <p:cNvGrpSpPr/>
          <p:nvPr/>
        </p:nvGrpSpPr>
        <p:grpSpPr>
          <a:xfrm>
            <a:off x="482523" y="473977"/>
            <a:ext cx="1905896" cy="345969"/>
            <a:chOff x="1753506" y="1074221"/>
            <a:chExt cx="2173448" cy="394536"/>
          </a:xfrm>
        </p:grpSpPr>
        <p:sp>
          <p:nvSpPr>
            <p:cNvPr id="224" name="Google Shape;224;p9"/>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5" name="Google Shape;225;p9"/>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6" name="Google Shape;226;p9"/>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7" name="Google Shape;227;p9"/>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8" name="Google Shape;228;p9"/>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9" name="Google Shape;229;p9"/>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0" name="Google Shape;230;p9"/>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1" name="Google Shape;231;p9"/>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2" name="Google Shape;232;p9"/>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3" name="Google Shape;233;p9"/>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4" name="Google Shape;234;p9"/>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5" name="Google Shape;235;p9"/>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6" name="Google Shape;236;p9"/>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7" name="Google Shape;237;p9"/>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8" name="Google Shape;238;p9"/>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39" name="Google Shape;239;p9"/>
          <p:cNvSpPr txBox="1">
            <a:spLocks noGrp="1"/>
          </p:cNvSpPr>
          <p:nvPr>
            <p:ph type="body" idx="1"/>
          </p:nvPr>
        </p:nvSpPr>
        <p:spPr>
          <a:xfrm>
            <a:off x="4124960" y="1568799"/>
            <a:ext cx="7477800" cy="42339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240" name="Google Shape;240;p9"/>
          <p:cNvSpPr txBox="1">
            <a:spLocks noGrp="1"/>
          </p:cNvSpPr>
          <p:nvPr>
            <p:ph type="ctrTitle"/>
          </p:nvPr>
        </p:nvSpPr>
        <p:spPr>
          <a:xfrm>
            <a:off x="477839" y="1568801"/>
            <a:ext cx="29325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accent3"/>
              </a:buClr>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Tree>
    <p:extLst>
      <p:ext uri="{BB962C8B-B14F-4D97-AF65-F5344CB8AC3E}">
        <p14:creationId xmlns:p14="http://schemas.microsoft.com/office/powerpoint/2010/main" val="27173371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matchingName="2. Section title/subtitle">
  <p:cSld name="2. Section title/subtitle">
    <p:bg>
      <p:bgPr>
        <a:solidFill>
          <a:schemeClr val="dk2"/>
        </a:solidFill>
        <a:effectLst/>
      </p:bgPr>
    </p:bg>
    <p:spTree>
      <p:nvGrpSpPr>
        <p:cNvPr id="1" name="Shape 241"/>
        <p:cNvGrpSpPr/>
        <p:nvPr/>
      </p:nvGrpSpPr>
      <p:grpSpPr>
        <a:xfrm>
          <a:off x="0" y="0"/>
          <a:ext cx="0" cy="0"/>
          <a:chOff x="0" y="0"/>
          <a:chExt cx="0" cy="0"/>
        </a:xfrm>
      </p:grpSpPr>
      <p:grpSp>
        <p:nvGrpSpPr>
          <p:cNvPr id="242" name="Google Shape;242;p10"/>
          <p:cNvGrpSpPr/>
          <p:nvPr/>
        </p:nvGrpSpPr>
        <p:grpSpPr>
          <a:xfrm>
            <a:off x="10577699" y="6495229"/>
            <a:ext cx="1323412" cy="240233"/>
            <a:chOff x="1753506" y="1074221"/>
            <a:chExt cx="2173448" cy="394536"/>
          </a:xfrm>
        </p:grpSpPr>
        <p:sp>
          <p:nvSpPr>
            <p:cNvPr id="243" name="Google Shape;243;p10"/>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4" name="Google Shape;244;p10"/>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5" name="Google Shape;245;p10"/>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6" name="Google Shape;246;p10"/>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7" name="Google Shape;247;p10"/>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8" name="Google Shape;248;p10"/>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9" name="Google Shape;249;p10"/>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0" name="Google Shape;250;p10"/>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1" name="Google Shape;251;p10"/>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2" name="Google Shape;252;p10"/>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3" name="Google Shape;253;p10"/>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4" name="Google Shape;254;p10"/>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5" name="Google Shape;255;p10"/>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6" name="Google Shape;256;p10"/>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7" name="Google Shape;257;p10"/>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58" name="Google Shape;258;p10"/>
          <p:cNvSpPr txBox="1">
            <a:spLocks noGrp="1"/>
          </p:cNvSpPr>
          <p:nvPr>
            <p:ph type="title"/>
          </p:nvPr>
        </p:nvSpPr>
        <p:spPr>
          <a:xfrm>
            <a:off x="1063327" y="2046815"/>
            <a:ext cx="10056300" cy="17622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SzPts val="3600"/>
              <a:buNone/>
              <a:defRPr sz="5500">
                <a:solidFill>
                  <a:schemeClr val="accent3"/>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259" name="Google Shape;259;p10"/>
          <p:cNvSpPr txBox="1">
            <a:spLocks noGrp="1"/>
          </p:cNvSpPr>
          <p:nvPr>
            <p:ph type="subTitle" idx="1"/>
          </p:nvPr>
        </p:nvSpPr>
        <p:spPr>
          <a:xfrm>
            <a:off x="2919937" y="3994043"/>
            <a:ext cx="6343200" cy="770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260" name="Google Shape;260;p10"/>
          <p:cNvGrpSpPr/>
          <p:nvPr/>
        </p:nvGrpSpPr>
        <p:grpSpPr>
          <a:xfrm>
            <a:off x="1923668" y="-41462"/>
            <a:ext cx="7711907" cy="6935804"/>
            <a:chOff x="2052447" y="37910"/>
            <a:chExt cx="7477125" cy="6724650"/>
          </a:xfrm>
        </p:grpSpPr>
        <p:sp>
          <p:nvSpPr>
            <p:cNvPr id="261" name="Google Shape;261;p10"/>
            <p:cNvSpPr/>
            <p:nvPr/>
          </p:nvSpPr>
          <p:spPr>
            <a:xfrm>
              <a:off x="2461355" y="6403277"/>
              <a:ext cx="342900" cy="342900"/>
            </a:xfrm>
            <a:custGeom>
              <a:avLst/>
              <a:gdLst/>
              <a:ahLst/>
              <a:cxnLst/>
              <a:rect l="l" t="t" r="r" b="b"/>
              <a:pathLst>
                <a:path w="342900" h="342900" extrusionOk="0">
                  <a:moveTo>
                    <a:pt x="0" y="344329"/>
                  </a:moveTo>
                  <a:lnTo>
                    <a:pt x="344329"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2" name="Google Shape;262;p10"/>
            <p:cNvSpPr/>
            <p:nvPr/>
          </p:nvSpPr>
          <p:spPr>
            <a:xfrm>
              <a:off x="2969419" y="5133118"/>
              <a:ext cx="1104900" cy="1104900"/>
            </a:xfrm>
            <a:custGeom>
              <a:avLst/>
              <a:gdLst/>
              <a:ahLst/>
              <a:cxnLst/>
              <a:rect l="l" t="t" r="r" b="b"/>
              <a:pathLst>
                <a:path w="1104900" h="1104900" extrusionOk="0">
                  <a:moveTo>
                    <a:pt x="0" y="1106519"/>
                  </a:moveTo>
                  <a:lnTo>
                    <a:pt x="1106424"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3" name="Google Shape;263;p10"/>
            <p:cNvSpPr/>
            <p:nvPr/>
          </p:nvSpPr>
          <p:spPr>
            <a:xfrm>
              <a:off x="2052447" y="6180106"/>
              <a:ext cx="581025" cy="581025"/>
            </a:xfrm>
            <a:custGeom>
              <a:avLst/>
              <a:gdLst/>
              <a:ahLst/>
              <a:cxnLst/>
              <a:rect l="l" t="t" r="r" b="b"/>
              <a:pathLst>
                <a:path w="581025" h="581025" extrusionOk="0">
                  <a:moveTo>
                    <a:pt x="0" y="587216"/>
                  </a:moveTo>
                  <a:lnTo>
                    <a:pt x="587216"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4" name="Google Shape;264;p10"/>
            <p:cNvSpPr/>
            <p:nvPr/>
          </p:nvSpPr>
          <p:spPr>
            <a:xfrm>
              <a:off x="2823972" y="5000435"/>
              <a:ext cx="1762125" cy="1762125"/>
            </a:xfrm>
            <a:custGeom>
              <a:avLst/>
              <a:gdLst/>
              <a:ahLst/>
              <a:cxnLst/>
              <a:rect l="l" t="t" r="r" b="b"/>
              <a:pathLst>
                <a:path w="1762125" h="1762125" extrusionOk="0">
                  <a:moveTo>
                    <a:pt x="0" y="1766887"/>
                  </a:moveTo>
                  <a:lnTo>
                    <a:pt x="1766888" y="0"/>
                  </a:lnTo>
                </a:path>
              </a:pathLst>
            </a:custGeom>
            <a:noFill/>
            <a:ln w="57150"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5" name="Google Shape;265;p10"/>
            <p:cNvSpPr/>
            <p:nvPr/>
          </p:nvSpPr>
          <p:spPr>
            <a:xfrm>
              <a:off x="2752535" y="5676710"/>
              <a:ext cx="390525" cy="390525"/>
            </a:xfrm>
            <a:custGeom>
              <a:avLst/>
              <a:gdLst/>
              <a:ahLst/>
              <a:cxnLst/>
              <a:rect l="l" t="t" r="r" b="b"/>
              <a:pathLst>
                <a:path w="390525" h="390525" extrusionOk="0">
                  <a:moveTo>
                    <a:pt x="0" y="390525"/>
                  </a:moveTo>
                  <a:lnTo>
                    <a:pt x="390525"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6" name="Google Shape;266;p10"/>
            <p:cNvSpPr/>
            <p:nvPr/>
          </p:nvSpPr>
          <p:spPr>
            <a:xfrm>
              <a:off x="7395305" y="1181100"/>
              <a:ext cx="619125" cy="628650"/>
            </a:xfrm>
            <a:custGeom>
              <a:avLst/>
              <a:gdLst/>
              <a:ahLst/>
              <a:cxnLst/>
              <a:rect l="l" t="t" r="r" b="b"/>
              <a:pathLst>
                <a:path w="619125" h="628650" extrusionOk="0">
                  <a:moveTo>
                    <a:pt x="0" y="632555"/>
                  </a:moveTo>
                  <a:lnTo>
                    <a:pt x="624745"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7" name="Google Shape;267;p10"/>
            <p:cNvSpPr/>
            <p:nvPr/>
          </p:nvSpPr>
          <p:spPr>
            <a:xfrm>
              <a:off x="8127206" y="370618"/>
              <a:ext cx="704850" cy="704850"/>
            </a:xfrm>
            <a:custGeom>
              <a:avLst/>
              <a:gdLst/>
              <a:ahLst/>
              <a:cxnLst/>
              <a:rect l="l" t="t" r="r" b="b"/>
              <a:pathLst>
                <a:path w="704850" h="704850" extrusionOk="0">
                  <a:moveTo>
                    <a:pt x="0" y="711232"/>
                  </a:moveTo>
                  <a:lnTo>
                    <a:pt x="711136"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8" name="Google Shape;268;p10"/>
            <p:cNvSpPr/>
            <p:nvPr/>
          </p:nvSpPr>
          <p:spPr>
            <a:xfrm>
              <a:off x="7710297" y="455581"/>
              <a:ext cx="666750" cy="666750"/>
            </a:xfrm>
            <a:custGeom>
              <a:avLst/>
              <a:gdLst/>
              <a:ahLst/>
              <a:cxnLst/>
              <a:rect l="l" t="t" r="r" b="b"/>
              <a:pathLst>
                <a:path w="666750" h="666750" extrusionOk="0">
                  <a:moveTo>
                    <a:pt x="0" y="672941"/>
                  </a:moveTo>
                  <a:lnTo>
                    <a:pt x="672941"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9" name="Google Shape;269;p10"/>
            <p:cNvSpPr/>
            <p:nvPr/>
          </p:nvSpPr>
          <p:spPr>
            <a:xfrm>
              <a:off x="7510272" y="61722"/>
              <a:ext cx="2019300" cy="2019300"/>
            </a:xfrm>
            <a:custGeom>
              <a:avLst/>
              <a:gdLst/>
              <a:ahLst/>
              <a:cxnLst/>
              <a:rect l="l" t="t" r="r" b="b"/>
              <a:pathLst>
                <a:path w="2019300" h="2019300" extrusionOk="0">
                  <a:moveTo>
                    <a:pt x="0" y="2019300"/>
                  </a:moveTo>
                  <a:lnTo>
                    <a:pt x="2019300" y="0"/>
                  </a:lnTo>
                </a:path>
              </a:pathLst>
            </a:custGeom>
            <a:noFill/>
            <a:ln w="57150"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0" name="Google Shape;270;p10"/>
            <p:cNvSpPr/>
            <p:nvPr/>
          </p:nvSpPr>
          <p:spPr>
            <a:xfrm>
              <a:off x="8496110" y="37910"/>
              <a:ext cx="304800" cy="295275"/>
            </a:xfrm>
            <a:custGeom>
              <a:avLst/>
              <a:gdLst/>
              <a:ahLst/>
              <a:cxnLst/>
              <a:rect l="l" t="t" r="r" b="b"/>
              <a:pathLst>
                <a:path w="304800" h="295275" extrusionOk="0">
                  <a:moveTo>
                    <a:pt x="0" y="304800"/>
                  </a:moveTo>
                  <a:lnTo>
                    <a:pt x="304800"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1" name="Google Shape;271;p10"/>
            <p:cNvSpPr/>
            <p:nvPr/>
          </p:nvSpPr>
          <p:spPr>
            <a:xfrm>
              <a:off x="8967597" y="37910"/>
              <a:ext cx="200025" cy="200025"/>
            </a:xfrm>
            <a:custGeom>
              <a:avLst/>
              <a:gdLst/>
              <a:ahLst/>
              <a:cxnLst/>
              <a:rect l="l" t="t" r="r" b="b"/>
              <a:pathLst>
                <a:path w="200025" h="200025" extrusionOk="0">
                  <a:moveTo>
                    <a:pt x="0" y="204788"/>
                  </a:moveTo>
                  <a:lnTo>
                    <a:pt x="204787"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13886806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matchingName="2. Section title 1">
  <p:cSld name="2. Section title 1">
    <p:bg>
      <p:bgPr>
        <a:solidFill>
          <a:schemeClr val="dk2"/>
        </a:solidFill>
        <a:effectLst/>
      </p:bgPr>
    </p:bg>
    <p:spTree>
      <p:nvGrpSpPr>
        <p:cNvPr id="1" name="Shape 272"/>
        <p:cNvGrpSpPr/>
        <p:nvPr/>
      </p:nvGrpSpPr>
      <p:grpSpPr>
        <a:xfrm>
          <a:off x="0" y="0"/>
          <a:ext cx="0" cy="0"/>
          <a:chOff x="0" y="0"/>
          <a:chExt cx="0" cy="0"/>
        </a:xfrm>
      </p:grpSpPr>
      <p:sp>
        <p:nvSpPr>
          <p:cNvPr id="273" name="Google Shape;273;p11"/>
          <p:cNvSpPr txBox="1">
            <a:spLocks noGrp="1"/>
          </p:cNvSpPr>
          <p:nvPr>
            <p:ph type="title"/>
          </p:nvPr>
        </p:nvSpPr>
        <p:spPr>
          <a:xfrm>
            <a:off x="1063327" y="1952687"/>
            <a:ext cx="10056300" cy="28452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3600"/>
              <a:buNone/>
              <a:defRPr sz="5500">
                <a:solidFill>
                  <a:schemeClr val="accent3"/>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grpSp>
        <p:nvGrpSpPr>
          <p:cNvPr id="274" name="Google Shape;274;p11"/>
          <p:cNvGrpSpPr/>
          <p:nvPr/>
        </p:nvGrpSpPr>
        <p:grpSpPr>
          <a:xfrm>
            <a:off x="1923668" y="-41462"/>
            <a:ext cx="7711907" cy="6935804"/>
            <a:chOff x="2052447" y="37910"/>
            <a:chExt cx="7477125" cy="6724650"/>
          </a:xfrm>
        </p:grpSpPr>
        <p:sp>
          <p:nvSpPr>
            <p:cNvPr id="275" name="Google Shape;275;p11"/>
            <p:cNvSpPr/>
            <p:nvPr/>
          </p:nvSpPr>
          <p:spPr>
            <a:xfrm>
              <a:off x="2461355" y="6403277"/>
              <a:ext cx="342900" cy="342900"/>
            </a:xfrm>
            <a:custGeom>
              <a:avLst/>
              <a:gdLst/>
              <a:ahLst/>
              <a:cxnLst/>
              <a:rect l="l" t="t" r="r" b="b"/>
              <a:pathLst>
                <a:path w="342900" h="342900" extrusionOk="0">
                  <a:moveTo>
                    <a:pt x="0" y="344329"/>
                  </a:moveTo>
                  <a:lnTo>
                    <a:pt x="344329"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6" name="Google Shape;276;p11"/>
            <p:cNvSpPr/>
            <p:nvPr/>
          </p:nvSpPr>
          <p:spPr>
            <a:xfrm>
              <a:off x="2969419" y="5133118"/>
              <a:ext cx="1104900" cy="1104900"/>
            </a:xfrm>
            <a:custGeom>
              <a:avLst/>
              <a:gdLst/>
              <a:ahLst/>
              <a:cxnLst/>
              <a:rect l="l" t="t" r="r" b="b"/>
              <a:pathLst>
                <a:path w="1104900" h="1104900" extrusionOk="0">
                  <a:moveTo>
                    <a:pt x="0" y="1106519"/>
                  </a:moveTo>
                  <a:lnTo>
                    <a:pt x="1106424"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7" name="Google Shape;277;p11"/>
            <p:cNvSpPr/>
            <p:nvPr/>
          </p:nvSpPr>
          <p:spPr>
            <a:xfrm>
              <a:off x="2052447" y="6180106"/>
              <a:ext cx="581025" cy="581025"/>
            </a:xfrm>
            <a:custGeom>
              <a:avLst/>
              <a:gdLst/>
              <a:ahLst/>
              <a:cxnLst/>
              <a:rect l="l" t="t" r="r" b="b"/>
              <a:pathLst>
                <a:path w="581025" h="581025" extrusionOk="0">
                  <a:moveTo>
                    <a:pt x="0" y="587216"/>
                  </a:moveTo>
                  <a:lnTo>
                    <a:pt x="587216"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8" name="Google Shape;278;p11"/>
            <p:cNvSpPr/>
            <p:nvPr/>
          </p:nvSpPr>
          <p:spPr>
            <a:xfrm>
              <a:off x="2823972" y="5000435"/>
              <a:ext cx="1762125" cy="1762125"/>
            </a:xfrm>
            <a:custGeom>
              <a:avLst/>
              <a:gdLst/>
              <a:ahLst/>
              <a:cxnLst/>
              <a:rect l="l" t="t" r="r" b="b"/>
              <a:pathLst>
                <a:path w="1762125" h="1762125" extrusionOk="0">
                  <a:moveTo>
                    <a:pt x="0" y="1766887"/>
                  </a:moveTo>
                  <a:lnTo>
                    <a:pt x="1766888" y="0"/>
                  </a:lnTo>
                </a:path>
              </a:pathLst>
            </a:custGeom>
            <a:noFill/>
            <a:ln w="57150"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9" name="Google Shape;279;p11"/>
            <p:cNvSpPr/>
            <p:nvPr/>
          </p:nvSpPr>
          <p:spPr>
            <a:xfrm>
              <a:off x="2752535" y="5676710"/>
              <a:ext cx="390525" cy="390525"/>
            </a:xfrm>
            <a:custGeom>
              <a:avLst/>
              <a:gdLst/>
              <a:ahLst/>
              <a:cxnLst/>
              <a:rect l="l" t="t" r="r" b="b"/>
              <a:pathLst>
                <a:path w="390525" h="390525" extrusionOk="0">
                  <a:moveTo>
                    <a:pt x="0" y="390525"/>
                  </a:moveTo>
                  <a:lnTo>
                    <a:pt x="390525"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0" name="Google Shape;280;p11"/>
            <p:cNvSpPr/>
            <p:nvPr/>
          </p:nvSpPr>
          <p:spPr>
            <a:xfrm>
              <a:off x="7395305" y="1181100"/>
              <a:ext cx="619125" cy="628650"/>
            </a:xfrm>
            <a:custGeom>
              <a:avLst/>
              <a:gdLst/>
              <a:ahLst/>
              <a:cxnLst/>
              <a:rect l="l" t="t" r="r" b="b"/>
              <a:pathLst>
                <a:path w="619125" h="628650" extrusionOk="0">
                  <a:moveTo>
                    <a:pt x="0" y="632555"/>
                  </a:moveTo>
                  <a:lnTo>
                    <a:pt x="624745"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1" name="Google Shape;281;p11"/>
            <p:cNvSpPr/>
            <p:nvPr/>
          </p:nvSpPr>
          <p:spPr>
            <a:xfrm>
              <a:off x="8127206" y="370618"/>
              <a:ext cx="704850" cy="704850"/>
            </a:xfrm>
            <a:custGeom>
              <a:avLst/>
              <a:gdLst/>
              <a:ahLst/>
              <a:cxnLst/>
              <a:rect l="l" t="t" r="r" b="b"/>
              <a:pathLst>
                <a:path w="704850" h="704850" extrusionOk="0">
                  <a:moveTo>
                    <a:pt x="0" y="711232"/>
                  </a:moveTo>
                  <a:lnTo>
                    <a:pt x="711136"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2" name="Google Shape;282;p11"/>
            <p:cNvSpPr/>
            <p:nvPr/>
          </p:nvSpPr>
          <p:spPr>
            <a:xfrm>
              <a:off x="7710297" y="455581"/>
              <a:ext cx="666750" cy="666750"/>
            </a:xfrm>
            <a:custGeom>
              <a:avLst/>
              <a:gdLst/>
              <a:ahLst/>
              <a:cxnLst/>
              <a:rect l="l" t="t" r="r" b="b"/>
              <a:pathLst>
                <a:path w="666750" h="666750" extrusionOk="0">
                  <a:moveTo>
                    <a:pt x="0" y="672941"/>
                  </a:moveTo>
                  <a:lnTo>
                    <a:pt x="672941"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3" name="Google Shape;283;p11"/>
            <p:cNvSpPr/>
            <p:nvPr/>
          </p:nvSpPr>
          <p:spPr>
            <a:xfrm>
              <a:off x="7510272" y="61722"/>
              <a:ext cx="2019300" cy="2019300"/>
            </a:xfrm>
            <a:custGeom>
              <a:avLst/>
              <a:gdLst/>
              <a:ahLst/>
              <a:cxnLst/>
              <a:rect l="l" t="t" r="r" b="b"/>
              <a:pathLst>
                <a:path w="2019300" h="2019300" extrusionOk="0">
                  <a:moveTo>
                    <a:pt x="0" y="2019300"/>
                  </a:moveTo>
                  <a:lnTo>
                    <a:pt x="2019300" y="0"/>
                  </a:lnTo>
                </a:path>
              </a:pathLst>
            </a:custGeom>
            <a:noFill/>
            <a:ln w="57150"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4" name="Google Shape;284;p11"/>
            <p:cNvSpPr/>
            <p:nvPr/>
          </p:nvSpPr>
          <p:spPr>
            <a:xfrm>
              <a:off x="8496110" y="37910"/>
              <a:ext cx="304800" cy="295275"/>
            </a:xfrm>
            <a:custGeom>
              <a:avLst/>
              <a:gdLst/>
              <a:ahLst/>
              <a:cxnLst/>
              <a:rect l="l" t="t" r="r" b="b"/>
              <a:pathLst>
                <a:path w="304800" h="295275" extrusionOk="0">
                  <a:moveTo>
                    <a:pt x="0" y="304800"/>
                  </a:moveTo>
                  <a:lnTo>
                    <a:pt x="304800"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5" name="Google Shape;285;p11"/>
            <p:cNvSpPr/>
            <p:nvPr/>
          </p:nvSpPr>
          <p:spPr>
            <a:xfrm>
              <a:off x="8967597" y="37910"/>
              <a:ext cx="200025" cy="200025"/>
            </a:xfrm>
            <a:custGeom>
              <a:avLst/>
              <a:gdLst/>
              <a:ahLst/>
              <a:cxnLst/>
              <a:rect l="l" t="t" r="r" b="b"/>
              <a:pathLst>
                <a:path w="200025" h="200025" extrusionOk="0">
                  <a:moveTo>
                    <a:pt x="0" y="204788"/>
                  </a:moveTo>
                  <a:lnTo>
                    <a:pt x="204787"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286" name="Google Shape;286;p11"/>
          <p:cNvGrpSpPr/>
          <p:nvPr/>
        </p:nvGrpSpPr>
        <p:grpSpPr>
          <a:xfrm>
            <a:off x="10577699" y="6495228"/>
            <a:ext cx="1323412" cy="240233"/>
            <a:chOff x="1753506" y="1074221"/>
            <a:chExt cx="2173448" cy="394536"/>
          </a:xfrm>
        </p:grpSpPr>
        <p:sp>
          <p:nvSpPr>
            <p:cNvPr id="287" name="Google Shape;287;p1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8" name="Google Shape;288;p1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9" name="Google Shape;289;p1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0" name="Google Shape;290;p1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1" name="Google Shape;291;p1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2" name="Google Shape;292;p1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3" name="Google Shape;293;p1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4" name="Google Shape;294;p1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5" name="Google Shape;295;p1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6" name="Google Shape;296;p1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7" name="Google Shape;297;p1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8" name="Google Shape;298;p1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9" name="Google Shape;299;p1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0" name="Google Shape;300;p1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1" name="Google Shape;301;p1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21411756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matchingName="2. Section with photo">
  <p:cSld name="2. Section with photo">
    <p:bg>
      <p:bgPr>
        <a:blipFill>
          <a:blip r:embed="rId2">
            <a:alphaModFix/>
          </a:blip>
          <a:stretch>
            <a:fillRect/>
          </a:stretch>
        </a:blipFill>
        <a:effectLst/>
      </p:bgPr>
    </p:bg>
    <p:spTree>
      <p:nvGrpSpPr>
        <p:cNvPr id="1" name="Shape 302"/>
        <p:cNvGrpSpPr/>
        <p:nvPr/>
      </p:nvGrpSpPr>
      <p:grpSpPr>
        <a:xfrm>
          <a:off x="0" y="0"/>
          <a:ext cx="0" cy="0"/>
          <a:chOff x="0" y="0"/>
          <a:chExt cx="0" cy="0"/>
        </a:xfrm>
      </p:grpSpPr>
      <p:sp>
        <p:nvSpPr>
          <p:cNvPr id="303" name="Google Shape;303;p12"/>
          <p:cNvSpPr/>
          <p:nvPr/>
        </p:nvSpPr>
        <p:spPr>
          <a:xfrm>
            <a:off x="1" y="0"/>
            <a:ext cx="84339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cxnSp>
        <p:nvCxnSpPr>
          <p:cNvPr id="304" name="Google Shape;304;p12"/>
          <p:cNvCxnSpPr/>
          <p:nvPr/>
        </p:nvCxnSpPr>
        <p:spPr>
          <a:xfrm>
            <a:off x="8433907" y="0"/>
            <a:ext cx="0" cy="6858000"/>
          </a:xfrm>
          <a:prstGeom prst="straightConnector1">
            <a:avLst/>
          </a:prstGeom>
          <a:noFill/>
          <a:ln w="28575" cap="flat" cmpd="sng">
            <a:solidFill>
              <a:schemeClr val="accent3"/>
            </a:solidFill>
            <a:prstDash val="solid"/>
            <a:round/>
            <a:headEnd type="none" w="sm" len="sm"/>
            <a:tailEnd type="none" w="sm" len="sm"/>
          </a:ln>
        </p:spPr>
      </p:cxnSp>
      <p:grpSp>
        <p:nvGrpSpPr>
          <p:cNvPr id="305" name="Google Shape;305;p12"/>
          <p:cNvGrpSpPr/>
          <p:nvPr/>
        </p:nvGrpSpPr>
        <p:grpSpPr>
          <a:xfrm>
            <a:off x="482523" y="473978"/>
            <a:ext cx="1905896" cy="345969"/>
            <a:chOff x="1753506" y="1074221"/>
            <a:chExt cx="2173448" cy="394536"/>
          </a:xfrm>
        </p:grpSpPr>
        <p:sp>
          <p:nvSpPr>
            <p:cNvPr id="306" name="Google Shape;306;p12"/>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7" name="Google Shape;307;p12"/>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8" name="Google Shape;308;p12"/>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9" name="Google Shape;309;p12"/>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0" name="Google Shape;310;p12"/>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1" name="Google Shape;311;p12"/>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2" name="Google Shape;312;p12"/>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3" name="Google Shape;313;p12"/>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4" name="Google Shape;314;p12"/>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5" name="Google Shape;315;p12"/>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6" name="Google Shape;316;p12"/>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7" name="Google Shape;317;p12"/>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8" name="Google Shape;318;p12"/>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9" name="Google Shape;319;p12"/>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20" name="Google Shape;320;p12"/>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321" name="Google Shape;321;p12"/>
          <p:cNvSpPr txBox="1">
            <a:spLocks noGrp="1"/>
          </p:cNvSpPr>
          <p:nvPr>
            <p:ph type="ctrTitle"/>
          </p:nvPr>
        </p:nvSpPr>
        <p:spPr>
          <a:xfrm>
            <a:off x="477838" y="2185036"/>
            <a:ext cx="7365300" cy="28494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grpSp>
        <p:nvGrpSpPr>
          <p:cNvPr id="322" name="Google Shape;322;p12"/>
          <p:cNvGrpSpPr/>
          <p:nvPr/>
        </p:nvGrpSpPr>
        <p:grpSpPr>
          <a:xfrm>
            <a:off x="455857" y="4893685"/>
            <a:ext cx="2073648" cy="1954835"/>
            <a:chOff x="455857" y="4893686"/>
            <a:chExt cx="2073648" cy="1954834"/>
          </a:xfrm>
        </p:grpSpPr>
        <p:sp>
          <p:nvSpPr>
            <p:cNvPr id="323" name="Google Shape;323;p12"/>
            <p:cNvSpPr/>
            <p:nvPr/>
          </p:nvSpPr>
          <p:spPr>
            <a:xfrm rot="10800000">
              <a:off x="1911216" y="5156290"/>
              <a:ext cx="618289" cy="625698"/>
            </a:xfrm>
            <a:custGeom>
              <a:avLst/>
              <a:gdLst/>
              <a:ahLst/>
              <a:cxnLst/>
              <a:rect l="l" t="t" r="r" b="b"/>
              <a:pathLst>
                <a:path w="618289" h="625698" extrusionOk="0">
                  <a:moveTo>
                    <a:pt x="0" y="629491"/>
                  </a:moveTo>
                  <a:lnTo>
                    <a:pt x="623997"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24" name="Google Shape;324;p12"/>
            <p:cNvSpPr/>
            <p:nvPr/>
          </p:nvSpPr>
          <p:spPr>
            <a:xfrm rot="10800000">
              <a:off x="1094123" y="5887220"/>
              <a:ext cx="703898" cy="701540"/>
            </a:xfrm>
            <a:custGeom>
              <a:avLst/>
              <a:gdLst/>
              <a:ahLst/>
              <a:cxnLst/>
              <a:rect l="l" t="t" r="r" b="b"/>
              <a:pathLst>
                <a:path w="703898" h="701540" extrusionOk="0">
                  <a:moveTo>
                    <a:pt x="0" y="708177"/>
                  </a:moveTo>
                  <a:lnTo>
                    <a:pt x="709606"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25" name="Google Shape;325;p12"/>
            <p:cNvSpPr/>
            <p:nvPr/>
          </p:nvSpPr>
          <p:spPr>
            <a:xfrm rot="10800000">
              <a:off x="1560217" y="5840766"/>
              <a:ext cx="665850" cy="663619"/>
            </a:xfrm>
            <a:custGeom>
              <a:avLst/>
              <a:gdLst/>
              <a:ahLst/>
              <a:cxnLst/>
              <a:rect l="l" t="t" r="r" b="b"/>
              <a:pathLst>
                <a:path w="665850" h="663619" extrusionOk="0">
                  <a:moveTo>
                    <a:pt x="0" y="670256"/>
                  </a:moveTo>
                  <a:lnTo>
                    <a:pt x="671558"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26" name="Google Shape;326;p12"/>
            <p:cNvSpPr/>
            <p:nvPr/>
          </p:nvSpPr>
          <p:spPr>
            <a:xfrm rot="10800000">
              <a:off x="455857" y="4893686"/>
              <a:ext cx="1959502" cy="1952938"/>
            </a:xfrm>
            <a:custGeom>
              <a:avLst/>
              <a:gdLst/>
              <a:ahLst/>
              <a:cxnLst/>
              <a:rect l="l" t="t" r="r" b="b"/>
              <a:pathLst>
                <a:path w="1959502" h="1952938" extrusionOk="0">
                  <a:moveTo>
                    <a:pt x="0" y="1960522"/>
                  </a:moveTo>
                  <a:lnTo>
                    <a:pt x="1966161" y="0"/>
                  </a:lnTo>
                </a:path>
              </a:pathLst>
            </a:custGeom>
            <a:noFill/>
            <a:ln w="57150"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27" name="Google Shape;327;p12"/>
            <p:cNvSpPr/>
            <p:nvPr/>
          </p:nvSpPr>
          <p:spPr>
            <a:xfrm rot="10800000">
              <a:off x="1213024" y="6619098"/>
              <a:ext cx="228291" cy="227526"/>
            </a:xfrm>
            <a:custGeom>
              <a:avLst/>
              <a:gdLst/>
              <a:ahLst/>
              <a:cxnLst/>
              <a:rect l="l" t="t" r="r" b="b"/>
              <a:pathLst>
                <a:path w="228291" h="227526" extrusionOk="0">
                  <a:moveTo>
                    <a:pt x="0" y="230371"/>
                  </a:moveTo>
                  <a:lnTo>
                    <a:pt x="230194"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28" name="Google Shape;328;p12"/>
            <p:cNvSpPr/>
            <p:nvPr/>
          </p:nvSpPr>
          <p:spPr>
            <a:xfrm rot="10800000">
              <a:off x="825879" y="6715797"/>
              <a:ext cx="133170" cy="132723"/>
            </a:xfrm>
            <a:custGeom>
              <a:avLst/>
              <a:gdLst/>
              <a:ahLst/>
              <a:cxnLst/>
              <a:rect l="l" t="t" r="r" b="b"/>
              <a:pathLst>
                <a:path w="133170" h="132723" extrusionOk="0">
                  <a:moveTo>
                    <a:pt x="0" y="132724"/>
                  </a:moveTo>
                  <a:lnTo>
                    <a:pt x="133170"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37101552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matchingName="2. Quote">
  <p:cSld name="2. Quote">
    <p:bg>
      <p:bgPr>
        <a:solidFill>
          <a:schemeClr val="dk2"/>
        </a:solidFill>
        <a:effectLst/>
      </p:bgPr>
    </p:bg>
    <p:spTree>
      <p:nvGrpSpPr>
        <p:cNvPr id="1" name="Shape 329"/>
        <p:cNvGrpSpPr/>
        <p:nvPr/>
      </p:nvGrpSpPr>
      <p:grpSpPr>
        <a:xfrm>
          <a:off x="0" y="0"/>
          <a:ext cx="0" cy="0"/>
          <a:chOff x="0" y="0"/>
          <a:chExt cx="0" cy="0"/>
        </a:xfrm>
      </p:grpSpPr>
      <p:grpSp>
        <p:nvGrpSpPr>
          <p:cNvPr id="330" name="Google Shape;330;p13"/>
          <p:cNvGrpSpPr/>
          <p:nvPr/>
        </p:nvGrpSpPr>
        <p:grpSpPr>
          <a:xfrm>
            <a:off x="9694083" y="-60705"/>
            <a:ext cx="2134267" cy="2043112"/>
            <a:chOff x="7395305" y="37910"/>
            <a:chExt cx="2134267" cy="2043112"/>
          </a:xfrm>
        </p:grpSpPr>
        <p:sp>
          <p:nvSpPr>
            <p:cNvPr id="331" name="Google Shape;331;p13"/>
            <p:cNvSpPr/>
            <p:nvPr/>
          </p:nvSpPr>
          <p:spPr>
            <a:xfrm>
              <a:off x="7395305" y="1181100"/>
              <a:ext cx="619125" cy="628650"/>
            </a:xfrm>
            <a:custGeom>
              <a:avLst/>
              <a:gdLst/>
              <a:ahLst/>
              <a:cxnLst/>
              <a:rect l="l" t="t" r="r" b="b"/>
              <a:pathLst>
                <a:path w="619125" h="628650" extrusionOk="0">
                  <a:moveTo>
                    <a:pt x="0" y="632555"/>
                  </a:moveTo>
                  <a:lnTo>
                    <a:pt x="624745"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32" name="Google Shape;332;p13"/>
            <p:cNvSpPr/>
            <p:nvPr/>
          </p:nvSpPr>
          <p:spPr>
            <a:xfrm>
              <a:off x="8127206" y="370618"/>
              <a:ext cx="704850" cy="704850"/>
            </a:xfrm>
            <a:custGeom>
              <a:avLst/>
              <a:gdLst/>
              <a:ahLst/>
              <a:cxnLst/>
              <a:rect l="l" t="t" r="r" b="b"/>
              <a:pathLst>
                <a:path w="704850" h="704850" extrusionOk="0">
                  <a:moveTo>
                    <a:pt x="0" y="711232"/>
                  </a:moveTo>
                  <a:lnTo>
                    <a:pt x="711136"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33" name="Google Shape;333;p13"/>
            <p:cNvSpPr/>
            <p:nvPr/>
          </p:nvSpPr>
          <p:spPr>
            <a:xfrm>
              <a:off x="7710297" y="455581"/>
              <a:ext cx="666750" cy="666750"/>
            </a:xfrm>
            <a:custGeom>
              <a:avLst/>
              <a:gdLst/>
              <a:ahLst/>
              <a:cxnLst/>
              <a:rect l="l" t="t" r="r" b="b"/>
              <a:pathLst>
                <a:path w="666750" h="666750" extrusionOk="0">
                  <a:moveTo>
                    <a:pt x="0" y="672941"/>
                  </a:moveTo>
                  <a:lnTo>
                    <a:pt x="672941"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34" name="Google Shape;334;p13"/>
            <p:cNvSpPr/>
            <p:nvPr/>
          </p:nvSpPr>
          <p:spPr>
            <a:xfrm>
              <a:off x="7510272" y="61722"/>
              <a:ext cx="2019300" cy="2019300"/>
            </a:xfrm>
            <a:custGeom>
              <a:avLst/>
              <a:gdLst/>
              <a:ahLst/>
              <a:cxnLst/>
              <a:rect l="l" t="t" r="r" b="b"/>
              <a:pathLst>
                <a:path w="2019300" h="2019300" extrusionOk="0">
                  <a:moveTo>
                    <a:pt x="0" y="2019300"/>
                  </a:moveTo>
                  <a:lnTo>
                    <a:pt x="2019300"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35" name="Google Shape;335;p13"/>
            <p:cNvSpPr/>
            <p:nvPr/>
          </p:nvSpPr>
          <p:spPr>
            <a:xfrm>
              <a:off x="8496110" y="37910"/>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36" name="Google Shape;336;p13"/>
            <p:cNvSpPr/>
            <p:nvPr/>
          </p:nvSpPr>
          <p:spPr>
            <a:xfrm>
              <a:off x="8967597" y="37910"/>
              <a:ext cx="200025" cy="200025"/>
            </a:xfrm>
            <a:custGeom>
              <a:avLst/>
              <a:gdLst/>
              <a:ahLst/>
              <a:cxnLst/>
              <a:rect l="l" t="t" r="r" b="b"/>
              <a:pathLst>
                <a:path w="200025" h="200025" extrusionOk="0">
                  <a:moveTo>
                    <a:pt x="0" y="204788"/>
                  </a:moveTo>
                  <a:lnTo>
                    <a:pt x="204787"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337" name="Google Shape;337;p13"/>
          <p:cNvSpPr txBox="1">
            <a:spLocks noGrp="1"/>
          </p:cNvSpPr>
          <p:nvPr>
            <p:ph type="ctrTitle"/>
          </p:nvPr>
        </p:nvSpPr>
        <p:spPr>
          <a:xfrm>
            <a:off x="1845735" y="2052536"/>
            <a:ext cx="8454600" cy="3010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5200"/>
              <a:buNone/>
              <a:defRPr sz="3600">
                <a:solidFill>
                  <a:schemeClr val="accent5"/>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338" name="Google Shape;338;p13"/>
          <p:cNvSpPr txBox="1">
            <a:spLocks noGrp="1"/>
          </p:cNvSpPr>
          <p:nvPr>
            <p:ph type="subTitle" idx="1"/>
          </p:nvPr>
        </p:nvSpPr>
        <p:spPr>
          <a:xfrm>
            <a:off x="1843828" y="5508458"/>
            <a:ext cx="8454600" cy="573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6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339" name="Google Shape;339;p13"/>
          <p:cNvGrpSpPr/>
          <p:nvPr/>
        </p:nvGrpSpPr>
        <p:grpSpPr>
          <a:xfrm>
            <a:off x="10577699" y="6495229"/>
            <a:ext cx="1323412" cy="240233"/>
            <a:chOff x="1753506" y="1074221"/>
            <a:chExt cx="2173448" cy="394536"/>
          </a:xfrm>
        </p:grpSpPr>
        <p:sp>
          <p:nvSpPr>
            <p:cNvPr id="340" name="Google Shape;340;p1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1" name="Google Shape;341;p1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2" name="Google Shape;342;p1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3" name="Google Shape;343;p1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4" name="Google Shape;344;p1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5" name="Google Shape;345;p1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6" name="Google Shape;346;p1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7" name="Google Shape;347;p1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8" name="Google Shape;348;p1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9" name="Google Shape;349;p1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50" name="Google Shape;350;p1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51" name="Google Shape;351;p1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52" name="Google Shape;352;p1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53" name="Google Shape;353;p1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54" name="Google Shape;354;p1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20900840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 List 4 items">
  <p:cSld name="3. List 4 items">
    <p:spTree>
      <p:nvGrpSpPr>
        <p:cNvPr id="1" name="Shape 355"/>
        <p:cNvGrpSpPr/>
        <p:nvPr/>
      </p:nvGrpSpPr>
      <p:grpSpPr>
        <a:xfrm>
          <a:off x="0" y="0"/>
          <a:ext cx="0" cy="0"/>
          <a:chOff x="0" y="0"/>
          <a:chExt cx="0" cy="0"/>
        </a:xfrm>
      </p:grpSpPr>
      <p:sp>
        <p:nvSpPr>
          <p:cNvPr id="356" name="Google Shape;356;p14"/>
          <p:cNvSpPr txBox="1">
            <a:spLocks noGrp="1"/>
          </p:cNvSpPr>
          <p:nvPr>
            <p:ph type="title"/>
          </p:nvPr>
        </p:nvSpPr>
        <p:spPr>
          <a:xfrm>
            <a:off x="443900" y="55267"/>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57" name="Google Shape;357;p14"/>
          <p:cNvSpPr txBox="1">
            <a:spLocks noGrp="1"/>
          </p:cNvSpPr>
          <p:nvPr>
            <p:ph type="body" idx="1"/>
          </p:nvPr>
        </p:nvSpPr>
        <p:spPr>
          <a:xfrm>
            <a:off x="3493437" y="1917027"/>
            <a:ext cx="712500" cy="565800"/>
          </a:xfrm>
          <a:prstGeom prst="rect">
            <a:avLst/>
          </a:prstGeom>
          <a:noFill/>
          <a:ln>
            <a:noFill/>
          </a:ln>
        </p:spPr>
        <p:txBody>
          <a:bodyPr spcFirstLastPara="1" wrap="square" lIns="0" tIns="0" rIns="0" bIns="0" anchor="b" anchorCtr="0">
            <a:noAutofit/>
          </a:bodyPr>
          <a:lstStyle>
            <a:lvl1pPr marL="457189" marR="0" lvl="0" indent="-228594"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377" marR="0" lvl="1" indent="-38099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566" marR="0" lvl="2" indent="-355591"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754" marR="0" lvl="3" indent="-342891"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5943" marR="0" lvl="4" indent="-330192"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131" marR="0" lvl="5" indent="-397945"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320" marR="0" lvl="6"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509" marR="0" lvl="7"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697" marR="0" lvl="8" indent="-397945"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58" name="Google Shape;358;p14"/>
          <p:cNvSpPr txBox="1">
            <a:spLocks noGrp="1"/>
          </p:cNvSpPr>
          <p:nvPr>
            <p:ph type="body" idx="2"/>
          </p:nvPr>
        </p:nvSpPr>
        <p:spPr>
          <a:xfrm>
            <a:off x="4419600" y="1917027"/>
            <a:ext cx="4938600" cy="712200"/>
          </a:xfrm>
          <a:prstGeom prst="rect">
            <a:avLst/>
          </a:prstGeom>
          <a:noFill/>
          <a:ln>
            <a:noFill/>
          </a:ln>
        </p:spPr>
        <p:txBody>
          <a:bodyPr spcFirstLastPara="1" wrap="square" lIns="0" tIns="0" rIns="0" bIns="0" anchor="ctr" anchorCtr="0">
            <a:noAutofit/>
          </a:bodyPr>
          <a:lstStyle>
            <a:lvl1pPr marL="457189" marR="0" lvl="0" indent="-228594"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377" marR="0" lvl="1" indent="-38099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566" marR="0" lvl="2" indent="-355591"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754" marR="0" lvl="3" indent="-342891"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5943" marR="0" lvl="4" indent="-330192"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131" marR="0" lvl="5" indent="-397945"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320" marR="0" lvl="6"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509" marR="0" lvl="7"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697" marR="0" lvl="8" indent="-397945"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59" name="Google Shape;359;p14"/>
          <p:cNvSpPr txBox="1">
            <a:spLocks noGrp="1"/>
          </p:cNvSpPr>
          <p:nvPr>
            <p:ph type="body" idx="3"/>
          </p:nvPr>
        </p:nvSpPr>
        <p:spPr>
          <a:xfrm>
            <a:off x="4419600" y="2973333"/>
            <a:ext cx="4938600" cy="712200"/>
          </a:xfrm>
          <a:prstGeom prst="rect">
            <a:avLst/>
          </a:prstGeom>
          <a:noFill/>
          <a:ln>
            <a:noFill/>
          </a:ln>
        </p:spPr>
        <p:txBody>
          <a:bodyPr spcFirstLastPara="1" wrap="square" lIns="0" tIns="0" rIns="0" bIns="0" anchor="ctr" anchorCtr="0">
            <a:noAutofit/>
          </a:bodyPr>
          <a:lstStyle>
            <a:lvl1pPr marL="457189" marR="0" lvl="0" indent="-228594"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377" marR="0" lvl="1" indent="-38099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566" marR="0" lvl="2" indent="-355591"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754" marR="0" lvl="3" indent="-342891"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5943" marR="0" lvl="4" indent="-330192"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131" marR="0" lvl="5" indent="-397945"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320" marR="0" lvl="6"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509" marR="0" lvl="7"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697" marR="0" lvl="8" indent="-397945"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60" name="Google Shape;360;p14"/>
          <p:cNvSpPr txBox="1">
            <a:spLocks noGrp="1"/>
          </p:cNvSpPr>
          <p:nvPr>
            <p:ph type="body" idx="4"/>
          </p:nvPr>
        </p:nvSpPr>
        <p:spPr>
          <a:xfrm>
            <a:off x="4419599" y="4029299"/>
            <a:ext cx="4938600" cy="712200"/>
          </a:xfrm>
          <a:prstGeom prst="rect">
            <a:avLst/>
          </a:prstGeom>
          <a:noFill/>
          <a:ln>
            <a:noFill/>
          </a:ln>
        </p:spPr>
        <p:txBody>
          <a:bodyPr spcFirstLastPara="1" wrap="square" lIns="0" tIns="0" rIns="0" bIns="0" anchor="ctr" anchorCtr="0">
            <a:noAutofit/>
          </a:bodyPr>
          <a:lstStyle>
            <a:lvl1pPr marL="457189" marR="0" lvl="0" indent="-228594"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377" marR="0" lvl="1" indent="-38099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566" marR="0" lvl="2" indent="-355591"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754" marR="0" lvl="3" indent="-342891"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5943" marR="0" lvl="4" indent="-330192"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131" marR="0" lvl="5" indent="-397945"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320" marR="0" lvl="6"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509" marR="0" lvl="7"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697" marR="0" lvl="8" indent="-397945"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61" name="Google Shape;361;p14"/>
          <p:cNvSpPr txBox="1">
            <a:spLocks noGrp="1"/>
          </p:cNvSpPr>
          <p:nvPr>
            <p:ph type="body" idx="5"/>
          </p:nvPr>
        </p:nvSpPr>
        <p:spPr>
          <a:xfrm>
            <a:off x="4419599" y="5085604"/>
            <a:ext cx="4938600" cy="712200"/>
          </a:xfrm>
          <a:prstGeom prst="rect">
            <a:avLst/>
          </a:prstGeom>
          <a:noFill/>
          <a:ln>
            <a:noFill/>
          </a:ln>
        </p:spPr>
        <p:txBody>
          <a:bodyPr spcFirstLastPara="1" wrap="square" lIns="0" tIns="0" rIns="0" bIns="0" anchor="ctr" anchorCtr="0">
            <a:noAutofit/>
          </a:bodyPr>
          <a:lstStyle>
            <a:lvl1pPr marL="457189" marR="0" lvl="0" indent="-228594"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377" marR="0" lvl="1" indent="-38099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566" marR="0" lvl="2" indent="-355591"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754" marR="0" lvl="3" indent="-342891"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5943" marR="0" lvl="4" indent="-330192"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131" marR="0" lvl="5" indent="-397945"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320" marR="0" lvl="6"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509" marR="0" lvl="7"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697" marR="0" lvl="8" indent="-397945"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62" name="Google Shape;362;p14"/>
          <p:cNvSpPr txBox="1">
            <a:spLocks noGrp="1"/>
          </p:cNvSpPr>
          <p:nvPr>
            <p:ph type="body" idx="6"/>
          </p:nvPr>
        </p:nvSpPr>
        <p:spPr>
          <a:xfrm>
            <a:off x="3493437" y="2973333"/>
            <a:ext cx="712500" cy="565800"/>
          </a:xfrm>
          <a:prstGeom prst="rect">
            <a:avLst/>
          </a:prstGeom>
          <a:noFill/>
          <a:ln>
            <a:noFill/>
          </a:ln>
        </p:spPr>
        <p:txBody>
          <a:bodyPr spcFirstLastPara="1" wrap="square" lIns="0" tIns="0" rIns="0" bIns="0" anchor="b" anchorCtr="0">
            <a:noAutofit/>
          </a:bodyPr>
          <a:lstStyle>
            <a:lvl1pPr marL="457189" marR="0" lvl="0" indent="-228594"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377" marR="0" lvl="1" indent="-38099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566" marR="0" lvl="2" indent="-355591"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754" marR="0" lvl="3" indent="-342891"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5943" marR="0" lvl="4" indent="-330192"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131" marR="0" lvl="5" indent="-397945"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320" marR="0" lvl="6"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509" marR="0" lvl="7"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697" marR="0" lvl="8" indent="-397945"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63" name="Google Shape;363;p14"/>
          <p:cNvSpPr txBox="1">
            <a:spLocks noGrp="1"/>
          </p:cNvSpPr>
          <p:nvPr>
            <p:ph type="body" idx="7"/>
          </p:nvPr>
        </p:nvSpPr>
        <p:spPr>
          <a:xfrm>
            <a:off x="3493437" y="4033371"/>
            <a:ext cx="712500" cy="565800"/>
          </a:xfrm>
          <a:prstGeom prst="rect">
            <a:avLst/>
          </a:prstGeom>
          <a:noFill/>
          <a:ln>
            <a:noFill/>
          </a:ln>
        </p:spPr>
        <p:txBody>
          <a:bodyPr spcFirstLastPara="1" wrap="square" lIns="0" tIns="0" rIns="0" bIns="0" anchor="b" anchorCtr="0">
            <a:noAutofit/>
          </a:bodyPr>
          <a:lstStyle>
            <a:lvl1pPr marL="457189" marR="0" lvl="0" indent="-228594"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377" marR="0" lvl="1" indent="-38099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566" marR="0" lvl="2" indent="-355591"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754" marR="0" lvl="3" indent="-342891"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5943" marR="0" lvl="4" indent="-330192"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131" marR="0" lvl="5" indent="-397945"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320" marR="0" lvl="6"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509" marR="0" lvl="7"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697" marR="0" lvl="8" indent="-397945"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64" name="Google Shape;364;p14"/>
          <p:cNvSpPr txBox="1">
            <a:spLocks noGrp="1"/>
          </p:cNvSpPr>
          <p:nvPr>
            <p:ph type="body" idx="8"/>
          </p:nvPr>
        </p:nvSpPr>
        <p:spPr>
          <a:xfrm>
            <a:off x="3504739" y="5085604"/>
            <a:ext cx="712500" cy="565800"/>
          </a:xfrm>
          <a:prstGeom prst="rect">
            <a:avLst/>
          </a:prstGeom>
          <a:noFill/>
          <a:ln>
            <a:noFill/>
          </a:ln>
        </p:spPr>
        <p:txBody>
          <a:bodyPr spcFirstLastPara="1" wrap="square" lIns="0" tIns="0" rIns="0" bIns="0" anchor="b" anchorCtr="0">
            <a:noAutofit/>
          </a:bodyPr>
          <a:lstStyle>
            <a:lvl1pPr marL="457189" marR="0" lvl="0" indent="-228594"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377" marR="0" lvl="1" indent="-38099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566" marR="0" lvl="2" indent="-355591"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754" marR="0" lvl="3" indent="-342891"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5943" marR="0" lvl="4" indent="-330192"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131" marR="0" lvl="5" indent="-397945"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320" marR="0" lvl="6"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509" marR="0" lvl="7"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697" marR="0" lvl="8" indent="-397945"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65" name="Google Shape;365;p14"/>
          <p:cNvSpPr txBox="1">
            <a:spLocks noGrp="1"/>
          </p:cNvSpPr>
          <p:nvPr>
            <p:ph type="body" idx="9"/>
          </p:nvPr>
        </p:nvSpPr>
        <p:spPr>
          <a:xfrm rot="5400000">
            <a:off x="3836037" y="2308991"/>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chemeClr val="accent1"/>
              </a:buClr>
              <a:buSzPts val="1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228594"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566" marR="0" lvl="2" indent="-228594"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754" marR="0" lvl="3" indent="-228594"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5943" marR="0" lvl="4" indent="-228594"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66" name="Google Shape;366;p14"/>
          <p:cNvSpPr txBox="1">
            <a:spLocks noGrp="1"/>
          </p:cNvSpPr>
          <p:nvPr>
            <p:ph type="body" idx="13"/>
          </p:nvPr>
        </p:nvSpPr>
        <p:spPr>
          <a:xfrm rot="5400000">
            <a:off x="3836037" y="3365296"/>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chemeClr val="accent1"/>
              </a:buClr>
              <a:buSzPts val="1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228594"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566" marR="0" lvl="2" indent="-228594"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754" marR="0" lvl="3" indent="-228594"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5943" marR="0" lvl="4" indent="-228594"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67" name="Google Shape;367;p14"/>
          <p:cNvSpPr txBox="1">
            <a:spLocks noGrp="1"/>
          </p:cNvSpPr>
          <p:nvPr>
            <p:ph type="body" idx="14"/>
          </p:nvPr>
        </p:nvSpPr>
        <p:spPr>
          <a:xfrm rot="5400000">
            <a:off x="3836037" y="4425333"/>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chemeClr val="accent1"/>
              </a:buClr>
              <a:buSzPts val="1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228594"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566" marR="0" lvl="2" indent="-228594"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754" marR="0" lvl="3" indent="-228594"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5943" marR="0" lvl="4" indent="-228594"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68" name="Google Shape;368;p14"/>
          <p:cNvSpPr txBox="1">
            <a:spLocks noGrp="1"/>
          </p:cNvSpPr>
          <p:nvPr>
            <p:ph type="body" idx="15"/>
          </p:nvPr>
        </p:nvSpPr>
        <p:spPr>
          <a:xfrm rot="5400000">
            <a:off x="3847339" y="5473255"/>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chemeClr val="accent1"/>
              </a:buClr>
              <a:buSzPts val="1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228594"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566" marR="0" lvl="2" indent="-228594"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754" marR="0" lvl="3" indent="-228594"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5943" marR="0" lvl="4" indent="-228594"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Tree>
    <p:extLst>
      <p:ext uri="{BB962C8B-B14F-4D97-AF65-F5344CB8AC3E}">
        <p14:creationId xmlns:p14="http://schemas.microsoft.com/office/powerpoint/2010/main" val="17792595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3. List 8 items">
  <p:cSld name="3. List 8 items">
    <p:spTree>
      <p:nvGrpSpPr>
        <p:cNvPr id="1" name="Shape 369"/>
        <p:cNvGrpSpPr/>
        <p:nvPr/>
      </p:nvGrpSpPr>
      <p:grpSpPr>
        <a:xfrm>
          <a:off x="0" y="0"/>
          <a:ext cx="0" cy="0"/>
          <a:chOff x="0" y="0"/>
          <a:chExt cx="0" cy="0"/>
        </a:xfrm>
      </p:grpSpPr>
      <p:sp>
        <p:nvSpPr>
          <p:cNvPr id="370" name="Google Shape;370;p15"/>
          <p:cNvSpPr txBox="1">
            <a:spLocks noGrp="1"/>
          </p:cNvSpPr>
          <p:nvPr>
            <p:ph type="title"/>
          </p:nvPr>
        </p:nvSpPr>
        <p:spPr>
          <a:xfrm>
            <a:off x="443900" y="55267"/>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71" name="Google Shape;371;p15"/>
          <p:cNvSpPr txBox="1">
            <a:spLocks noGrp="1"/>
          </p:cNvSpPr>
          <p:nvPr>
            <p:ph type="body" idx="1"/>
          </p:nvPr>
        </p:nvSpPr>
        <p:spPr>
          <a:xfrm>
            <a:off x="1650067" y="1949111"/>
            <a:ext cx="4176600" cy="712200"/>
          </a:xfrm>
          <a:prstGeom prst="rect">
            <a:avLst/>
          </a:prstGeom>
          <a:noFill/>
          <a:ln>
            <a:noFill/>
          </a:ln>
        </p:spPr>
        <p:txBody>
          <a:bodyPr spcFirstLastPara="1" wrap="square" lIns="0" tIns="0" rIns="0" bIns="0" anchor="ctr" anchorCtr="0">
            <a:noAutofit/>
          </a:bodyPr>
          <a:lstStyle>
            <a:lvl1pPr marL="457189" marR="0" lvl="0" indent="-228594"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377" marR="0" lvl="1" indent="-38099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566" marR="0" lvl="2" indent="-355591"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754" marR="0" lvl="3" indent="-342891"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5943" marR="0" lvl="4" indent="-330192"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131" marR="0" lvl="5" indent="-397945"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320" marR="0" lvl="6"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509" marR="0" lvl="7"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697" marR="0" lvl="8" indent="-397945"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2" name="Google Shape;372;p15"/>
          <p:cNvSpPr txBox="1">
            <a:spLocks noGrp="1"/>
          </p:cNvSpPr>
          <p:nvPr>
            <p:ph type="body" idx="2"/>
          </p:nvPr>
        </p:nvSpPr>
        <p:spPr>
          <a:xfrm>
            <a:off x="1650067" y="3005417"/>
            <a:ext cx="4176600" cy="712200"/>
          </a:xfrm>
          <a:prstGeom prst="rect">
            <a:avLst/>
          </a:prstGeom>
          <a:noFill/>
          <a:ln>
            <a:noFill/>
          </a:ln>
        </p:spPr>
        <p:txBody>
          <a:bodyPr spcFirstLastPara="1" wrap="square" lIns="0" tIns="0" rIns="0" bIns="0" anchor="ctr" anchorCtr="0">
            <a:noAutofit/>
          </a:bodyPr>
          <a:lstStyle>
            <a:lvl1pPr marL="457189" marR="0" lvl="0" indent="-228594"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377" marR="0" lvl="1" indent="-38099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566" marR="0" lvl="2" indent="-355591"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754" marR="0" lvl="3" indent="-342891"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5943" marR="0" lvl="4" indent="-330192"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131" marR="0" lvl="5" indent="-397945"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320" marR="0" lvl="6"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509" marR="0" lvl="7"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697" marR="0" lvl="8" indent="-397945"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3" name="Google Shape;373;p15"/>
          <p:cNvSpPr txBox="1">
            <a:spLocks noGrp="1"/>
          </p:cNvSpPr>
          <p:nvPr>
            <p:ph type="body" idx="3"/>
          </p:nvPr>
        </p:nvSpPr>
        <p:spPr>
          <a:xfrm>
            <a:off x="1650065" y="4061383"/>
            <a:ext cx="4176600" cy="712200"/>
          </a:xfrm>
          <a:prstGeom prst="rect">
            <a:avLst/>
          </a:prstGeom>
          <a:noFill/>
          <a:ln>
            <a:noFill/>
          </a:ln>
        </p:spPr>
        <p:txBody>
          <a:bodyPr spcFirstLastPara="1" wrap="square" lIns="0" tIns="0" rIns="0" bIns="0" anchor="ctr" anchorCtr="0">
            <a:noAutofit/>
          </a:bodyPr>
          <a:lstStyle>
            <a:lvl1pPr marL="457189" marR="0" lvl="0" indent="-228594"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377" marR="0" lvl="1" indent="-38099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566" marR="0" lvl="2" indent="-355591"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754" marR="0" lvl="3" indent="-342891"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5943" marR="0" lvl="4" indent="-330192"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131" marR="0" lvl="5" indent="-397945"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320" marR="0" lvl="6"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509" marR="0" lvl="7"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697" marR="0" lvl="8" indent="-397945"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4" name="Google Shape;374;p15"/>
          <p:cNvSpPr txBox="1">
            <a:spLocks noGrp="1"/>
          </p:cNvSpPr>
          <p:nvPr>
            <p:ph type="body" idx="4"/>
          </p:nvPr>
        </p:nvSpPr>
        <p:spPr>
          <a:xfrm>
            <a:off x="1650065" y="5117688"/>
            <a:ext cx="4176600" cy="712200"/>
          </a:xfrm>
          <a:prstGeom prst="rect">
            <a:avLst/>
          </a:prstGeom>
          <a:noFill/>
          <a:ln>
            <a:noFill/>
          </a:ln>
        </p:spPr>
        <p:txBody>
          <a:bodyPr spcFirstLastPara="1" wrap="square" lIns="0" tIns="0" rIns="0" bIns="0" anchor="ctr" anchorCtr="0">
            <a:noAutofit/>
          </a:bodyPr>
          <a:lstStyle>
            <a:lvl1pPr marL="457189" marR="0" lvl="0" indent="-228594"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377" marR="0" lvl="1" indent="-38099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566" marR="0" lvl="2" indent="-355591"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754" marR="0" lvl="3" indent="-342891"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5943" marR="0" lvl="4" indent="-330192"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131" marR="0" lvl="5" indent="-397945"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320" marR="0" lvl="6"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509" marR="0" lvl="7"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697" marR="0" lvl="8" indent="-397945"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5" name="Google Shape;375;p15"/>
          <p:cNvSpPr txBox="1">
            <a:spLocks noGrp="1"/>
          </p:cNvSpPr>
          <p:nvPr>
            <p:ph type="body" idx="5"/>
          </p:nvPr>
        </p:nvSpPr>
        <p:spPr>
          <a:xfrm>
            <a:off x="7215299" y="1949111"/>
            <a:ext cx="4176600" cy="712200"/>
          </a:xfrm>
          <a:prstGeom prst="rect">
            <a:avLst/>
          </a:prstGeom>
          <a:noFill/>
          <a:ln>
            <a:noFill/>
          </a:ln>
        </p:spPr>
        <p:txBody>
          <a:bodyPr spcFirstLastPara="1" wrap="square" lIns="0" tIns="0" rIns="0" bIns="0" anchor="ctr" anchorCtr="0">
            <a:noAutofit/>
          </a:bodyPr>
          <a:lstStyle>
            <a:lvl1pPr marL="457189" marR="0" lvl="0" indent="-228594"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377" marR="0" lvl="1" indent="-38099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566" marR="0" lvl="2" indent="-355591"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754" marR="0" lvl="3" indent="-342891"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5943" marR="0" lvl="4" indent="-330192"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131" marR="0" lvl="5" indent="-397945"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320" marR="0" lvl="6"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509" marR="0" lvl="7"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697" marR="0" lvl="8" indent="-397945"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6" name="Google Shape;376;p15"/>
          <p:cNvSpPr txBox="1">
            <a:spLocks noGrp="1"/>
          </p:cNvSpPr>
          <p:nvPr>
            <p:ph type="body" idx="6"/>
          </p:nvPr>
        </p:nvSpPr>
        <p:spPr>
          <a:xfrm>
            <a:off x="7215299" y="3005417"/>
            <a:ext cx="4176600" cy="712200"/>
          </a:xfrm>
          <a:prstGeom prst="rect">
            <a:avLst/>
          </a:prstGeom>
          <a:noFill/>
          <a:ln>
            <a:noFill/>
          </a:ln>
        </p:spPr>
        <p:txBody>
          <a:bodyPr spcFirstLastPara="1" wrap="square" lIns="0" tIns="0" rIns="0" bIns="0" anchor="ctr" anchorCtr="0">
            <a:noAutofit/>
          </a:bodyPr>
          <a:lstStyle>
            <a:lvl1pPr marL="457189" marR="0" lvl="0" indent="-228594"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377" marR="0" lvl="1" indent="-38099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566" marR="0" lvl="2" indent="-355591"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754" marR="0" lvl="3" indent="-342891"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5943" marR="0" lvl="4" indent="-330192"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131" marR="0" lvl="5" indent="-397945"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320" marR="0" lvl="6"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509" marR="0" lvl="7"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697" marR="0" lvl="8" indent="-397945"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7" name="Google Shape;377;p15"/>
          <p:cNvSpPr txBox="1">
            <a:spLocks noGrp="1"/>
          </p:cNvSpPr>
          <p:nvPr>
            <p:ph type="body" idx="7"/>
          </p:nvPr>
        </p:nvSpPr>
        <p:spPr>
          <a:xfrm>
            <a:off x="7215297" y="4061383"/>
            <a:ext cx="4176600" cy="712200"/>
          </a:xfrm>
          <a:prstGeom prst="rect">
            <a:avLst/>
          </a:prstGeom>
          <a:noFill/>
          <a:ln>
            <a:noFill/>
          </a:ln>
        </p:spPr>
        <p:txBody>
          <a:bodyPr spcFirstLastPara="1" wrap="square" lIns="0" tIns="0" rIns="0" bIns="0" anchor="ctr" anchorCtr="0">
            <a:noAutofit/>
          </a:bodyPr>
          <a:lstStyle>
            <a:lvl1pPr marL="457189" marR="0" lvl="0" indent="-228594"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377" marR="0" lvl="1" indent="-38099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566" marR="0" lvl="2" indent="-355591"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754" marR="0" lvl="3" indent="-342891"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5943" marR="0" lvl="4" indent="-330192"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131" marR="0" lvl="5" indent="-397945"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320" marR="0" lvl="6"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509" marR="0" lvl="7"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697" marR="0" lvl="8" indent="-397945"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8" name="Google Shape;378;p15"/>
          <p:cNvSpPr txBox="1">
            <a:spLocks noGrp="1"/>
          </p:cNvSpPr>
          <p:nvPr>
            <p:ph type="body" idx="8"/>
          </p:nvPr>
        </p:nvSpPr>
        <p:spPr>
          <a:xfrm>
            <a:off x="7215297" y="5117688"/>
            <a:ext cx="4176600" cy="712200"/>
          </a:xfrm>
          <a:prstGeom prst="rect">
            <a:avLst/>
          </a:prstGeom>
          <a:noFill/>
          <a:ln>
            <a:noFill/>
          </a:ln>
        </p:spPr>
        <p:txBody>
          <a:bodyPr spcFirstLastPara="1" wrap="square" lIns="0" tIns="0" rIns="0" bIns="0" anchor="ctr" anchorCtr="0">
            <a:noAutofit/>
          </a:bodyPr>
          <a:lstStyle>
            <a:lvl1pPr marL="457189" marR="0" lvl="0" indent="-228594"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377" marR="0" lvl="1" indent="-38099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566" marR="0" lvl="2" indent="-355591"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754" marR="0" lvl="3" indent="-342891"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5943" marR="0" lvl="4" indent="-330192"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131" marR="0" lvl="5" indent="-397945"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320" marR="0" lvl="6"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509" marR="0" lvl="7" indent="-397945"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697" marR="0" lvl="8" indent="-397945"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379" name="Google Shape;379;p15"/>
          <p:cNvSpPr txBox="1">
            <a:spLocks noGrp="1"/>
          </p:cNvSpPr>
          <p:nvPr>
            <p:ph type="body" idx="9"/>
          </p:nvPr>
        </p:nvSpPr>
        <p:spPr>
          <a:xfrm>
            <a:off x="786878" y="1941411"/>
            <a:ext cx="712500" cy="565800"/>
          </a:xfrm>
          <a:prstGeom prst="rect">
            <a:avLst/>
          </a:prstGeom>
          <a:noFill/>
          <a:ln>
            <a:noFill/>
          </a:ln>
        </p:spPr>
        <p:txBody>
          <a:bodyPr spcFirstLastPara="1" wrap="square" lIns="0" tIns="0" rIns="0" bIns="0" anchor="b" anchorCtr="0">
            <a:noAutofit/>
          </a:bodyPr>
          <a:lstStyle>
            <a:lvl1pPr marL="457189" marR="0" lvl="0" indent="-228594"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377" marR="0" lvl="1" indent="-38099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566" marR="0" lvl="2" indent="-355591"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754" marR="0" lvl="3" indent="-342891"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5943" marR="0" lvl="4" indent="-330192"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131" marR="0" lvl="5" indent="-397945"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320" marR="0" lvl="6"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509" marR="0" lvl="7"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697" marR="0" lvl="8" indent="-397945"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0" name="Google Shape;380;p15"/>
          <p:cNvSpPr txBox="1">
            <a:spLocks noGrp="1"/>
          </p:cNvSpPr>
          <p:nvPr>
            <p:ph type="body" idx="13"/>
          </p:nvPr>
        </p:nvSpPr>
        <p:spPr>
          <a:xfrm>
            <a:off x="786878" y="2997717"/>
            <a:ext cx="712500" cy="565800"/>
          </a:xfrm>
          <a:prstGeom prst="rect">
            <a:avLst/>
          </a:prstGeom>
          <a:noFill/>
          <a:ln>
            <a:noFill/>
          </a:ln>
        </p:spPr>
        <p:txBody>
          <a:bodyPr spcFirstLastPara="1" wrap="square" lIns="0" tIns="0" rIns="0" bIns="0" anchor="b" anchorCtr="0">
            <a:noAutofit/>
          </a:bodyPr>
          <a:lstStyle>
            <a:lvl1pPr marL="457189" marR="0" lvl="0" indent="-228594"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377" marR="0" lvl="1" indent="-38099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566" marR="0" lvl="2" indent="-355591"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754" marR="0" lvl="3" indent="-342891"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5943" marR="0" lvl="4" indent="-330192"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131" marR="0" lvl="5" indent="-397945"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320" marR="0" lvl="6"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509" marR="0" lvl="7"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697" marR="0" lvl="8" indent="-397945"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1" name="Google Shape;381;p15"/>
          <p:cNvSpPr txBox="1">
            <a:spLocks noGrp="1"/>
          </p:cNvSpPr>
          <p:nvPr>
            <p:ph type="body" idx="14"/>
          </p:nvPr>
        </p:nvSpPr>
        <p:spPr>
          <a:xfrm>
            <a:off x="786878" y="4057755"/>
            <a:ext cx="712500" cy="565800"/>
          </a:xfrm>
          <a:prstGeom prst="rect">
            <a:avLst/>
          </a:prstGeom>
          <a:noFill/>
          <a:ln>
            <a:noFill/>
          </a:ln>
        </p:spPr>
        <p:txBody>
          <a:bodyPr spcFirstLastPara="1" wrap="square" lIns="0" tIns="0" rIns="0" bIns="0" anchor="b" anchorCtr="0">
            <a:noAutofit/>
          </a:bodyPr>
          <a:lstStyle>
            <a:lvl1pPr marL="457189" marR="0" lvl="0" indent="-228594"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377" marR="0" lvl="1" indent="-38099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566" marR="0" lvl="2" indent="-355591"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754" marR="0" lvl="3" indent="-342891"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5943" marR="0" lvl="4" indent="-330192"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131" marR="0" lvl="5" indent="-397945"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320" marR="0" lvl="6"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509" marR="0" lvl="7"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697" marR="0" lvl="8" indent="-397945"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2" name="Google Shape;382;p15"/>
          <p:cNvSpPr txBox="1">
            <a:spLocks noGrp="1"/>
          </p:cNvSpPr>
          <p:nvPr>
            <p:ph type="body" idx="15"/>
          </p:nvPr>
        </p:nvSpPr>
        <p:spPr>
          <a:xfrm>
            <a:off x="798181" y="5109988"/>
            <a:ext cx="712500" cy="565800"/>
          </a:xfrm>
          <a:prstGeom prst="rect">
            <a:avLst/>
          </a:prstGeom>
          <a:noFill/>
          <a:ln>
            <a:noFill/>
          </a:ln>
        </p:spPr>
        <p:txBody>
          <a:bodyPr spcFirstLastPara="1" wrap="square" lIns="0" tIns="0" rIns="0" bIns="0" anchor="b" anchorCtr="0">
            <a:noAutofit/>
          </a:bodyPr>
          <a:lstStyle>
            <a:lvl1pPr marL="457189" marR="0" lvl="0" indent="-228594"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377" marR="0" lvl="1" indent="-38099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566" marR="0" lvl="2" indent="-355591"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754" marR="0" lvl="3" indent="-342891"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5943" marR="0" lvl="4" indent="-330192"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131" marR="0" lvl="5" indent="-397945"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320" marR="0" lvl="6"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509" marR="0" lvl="7"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697" marR="0" lvl="8" indent="-397945"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3" name="Google Shape;383;p15"/>
          <p:cNvSpPr txBox="1">
            <a:spLocks noGrp="1"/>
          </p:cNvSpPr>
          <p:nvPr>
            <p:ph type="body" idx="16"/>
          </p:nvPr>
        </p:nvSpPr>
        <p:spPr>
          <a:xfrm>
            <a:off x="6344821" y="1949111"/>
            <a:ext cx="712500" cy="565800"/>
          </a:xfrm>
          <a:prstGeom prst="rect">
            <a:avLst/>
          </a:prstGeom>
          <a:noFill/>
          <a:ln>
            <a:noFill/>
          </a:ln>
        </p:spPr>
        <p:txBody>
          <a:bodyPr spcFirstLastPara="1" wrap="square" lIns="0" tIns="0" rIns="0" bIns="0" anchor="b" anchorCtr="0">
            <a:noAutofit/>
          </a:bodyPr>
          <a:lstStyle>
            <a:lvl1pPr marL="457189" marR="0" lvl="0" indent="-228594"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377" marR="0" lvl="1" indent="-38099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566" marR="0" lvl="2" indent="-355591"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754" marR="0" lvl="3" indent="-342891"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5943" marR="0" lvl="4" indent="-330192"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131" marR="0" lvl="5" indent="-397945"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320" marR="0" lvl="6"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509" marR="0" lvl="7"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697" marR="0" lvl="8" indent="-397945"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4" name="Google Shape;384;p15"/>
          <p:cNvSpPr txBox="1">
            <a:spLocks noGrp="1"/>
          </p:cNvSpPr>
          <p:nvPr>
            <p:ph type="body" idx="17"/>
          </p:nvPr>
        </p:nvSpPr>
        <p:spPr>
          <a:xfrm>
            <a:off x="6344821" y="3005417"/>
            <a:ext cx="712500" cy="565800"/>
          </a:xfrm>
          <a:prstGeom prst="rect">
            <a:avLst/>
          </a:prstGeom>
          <a:noFill/>
          <a:ln>
            <a:noFill/>
          </a:ln>
        </p:spPr>
        <p:txBody>
          <a:bodyPr spcFirstLastPara="1" wrap="square" lIns="0" tIns="0" rIns="0" bIns="0" anchor="b" anchorCtr="0">
            <a:noAutofit/>
          </a:bodyPr>
          <a:lstStyle>
            <a:lvl1pPr marL="457189" marR="0" lvl="0" indent="-228594"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377" marR="0" lvl="1" indent="-38099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566" marR="0" lvl="2" indent="-355591"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754" marR="0" lvl="3" indent="-342891"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5943" marR="0" lvl="4" indent="-330192"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131" marR="0" lvl="5" indent="-397945"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320" marR="0" lvl="6"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509" marR="0" lvl="7"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697" marR="0" lvl="8" indent="-397945"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5" name="Google Shape;385;p15"/>
          <p:cNvSpPr txBox="1">
            <a:spLocks noGrp="1"/>
          </p:cNvSpPr>
          <p:nvPr>
            <p:ph type="body" idx="18"/>
          </p:nvPr>
        </p:nvSpPr>
        <p:spPr>
          <a:xfrm>
            <a:off x="6344821" y="4065455"/>
            <a:ext cx="712500" cy="565800"/>
          </a:xfrm>
          <a:prstGeom prst="rect">
            <a:avLst/>
          </a:prstGeom>
          <a:noFill/>
          <a:ln>
            <a:noFill/>
          </a:ln>
        </p:spPr>
        <p:txBody>
          <a:bodyPr spcFirstLastPara="1" wrap="square" lIns="0" tIns="0" rIns="0" bIns="0" anchor="b" anchorCtr="0">
            <a:noAutofit/>
          </a:bodyPr>
          <a:lstStyle>
            <a:lvl1pPr marL="457189" marR="0" lvl="0" indent="-228594"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377" marR="0" lvl="1" indent="-38099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566" marR="0" lvl="2" indent="-355591"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754" marR="0" lvl="3" indent="-342891"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5943" marR="0" lvl="4" indent="-330192"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131" marR="0" lvl="5" indent="-397945"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320" marR="0" lvl="6"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509" marR="0" lvl="7"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697" marR="0" lvl="8" indent="-397945"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6" name="Google Shape;386;p15"/>
          <p:cNvSpPr txBox="1">
            <a:spLocks noGrp="1"/>
          </p:cNvSpPr>
          <p:nvPr>
            <p:ph type="body" idx="19"/>
          </p:nvPr>
        </p:nvSpPr>
        <p:spPr>
          <a:xfrm>
            <a:off x="6356123" y="5117688"/>
            <a:ext cx="712500" cy="565800"/>
          </a:xfrm>
          <a:prstGeom prst="rect">
            <a:avLst/>
          </a:prstGeom>
          <a:noFill/>
          <a:ln>
            <a:noFill/>
          </a:ln>
        </p:spPr>
        <p:txBody>
          <a:bodyPr spcFirstLastPara="1" wrap="square" lIns="0" tIns="0" rIns="0" bIns="0" anchor="b" anchorCtr="0">
            <a:noAutofit/>
          </a:bodyPr>
          <a:lstStyle>
            <a:lvl1pPr marL="457189" marR="0" lvl="0" indent="-228594"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377" marR="0" lvl="1" indent="-38099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566" marR="0" lvl="2" indent="-355591"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754" marR="0" lvl="3" indent="-342891"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5943" marR="0" lvl="4" indent="-330192"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131" marR="0" lvl="5" indent="-397945"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320" marR="0" lvl="6"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509" marR="0" lvl="7" indent="-397945"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697" marR="0" lvl="8" indent="-397945"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387" name="Google Shape;387;p15"/>
          <p:cNvSpPr txBox="1">
            <a:spLocks noGrp="1"/>
          </p:cNvSpPr>
          <p:nvPr>
            <p:ph type="body" idx="20"/>
          </p:nvPr>
        </p:nvSpPr>
        <p:spPr>
          <a:xfrm rot="5400000">
            <a:off x="1129478" y="2333375"/>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chemeClr val="accent1"/>
              </a:buClr>
              <a:buSzPts val="1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228594"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566" marR="0" lvl="2" indent="-228594"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754" marR="0" lvl="3" indent="-228594"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5943" marR="0" lvl="4" indent="-228594"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88" name="Google Shape;388;p15"/>
          <p:cNvSpPr txBox="1">
            <a:spLocks noGrp="1"/>
          </p:cNvSpPr>
          <p:nvPr>
            <p:ph type="body" idx="21"/>
          </p:nvPr>
        </p:nvSpPr>
        <p:spPr>
          <a:xfrm rot="5400000">
            <a:off x="1129478" y="3389680"/>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chemeClr val="accent1"/>
              </a:buClr>
              <a:buSzPts val="1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228594"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566" marR="0" lvl="2" indent="-228594"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754" marR="0" lvl="3" indent="-228594"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5943" marR="0" lvl="4" indent="-228594"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89" name="Google Shape;389;p15"/>
          <p:cNvSpPr txBox="1">
            <a:spLocks noGrp="1"/>
          </p:cNvSpPr>
          <p:nvPr>
            <p:ph type="body" idx="22"/>
          </p:nvPr>
        </p:nvSpPr>
        <p:spPr>
          <a:xfrm rot="5400000">
            <a:off x="1129478" y="4449717"/>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chemeClr val="accent1"/>
              </a:buClr>
              <a:buSzPts val="1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228594"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566" marR="0" lvl="2" indent="-228594"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754" marR="0" lvl="3" indent="-228594"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5943" marR="0" lvl="4" indent="-228594"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90" name="Google Shape;390;p15"/>
          <p:cNvSpPr txBox="1">
            <a:spLocks noGrp="1"/>
          </p:cNvSpPr>
          <p:nvPr>
            <p:ph type="body" idx="23"/>
          </p:nvPr>
        </p:nvSpPr>
        <p:spPr>
          <a:xfrm rot="5400000">
            <a:off x="1140781" y="5501951"/>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chemeClr val="accent1"/>
              </a:buClr>
              <a:buSzPts val="1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228594"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566" marR="0" lvl="2" indent="-228594"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754" marR="0" lvl="3" indent="-228594"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5943" marR="0" lvl="4" indent="-228594"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91" name="Google Shape;391;p15"/>
          <p:cNvSpPr txBox="1">
            <a:spLocks noGrp="1"/>
          </p:cNvSpPr>
          <p:nvPr>
            <p:ph type="body" idx="24"/>
          </p:nvPr>
        </p:nvSpPr>
        <p:spPr>
          <a:xfrm rot="5400000">
            <a:off x="6687421" y="2341075"/>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chemeClr val="accent1"/>
              </a:buClr>
              <a:buSzPts val="1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228594"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566" marR="0" lvl="2" indent="-228594"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754" marR="0" lvl="3" indent="-228594"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5943" marR="0" lvl="4" indent="-228594"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92" name="Google Shape;392;p15"/>
          <p:cNvSpPr txBox="1">
            <a:spLocks noGrp="1"/>
          </p:cNvSpPr>
          <p:nvPr>
            <p:ph type="body" idx="25"/>
          </p:nvPr>
        </p:nvSpPr>
        <p:spPr>
          <a:xfrm rot="5400000">
            <a:off x="6687421" y="3397380"/>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chemeClr val="accent1"/>
              </a:buClr>
              <a:buSzPts val="1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228594"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566" marR="0" lvl="2" indent="-228594"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754" marR="0" lvl="3" indent="-228594"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5943" marR="0" lvl="4" indent="-228594"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93" name="Google Shape;393;p15"/>
          <p:cNvSpPr txBox="1">
            <a:spLocks noGrp="1"/>
          </p:cNvSpPr>
          <p:nvPr>
            <p:ph type="body" idx="26"/>
          </p:nvPr>
        </p:nvSpPr>
        <p:spPr>
          <a:xfrm rot="5400000">
            <a:off x="6687421" y="4457417"/>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chemeClr val="accent1"/>
              </a:buClr>
              <a:buSzPts val="1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228594"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566" marR="0" lvl="2" indent="-228594"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754" marR="0" lvl="3" indent="-228594"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5943" marR="0" lvl="4" indent="-228594"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394" name="Google Shape;394;p15"/>
          <p:cNvSpPr txBox="1">
            <a:spLocks noGrp="1"/>
          </p:cNvSpPr>
          <p:nvPr>
            <p:ph type="body" idx="27"/>
          </p:nvPr>
        </p:nvSpPr>
        <p:spPr>
          <a:xfrm rot="5400000">
            <a:off x="6698723" y="5509651"/>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chemeClr val="accent1"/>
              </a:buClr>
              <a:buSzPts val="1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228594"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566" marR="0" lvl="2" indent="-228594"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754" marR="0" lvl="3" indent="-228594"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5943" marR="0" lvl="4" indent="-228594"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Tree>
    <p:extLst>
      <p:ext uri="{BB962C8B-B14F-4D97-AF65-F5344CB8AC3E}">
        <p14:creationId xmlns:p14="http://schemas.microsoft.com/office/powerpoint/2010/main" val="36245242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matchingName="4. Content 1 col">
  <p:cSld name="4. Content 1 col">
    <p:spTree>
      <p:nvGrpSpPr>
        <p:cNvPr id="1" name="Shape 395"/>
        <p:cNvGrpSpPr/>
        <p:nvPr/>
      </p:nvGrpSpPr>
      <p:grpSpPr>
        <a:xfrm>
          <a:off x="0" y="0"/>
          <a:ext cx="0" cy="0"/>
          <a:chOff x="0" y="0"/>
          <a:chExt cx="0" cy="0"/>
        </a:xfrm>
      </p:grpSpPr>
      <p:sp>
        <p:nvSpPr>
          <p:cNvPr id="396" name="Google Shape;396;p16"/>
          <p:cNvSpPr/>
          <p:nvPr/>
        </p:nvSpPr>
        <p:spPr>
          <a:xfrm>
            <a:off x="0" y="-1903"/>
            <a:ext cx="12192000" cy="609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397" name="Google Shape;397;p16"/>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98" name="Google Shape;398;p1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99" name="Google Shape;399;p16"/>
          <p:cNvSpPr txBox="1">
            <a:spLocks noGrp="1"/>
          </p:cNvSpPr>
          <p:nvPr>
            <p:ph type="body" idx="1"/>
          </p:nvPr>
        </p:nvSpPr>
        <p:spPr>
          <a:xfrm>
            <a:off x="443900" y="1858067"/>
            <a:ext cx="10756800" cy="42339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400" name="Google Shape;400;p16"/>
          <p:cNvSpPr txBox="1">
            <a:spLocks noGrp="1"/>
          </p:cNvSpPr>
          <p:nvPr>
            <p:ph type="subTitle" idx="2"/>
          </p:nvPr>
        </p:nvSpPr>
        <p:spPr>
          <a:xfrm>
            <a:off x="443899" y="842607"/>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401" name="Google Shape;401;p16"/>
          <p:cNvGrpSpPr/>
          <p:nvPr/>
        </p:nvGrpSpPr>
        <p:grpSpPr>
          <a:xfrm>
            <a:off x="0" y="6336798"/>
            <a:ext cx="12192000" cy="521100"/>
            <a:chOff x="0" y="6314172"/>
            <a:chExt cx="12192000" cy="521100"/>
          </a:xfrm>
        </p:grpSpPr>
        <p:sp>
          <p:nvSpPr>
            <p:cNvPr id="402" name="Google Shape;402;p16"/>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403" name="Google Shape;403;p16"/>
            <p:cNvGrpSpPr/>
            <p:nvPr/>
          </p:nvGrpSpPr>
          <p:grpSpPr>
            <a:xfrm>
              <a:off x="10577698" y="6472603"/>
              <a:ext cx="1323412" cy="240233"/>
              <a:chOff x="1753506" y="1074221"/>
              <a:chExt cx="2173448" cy="394536"/>
            </a:xfrm>
          </p:grpSpPr>
          <p:sp>
            <p:nvSpPr>
              <p:cNvPr id="404" name="Google Shape;404;p16"/>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05" name="Google Shape;405;p16"/>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06" name="Google Shape;406;p16"/>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07" name="Google Shape;407;p16"/>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08" name="Google Shape;408;p16"/>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09" name="Google Shape;409;p16"/>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0" name="Google Shape;410;p16"/>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1" name="Google Shape;411;p16"/>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2" name="Google Shape;412;p16"/>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3" name="Google Shape;413;p16"/>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4" name="Google Shape;414;p16"/>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5" name="Google Shape;415;p16"/>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6" name="Google Shape;416;p16"/>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7" name="Google Shape;417;p16"/>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18" name="Google Shape;418;p16"/>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419" name="Google Shape;419;p16"/>
          <p:cNvSpPr txBox="1"/>
          <p:nvPr/>
        </p:nvSpPr>
        <p:spPr>
          <a:xfrm>
            <a:off x="5730146" y="6293935"/>
            <a:ext cx="731700" cy="5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i="1" dirty="0">
                <a:solidFill>
                  <a:srgbClr val="666666"/>
                </a:solidFill>
                <a:latin typeface="Century Gothic"/>
                <a:ea typeface="Century Gothic"/>
                <a:cs typeface="Century Gothic"/>
                <a:sym typeface="Century Gothic"/>
              </a:rPr>
              <a:t>-</a:t>
            </a:r>
            <a:fld id="{00000000-1234-1234-1234-123412341234}" type="slidenum">
              <a:rPr lang="en-US" sz="1300" i="1">
                <a:solidFill>
                  <a:srgbClr val="666666"/>
                </a:solidFill>
                <a:latin typeface="Century Gothic"/>
                <a:ea typeface="Century Gothic"/>
                <a:cs typeface="Century Gothic"/>
                <a:sym typeface="Century Gothic"/>
              </a:rPr>
              <a:pPr marL="0" lvl="0" indent="0" algn="ctr" rtl="0">
                <a:spcBef>
                  <a:spcPts val="0"/>
                </a:spcBef>
                <a:spcAft>
                  <a:spcPts val="0"/>
                </a:spcAft>
                <a:buNone/>
              </a:pPr>
              <a:t>‹#›</a:t>
            </a:fld>
            <a:r>
              <a:rPr lang="en-US" sz="1300" i="1" dirty="0">
                <a:solidFill>
                  <a:srgbClr val="666666"/>
                </a:solidFill>
                <a:latin typeface="Century Gothic"/>
                <a:ea typeface="Century Gothic"/>
                <a:cs typeface="Century Gothic"/>
                <a:sym typeface="Century Gothic"/>
              </a:rPr>
              <a:t>-</a:t>
            </a:r>
            <a:endParaRPr sz="1300" i="1" dirty="0">
              <a:solidFill>
                <a:srgbClr val="666666"/>
              </a:solidFill>
              <a:latin typeface="Century Gothic"/>
              <a:ea typeface="Century Gothic"/>
              <a:cs typeface="Century Gothic"/>
              <a:sym typeface="Century Gothic"/>
            </a:endParaRPr>
          </a:p>
        </p:txBody>
      </p:sp>
      <p:sp>
        <p:nvSpPr>
          <p:cNvPr id="420" name="Google Shape;420;p16"/>
          <p:cNvSpPr txBox="1"/>
          <p:nvPr/>
        </p:nvSpPr>
        <p:spPr>
          <a:xfrm>
            <a:off x="249175" y="6419025"/>
            <a:ext cx="3608700" cy="27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400" i="1" dirty="0">
                <a:latin typeface="Century Gothic"/>
                <a:ea typeface="Century Gothic"/>
                <a:cs typeface="Century Gothic"/>
                <a:sym typeface="Century Gothic"/>
              </a:rPr>
              <a:t>-Highly Confidential-</a:t>
            </a:r>
            <a:endParaRPr sz="1400" i="1" dirty="0">
              <a:latin typeface="Century Gothic"/>
              <a:ea typeface="Century Gothic"/>
              <a:cs typeface="Century Gothic"/>
              <a:sym typeface="Century Gothic"/>
            </a:endParaRPr>
          </a:p>
        </p:txBody>
      </p:sp>
    </p:spTree>
    <p:extLst>
      <p:ext uri="{BB962C8B-B14F-4D97-AF65-F5344CB8AC3E}">
        <p14:creationId xmlns:p14="http://schemas.microsoft.com/office/powerpoint/2010/main" val="75103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4. blank white" preserve="1" userDrawn="1">
  <p:cSld name="1_4. blank white">
    <p:bg>
      <p:bgPr>
        <a:solidFill>
          <a:schemeClr val="lt1"/>
        </a:solidFill>
        <a:effectLst/>
      </p:bgPr>
    </p:bg>
    <p:spTree>
      <p:nvGrpSpPr>
        <p:cNvPr id="1" name="Shape 445"/>
        <p:cNvGrpSpPr/>
        <p:nvPr/>
      </p:nvGrpSpPr>
      <p:grpSpPr>
        <a:xfrm>
          <a:off x="0" y="0"/>
          <a:ext cx="0" cy="0"/>
          <a:chOff x="0" y="0"/>
          <a:chExt cx="0" cy="0"/>
        </a:xfrm>
      </p:grpSpPr>
      <p:grpSp>
        <p:nvGrpSpPr>
          <p:cNvPr id="448" name="Google Shape;448;p18"/>
          <p:cNvGrpSpPr/>
          <p:nvPr/>
        </p:nvGrpSpPr>
        <p:grpSpPr>
          <a:xfrm>
            <a:off x="0" y="6336797"/>
            <a:ext cx="12192000" cy="521100"/>
            <a:chOff x="0" y="6314172"/>
            <a:chExt cx="12192000" cy="521100"/>
          </a:xfrm>
        </p:grpSpPr>
        <p:sp>
          <p:nvSpPr>
            <p:cNvPr id="449" name="Google Shape;449;p18"/>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450" name="Google Shape;450;p18"/>
            <p:cNvGrpSpPr/>
            <p:nvPr/>
          </p:nvGrpSpPr>
          <p:grpSpPr>
            <a:xfrm>
              <a:off x="10577698" y="6472603"/>
              <a:ext cx="1323412" cy="240233"/>
              <a:chOff x="1753506" y="1074221"/>
              <a:chExt cx="2173448" cy="394536"/>
            </a:xfrm>
          </p:grpSpPr>
          <p:sp>
            <p:nvSpPr>
              <p:cNvPr id="451" name="Google Shape;451;p18"/>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2" name="Google Shape;452;p18"/>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3" name="Google Shape;453;p18"/>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4" name="Google Shape;454;p18"/>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5" name="Google Shape;455;p18"/>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6" name="Google Shape;456;p18"/>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7" name="Google Shape;457;p18"/>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8" name="Google Shape;458;p18"/>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9" name="Google Shape;459;p18"/>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0" name="Google Shape;460;p18"/>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1" name="Google Shape;461;p18"/>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2" name="Google Shape;462;p18"/>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3" name="Google Shape;463;p18"/>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4" name="Google Shape;464;p18"/>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5" name="Google Shape;465;p18"/>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466" name="Google Shape;466;p18"/>
          <p:cNvSpPr txBox="1"/>
          <p:nvPr/>
        </p:nvSpPr>
        <p:spPr>
          <a:xfrm>
            <a:off x="249175" y="6419025"/>
            <a:ext cx="3608700" cy="27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i="1" dirty="0">
                <a:latin typeface="Century Gothic" panose="020B0502020202020204" pitchFamily="34" charset="0"/>
                <a:ea typeface="Exo 2 Regular"/>
                <a:cs typeface="Exo 2 Regular"/>
                <a:sym typeface="Exo 2 Regular"/>
              </a:rPr>
              <a:t>-Highly Confidential-</a:t>
            </a:r>
            <a:endParaRPr i="1" dirty="0">
              <a:latin typeface="Century Gothic" panose="020B0502020202020204" pitchFamily="34" charset="0"/>
              <a:ea typeface="Exo 2 Regular"/>
              <a:cs typeface="Exo 2 Regular"/>
              <a:sym typeface="Exo 2 Regular"/>
            </a:endParaRPr>
          </a:p>
        </p:txBody>
      </p:sp>
      <p:sp>
        <p:nvSpPr>
          <p:cNvPr id="467" name="Google Shape;467;p18"/>
          <p:cNvSpPr txBox="1"/>
          <p:nvPr/>
        </p:nvSpPr>
        <p:spPr>
          <a:xfrm>
            <a:off x="5730145" y="6293934"/>
            <a:ext cx="731700" cy="5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i="1" dirty="0">
                <a:solidFill>
                  <a:srgbClr val="666666"/>
                </a:solidFill>
                <a:latin typeface="Century Gothic"/>
                <a:ea typeface="Century Gothic"/>
                <a:cs typeface="Century Gothic"/>
                <a:sym typeface="Century Gothic"/>
              </a:rPr>
              <a:t>-</a:t>
            </a:r>
            <a:fld id="{00000000-1234-1234-1234-123412341234}" type="slidenum">
              <a:rPr lang="en-US" sz="1300" i="1">
                <a:solidFill>
                  <a:srgbClr val="666666"/>
                </a:solidFill>
                <a:latin typeface="Century Gothic"/>
                <a:ea typeface="Century Gothic"/>
                <a:cs typeface="Century Gothic"/>
                <a:sym typeface="Century Gothic"/>
              </a:rPr>
              <a:t>‹#›</a:t>
            </a:fld>
            <a:r>
              <a:rPr lang="en-US" sz="1300" i="1" dirty="0">
                <a:solidFill>
                  <a:srgbClr val="666666"/>
                </a:solidFill>
                <a:latin typeface="Century Gothic"/>
                <a:ea typeface="Century Gothic"/>
                <a:cs typeface="Century Gothic"/>
                <a:sym typeface="Century Gothic"/>
              </a:rPr>
              <a:t>-</a:t>
            </a:r>
            <a:endParaRPr sz="1300" i="1" dirty="0">
              <a:solidFill>
                <a:srgbClr val="666666"/>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2109536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matchingName="4. Content 2 col">
  <p:cSld name="4. Content 2 col">
    <p:spTree>
      <p:nvGrpSpPr>
        <p:cNvPr id="1" name="Shape 421"/>
        <p:cNvGrpSpPr/>
        <p:nvPr/>
      </p:nvGrpSpPr>
      <p:grpSpPr>
        <a:xfrm>
          <a:off x="0" y="0"/>
          <a:ext cx="0" cy="0"/>
          <a:chOff x="0" y="0"/>
          <a:chExt cx="0" cy="0"/>
        </a:xfrm>
      </p:grpSpPr>
      <p:sp>
        <p:nvSpPr>
          <p:cNvPr id="422" name="Google Shape;422;p17"/>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23" name="Google Shape;423;p1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24" name="Google Shape;424;p17"/>
          <p:cNvSpPr txBox="1">
            <a:spLocks noGrp="1"/>
          </p:cNvSpPr>
          <p:nvPr>
            <p:ph type="body" idx="1"/>
          </p:nvPr>
        </p:nvSpPr>
        <p:spPr>
          <a:xfrm>
            <a:off x="443900" y="1858067"/>
            <a:ext cx="5415000" cy="42339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425" name="Google Shape;425;p17"/>
          <p:cNvSpPr txBox="1">
            <a:spLocks noGrp="1"/>
          </p:cNvSpPr>
          <p:nvPr>
            <p:ph type="subTitle" idx="2"/>
          </p:nvPr>
        </p:nvSpPr>
        <p:spPr>
          <a:xfrm>
            <a:off x="443899" y="842607"/>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426" name="Google Shape;426;p17"/>
          <p:cNvSpPr txBox="1">
            <a:spLocks noGrp="1"/>
          </p:cNvSpPr>
          <p:nvPr>
            <p:ph type="body" idx="3"/>
          </p:nvPr>
        </p:nvSpPr>
        <p:spPr>
          <a:xfrm>
            <a:off x="6302833" y="1858067"/>
            <a:ext cx="5415000" cy="42339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grpSp>
        <p:nvGrpSpPr>
          <p:cNvPr id="427" name="Google Shape;427;p17"/>
          <p:cNvGrpSpPr/>
          <p:nvPr/>
        </p:nvGrpSpPr>
        <p:grpSpPr>
          <a:xfrm>
            <a:off x="0" y="6336798"/>
            <a:ext cx="12192000" cy="521100"/>
            <a:chOff x="0" y="6314172"/>
            <a:chExt cx="12192000" cy="521100"/>
          </a:xfrm>
        </p:grpSpPr>
        <p:sp>
          <p:nvSpPr>
            <p:cNvPr id="428" name="Google Shape;428;p17"/>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429" name="Google Shape;429;p17"/>
            <p:cNvGrpSpPr/>
            <p:nvPr/>
          </p:nvGrpSpPr>
          <p:grpSpPr>
            <a:xfrm>
              <a:off x="10577698" y="6472603"/>
              <a:ext cx="1323412" cy="240233"/>
              <a:chOff x="1753506" y="1074221"/>
              <a:chExt cx="2173448" cy="394536"/>
            </a:xfrm>
          </p:grpSpPr>
          <p:sp>
            <p:nvSpPr>
              <p:cNvPr id="430" name="Google Shape;430;p17"/>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1" name="Google Shape;431;p17"/>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2" name="Google Shape;432;p17"/>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3" name="Google Shape;433;p17"/>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4" name="Google Shape;434;p17"/>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5" name="Google Shape;435;p17"/>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6" name="Google Shape;436;p17"/>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7" name="Google Shape;437;p17"/>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8" name="Google Shape;438;p17"/>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39" name="Google Shape;439;p17"/>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40" name="Google Shape;440;p17"/>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41" name="Google Shape;441;p17"/>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42" name="Google Shape;442;p17"/>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43" name="Google Shape;443;p17"/>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44" name="Google Shape;444;p17"/>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extLst>
      <p:ext uri="{BB962C8B-B14F-4D97-AF65-F5344CB8AC3E}">
        <p14:creationId xmlns:p14="http://schemas.microsoft.com/office/powerpoint/2010/main" val="31436761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matchingName="4. blank white">
  <p:cSld name="4. blank white">
    <p:bg>
      <p:bgPr>
        <a:solidFill>
          <a:schemeClr val="lt1"/>
        </a:solidFill>
        <a:effectLst/>
      </p:bgPr>
    </p:bg>
    <p:spTree>
      <p:nvGrpSpPr>
        <p:cNvPr id="1" name="Shape 445"/>
        <p:cNvGrpSpPr/>
        <p:nvPr/>
      </p:nvGrpSpPr>
      <p:grpSpPr>
        <a:xfrm>
          <a:off x="0" y="0"/>
          <a:ext cx="0" cy="0"/>
          <a:chOff x="0" y="0"/>
          <a:chExt cx="0" cy="0"/>
        </a:xfrm>
      </p:grpSpPr>
      <p:sp>
        <p:nvSpPr>
          <p:cNvPr id="446" name="Google Shape;446;p18"/>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47" name="Google Shape;447;p18"/>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448" name="Google Shape;448;p18"/>
          <p:cNvGrpSpPr/>
          <p:nvPr/>
        </p:nvGrpSpPr>
        <p:grpSpPr>
          <a:xfrm>
            <a:off x="0" y="6336798"/>
            <a:ext cx="12192000" cy="521100"/>
            <a:chOff x="0" y="6314172"/>
            <a:chExt cx="12192000" cy="521100"/>
          </a:xfrm>
        </p:grpSpPr>
        <p:sp>
          <p:nvSpPr>
            <p:cNvPr id="449" name="Google Shape;449;p18"/>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450" name="Google Shape;450;p18"/>
            <p:cNvGrpSpPr/>
            <p:nvPr/>
          </p:nvGrpSpPr>
          <p:grpSpPr>
            <a:xfrm>
              <a:off x="10577698" y="6472603"/>
              <a:ext cx="1323412" cy="240233"/>
              <a:chOff x="1753506" y="1074221"/>
              <a:chExt cx="2173448" cy="394536"/>
            </a:xfrm>
          </p:grpSpPr>
          <p:sp>
            <p:nvSpPr>
              <p:cNvPr id="451" name="Google Shape;451;p18"/>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2" name="Google Shape;452;p18"/>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3" name="Google Shape;453;p18"/>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4" name="Google Shape;454;p18"/>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5" name="Google Shape;455;p18"/>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6" name="Google Shape;456;p18"/>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7" name="Google Shape;457;p18"/>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8" name="Google Shape;458;p18"/>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9" name="Google Shape;459;p18"/>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0" name="Google Shape;460;p18"/>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1" name="Google Shape;461;p18"/>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2" name="Google Shape;462;p18"/>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3" name="Google Shape;463;p18"/>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4" name="Google Shape;464;p18"/>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5" name="Google Shape;465;p18"/>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466" name="Google Shape;466;p18"/>
          <p:cNvSpPr txBox="1"/>
          <p:nvPr/>
        </p:nvSpPr>
        <p:spPr>
          <a:xfrm>
            <a:off x="249175" y="6419025"/>
            <a:ext cx="3608700" cy="27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400" i="1" dirty="0">
                <a:latin typeface="Exo 2 Regular"/>
                <a:ea typeface="Exo 2 Regular"/>
                <a:cs typeface="Exo 2 Regular"/>
                <a:sym typeface="Exo 2 Regular"/>
              </a:rPr>
              <a:t>-Highly Confidential-</a:t>
            </a:r>
            <a:endParaRPr sz="1400" i="1" dirty="0">
              <a:latin typeface="Exo 2 Regular"/>
              <a:ea typeface="Exo 2 Regular"/>
              <a:cs typeface="Exo 2 Regular"/>
              <a:sym typeface="Exo 2 Regular"/>
            </a:endParaRPr>
          </a:p>
        </p:txBody>
      </p:sp>
      <p:sp>
        <p:nvSpPr>
          <p:cNvPr id="467" name="Google Shape;467;p18"/>
          <p:cNvSpPr txBox="1"/>
          <p:nvPr/>
        </p:nvSpPr>
        <p:spPr>
          <a:xfrm>
            <a:off x="5730146" y="6293935"/>
            <a:ext cx="731700" cy="5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i="1" dirty="0">
                <a:solidFill>
                  <a:srgbClr val="666666"/>
                </a:solidFill>
                <a:latin typeface="Century Gothic"/>
                <a:ea typeface="Century Gothic"/>
                <a:cs typeface="Century Gothic"/>
                <a:sym typeface="Century Gothic"/>
              </a:rPr>
              <a:t>-</a:t>
            </a:r>
            <a:fld id="{00000000-1234-1234-1234-123412341234}" type="slidenum">
              <a:rPr lang="en-US" sz="1300" i="1">
                <a:solidFill>
                  <a:srgbClr val="666666"/>
                </a:solidFill>
                <a:latin typeface="Century Gothic"/>
                <a:ea typeface="Century Gothic"/>
                <a:cs typeface="Century Gothic"/>
                <a:sym typeface="Century Gothic"/>
              </a:rPr>
              <a:pPr marL="0" lvl="0" indent="0" algn="ctr" rtl="0">
                <a:spcBef>
                  <a:spcPts val="0"/>
                </a:spcBef>
                <a:spcAft>
                  <a:spcPts val="0"/>
                </a:spcAft>
                <a:buNone/>
              </a:pPr>
              <a:t>‹#›</a:t>
            </a:fld>
            <a:r>
              <a:rPr lang="en-US" sz="1300" i="1" dirty="0">
                <a:solidFill>
                  <a:srgbClr val="666666"/>
                </a:solidFill>
                <a:latin typeface="Century Gothic"/>
                <a:ea typeface="Century Gothic"/>
                <a:cs typeface="Century Gothic"/>
                <a:sym typeface="Century Gothic"/>
              </a:rPr>
              <a:t>-</a:t>
            </a:r>
            <a:endParaRPr sz="1300" i="1" dirty="0">
              <a:solidFill>
                <a:srgbClr val="666666"/>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6125279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matchingName="4. blank white" preserve="1" userDrawn="1">
  <p:cSld name="1_4. blank white">
    <p:bg>
      <p:bgPr>
        <a:solidFill>
          <a:schemeClr val="lt1"/>
        </a:solidFill>
        <a:effectLst/>
      </p:bgPr>
    </p:bg>
    <p:spTree>
      <p:nvGrpSpPr>
        <p:cNvPr id="1" name="Shape 445"/>
        <p:cNvGrpSpPr/>
        <p:nvPr/>
      </p:nvGrpSpPr>
      <p:grpSpPr>
        <a:xfrm>
          <a:off x="0" y="0"/>
          <a:ext cx="0" cy="0"/>
          <a:chOff x="0" y="0"/>
          <a:chExt cx="0" cy="0"/>
        </a:xfrm>
      </p:grpSpPr>
      <p:grpSp>
        <p:nvGrpSpPr>
          <p:cNvPr id="448" name="Google Shape;448;p18"/>
          <p:cNvGrpSpPr/>
          <p:nvPr/>
        </p:nvGrpSpPr>
        <p:grpSpPr>
          <a:xfrm>
            <a:off x="0" y="6336798"/>
            <a:ext cx="12192000" cy="521100"/>
            <a:chOff x="0" y="6314172"/>
            <a:chExt cx="12192000" cy="521100"/>
          </a:xfrm>
        </p:grpSpPr>
        <p:sp>
          <p:nvSpPr>
            <p:cNvPr id="449" name="Google Shape;449;p18"/>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450" name="Google Shape;450;p18"/>
            <p:cNvGrpSpPr/>
            <p:nvPr/>
          </p:nvGrpSpPr>
          <p:grpSpPr>
            <a:xfrm>
              <a:off x="10577698" y="6472603"/>
              <a:ext cx="1323412" cy="240233"/>
              <a:chOff x="1753506" y="1074221"/>
              <a:chExt cx="2173448" cy="394536"/>
            </a:xfrm>
          </p:grpSpPr>
          <p:sp>
            <p:nvSpPr>
              <p:cNvPr id="451" name="Google Shape;451;p18"/>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2" name="Google Shape;452;p18"/>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3" name="Google Shape;453;p18"/>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4" name="Google Shape;454;p18"/>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5" name="Google Shape;455;p18"/>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6" name="Google Shape;456;p18"/>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7" name="Google Shape;457;p18"/>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8" name="Google Shape;458;p18"/>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59" name="Google Shape;459;p18"/>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0" name="Google Shape;460;p18"/>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1" name="Google Shape;461;p18"/>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2" name="Google Shape;462;p18"/>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3" name="Google Shape;463;p18"/>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4" name="Google Shape;464;p18"/>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65" name="Google Shape;465;p18"/>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466" name="Google Shape;466;p18"/>
          <p:cNvSpPr txBox="1"/>
          <p:nvPr/>
        </p:nvSpPr>
        <p:spPr>
          <a:xfrm>
            <a:off x="249175" y="6419025"/>
            <a:ext cx="3608700" cy="27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400" i="1" dirty="0">
                <a:latin typeface="Exo 2 Regular"/>
                <a:ea typeface="Exo 2 Regular"/>
                <a:cs typeface="Exo 2 Regular"/>
                <a:sym typeface="Exo 2 Regular"/>
              </a:rPr>
              <a:t>-Highly Confidential-</a:t>
            </a:r>
            <a:endParaRPr sz="1400" i="1" dirty="0">
              <a:latin typeface="Exo 2 Regular"/>
              <a:ea typeface="Exo 2 Regular"/>
              <a:cs typeface="Exo 2 Regular"/>
              <a:sym typeface="Exo 2 Regular"/>
            </a:endParaRPr>
          </a:p>
        </p:txBody>
      </p:sp>
      <p:sp>
        <p:nvSpPr>
          <p:cNvPr id="467" name="Google Shape;467;p18"/>
          <p:cNvSpPr txBox="1"/>
          <p:nvPr/>
        </p:nvSpPr>
        <p:spPr>
          <a:xfrm>
            <a:off x="5730146" y="6293935"/>
            <a:ext cx="731700" cy="5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i="1" dirty="0">
                <a:solidFill>
                  <a:srgbClr val="666666"/>
                </a:solidFill>
                <a:latin typeface="Century Gothic"/>
                <a:ea typeface="Century Gothic"/>
                <a:cs typeface="Century Gothic"/>
                <a:sym typeface="Century Gothic"/>
              </a:rPr>
              <a:t>-</a:t>
            </a:r>
            <a:fld id="{00000000-1234-1234-1234-123412341234}" type="slidenum">
              <a:rPr lang="en-US" sz="1300" i="1">
                <a:solidFill>
                  <a:srgbClr val="666666"/>
                </a:solidFill>
                <a:latin typeface="Century Gothic"/>
                <a:ea typeface="Century Gothic"/>
                <a:cs typeface="Century Gothic"/>
                <a:sym typeface="Century Gothic"/>
              </a:rPr>
              <a:pPr marL="0" lvl="0" indent="0" algn="ctr" rtl="0">
                <a:spcBef>
                  <a:spcPts val="0"/>
                </a:spcBef>
                <a:spcAft>
                  <a:spcPts val="0"/>
                </a:spcAft>
                <a:buNone/>
              </a:pPr>
              <a:t>‹#›</a:t>
            </a:fld>
            <a:r>
              <a:rPr lang="en-US" sz="1300" i="1" dirty="0">
                <a:solidFill>
                  <a:srgbClr val="666666"/>
                </a:solidFill>
                <a:latin typeface="Century Gothic"/>
                <a:ea typeface="Century Gothic"/>
                <a:cs typeface="Century Gothic"/>
                <a:sym typeface="Century Gothic"/>
              </a:rPr>
              <a:t>-</a:t>
            </a:r>
            <a:endParaRPr sz="1300" i="1" dirty="0">
              <a:solidFill>
                <a:srgbClr val="666666"/>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0591192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matchingName="4. Blank">
  <p:cSld name="4. Blank">
    <p:bg>
      <p:bgPr>
        <a:solidFill>
          <a:schemeClr val="lt1"/>
        </a:solidFill>
        <a:effectLst/>
      </p:bgPr>
    </p:bg>
    <p:spTree>
      <p:nvGrpSpPr>
        <p:cNvPr id="1" name="Shape 468"/>
        <p:cNvGrpSpPr/>
        <p:nvPr/>
      </p:nvGrpSpPr>
      <p:grpSpPr>
        <a:xfrm>
          <a:off x="0" y="0"/>
          <a:ext cx="0" cy="0"/>
          <a:chOff x="0" y="0"/>
          <a:chExt cx="0" cy="0"/>
        </a:xfrm>
      </p:grpSpPr>
    </p:spTree>
    <p:extLst>
      <p:ext uri="{BB962C8B-B14F-4D97-AF65-F5344CB8AC3E}">
        <p14:creationId xmlns:p14="http://schemas.microsoft.com/office/powerpoint/2010/main" val="3289011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 Content 1 col bar+sub">
  <p:cSld name="4. Content 1 col bar+sub">
    <p:spTree>
      <p:nvGrpSpPr>
        <p:cNvPr id="1" name="Shape 469"/>
        <p:cNvGrpSpPr/>
        <p:nvPr/>
      </p:nvGrpSpPr>
      <p:grpSpPr>
        <a:xfrm>
          <a:off x="0" y="0"/>
          <a:ext cx="0" cy="0"/>
          <a:chOff x="0" y="0"/>
          <a:chExt cx="0" cy="0"/>
        </a:xfrm>
      </p:grpSpPr>
      <p:sp>
        <p:nvSpPr>
          <p:cNvPr id="470" name="Google Shape;470;p20"/>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71" name="Google Shape;471;p20"/>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72" name="Google Shape;472;p20"/>
          <p:cNvSpPr txBox="1">
            <a:spLocks noGrp="1"/>
          </p:cNvSpPr>
          <p:nvPr>
            <p:ph type="body" idx="1"/>
          </p:nvPr>
        </p:nvSpPr>
        <p:spPr>
          <a:xfrm>
            <a:off x="443900" y="1858067"/>
            <a:ext cx="10756800" cy="42339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473" name="Google Shape;473;p20"/>
          <p:cNvSpPr txBox="1">
            <a:spLocks noGrp="1"/>
          </p:cNvSpPr>
          <p:nvPr>
            <p:ph type="subTitle" idx="2"/>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474" name="Google Shape;474;p20"/>
          <p:cNvSpPr txBox="1">
            <a:spLocks noGrp="1"/>
          </p:cNvSpPr>
          <p:nvPr>
            <p:ph type="sldNum" idx="12"/>
          </p:nvPr>
        </p:nvSpPr>
        <p:spPr>
          <a:xfrm>
            <a:off x="11409046" y="6333135"/>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5534889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4. Content 2 col bar+sub">
  <p:cSld name="4. Content 2 col bar+sub">
    <p:spTree>
      <p:nvGrpSpPr>
        <p:cNvPr id="1" name="Shape 475"/>
        <p:cNvGrpSpPr/>
        <p:nvPr/>
      </p:nvGrpSpPr>
      <p:grpSpPr>
        <a:xfrm>
          <a:off x="0" y="0"/>
          <a:ext cx="0" cy="0"/>
          <a:chOff x="0" y="0"/>
          <a:chExt cx="0" cy="0"/>
        </a:xfrm>
      </p:grpSpPr>
      <p:sp>
        <p:nvSpPr>
          <p:cNvPr id="476" name="Google Shape;476;p21"/>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77" name="Google Shape;477;p2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78" name="Google Shape;478;p21"/>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479" name="Google Shape;479;p21"/>
          <p:cNvSpPr txBox="1">
            <a:spLocks noGrp="1"/>
          </p:cNvSpPr>
          <p:nvPr>
            <p:ph type="body" idx="2"/>
          </p:nvPr>
        </p:nvSpPr>
        <p:spPr>
          <a:xfrm>
            <a:off x="443900" y="1858067"/>
            <a:ext cx="5415000" cy="42339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480" name="Google Shape;480;p21"/>
          <p:cNvSpPr txBox="1">
            <a:spLocks noGrp="1"/>
          </p:cNvSpPr>
          <p:nvPr>
            <p:ph type="body" idx="3"/>
          </p:nvPr>
        </p:nvSpPr>
        <p:spPr>
          <a:xfrm>
            <a:off x="6302833" y="1858067"/>
            <a:ext cx="5415000" cy="42339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Tree>
    <p:extLst>
      <p:ext uri="{BB962C8B-B14F-4D97-AF65-F5344CB8AC3E}">
        <p14:creationId xmlns:p14="http://schemas.microsoft.com/office/powerpoint/2010/main" val="13401116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matchingName="4. blank color lines">
  <p:cSld name="4. blank color lines">
    <p:bg>
      <p:bgPr>
        <a:solidFill>
          <a:schemeClr val="dk2"/>
        </a:solidFill>
        <a:effectLst/>
      </p:bgPr>
    </p:bg>
    <p:spTree>
      <p:nvGrpSpPr>
        <p:cNvPr id="1" name="Shape 485"/>
        <p:cNvGrpSpPr/>
        <p:nvPr/>
      </p:nvGrpSpPr>
      <p:grpSpPr>
        <a:xfrm>
          <a:off x="0" y="0"/>
          <a:ext cx="0" cy="0"/>
          <a:chOff x="0" y="0"/>
          <a:chExt cx="0" cy="0"/>
        </a:xfrm>
      </p:grpSpPr>
      <p:grpSp>
        <p:nvGrpSpPr>
          <p:cNvPr id="486" name="Google Shape;486;p23"/>
          <p:cNvGrpSpPr/>
          <p:nvPr/>
        </p:nvGrpSpPr>
        <p:grpSpPr>
          <a:xfrm>
            <a:off x="10577699" y="6495229"/>
            <a:ext cx="1323412" cy="240233"/>
            <a:chOff x="1753506" y="1074221"/>
            <a:chExt cx="2173448" cy="394536"/>
          </a:xfrm>
        </p:grpSpPr>
        <p:sp>
          <p:nvSpPr>
            <p:cNvPr id="487" name="Google Shape;487;p2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88" name="Google Shape;488;p2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89" name="Google Shape;489;p2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0" name="Google Shape;490;p2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1" name="Google Shape;491;p2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2" name="Google Shape;492;p2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3" name="Google Shape;493;p2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4" name="Google Shape;494;p2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5" name="Google Shape;495;p2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6" name="Google Shape;496;p2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7" name="Google Shape;497;p2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8" name="Google Shape;498;p2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9" name="Google Shape;499;p2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0" name="Google Shape;500;p2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1" name="Google Shape;501;p2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502" name="Google Shape;502;p23"/>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03" name="Google Shape;503;p23"/>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504" name="Google Shape;504;p23"/>
          <p:cNvGrpSpPr/>
          <p:nvPr/>
        </p:nvGrpSpPr>
        <p:grpSpPr>
          <a:xfrm>
            <a:off x="10493464" y="-75835"/>
            <a:ext cx="1725227" cy="2043112"/>
            <a:chOff x="10448639" y="85535"/>
            <a:chExt cx="1725226" cy="2043112"/>
          </a:xfrm>
        </p:grpSpPr>
        <p:sp>
          <p:nvSpPr>
            <p:cNvPr id="505" name="Google Shape;505;p23"/>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6" name="Google Shape;506;p23"/>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7" name="Google Shape;507;p23"/>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8" name="Google Shape;508;p23"/>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9" name="Google Shape;509;p23"/>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0" name="Google Shape;510;p23"/>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33513581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matchingName="4. blank color lines" preserve="1">
  <p:cSld name="1_4. blank color lines">
    <p:bg>
      <p:bgPr>
        <a:solidFill>
          <a:schemeClr val="dk2"/>
        </a:solidFill>
        <a:effectLst/>
      </p:bgPr>
    </p:bg>
    <p:spTree>
      <p:nvGrpSpPr>
        <p:cNvPr id="1" name="Shape 485"/>
        <p:cNvGrpSpPr/>
        <p:nvPr/>
      </p:nvGrpSpPr>
      <p:grpSpPr>
        <a:xfrm>
          <a:off x="0" y="0"/>
          <a:ext cx="0" cy="0"/>
          <a:chOff x="0" y="0"/>
          <a:chExt cx="0" cy="0"/>
        </a:xfrm>
      </p:grpSpPr>
      <p:grpSp>
        <p:nvGrpSpPr>
          <p:cNvPr id="486" name="Google Shape;486;p23"/>
          <p:cNvGrpSpPr/>
          <p:nvPr/>
        </p:nvGrpSpPr>
        <p:grpSpPr>
          <a:xfrm>
            <a:off x="10577699" y="6495229"/>
            <a:ext cx="1323412" cy="240233"/>
            <a:chOff x="1753506" y="1074221"/>
            <a:chExt cx="2173448" cy="394536"/>
          </a:xfrm>
        </p:grpSpPr>
        <p:sp>
          <p:nvSpPr>
            <p:cNvPr id="487" name="Google Shape;487;p2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88" name="Google Shape;488;p2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89" name="Google Shape;489;p2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0" name="Google Shape;490;p2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1" name="Google Shape;491;p2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2" name="Google Shape;492;p2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3" name="Google Shape;493;p2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4" name="Google Shape;494;p2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5" name="Google Shape;495;p2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6" name="Google Shape;496;p2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7" name="Google Shape;497;p2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8" name="Google Shape;498;p2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9" name="Google Shape;499;p2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0" name="Google Shape;500;p2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1" name="Google Shape;501;p2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502" name="Google Shape;502;p23"/>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03" name="Google Shape;503;p23"/>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504" name="Google Shape;504;p23"/>
          <p:cNvGrpSpPr/>
          <p:nvPr/>
        </p:nvGrpSpPr>
        <p:grpSpPr>
          <a:xfrm>
            <a:off x="10824545" y="-517275"/>
            <a:ext cx="1725227" cy="2043112"/>
            <a:chOff x="10448639" y="85535"/>
            <a:chExt cx="1725226" cy="2043112"/>
          </a:xfrm>
        </p:grpSpPr>
        <p:sp>
          <p:nvSpPr>
            <p:cNvPr id="505" name="Google Shape;505;p23"/>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6" name="Google Shape;506;p23"/>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7" name="Google Shape;507;p23"/>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8" name="Google Shape;508;p23"/>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9" name="Google Shape;509;p23"/>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0" name="Google Shape;510;p23"/>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34372170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4. blank color">
  <p:cSld name="4. blank color">
    <p:bg>
      <p:bgPr>
        <a:solidFill>
          <a:schemeClr val="dk2"/>
        </a:solidFill>
        <a:effectLst/>
      </p:bgPr>
    </p:bg>
    <p:spTree>
      <p:nvGrpSpPr>
        <p:cNvPr id="1" name="Shape 511"/>
        <p:cNvGrpSpPr/>
        <p:nvPr/>
      </p:nvGrpSpPr>
      <p:grpSpPr>
        <a:xfrm>
          <a:off x="0" y="0"/>
          <a:ext cx="0" cy="0"/>
          <a:chOff x="0" y="0"/>
          <a:chExt cx="0" cy="0"/>
        </a:xfrm>
      </p:grpSpPr>
      <p:grpSp>
        <p:nvGrpSpPr>
          <p:cNvPr id="512" name="Google Shape;512;p24"/>
          <p:cNvGrpSpPr/>
          <p:nvPr/>
        </p:nvGrpSpPr>
        <p:grpSpPr>
          <a:xfrm>
            <a:off x="10577699" y="6495229"/>
            <a:ext cx="1323412" cy="240233"/>
            <a:chOff x="1753506" y="1074221"/>
            <a:chExt cx="2173448" cy="394536"/>
          </a:xfrm>
        </p:grpSpPr>
        <p:sp>
          <p:nvSpPr>
            <p:cNvPr id="513" name="Google Shape;513;p24"/>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4" name="Google Shape;514;p24"/>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5" name="Google Shape;515;p24"/>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6" name="Google Shape;516;p24"/>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7" name="Google Shape;517;p24"/>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8" name="Google Shape;518;p24"/>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9" name="Google Shape;519;p24"/>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0" name="Google Shape;520;p24"/>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1" name="Google Shape;521;p24"/>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2" name="Google Shape;522;p24"/>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3" name="Google Shape;523;p24"/>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4" name="Google Shape;524;p24"/>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5" name="Google Shape;525;p24"/>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6" name="Google Shape;526;p24"/>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7" name="Google Shape;527;p24"/>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528" name="Google Shape;528;p24"/>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29" name="Google Shape;529;p24"/>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Tree>
    <p:extLst>
      <p:ext uri="{BB962C8B-B14F-4D97-AF65-F5344CB8AC3E}">
        <p14:creationId xmlns:p14="http://schemas.microsoft.com/office/powerpoint/2010/main" val="5321374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4. Bar Content-graph with Quote">
  <p:cSld name="4. Bar Content-graph with Quote">
    <p:spTree>
      <p:nvGrpSpPr>
        <p:cNvPr id="1" name="Shape 530"/>
        <p:cNvGrpSpPr/>
        <p:nvPr/>
      </p:nvGrpSpPr>
      <p:grpSpPr>
        <a:xfrm>
          <a:off x="0" y="0"/>
          <a:ext cx="0" cy="0"/>
          <a:chOff x="0" y="0"/>
          <a:chExt cx="0" cy="0"/>
        </a:xfrm>
      </p:grpSpPr>
      <p:sp>
        <p:nvSpPr>
          <p:cNvPr id="531" name="Google Shape;531;p25"/>
          <p:cNvSpPr txBox="1">
            <a:spLocks noGrp="1"/>
          </p:cNvSpPr>
          <p:nvPr>
            <p:ph type="title"/>
          </p:nvPr>
        </p:nvSpPr>
        <p:spPr>
          <a:xfrm>
            <a:off x="443900" y="55267"/>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32" name="Google Shape;532;p25"/>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33" name="Google Shape;533;p25"/>
          <p:cNvSpPr/>
          <p:nvPr/>
        </p:nvSpPr>
        <p:spPr>
          <a:xfrm>
            <a:off x="8049492" y="2027111"/>
            <a:ext cx="9600" cy="4019551"/>
          </a:xfrm>
          <a:custGeom>
            <a:avLst/>
            <a:gdLst/>
            <a:ahLst/>
            <a:cxnLst/>
            <a:rect l="l" t="t" r="r" b="b"/>
            <a:pathLst>
              <a:path w="120000" h="4019550" extrusionOk="0">
                <a:moveTo>
                  <a:pt x="0" y="4021265"/>
                </a:moveTo>
                <a:lnTo>
                  <a:pt x="0" y="0"/>
                </a:lnTo>
              </a:path>
            </a:pathLst>
          </a:custGeom>
          <a:noFill/>
          <a:ln w="28575"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34" name="Google Shape;534;p25"/>
          <p:cNvSpPr txBox="1">
            <a:spLocks noGrp="1"/>
          </p:cNvSpPr>
          <p:nvPr>
            <p:ph type="body" idx="1"/>
          </p:nvPr>
        </p:nvSpPr>
        <p:spPr>
          <a:xfrm>
            <a:off x="8431884" y="3197502"/>
            <a:ext cx="3152400" cy="2225700"/>
          </a:xfrm>
          <a:prstGeom prst="rect">
            <a:avLst/>
          </a:prstGeom>
          <a:noFill/>
          <a:ln>
            <a:noFill/>
          </a:ln>
        </p:spPr>
        <p:txBody>
          <a:bodyPr spcFirstLastPara="1" wrap="square" lIns="0" tIns="0" rIns="0" bIns="0" anchor="t" anchorCtr="0">
            <a:noAutofit/>
          </a:bodyPr>
          <a:lstStyle>
            <a:lvl1pPr marL="457189" lvl="0" indent="-228594" algn="l" rtl="0">
              <a:lnSpc>
                <a:spcPct val="100000"/>
              </a:lnSpc>
              <a:spcBef>
                <a:spcPts val="0"/>
              </a:spcBef>
              <a:spcAft>
                <a:spcPts val="0"/>
              </a:spcAft>
              <a:buSzPts val="1400"/>
              <a:buFont typeface="Exo 2"/>
              <a:buNone/>
              <a:defRPr sz="1600" i="0">
                <a:solidFill>
                  <a:schemeClr val="accent3"/>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35" name="Google Shape;535;p25"/>
          <p:cNvSpPr txBox="1">
            <a:spLocks noGrp="1"/>
          </p:cNvSpPr>
          <p:nvPr>
            <p:ph type="body" idx="2"/>
          </p:nvPr>
        </p:nvSpPr>
        <p:spPr>
          <a:xfrm>
            <a:off x="8437448" y="5515823"/>
            <a:ext cx="3152400" cy="461100"/>
          </a:xfrm>
          <a:prstGeom prst="rect">
            <a:avLst/>
          </a:prstGeom>
          <a:noFill/>
          <a:ln>
            <a:noFill/>
          </a:ln>
        </p:spPr>
        <p:txBody>
          <a:bodyPr spcFirstLastPara="1" wrap="square" lIns="0" tIns="0" rIns="0" bIns="0" anchor="t" anchorCtr="0">
            <a:noAutofit/>
          </a:bodyPr>
          <a:lstStyle>
            <a:lvl1pPr marL="457189" lvl="0" indent="-228594" algn="l" rtl="0">
              <a:lnSpc>
                <a:spcPct val="100000"/>
              </a:lnSpc>
              <a:spcBef>
                <a:spcPts val="0"/>
              </a:spcBef>
              <a:spcAft>
                <a:spcPts val="0"/>
              </a:spcAft>
              <a:buSzPts val="1400"/>
              <a:buNone/>
              <a:defRPr sz="1400" b="0" i="0">
                <a:solidFill>
                  <a:schemeClr val="accent1"/>
                </a:solidFill>
                <a:latin typeface="Exo 2"/>
                <a:ea typeface="Exo 2"/>
                <a:cs typeface="Exo 2"/>
                <a:sym typeface="Exo 2"/>
              </a:defRPr>
            </a:lvl1pPr>
            <a:lvl2pPr marL="914377" lvl="1" indent="-317492" algn="l" rtl="0">
              <a:lnSpc>
                <a:spcPct val="100000"/>
              </a:lnSpc>
              <a:spcBef>
                <a:spcPts val="1600"/>
              </a:spcBef>
              <a:spcAft>
                <a:spcPts val="0"/>
              </a:spcAft>
              <a:buSzPts val="1400"/>
              <a:buChar char="•"/>
              <a:defRPr/>
            </a:lvl2pPr>
            <a:lvl3pPr marL="1371566" lvl="2" indent="-317492" algn="l" rtl="0">
              <a:lnSpc>
                <a:spcPct val="100000"/>
              </a:lnSpc>
              <a:spcBef>
                <a:spcPts val="1600"/>
              </a:spcBef>
              <a:spcAft>
                <a:spcPts val="0"/>
              </a:spcAft>
              <a:buSzPts val="1400"/>
              <a:buChar char="•"/>
              <a:defRPr/>
            </a:lvl3pPr>
            <a:lvl4pPr marL="1828754" lvl="3" indent="-317492" algn="l" rtl="0">
              <a:lnSpc>
                <a:spcPct val="100000"/>
              </a:lnSpc>
              <a:spcBef>
                <a:spcPts val="1600"/>
              </a:spcBef>
              <a:spcAft>
                <a:spcPts val="0"/>
              </a:spcAft>
              <a:buSzPts val="1400"/>
              <a:buChar char="•"/>
              <a:defRPr/>
            </a:lvl4pPr>
            <a:lvl5pPr marL="2285943" lvl="4" indent="-317492" algn="l" rtl="0">
              <a:lnSpc>
                <a:spcPct val="100000"/>
              </a:lnSpc>
              <a:spcBef>
                <a:spcPts val="1600"/>
              </a:spcBef>
              <a:spcAft>
                <a:spcPts val="0"/>
              </a:spcAft>
              <a:buSzPts val="1400"/>
              <a:buChar char="•"/>
              <a:defRPr/>
            </a:lvl5pPr>
            <a:lvl6pPr marL="2743131" lvl="5" indent="-317492" algn="l" rtl="0">
              <a:lnSpc>
                <a:spcPct val="100000"/>
              </a:lnSpc>
              <a:spcBef>
                <a:spcPts val="1600"/>
              </a:spcBef>
              <a:spcAft>
                <a:spcPts val="0"/>
              </a:spcAft>
              <a:buSzPts val="1400"/>
              <a:buChar char="•"/>
              <a:defRPr/>
            </a:lvl6pPr>
            <a:lvl7pPr marL="3200320" lvl="6" indent="-317492" algn="l" rtl="0">
              <a:lnSpc>
                <a:spcPct val="100000"/>
              </a:lnSpc>
              <a:spcBef>
                <a:spcPts val="1600"/>
              </a:spcBef>
              <a:spcAft>
                <a:spcPts val="0"/>
              </a:spcAft>
              <a:buSzPts val="1400"/>
              <a:buChar char="•"/>
              <a:defRPr/>
            </a:lvl7pPr>
            <a:lvl8pPr marL="3657509" lvl="7" indent="-317492" algn="l" rtl="0">
              <a:lnSpc>
                <a:spcPct val="100000"/>
              </a:lnSpc>
              <a:spcBef>
                <a:spcPts val="1600"/>
              </a:spcBef>
              <a:spcAft>
                <a:spcPts val="0"/>
              </a:spcAft>
              <a:buSzPts val="1400"/>
              <a:buChar char="•"/>
              <a:defRPr/>
            </a:lvl8pPr>
            <a:lvl9pPr marL="4114697" lvl="8" indent="-317492" algn="l" rtl="0">
              <a:lnSpc>
                <a:spcPct val="100000"/>
              </a:lnSpc>
              <a:spcBef>
                <a:spcPts val="1600"/>
              </a:spcBef>
              <a:spcAft>
                <a:spcPts val="1600"/>
              </a:spcAft>
              <a:buSzPts val="1400"/>
              <a:buChar char="•"/>
              <a:defRPr/>
            </a:lvl9pPr>
          </a:lstStyle>
          <a:p>
            <a:endParaRPr/>
          </a:p>
        </p:txBody>
      </p:sp>
      <p:sp>
        <p:nvSpPr>
          <p:cNvPr id="536" name="Google Shape;536;p25"/>
          <p:cNvSpPr txBox="1">
            <a:spLocks noGrp="1"/>
          </p:cNvSpPr>
          <p:nvPr>
            <p:ph type="body" idx="3"/>
          </p:nvPr>
        </p:nvSpPr>
        <p:spPr>
          <a:xfrm>
            <a:off x="444500" y="1857375"/>
            <a:ext cx="7207200" cy="41196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a:solidFill>
                  <a:schemeClr val="dk1"/>
                </a:solidFill>
              </a:defRPr>
            </a:lvl1pPr>
            <a:lvl2pPr marL="914377" lvl="1" indent="-317492" algn="l" rtl="0">
              <a:lnSpc>
                <a:spcPct val="100000"/>
              </a:lnSpc>
              <a:spcBef>
                <a:spcPts val="1000"/>
              </a:spcBef>
              <a:spcAft>
                <a:spcPts val="0"/>
              </a:spcAft>
              <a:buSzPts val="1400"/>
              <a:buChar char="•"/>
              <a:defRPr>
                <a:solidFill>
                  <a:schemeClr val="dk1"/>
                </a:solidFill>
              </a:defRPr>
            </a:lvl2pPr>
            <a:lvl3pPr marL="1371566" lvl="2" indent="-317492" algn="l" rtl="0">
              <a:lnSpc>
                <a:spcPct val="100000"/>
              </a:lnSpc>
              <a:spcBef>
                <a:spcPts val="1000"/>
              </a:spcBef>
              <a:spcAft>
                <a:spcPts val="0"/>
              </a:spcAft>
              <a:buSzPts val="1400"/>
              <a:buChar char="•"/>
              <a:defRPr>
                <a:solidFill>
                  <a:schemeClr val="dk1"/>
                </a:solidFill>
              </a:defRPr>
            </a:lvl3pPr>
            <a:lvl4pPr marL="1828754" lvl="3" indent="-317492" algn="l" rtl="0">
              <a:lnSpc>
                <a:spcPct val="100000"/>
              </a:lnSpc>
              <a:spcBef>
                <a:spcPts val="1000"/>
              </a:spcBef>
              <a:spcAft>
                <a:spcPts val="0"/>
              </a:spcAft>
              <a:buSzPts val="1400"/>
              <a:buChar char="•"/>
              <a:defRPr>
                <a:solidFill>
                  <a:schemeClr val="dk1"/>
                </a:solidFill>
              </a:defRPr>
            </a:lvl4pPr>
            <a:lvl5pPr marL="2285943" lvl="4" indent="-317492" algn="l" rtl="0">
              <a:lnSpc>
                <a:spcPct val="100000"/>
              </a:lnSpc>
              <a:spcBef>
                <a:spcPts val="1000"/>
              </a:spcBef>
              <a:spcAft>
                <a:spcPts val="0"/>
              </a:spcAft>
              <a:buSzPts val="1400"/>
              <a:buChar char="•"/>
              <a:defRPr>
                <a:solidFill>
                  <a:schemeClr val="dk1"/>
                </a:solidFill>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Tree>
    <p:extLst>
      <p:ext uri="{BB962C8B-B14F-4D97-AF65-F5344CB8AC3E}">
        <p14:creationId xmlns:p14="http://schemas.microsoft.com/office/powerpoint/2010/main" val="2217019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4. Blank">
  <p:cSld name="2. blank white_1">
    <p:bg>
      <p:bgPr>
        <a:solidFill>
          <a:schemeClr val="lt1"/>
        </a:solidFill>
        <a:effectLst/>
      </p:bgPr>
    </p:bg>
    <p:spTree>
      <p:nvGrpSpPr>
        <p:cNvPr id="1" name="Shape 468"/>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6. Bar 2 title content">
  <p:cSld name="6. Bar 2 title content">
    <p:spTree>
      <p:nvGrpSpPr>
        <p:cNvPr id="1" name="Shape 537"/>
        <p:cNvGrpSpPr/>
        <p:nvPr/>
      </p:nvGrpSpPr>
      <p:grpSpPr>
        <a:xfrm>
          <a:off x="0" y="0"/>
          <a:ext cx="0" cy="0"/>
          <a:chOff x="0" y="0"/>
          <a:chExt cx="0" cy="0"/>
        </a:xfrm>
      </p:grpSpPr>
      <p:sp>
        <p:nvSpPr>
          <p:cNvPr id="538" name="Google Shape;538;p2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39" name="Google Shape;539;p26"/>
          <p:cNvSpPr txBox="1">
            <a:spLocks noGrp="1"/>
          </p:cNvSpPr>
          <p:nvPr>
            <p:ph type="body" idx="1"/>
          </p:nvPr>
        </p:nvSpPr>
        <p:spPr>
          <a:xfrm>
            <a:off x="443901" y="3760255"/>
            <a:ext cx="5331300" cy="23112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540" name="Google Shape;540;p26"/>
          <p:cNvSpPr txBox="1">
            <a:spLocks noGrp="1"/>
          </p:cNvSpPr>
          <p:nvPr>
            <p:ph type="title"/>
          </p:nvPr>
        </p:nvSpPr>
        <p:spPr>
          <a:xfrm>
            <a:off x="443900" y="55267"/>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541" name="Google Shape;541;p26"/>
          <p:cNvCxnSpPr/>
          <p:nvPr/>
        </p:nvCxnSpPr>
        <p:spPr>
          <a:xfrm>
            <a:off x="443900" y="3558547"/>
            <a:ext cx="537600" cy="0"/>
          </a:xfrm>
          <a:prstGeom prst="straightConnector1">
            <a:avLst/>
          </a:prstGeom>
          <a:noFill/>
          <a:ln w="19050" cap="rnd" cmpd="sng">
            <a:solidFill>
              <a:schemeClr val="accent1"/>
            </a:solidFill>
            <a:prstDash val="solid"/>
            <a:round/>
            <a:headEnd type="none" w="sm" len="sm"/>
            <a:tailEnd type="none" w="sm" len="sm"/>
          </a:ln>
        </p:spPr>
      </p:cxnSp>
      <p:sp>
        <p:nvSpPr>
          <p:cNvPr id="542" name="Google Shape;542;p26"/>
          <p:cNvSpPr txBox="1">
            <a:spLocks noGrp="1"/>
          </p:cNvSpPr>
          <p:nvPr>
            <p:ph type="body" idx="2"/>
          </p:nvPr>
        </p:nvSpPr>
        <p:spPr>
          <a:xfrm>
            <a:off x="6102799" y="3760255"/>
            <a:ext cx="5331300" cy="23112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cxnSp>
        <p:nvCxnSpPr>
          <p:cNvPr id="543" name="Google Shape;543;p26"/>
          <p:cNvCxnSpPr/>
          <p:nvPr/>
        </p:nvCxnSpPr>
        <p:spPr>
          <a:xfrm>
            <a:off x="6102799" y="3558547"/>
            <a:ext cx="537600" cy="0"/>
          </a:xfrm>
          <a:prstGeom prst="straightConnector1">
            <a:avLst/>
          </a:prstGeom>
          <a:noFill/>
          <a:ln w="19050" cap="rnd" cmpd="sng">
            <a:solidFill>
              <a:schemeClr val="accent1"/>
            </a:solidFill>
            <a:prstDash val="solid"/>
            <a:round/>
            <a:headEnd type="none" w="sm" len="sm"/>
            <a:tailEnd type="none" w="sm" len="sm"/>
          </a:ln>
        </p:spPr>
      </p:cxnSp>
      <p:sp>
        <p:nvSpPr>
          <p:cNvPr id="544" name="Google Shape;544;p26"/>
          <p:cNvSpPr txBox="1">
            <a:spLocks noGrp="1"/>
          </p:cNvSpPr>
          <p:nvPr>
            <p:ph type="body" idx="3"/>
          </p:nvPr>
        </p:nvSpPr>
        <p:spPr>
          <a:xfrm>
            <a:off x="457347" y="2810267"/>
            <a:ext cx="5331300" cy="6285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800">
                <a:solidFill>
                  <a:schemeClr val="accent1"/>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45" name="Google Shape;545;p26"/>
          <p:cNvSpPr txBox="1">
            <a:spLocks noGrp="1"/>
          </p:cNvSpPr>
          <p:nvPr>
            <p:ph type="body" idx="4"/>
          </p:nvPr>
        </p:nvSpPr>
        <p:spPr>
          <a:xfrm>
            <a:off x="6102799" y="2815375"/>
            <a:ext cx="5331300" cy="6285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800">
                <a:solidFill>
                  <a:schemeClr val="accent1"/>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Tree>
    <p:extLst>
      <p:ext uri="{BB962C8B-B14F-4D97-AF65-F5344CB8AC3E}">
        <p14:creationId xmlns:p14="http://schemas.microsoft.com/office/powerpoint/2010/main" val="8774171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6. Bar 4 title content">
  <p:cSld name="6. Bar 4 title content">
    <p:spTree>
      <p:nvGrpSpPr>
        <p:cNvPr id="1" name="Shape 546"/>
        <p:cNvGrpSpPr/>
        <p:nvPr/>
      </p:nvGrpSpPr>
      <p:grpSpPr>
        <a:xfrm>
          <a:off x="0" y="0"/>
          <a:ext cx="0" cy="0"/>
          <a:chOff x="0" y="0"/>
          <a:chExt cx="0" cy="0"/>
        </a:xfrm>
      </p:grpSpPr>
      <p:sp>
        <p:nvSpPr>
          <p:cNvPr id="547" name="Google Shape;547;p2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48" name="Google Shape;548;p27"/>
          <p:cNvSpPr txBox="1">
            <a:spLocks noGrp="1"/>
          </p:cNvSpPr>
          <p:nvPr>
            <p:ph type="body" idx="1"/>
          </p:nvPr>
        </p:nvSpPr>
        <p:spPr>
          <a:xfrm>
            <a:off x="443901" y="2743202"/>
            <a:ext cx="3455700" cy="33489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549" name="Google Shape;549;p27"/>
          <p:cNvSpPr txBox="1">
            <a:spLocks noGrp="1"/>
          </p:cNvSpPr>
          <p:nvPr>
            <p:ph type="title"/>
          </p:nvPr>
        </p:nvSpPr>
        <p:spPr>
          <a:xfrm>
            <a:off x="443900" y="55267"/>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50" name="Google Shape;550;p27"/>
          <p:cNvSpPr txBox="1">
            <a:spLocks noGrp="1"/>
          </p:cNvSpPr>
          <p:nvPr>
            <p:ph type="body" idx="2"/>
          </p:nvPr>
        </p:nvSpPr>
        <p:spPr>
          <a:xfrm>
            <a:off x="4208929" y="2743202"/>
            <a:ext cx="3455700" cy="33489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551" name="Google Shape;551;p27"/>
          <p:cNvSpPr txBox="1">
            <a:spLocks noGrp="1"/>
          </p:cNvSpPr>
          <p:nvPr>
            <p:ph type="body" idx="3"/>
          </p:nvPr>
        </p:nvSpPr>
        <p:spPr>
          <a:xfrm>
            <a:off x="457347" y="1793214"/>
            <a:ext cx="3455700" cy="6285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800">
                <a:solidFill>
                  <a:schemeClr val="accent1"/>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52" name="Google Shape;552;p27"/>
          <p:cNvSpPr txBox="1">
            <a:spLocks noGrp="1"/>
          </p:cNvSpPr>
          <p:nvPr>
            <p:ph type="body" idx="4"/>
          </p:nvPr>
        </p:nvSpPr>
        <p:spPr>
          <a:xfrm>
            <a:off x="4208929" y="1798323"/>
            <a:ext cx="3455700" cy="6285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800">
                <a:solidFill>
                  <a:schemeClr val="accent1"/>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53" name="Google Shape;553;p27"/>
          <p:cNvSpPr txBox="1">
            <a:spLocks noGrp="1"/>
          </p:cNvSpPr>
          <p:nvPr>
            <p:ph type="body" idx="5"/>
          </p:nvPr>
        </p:nvSpPr>
        <p:spPr>
          <a:xfrm>
            <a:off x="7974539" y="2748385"/>
            <a:ext cx="3455700" cy="33489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554" name="Google Shape;554;p27"/>
          <p:cNvSpPr txBox="1">
            <a:spLocks noGrp="1"/>
          </p:cNvSpPr>
          <p:nvPr>
            <p:ph type="body" idx="6"/>
          </p:nvPr>
        </p:nvSpPr>
        <p:spPr>
          <a:xfrm>
            <a:off x="7974539" y="1803506"/>
            <a:ext cx="3455700" cy="6285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800">
                <a:solidFill>
                  <a:schemeClr val="accent1"/>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Tree>
    <p:extLst>
      <p:ext uri="{BB962C8B-B14F-4D97-AF65-F5344CB8AC3E}">
        <p14:creationId xmlns:p14="http://schemas.microsoft.com/office/powerpoint/2010/main" val="5746223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6. Bar 3 title content">
  <p:cSld name="6. Bar 3 title content">
    <p:spTree>
      <p:nvGrpSpPr>
        <p:cNvPr id="1" name="Shape 555"/>
        <p:cNvGrpSpPr/>
        <p:nvPr/>
      </p:nvGrpSpPr>
      <p:grpSpPr>
        <a:xfrm>
          <a:off x="0" y="0"/>
          <a:ext cx="0" cy="0"/>
          <a:chOff x="0" y="0"/>
          <a:chExt cx="0" cy="0"/>
        </a:xfrm>
      </p:grpSpPr>
      <p:sp>
        <p:nvSpPr>
          <p:cNvPr id="556" name="Google Shape;556;p28"/>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57" name="Google Shape;557;p28"/>
          <p:cNvSpPr txBox="1">
            <a:spLocks noGrp="1"/>
          </p:cNvSpPr>
          <p:nvPr>
            <p:ph type="body" idx="1"/>
          </p:nvPr>
        </p:nvSpPr>
        <p:spPr>
          <a:xfrm>
            <a:off x="443901" y="2743202"/>
            <a:ext cx="3455700" cy="33489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558" name="Google Shape;558;p28"/>
          <p:cNvSpPr txBox="1">
            <a:spLocks noGrp="1"/>
          </p:cNvSpPr>
          <p:nvPr>
            <p:ph type="title"/>
          </p:nvPr>
        </p:nvSpPr>
        <p:spPr>
          <a:xfrm>
            <a:off x="443900" y="55267"/>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559" name="Google Shape;559;p28"/>
          <p:cNvCxnSpPr/>
          <p:nvPr/>
        </p:nvCxnSpPr>
        <p:spPr>
          <a:xfrm>
            <a:off x="443900" y="2541495"/>
            <a:ext cx="537600" cy="0"/>
          </a:xfrm>
          <a:prstGeom prst="straightConnector1">
            <a:avLst/>
          </a:prstGeom>
          <a:noFill/>
          <a:ln w="19050" cap="rnd" cmpd="sng">
            <a:solidFill>
              <a:schemeClr val="accent3"/>
            </a:solidFill>
            <a:prstDash val="solid"/>
            <a:round/>
            <a:headEnd type="none" w="sm" len="sm"/>
            <a:tailEnd type="none" w="sm" len="sm"/>
          </a:ln>
        </p:spPr>
      </p:cxnSp>
      <p:sp>
        <p:nvSpPr>
          <p:cNvPr id="560" name="Google Shape;560;p28"/>
          <p:cNvSpPr txBox="1">
            <a:spLocks noGrp="1"/>
          </p:cNvSpPr>
          <p:nvPr>
            <p:ph type="body" idx="2"/>
          </p:nvPr>
        </p:nvSpPr>
        <p:spPr>
          <a:xfrm>
            <a:off x="4208929" y="2743202"/>
            <a:ext cx="3455700" cy="33489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cxnSp>
        <p:nvCxnSpPr>
          <p:cNvPr id="561" name="Google Shape;561;p28"/>
          <p:cNvCxnSpPr/>
          <p:nvPr/>
        </p:nvCxnSpPr>
        <p:spPr>
          <a:xfrm>
            <a:off x="4208928" y="2541495"/>
            <a:ext cx="537600" cy="0"/>
          </a:xfrm>
          <a:prstGeom prst="straightConnector1">
            <a:avLst/>
          </a:prstGeom>
          <a:noFill/>
          <a:ln w="19050" cap="rnd" cmpd="sng">
            <a:solidFill>
              <a:schemeClr val="accent3"/>
            </a:solidFill>
            <a:prstDash val="solid"/>
            <a:round/>
            <a:headEnd type="none" w="sm" len="sm"/>
            <a:tailEnd type="none" w="sm" len="sm"/>
          </a:ln>
        </p:spPr>
      </p:cxnSp>
      <p:sp>
        <p:nvSpPr>
          <p:cNvPr id="562" name="Google Shape;562;p28"/>
          <p:cNvSpPr txBox="1">
            <a:spLocks noGrp="1"/>
          </p:cNvSpPr>
          <p:nvPr>
            <p:ph type="body" idx="3"/>
          </p:nvPr>
        </p:nvSpPr>
        <p:spPr>
          <a:xfrm>
            <a:off x="457347" y="1793214"/>
            <a:ext cx="3455700" cy="6285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800">
                <a:solidFill>
                  <a:schemeClr val="accent3"/>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63" name="Google Shape;563;p28"/>
          <p:cNvSpPr txBox="1">
            <a:spLocks noGrp="1"/>
          </p:cNvSpPr>
          <p:nvPr>
            <p:ph type="body" idx="4"/>
          </p:nvPr>
        </p:nvSpPr>
        <p:spPr>
          <a:xfrm>
            <a:off x="4208929" y="1798323"/>
            <a:ext cx="3455700" cy="6285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800">
                <a:solidFill>
                  <a:schemeClr val="accent3"/>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64" name="Google Shape;564;p28"/>
          <p:cNvSpPr txBox="1">
            <a:spLocks noGrp="1"/>
          </p:cNvSpPr>
          <p:nvPr>
            <p:ph type="body" idx="5"/>
          </p:nvPr>
        </p:nvSpPr>
        <p:spPr>
          <a:xfrm>
            <a:off x="7974539" y="2748385"/>
            <a:ext cx="3455700" cy="33489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cxnSp>
        <p:nvCxnSpPr>
          <p:cNvPr id="565" name="Google Shape;565;p28"/>
          <p:cNvCxnSpPr/>
          <p:nvPr/>
        </p:nvCxnSpPr>
        <p:spPr>
          <a:xfrm>
            <a:off x="7974539" y="2546677"/>
            <a:ext cx="537600" cy="0"/>
          </a:xfrm>
          <a:prstGeom prst="straightConnector1">
            <a:avLst/>
          </a:prstGeom>
          <a:noFill/>
          <a:ln w="19050" cap="rnd" cmpd="sng">
            <a:solidFill>
              <a:schemeClr val="accent3"/>
            </a:solidFill>
            <a:prstDash val="solid"/>
            <a:round/>
            <a:headEnd type="none" w="sm" len="sm"/>
            <a:tailEnd type="none" w="sm" len="sm"/>
          </a:ln>
        </p:spPr>
      </p:cxnSp>
      <p:sp>
        <p:nvSpPr>
          <p:cNvPr id="566" name="Google Shape;566;p28"/>
          <p:cNvSpPr txBox="1">
            <a:spLocks noGrp="1"/>
          </p:cNvSpPr>
          <p:nvPr>
            <p:ph type="body" idx="6"/>
          </p:nvPr>
        </p:nvSpPr>
        <p:spPr>
          <a:xfrm>
            <a:off x="7974539" y="1803506"/>
            <a:ext cx="3455700" cy="6285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800">
                <a:solidFill>
                  <a:schemeClr val="accent3"/>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Tree>
    <p:extLst>
      <p:ext uri="{BB962C8B-B14F-4D97-AF65-F5344CB8AC3E}">
        <p14:creationId xmlns:p14="http://schemas.microsoft.com/office/powerpoint/2010/main" val="35956541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matchingName="6. 4 title content">
  <p:cSld name="6. 4 title content">
    <p:spTree>
      <p:nvGrpSpPr>
        <p:cNvPr id="1" name="Shape 567"/>
        <p:cNvGrpSpPr/>
        <p:nvPr/>
      </p:nvGrpSpPr>
      <p:grpSpPr>
        <a:xfrm>
          <a:off x="0" y="0"/>
          <a:ext cx="0" cy="0"/>
          <a:chOff x="0" y="0"/>
          <a:chExt cx="0" cy="0"/>
        </a:xfrm>
      </p:grpSpPr>
      <p:sp>
        <p:nvSpPr>
          <p:cNvPr id="568" name="Google Shape;568;p29"/>
          <p:cNvSpPr txBox="1">
            <a:spLocks noGrp="1"/>
          </p:cNvSpPr>
          <p:nvPr>
            <p:ph type="title"/>
          </p:nvPr>
        </p:nvSpPr>
        <p:spPr>
          <a:xfrm>
            <a:off x="443900" y="55267"/>
            <a:ext cx="111534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9" name="Google Shape;569;p29"/>
          <p:cNvSpPr txBox="1">
            <a:spLocks noGrp="1"/>
          </p:cNvSpPr>
          <p:nvPr>
            <p:ph type="subTitle" idx="1"/>
          </p:nvPr>
        </p:nvSpPr>
        <p:spPr>
          <a:xfrm>
            <a:off x="443899" y="842607"/>
            <a:ext cx="111534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570" name="Google Shape;570;p29"/>
          <p:cNvSpPr txBox="1">
            <a:spLocks noGrp="1"/>
          </p:cNvSpPr>
          <p:nvPr>
            <p:ph type="body" idx="2"/>
          </p:nvPr>
        </p:nvSpPr>
        <p:spPr>
          <a:xfrm>
            <a:off x="530607" y="3520395"/>
            <a:ext cx="2592000" cy="21906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sz="1800"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cxnSp>
        <p:nvCxnSpPr>
          <p:cNvPr id="571" name="Google Shape;571;p29"/>
          <p:cNvCxnSpPr/>
          <p:nvPr/>
        </p:nvCxnSpPr>
        <p:spPr>
          <a:xfrm>
            <a:off x="530607" y="3238477"/>
            <a:ext cx="2463600" cy="0"/>
          </a:xfrm>
          <a:prstGeom prst="straightConnector1">
            <a:avLst/>
          </a:prstGeom>
          <a:noFill/>
          <a:ln w="19050" cap="rnd" cmpd="sng">
            <a:solidFill>
              <a:schemeClr val="accent3"/>
            </a:solidFill>
            <a:prstDash val="solid"/>
            <a:round/>
            <a:headEnd type="none" w="sm" len="sm"/>
            <a:tailEnd type="none" w="sm" len="sm"/>
          </a:ln>
        </p:spPr>
      </p:cxnSp>
      <p:sp>
        <p:nvSpPr>
          <p:cNvPr id="572" name="Google Shape;572;p29"/>
          <p:cNvSpPr txBox="1">
            <a:spLocks noGrp="1"/>
          </p:cNvSpPr>
          <p:nvPr>
            <p:ph type="body" idx="3"/>
          </p:nvPr>
        </p:nvSpPr>
        <p:spPr>
          <a:xfrm>
            <a:off x="544055" y="2227976"/>
            <a:ext cx="2478600" cy="8346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400">
                <a:solidFill>
                  <a:schemeClr val="accent1"/>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73" name="Google Shape;573;p29"/>
          <p:cNvSpPr txBox="1">
            <a:spLocks noGrp="1"/>
          </p:cNvSpPr>
          <p:nvPr>
            <p:ph type="body" idx="4"/>
          </p:nvPr>
        </p:nvSpPr>
        <p:spPr>
          <a:xfrm>
            <a:off x="3340807" y="3520395"/>
            <a:ext cx="2592000" cy="21906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sz="1800"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cxnSp>
        <p:nvCxnSpPr>
          <p:cNvPr id="574" name="Google Shape;574;p29"/>
          <p:cNvCxnSpPr/>
          <p:nvPr/>
        </p:nvCxnSpPr>
        <p:spPr>
          <a:xfrm>
            <a:off x="3354253" y="3238477"/>
            <a:ext cx="2463600" cy="0"/>
          </a:xfrm>
          <a:prstGeom prst="straightConnector1">
            <a:avLst/>
          </a:prstGeom>
          <a:noFill/>
          <a:ln w="19050" cap="rnd" cmpd="sng">
            <a:solidFill>
              <a:schemeClr val="accent3"/>
            </a:solidFill>
            <a:prstDash val="solid"/>
            <a:round/>
            <a:headEnd type="none" w="sm" len="sm"/>
            <a:tailEnd type="none" w="sm" len="sm"/>
          </a:ln>
        </p:spPr>
      </p:cxnSp>
      <p:sp>
        <p:nvSpPr>
          <p:cNvPr id="575" name="Google Shape;575;p29"/>
          <p:cNvSpPr txBox="1">
            <a:spLocks noGrp="1"/>
          </p:cNvSpPr>
          <p:nvPr>
            <p:ph type="body" idx="5"/>
          </p:nvPr>
        </p:nvSpPr>
        <p:spPr>
          <a:xfrm>
            <a:off x="3354253" y="2227976"/>
            <a:ext cx="2478600" cy="8346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400">
                <a:solidFill>
                  <a:schemeClr val="accent6"/>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76" name="Google Shape;576;p29"/>
          <p:cNvSpPr txBox="1">
            <a:spLocks noGrp="1"/>
          </p:cNvSpPr>
          <p:nvPr>
            <p:ph type="body" idx="6"/>
          </p:nvPr>
        </p:nvSpPr>
        <p:spPr>
          <a:xfrm>
            <a:off x="6151005" y="3520395"/>
            <a:ext cx="2592000" cy="21906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sz="1800"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cxnSp>
        <p:nvCxnSpPr>
          <p:cNvPr id="577" name="Google Shape;577;p29"/>
          <p:cNvCxnSpPr/>
          <p:nvPr/>
        </p:nvCxnSpPr>
        <p:spPr>
          <a:xfrm>
            <a:off x="6164452" y="3238477"/>
            <a:ext cx="2463600" cy="0"/>
          </a:xfrm>
          <a:prstGeom prst="straightConnector1">
            <a:avLst/>
          </a:prstGeom>
          <a:noFill/>
          <a:ln w="19050" cap="rnd" cmpd="sng">
            <a:solidFill>
              <a:schemeClr val="accent3"/>
            </a:solidFill>
            <a:prstDash val="solid"/>
            <a:round/>
            <a:headEnd type="none" w="sm" len="sm"/>
            <a:tailEnd type="none" w="sm" len="sm"/>
          </a:ln>
        </p:spPr>
      </p:cxnSp>
      <p:sp>
        <p:nvSpPr>
          <p:cNvPr id="578" name="Google Shape;578;p29"/>
          <p:cNvSpPr txBox="1">
            <a:spLocks noGrp="1"/>
          </p:cNvSpPr>
          <p:nvPr>
            <p:ph type="body" idx="7"/>
          </p:nvPr>
        </p:nvSpPr>
        <p:spPr>
          <a:xfrm>
            <a:off x="6164452" y="2227976"/>
            <a:ext cx="2478600" cy="8346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400">
                <a:solidFill>
                  <a:schemeClr val="lt2"/>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79" name="Google Shape;579;p29"/>
          <p:cNvSpPr txBox="1">
            <a:spLocks noGrp="1"/>
          </p:cNvSpPr>
          <p:nvPr>
            <p:ph type="body" idx="8"/>
          </p:nvPr>
        </p:nvSpPr>
        <p:spPr>
          <a:xfrm>
            <a:off x="8947757" y="3520395"/>
            <a:ext cx="2592000" cy="21906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sz="1800"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cxnSp>
        <p:nvCxnSpPr>
          <p:cNvPr id="580" name="Google Shape;580;p29"/>
          <p:cNvCxnSpPr/>
          <p:nvPr/>
        </p:nvCxnSpPr>
        <p:spPr>
          <a:xfrm>
            <a:off x="8976063" y="3238477"/>
            <a:ext cx="2463600" cy="0"/>
          </a:xfrm>
          <a:prstGeom prst="straightConnector1">
            <a:avLst/>
          </a:prstGeom>
          <a:noFill/>
          <a:ln w="19050" cap="rnd" cmpd="sng">
            <a:solidFill>
              <a:schemeClr val="accent3"/>
            </a:solidFill>
            <a:prstDash val="solid"/>
            <a:round/>
            <a:headEnd type="none" w="sm" len="sm"/>
            <a:tailEnd type="none" w="sm" len="sm"/>
          </a:ln>
        </p:spPr>
      </p:cxnSp>
      <p:sp>
        <p:nvSpPr>
          <p:cNvPr id="581" name="Google Shape;581;p29"/>
          <p:cNvSpPr txBox="1">
            <a:spLocks noGrp="1"/>
          </p:cNvSpPr>
          <p:nvPr>
            <p:ph type="body" idx="9"/>
          </p:nvPr>
        </p:nvSpPr>
        <p:spPr>
          <a:xfrm>
            <a:off x="8961204" y="2227976"/>
            <a:ext cx="2478600" cy="8346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400">
                <a:solidFill>
                  <a:schemeClr val="accent3"/>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grpSp>
        <p:nvGrpSpPr>
          <p:cNvPr id="582" name="Google Shape;582;p29"/>
          <p:cNvGrpSpPr/>
          <p:nvPr/>
        </p:nvGrpSpPr>
        <p:grpSpPr>
          <a:xfrm>
            <a:off x="0" y="6336798"/>
            <a:ext cx="12192000" cy="521100"/>
            <a:chOff x="0" y="6314172"/>
            <a:chExt cx="12192000" cy="521100"/>
          </a:xfrm>
        </p:grpSpPr>
        <p:sp>
          <p:nvSpPr>
            <p:cNvPr id="583" name="Google Shape;583;p29"/>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584" name="Google Shape;584;p29"/>
            <p:cNvGrpSpPr/>
            <p:nvPr/>
          </p:nvGrpSpPr>
          <p:grpSpPr>
            <a:xfrm>
              <a:off x="10577698" y="6472603"/>
              <a:ext cx="1323412" cy="240233"/>
              <a:chOff x="1753506" y="1074221"/>
              <a:chExt cx="2173448" cy="394536"/>
            </a:xfrm>
          </p:grpSpPr>
          <p:sp>
            <p:nvSpPr>
              <p:cNvPr id="585" name="Google Shape;585;p29"/>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86" name="Google Shape;586;p29"/>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87" name="Google Shape;587;p29"/>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88" name="Google Shape;588;p29"/>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89" name="Google Shape;589;p29"/>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0" name="Google Shape;590;p29"/>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1" name="Google Shape;591;p29"/>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2" name="Google Shape;592;p29"/>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3" name="Google Shape;593;p29"/>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4" name="Google Shape;594;p29"/>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5" name="Google Shape;595;p29"/>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6" name="Google Shape;596;p29"/>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7" name="Google Shape;597;p29"/>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8" name="Google Shape;598;p29"/>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9" name="Google Shape;599;p29"/>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extLst>
      <p:ext uri="{BB962C8B-B14F-4D97-AF65-F5344CB8AC3E}">
        <p14:creationId xmlns:p14="http://schemas.microsoft.com/office/powerpoint/2010/main" val="4797573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6. Bar 4 title content">
  <p:cSld name="1_6. Bar 4 title content">
    <p:spTree>
      <p:nvGrpSpPr>
        <p:cNvPr id="1" name="Shape 600"/>
        <p:cNvGrpSpPr/>
        <p:nvPr/>
      </p:nvGrpSpPr>
      <p:grpSpPr>
        <a:xfrm>
          <a:off x="0" y="0"/>
          <a:ext cx="0" cy="0"/>
          <a:chOff x="0" y="0"/>
          <a:chExt cx="0" cy="0"/>
        </a:xfrm>
      </p:grpSpPr>
      <p:sp>
        <p:nvSpPr>
          <p:cNvPr id="601" name="Google Shape;601;p30"/>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02" name="Google Shape;602;p30"/>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603" name="Google Shape;603;p30"/>
          <p:cNvSpPr txBox="1">
            <a:spLocks noGrp="1"/>
          </p:cNvSpPr>
          <p:nvPr>
            <p:ph type="body" idx="2"/>
          </p:nvPr>
        </p:nvSpPr>
        <p:spPr>
          <a:xfrm>
            <a:off x="530607" y="3520395"/>
            <a:ext cx="2592000" cy="21906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sz="1800"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cxnSp>
        <p:nvCxnSpPr>
          <p:cNvPr id="604" name="Google Shape;604;p30"/>
          <p:cNvCxnSpPr/>
          <p:nvPr/>
        </p:nvCxnSpPr>
        <p:spPr>
          <a:xfrm>
            <a:off x="530607" y="3238477"/>
            <a:ext cx="2463600" cy="0"/>
          </a:xfrm>
          <a:prstGeom prst="straightConnector1">
            <a:avLst/>
          </a:prstGeom>
          <a:noFill/>
          <a:ln w="19050" cap="rnd" cmpd="sng">
            <a:solidFill>
              <a:schemeClr val="accent1"/>
            </a:solidFill>
            <a:prstDash val="solid"/>
            <a:round/>
            <a:headEnd type="none" w="sm" len="sm"/>
            <a:tailEnd type="none" w="sm" len="sm"/>
          </a:ln>
        </p:spPr>
      </p:cxnSp>
      <p:sp>
        <p:nvSpPr>
          <p:cNvPr id="605" name="Google Shape;605;p30"/>
          <p:cNvSpPr txBox="1">
            <a:spLocks noGrp="1"/>
          </p:cNvSpPr>
          <p:nvPr>
            <p:ph type="body" idx="3"/>
          </p:nvPr>
        </p:nvSpPr>
        <p:spPr>
          <a:xfrm>
            <a:off x="544055" y="2227976"/>
            <a:ext cx="2478600" cy="8346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400">
                <a:solidFill>
                  <a:schemeClr val="accent1"/>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606" name="Google Shape;606;p30"/>
          <p:cNvSpPr txBox="1">
            <a:spLocks noGrp="1"/>
          </p:cNvSpPr>
          <p:nvPr>
            <p:ph type="body" idx="4"/>
          </p:nvPr>
        </p:nvSpPr>
        <p:spPr>
          <a:xfrm>
            <a:off x="3340807" y="3520395"/>
            <a:ext cx="2592000" cy="21906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sz="1800"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cxnSp>
        <p:nvCxnSpPr>
          <p:cNvPr id="607" name="Google Shape;607;p30"/>
          <p:cNvCxnSpPr/>
          <p:nvPr/>
        </p:nvCxnSpPr>
        <p:spPr>
          <a:xfrm>
            <a:off x="3354253" y="3238477"/>
            <a:ext cx="2463600" cy="0"/>
          </a:xfrm>
          <a:prstGeom prst="straightConnector1">
            <a:avLst/>
          </a:prstGeom>
          <a:noFill/>
          <a:ln w="19050" cap="rnd" cmpd="sng">
            <a:solidFill>
              <a:schemeClr val="accent1"/>
            </a:solidFill>
            <a:prstDash val="solid"/>
            <a:round/>
            <a:headEnd type="none" w="sm" len="sm"/>
            <a:tailEnd type="none" w="sm" len="sm"/>
          </a:ln>
        </p:spPr>
      </p:cxnSp>
      <p:sp>
        <p:nvSpPr>
          <p:cNvPr id="608" name="Google Shape;608;p30"/>
          <p:cNvSpPr txBox="1">
            <a:spLocks noGrp="1"/>
          </p:cNvSpPr>
          <p:nvPr>
            <p:ph type="body" idx="5"/>
          </p:nvPr>
        </p:nvSpPr>
        <p:spPr>
          <a:xfrm>
            <a:off x="3354253" y="2227976"/>
            <a:ext cx="2478600" cy="8346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400">
                <a:solidFill>
                  <a:srgbClr val="00A7E1"/>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609" name="Google Shape;609;p30"/>
          <p:cNvSpPr txBox="1">
            <a:spLocks noGrp="1"/>
          </p:cNvSpPr>
          <p:nvPr>
            <p:ph type="body" idx="6"/>
          </p:nvPr>
        </p:nvSpPr>
        <p:spPr>
          <a:xfrm>
            <a:off x="6151005" y="3520395"/>
            <a:ext cx="2592000" cy="21906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sz="1800"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cxnSp>
        <p:nvCxnSpPr>
          <p:cNvPr id="610" name="Google Shape;610;p30"/>
          <p:cNvCxnSpPr/>
          <p:nvPr/>
        </p:nvCxnSpPr>
        <p:spPr>
          <a:xfrm>
            <a:off x="6164452" y="3238477"/>
            <a:ext cx="2463600" cy="0"/>
          </a:xfrm>
          <a:prstGeom prst="straightConnector1">
            <a:avLst/>
          </a:prstGeom>
          <a:noFill/>
          <a:ln w="19050" cap="rnd" cmpd="sng">
            <a:solidFill>
              <a:schemeClr val="accent1"/>
            </a:solidFill>
            <a:prstDash val="solid"/>
            <a:round/>
            <a:headEnd type="none" w="sm" len="sm"/>
            <a:tailEnd type="none" w="sm" len="sm"/>
          </a:ln>
        </p:spPr>
      </p:cxnSp>
      <p:sp>
        <p:nvSpPr>
          <p:cNvPr id="611" name="Google Shape;611;p30"/>
          <p:cNvSpPr txBox="1">
            <a:spLocks noGrp="1"/>
          </p:cNvSpPr>
          <p:nvPr>
            <p:ph type="body" idx="7"/>
          </p:nvPr>
        </p:nvSpPr>
        <p:spPr>
          <a:xfrm>
            <a:off x="6164452" y="2227976"/>
            <a:ext cx="2478600" cy="8346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400">
                <a:solidFill>
                  <a:schemeClr val="lt2"/>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612" name="Google Shape;612;p30"/>
          <p:cNvSpPr txBox="1">
            <a:spLocks noGrp="1"/>
          </p:cNvSpPr>
          <p:nvPr>
            <p:ph type="body" idx="8"/>
          </p:nvPr>
        </p:nvSpPr>
        <p:spPr>
          <a:xfrm>
            <a:off x="8947757" y="3520395"/>
            <a:ext cx="2592000" cy="21906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sz="1800"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cxnSp>
        <p:nvCxnSpPr>
          <p:cNvPr id="613" name="Google Shape;613;p30"/>
          <p:cNvCxnSpPr/>
          <p:nvPr/>
        </p:nvCxnSpPr>
        <p:spPr>
          <a:xfrm>
            <a:off x="8976063" y="3238477"/>
            <a:ext cx="2463600" cy="0"/>
          </a:xfrm>
          <a:prstGeom prst="straightConnector1">
            <a:avLst/>
          </a:prstGeom>
          <a:noFill/>
          <a:ln w="19050" cap="rnd" cmpd="sng">
            <a:solidFill>
              <a:schemeClr val="accent1"/>
            </a:solidFill>
            <a:prstDash val="solid"/>
            <a:round/>
            <a:headEnd type="none" w="sm" len="sm"/>
            <a:tailEnd type="none" w="sm" len="sm"/>
          </a:ln>
        </p:spPr>
      </p:cxnSp>
      <p:sp>
        <p:nvSpPr>
          <p:cNvPr id="614" name="Google Shape;614;p30"/>
          <p:cNvSpPr txBox="1">
            <a:spLocks noGrp="1"/>
          </p:cNvSpPr>
          <p:nvPr>
            <p:ph type="body" idx="9"/>
          </p:nvPr>
        </p:nvSpPr>
        <p:spPr>
          <a:xfrm>
            <a:off x="8961204" y="2227976"/>
            <a:ext cx="2478600" cy="8346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a:buNone/>
              <a:defRPr sz="2400">
                <a:solidFill>
                  <a:schemeClr val="dk2"/>
                </a:solidFill>
                <a:latin typeface="Exo 2"/>
                <a:ea typeface="Exo 2"/>
                <a:cs typeface="Exo 2"/>
                <a:sym typeface="Exo 2"/>
              </a:defRPr>
            </a:lvl1pPr>
            <a:lvl2pPr marL="914377" lvl="1" indent="-317492" algn="l" rtl="0">
              <a:lnSpc>
                <a:spcPct val="100000"/>
              </a:lnSpc>
              <a:spcBef>
                <a:spcPts val="16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6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6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6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6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6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6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Tree>
    <p:extLst>
      <p:ext uri="{BB962C8B-B14F-4D97-AF65-F5344CB8AC3E}">
        <p14:creationId xmlns:p14="http://schemas.microsoft.com/office/powerpoint/2010/main" val="18782095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matchingName="5. Case Study Title + bucket">
  <p:cSld name="5. Case Study Title + bucket">
    <p:spTree>
      <p:nvGrpSpPr>
        <p:cNvPr id="1" name="Shape 615"/>
        <p:cNvGrpSpPr/>
        <p:nvPr/>
      </p:nvGrpSpPr>
      <p:grpSpPr>
        <a:xfrm>
          <a:off x="0" y="0"/>
          <a:ext cx="0" cy="0"/>
          <a:chOff x="0" y="0"/>
          <a:chExt cx="0" cy="0"/>
        </a:xfrm>
      </p:grpSpPr>
      <p:sp>
        <p:nvSpPr>
          <p:cNvPr id="616" name="Google Shape;616;p31"/>
          <p:cNvSpPr/>
          <p:nvPr/>
        </p:nvSpPr>
        <p:spPr>
          <a:xfrm>
            <a:off x="0" y="1"/>
            <a:ext cx="12192000" cy="6381751"/>
          </a:xfrm>
          <a:custGeom>
            <a:avLst/>
            <a:gdLst/>
            <a:ahLst/>
            <a:cxnLst/>
            <a:rect l="l" t="t" r="r" b="b"/>
            <a:pathLst>
              <a:path w="12192000" h="6381750" extrusionOk="0">
                <a:moveTo>
                  <a:pt x="0" y="0"/>
                </a:moveTo>
                <a:lnTo>
                  <a:pt x="12192000" y="0"/>
                </a:lnTo>
                <a:lnTo>
                  <a:pt x="12192000" y="6381750"/>
                </a:lnTo>
                <a:lnTo>
                  <a:pt x="0" y="63817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17" name="Google Shape;617;p31"/>
          <p:cNvSpPr txBox="1">
            <a:spLocks noGrp="1"/>
          </p:cNvSpPr>
          <p:nvPr>
            <p:ph type="ctrTitle"/>
          </p:nvPr>
        </p:nvSpPr>
        <p:spPr>
          <a:xfrm>
            <a:off x="474135" y="2291138"/>
            <a:ext cx="5085300" cy="2182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5200"/>
              <a:buNone/>
              <a:defRPr sz="4800">
                <a:solidFill>
                  <a:schemeClr val="dk2"/>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618" name="Google Shape;618;p31"/>
          <p:cNvSpPr txBox="1">
            <a:spLocks noGrp="1"/>
          </p:cNvSpPr>
          <p:nvPr>
            <p:ph type="subTitle" idx="1"/>
          </p:nvPr>
        </p:nvSpPr>
        <p:spPr>
          <a:xfrm>
            <a:off x="472230" y="5544483"/>
            <a:ext cx="5085300" cy="7701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Font typeface="Exo 2"/>
              <a:buNone/>
              <a:defRPr sz="1600" b="0" i="0">
                <a:solidFill>
                  <a:schemeClr val="accent3"/>
                </a:solidFill>
                <a:latin typeface="Exo 2 Regular"/>
                <a:ea typeface="Exo 2 Regular"/>
                <a:cs typeface="Exo 2 Regular"/>
                <a:sym typeface="Exo 2 Regular"/>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619" name="Google Shape;619;p31"/>
          <p:cNvGrpSpPr/>
          <p:nvPr/>
        </p:nvGrpSpPr>
        <p:grpSpPr>
          <a:xfrm>
            <a:off x="1850419" y="1873578"/>
            <a:ext cx="1905896" cy="345969"/>
            <a:chOff x="1753506" y="1074221"/>
            <a:chExt cx="2173448" cy="394536"/>
          </a:xfrm>
        </p:grpSpPr>
        <p:sp>
          <p:nvSpPr>
            <p:cNvPr id="620" name="Google Shape;620;p3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1" name="Google Shape;621;p3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2" name="Google Shape;622;p3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3" name="Google Shape;623;p3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4" name="Google Shape;624;p3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5" name="Google Shape;625;p3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6" name="Google Shape;626;p3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7" name="Google Shape;627;p3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8" name="Google Shape;628;p3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9" name="Google Shape;629;p3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30" name="Google Shape;630;p3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31" name="Google Shape;631;p3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32" name="Google Shape;632;p3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33" name="Google Shape;633;p3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34" name="Google Shape;634;p3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635" name="Google Shape;635;p31"/>
          <p:cNvSpPr/>
          <p:nvPr/>
        </p:nvSpPr>
        <p:spPr>
          <a:xfrm>
            <a:off x="6096000" y="1"/>
            <a:ext cx="6126480" cy="6876336"/>
          </a:xfrm>
          <a:custGeom>
            <a:avLst/>
            <a:gdLst/>
            <a:ahLst/>
            <a:cxnLst/>
            <a:rect l="l" t="t" r="r" b="b"/>
            <a:pathLst>
              <a:path w="12192000" h="6381750" extrusionOk="0">
                <a:moveTo>
                  <a:pt x="0" y="0"/>
                </a:moveTo>
                <a:lnTo>
                  <a:pt x="12192000" y="0"/>
                </a:lnTo>
                <a:lnTo>
                  <a:pt x="12192000" y="6381750"/>
                </a:lnTo>
                <a:lnTo>
                  <a:pt x="0" y="63817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36" name="Google Shape;636;p31"/>
          <p:cNvSpPr txBox="1">
            <a:spLocks noGrp="1"/>
          </p:cNvSpPr>
          <p:nvPr>
            <p:ph type="body" idx="2"/>
          </p:nvPr>
        </p:nvSpPr>
        <p:spPr>
          <a:xfrm>
            <a:off x="7534627" y="2925631"/>
            <a:ext cx="3760800" cy="29103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Clr>
                <a:schemeClr val="lt1"/>
              </a:buClr>
              <a:buSzPts val="1400"/>
              <a:buFont typeface="Exo 2"/>
              <a:buChar char="•"/>
              <a:defRPr sz="1600" i="0">
                <a:solidFill>
                  <a:schemeClr val="lt1"/>
                </a:solidFill>
                <a:latin typeface="Exo 2"/>
                <a:ea typeface="Exo 2"/>
                <a:cs typeface="Exo 2"/>
                <a:sym typeface="Exo 2"/>
              </a:defRPr>
            </a:lvl1pPr>
            <a:lvl2pPr marL="914377" lvl="1"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2pPr>
            <a:lvl3pPr marL="1371566" lvl="2"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3pPr>
            <a:lvl4pPr marL="1828754" lvl="3"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4pPr>
            <a:lvl5pPr marL="2285943" lvl="4"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5pPr>
            <a:lvl6pPr marL="2743131" lvl="5"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6pPr>
            <a:lvl7pPr marL="3200320" lvl="6"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7pPr>
            <a:lvl8pPr marL="3657509" lvl="7"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8pPr>
            <a:lvl9pPr marL="4114697" lvl="8" indent="-317492" algn="l" rtl="0">
              <a:lnSpc>
                <a:spcPct val="100000"/>
              </a:lnSpc>
              <a:spcBef>
                <a:spcPts val="1000"/>
              </a:spcBef>
              <a:spcAft>
                <a:spcPts val="1000"/>
              </a:spcAft>
              <a:buClr>
                <a:schemeClr val="lt1"/>
              </a:buClr>
              <a:buSzPts val="1400"/>
              <a:buFont typeface="Exo 2"/>
              <a:buChar char="•"/>
              <a:defRPr>
                <a:solidFill>
                  <a:schemeClr val="lt1"/>
                </a:solidFill>
                <a:latin typeface="Exo 2"/>
                <a:ea typeface="Exo 2"/>
                <a:cs typeface="Exo 2"/>
                <a:sym typeface="Exo 2"/>
              </a:defRPr>
            </a:lvl9pPr>
          </a:lstStyle>
          <a:p>
            <a:endParaRPr/>
          </a:p>
        </p:txBody>
      </p:sp>
      <p:cxnSp>
        <p:nvCxnSpPr>
          <p:cNvPr id="637" name="Google Shape;637;p31"/>
          <p:cNvCxnSpPr/>
          <p:nvPr/>
        </p:nvCxnSpPr>
        <p:spPr>
          <a:xfrm>
            <a:off x="6848827" y="3052805"/>
            <a:ext cx="537600" cy="0"/>
          </a:xfrm>
          <a:prstGeom prst="straightConnector1">
            <a:avLst/>
          </a:prstGeom>
          <a:noFill/>
          <a:ln w="19050" cap="rnd" cmpd="sng">
            <a:solidFill>
              <a:schemeClr val="lt1"/>
            </a:solidFill>
            <a:prstDash val="solid"/>
            <a:round/>
            <a:headEnd type="none" w="sm" len="sm"/>
            <a:tailEnd type="none" w="sm" len="sm"/>
          </a:ln>
        </p:spPr>
      </p:cxnSp>
      <p:sp>
        <p:nvSpPr>
          <p:cNvPr id="638" name="Google Shape;638;p31"/>
          <p:cNvSpPr txBox="1">
            <a:spLocks noGrp="1"/>
          </p:cNvSpPr>
          <p:nvPr>
            <p:ph type="body" idx="3"/>
          </p:nvPr>
        </p:nvSpPr>
        <p:spPr>
          <a:xfrm>
            <a:off x="7534627" y="2215505"/>
            <a:ext cx="3760800" cy="6285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Regular"/>
              <a:buNone/>
              <a:defRPr sz="2800" i="0">
                <a:solidFill>
                  <a:schemeClr val="accent3"/>
                </a:solidFill>
                <a:latin typeface="Exo 2 Regular"/>
                <a:ea typeface="Exo 2 Regular"/>
                <a:cs typeface="Exo 2 Regular"/>
                <a:sym typeface="Exo 2 Regular"/>
              </a:defRPr>
            </a:lvl1pPr>
            <a:lvl2pPr marL="914377" lvl="1"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566" lvl="2"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754" lvl="3"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5943" lvl="4"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131" lvl="5"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320" lvl="6"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509" lvl="7"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697" lvl="8" indent="-317492"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grpSp>
        <p:nvGrpSpPr>
          <p:cNvPr id="639" name="Google Shape;639;p31"/>
          <p:cNvGrpSpPr/>
          <p:nvPr/>
        </p:nvGrpSpPr>
        <p:grpSpPr>
          <a:xfrm>
            <a:off x="10577699" y="6495229"/>
            <a:ext cx="1323412" cy="240233"/>
            <a:chOff x="1753506" y="1074221"/>
            <a:chExt cx="2173448" cy="394536"/>
          </a:xfrm>
        </p:grpSpPr>
        <p:sp>
          <p:nvSpPr>
            <p:cNvPr id="640" name="Google Shape;640;p3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1" name="Google Shape;641;p3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2" name="Google Shape;642;p3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3" name="Google Shape;643;p3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4" name="Google Shape;644;p3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5" name="Google Shape;645;p3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6" name="Google Shape;646;p3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7" name="Google Shape;647;p3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8" name="Google Shape;648;p3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9" name="Google Shape;649;p3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50" name="Google Shape;650;p3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51" name="Google Shape;651;p3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52" name="Google Shape;652;p3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53" name="Google Shape;653;p3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54" name="Google Shape;654;p3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9338729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matchingName="5. Case Study 2 bucket">
  <p:cSld name="5. Case Study 2 bucket">
    <p:spTree>
      <p:nvGrpSpPr>
        <p:cNvPr id="1" name="Shape 655"/>
        <p:cNvGrpSpPr/>
        <p:nvPr/>
      </p:nvGrpSpPr>
      <p:grpSpPr>
        <a:xfrm>
          <a:off x="0" y="0"/>
          <a:ext cx="0" cy="0"/>
          <a:chOff x="0" y="0"/>
          <a:chExt cx="0" cy="0"/>
        </a:xfrm>
      </p:grpSpPr>
      <p:sp>
        <p:nvSpPr>
          <p:cNvPr id="656" name="Google Shape;656;p32"/>
          <p:cNvSpPr txBox="1">
            <a:spLocks noGrp="1"/>
          </p:cNvSpPr>
          <p:nvPr>
            <p:ph type="title"/>
          </p:nvPr>
        </p:nvSpPr>
        <p:spPr>
          <a:xfrm>
            <a:off x="447651" y="185075"/>
            <a:ext cx="8696400" cy="588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Font typeface="Exo 2 Regular"/>
              <a:buNone/>
              <a:defRPr sz="1600" i="0">
                <a:solidFill>
                  <a:schemeClr val="accent3"/>
                </a:solidFill>
                <a:latin typeface="Exo 2 Regular"/>
                <a:ea typeface="Exo 2 Regular"/>
                <a:cs typeface="Exo 2 Regular"/>
                <a:sym typeface="Exo 2 Regular"/>
              </a:defRPr>
            </a:lvl1pPr>
            <a:lvl2pPr lvl="1"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2pPr>
            <a:lvl3pPr lvl="2"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3pPr>
            <a:lvl4pPr lvl="3"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4pPr>
            <a:lvl5pPr lvl="4"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5pPr>
            <a:lvl6pPr lvl="5"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6pPr>
            <a:lvl7pPr lvl="6"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7pPr>
            <a:lvl8pPr lvl="7"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8pPr>
            <a:lvl9pPr lvl="8"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9pPr>
          </a:lstStyle>
          <a:p>
            <a:endParaRPr/>
          </a:p>
        </p:txBody>
      </p:sp>
      <p:sp>
        <p:nvSpPr>
          <p:cNvPr id="657" name="Google Shape;657;p32"/>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58" name="Google Shape;658;p32"/>
          <p:cNvSpPr txBox="1">
            <a:spLocks noGrp="1"/>
          </p:cNvSpPr>
          <p:nvPr>
            <p:ph type="body" idx="1"/>
          </p:nvPr>
        </p:nvSpPr>
        <p:spPr>
          <a:xfrm>
            <a:off x="7534627" y="2223851"/>
            <a:ext cx="3760800" cy="29103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Clr>
                <a:schemeClr val="dk1"/>
              </a:buClr>
              <a:buSzPts val="1400"/>
              <a:buChar char="•"/>
              <a:defRPr sz="1600" i="0">
                <a:solidFill>
                  <a:schemeClr val="dk1"/>
                </a:solidFill>
              </a:defRPr>
            </a:lvl1pPr>
            <a:lvl2pPr marL="914377" lvl="1" indent="-317492" algn="l" rtl="0">
              <a:lnSpc>
                <a:spcPct val="100000"/>
              </a:lnSpc>
              <a:spcBef>
                <a:spcPts val="1000"/>
              </a:spcBef>
              <a:spcAft>
                <a:spcPts val="0"/>
              </a:spcAft>
              <a:buClr>
                <a:schemeClr val="dk1"/>
              </a:buClr>
              <a:buSzPts val="1400"/>
              <a:buChar char="•"/>
              <a:defRPr>
                <a:solidFill>
                  <a:schemeClr val="dk1"/>
                </a:solidFill>
              </a:defRPr>
            </a:lvl2pPr>
            <a:lvl3pPr marL="1371566" lvl="2" indent="-317492" algn="l" rtl="0">
              <a:lnSpc>
                <a:spcPct val="100000"/>
              </a:lnSpc>
              <a:spcBef>
                <a:spcPts val="1000"/>
              </a:spcBef>
              <a:spcAft>
                <a:spcPts val="0"/>
              </a:spcAft>
              <a:buClr>
                <a:schemeClr val="dk1"/>
              </a:buClr>
              <a:buSzPts val="1400"/>
              <a:buChar char="•"/>
              <a:defRPr>
                <a:solidFill>
                  <a:schemeClr val="dk1"/>
                </a:solidFill>
              </a:defRPr>
            </a:lvl3pPr>
            <a:lvl4pPr marL="1828754" lvl="3" indent="-317492" algn="l" rtl="0">
              <a:lnSpc>
                <a:spcPct val="100000"/>
              </a:lnSpc>
              <a:spcBef>
                <a:spcPts val="1000"/>
              </a:spcBef>
              <a:spcAft>
                <a:spcPts val="0"/>
              </a:spcAft>
              <a:buClr>
                <a:schemeClr val="dk1"/>
              </a:buClr>
              <a:buSzPts val="1400"/>
              <a:buChar char="•"/>
              <a:defRPr>
                <a:solidFill>
                  <a:schemeClr val="dk1"/>
                </a:solidFill>
              </a:defRPr>
            </a:lvl4pPr>
            <a:lvl5pPr marL="2285943" lvl="4" indent="-317492" algn="l" rtl="0">
              <a:lnSpc>
                <a:spcPct val="100000"/>
              </a:lnSpc>
              <a:spcBef>
                <a:spcPts val="1000"/>
              </a:spcBef>
              <a:spcAft>
                <a:spcPts val="0"/>
              </a:spcAft>
              <a:buClr>
                <a:schemeClr val="dk1"/>
              </a:buClr>
              <a:buSzPts val="1400"/>
              <a:buChar char="•"/>
              <a:defRPr>
                <a:solidFill>
                  <a:schemeClr val="dk1"/>
                </a:solidFill>
              </a:defRPr>
            </a:lvl5pPr>
            <a:lvl6pPr marL="2743131" lvl="5" indent="-317492" algn="l" rtl="0">
              <a:lnSpc>
                <a:spcPct val="100000"/>
              </a:lnSpc>
              <a:spcBef>
                <a:spcPts val="1000"/>
              </a:spcBef>
              <a:spcAft>
                <a:spcPts val="0"/>
              </a:spcAft>
              <a:buClr>
                <a:schemeClr val="dk1"/>
              </a:buClr>
              <a:buSzPts val="1400"/>
              <a:buChar char="•"/>
              <a:defRPr>
                <a:solidFill>
                  <a:schemeClr val="dk1"/>
                </a:solidFill>
              </a:defRPr>
            </a:lvl6pPr>
            <a:lvl7pPr marL="3200320" lvl="6" indent="-317492" algn="l" rtl="0">
              <a:lnSpc>
                <a:spcPct val="100000"/>
              </a:lnSpc>
              <a:spcBef>
                <a:spcPts val="1000"/>
              </a:spcBef>
              <a:spcAft>
                <a:spcPts val="0"/>
              </a:spcAft>
              <a:buClr>
                <a:schemeClr val="dk1"/>
              </a:buClr>
              <a:buSzPts val="1400"/>
              <a:buChar char="•"/>
              <a:defRPr>
                <a:solidFill>
                  <a:schemeClr val="dk1"/>
                </a:solidFill>
              </a:defRPr>
            </a:lvl7pPr>
            <a:lvl8pPr marL="3657509" lvl="7" indent="-317492" algn="l" rtl="0">
              <a:lnSpc>
                <a:spcPct val="100000"/>
              </a:lnSpc>
              <a:spcBef>
                <a:spcPts val="1000"/>
              </a:spcBef>
              <a:spcAft>
                <a:spcPts val="0"/>
              </a:spcAft>
              <a:buClr>
                <a:schemeClr val="dk1"/>
              </a:buClr>
              <a:buSzPts val="1400"/>
              <a:buChar char="•"/>
              <a:defRPr>
                <a:solidFill>
                  <a:schemeClr val="dk1"/>
                </a:solidFill>
              </a:defRPr>
            </a:lvl8pPr>
            <a:lvl9pPr marL="4114697" lvl="8" indent="-317492" algn="l" rtl="0">
              <a:lnSpc>
                <a:spcPct val="100000"/>
              </a:lnSpc>
              <a:spcBef>
                <a:spcPts val="1000"/>
              </a:spcBef>
              <a:spcAft>
                <a:spcPts val="1000"/>
              </a:spcAft>
              <a:buClr>
                <a:schemeClr val="dk1"/>
              </a:buClr>
              <a:buSzPts val="1400"/>
              <a:buChar char="•"/>
              <a:defRPr>
                <a:solidFill>
                  <a:schemeClr val="dk1"/>
                </a:solidFill>
              </a:defRPr>
            </a:lvl9pPr>
          </a:lstStyle>
          <a:p>
            <a:endParaRPr/>
          </a:p>
        </p:txBody>
      </p:sp>
      <p:cxnSp>
        <p:nvCxnSpPr>
          <p:cNvPr id="659" name="Google Shape;659;p32"/>
          <p:cNvCxnSpPr/>
          <p:nvPr/>
        </p:nvCxnSpPr>
        <p:spPr>
          <a:xfrm>
            <a:off x="6848827" y="2418261"/>
            <a:ext cx="537600" cy="0"/>
          </a:xfrm>
          <a:prstGeom prst="straightConnector1">
            <a:avLst/>
          </a:prstGeom>
          <a:noFill/>
          <a:ln w="19050" cap="rnd" cmpd="sng">
            <a:solidFill>
              <a:schemeClr val="accent1"/>
            </a:solidFill>
            <a:prstDash val="solid"/>
            <a:round/>
            <a:headEnd type="none" w="sm" len="sm"/>
            <a:tailEnd type="none" w="sm" len="sm"/>
          </a:ln>
        </p:spPr>
      </p:cxnSp>
      <p:sp>
        <p:nvSpPr>
          <p:cNvPr id="660" name="Google Shape;660;p32"/>
          <p:cNvSpPr txBox="1">
            <a:spLocks noGrp="1"/>
          </p:cNvSpPr>
          <p:nvPr>
            <p:ph type="body" idx="2"/>
          </p:nvPr>
        </p:nvSpPr>
        <p:spPr>
          <a:xfrm>
            <a:off x="7534627" y="1513726"/>
            <a:ext cx="3760800" cy="6285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Regular"/>
              <a:buNone/>
              <a:defRPr sz="2800" i="0">
                <a:solidFill>
                  <a:schemeClr val="accent3"/>
                </a:solidFill>
                <a:latin typeface="Exo 2 Regular"/>
                <a:ea typeface="Exo 2 Regular"/>
                <a:cs typeface="Exo 2 Regular"/>
                <a:sym typeface="Exo 2 Regular"/>
              </a:defRPr>
            </a:lvl1pPr>
            <a:lvl2pPr marL="914377" lvl="1"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566" lvl="2"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754" lvl="3"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5943" lvl="4"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131" lvl="5"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320" lvl="6"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509" lvl="7"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697" lvl="8" indent="-317492"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661" name="Google Shape;661;p32"/>
          <p:cNvSpPr txBox="1">
            <a:spLocks noGrp="1"/>
          </p:cNvSpPr>
          <p:nvPr>
            <p:ph type="body" idx="3"/>
          </p:nvPr>
        </p:nvSpPr>
        <p:spPr>
          <a:xfrm>
            <a:off x="1133443" y="2223851"/>
            <a:ext cx="3760800" cy="29103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Clr>
                <a:schemeClr val="dk1"/>
              </a:buClr>
              <a:buSzPts val="1400"/>
              <a:buChar char="•"/>
              <a:defRPr sz="1600" i="0">
                <a:solidFill>
                  <a:schemeClr val="dk1"/>
                </a:solidFill>
              </a:defRPr>
            </a:lvl1pPr>
            <a:lvl2pPr marL="914377" lvl="1" indent="-317492" algn="l" rtl="0">
              <a:lnSpc>
                <a:spcPct val="100000"/>
              </a:lnSpc>
              <a:spcBef>
                <a:spcPts val="1000"/>
              </a:spcBef>
              <a:spcAft>
                <a:spcPts val="0"/>
              </a:spcAft>
              <a:buClr>
                <a:schemeClr val="dk1"/>
              </a:buClr>
              <a:buSzPts val="1400"/>
              <a:buChar char="•"/>
              <a:defRPr>
                <a:solidFill>
                  <a:schemeClr val="dk1"/>
                </a:solidFill>
              </a:defRPr>
            </a:lvl2pPr>
            <a:lvl3pPr marL="1371566" lvl="2" indent="-317492" algn="l" rtl="0">
              <a:lnSpc>
                <a:spcPct val="100000"/>
              </a:lnSpc>
              <a:spcBef>
                <a:spcPts val="1000"/>
              </a:spcBef>
              <a:spcAft>
                <a:spcPts val="0"/>
              </a:spcAft>
              <a:buClr>
                <a:schemeClr val="dk1"/>
              </a:buClr>
              <a:buSzPts val="1400"/>
              <a:buChar char="•"/>
              <a:defRPr>
                <a:solidFill>
                  <a:schemeClr val="dk1"/>
                </a:solidFill>
              </a:defRPr>
            </a:lvl3pPr>
            <a:lvl4pPr marL="1828754" lvl="3" indent="-317492" algn="l" rtl="0">
              <a:lnSpc>
                <a:spcPct val="100000"/>
              </a:lnSpc>
              <a:spcBef>
                <a:spcPts val="1000"/>
              </a:spcBef>
              <a:spcAft>
                <a:spcPts val="0"/>
              </a:spcAft>
              <a:buClr>
                <a:schemeClr val="dk1"/>
              </a:buClr>
              <a:buSzPts val="1400"/>
              <a:buChar char="•"/>
              <a:defRPr>
                <a:solidFill>
                  <a:schemeClr val="dk1"/>
                </a:solidFill>
              </a:defRPr>
            </a:lvl4pPr>
            <a:lvl5pPr marL="2285943" lvl="4" indent="-317492" algn="l" rtl="0">
              <a:lnSpc>
                <a:spcPct val="100000"/>
              </a:lnSpc>
              <a:spcBef>
                <a:spcPts val="1000"/>
              </a:spcBef>
              <a:spcAft>
                <a:spcPts val="0"/>
              </a:spcAft>
              <a:buClr>
                <a:schemeClr val="dk1"/>
              </a:buClr>
              <a:buSzPts val="1400"/>
              <a:buChar char="•"/>
              <a:defRPr>
                <a:solidFill>
                  <a:schemeClr val="dk1"/>
                </a:solidFill>
              </a:defRPr>
            </a:lvl5pPr>
            <a:lvl6pPr marL="2743131" lvl="5" indent="-317492" algn="l" rtl="0">
              <a:lnSpc>
                <a:spcPct val="100000"/>
              </a:lnSpc>
              <a:spcBef>
                <a:spcPts val="1000"/>
              </a:spcBef>
              <a:spcAft>
                <a:spcPts val="0"/>
              </a:spcAft>
              <a:buClr>
                <a:schemeClr val="dk1"/>
              </a:buClr>
              <a:buSzPts val="1400"/>
              <a:buChar char="•"/>
              <a:defRPr>
                <a:solidFill>
                  <a:schemeClr val="dk1"/>
                </a:solidFill>
              </a:defRPr>
            </a:lvl6pPr>
            <a:lvl7pPr marL="3200320" lvl="6" indent="-317492" algn="l" rtl="0">
              <a:lnSpc>
                <a:spcPct val="100000"/>
              </a:lnSpc>
              <a:spcBef>
                <a:spcPts val="1000"/>
              </a:spcBef>
              <a:spcAft>
                <a:spcPts val="0"/>
              </a:spcAft>
              <a:buClr>
                <a:schemeClr val="dk1"/>
              </a:buClr>
              <a:buSzPts val="1400"/>
              <a:buChar char="•"/>
              <a:defRPr>
                <a:solidFill>
                  <a:schemeClr val="dk1"/>
                </a:solidFill>
              </a:defRPr>
            </a:lvl7pPr>
            <a:lvl8pPr marL="3657509" lvl="7" indent="-317492" algn="l" rtl="0">
              <a:lnSpc>
                <a:spcPct val="100000"/>
              </a:lnSpc>
              <a:spcBef>
                <a:spcPts val="1000"/>
              </a:spcBef>
              <a:spcAft>
                <a:spcPts val="0"/>
              </a:spcAft>
              <a:buClr>
                <a:schemeClr val="dk1"/>
              </a:buClr>
              <a:buSzPts val="1400"/>
              <a:buChar char="•"/>
              <a:defRPr>
                <a:solidFill>
                  <a:schemeClr val="dk1"/>
                </a:solidFill>
              </a:defRPr>
            </a:lvl8pPr>
            <a:lvl9pPr marL="4114697" lvl="8" indent="-317492" algn="l" rtl="0">
              <a:lnSpc>
                <a:spcPct val="100000"/>
              </a:lnSpc>
              <a:spcBef>
                <a:spcPts val="1000"/>
              </a:spcBef>
              <a:spcAft>
                <a:spcPts val="1000"/>
              </a:spcAft>
              <a:buClr>
                <a:schemeClr val="dk1"/>
              </a:buClr>
              <a:buSzPts val="1400"/>
              <a:buChar char="•"/>
              <a:defRPr>
                <a:solidFill>
                  <a:schemeClr val="dk1"/>
                </a:solidFill>
              </a:defRPr>
            </a:lvl9pPr>
          </a:lstStyle>
          <a:p>
            <a:endParaRPr/>
          </a:p>
        </p:txBody>
      </p:sp>
      <p:cxnSp>
        <p:nvCxnSpPr>
          <p:cNvPr id="662" name="Google Shape;662;p32"/>
          <p:cNvCxnSpPr/>
          <p:nvPr/>
        </p:nvCxnSpPr>
        <p:spPr>
          <a:xfrm>
            <a:off x="447643" y="2418261"/>
            <a:ext cx="537600" cy="0"/>
          </a:xfrm>
          <a:prstGeom prst="straightConnector1">
            <a:avLst/>
          </a:prstGeom>
          <a:noFill/>
          <a:ln w="19050" cap="rnd" cmpd="sng">
            <a:solidFill>
              <a:schemeClr val="accent1"/>
            </a:solidFill>
            <a:prstDash val="solid"/>
            <a:round/>
            <a:headEnd type="none" w="sm" len="sm"/>
            <a:tailEnd type="none" w="sm" len="sm"/>
          </a:ln>
        </p:spPr>
      </p:cxnSp>
      <p:sp>
        <p:nvSpPr>
          <p:cNvPr id="663" name="Google Shape;663;p32"/>
          <p:cNvSpPr txBox="1">
            <a:spLocks noGrp="1"/>
          </p:cNvSpPr>
          <p:nvPr>
            <p:ph type="body" idx="4"/>
          </p:nvPr>
        </p:nvSpPr>
        <p:spPr>
          <a:xfrm>
            <a:off x="1133443" y="1513726"/>
            <a:ext cx="3760800" cy="6285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Regular"/>
              <a:buNone/>
              <a:defRPr sz="2800" i="0">
                <a:solidFill>
                  <a:schemeClr val="accent3"/>
                </a:solidFill>
                <a:latin typeface="Exo 2 Regular"/>
                <a:ea typeface="Exo 2 Regular"/>
                <a:cs typeface="Exo 2 Regular"/>
                <a:sym typeface="Exo 2 Regular"/>
              </a:defRPr>
            </a:lvl1pPr>
            <a:lvl2pPr marL="914377" lvl="1"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566" lvl="2"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754" lvl="3"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5943" lvl="4"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131" lvl="5"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320" lvl="6"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509" lvl="7"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697" lvl="8" indent="-317492"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664" name="Google Shape;664;p32"/>
          <p:cNvSpPr txBox="1">
            <a:spLocks noGrp="1"/>
          </p:cNvSpPr>
          <p:nvPr>
            <p:ph type="subTitle" idx="5"/>
          </p:nvPr>
        </p:nvSpPr>
        <p:spPr>
          <a:xfrm>
            <a:off x="6646514" y="185065"/>
            <a:ext cx="5085300" cy="5883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2800"/>
              <a:buFont typeface="Exo 2"/>
              <a:buNone/>
              <a:defRPr sz="1600" b="0" i="0">
                <a:solidFill>
                  <a:schemeClr val="accent3"/>
                </a:solidFill>
                <a:latin typeface="Exo 2 Regular"/>
                <a:ea typeface="Exo 2 Regular"/>
                <a:cs typeface="Exo 2 Regular"/>
                <a:sym typeface="Exo 2 Regular"/>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cxnSp>
        <p:nvCxnSpPr>
          <p:cNvPr id="665" name="Google Shape;665;p32"/>
          <p:cNvCxnSpPr/>
          <p:nvPr/>
        </p:nvCxnSpPr>
        <p:spPr>
          <a:xfrm>
            <a:off x="12341" y="957015"/>
            <a:ext cx="12167400" cy="0"/>
          </a:xfrm>
          <a:prstGeom prst="straightConnector1">
            <a:avLst/>
          </a:prstGeom>
          <a:noFill/>
          <a:ln w="19050" cap="rnd" cmpd="sng">
            <a:solidFill>
              <a:schemeClr val="lt2"/>
            </a:solidFill>
            <a:prstDash val="solid"/>
            <a:round/>
            <a:headEnd type="none" w="sm" len="sm"/>
            <a:tailEnd type="none" w="sm" len="sm"/>
          </a:ln>
        </p:spPr>
      </p:cxnSp>
      <p:sp>
        <p:nvSpPr>
          <p:cNvPr id="666" name="Google Shape;666;p32"/>
          <p:cNvSpPr/>
          <p:nvPr/>
        </p:nvSpPr>
        <p:spPr>
          <a:xfrm>
            <a:off x="6088700" y="1261739"/>
            <a:ext cx="45600" cy="4903851"/>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nvGrpSpPr>
          <p:cNvPr id="667" name="Google Shape;667;p32"/>
          <p:cNvGrpSpPr/>
          <p:nvPr/>
        </p:nvGrpSpPr>
        <p:grpSpPr>
          <a:xfrm>
            <a:off x="0" y="6336798"/>
            <a:ext cx="12192000" cy="521100"/>
            <a:chOff x="0" y="6314172"/>
            <a:chExt cx="12192000" cy="521100"/>
          </a:xfrm>
        </p:grpSpPr>
        <p:sp>
          <p:nvSpPr>
            <p:cNvPr id="668" name="Google Shape;668;p32"/>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669" name="Google Shape;669;p32"/>
            <p:cNvGrpSpPr/>
            <p:nvPr/>
          </p:nvGrpSpPr>
          <p:grpSpPr>
            <a:xfrm>
              <a:off x="10577698" y="6472603"/>
              <a:ext cx="1323412" cy="240233"/>
              <a:chOff x="1753506" y="1074221"/>
              <a:chExt cx="2173448" cy="394536"/>
            </a:xfrm>
          </p:grpSpPr>
          <p:sp>
            <p:nvSpPr>
              <p:cNvPr id="670" name="Google Shape;670;p32"/>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1" name="Google Shape;671;p32"/>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2" name="Google Shape;672;p32"/>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3" name="Google Shape;673;p32"/>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4" name="Google Shape;674;p32"/>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5" name="Google Shape;675;p32"/>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6" name="Google Shape;676;p32"/>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7" name="Google Shape;677;p32"/>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8" name="Google Shape;678;p32"/>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9" name="Google Shape;679;p32"/>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80" name="Google Shape;680;p32"/>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81" name="Google Shape;681;p32"/>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82" name="Google Shape;682;p32"/>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83" name="Google Shape;683;p32"/>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84" name="Google Shape;684;p32"/>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extLst>
      <p:ext uri="{BB962C8B-B14F-4D97-AF65-F5344CB8AC3E}">
        <p14:creationId xmlns:p14="http://schemas.microsoft.com/office/powerpoint/2010/main" val="33888602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matchingName="5. Case Study Title photo">
  <p:cSld name="5. Case Study Title photo">
    <p:bg>
      <p:bgPr>
        <a:blipFill>
          <a:blip r:embed="rId2">
            <a:alphaModFix/>
          </a:blip>
          <a:stretch>
            <a:fillRect/>
          </a:stretch>
        </a:blipFill>
        <a:effectLst/>
      </p:bgPr>
    </p:bg>
    <p:spTree>
      <p:nvGrpSpPr>
        <p:cNvPr id="1" name="Shape 685"/>
        <p:cNvGrpSpPr/>
        <p:nvPr/>
      </p:nvGrpSpPr>
      <p:grpSpPr>
        <a:xfrm>
          <a:off x="0" y="0"/>
          <a:ext cx="0" cy="0"/>
          <a:chOff x="0" y="0"/>
          <a:chExt cx="0" cy="0"/>
        </a:xfrm>
      </p:grpSpPr>
      <p:sp>
        <p:nvSpPr>
          <p:cNvPr id="686" name="Google Shape;686;p33"/>
          <p:cNvSpPr/>
          <p:nvPr/>
        </p:nvSpPr>
        <p:spPr>
          <a:xfrm flipH="1">
            <a:off x="6122999" y="0"/>
            <a:ext cx="606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687" name="Google Shape;687;p33"/>
          <p:cNvSpPr txBox="1">
            <a:spLocks noGrp="1"/>
          </p:cNvSpPr>
          <p:nvPr>
            <p:ph type="ctrTitle"/>
          </p:nvPr>
        </p:nvSpPr>
        <p:spPr>
          <a:xfrm>
            <a:off x="6988998" y="2827331"/>
            <a:ext cx="4758900" cy="2097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5200"/>
              <a:buNone/>
              <a:defRPr sz="4800">
                <a:solidFill>
                  <a:schemeClr val="dk2"/>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688" name="Google Shape;688;p33"/>
          <p:cNvSpPr txBox="1">
            <a:spLocks noGrp="1"/>
          </p:cNvSpPr>
          <p:nvPr>
            <p:ph type="subTitle" idx="1"/>
          </p:nvPr>
        </p:nvSpPr>
        <p:spPr>
          <a:xfrm>
            <a:off x="7015891" y="5517589"/>
            <a:ext cx="4448700" cy="7701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Font typeface="Exo 2"/>
              <a:buNone/>
              <a:defRPr sz="1600" b="0" i="0">
                <a:solidFill>
                  <a:schemeClr val="accent3"/>
                </a:solidFill>
                <a:latin typeface="Exo 2 Regular"/>
                <a:ea typeface="Exo 2 Regular"/>
                <a:cs typeface="Exo 2 Regular"/>
                <a:sym typeface="Exo 2 Regular"/>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689" name="Google Shape;689;p33"/>
          <p:cNvGrpSpPr/>
          <p:nvPr/>
        </p:nvGrpSpPr>
        <p:grpSpPr>
          <a:xfrm>
            <a:off x="10577699" y="6495229"/>
            <a:ext cx="1323412" cy="240233"/>
            <a:chOff x="1753506" y="1074221"/>
            <a:chExt cx="2173448" cy="394536"/>
          </a:xfrm>
        </p:grpSpPr>
        <p:sp>
          <p:nvSpPr>
            <p:cNvPr id="690" name="Google Shape;690;p3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1" name="Google Shape;691;p3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2" name="Google Shape;692;p3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3" name="Google Shape;693;p3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4" name="Google Shape;694;p3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5" name="Google Shape;695;p3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6" name="Google Shape;696;p3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7" name="Google Shape;697;p3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8" name="Google Shape;698;p3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9" name="Google Shape;699;p3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00" name="Google Shape;700;p3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01" name="Google Shape;701;p3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02" name="Google Shape;702;p3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03" name="Google Shape;703;p3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04" name="Google Shape;704;p3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7785166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matchingName="5. Case Study 3 bucket">
  <p:cSld name="5. Case Study 3 bucket">
    <p:spTree>
      <p:nvGrpSpPr>
        <p:cNvPr id="1" name="Shape 705"/>
        <p:cNvGrpSpPr/>
        <p:nvPr/>
      </p:nvGrpSpPr>
      <p:grpSpPr>
        <a:xfrm>
          <a:off x="0" y="0"/>
          <a:ext cx="0" cy="0"/>
          <a:chOff x="0" y="0"/>
          <a:chExt cx="0" cy="0"/>
        </a:xfrm>
      </p:grpSpPr>
      <p:sp>
        <p:nvSpPr>
          <p:cNvPr id="706" name="Google Shape;706;p34"/>
          <p:cNvSpPr txBox="1">
            <a:spLocks noGrp="1"/>
          </p:cNvSpPr>
          <p:nvPr>
            <p:ph type="body" idx="1"/>
          </p:nvPr>
        </p:nvSpPr>
        <p:spPr>
          <a:xfrm>
            <a:off x="487983" y="2542058"/>
            <a:ext cx="3478800" cy="33687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Clr>
                <a:schemeClr val="dk1"/>
              </a:buClr>
              <a:buSzPts val="1400"/>
              <a:buChar char="•"/>
              <a:defRPr sz="1600" i="0">
                <a:solidFill>
                  <a:schemeClr val="dk1"/>
                </a:solidFill>
              </a:defRPr>
            </a:lvl1pPr>
            <a:lvl2pPr marL="914377" lvl="1" indent="-317492" algn="l" rtl="0">
              <a:lnSpc>
                <a:spcPct val="100000"/>
              </a:lnSpc>
              <a:spcBef>
                <a:spcPts val="1000"/>
              </a:spcBef>
              <a:spcAft>
                <a:spcPts val="0"/>
              </a:spcAft>
              <a:buClr>
                <a:schemeClr val="dk1"/>
              </a:buClr>
              <a:buSzPts val="1400"/>
              <a:buChar char="•"/>
              <a:defRPr>
                <a:solidFill>
                  <a:schemeClr val="dk1"/>
                </a:solidFill>
              </a:defRPr>
            </a:lvl2pPr>
            <a:lvl3pPr marL="1371566" lvl="2" indent="-317492" algn="l" rtl="0">
              <a:lnSpc>
                <a:spcPct val="100000"/>
              </a:lnSpc>
              <a:spcBef>
                <a:spcPts val="1000"/>
              </a:spcBef>
              <a:spcAft>
                <a:spcPts val="0"/>
              </a:spcAft>
              <a:buClr>
                <a:schemeClr val="dk1"/>
              </a:buClr>
              <a:buSzPts val="1400"/>
              <a:buChar char="•"/>
              <a:defRPr>
                <a:solidFill>
                  <a:schemeClr val="dk1"/>
                </a:solidFill>
              </a:defRPr>
            </a:lvl3pPr>
            <a:lvl4pPr marL="1828754" lvl="3" indent="-317492" algn="l" rtl="0">
              <a:lnSpc>
                <a:spcPct val="100000"/>
              </a:lnSpc>
              <a:spcBef>
                <a:spcPts val="1000"/>
              </a:spcBef>
              <a:spcAft>
                <a:spcPts val="0"/>
              </a:spcAft>
              <a:buClr>
                <a:schemeClr val="dk1"/>
              </a:buClr>
              <a:buSzPts val="1400"/>
              <a:buChar char="•"/>
              <a:defRPr>
                <a:solidFill>
                  <a:schemeClr val="dk1"/>
                </a:solidFill>
              </a:defRPr>
            </a:lvl4pPr>
            <a:lvl5pPr marL="2285943" lvl="4" indent="-317492" algn="l" rtl="0">
              <a:lnSpc>
                <a:spcPct val="100000"/>
              </a:lnSpc>
              <a:spcBef>
                <a:spcPts val="1000"/>
              </a:spcBef>
              <a:spcAft>
                <a:spcPts val="0"/>
              </a:spcAft>
              <a:buClr>
                <a:schemeClr val="dk1"/>
              </a:buClr>
              <a:buSzPts val="1400"/>
              <a:buChar char="•"/>
              <a:defRPr>
                <a:solidFill>
                  <a:schemeClr val="dk1"/>
                </a:solidFill>
              </a:defRPr>
            </a:lvl5pPr>
            <a:lvl6pPr marL="2743131" lvl="5" indent="-317492" algn="l" rtl="0">
              <a:lnSpc>
                <a:spcPct val="100000"/>
              </a:lnSpc>
              <a:spcBef>
                <a:spcPts val="1000"/>
              </a:spcBef>
              <a:spcAft>
                <a:spcPts val="0"/>
              </a:spcAft>
              <a:buClr>
                <a:schemeClr val="dk1"/>
              </a:buClr>
              <a:buSzPts val="1400"/>
              <a:buChar char="•"/>
              <a:defRPr>
                <a:solidFill>
                  <a:schemeClr val="dk1"/>
                </a:solidFill>
              </a:defRPr>
            </a:lvl6pPr>
            <a:lvl7pPr marL="3200320" lvl="6" indent="-317492" algn="l" rtl="0">
              <a:lnSpc>
                <a:spcPct val="100000"/>
              </a:lnSpc>
              <a:spcBef>
                <a:spcPts val="1000"/>
              </a:spcBef>
              <a:spcAft>
                <a:spcPts val="0"/>
              </a:spcAft>
              <a:buClr>
                <a:schemeClr val="dk1"/>
              </a:buClr>
              <a:buSzPts val="1400"/>
              <a:buChar char="•"/>
              <a:defRPr>
                <a:solidFill>
                  <a:schemeClr val="dk1"/>
                </a:solidFill>
              </a:defRPr>
            </a:lvl7pPr>
            <a:lvl8pPr marL="3657509" lvl="7" indent="-317492" algn="l" rtl="0">
              <a:lnSpc>
                <a:spcPct val="100000"/>
              </a:lnSpc>
              <a:spcBef>
                <a:spcPts val="1000"/>
              </a:spcBef>
              <a:spcAft>
                <a:spcPts val="0"/>
              </a:spcAft>
              <a:buClr>
                <a:schemeClr val="dk1"/>
              </a:buClr>
              <a:buSzPts val="1400"/>
              <a:buChar char="•"/>
              <a:defRPr>
                <a:solidFill>
                  <a:schemeClr val="dk1"/>
                </a:solidFill>
              </a:defRPr>
            </a:lvl8pPr>
            <a:lvl9pPr marL="4114697" lvl="8" indent="-317492" algn="l" rtl="0">
              <a:lnSpc>
                <a:spcPct val="100000"/>
              </a:lnSpc>
              <a:spcBef>
                <a:spcPts val="1000"/>
              </a:spcBef>
              <a:spcAft>
                <a:spcPts val="1000"/>
              </a:spcAft>
              <a:buClr>
                <a:schemeClr val="dk1"/>
              </a:buClr>
              <a:buSzPts val="1400"/>
              <a:buChar char="•"/>
              <a:defRPr>
                <a:solidFill>
                  <a:schemeClr val="dk1"/>
                </a:solidFill>
              </a:defRPr>
            </a:lvl9pPr>
          </a:lstStyle>
          <a:p>
            <a:endParaRPr/>
          </a:p>
        </p:txBody>
      </p:sp>
      <p:sp>
        <p:nvSpPr>
          <p:cNvPr id="707" name="Google Shape;707;p34"/>
          <p:cNvSpPr txBox="1">
            <a:spLocks noGrp="1"/>
          </p:cNvSpPr>
          <p:nvPr>
            <p:ph type="body" idx="2"/>
          </p:nvPr>
        </p:nvSpPr>
        <p:spPr>
          <a:xfrm>
            <a:off x="487983" y="1941939"/>
            <a:ext cx="3478800" cy="5187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Regular"/>
              <a:buNone/>
              <a:defRPr sz="2800" b="1" i="0">
                <a:solidFill>
                  <a:schemeClr val="accent3"/>
                </a:solidFill>
                <a:latin typeface="Exo 2 Regular"/>
                <a:ea typeface="Exo 2 Regular"/>
                <a:cs typeface="Exo 2 Regular"/>
                <a:sym typeface="Exo 2 Regular"/>
              </a:defRPr>
            </a:lvl1pPr>
            <a:lvl2pPr marL="914377" lvl="1"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2pPr>
            <a:lvl3pPr marL="1371566" lvl="2"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3pPr>
            <a:lvl4pPr marL="1828754" lvl="3"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4pPr>
            <a:lvl5pPr marL="2285943" lvl="4"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5pPr>
            <a:lvl6pPr marL="2743131" lvl="5"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6pPr>
            <a:lvl7pPr marL="3200320" lvl="6"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7pPr>
            <a:lvl8pPr marL="3657509" lvl="7"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8pPr>
            <a:lvl9pPr marL="4114697" lvl="8" indent="-317492" algn="l" rtl="0">
              <a:lnSpc>
                <a:spcPct val="100000"/>
              </a:lnSpc>
              <a:spcBef>
                <a:spcPts val="1600"/>
              </a:spcBef>
              <a:spcAft>
                <a:spcPts val="1600"/>
              </a:spcAft>
              <a:buSzPts val="1400"/>
              <a:buFont typeface="Exo 2 Regular"/>
              <a:buChar char="•"/>
              <a:defRPr b="1">
                <a:latin typeface="Exo 2 Regular"/>
                <a:ea typeface="Exo 2 Regular"/>
                <a:cs typeface="Exo 2 Regular"/>
                <a:sym typeface="Exo 2 Regular"/>
              </a:defRPr>
            </a:lvl9pPr>
          </a:lstStyle>
          <a:p>
            <a:endParaRPr/>
          </a:p>
        </p:txBody>
      </p:sp>
      <p:sp>
        <p:nvSpPr>
          <p:cNvPr id="708" name="Google Shape;708;p34"/>
          <p:cNvSpPr txBox="1">
            <a:spLocks noGrp="1"/>
          </p:cNvSpPr>
          <p:nvPr>
            <p:ph type="title"/>
          </p:nvPr>
        </p:nvSpPr>
        <p:spPr>
          <a:xfrm>
            <a:off x="487975" y="185075"/>
            <a:ext cx="8655900" cy="588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Font typeface="Exo 2 Regular"/>
              <a:buNone/>
              <a:defRPr sz="1600" b="1" i="0">
                <a:solidFill>
                  <a:schemeClr val="accent3"/>
                </a:solidFill>
                <a:latin typeface="Exo 2 Regular"/>
                <a:ea typeface="Exo 2 Regular"/>
                <a:cs typeface="Exo 2 Regular"/>
                <a:sym typeface="Exo 2 Regular"/>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09" name="Google Shape;709;p34"/>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cxnSp>
        <p:nvCxnSpPr>
          <p:cNvPr id="710" name="Google Shape;710;p34"/>
          <p:cNvCxnSpPr/>
          <p:nvPr/>
        </p:nvCxnSpPr>
        <p:spPr>
          <a:xfrm>
            <a:off x="487983" y="1905904"/>
            <a:ext cx="537600" cy="0"/>
          </a:xfrm>
          <a:prstGeom prst="straightConnector1">
            <a:avLst/>
          </a:prstGeom>
          <a:noFill/>
          <a:ln w="19050" cap="rnd" cmpd="sng">
            <a:solidFill>
              <a:schemeClr val="accent1"/>
            </a:solidFill>
            <a:prstDash val="solid"/>
            <a:round/>
            <a:headEnd type="none" w="sm" len="sm"/>
            <a:tailEnd type="none" w="sm" len="sm"/>
          </a:ln>
        </p:spPr>
      </p:cxnSp>
      <p:sp>
        <p:nvSpPr>
          <p:cNvPr id="711" name="Google Shape;711;p34"/>
          <p:cNvSpPr txBox="1">
            <a:spLocks noGrp="1"/>
          </p:cNvSpPr>
          <p:nvPr>
            <p:ph type="subTitle" idx="3"/>
          </p:nvPr>
        </p:nvSpPr>
        <p:spPr>
          <a:xfrm>
            <a:off x="6646514" y="185065"/>
            <a:ext cx="5085300" cy="5883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2800"/>
              <a:buFont typeface="Exo 2"/>
              <a:buNone/>
              <a:defRPr sz="1600" b="0" i="0">
                <a:solidFill>
                  <a:schemeClr val="accent3"/>
                </a:solidFill>
                <a:latin typeface="Exo 2 Regular"/>
                <a:ea typeface="Exo 2 Regular"/>
                <a:cs typeface="Exo 2 Regular"/>
                <a:sym typeface="Exo 2 Regular"/>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cxnSp>
        <p:nvCxnSpPr>
          <p:cNvPr id="712" name="Google Shape;712;p34"/>
          <p:cNvCxnSpPr/>
          <p:nvPr/>
        </p:nvCxnSpPr>
        <p:spPr>
          <a:xfrm>
            <a:off x="12341" y="957015"/>
            <a:ext cx="12167400" cy="0"/>
          </a:xfrm>
          <a:prstGeom prst="straightConnector1">
            <a:avLst/>
          </a:prstGeom>
          <a:noFill/>
          <a:ln w="19050" cap="rnd" cmpd="sng">
            <a:solidFill>
              <a:schemeClr val="lt2"/>
            </a:solidFill>
            <a:prstDash val="solid"/>
            <a:round/>
            <a:headEnd type="none" w="sm" len="sm"/>
            <a:tailEnd type="none" w="sm" len="sm"/>
          </a:ln>
        </p:spPr>
      </p:cxnSp>
      <p:sp>
        <p:nvSpPr>
          <p:cNvPr id="713" name="Google Shape;713;p34"/>
          <p:cNvSpPr/>
          <p:nvPr/>
        </p:nvSpPr>
        <p:spPr>
          <a:xfrm>
            <a:off x="4172424" y="1261739"/>
            <a:ext cx="45600" cy="4903851"/>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14" name="Google Shape;714;p34"/>
          <p:cNvSpPr txBox="1">
            <a:spLocks noGrp="1"/>
          </p:cNvSpPr>
          <p:nvPr>
            <p:ph type="body" idx="4"/>
          </p:nvPr>
        </p:nvSpPr>
        <p:spPr>
          <a:xfrm>
            <a:off x="4428027" y="2532155"/>
            <a:ext cx="3478800" cy="33687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Clr>
                <a:schemeClr val="dk1"/>
              </a:buClr>
              <a:buSzPts val="1400"/>
              <a:buChar char="•"/>
              <a:defRPr sz="1600" i="0">
                <a:solidFill>
                  <a:schemeClr val="dk1"/>
                </a:solidFill>
              </a:defRPr>
            </a:lvl1pPr>
            <a:lvl2pPr marL="914377" lvl="1" indent="-317492" algn="l" rtl="0">
              <a:lnSpc>
                <a:spcPct val="100000"/>
              </a:lnSpc>
              <a:spcBef>
                <a:spcPts val="1000"/>
              </a:spcBef>
              <a:spcAft>
                <a:spcPts val="0"/>
              </a:spcAft>
              <a:buClr>
                <a:schemeClr val="dk1"/>
              </a:buClr>
              <a:buSzPts val="1400"/>
              <a:buChar char="•"/>
              <a:defRPr>
                <a:solidFill>
                  <a:schemeClr val="dk1"/>
                </a:solidFill>
              </a:defRPr>
            </a:lvl2pPr>
            <a:lvl3pPr marL="1371566" lvl="2" indent="-317492" algn="l" rtl="0">
              <a:lnSpc>
                <a:spcPct val="100000"/>
              </a:lnSpc>
              <a:spcBef>
                <a:spcPts val="1000"/>
              </a:spcBef>
              <a:spcAft>
                <a:spcPts val="0"/>
              </a:spcAft>
              <a:buClr>
                <a:schemeClr val="dk1"/>
              </a:buClr>
              <a:buSzPts val="1400"/>
              <a:buChar char="•"/>
              <a:defRPr>
                <a:solidFill>
                  <a:schemeClr val="dk1"/>
                </a:solidFill>
              </a:defRPr>
            </a:lvl3pPr>
            <a:lvl4pPr marL="1828754" lvl="3" indent="-317492" algn="l" rtl="0">
              <a:lnSpc>
                <a:spcPct val="100000"/>
              </a:lnSpc>
              <a:spcBef>
                <a:spcPts val="1000"/>
              </a:spcBef>
              <a:spcAft>
                <a:spcPts val="0"/>
              </a:spcAft>
              <a:buClr>
                <a:schemeClr val="dk1"/>
              </a:buClr>
              <a:buSzPts val="1400"/>
              <a:buChar char="•"/>
              <a:defRPr>
                <a:solidFill>
                  <a:schemeClr val="dk1"/>
                </a:solidFill>
              </a:defRPr>
            </a:lvl4pPr>
            <a:lvl5pPr marL="2285943" lvl="4" indent="-317492" algn="l" rtl="0">
              <a:lnSpc>
                <a:spcPct val="100000"/>
              </a:lnSpc>
              <a:spcBef>
                <a:spcPts val="1000"/>
              </a:spcBef>
              <a:spcAft>
                <a:spcPts val="0"/>
              </a:spcAft>
              <a:buClr>
                <a:schemeClr val="dk1"/>
              </a:buClr>
              <a:buSzPts val="1400"/>
              <a:buChar char="•"/>
              <a:defRPr>
                <a:solidFill>
                  <a:schemeClr val="dk1"/>
                </a:solidFill>
              </a:defRPr>
            </a:lvl5pPr>
            <a:lvl6pPr marL="2743131" lvl="5" indent="-317492" algn="l" rtl="0">
              <a:lnSpc>
                <a:spcPct val="100000"/>
              </a:lnSpc>
              <a:spcBef>
                <a:spcPts val="1000"/>
              </a:spcBef>
              <a:spcAft>
                <a:spcPts val="0"/>
              </a:spcAft>
              <a:buClr>
                <a:schemeClr val="dk1"/>
              </a:buClr>
              <a:buSzPts val="1400"/>
              <a:buChar char="•"/>
              <a:defRPr>
                <a:solidFill>
                  <a:schemeClr val="dk1"/>
                </a:solidFill>
              </a:defRPr>
            </a:lvl6pPr>
            <a:lvl7pPr marL="3200320" lvl="6" indent="-317492" algn="l" rtl="0">
              <a:lnSpc>
                <a:spcPct val="100000"/>
              </a:lnSpc>
              <a:spcBef>
                <a:spcPts val="1000"/>
              </a:spcBef>
              <a:spcAft>
                <a:spcPts val="0"/>
              </a:spcAft>
              <a:buClr>
                <a:schemeClr val="dk1"/>
              </a:buClr>
              <a:buSzPts val="1400"/>
              <a:buChar char="•"/>
              <a:defRPr>
                <a:solidFill>
                  <a:schemeClr val="dk1"/>
                </a:solidFill>
              </a:defRPr>
            </a:lvl7pPr>
            <a:lvl8pPr marL="3657509" lvl="7" indent="-317492" algn="l" rtl="0">
              <a:lnSpc>
                <a:spcPct val="100000"/>
              </a:lnSpc>
              <a:spcBef>
                <a:spcPts val="1000"/>
              </a:spcBef>
              <a:spcAft>
                <a:spcPts val="0"/>
              </a:spcAft>
              <a:buClr>
                <a:schemeClr val="dk1"/>
              </a:buClr>
              <a:buSzPts val="1400"/>
              <a:buChar char="•"/>
              <a:defRPr>
                <a:solidFill>
                  <a:schemeClr val="dk1"/>
                </a:solidFill>
              </a:defRPr>
            </a:lvl8pPr>
            <a:lvl9pPr marL="4114697" lvl="8" indent="-317492" algn="l" rtl="0">
              <a:lnSpc>
                <a:spcPct val="100000"/>
              </a:lnSpc>
              <a:spcBef>
                <a:spcPts val="1000"/>
              </a:spcBef>
              <a:spcAft>
                <a:spcPts val="1000"/>
              </a:spcAft>
              <a:buClr>
                <a:schemeClr val="dk1"/>
              </a:buClr>
              <a:buSzPts val="1400"/>
              <a:buChar char="•"/>
              <a:defRPr>
                <a:solidFill>
                  <a:schemeClr val="dk1"/>
                </a:solidFill>
              </a:defRPr>
            </a:lvl9pPr>
          </a:lstStyle>
          <a:p>
            <a:endParaRPr/>
          </a:p>
        </p:txBody>
      </p:sp>
      <p:cxnSp>
        <p:nvCxnSpPr>
          <p:cNvPr id="715" name="Google Shape;715;p34"/>
          <p:cNvCxnSpPr/>
          <p:nvPr/>
        </p:nvCxnSpPr>
        <p:spPr>
          <a:xfrm>
            <a:off x="4428027" y="1896003"/>
            <a:ext cx="537600" cy="0"/>
          </a:xfrm>
          <a:prstGeom prst="straightConnector1">
            <a:avLst/>
          </a:prstGeom>
          <a:noFill/>
          <a:ln w="19050" cap="rnd" cmpd="sng">
            <a:solidFill>
              <a:schemeClr val="accent1"/>
            </a:solidFill>
            <a:prstDash val="solid"/>
            <a:round/>
            <a:headEnd type="none" w="sm" len="sm"/>
            <a:tailEnd type="none" w="sm" len="sm"/>
          </a:ln>
        </p:spPr>
      </p:cxnSp>
      <p:sp>
        <p:nvSpPr>
          <p:cNvPr id="716" name="Google Shape;716;p34"/>
          <p:cNvSpPr txBox="1">
            <a:spLocks noGrp="1"/>
          </p:cNvSpPr>
          <p:nvPr>
            <p:ph type="body" idx="5"/>
          </p:nvPr>
        </p:nvSpPr>
        <p:spPr>
          <a:xfrm>
            <a:off x="4428027" y="1932038"/>
            <a:ext cx="3478800" cy="5187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Regular"/>
              <a:buNone/>
              <a:defRPr sz="2800" b="1" i="0">
                <a:solidFill>
                  <a:schemeClr val="accent3"/>
                </a:solidFill>
                <a:latin typeface="Exo 2 Regular"/>
                <a:ea typeface="Exo 2 Regular"/>
                <a:cs typeface="Exo 2 Regular"/>
                <a:sym typeface="Exo 2 Regular"/>
              </a:defRPr>
            </a:lvl1pPr>
            <a:lvl2pPr marL="914377" lvl="1"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2pPr>
            <a:lvl3pPr marL="1371566" lvl="2"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3pPr>
            <a:lvl4pPr marL="1828754" lvl="3"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4pPr>
            <a:lvl5pPr marL="2285943" lvl="4"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5pPr>
            <a:lvl6pPr marL="2743131" lvl="5"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6pPr>
            <a:lvl7pPr marL="3200320" lvl="6"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7pPr>
            <a:lvl8pPr marL="3657509" lvl="7"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8pPr>
            <a:lvl9pPr marL="4114697" lvl="8" indent="-317492" algn="l" rtl="0">
              <a:lnSpc>
                <a:spcPct val="100000"/>
              </a:lnSpc>
              <a:spcBef>
                <a:spcPts val="1600"/>
              </a:spcBef>
              <a:spcAft>
                <a:spcPts val="1600"/>
              </a:spcAft>
              <a:buSzPts val="1400"/>
              <a:buFont typeface="Exo 2 Regular"/>
              <a:buChar char="•"/>
              <a:defRPr b="1">
                <a:latin typeface="Exo 2 Regular"/>
                <a:ea typeface="Exo 2 Regular"/>
                <a:cs typeface="Exo 2 Regular"/>
                <a:sym typeface="Exo 2 Regular"/>
              </a:defRPr>
            </a:lvl9pPr>
          </a:lstStyle>
          <a:p>
            <a:endParaRPr/>
          </a:p>
        </p:txBody>
      </p:sp>
      <p:sp>
        <p:nvSpPr>
          <p:cNvPr id="717" name="Google Shape;717;p34"/>
          <p:cNvSpPr/>
          <p:nvPr/>
        </p:nvSpPr>
        <p:spPr>
          <a:xfrm>
            <a:off x="8095763" y="1261739"/>
            <a:ext cx="45600" cy="4903851"/>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18" name="Google Shape;718;p34"/>
          <p:cNvSpPr txBox="1">
            <a:spLocks noGrp="1"/>
          </p:cNvSpPr>
          <p:nvPr>
            <p:ph type="body" idx="6"/>
          </p:nvPr>
        </p:nvSpPr>
        <p:spPr>
          <a:xfrm>
            <a:off x="8330211" y="2532155"/>
            <a:ext cx="3478800" cy="33687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Clr>
                <a:schemeClr val="dk1"/>
              </a:buClr>
              <a:buSzPts val="1400"/>
              <a:buChar char="•"/>
              <a:defRPr sz="1600" i="0">
                <a:solidFill>
                  <a:schemeClr val="dk1"/>
                </a:solidFill>
              </a:defRPr>
            </a:lvl1pPr>
            <a:lvl2pPr marL="914377" lvl="1" indent="-317492" algn="l" rtl="0">
              <a:lnSpc>
                <a:spcPct val="100000"/>
              </a:lnSpc>
              <a:spcBef>
                <a:spcPts val="1000"/>
              </a:spcBef>
              <a:spcAft>
                <a:spcPts val="0"/>
              </a:spcAft>
              <a:buClr>
                <a:schemeClr val="dk1"/>
              </a:buClr>
              <a:buSzPts val="1400"/>
              <a:buChar char="•"/>
              <a:defRPr>
                <a:solidFill>
                  <a:schemeClr val="dk1"/>
                </a:solidFill>
              </a:defRPr>
            </a:lvl2pPr>
            <a:lvl3pPr marL="1371566" lvl="2" indent="-317492" algn="l" rtl="0">
              <a:lnSpc>
                <a:spcPct val="100000"/>
              </a:lnSpc>
              <a:spcBef>
                <a:spcPts val="1000"/>
              </a:spcBef>
              <a:spcAft>
                <a:spcPts val="0"/>
              </a:spcAft>
              <a:buClr>
                <a:schemeClr val="dk1"/>
              </a:buClr>
              <a:buSzPts val="1400"/>
              <a:buChar char="•"/>
              <a:defRPr>
                <a:solidFill>
                  <a:schemeClr val="dk1"/>
                </a:solidFill>
              </a:defRPr>
            </a:lvl3pPr>
            <a:lvl4pPr marL="1828754" lvl="3" indent="-317492" algn="l" rtl="0">
              <a:lnSpc>
                <a:spcPct val="100000"/>
              </a:lnSpc>
              <a:spcBef>
                <a:spcPts val="1000"/>
              </a:spcBef>
              <a:spcAft>
                <a:spcPts val="0"/>
              </a:spcAft>
              <a:buClr>
                <a:schemeClr val="dk1"/>
              </a:buClr>
              <a:buSzPts val="1400"/>
              <a:buChar char="•"/>
              <a:defRPr>
                <a:solidFill>
                  <a:schemeClr val="dk1"/>
                </a:solidFill>
              </a:defRPr>
            </a:lvl4pPr>
            <a:lvl5pPr marL="2285943" lvl="4" indent="-317492" algn="l" rtl="0">
              <a:lnSpc>
                <a:spcPct val="100000"/>
              </a:lnSpc>
              <a:spcBef>
                <a:spcPts val="1000"/>
              </a:spcBef>
              <a:spcAft>
                <a:spcPts val="0"/>
              </a:spcAft>
              <a:buClr>
                <a:schemeClr val="dk1"/>
              </a:buClr>
              <a:buSzPts val="1400"/>
              <a:buChar char="•"/>
              <a:defRPr>
                <a:solidFill>
                  <a:schemeClr val="dk1"/>
                </a:solidFill>
              </a:defRPr>
            </a:lvl5pPr>
            <a:lvl6pPr marL="2743131" lvl="5" indent="-317492" algn="l" rtl="0">
              <a:lnSpc>
                <a:spcPct val="100000"/>
              </a:lnSpc>
              <a:spcBef>
                <a:spcPts val="1000"/>
              </a:spcBef>
              <a:spcAft>
                <a:spcPts val="0"/>
              </a:spcAft>
              <a:buClr>
                <a:schemeClr val="dk1"/>
              </a:buClr>
              <a:buSzPts val="1400"/>
              <a:buChar char="•"/>
              <a:defRPr>
                <a:solidFill>
                  <a:schemeClr val="dk1"/>
                </a:solidFill>
              </a:defRPr>
            </a:lvl6pPr>
            <a:lvl7pPr marL="3200320" lvl="6" indent="-317492" algn="l" rtl="0">
              <a:lnSpc>
                <a:spcPct val="100000"/>
              </a:lnSpc>
              <a:spcBef>
                <a:spcPts val="1000"/>
              </a:spcBef>
              <a:spcAft>
                <a:spcPts val="0"/>
              </a:spcAft>
              <a:buClr>
                <a:schemeClr val="dk1"/>
              </a:buClr>
              <a:buSzPts val="1400"/>
              <a:buChar char="•"/>
              <a:defRPr>
                <a:solidFill>
                  <a:schemeClr val="dk1"/>
                </a:solidFill>
              </a:defRPr>
            </a:lvl7pPr>
            <a:lvl8pPr marL="3657509" lvl="7" indent="-317492" algn="l" rtl="0">
              <a:lnSpc>
                <a:spcPct val="100000"/>
              </a:lnSpc>
              <a:spcBef>
                <a:spcPts val="1000"/>
              </a:spcBef>
              <a:spcAft>
                <a:spcPts val="0"/>
              </a:spcAft>
              <a:buClr>
                <a:schemeClr val="dk1"/>
              </a:buClr>
              <a:buSzPts val="1400"/>
              <a:buChar char="•"/>
              <a:defRPr>
                <a:solidFill>
                  <a:schemeClr val="dk1"/>
                </a:solidFill>
              </a:defRPr>
            </a:lvl8pPr>
            <a:lvl9pPr marL="4114697" lvl="8" indent="-317492" algn="l" rtl="0">
              <a:lnSpc>
                <a:spcPct val="100000"/>
              </a:lnSpc>
              <a:spcBef>
                <a:spcPts val="1000"/>
              </a:spcBef>
              <a:spcAft>
                <a:spcPts val="1000"/>
              </a:spcAft>
              <a:buClr>
                <a:schemeClr val="dk1"/>
              </a:buClr>
              <a:buSzPts val="1400"/>
              <a:buChar char="•"/>
              <a:defRPr>
                <a:solidFill>
                  <a:schemeClr val="dk1"/>
                </a:solidFill>
              </a:defRPr>
            </a:lvl9pPr>
          </a:lstStyle>
          <a:p>
            <a:endParaRPr/>
          </a:p>
        </p:txBody>
      </p:sp>
      <p:cxnSp>
        <p:nvCxnSpPr>
          <p:cNvPr id="719" name="Google Shape;719;p34"/>
          <p:cNvCxnSpPr/>
          <p:nvPr/>
        </p:nvCxnSpPr>
        <p:spPr>
          <a:xfrm>
            <a:off x="8330211" y="1896003"/>
            <a:ext cx="537600" cy="0"/>
          </a:xfrm>
          <a:prstGeom prst="straightConnector1">
            <a:avLst/>
          </a:prstGeom>
          <a:noFill/>
          <a:ln w="19050" cap="rnd" cmpd="sng">
            <a:solidFill>
              <a:schemeClr val="accent1"/>
            </a:solidFill>
            <a:prstDash val="solid"/>
            <a:round/>
            <a:headEnd type="none" w="sm" len="sm"/>
            <a:tailEnd type="none" w="sm" len="sm"/>
          </a:ln>
        </p:spPr>
      </p:cxnSp>
      <p:sp>
        <p:nvSpPr>
          <p:cNvPr id="720" name="Google Shape;720;p34"/>
          <p:cNvSpPr txBox="1">
            <a:spLocks noGrp="1"/>
          </p:cNvSpPr>
          <p:nvPr>
            <p:ph type="body" idx="7"/>
          </p:nvPr>
        </p:nvSpPr>
        <p:spPr>
          <a:xfrm>
            <a:off x="8330211" y="1932038"/>
            <a:ext cx="3478800" cy="518700"/>
          </a:xfrm>
          <a:prstGeom prst="rect">
            <a:avLst/>
          </a:prstGeom>
          <a:noFill/>
          <a:ln>
            <a:noFill/>
          </a:ln>
        </p:spPr>
        <p:txBody>
          <a:bodyPr spcFirstLastPara="1" wrap="square" lIns="0" tIns="0" rIns="0" bIns="0" anchor="b" anchorCtr="0">
            <a:noAutofit/>
          </a:bodyPr>
          <a:lstStyle>
            <a:lvl1pPr marL="457189" lvl="0" indent="-228594" algn="l" rtl="0">
              <a:lnSpc>
                <a:spcPct val="100000"/>
              </a:lnSpc>
              <a:spcBef>
                <a:spcPts val="0"/>
              </a:spcBef>
              <a:spcAft>
                <a:spcPts val="0"/>
              </a:spcAft>
              <a:buSzPts val="1400"/>
              <a:buFont typeface="Exo 2 Regular"/>
              <a:buNone/>
              <a:defRPr sz="2800" b="1" i="0">
                <a:solidFill>
                  <a:schemeClr val="accent3"/>
                </a:solidFill>
                <a:latin typeface="Exo 2 Regular"/>
                <a:ea typeface="Exo 2 Regular"/>
                <a:cs typeface="Exo 2 Regular"/>
                <a:sym typeface="Exo 2 Regular"/>
              </a:defRPr>
            </a:lvl1pPr>
            <a:lvl2pPr marL="914377" lvl="1"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2pPr>
            <a:lvl3pPr marL="1371566" lvl="2"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3pPr>
            <a:lvl4pPr marL="1828754" lvl="3"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4pPr>
            <a:lvl5pPr marL="2285943" lvl="4"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5pPr>
            <a:lvl6pPr marL="2743131" lvl="5"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6pPr>
            <a:lvl7pPr marL="3200320" lvl="6"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7pPr>
            <a:lvl8pPr marL="3657509" lvl="7" indent="-317492"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8pPr>
            <a:lvl9pPr marL="4114697" lvl="8" indent="-317492" algn="l" rtl="0">
              <a:lnSpc>
                <a:spcPct val="100000"/>
              </a:lnSpc>
              <a:spcBef>
                <a:spcPts val="1600"/>
              </a:spcBef>
              <a:spcAft>
                <a:spcPts val="1600"/>
              </a:spcAft>
              <a:buSzPts val="1400"/>
              <a:buFont typeface="Exo 2 Regular"/>
              <a:buChar char="•"/>
              <a:defRPr b="1">
                <a:latin typeface="Exo 2 Regular"/>
                <a:ea typeface="Exo 2 Regular"/>
                <a:cs typeface="Exo 2 Regular"/>
                <a:sym typeface="Exo 2 Regular"/>
              </a:defRPr>
            </a:lvl9pPr>
          </a:lstStyle>
          <a:p>
            <a:endParaRPr/>
          </a:p>
        </p:txBody>
      </p:sp>
    </p:spTree>
    <p:extLst>
      <p:ext uri="{BB962C8B-B14F-4D97-AF65-F5344CB8AC3E}">
        <p14:creationId xmlns:p14="http://schemas.microsoft.com/office/powerpoint/2010/main" val="41679975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matchingName="5. CS 3 bucket sidebar">
  <p:cSld name="5. CS 3 bucket sidebar">
    <p:spTree>
      <p:nvGrpSpPr>
        <p:cNvPr id="1" name="Shape 721"/>
        <p:cNvGrpSpPr/>
        <p:nvPr/>
      </p:nvGrpSpPr>
      <p:grpSpPr>
        <a:xfrm>
          <a:off x="0" y="0"/>
          <a:ext cx="0" cy="0"/>
          <a:chOff x="0" y="0"/>
          <a:chExt cx="0" cy="0"/>
        </a:xfrm>
      </p:grpSpPr>
      <p:sp>
        <p:nvSpPr>
          <p:cNvPr id="722" name="Google Shape;722;p35"/>
          <p:cNvSpPr/>
          <p:nvPr/>
        </p:nvSpPr>
        <p:spPr>
          <a:xfrm flipH="1">
            <a:off x="7976066" y="-1905"/>
            <a:ext cx="4205455" cy="6860381"/>
          </a:xfrm>
          <a:custGeom>
            <a:avLst/>
            <a:gdLst/>
            <a:ahLst/>
            <a:cxnLst/>
            <a:rect l="l" t="t" r="r" b="b"/>
            <a:pathLst>
              <a:path w="7972425" h="476250" extrusionOk="0">
                <a:moveTo>
                  <a:pt x="0" y="0"/>
                </a:moveTo>
                <a:lnTo>
                  <a:pt x="7972425" y="0"/>
                </a:lnTo>
                <a:lnTo>
                  <a:pt x="7972425" y="476250"/>
                </a:lnTo>
                <a:lnTo>
                  <a:pt x="0" y="47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23" name="Google Shape;723;p35"/>
          <p:cNvSpPr txBox="1">
            <a:spLocks noGrp="1"/>
          </p:cNvSpPr>
          <p:nvPr>
            <p:ph type="body" idx="1"/>
          </p:nvPr>
        </p:nvSpPr>
        <p:spPr>
          <a:xfrm>
            <a:off x="8406799" y="516591"/>
            <a:ext cx="3315600" cy="530700"/>
          </a:xfrm>
          <a:prstGeom prst="rect">
            <a:avLst/>
          </a:prstGeom>
          <a:noFill/>
          <a:ln>
            <a:noFill/>
          </a:ln>
        </p:spPr>
        <p:txBody>
          <a:bodyPr spcFirstLastPara="1" wrap="square" lIns="0" tIns="0" rIns="0" bIns="0" anchor="ctr" anchorCtr="0">
            <a:noAutofit/>
          </a:bodyPr>
          <a:lstStyle>
            <a:lvl1pPr marL="457189" lvl="0" indent="-228594" algn="l" rtl="0">
              <a:lnSpc>
                <a:spcPct val="100000"/>
              </a:lnSpc>
              <a:spcBef>
                <a:spcPts val="0"/>
              </a:spcBef>
              <a:spcAft>
                <a:spcPts val="0"/>
              </a:spcAft>
              <a:buSzPts val="1400"/>
              <a:buFont typeface="Exo 2 Regular"/>
              <a:buNone/>
              <a:defRPr sz="2000" i="0">
                <a:solidFill>
                  <a:schemeClr val="accent3"/>
                </a:solidFill>
                <a:latin typeface="Exo 2 Regular"/>
                <a:ea typeface="Exo 2 Regular"/>
                <a:cs typeface="Exo 2 Regular"/>
                <a:sym typeface="Exo 2 Regular"/>
              </a:defRPr>
            </a:lvl1pPr>
            <a:lvl2pPr marL="914377" lvl="1"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566" lvl="2"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754" lvl="3"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5943" lvl="4"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131" lvl="5"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320" lvl="6"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509" lvl="7"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697" lvl="8" indent="-317492"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724" name="Google Shape;724;p35"/>
          <p:cNvSpPr txBox="1">
            <a:spLocks noGrp="1"/>
          </p:cNvSpPr>
          <p:nvPr>
            <p:ph type="title"/>
          </p:nvPr>
        </p:nvSpPr>
        <p:spPr>
          <a:xfrm>
            <a:off x="443901" y="230771"/>
            <a:ext cx="73017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25" name="Google Shape;725;p35"/>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26" name="Google Shape;726;p35"/>
          <p:cNvSpPr txBox="1">
            <a:spLocks noGrp="1"/>
          </p:cNvSpPr>
          <p:nvPr>
            <p:ph type="subTitle" idx="2"/>
          </p:nvPr>
        </p:nvSpPr>
        <p:spPr>
          <a:xfrm>
            <a:off x="443901" y="1018110"/>
            <a:ext cx="7301700" cy="834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727" name="Google Shape;727;p35"/>
          <p:cNvSpPr txBox="1">
            <a:spLocks noGrp="1"/>
          </p:cNvSpPr>
          <p:nvPr>
            <p:ph type="body" idx="3"/>
          </p:nvPr>
        </p:nvSpPr>
        <p:spPr>
          <a:xfrm>
            <a:off x="443901" y="3428999"/>
            <a:ext cx="2254500" cy="26631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sz="1600"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cxnSp>
        <p:nvCxnSpPr>
          <p:cNvPr id="728" name="Google Shape;728;p35"/>
          <p:cNvCxnSpPr/>
          <p:nvPr/>
        </p:nvCxnSpPr>
        <p:spPr>
          <a:xfrm>
            <a:off x="443901" y="3276159"/>
            <a:ext cx="2254500" cy="0"/>
          </a:xfrm>
          <a:prstGeom prst="straightConnector1">
            <a:avLst/>
          </a:prstGeom>
          <a:noFill/>
          <a:ln w="19050" cap="rnd" cmpd="sng">
            <a:solidFill>
              <a:schemeClr val="accent1"/>
            </a:solidFill>
            <a:prstDash val="solid"/>
            <a:round/>
            <a:headEnd type="none" w="sm" len="sm"/>
            <a:tailEnd type="none" w="sm" len="sm"/>
          </a:ln>
        </p:spPr>
      </p:cxnSp>
      <p:sp>
        <p:nvSpPr>
          <p:cNvPr id="729" name="Google Shape;729;p35"/>
          <p:cNvSpPr txBox="1">
            <a:spLocks noGrp="1"/>
          </p:cNvSpPr>
          <p:nvPr>
            <p:ph type="body" idx="4"/>
          </p:nvPr>
        </p:nvSpPr>
        <p:spPr>
          <a:xfrm>
            <a:off x="2913810" y="3428999"/>
            <a:ext cx="2254500" cy="26631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sz="1600"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cxnSp>
        <p:nvCxnSpPr>
          <p:cNvPr id="730" name="Google Shape;730;p35"/>
          <p:cNvCxnSpPr/>
          <p:nvPr/>
        </p:nvCxnSpPr>
        <p:spPr>
          <a:xfrm>
            <a:off x="2913810" y="3276159"/>
            <a:ext cx="2254500" cy="0"/>
          </a:xfrm>
          <a:prstGeom prst="straightConnector1">
            <a:avLst/>
          </a:prstGeom>
          <a:noFill/>
          <a:ln w="19050" cap="rnd" cmpd="sng">
            <a:solidFill>
              <a:schemeClr val="accent1"/>
            </a:solidFill>
            <a:prstDash val="solid"/>
            <a:round/>
            <a:headEnd type="none" w="sm" len="sm"/>
            <a:tailEnd type="none" w="sm" len="sm"/>
          </a:ln>
        </p:spPr>
      </p:cxnSp>
      <p:sp>
        <p:nvSpPr>
          <p:cNvPr id="731" name="Google Shape;731;p35"/>
          <p:cNvSpPr txBox="1">
            <a:spLocks noGrp="1"/>
          </p:cNvSpPr>
          <p:nvPr>
            <p:ph type="body" idx="5"/>
          </p:nvPr>
        </p:nvSpPr>
        <p:spPr>
          <a:xfrm>
            <a:off x="5383722" y="3428999"/>
            <a:ext cx="2254500" cy="26631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sz="1600"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cxnSp>
        <p:nvCxnSpPr>
          <p:cNvPr id="732" name="Google Shape;732;p35"/>
          <p:cNvCxnSpPr/>
          <p:nvPr/>
        </p:nvCxnSpPr>
        <p:spPr>
          <a:xfrm>
            <a:off x="5383722" y="3276159"/>
            <a:ext cx="2254500" cy="0"/>
          </a:xfrm>
          <a:prstGeom prst="straightConnector1">
            <a:avLst/>
          </a:prstGeom>
          <a:noFill/>
          <a:ln w="19050" cap="rnd" cmpd="sng">
            <a:solidFill>
              <a:schemeClr val="accent1"/>
            </a:solidFill>
            <a:prstDash val="solid"/>
            <a:round/>
            <a:headEnd type="none" w="sm" len="sm"/>
            <a:tailEnd type="none" w="sm" len="sm"/>
          </a:ln>
        </p:spPr>
      </p:cxnSp>
      <p:sp>
        <p:nvSpPr>
          <p:cNvPr id="733" name="Google Shape;733;p35"/>
          <p:cNvSpPr txBox="1">
            <a:spLocks noGrp="1"/>
          </p:cNvSpPr>
          <p:nvPr>
            <p:ph type="body" idx="6"/>
          </p:nvPr>
        </p:nvSpPr>
        <p:spPr>
          <a:xfrm>
            <a:off x="8406799" y="1187823"/>
            <a:ext cx="3315600" cy="5018400"/>
          </a:xfrm>
          <a:prstGeom prst="rect">
            <a:avLst/>
          </a:prstGeom>
          <a:noFill/>
          <a:ln>
            <a:noFill/>
          </a:ln>
        </p:spPr>
        <p:txBody>
          <a:bodyPr spcFirstLastPara="1" wrap="square" lIns="0" tIns="0" rIns="0" bIns="0" anchor="ctr" anchorCtr="0">
            <a:noAutofit/>
          </a:bodyPr>
          <a:lstStyle>
            <a:lvl1pPr marL="457189" lvl="0" indent="-317492" algn="l" rtl="0">
              <a:lnSpc>
                <a:spcPct val="100000"/>
              </a:lnSpc>
              <a:spcBef>
                <a:spcPts val="600"/>
              </a:spcBef>
              <a:spcAft>
                <a:spcPts val="0"/>
              </a:spcAft>
              <a:buClr>
                <a:schemeClr val="lt1"/>
              </a:buClr>
              <a:buSzPts val="1400"/>
              <a:buFont typeface="Exo 2"/>
              <a:buChar char="•"/>
              <a:defRPr sz="1600" i="0">
                <a:solidFill>
                  <a:schemeClr val="lt1"/>
                </a:solidFill>
                <a:latin typeface="Exo 2"/>
                <a:ea typeface="Exo 2"/>
                <a:cs typeface="Exo 2"/>
                <a:sym typeface="Exo 2"/>
              </a:defRPr>
            </a:lvl1pPr>
            <a:lvl2pPr marL="914377" lvl="1"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2pPr>
            <a:lvl3pPr marL="1371566" lvl="2"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3pPr>
            <a:lvl4pPr marL="1828754" lvl="3"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4pPr>
            <a:lvl5pPr marL="2285943" lvl="4"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5pPr>
            <a:lvl6pPr marL="2743131" lvl="5"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6pPr>
            <a:lvl7pPr marL="3200320" lvl="6"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7pPr>
            <a:lvl8pPr marL="3657509" lvl="7"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8pPr>
            <a:lvl9pPr marL="4114697" lvl="8" indent="-317492" algn="l" rtl="0">
              <a:lnSpc>
                <a:spcPct val="100000"/>
              </a:lnSpc>
              <a:spcBef>
                <a:spcPts val="1000"/>
              </a:spcBef>
              <a:spcAft>
                <a:spcPts val="1000"/>
              </a:spcAft>
              <a:buClr>
                <a:schemeClr val="lt1"/>
              </a:buClr>
              <a:buSzPts val="1400"/>
              <a:buFont typeface="Exo 2"/>
              <a:buChar char="•"/>
              <a:defRPr>
                <a:solidFill>
                  <a:schemeClr val="lt1"/>
                </a:solidFill>
                <a:latin typeface="Exo 2"/>
                <a:ea typeface="Exo 2"/>
                <a:cs typeface="Exo 2"/>
                <a:sym typeface="Exo 2"/>
              </a:defRPr>
            </a:lvl9pPr>
          </a:lstStyle>
          <a:p>
            <a:endParaRPr/>
          </a:p>
        </p:txBody>
      </p:sp>
      <p:grpSp>
        <p:nvGrpSpPr>
          <p:cNvPr id="734" name="Google Shape;734;p35"/>
          <p:cNvGrpSpPr/>
          <p:nvPr/>
        </p:nvGrpSpPr>
        <p:grpSpPr>
          <a:xfrm>
            <a:off x="10577699" y="6495229"/>
            <a:ext cx="1323412" cy="240233"/>
            <a:chOff x="1753506" y="1074221"/>
            <a:chExt cx="2173448" cy="394536"/>
          </a:xfrm>
        </p:grpSpPr>
        <p:sp>
          <p:nvSpPr>
            <p:cNvPr id="735" name="Google Shape;735;p35"/>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36" name="Google Shape;736;p35"/>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37" name="Google Shape;737;p35"/>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38" name="Google Shape;738;p35"/>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39" name="Google Shape;739;p35"/>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0" name="Google Shape;740;p35"/>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1" name="Google Shape;741;p35"/>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2" name="Google Shape;742;p35"/>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3" name="Google Shape;743;p35"/>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4" name="Google Shape;744;p35"/>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5" name="Google Shape;745;p35"/>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6" name="Google Shape;746;p35"/>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7" name="Google Shape;747;p35"/>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8" name="Google Shape;748;p35"/>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9" name="Google Shape;749;p35"/>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1730498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 Content 1 col bar+sub">
  <p:cSld name="4. Content 1 col bar+sub">
    <p:spTree>
      <p:nvGrpSpPr>
        <p:cNvPr id="1" name="Shape 469"/>
        <p:cNvGrpSpPr/>
        <p:nvPr/>
      </p:nvGrpSpPr>
      <p:grpSpPr>
        <a:xfrm>
          <a:off x="0" y="0"/>
          <a:ext cx="0" cy="0"/>
          <a:chOff x="0" y="0"/>
          <a:chExt cx="0" cy="0"/>
        </a:xfrm>
      </p:grpSpPr>
      <p:sp>
        <p:nvSpPr>
          <p:cNvPr id="470" name="Google Shape;470;p20"/>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71" name="Google Shape;471;p20"/>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72" name="Google Shape;472;p20"/>
          <p:cNvSpPr txBox="1">
            <a:spLocks noGrp="1"/>
          </p:cNvSpPr>
          <p:nvPr>
            <p:ph type="body" idx="1"/>
          </p:nvPr>
        </p:nvSpPr>
        <p:spPr>
          <a:xfrm>
            <a:off x="443900" y="1858067"/>
            <a:ext cx="10756800" cy="4233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473" name="Google Shape;473;p20"/>
          <p:cNvSpPr txBox="1">
            <a:spLocks noGrp="1"/>
          </p:cNvSpPr>
          <p:nvPr>
            <p:ph type="subTitle" idx="2"/>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474" name="Google Shape;474;p2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matchingName="5. CS 1 col sidebar">
  <p:cSld name="5. CS 1 col sidebar">
    <p:spTree>
      <p:nvGrpSpPr>
        <p:cNvPr id="1" name="Shape 750"/>
        <p:cNvGrpSpPr/>
        <p:nvPr/>
      </p:nvGrpSpPr>
      <p:grpSpPr>
        <a:xfrm>
          <a:off x="0" y="0"/>
          <a:ext cx="0" cy="0"/>
          <a:chOff x="0" y="0"/>
          <a:chExt cx="0" cy="0"/>
        </a:xfrm>
      </p:grpSpPr>
      <p:sp>
        <p:nvSpPr>
          <p:cNvPr id="751" name="Google Shape;751;p36"/>
          <p:cNvSpPr/>
          <p:nvPr/>
        </p:nvSpPr>
        <p:spPr>
          <a:xfrm>
            <a:off x="1" y="-1905"/>
            <a:ext cx="12179700" cy="638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752" name="Google Shape;752;p36"/>
          <p:cNvSpPr/>
          <p:nvPr/>
        </p:nvSpPr>
        <p:spPr>
          <a:xfrm flipH="1">
            <a:off x="7976066" y="-1905"/>
            <a:ext cx="4205455" cy="6860381"/>
          </a:xfrm>
          <a:custGeom>
            <a:avLst/>
            <a:gdLst/>
            <a:ahLst/>
            <a:cxnLst/>
            <a:rect l="l" t="t" r="r" b="b"/>
            <a:pathLst>
              <a:path w="7972425" h="476250" extrusionOk="0">
                <a:moveTo>
                  <a:pt x="0" y="0"/>
                </a:moveTo>
                <a:lnTo>
                  <a:pt x="7972425" y="0"/>
                </a:lnTo>
                <a:lnTo>
                  <a:pt x="7972425" y="476250"/>
                </a:lnTo>
                <a:lnTo>
                  <a:pt x="0" y="47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53" name="Google Shape;753;p36"/>
          <p:cNvSpPr txBox="1">
            <a:spLocks noGrp="1"/>
          </p:cNvSpPr>
          <p:nvPr>
            <p:ph type="title"/>
          </p:nvPr>
        </p:nvSpPr>
        <p:spPr>
          <a:xfrm>
            <a:off x="443901" y="217323"/>
            <a:ext cx="7301700" cy="9459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54" name="Google Shape;754;p3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55" name="Google Shape;755;p36"/>
          <p:cNvSpPr txBox="1">
            <a:spLocks noGrp="1"/>
          </p:cNvSpPr>
          <p:nvPr>
            <p:ph type="body" idx="1"/>
          </p:nvPr>
        </p:nvSpPr>
        <p:spPr>
          <a:xfrm>
            <a:off x="443901" y="1858067"/>
            <a:ext cx="7301700" cy="42339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756" name="Google Shape;756;p36"/>
          <p:cNvSpPr txBox="1">
            <a:spLocks noGrp="1"/>
          </p:cNvSpPr>
          <p:nvPr>
            <p:ph type="body" idx="2"/>
          </p:nvPr>
        </p:nvSpPr>
        <p:spPr>
          <a:xfrm>
            <a:off x="8406799" y="516591"/>
            <a:ext cx="3315600" cy="5689800"/>
          </a:xfrm>
          <a:prstGeom prst="rect">
            <a:avLst/>
          </a:prstGeom>
          <a:noFill/>
          <a:ln>
            <a:noFill/>
          </a:ln>
        </p:spPr>
        <p:txBody>
          <a:bodyPr spcFirstLastPara="1" wrap="square" lIns="0" tIns="0" rIns="0" bIns="0" anchor="ctr" anchorCtr="0">
            <a:noAutofit/>
          </a:bodyPr>
          <a:lstStyle>
            <a:lvl1pPr marL="457189" lvl="0" indent="-317492" algn="l" rtl="0">
              <a:lnSpc>
                <a:spcPct val="100000"/>
              </a:lnSpc>
              <a:spcBef>
                <a:spcPts val="600"/>
              </a:spcBef>
              <a:spcAft>
                <a:spcPts val="0"/>
              </a:spcAft>
              <a:buClr>
                <a:schemeClr val="lt1"/>
              </a:buClr>
              <a:buSzPts val="1400"/>
              <a:buChar char="•"/>
              <a:defRPr sz="2400" i="0">
                <a:solidFill>
                  <a:schemeClr val="lt1"/>
                </a:solidFill>
              </a:defRPr>
            </a:lvl1pPr>
            <a:lvl2pPr marL="914377" lvl="1" indent="-317492" algn="l" rtl="0">
              <a:lnSpc>
                <a:spcPct val="100000"/>
              </a:lnSpc>
              <a:spcBef>
                <a:spcPts val="1000"/>
              </a:spcBef>
              <a:spcAft>
                <a:spcPts val="0"/>
              </a:spcAft>
              <a:buClr>
                <a:schemeClr val="lt1"/>
              </a:buClr>
              <a:buSzPts val="1400"/>
              <a:buChar char="•"/>
              <a:defRPr>
                <a:solidFill>
                  <a:schemeClr val="lt1"/>
                </a:solidFill>
              </a:defRPr>
            </a:lvl2pPr>
            <a:lvl3pPr marL="1371566" lvl="2" indent="-317492" algn="l" rtl="0">
              <a:lnSpc>
                <a:spcPct val="100000"/>
              </a:lnSpc>
              <a:spcBef>
                <a:spcPts val="1000"/>
              </a:spcBef>
              <a:spcAft>
                <a:spcPts val="0"/>
              </a:spcAft>
              <a:buClr>
                <a:schemeClr val="lt1"/>
              </a:buClr>
              <a:buSzPts val="1400"/>
              <a:buChar char="•"/>
              <a:defRPr>
                <a:solidFill>
                  <a:schemeClr val="lt1"/>
                </a:solidFill>
              </a:defRPr>
            </a:lvl3pPr>
            <a:lvl4pPr marL="1828754" lvl="3" indent="-317492" algn="l" rtl="0">
              <a:lnSpc>
                <a:spcPct val="100000"/>
              </a:lnSpc>
              <a:spcBef>
                <a:spcPts val="1000"/>
              </a:spcBef>
              <a:spcAft>
                <a:spcPts val="0"/>
              </a:spcAft>
              <a:buClr>
                <a:schemeClr val="lt1"/>
              </a:buClr>
              <a:buSzPts val="1400"/>
              <a:buChar char="•"/>
              <a:defRPr>
                <a:solidFill>
                  <a:schemeClr val="lt1"/>
                </a:solidFill>
              </a:defRPr>
            </a:lvl4pPr>
            <a:lvl5pPr marL="2285943" lvl="4" indent="-317492" algn="l" rtl="0">
              <a:lnSpc>
                <a:spcPct val="100000"/>
              </a:lnSpc>
              <a:spcBef>
                <a:spcPts val="1000"/>
              </a:spcBef>
              <a:spcAft>
                <a:spcPts val="0"/>
              </a:spcAft>
              <a:buClr>
                <a:schemeClr val="lt1"/>
              </a:buClr>
              <a:buSzPts val="1400"/>
              <a:buChar char="•"/>
              <a:defRPr>
                <a:solidFill>
                  <a:schemeClr val="lt1"/>
                </a:solidFill>
              </a:defRPr>
            </a:lvl5pPr>
            <a:lvl6pPr marL="2743131" lvl="5" indent="-317492" algn="l" rtl="0">
              <a:lnSpc>
                <a:spcPct val="100000"/>
              </a:lnSpc>
              <a:spcBef>
                <a:spcPts val="1000"/>
              </a:spcBef>
              <a:spcAft>
                <a:spcPts val="0"/>
              </a:spcAft>
              <a:buClr>
                <a:schemeClr val="lt1"/>
              </a:buClr>
              <a:buSzPts val="1400"/>
              <a:buChar char="•"/>
              <a:defRPr>
                <a:solidFill>
                  <a:schemeClr val="lt1"/>
                </a:solidFill>
              </a:defRPr>
            </a:lvl6pPr>
            <a:lvl7pPr marL="3200320" lvl="6" indent="-317492" algn="l" rtl="0">
              <a:lnSpc>
                <a:spcPct val="100000"/>
              </a:lnSpc>
              <a:spcBef>
                <a:spcPts val="1000"/>
              </a:spcBef>
              <a:spcAft>
                <a:spcPts val="0"/>
              </a:spcAft>
              <a:buClr>
                <a:schemeClr val="lt1"/>
              </a:buClr>
              <a:buSzPts val="1400"/>
              <a:buChar char="•"/>
              <a:defRPr>
                <a:solidFill>
                  <a:schemeClr val="lt1"/>
                </a:solidFill>
              </a:defRPr>
            </a:lvl7pPr>
            <a:lvl8pPr marL="3657509" lvl="7" indent="-317492" algn="l" rtl="0">
              <a:lnSpc>
                <a:spcPct val="100000"/>
              </a:lnSpc>
              <a:spcBef>
                <a:spcPts val="1000"/>
              </a:spcBef>
              <a:spcAft>
                <a:spcPts val="0"/>
              </a:spcAft>
              <a:buClr>
                <a:schemeClr val="lt1"/>
              </a:buClr>
              <a:buSzPts val="1400"/>
              <a:buChar char="•"/>
              <a:defRPr>
                <a:solidFill>
                  <a:schemeClr val="lt1"/>
                </a:solidFill>
              </a:defRPr>
            </a:lvl8pPr>
            <a:lvl9pPr marL="4114697" lvl="8" indent="-317492" algn="l" rtl="0">
              <a:lnSpc>
                <a:spcPct val="100000"/>
              </a:lnSpc>
              <a:spcBef>
                <a:spcPts val="1000"/>
              </a:spcBef>
              <a:spcAft>
                <a:spcPts val="1000"/>
              </a:spcAft>
              <a:buClr>
                <a:schemeClr val="lt1"/>
              </a:buClr>
              <a:buSzPts val="1400"/>
              <a:buChar char="•"/>
              <a:defRPr>
                <a:solidFill>
                  <a:schemeClr val="lt1"/>
                </a:solidFill>
              </a:defRPr>
            </a:lvl9pPr>
          </a:lstStyle>
          <a:p>
            <a:endParaRPr/>
          </a:p>
        </p:txBody>
      </p:sp>
      <p:grpSp>
        <p:nvGrpSpPr>
          <p:cNvPr id="757" name="Google Shape;757;p36"/>
          <p:cNvGrpSpPr/>
          <p:nvPr/>
        </p:nvGrpSpPr>
        <p:grpSpPr>
          <a:xfrm>
            <a:off x="10577699" y="6495229"/>
            <a:ext cx="1323412" cy="240233"/>
            <a:chOff x="1753506" y="1074221"/>
            <a:chExt cx="2173448" cy="394536"/>
          </a:xfrm>
        </p:grpSpPr>
        <p:sp>
          <p:nvSpPr>
            <p:cNvPr id="758" name="Google Shape;758;p36"/>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59" name="Google Shape;759;p36"/>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0" name="Google Shape;760;p36"/>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1" name="Google Shape;761;p36"/>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2" name="Google Shape;762;p36"/>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3" name="Google Shape;763;p36"/>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4" name="Google Shape;764;p36"/>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5" name="Google Shape;765;p36"/>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6" name="Google Shape;766;p36"/>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7" name="Google Shape;767;p36"/>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8" name="Google Shape;768;p36"/>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9" name="Google Shape;769;p36"/>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70" name="Google Shape;770;p36"/>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71" name="Google Shape;771;p36"/>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72" name="Google Shape;772;p36"/>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26183418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matchingName="5. CS Title sidebar">
  <p:cSld name="5. CS Title sidebar">
    <p:spTree>
      <p:nvGrpSpPr>
        <p:cNvPr id="1" name="Shape 773"/>
        <p:cNvGrpSpPr/>
        <p:nvPr/>
      </p:nvGrpSpPr>
      <p:grpSpPr>
        <a:xfrm>
          <a:off x="0" y="0"/>
          <a:ext cx="0" cy="0"/>
          <a:chOff x="0" y="0"/>
          <a:chExt cx="0" cy="0"/>
        </a:xfrm>
      </p:grpSpPr>
      <p:sp>
        <p:nvSpPr>
          <p:cNvPr id="774" name="Google Shape;774;p37"/>
          <p:cNvSpPr/>
          <p:nvPr/>
        </p:nvSpPr>
        <p:spPr>
          <a:xfrm>
            <a:off x="1" y="-1905"/>
            <a:ext cx="12179700" cy="638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775" name="Google Shape;775;p37"/>
          <p:cNvSpPr/>
          <p:nvPr/>
        </p:nvSpPr>
        <p:spPr>
          <a:xfrm flipH="1">
            <a:off x="7976066" y="-1905"/>
            <a:ext cx="4205455" cy="6860381"/>
          </a:xfrm>
          <a:custGeom>
            <a:avLst/>
            <a:gdLst/>
            <a:ahLst/>
            <a:cxnLst/>
            <a:rect l="l" t="t" r="r" b="b"/>
            <a:pathLst>
              <a:path w="7972425" h="476250" extrusionOk="0">
                <a:moveTo>
                  <a:pt x="0" y="0"/>
                </a:moveTo>
                <a:lnTo>
                  <a:pt x="7972425" y="0"/>
                </a:lnTo>
                <a:lnTo>
                  <a:pt x="7972425" y="476250"/>
                </a:lnTo>
                <a:lnTo>
                  <a:pt x="0" y="47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76" name="Google Shape;776;p37"/>
          <p:cNvSpPr txBox="1">
            <a:spLocks noGrp="1"/>
          </p:cNvSpPr>
          <p:nvPr>
            <p:ph type="title"/>
          </p:nvPr>
        </p:nvSpPr>
        <p:spPr>
          <a:xfrm>
            <a:off x="443901" y="217323"/>
            <a:ext cx="7301700" cy="9459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77" name="Google Shape;777;p3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nvGrpSpPr>
          <p:cNvPr id="778" name="Google Shape;778;p37"/>
          <p:cNvGrpSpPr/>
          <p:nvPr/>
        </p:nvGrpSpPr>
        <p:grpSpPr>
          <a:xfrm>
            <a:off x="10577699" y="6495229"/>
            <a:ext cx="1323412" cy="240233"/>
            <a:chOff x="1753506" y="1074221"/>
            <a:chExt cx="2173448" cy="394536"/>
          </a:xfrm>
        </p:grpSpPr>
        <p:sp>
          <p:nvSpPr>
            <p:cNvPr id="779" name="Google Shape;779;p37"/>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0" name="Google Shape;780;p37"/>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1" name="Google Shape;781;p37"/>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2" name="Google Shape;782;p37"/>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3" name="Google Shape;783;p37"/>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4" name="Google Shape;784;p37"/>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5" name="Google Shape;785;p37"/>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6" name="Google Shape;786;p37"/>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7" name="Google Shape;787;p37"/>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8" name="Google Shape;788;p37"/>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9" name="Google Shape;789;p37"/>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0" name="Google Shape;790;p37"/>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1" name="Google Shape;791;p37"/>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2" name="Google Shape;792;p37"/>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3" name="Google Shape;793;p37"/>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12572932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matchingName="4. Content 1 col bottom bar">
  <p:cSld name="4. Content 1 col bottom bar">
    <p:spTree>
      <p:nvGrpSpPr>
        <p:cNvPr id="1" name="Shape 794"/>
        <p:cNvGrpSpPr/>
        <p:nvPr/>
      </p:nvGrpSpPr>
      <p:grpSpPr>
        <a:xfrm>
          <a:off x="0" y="0"/>
          <a:ext cx="0" cy="0"/>
          <a:chOff x="0" y="0"/>
          <a:chExt cx="0" cy="0"/>
        </a:xfrm>
      </p:grpSpPr>
      <p:sp>
        <p:nvSpPr>
          <p:cNvPr id="795" name="Google Shape;795;p38"/>
          <p:cNvSpPr/>
          <p:nvPr/>
        </p:nvSpPr>
        <p:spPr>
          <a:xfrm flipH="1">
            <a:off x="3642" y="4410636"/>
            <a:ext cx="12177879" cy="2447925"/>
          </a:xfrm>
          <a:custGeom>
            <a:avLst/>
            <a:gdLst/>
            <a:ahLst/>
            <a:cxnLst/>
            <a:rect l="l" t="t" r="r" b="b"/>
            <a:pathLst>
              <a:path w="7972425" h="476250" extrusionOk="0">
                <a:moveTo>
                  <a:pt x="0" y="0"/>
                </a:moveTo>
                <a:lnTo>
                  <a:pt x="7972425" y="0"/>
                </a:lnTo>
                <a:lnTo>
                  <a:pt x="7972425" y="476250"/>
                </a:lnTo>
                <a:lnTo>
                  <a:pt x="0" y="47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6" name="Google Shape;796;p38"/>
          <p:cNvSpPr txBox="1">
            <a:spLocks noGrp="1"/>
          </p:cNvSpPr>
          <p:nvPr>
            <p:ph type="title"/>
          </p:nvPr>
        </p:nvSpPr>
        <p:spPr>
          <a:xfrm>
            <a:off x="443899" y="55267"/>
            <a:ext cx="112785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97" name="Google Shape;797;p38"/>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8" name="Google Shape;798;p38"/>
          <p:cNvSpPr txBox="1">
            <a:spLocks noGrp="1"/>
          </p:cNvSpPr>
          <p:nvPr>
            <p:ph type="body" idx="1"/>
          </p:nvPr>
        </p:nvSpPr>
        <p:spPr>
          <a:xfrm>
            <a:off x="443899" y="1858067"/>
            <a:ext cx="11278500" cy="2316300"/>
          </a:xfrm>
          <a:prstGeom prst="rect">
            <a:avLst/>
          </a:prstGeom>
          <a:noFill/>
          <a:ln>
            <a:noFill/>
          </a:ln>
        </p:spPr>
        <p:txBody>
          <a:bodyPr spcFirstLastPara="1" wrap="square" lIns="0" tIns="0" rIns="0" bIns="0" anchor="t" anchorCtr="0">
            <a:noAutofit/>
          </a:bodyPr>
          <a:lstStyle>
            <a:lvl1pPr marL="457189" lvl="0" indent="-228594" algn="l" rtl="0">
              <a:lnSpc>
                <a:spcPct val="100000"/>
              </a:lnSpc>
              <a:spcBef>
                <a:spcPts val="600"/>
              </a:spcBef>
              <a:spcAft>
                <a:spcPts val="0"/>
              </a:spcAft>
              <a:buSzPts val="1400"/>
              <a:buNone/>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799" name="Google Shape;799;p38"/>
          <p:cNvSpPr txBox="1">
            <a:spLocks noGrp="1"/>
          </p:cNvSpPr>
          <p:nvPr>
            <p:ph type="subTitle" idx="2"/>
          </p:nvPr>
        </p:nvSpPr>
        <p:spPr>
          <a:xfrm>
            <a:off x="443899" y="842607"/>
            <a:ext cx="112785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800" name="Google Shape;800;p38"/>
          <p:cNvSpPr txBox="1">
            <a:spLocks noGrp="1"/>
          </p:cNvSpPr>
          <p:nvPr>
            <p:ph type="body" idx="3"/>
          </p:nvPr>
        </p:nvSpPr>
        <p:spPr>
          <a:xfrm>
            <a:off x="443899" y="4618571"/>
            <a:ext cx="11278500" cy="1693500"/>
          </a:xfrm>
          <a:prstGeom prst="rect">
            <a:avLst/>
          </a:prstGeom>
          <a:noFill/>
          <a:ln>
            <a:noFill/>
          </a:ln>
        </p:spPr>
        <p:txBody>
          <a:bodyPr spcFirstLastPara="1" wrap="square" lIns="0" tIns="0" rIns="0" bIns="0" anchor="ctr" anchorCtr="0">
            <a:noAutofit/>
          </a:bodyPr>
          <a:lstStyle>
            <a:lvl1pPr marL="457189" lvl="0" indent="-228594" algn="ctr" rtl="0">
              <a:lnSpc>
                <a:spcPct val="100000"/>
              </a:lnSpc>
              <a:spcBef>
                <a:spcPts val="0"/>
              </a:spcBef>
              <a:spcAft>
                <a:spcPts val="0"/>
              </a:spcAft>
              <a:buSzPts val="1400"/>
              <a:buFont typeface="Exo 2 Regular"/>
              <a:buNone/>
              <a:defRPr sz="2000" i="0">
                <a:solidFill>
                  <a:schemeClr val="accent3"/>
                </a:solidFill>
                <a:latin typeface="Exo 2 Regular"/>
                <a:ea typeface="Exo 2 Regular"/>
                <a:cs typeface="Exo 2 Regular"/>
                <a:sym typeface="Exo 2 Regular"/>
              </a:defRPr>
            </a:lvl1pPr>
            <a:lvl2pPr marL="914377" lvl="1" indent="-317492" algn="l" rtl="0">
              <a:lnSpc>
                <a:spcPct val="100000"/>
              </a:lnSpc>
              <a:spcBef>
                <a:spcPts val="1800"/>
              </a:spcBef>
              <a:spcAft>
                <a:spcPts val="0"/>
              </a:spcAft>
              <a:buSzPts val="1400"/>
              <a:buFont typeface="Exo 2 Regular"/>
              <a:buChar char="•"/>
              <a:defRPr>
                <a:latin typeface="Exo 2 Regular"/>
                <a:ea typeface="Exo 2 Regular"/>
                <a:cs typeface="Exo 2 Regular"/>
                <a:sym typeface="Exo 2 Regular"/>
              </a:defRPr>
            </a:lvl2pPr>
            <a:lvl3pPr marL="1371566" lvl="2"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754" lvl="3"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5943" lvl="4"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131" lvl="5"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320" lvl="6"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509" lvl="7"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697" lvl="8" indent="-317492"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grpSp>
        <p:nvGrpSpPr>
          <p:cNvPr id="801" name="Google Shape;801;p38"/>
          <p:cNvGrpSpPr/>
          <p:nvPr/>
        </p:nvGrpSpPr>
        <p:grpSpPr>
          <a:xfrm>
            <a:off x="10577699" y="6495229"/>
            <a:ext cx="1323412" cy="240233"/>
            <a:chOff x="1753506" y="1074221"/>
            <a:chExt cx="2173448" cy="394536"/>
          </a:xfrm>
        </p:grpSpPr>
        <p:sp>
          <p:nvSpPr>
            <p:cNvPr id="802" name="Google Shape;802;p38"/>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3" name="Google Shape;803;p38"/>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4" name="Google Shape;804;p38"/>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5" name="Google Shape;805;p38"/>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6" name="Google Shape;806;p38"/>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7" name="Google Shape;807;p38"/>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8" name="Google Shape;808;p38"/>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9" name="Google Shape;809;p38"/>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0" name="Google Shape;810;p38"/>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1" name="Google Shape;811;p38"/>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2" name="Google Shape;812;p38"/>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3" name="Google Shape;813;p38"/>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4" name="Google Shape;814;p38"/>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5" name="Google Shape;815;p38"/>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6" name="Google Shape;816;p38"/>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24002180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6. Bar 3 number content">
  <p:cSld name="6. Bar 3 number content">
    <p:spTree>
      <p:nvGrpSpPr>
        <p:cNvPr id="1" name="Shape 817"/>
        <p:cNvGrpSpPr/>
        <p:nvPr/>
      </p:nvGrpSpPr>
      <p:grpSpPr>
        <a:xfrm>
          <a:off x="0" y="0"/>
          <a:ext cx="0" cy="0"/>
          <a:chOff x="0" y="0"/>
          <a:chExt cx="0" cy="0"/>
        </a:xfrm>
      </p:grpSpPr>
      <p:sp>
        <p:nvSpPr>
          <p:cNvPr id="818" name="Google Shape;818;p39"/>
          <p:cNvSpPr txBox="1">
            <a:spLocks noGrp="1"/>
          </p:cNvSpPr>
          <p:nvPr>
            <p:ph type="title"/>
          </p:nvPr>
        </p:nvSpPr>
        <p:spPr>
          <a:xfrm>
            <a:off x="443900" y="55267"/>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19" name="Google Shape;819;p39"/>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20" name="Google Shape;820;p39"/>
          <p:cNvSpPr/>
          <p:nvPr/>
        </p:nvSpPr>
        <p:spPr>
          <a:xfrm>
            <a:off x="4088813" y="2027111"/>
            <a:ext cx="9600" cy="4019551"/>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21" name="Google Shape;821;p39"/>
          <p:cNvSpPr/>
          <p:nvPr/>
        </p:nvSpPr>
        <p:spPr>
          <a:xfrm>
            <a:off x="8049492" y="2027111"/>
            <a:ext cx="9600" cy="4019551"/>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22" name="Google Shape;822;p39"/>
          <p:cNvSpPr txBox="1">
            <a:spLocks noGrp="1"/>
          </p:cNvSpPr>
          <p:nvPr>
            <p:ph type="body" idx="1"/>
          </p:nvPr>
        </p:nvSpPr>
        <p:spPr>
          <a:xfrm>
            <a:off x="4459457" y="4089990"/>
            <a:ext cx="3152400" cy="1760700"/>
          </a:xfrm>
          <a:prstGeom prst="rect">
            <a:avLst/>
          </a:prstGeom>
          <a:noFill/>
          <a:ln>
            <a:noFill/>
          </a:ln>
        </p:spPr>
        <p:txBody>
          <a:bodyPr spcFirstLastPara="1" wrap="square" lIns="0" tIns="0" rIns="0" bIns="0" anchor="t" anchorCtr="0">
            <a:noAutofit/>
          </a:bodyPr>
          <a:lstStyle>
            <a:lvl1pPr marL="457189" lvl="0" indent="-228594" algn="ctr" rtl="0">
              <a:lnSpc>
                <a:spcPct val="100000"/>
              </a:lnSpc>
              <a:spcBef>
                <a:spcPts val="0"/>
              </a:spcBef>
              <a:spcAft>
                <a:spcPts val="0"/>
              </a:spcAft>
              <a:buSzPts val="1400"/>
              <a:buFont typeface="Exo 2"/>
              <a:buNone/>
              <a:defRPr sz="2000" i="0">
                <a:solidFill>
                  <a:schemeClr val="dk2"/>
                </a:solidFill>
                <a:latin typeface="Exo 2"/>
                <a:ea typeface="Exo 2"/>
                <a:cs typeface="Exo 2"/>
                <a:sym typeface="Exo 2"/>
              </a:defRPr>
            </a:lvl1pPr>
            <a:lvl2pPr marL="914377" lvl="1" indent="-317492" algn="l" rtl="0">
              <a:lnSpc>
                <a:spcPct val="100000"/>
              </a:lnSpc>
              <a:spcBef>
                <a:spcPts val="10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0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0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0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0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0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0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000"/>
              </a:spcBef>
              <a:spcAft>
                <a:spcPts val="1000"/>
              </a:spcAft>
              <a:buSzPts val="1400"/>
              <a:buFont typeface="Exo 2"/>
              <a:buChar char="•"/>
              <a:defRPr>
                <a:latin typeface="Exo 2"/>
                <a:ea typeface="Exo 2"/>
                <a:cs typeface="Exo 2"/>
                <a:sym typeface="Exo 2"/>
              </a:defRPr>
            </a:lvl9pPr>
          </a:lstStyle>
          <a:p>
            <a:endParaRPr/>
          </a:p>
        </p:txBody>
      </p:sp>
      <p:sp>
        <p:nvSpPr>
          <p:cNvPr id="823" name="Google Shape;823;p39"/>
          <p:cNvSpPr txBox="1">
            <a:spLocks noGrp="1"/>
          </p:cNvSpPr>
          <p:nvPr>
            <p:ph type="body" idx="2"/>
          </p:nvPr>
        </p:nvSpPr>
        <p:spPr>
          <a:xfrm>
            <a:off x="8447927" y="4086339"/>
            <a:ext cx="3152400" cy="1760700"/>
          </a:xfrm>
          <a:prstGeom prst="rect">
            <a:avLst/>
          </a:prstGeom>
          <a:noFill/>
          <a:ln>
            <a:noFill/>
          </a:ln>
        </p:spPr>
        <p:txBody>
          <a:bodyPr spcFirstLastPara="1" wrap="square" lIns="0" tIns="0" rIns="0" bIns="0" anchor="t" anchorCtr="0">
            <a:noAutofit/>
          </a:bodyPr>
          <a:lstStyle>
            <a:lvl1pPr marL="457189" lvl="0" indent="-228594" algn="ctr" rtl="0">
              <a:lnSpc>
                <a:spcPct val="100000"/>
              </a:lnSpc>
              <a:spcBef>
                <a:spcPts val="0"/>
              </a:spcBef>
              <a:spcAft>
                <a:spcPts val="0"/>
              </a:spcAft>
              <a:buSzPts val="1400"/>
              <a:buFont typeface="Exo 2"/>
              <a:buNone/>
              <a:defRPr sz="2000" i="0">
                <a:solidFill>
                  <a:schemeClr val="dk2"/>
                </a:solidFill>
                <a:latin typeface="Exo 2"/>
                <a:ea typeface="Exo 2"/>
                <a:cs typeface="Exo 2"/>
                <a:sym typeface="Exo 2"/>
              </a:defRPr>
            </a:lvl1pPr>
            <a:lvl2pPr marL="914377" lvl="1" indent="-317492" algn="l" rtl="0">
              <a:lnSpc>
                <a:spcPct val="100000"/>
              </a:lnSpc>
              <a:spcBef>
                <a:spcPts val="10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0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0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0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0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0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0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000"/>
              </a:spcBef>
              <a:spcAft>
                <a:spcPts val="1000"/>
              </a:spcAft>
              <a:buSzPts val="1400"/>
              <a:buFont typeface="Exo 2"/>
              <a:buChar char="•"/>
              <a:defRPr>
                <a:latin typeface="Exo 2"/>
                <a:ea typeface="Exo 2"/>
                <a:cs typeface="Exo 2"/>
                <a:sym typeface="Exo 2"/>
              </a:defRPr>
            </a:lvl9pPr>
          </a:lstStyle>
          <a:p>
            <a:endParaRPr/>
          </a:p>
        </p:txBody>
      </p:sp>
      <p:sp>
        <p:nvSpPr>
          <p:cNvPr id="824" name="Google Shape;824;p39"/>
          <p:cNvSpPr txBox="1">
            <a:spLocks noGrp="1"/>
          </p:cNvSpPr>
          <p:nvPr>
            <p:ph type="body" idx="3"/>
          </p:nvPr>
        </p:nvSpPr>
        <p:spPr>
          <a:xfrm>
            <a:off x="484677" y="4085451"/>
            <a:ext cx="3152400" cy="1760700"/>
          </a:xfrm>
          <a:prstGeom prst="rect">
            <a:avLst/>
          </a:prstGeom>
          <a:noFill/>
          <a:ln>
            <a:noFill/>
          </a:ln>
        </p:spPr>
        <p:txBody>
          <a:bodyPr spcFirstLastPara="1" wrap="square" lIns="0" tIns="0" rIns="0" bIns="0" anchor="t" anchorCtr="0">
            <a:noAutofit/>
          </a:bodyPr>
          <a:lstStyle>
            <a:lvl1pPr marL="457189" lvl="0" indent="-228594" algn="ctr" rtl="0">
              <a:lnSpc>
                <a:spcPct val="100000"/>
              </a:lnSpc>
              <a:spcBef>
                <a:spcPts val="0"/>
              </a:spcBef>
              <a:spcAft>
                <a:spcPts val="0"/>
              </a:spcAft>
              <a:buSzPts val="1400"/>
              <a:buFont typeface="Exo 2"/>
              <a:buNone/>
              <a:defRPr sz="2000" i="0">
                <a:solidFill>
                  <a:schemeClr val="dk2"/>
                </a:solidFill>
                <a:latin typeface="Exo 2"/>
                <a:ea typeface="Exo 2"/>
                <a:cs typeface="Exo 2"/>
                <a:sym typeface="Exo 2"/>
              </a:defRPr>
            </a:lvl1pPr>
            <a:lvl2pPr marL="914377" lvl="1" indent="-317492" algn="l" rtl="0">
              <a:lnSpc>
                <a:spcPct val="100000"/>
              </a:lnSpc>
              <a:spcBef>
                <a:spcPts val="1000"/>
              </a:spcBef>
              <a:spcAft>
                <a:spcPts val="0"/>
              </a:spcAft>
              <a:buSzPts val="1400"/>
              <a:buFont typeface="Exo 2"/>
              <a:buChar char="•"/>
              <a:defRPr>
                <a:latin typeface="Exo 2"/>
                <a:ea typeface="Exo 2"/>
                <a:cs typeface="Exo 2"/>
                <a:sym typeface="Exo 2"/>
              </a:defRPr>
            </a:lvl2pPr>
            <a:lvl3pPr marL="1371566" lvl="2" indent="-317492" algn="l" rtl="0">
              <a:lnSpc>
                <a:spcPct val="100000"/>
              </a:lnSpc>
              <a:spcBef>
                <a:spcPts val="1000"/>
              </a:spcBef>
              <a:spcAft>
                <a:spcPts val="0"/>
              </a:spcAft>
              <a:buSzPts val="1400"/>
              <a:buFont typeface="Exo 2"/>
              <a:buChar char="•"/>
              <a:defRPr>
                <a:latin typeface="Exo 2"/>
                <a:ea typeface="Exo 2"/>
                <a:cs typeface="Exo 2"/>
                <a:sym typeface="Exo 2"/>
              </a:defRPr>
            </a:lvl3pPr>
            <a:lvl4pPr marL="1828754" lvl="3" indent="-317492" algn="l" rtl="0">
              <a:lnSpc>
                <a:spcPct val="100000"/>
              </a:lnSpc>
              <a:spcBef>
                <a:spcPts val="1000"/>
              </a:spcBef>
              <a:spcAft>
                <a:spcPts val="0"/>
              </a:spcAft>
              <a:buSzPts val="1400"/>
              <a:buFont typeface="Exo 2"/>
              <a:buChar char="•"/>
              <a:defRPr>
                <a:latin typeface="Exo 2"/>
                <a:ea typeface="Exo 2"/>
                <a:cs typeface="Exo 2"/>
                <a:sym typeface="Exo 2"/>
              </a:defRPr>
            </a:lvl4pPr>
            <a:lvl5pPr marL="2285943" lvl="4" indent="-317492" algn="l" rtl="0">
              <a:lnSpc>
                <a:spcPct val="100000"/>
              </a:lnSpc>
              <a:spcBef>
                <a:spcPts val="1000"/>
              </a:spcBef>
              <a:spcAft>
                <a:spcPts val="0"/>
              </a:spcAft>
              <a:buSzPts val="1400"/>
              <a:buFont typeface="Exo 2"/>
              <a:buChar char="•"/>
              <a:defRPr>
                <a:latin typeface="Exo 2"/>
                <a:ea typeface="Exo 2"/>
                <a:cs typeface="Exo 2"/>
                <a:sym typeface="Exo 2"/>
              </a:defRPr>
            </a:lvl5pPr>
            <a:lvl6pPr marL="2743131" lvl="5" indent="-317492" algn="l" rtl="0">
              <a:lnSpc>
                <a:spcPct val="100000"/>
              </a:lnSpc>
              <a:spcBef>
                <a:spcPts val="1000"/>
              </a:spcBef>
              <a:spcAft>
                <a:spcPts val="0"/>
              </a:spcAft>
              <a:buSzPts val="1400"/>
              <a:buFont typeface="Exo 2"/>
              <a:buChar char="•"/>
              <a:defRPr>
                <a:latin typeface="Exo 2"/>
                <a:ea typeface="Exo 2"/>
                <a:cs typeface="Exo 2"/>
                <a:sym typeface="Exo 2"/>
              </a:defRPr>
            </a:lvl6pPr>
            <a:lvl7pPr marL="3200320" lvl="6" indent="-317492" algn="l" rtl="0">
              <a:lnSpc>
                <a:spcPct val="100000"/>
              </a:lnSpc>
              <a:spcBef>
                <a:spcPts val="1000"/>
              </a:spcBef>
              <a:spcAft>
                <a:spcPts val="0"/>
              </a:spcAft>
              <a:buSzPts val="1400"/>
              <a:buFont typeface="Exo 2"/>
              <a:buChar char="•"/>
              <a:defRPr>
                <a:latin typeface="Exo 2"/>
                <a:ea typeface="Exo 2"/>
                <a:cs typeface="Exo 2"/>
                <a:sym typeface="Exo 2"/>
              </a:defRPr>
            </a:lvl7pPr>
            <a:lvl8pPr marL="3657509" lvl="7" indent="-317492" algn="l" rtl="0">
              <a:lnSpc>
                <a:spcPct val="100000"/>
              </a:lnSpc>
              <a:spcBef>
                <a:spcPts val="1000"/>
              </a:spcBef>
              <a:spcAft>
                <a:spcPts val="0"/>
              </a:spcAft>
              <a:buSzPts val="1400"/>
              <a:buFont typeface="Exo 2"/>
              <a:buChar char="•"/>
              <a:defRPr>
                <a:latin typeface="Exo 2"/>
                <a:ea typeface="Exo 2"/>
                <a:cs typeface="Exo 2"/>
                <a:sym typeface="Exo 2"/>
              </a:defRPr>
            </a:lvl8pPr>
            <a:lvl9pPr marL="4114697" lvl="8" indent="-317492" algn="l" rtl="0">
              <a:lnSpc>
                <a:spcPct val="100000"/>
              </a:lnSpc>
              <a:spcBef>
                <a:spcPts val="1000"/>
              </a:spcBef>
              <a:spcAft>
                <a:spcPts val="1000"/>
              </a:spcAft>
              <a:buSzPts val="1400"/>
              <a:buFont typeface="Exo 2"/>
              <a:buChar char="•"/>
              <a:defRPr>
                <a:latin typeface="Exo 2"/>
                <a:ea typeface="Exo 2"/>
                <a:cs typeface="Exo 2"/>
                <a:sym typeface="Exo 2"/>
              </a:defRPr>
            </a:lvl9pPr>
          </a:lstStyle>
          <a:p>
            <a:endParaRPr/>
          </a:p>
        </p:txBody>
      </p:sp>
      <p:sp>
        <p:nvSpPr>
          <p:cNvPr id="825" name="Google Shape;825;p39"/>
          <p:cNvSpPr txBox="1">
            <a:spLocks noGrp="1"/>
          </p:cNvSpPr>
          <p:nvPr>
            <p:ph type="body" idx="4"/>
          </p:nvPr>
        </p:nvSpPr>
        <p:spPr>
          <a:xfrm>
            <a:off x="4456376" y="2208865"/>
            <a:ext cx="3152400" cy="1760700"/>
          </a:xfrm>
          <a:prstGeom prst="rect">
            <a:avLst/>
          </a:prstGeom>
          <a:noFill/>
          <a:ln>
            <a:noFill/>
          </a:ln>
        </p:spPr>
        <p:txBody>
          <a:bodyPr spcFirstLastPara="1" wrap="square" lIns="0" tIns="0" rIns="0" bIns="0" anchor="b" anchorCtr="0">
            <a:noAutofit/>
          </a:bodyPr>
          <a:lstStyle>
            <a:lvl1pPr marL="457189" lvl="0" indent="-228594" algn="ctr" rtl="0">
              <a:lnSpc>
                <a:spcPct val="85000"/>
              </a:lnSpc>
              <a:spcBef>
                <a:spcPts val="0"/>
              </a:spcBef>
              <a:spcAft>
                <a:spcPts val="0"/>
              </a:spcAft>
              <a:buSzPts val="1400"/>
              <a:buFont typeface="Exo 2 Regular"/>
              <a:buNone/>
              <a:defRPr sz="7200" i="0">
                <a:solidFill>
                  <a:schemeClr val="accent3"/>
                </a:solidFill>
                <a:latin typeface="Exo 2 Regular"/>
                <a:ea typeface="Exo 2 Regular"/>
                <a:cs typeface="Exo 2 Regular"/>
                <a:sym typeface="Exo 2 Regular"/>
              </a:defRPr>
            </a:lvl1pPr>
            <a:lvl2pPr marL="914377" lvl="1"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566" lvl="2"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754" lvl="3"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5943" lvl="4"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131" lvl="5"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320" lvl="6"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509" lvl="7"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697" lvl="8" indent="-317492"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826" name="Google Shape;826;p39"/>
          <p:cNvSpPr txBox="1">
            <a:spLocks noGrp="1"/>
          </p:cNvSpPr>
          <p:nvPr>
            <p:ph type="body" idx="5"/>
          </p:nvPr>
        </p:nvSpPr>
        <p:spPr>
          <a:xfrm>
            <a:off x="8444845" y="2205213"/>
            <a:ext cx="3152400" cy="1760700"/>
          </a:xfrm>
          <a:prstGeom prst="rect">
            <a:avLst/>
          </a:prstGeom>
          <a:noFill/>
          <a:ln>
            <a:noFill/>
          </a:ln>
        </p:spPr>
        <p:txBody>
          <a:bodyPr spcFirstLastPara="1" wrap="square" lIns="0" tIns="0" rIns="0" bIns="0" anchor="b" anchorCtr="0">
            <a:noAutofit/>
          </a:bodyPr>
          <a:lstStyle>
            <a:lvl1pPr marL="457189" lvl="0" indent="-228594" algn="ctr" rtl="0">
              <a:lnSpc>
                <a:spcPct val="85000"/>
              </a:lnSpc>
              <a:spcBef>
                <a:spcPts val="0"/>
              </a:spcBef>
              <a:spcAft>
                <a:spcPts val="0"/>
              </a:spcAft>
              <a:buSzPts val="1400"/>
              <a:buFont typeface="Exo 2 Regular"/>
              <a:buNone/>
              <a:defRPr sz="7200" i="0">
                <a:solidFill>
                  <a:schemeClr val="accent3"/>
                </a:solidFill>
                <a:latin typeface="Exo 2 Regular"/>
                <a:ea typeface="Exo 2 Regular"/>
                <a:cs typeface="Exo 2 Regular"/>
                <a:sym typeface="Exo 2 Regular"/>
              </a:defRPr>
            </a:lvl1pPr>
            <a:lvl2pPr marL="914377" lvl="1"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566" lvl="2"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754" lvl="3"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5943" lvl="4"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131" lvl="5"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320" lvl="6"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509" lvl="7"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697" lvl="8" indent="-317492"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827" name="Google Shape;827;p39"/>
          <p:cNvSpPr txBox="1">
            <a:spLocks noGrp="1"/>
          </p:cNvSpPr>
          <p:nvPr>
            <p:ph type="body" idx="6"/>
          </p:nvPr>
        </p:nvSpPr>
        <p:spPr>
          <a:xfrm>
            <a:off x="481596" y="2204326"/>
            <a:ext cx="3152400" cy="1760700"/>
          </a:xfrm>
          <a:prstGeom prst="rect">
            <a:avLst/>
          </a:prstGeom>
          <a:noFill/>
          <a:ln>
            <a:noFill/>
          </a:ln>
        </p:spPr>
        <p:txBody>
          <a:bodyPr spcFirstLastPara="1" wrap="square" lIns="0" tIns="0" rIns="0" bIns="0" anchor="b" anchorCtr="0">
            <a:noAutofit/>
          </a:bodyPr>
          <a:lstStyle>
            <a:lvl1pPr marL="457189" lvl="0" indent="-228594" algn="ctr" rtl="0">
              <a:lnSpc>
                <a:spcPct val="85000"/>
              </a:lnSpc>
              <a:spcBef>
                <a:spcPts val="0"/>
              </a:spcBef>
              <a:spcAft>
                <a:spcPts val="0"/>
              </a:spcAft>
              <a:buSzPts val="1400"/>
              <a:buFont typeface="Exo 2 Regular"/>
              <a:buNone/>
              <a:defRPr sz="7200" i="0">
                <a:solidFill>
                  <a:schemeClr val="accent3"/>
                </a:solidFill>
                <a:latin typeface="Exo 2 Regular"/>
                <a:ea typeface="Exo 2 Regular"/>
                <a:cs typeface="Exo 2 Regular"/>
                <a:sym typeface="Exo 2 Regular"/>
              </a:defRPr>
            </a:lvl1pPr>
            <a:lvl2pPr marL="914377" lvl="1"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566" lvl="2"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754" lvl="3"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5943" lvl="4"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131" lvl="5"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320" lvl="6"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509" lvl="7"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697" lvl="8" indent="-317492"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Tree>
    <p:extLst>
      <p:ext uri="{BB962C8B-B14F-4D97-AF65-F5344CB8AC3E}">
        <p14:creationId xmlns:p14="http://schemas.microsoft.com/office/powerpoint/2010/main" val="109092972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4. Content 3 col lines bar">
  <p:cSld name="4. Content 3 col lines bar">
    <p:spTree>
      <p:nvGrpSpPr>
        <p:cNvPr id="1" name="Shape 828"/>
        <p:cNvGrpSpPr/>
        <p:nvPr/>
      </p:nvGrpSpPr>
      <p:grpSpPr>
        <a:xfrm>
          <a:off x="0" y="0"/>
          <a:ext cx="0" cy="0"/>
          <a:chOff x="0" y="0"/>
          <a:chExt cx="0" cy="0"/>
        </a:xfrm>
      </p:grpSpPr>
      <p:sp>
        <p:nvSpPr>
          <p:cNvPr id="829" name="Google Shape;829;p40"/>
          <p:cNvSpPr txBox="1">
            <a:spLocks noGrp="1"/>
          </p:cNvSpPr>
          <p:nvPr>
            <p:ph type="title"/>
          </p:nvPr>
        </p:nvSpPr>
        <p:spPr>
          <a:xfrm>
            <a:off x="443900" y="55267"/>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30" name="Google Shape;830;p40"/>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31" name="Google Shape;831;p40"/>
          <p:cNvSpPr/>
          <p:nvPr/>
        </p:nvSpPr>
        <p:spPr>
          <a:xfrm>
            <a:off x="4088813" y="2027111"/>
            <a:ext cx="9600" cy="4019551"/>
          </a:xfrm>
          <a:custGeom>
            <a:avLst/>
            <a:gdLst/>
            <a:ahLst/>
            <a:cxnLst/>
            <a:rect l="l" t="t" r="r" b="b"/>
            <a:pathLst>
              <a:path w="120000" h="4019550" extrusionOk="0">
                <a:moveTo>
                  <a:pt x="0" y="4021265"/>
                </a:moveTo>
                <a:lnTo>
                  <a:pt x="0" y="0"/>
                </a:lnTo>
              </a:path>
            </a:pathLst>
          </a:custGeom>
          <a:noFill/>
          <a:ln w="1905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32" name="Google Shape;832;p40"/>
          <p:cNvSpPr/>
          <p:nvPr/>
        </p:nvSpPr>
        <p:spPr>
          <a:xfrm>
            <a:off x="8049492" y="2027111"/>
            <a:ext cx="9600" cy="4019551"/>
          </a:xfrm>
          <a:custGeom>
            <a:avLst/>
            <a:gdLst/>
            <a:ahLst/>
            <a:cxnLst/>
            <a:rect l="l" t="t" r="r" b="b"/>
            <a:pathLst>
              <a:path w="120000" h="4019550" extrusionOk="0">
                <a:moveTo>
                  <a:pt x="0" y="4021265"/>
                </a:moveTo>
                <a:lnTo>
                  <a:pt x="0" y="0"/>
                </a:lnTo>
              </a:path>
            </a:pathLst>
          </a:custGeom>
          <a:noFill/>
          <a:ln w="1905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33" name="Google Shape;833;p40"/>
          <p:cNvSpPr txBox="1">
            <a:spLocks noGrp="1"/>
          </p:cNvSpPr>
          <p:nvPr>
            <p:ph type="body" idx="1"/>
          </p:nvPr>
        </p:nvSpPr>
        <p:spPr>
          <a:xfrm>
            <a:off x="4459457" y="2027111"/>
            <a:ext cx="3152400" cy="40650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834" name="Google Shape;834;p40"/>
          <p:cNvSpPr txBox="1">
            <a:spLocks noGrp="1"/>
          </p:cNvSpPr>
          <p:nvPr>
            <p:ph type="body" idx="2"/>
          </p:nvPr>
        </p:nvSpPr>
        <p:spPr>
          <a:xfrm>
            <a:off x="8447927" y="2023459"/>
            <a:ext cx="3152400" cy="40650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835" name="Google Shape;835;p40"/>
          <p:cNvSpPr txBox="1">
            <a:spLocks noGrp="1"/>
          </p:cNvSpPr>
          <p:nvPr>
            <p:ph type="body" idx="3"/>
          </p:nvPr>
        </p:nvSpPr>
        <p:spPr>
          <a:xfrm>
            <a:off x="484677" y="2022572"/>
            <a:ext cx="3152400" cy="40650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Tree>
    <p:extLst>
      <p:ext uri="{BB962C8B-B14F-4D97-AF65-F5344CB8AC3E}">
        <p14:creationId xmlns:p14="http://schemas.microsoft.com/office/powerpoint/2010/main" val="26320006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4. Content 4 col lines bar">
  <p:cSld name="4. Content 4 col lines bar">
    <p:spTree>
      <p:nvGrpSpPr>
        <p:cNvPr id="1" name="Shape 836"/>
        <p:cNvGrpSpPr/>
        <p:nvPr/>
      </p:nvGrpSpPr>
      <p:grpSpPr>
        <a:xfrm>
          <a:off x="0" y="0"/>
          <a:ext cx="0" cy="0"/>
          <a:chOff x="0" y="0"/>
          <a:chExt cx="0" cy="0"/>
        </a:xfrm>
      </p:grpSpPr>
      <p:sp>
        <p:nvSpPr>
          <p:cNvPr id="837" name="Google Shape;837;p41"/>
          <p:cNvSpPr txBox="1">
            <a:spLocks noGrp="1"/>
          </p:cNvSpPr>
          <p:nvPr>
            <p:ph type="title"/>
          </p:nvPr>
        </p:nvSpPr>
        <p:spPr>
          <a:xfrm>
            <a:off x="443900" y="55267"/>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38" name="Google Shape;838;p4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39" name="Google Shape;839;p41"/>
          <p:cNvSpPr/>
          <p:nvPr/>
        </p:nvSpPr>
        <p:spPr>
          <a:xfrm>
            <a:off x="3050000" y="2027111"/>
            <a:ext cx="9600" cy="4019551"/>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40" name="Google Shape;840;p41"/>
          <p:cNvSpPr/>
          <p:nvPr/>
        </p:nvSpPr>
        <p:spPr>
          <a:xfrm>
            <a:off x="6098000" y="2027111"/>
            <a:ext cx="9600" cy="4019551"/>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41" name="Google Shape;841;p41"/>
          <p:cNvSpPr/>
          <p:nvPr/>
        </p:nvSpPr>
        <p:spPr>
          <a:xfrm>
            <a:off x="9146000" y="2027111"/>
            <a:ext cx="9600" cy="4019551"/>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42" name="Google Shape;842;p41"/>
          <p:cNvSpPr txBox="1">
            <a:spLocks noGrp="1"/>
          </p:cNvSpPr>
          <p:nvPr>
            <p:ph type="body" idx="1"/>
          </p:nvPr>
        </p:nvSpPr>
        <p:spPr>
          <a:xfrm>
            <a:off x="3295923" y="2027111"/>
            <a:ext cx="2563200" cy="40650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843" name="Google Shape;843;p41"/>
          <p:cNvSpPr txBox="1">
            <a:spLocks noGrp="1"/>
          </p:cNvSpPr>
          <p:nvPr>
            <p:ph type="body" idx="2"/>
          </p:nvPr>
        </p:nvSpPr>
        <p:spPr>
          <a:xfrm>
            <a:off x="6345227" y="2023459"/>
            <a:ext cx="2563200" cy="40650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844" name="Google Shape;844;p41"/>
          <p:cNvSpPr txBox="1">
            <a:spLocks noGrp="1"/>
          </p:cNvSpPr>
          <p:nvPr>
            <p:ph type="body" idx="3"/>
          </p:nvPr>
        </p:nvSpPr>
        <p:spPr>
          <a:xfrm>
            <a:off x="9386611" y="2022572"/>
            <a:ext cx="2563200" cy="40650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
        <p:nvSpPr>
          <p:cNvPr id="845" name="Google Shape;845;p41"/>
          <p:cNvSpPr txBox="1">
            <a:spLocks noGrp="1"/>
          </p:cNvSpPr>
          <p:nvPr>
            <p:ph type="body" idx="4"/>
          </p:nvPr>
        </p:nvSpPr>
        <p:spPr>
          <a:xfrm>
            <a:off x="272628" y="2022572"/>
            <a:ext cx="2563200" cy="4065000"/>
          </a:xfrm>
          <a:prstGeom prst="rect">
            <a:avLst/>
          </a:prstGeom>
          <a:noFill/>
          <a:ln>
            <a:noFill/>
          </a:ln>
        </p:spPr>
        <p:txBody>
          <a:bodyPr spcFirstLastPara="1" wrap="square" lIns="0" tIns="0" rIns="0" bIns="0" anchor="t" anchorCtr="0">
            <a:noAutofit/>
          </a:bodyPr>
          <a:lstStyle>
            <a:lvl1pPr marL="457189" lvl="0" indent="-317492" algn="l" rtl="0">
              <a:lnSpc>
                <a:spcPct val="100000"/>
              </a:lnSpc>
              <a:spcBef>
                <a:spcPts val="600"/>
              </a:spcBef>
              <a:spcAft>
                <a:spcPts val="0"/>
              </a:spcAft>
              <a:buSzPts val="1400"/>
              <a:buChar char="•"/>
              <a:defRPr i="0">
                <a:solidFill>
                  <a:srgbClr val="666666"/>
                </a:solidFill>
              </a:defRPr>
            </a:lvl1pPr>
            <a:lvl2pPr marL="914377" lvl="1" indent="-317492" algn="l" rtl="0">
              <a:lnSpc>
                <a:spcPct val="100000"/>
              </a:lnSpc>
              <a:spcBef>
                <a:spcPts val="1000"/>
              </a:spcBef>
              <a:spcAft>
                <a:spcPts val="0"/>
              </a:spcAft>
              <a:buSzPts val="1400"/>
              <a:buChar char="•"/>
              <a:defRPr/>
            </a:lvl2pPr>
            <a:lvl3pPr marL="1371566" lvl="2" indent="-317492" algn="l" rtl="0">
              <a:lnSpc>
                <a:spcPct val="100000"/>
              </a:lnSpc>
              <a:spcBef>
                <a:spcPts val="1000"/>
              </a:spcBef>
              <a:spcAft>
                <a:spcPts val="0"/>
              </a:spcAft>
              <a:buSzPts val="1400"/>
              <a:buChar char="•"/>
              <a:defRPr/>
            </a:lvl3pPr>
            <a:lvl4pPr marL="1828754" lvl="3" indent="-317492" algn="l" rtl="0">
              <a:lnSpc>
                <a:spcPct val="100000"/>
              </a:lnSpc>
              <a:spcBef>
                <a:spcPts val="1000"/>
              </a:spcBef>
              <a:spcAft>
                <a:spcPts val="0"/>
              </a:spcAft>
              <a:buSzPts val="1400"/>
              <a:buChar char="•"/>
              <a:defRPr/>
            </a:lvl4pPr>
            <a:lvl5pPr marL="2285943" lvl="4" indent="-317492" algn="l" rtl="0">
              <a:lnSpc>
                <a:spcPct val="100000"/>
              </a:lnSpc>
              <a:spcBef>
                <a:spcPts val="1000"/>
              </a:spcBef>
              <a:spcAft>
                <a:spcPts val="0"/>
              </a:spcAft>
              <a:buSzPts val="1400"/>
              <a:buChar char="•"/>
              <a:defRPr/>
            </a:lvl5pPr>
            <a:lvl6pPr marL="2743131" lvl="5" indent="-317492" algn="l" rtl="0">
              <a:lnSpc>
                <a:spcPct val="100000"/>
              </a:lnSpc>
              <a:spcBef>
                <a:spcPts val="1000"/>
              </a:spcBef>
              <a:spcAft>
                <a:spcPts val="0"/>
              </a:spcAft>
              <a:buSzPts val="1400"/>
              <a:buChar char="•"/>
              <a:defRPr/>
            </a:lvl6pPr>
            <a:lvl7pPr marL="3200320" lvl="6" indent="-317492" algn="l" rtl="0">
              <a:lnSpc>
                <a:spcPct val="100000"/>
              </a:lnSpc>
              <a:spcBef>
                <a:spcPts val="1000"/>
              </a:spcBef>
              <a:spcAft>
                <a:spcPts val="0"/>
              </a:spcAft>
              <a:buSzPts val="1400"/>
              <a:buChar char="•"/>
              <a:defRPr/>
            </a:lvl7pPr>
            <a:lvl8pPr marL="3657509" lvl="7" indent="-317492" algn="l" rtl="0">
              <a:lnSpc>
                <a:spcPct val="100000"/>
              </a:lnSpc>
              <a:spcBef>
                <a:spcPts val="1000"/>
              </a:spcBef>
              <a:spcAft>
                <a:spcPts val="0"/>
              </a:spcAft>
              <a:buSzPts val="1400"/>
              <a:buChar char="•"/>
              <a:defRPr/>
            </a:lvl8pPr>
            <a:lvl9pPr marL="4114697" lvl="8" indent="-317492" algn="l" rtl="0">
              <a:lnSpc>
                <a:spcPct val="100000"/>
              </a:lnSpc>
              <a:spcBef>
                <a:spcPts val="1000"/>
              </a:spcBef>
              <a:spcAft>
                <a:spcPts val="1000"/>
              </a:spcAft>
              <a:buSzPts val="1400"/>
              <a:buChar char="•"/>
              <a:defRPr/>
            </a:lvl9pPr>
          </a:lstStyle>
          <a:p>
            <a:endParaRPr/>
          </a:p>
        </p:txBody>
      </p:sp>
    </p:spTree>
    <p:extLst>
      <p:ext uri="{BB962C8B-B14F-4D97-AF65-F5344CB8AC3E}">
        <p14:creationId xmlns:p14="http://schemas.microsoft.com/office/powerpoint/2010/main" val="301205954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7. Bar 4 circle text">
  <p:cSld name="7. Bar 4 circle text">
    <p:spTree>
      <p:nvGrpSpPr>
        <p:cNvPr id="1" name="Shape 846"/>
        <p:cNvGrpSpPr/>
        <p:nvPr/>
      </p:nvGrpSpPr>
      <p:grpSpPr>
        <a:xfrm>
          <a:off x="0" y="0"/>
          <a:ext cx="0" cy="0"/>
          <a:chOff x="0" y="0"/>
          <a:chExt cx="0" cy="0"/>
        </a:xfrm>
      </p:grpSpPr>
      <p:sp>
        <p:nvSpPr>
          <p:cNvPr id="847" name="Google Shape;847;p42"/>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48" name="Google Shape;848;p42"/>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49" name="Google Shape;849;p42"/>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850" name="Google Shape;850;p42"/>
          <p:cNvSpPr>
            <a:spLocks noGrp="1"/>
          </p:cNvSpPr>
          <p:nvPr>
            <p:ph type="body" idx="2"/>
          </p:nvPr>
        </p:nvSpPr>
        <p:spPr>
          <a:xfrm>
            <a:off x="6405303" y="1923679"/>
            <a:ext cx="2305200" cy="2305200"/>
          </a:xfrm>
          <a:prstGeom prst="ellipse">
            <a:avLst/>
          </a:prstGeom>
          <a:solidFill>
            <a:schemeClr val="lt2"/>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51" name="Google Shape;851;p42"/>
          <p:cNvSpPr>
            <a:spLocks noGrp="1"/>
          </p:cNvSpPr>
          <p:nvPr>
            <p:ph type="body" idx="3"/>
          </p:nvPr>
        </p:nvSpPr>
        <p:spPr>
          <a:xfrm>
            <a:off x="547951" y="1923679"/>
            <a:ext cx="2305200" cy="2305200"/>
          </a:xfrm>
          <a:prstGeom prst="ellipse">
            <a:avLst/>
          </a:prstGeom>
          <a:solidFill>
            <a:schemeClr val="accent1"/>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52" name="Google Shape;852;p42"/>
          <p:cNvSpPr>
            <a:spLocks noGrp="1"/>
          </p:cNvSpPr>
          <p:nvPr>
            <p:ph type="body" idx="4"/>
          </p:nvPr>
        </p:nvSpPr>
        <p:spPr>
          <a:xfrm>
            <a:off x="3481651" y="1923679"/>
            <a:ext cx="2305200" cy="2305200"/>
          </a:xfrm>
          <a:prstGeom prst="ellipse">
            <a:avLst/>
          </a:prstGeom>
          <a:solidFill>
            <a:schemeClr val="accent6"/>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53" name="Google Shape;853;p42"/>
          <p:cNvSpPr>
            <a:spLocks noGrp="1"/>
          </p:cNvSpPr>
          <p:nvPr>
            <p:ph type="body" idx="5"/>
          </p:nvPr>
        </p:nvSpPr>
        <p:spPr>
          <a:xfrm>
            <a:off x="9339000" y="1923679"/>
            <a:ext cx="2305200" cy="2305200"/>
          </a:xfrm>
          <a:prstGeom prst="ellipse">
            <a:avLst/>
          </a:prstGeom>
          <a:solidFill>
            <a:schemeClr val="accent3"/>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54" name="Google Shape;854;p42"/>
          <p:cNvSpPr txBox="1">
            <a:spLocks noGrp="1"/>
          </p:cNvSpPr>
          <p:nvPr>
            <p:ph type="body" idx="6"/>
          </p:nvPr>
        </p:nvSpPr>
        <p:spPr>
          <a:xfrm>
            <a:off x="547951" y="4372887"/>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855" name="Google Shape;855;p42"/>
          <p:cNvSpPr txBox="1">
            <a:spLocks noGrp="1"/>
          </p:cNvSpPr>
          <p:nvPr>
            <p:ph type="body" idx="7"/>
          </p:nvPr>
        </p:nvSpPr>
        <p:spPr>
          <a:xfrm>
            <a:off x="3481651" y="4372887"/>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856" name="Google Shape;856;p42"/>
          <p:cNvSpPr txBox="1">
            <a:spLocks noGrp="1"/>
          </p:cNvSpPr>
          <p:nvPr>
            <p:ph type="body" idx="8"/>
          </p:nvPr>
        </p:nvSpPr>
        <p:spPr>
          <a:xfrm>
            <a:off x="6407741" y="4372887"/>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857" name="Google Shape;857;p42"/>
          <p:cNvSpPr txBox="1">
            <a:spLocks noGrp="1"/>
          </p:cNvSpPr>
          <p:nvPr>
            <p:ph type="body" idx="9"/>
          </p:nvPr>
        </p:nvSpPr>
        <p:spPr>
          <a:xfrm>
            <a:off x="9347228" y="4372887"/>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Tree>
    <p:extLst>
      <p:ext uri="{BB962C8B-B14F-4D97-AF65-F5344CB8AC3E}">
        <p14:creationId xmlns:p14="http://schemas.microsoft.com/office/powerpoint/2010/main" val="25702826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7. Bar 3 circle icon">
  <p:cSld name="7. Bar 3 circle icon">
    <p:spTree>
      <p:nvGrpSpPr>
        <p:cNvPr id="1" name="Shape 858"/>
        <p:cNvGrpSpPr/>
        <p:nvPr/>
      </p:nvGrpSpPr>
      <p:grpSpPr>
        <a:xfrm>
          <a:off x="0" y="0"/>
          <a:ext cx="0" cy="0"/>
          <a:chOff x="0" y="0"/>
          <a:chExt cx="0" cy="0"/>
        </a:xfrm>
      </p:grpSpPr>
      <p:sp>
        <p:nvSpPr>
          <p:cNvPr id="859" name="Google Shape;859;p43"/>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60" name="Google Shape;860;p43"/>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61" name="Google Shape;861;p43"/>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862" name="Google Shape;862;p43"/>
          <p:cNvSpPr>
            <a:spLocks noGrp="1"/>
          </p:cNvSpPr>
          <p:nvPr>
            <p:ph type="body" idx="2"/>
          </p:nvPr>
        </p:nvSpPr>
        <p:spPr>
          <a:xfrm>
            <a:off x="8594591" y="2443903"/>
            <a:ext cx="1371600" cy="1371600"/>
          </a:xfrm>
          <a:prstGeom prst="ellipse">
            <a:avLst/>
          </a:prstGeom>
          <a:solidFill>
            <a:schemeClr val="lt2"/>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2"/>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63" name="Google Shape;863;p43"/>
          <p:cNvSpPr>
            <a:spLocks noGrp="1"/>
          </p:cNvSpPr>
          <p:nvPr>
            <p:ph type="body" idx="3"/>
          </p:nvPr>
        </p:nvSpPr>
        <p:spPr>
          <a:xfrm>
            <a:off x="2257975" y="2439109"/>
            <a:ext cx="1371600" cy="1371600"/>
          </a:xfrm>
          <a:prstGeom prst="ellipse">
            <a:avLst/>
          </a:prstGeom>
          <a:solidFill>
            <a:schemeClr val="accent1"/>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accen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64" name="Google Shape;864;p43"/>
          <p:cNvSpPr>
            <a:spLocks noGrp="1"/>
          </p:cNvSpPr>
          <p:nvPr>
            <p:ph type="body" idx="4"/>
          </p:nvPr>
        </p:nvSpPr>
        <p:spPr>
          <a:xfrm>
            <a:off x="5426283" y="2439109"/>
            <a:ext cx="1371600" cy="1371600"/>
          </a:xfrm>
          <a:prstGeom prst="ellipse">
            <a:avLst/>
          </a:prstGeom>
          <a:solidFill>
            <a:schemeClr val="accent6"/>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rgbClr val="00A7E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65" name="Google Shape;865;p43"/>
          <p:cNvSpPr txBox="1">
            <a:spLocks noGrp="1"/>
          </p:cNvSpPr>
          <p:nvPr>
            <p:ph type="body" idx="5"/>
          </p:nvPr>
        </p:nvSpPr>
        <p:spPr>
          <a:xfrm>
            <a:off x="1769620" y="3959661"/>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866" name="Google Shape;866;p43"/>
          <p:cNvSpPr txBox="1">
            <a:spLocks noGrp="1"/>
          </p:cNvSpPr>
          <p:nvPr>
            <p:ph type="body" idx="6"/>
          </p:nvPr>
        </p:nvSpPr>
        <p:spPr>
          <a:xfrm>
            <a:off x="4959557" y="3959661"/>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867" name="Google Shape;867;p43"/>
          <p:cNvSpPr txBox="1">
            <a:spLocks noGrp="1"/>
          </p:cNvSpPr>
          <p:nvPr>
            <p:ph type="body" idx="7"/>
          </p:nvPr>
        </p:nvSpPr>
        <p:spPr>
          <a:xfrm>
            <a:off x="8127865" y="3959661"/>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Tree>
    <p:extLst>
      <p:ext uri="{BB962C8B-B14F-4D97-AF65-F5344CB8AC3E}">
        <p14:creationId xmlns:p14="http://schemas.microsoft.com/office/powerpoint/2010/main" val="19864113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7. Bar 3 circle text">
  <p:cSld name="7. Bar 3 circle text">
    <p:spTree>
      <p:nvGrpSpPr>
        <p:cNvPr id="1" name="Shape 868"/>
        <p:cNvGrpSpPr/>
        <p:nvPr/>
      </p:nvGrpSpPr>
      <p:grpSpPr>
        <a:xfrm>
          <a:off x="0" y="0"/>
          <a:ext cx="0" cy="0"/>
          <a:chOff x="0" y="0"/>
          <a:chExt cx="0" cy="0"/>
        </a:xfrm>
      </p:grpSpPr>
      <p:sp>
        <p:nvSpPr>
          <p:cNvPr id="869" name="Google Shape;869;p44"/>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70" name="Google Shape;870;p44"/>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71" name="Google Shape;871;p44"/>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872" name="Google Shape;872;p44"/>
          <p:cNvSpPr>
            <a:spLocks noGrp="1"/>
          </p:cNvSpPr>
          <p:nvPr>
            <p:ph type="body" idx="2"/>
          </p:nvPr>
        </p:nvSpPr>
        <p:spPr>
          <a:xfrm>
            <a:off x="8117333" y="1881779"/>
            <a:ext cx="2304900" cy="2304900"/>
          </a:xfrm>
          <a:prstGeom prst="ellipse">
            <a:avLst/>
          </a:prstGeom>
          <a:solidFill>
            <a:schemeClr val="lt2"/>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73" name="Google Shape;873;p44"/>
          <p:cNvSpPr>
            <a:spLocks noGrp="1"/>
          </p:cNvSpPr>
          <p:nvPr>
            <p:ph type="body" idx="3"/>
          </p:nvPr>
        </p:nvSpPr>
        <p:spPr>
          <a:xfrm>
            <a:off x="1769619" y="1876986"/>
            <a:ext cx="2304900" cy="2304900"/>
          </a:xfrm>
          <a:prstGeom prst="ellipse">
            <a:avLst/>
          </a:prstGeom>
          <a:solidFill>
            <a:schemeClr val="accent1"/>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74" name="Google Shape;874;p44"/>
          <p:cNvSpPr>
            <a:spLocks noGrp="1"/>
          </p:cNvSpPr>
          <p:nvPr>
            <p:ph type="body" idx="4"/>
          </p:nvPr>
        </p:nvSpPr>
        <p:spPr>
          <a:xfrm>
            <a:off x="4959559" y="1876986"/>
            <a:ext cx="2304900" cy="2304900"/>
          </a:xfrm>
          <a:prstGeom prst="ellipse">
            <a:avLst/>
          </a:prstGeom>
          <a:solidFill>
            <a:schemeClr val="accent6"/>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75" name="Google Shape;875;p44"/>
          <p:cNvSpPr txBox="1">
            <a:spLocks noGrp="1"/>
          </p:cNvSpPr>
          <p:nvPr>
            <p:ph type="body" idx="5"/>
          </p:nvPr>
        </p:nvSpPr>
        <p:spPr>
          <a:xfrm>
            <a:off x="1769620" y="4330987"/>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876" name="Google Shape;876;p44"/>
          <p:cNvSpPr txBox="1">
            <a:spLocks noGrp="1"/>
          </p:cNvSpPr>
          <p:nvPr>
            <p:ph type="body" idx="6"/>
          </p:nvPr>
        </p:nvSpPr>
        <p:spPr>
          <a:xfrm>
            <a:off x="4959557" y="4330987"/>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877" name="Google Shape;877;p44"/>
          <p:cNvSpPr txBox="1">
            <a:spLocks noGrp="1"/>
          </p:cNvSpPr>
          <p:nvPr>
            <p:ph type="body" idx="7"/>
          </p:nvPr>
        </p:nvSpPr>
        <p:spPr>
          <a:xfrm>
            <a:off x="8127865" y="4330987"/>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Tree>
    <p:extLst>
      <p:ext uri="{BB962C8B-B14F-4D97-AF65-F5344CB8AC3E}">
        <p14:creationId xmlns:p14="http://schemas.microsoft.com/office/powerpoint/2010/main" val="30880239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7. Bar 4 circle icon">
  <p:cSld name="7. Bar 4 circle icon">
    <p:spTree>
      <p:nvGrpSpPr>
        <p:cNvPr id="1" name="Shape 878"/>
        <p:cNvGrpSpPr/>
        <p:nvPr/>
      </p:nvGrpSpPr>
      <p:grpSpPr>
        <a:xfrm>
          <a:off x="0" y="0"/>
          <a:ext cx="0" cy="0"/>
          <a:chOff x="0" y="0"/>
          <a:chExt cx="0" cy="0"/>
        </a:xfrm>
      </p:grpSpPr>
      <p:sp>
        <p:nvSpPr>
          <p:cNvPr id="879" name="Google Shape;879;p45"/>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80" name="Google Shape;880;p45"/>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81" name="Google Shape;881;p45"/>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882" name="Google Shape;882;p45"/>
          <p:cNvSpPr>
            <a:spLocks noGrp="1"/>
          </p:cNvSpPr>
          <p:nvPr>
            <p:ph type="body" idx="2"/>
          </p:nvPr>
        </p:nvSpPr>
        <p:spPr>
          <a:xfrm>
            <a:off x="6874467" y="2443903"/>
            <a:ext cx="1371600" cy="1371600"/>
          </a:xfrm>
          <a:prstGeom prst="ellipse">
            <a:avLst/>
          </a:prstGeom>
          <a:solidFill>
            <a:schemeClr val="lt2"/>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2"/>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83" name="Google Shape;883;p45"/>
          <p:cNvSpPr>
            <a:spLocks noGrp="1"/>
          </p:cNvSpPr>
          <p:nvPr>
            <p:ph type="body" idx="3"/>
          </p:nvPr>
        </p:nvSpPr>
        <p:spPr>
          <a:xfrm>
            <a:off x="1014675" y="2443903"/>
            <a:ext cx="1371600" cy="1371600"/>
          </a:xfrm>
          <a:prstGeom prst="ellipse">
            <a:avLst/>
          </a:prstGeom>
          <a:solidFill>
            <a:schemeClr val="accent1"/>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accen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84" name="Google Shape;884;p45"/>
          <p:cNvSpPr>
            <a:spLocks noGrp="1"/>
          </p:cNvSpPr>
          <p:nvPr>
            <p:ph type="body" idx="4"/>
          </p:nvPr>
        </p:nvSpPr>
        <p:spPr>
          <a:xfrm>
            <a:off x="3939303" y="2443903"/>
            <a:ext cx="1371600" cy="1371600"/>
          </a:xfrm>
          <a:prstGeom prst="ellipse">
            <a:avLst/>
          </a:prstGeom>
          <a:solidFill>
            <a:schemeClr val="accent6"/>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rgbClr val="00A7E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85" name="Google Shape;885;p45"/>
          <p:cNvSpPr>
            <a:spLocks noGrp="1"/>
          </p:cNvSpPr>
          <p:nvPr>
            <p:ph type="body" idx="5"/>
          </p:nvPr>
        </p:nvSpPr>
        <p:spPr>
          <a:xfrm>
            <a:off x="9762839" y="2443903"/>
            <a:ext cx="1371600" cy="1371600"/>
          </a:xfrm>
          <a:prstGeom prst="ellipse">
            <a:avLst/>
          </a:prstGeom>
          <a:solidFill>
            <a:schemeClr val="accent3"/>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accent6"/>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86" name="Google Shape;886;p45"/>
          <p:cNvSpPr txBox="1">
            <a:spLocks noGrp="1"/>
          </p:cNvSpPr>
          <p:nvPr>
            <p:ph type="body" idx="6"/>
          </p:nvPr>
        </p:nvSpPr>
        <p:spPr>
          <a:xfrm>
            <a:off x="547951" y="3959661"/>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887" name="Google Shape;887;p45"/>
          <p:cNvSpPr txBox="1">
            <a:spLocks noGrp="1"/>
          </p:cNvSpPr>
          <p:nvPr>
            <p:ph type="body" idx="7"/>
          </p:nvPr>
        </p:nvSpPr>
        <p:spPr>
          <a:xfrm>
            <a:off x="3481651" y="3959661"/>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888" name="Google Shape;888;p45"/>
          <p:cNvSpPr txBox="1">
            <a:spLocks noGrp="1"/>
          </p:cNvSpPr>
          <p:nvPr>
            <p:ph type="body" idx="8"/>
          </p:nvPr>
        </p:nvSpPr>
        <p:spPr>
          <a:xfrm>
            <a:off x="6407741" y="3959661"/>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889" name="Google Shape;889;p45"/>
          <p:cNvSpPr txBox="1">
            <a:spLocks noGrp="1"/>
          </p:cNvSpPr>
          <p:nvPr>
            <p:ph type="body" idx="9"/>
          </p:nvPr>
        </p:nvSpPr>
        <p:spPr>
          <a:xfrm>
            <a:off x="9347228" y="3959661"/>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Tree>
    <p:extLst>
      <p:ext uri="{BB962C8B-B14F-4D97-AF65-F5344CB8AC3E}">
        <p14:creationId xmlns:p14="http://schemas.microsoft.com/office/powerpoint/2010/main" val="1600952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 Title slide with photo no pattern 1">
  <p:cSld name="1. Title slide with photo 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4"/>
          <p:cNvSpPr/>
          <p:nvPr/>
        </p:nvSpPr>
        <p:spPr>
          <a:xfrm>
            <a:off x="0" y="0"/>
            <a:ext cx="60627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96" name="Google Shape;96;p4"/>
          <p:cNvSpPr txBox="1">
            <a:spLocks noGrp="1"/>
          </p:cNvSpPr>
          <p:nvPr>
            <p:ph type="ctrTitle"/>
          </p:nvPr>
        </p:nvSpPr>
        <p:spPr>
          <a:xfrm>
            <a:off x="477838" y="1568801"/>
            <a:ext cx="53400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accent3"/>
              </a:buClr>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97" name="Google Shape;97;p4"/>
          <p:cNvSpPr txBox="1">
            <a:spLocks noGrp="1"/>
          </p:cNvSpPr>
          <p:nvPr>
            <p:ph type="subTitle" idx="1"/>
          </p:nvPr>
        </p:nvSpPr>
        <p:spPr>
          <a:xfrm>
            <a:off x="475932" y="4460971"/>
            <a:ext cx="38769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98" name="Google Shape;98;p4"/>
          <p:cNvGrpSpPr/>
          <p:nvPr/>
        </p:nvGrpSpPr>
        <p:grpSpPr>
          <a:xfrm>
            <a:off x="482523" y="473977"/>
            <a:ext cx="1905896" cy="345969"/>
            <a:chOff x="1753506" y="1074221"/>
            <a:chExt cx="2173448" cy="394536"/>
          </a:xfrm>
        </p:grpSpPr>
        <p:sp>
          <p:nvSpPr>
            <p:cNvPr id="99" name="Google Shape;99;p4"/>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0" name="Google Shape;100;p4"/>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1" name="Google Shape;101;p4"/>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 name="Google Shape;102;p4"/>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3" name="Google Shape;103;p4"/>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4" name="Google Shape;104;p4"/>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5" name="Google Shape;105;p4"/>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6" name="Google Shape;106;p4"/>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 name="Google Shape;107;p4"/>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8" name="Google Shape;108;p4"/>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9" name="Google Shape;109;p4"/>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0" name="Google Shape;110;p4"/>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 name="Google Shape;111;p4"/>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2" name="Google Shape;112;p4"/>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3" name="Google Shape;113;p4"/>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cxnSp>
        <p:nvCxnSpPr>
          <p:cNvPr id="114" name="Google Shape;114;p4"/>
          <p:cNvCxnSpPr/>
          <p:nvPr/>
        </p:nvCxnSpPr>
        <p:spPr>
          <a:xfrm>
            <a:off x="6062643" y="0"/>
            <a:ext cx="0" cy="6858000"/>
          </a:xfrm>
          <a:prstGeom prst="straightConnector1">
            <a:avLst/>
          </a:prstGeom>
          <a:noFill/>
          <a:ln w="28575" cap="flat" cmpd="sng">
            <a:solidFill>
              <a:schemeClr val="accent3"/>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 Content 2 col bar+sub">
  <p:cSld name="4. Content 2 col bar+sub">
    <p:spTree>
      <p:nvGrpSpPr>
        <p:cNvPr id="1" name="Shape 475"/>
        <p:cNvGrpSpPr/>
        <p:nvPr/>
      </p:nvGrpSpPr>
      <p:grpSpPr>
        <a:xfrm>
          <a:off x="0" y="0"/>
          <a:ext cx="0" cy="0"/>
          <a:chOff x="0" y="0"/>
          <a:chExt cx="0" cy="0"/>
        </a:xfrm>
      </p:grpSpPr>
      <p:sp>
        <p:nvSpPr>
          <p:cNvPr id="476" name="Google Shape;476;p21"/>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77" name="Google Shape;477;p2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78" name="Google Shape;478;p21"/>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479" name="Google Shape;479;p21"/>
          <p:cNvSpPr txBox="1">
            <a:spLocks noGrp="1"/>
          </p:cNvSpPr>
          <p:nvPr>
            <p:ph type="body" idx="2"/>
          </p:nvPr>
        </p:nvSpPr>
        <p:spPr>
          <a:xfrm>
            <a:off x="443900" y="1858067"/>
            <a:ext cx="5415000" cy="4233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480" name="Google Shape;480;p21"/>
          <p:cNvSpPr txBox="1">
            <a:spLocks noGrp="1"/>
          </p:cNvSpPr>
          <p:nvPr>
            <p:ph type="body" idx="3"/>
          </p:nvPr>
        </p:nvSpPr>
        <p:spPr>
          <a:xfrm>
            <a:off x="6302833" y="1858067"/>
            <a:ext cx="5415000" cy="4233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matchingName="7. Green 4 circle icon alt">
  <p:cSld name="7. Green 4 circle icon alt">
    <p:bg>
      <p:bgPr>
        <a:solidFill>
          <a:schemeClr val="dk2"/>
        </a:solidFill>
        <a:effectLst/>
      </p:bgPr>
    </p:bg>
    <p:spTree>
      <p:nvGrpSpPr>
        <p:cNvPr id="1" name="Shape 890"/>
        <p:cNvGrpSpPr/>
        <p:nvPr/>
      </p:nvGrpSpPr>
      <p:grpSpPr>
        <a:xfrm>
          <a:off x="0" y="0"/>
          <a:ext cx="0" cy="0"/>
          <a:chOff x="0" y="0"/>
          <a:chExt cx="0" cy="0"/>
        </a:xfrm>
      </p:grpSpPr>
      <p:sp>
        <p:nvSpPr>
          <p:cNvPr id="891" name="Google Shape;891;p46"/>
          <p:cNvSpPr/>
          <p:nvPr/>
        </p:nvSpPr>
        <p:spPr>
          <a:xfrm>
            <a:off x="1" y="3129281"/>
            <a:ext cx="12179700" cy="372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892" name="Google Shape;892;p46"/>
          <p:cNvGrpSpPr/>
          <p:nvPr/>
        </p:nvGrpSpPr>
        <p:grpSpPr>
          <a:xfrm>
            <a:off x="0" y="6336798"/>
            <a:ext cx="12192000" cy="521100"/>
            <a:chOff x="0" y="6314172"/>
            <a:chExt cx="12192000" cy="521100"/>
          </a:xfrm>
        </p:grpSpPr>
        <p:sp>
          <p:nvSpPr>
            <p:cNvPr id="893" name="Google Shape;893;p46"/>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894" name="Google Shape;894;p46"/>
            <p:cNvGrpSpPr/>
            <p:nvPr/>
          </p:nvGrpSpPr>
          <p:grpSpPr>
            <a:xfrm>
              <a:off x="10577698" y="6472603"/>
              <a:ext cx="1323412" cy="240233"/>
              <a:chOff x="1753506" y="1074221"/>
              <a:chExt cx="2173448" cy="394536"/>
            </a:xfrm>
          </p:grpSpPr>
          <p:sp>
            <p:nvSpPr>
              <p:cNvPr id="895" name="Google Shape;895;p46"/>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96" name="Google Shape;896;p46"/>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97" name="Google Shape;897;p46"/>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98" name="Google Shape;898;p46"/>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99" name="Google Shape;899;p46"/>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0" name="Google Shape;900;p46"/>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1" name="Google Shape;901;p46"/>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2" name="Google Shape;902;p46"/>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3" name="Google Shape;903;p46"/>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4" name="Google Shape;904;p46"/>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5" name="Google Shape;905;p46"/>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6" name="Google Shape;906;p46"/>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7" name="Google Shape;907;p46"/>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8" name="Google Shape;908;p46"/>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9" name="Google Shape;909;p46"/>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910" name="Google Shape;910;p4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11" name="Google Shape;911;p46"/>
          <p:cNvSpPr>
            <a:spLocks noGrp="1"/>
          </p:cNvSpPr>
          <p:nvPr>
            <p:ph type="body" idx="1"/>
          </p:nvPr>
        </p:nvSpPr>
        <p:spPr>
          <a:xfrm>
            <a:off x="6873137" y="2438187"/>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12" name="Google Shape;912;p46"/>
          <p:cNvSpPr>
            <a:spLocks noGrp="1"/>
          </p:cNvSpPr>
          <p:nvPr>
            <p:ph type="body" idx="2"/>
          </p:nvPr>
        </p:nvSpPr>
        <p:spPr>
          <a:xfrm>
            <a:off x="1004069" y="2438187"/>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13" name="Google Shape;913;p46"/>
          <p:cNvSpPr>
            <a:spLocks noGrp="1"/>
          </p:cNvSpPr>
          <p:nvPr>
            <p:ph type="body" idx="3"/>
          </p:nvPr>
        </p:nvSpPr>
        <p:spPr>
          <a:xfrm>
            <a:off x="3941888" y="2438187"/>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14" name="Google Shape;914;p46"/>
          <p:cNvSpPr>
            <a:spLocks noGrp="1"/>
          </p:cNvSpPr>
          <p:nvPr>
            <p:ph type="body" idx="4"/>
          </p:nvPr>
        </p:nvSpPr>
        <p:spPr>
          <a:xfrm>
            <a:off x="9812624" y="2438187"/>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15" name="Google Shape;915;p46"/>
          <p:cNvSpPr txBox="1">
            <a:spLocks noGrp="1"/>
          </p:cNvSpPr>
          <p:nvPr>
            <p:ph type="body" idx="5"/>
          </p:nvPr>
        </p:nvSpPr>
        <p:spPr>
          <a:xfrm>
            <a:off x="547951" y="3968035"/>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916" name="Google Shape;916;p46"/>
          <p:cNvSpPr txBox="1">
            <a:spLocks noGrp="1"/>
          </p:cNvSpPr>
          <p:nvPr>
            <p:ph type="body" idx="6"/>
          </p:nvPr>
        </p:nvSpPr>
        <p:spPr>
          <a:xfrm>
            <a:off x="3481651" y="3968035"/>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917" name="Google Shape;917;p46"/>
          <p:cNvSpPr txBox="1">
            <a:spLocks noGrp="1"/>
          </p:cNvSpPr>
          <p:nvPr>
            <p:ph type="body" idx="7"/>
          </p:nvPr>
        </p:nvSpPr>
        <p:spPr>
          <a:xfrm>
            <a:off x="6407741" y="3968035"/>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918" name="Google Shape;918;p46"/>
          <p:cNvSpPr txBox="1">
            <a:spLocks noGrp="1"/>
          </p:cNvSpPr>
          <p:nvPr>
            <p:ph type="body" idx="8"/>
          </p:nvPr>
        </p:nvSpPr>
        <p:spPr>
          <a:xfrm>
            <a:off x="9347228" y="3968035"/>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919" name="Google Shape;919;p46"/>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920" name="Google Shape;920;p46"/>
          <p:cNvSpPr txBox="1">
            <a:spLocks noGrp="1"/>
          </p:cNvSpPr>
          <p:nvPr>
            <p:ph type="subTitle" idx="9"/>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921" name="Google Shape;921;p46"/>
          <p:cNvGrpSpPr/>
          <p:nvPr/>
        </p:nvGrpSpPr>
        <p:grpSpPr>
          <a:xfrm>
            <a:off x="10502429" y="-57904"/>
            <a:ext cx="1725227" cy="2043112"/>
            <a:chOff x="10448639" y="85535"/>
            <a:chExt cx="1725226" cy="2043112"/>
          </a:xfrm>
        </p:grpSpPr>
        <p:sp>
          <p:nvSpPr>
            <p:cNvPr id="922" name="Google Shape;922;p46"/>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23" name="Google Shape;923;p46"/>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24" name="Google Shape;924;p46"/>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25" name="Google Shape;925;p46"/>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26" name="Google Shape;926;p46"/>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27" name="Google Shape;927;p46"/>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26265807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matchingName="7. Green 3 circle icon alt">
  <p:cSld name="7. Green 3 circle icon alt">
    <p:bg>
      <p:bgPr>
        <a:solidFill>
          <a:schemeClr val="dk2"/>
        </a:solidFill>
        <a:effectLst/>
      </p:bgPr>
    </p:bg>
    <p:spTree>
      <p:nvGrpSpPr>
        <p:cNvPr id="1" name="Shape 928"/>
        <p:cNvGrpSpPr/>
        <p:nvPr/>
      </p:nvGrpSpPr>
      <p:grpSpPr>
        <a:xfrm>
          <a:off x="0" y="0"/>
          <a:ext cx="0" cy="0"/>
          <a:chOff x="0" y="0"/>
          <a:chExt cx="0" cy="0"/>
        </a:xfrm>
      </p:grpSpPr>
      <p:sp>
        <p:nvSpPr>
          <p:cNvPr id="929" name="Google Shape;929;p47"/>
          <p:cNvSpPr/>
          <p:nvPr/>
        </p:nvSpPr>
        <p:spPr>
          <a:xfrm>
            <a:off x="1" y="3129281"/>
            <a:ext cx="12179700" cy="372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930" name="Google Shape;930;p47"/>
          <p:cNvGrpSpPr/>
          <p:nvPr/>
        </p:nvGrpSpPr>
        <p:grpSpPr>
          <a:xfrm>
            <a:off x="0" y="6336798"/>
            <a:ext cx="12192000" cy="521100"/>
            <a:chOff x="0" y="6314172"/>
            <a:chExt cx="12192000" cy="521100"/>
          </a:xfrm>
        </p:grpSpPr>
        <p:sp>
          <p:nvSpPr>
            <p:cNvPr id="931" name="Google Shape;931;p47"/>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932" name="Google Shape;932;p47"/>
            <p:cNvGrpSpPr/>
            <p:nvPr/>
          </p:nvGrpSpPr>
          <p:grpSpPr>
            <a:xfrm>
              <a:off x="10577698" y="6472603"/>
              <a:ext cx="1323412" cy="240233"/>
              <a:chOff x="1753506" y="1074221"/>
              <a:chExt cx="2173448" cy="394536"/>
            </a:xfrm>
          </p:grpSpPr>
          <p:sp>
            <p:nvSpPr>
              <p:cNvPr id="933" name="Google Shape;933;p47"/>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34" name="Google Shape;934;p47"/>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35" name="Google Shape;935;p47"/>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36" name="Google Shape;936;p47"/>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37" name="Google Shape;937;p47"/>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38" name="Google Shape;938;p47"/>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39" name="Google Shape;939;p47"/>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0" name="Google Shape;940;p47"/>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1" name="Google Shape;941;p47"/>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2" name="Google Shape;942;p47"/>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3" name="Google Shape;943;p47"/>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4" name="Google Shape;944;p47"/>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5" name="Google Shape;945;p47"/>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6" name="Google Shape;946;p47"/>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7" name="Google Shape;947;p47"/>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948" name="Google Shape;948;p47"/>
          <p:cNvSpPr/>
          <p:nvPr/>
        </p:nvSpPr>
        <p:spPr>
          <a:xfrm>
            <a:off x="1" y="3128963"/>
            <a:ext cx="12179700" cy="321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949" name="Google Shape;949;p4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50" name="Google Shape;950;p47"/>
          <p:cNvSpPr>
            <a:spLocks noGrp="1"/>
          </p:cNvSpPr>
          <p:nvPr>
            <p:ph type="body" idx="1"/>
          </p:nvPr>
        </p:nvSpPr>
        <p:spPr>
          <a:xfrm>
            <a:off x="8611203"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51" name="Google Shape;951;p47"/>
          <p:cNvSpPr>
            <a:spLocks noGrp="1"/>
          </p:cNvSpPr>
          <p:nvPr>
            <p:ph type="body" idx="2"/>
          </p:nvPr>
        </p:nvSpPr>
        <p:spPr>
          <a:xfrm>
            <a:off x="2235988"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52" name="Google Shape;952;p47"/>
          <p:cNvSpPr>
            <a:spLocks noGrp="1"/>
          </p:cNvSpPr>
          <p:nvPr>
            <p:ph type="body" idx="3"/>
          </p:nvPr>
        </p:nvSpPr>
        <p:spPr>
          <a:xfrm>
            <a:off x="5418004"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53" name="Google Shape;953;p47"/>
          <p:cNvSpPr txBox="1">
            <a:spLocks noGrp="1"/>
          </p:cNvSpPr>
          <p:nvPr>
            <p:ph type="body" idx="4"/>
          </p:nvPr>
        </p:nvSpPr>
        <p:spPr>
          <a:xfrm>
            <a:off x="1767471" y="3968035"/>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954" name="Google Shape;954;p47"/>
          <p:cNvSpPr txBox="1">
            <a:spLocks noGrp="1"/>
          </p:cNvSpPr>
          <p:nvPr>
            <p:ph type="body" idx="5"/>
          </p:nvPr>
        </p:nvSpPr>
        <p:spPr>
          <a:xfrm>
            <a:off x="4953605" y="3968035"/>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955" name="Google Shape;955;p47"/>
          <p:cNvSpPr txBox="1">
            <a:spLocks noGrp="1"/>
          </p:cNvSpPr>
          <p:nvPr>
            <p:ph type="body" idx="6"/>
          </p:nvPr>
        </p:nvSpPr>
        <p:spPr>
          <a:xfrm>
            <a:off x="8133407" y="3968035"/>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956" name="Google Shape;956;p47"/>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957" name="Google Shape;957;p47"/>
          <p:cNvSpPr txBox="1">
            <a:spLocks noGrp="1"/>
          </p:cNvSpPr>
          <p:nvPr>
            <p:ph type="subTitle" idx="7"/>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958" name="Google Shape;958;p47"/>
          <p:cNvGrpSpPr/>
          <p:nvPr/>
        </p:nvGrpSpPr>
        <p:grpSpPr>
          <a:xfrm>
            <a:off x="10502429" y="-57904"/>
            <a:ext cx="1725227" cy="2043112"/>
            <a:chOff x="10448639" y="85535"/>
            <a:chExt cx="1725226" cy="2043112"/>
          </a:xfrm>
        </p:grpSpPr>
        <p:sp>
          <p:nvSpPr>
            <p:cNvPr id="959" name="Google Shape;959;p47"/>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60" name="Google Shape;960;p47"/>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61" name="Google Shape;961;p47"/>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62" name="Google Shape;962;p47"/>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63" name="Google Shape;963;p47"/>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64" name="Google Shape;964;p47"/>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346133044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matchingName="7. Green 4 circle icon alt title">
  <p:cSld name="7. Green 4 circle icon alt title">
    <p:bg>
      <p:bgPr>
        <a:solidFill>
          <a:schemeClr val="dk2"/>
        </a:solidFill>
        <a:effectLst/>
      </p:bgPr>
    </p:bg>
    <p:spTree>
      <p:nvGrpSpPr>
        <p:cNvPr id="1" name="Shape 965"/>
        <p:cNvGrpSpPr/>
        <p:nvPr/>
      </p:nvGrpSpPr>
      <p:grpSpPr>
        <a:xfrm>
          <a:off x="0" y="0"/>
          <a:ext cx="0" cy="0"/>
          <a:chOff x="0" y="0"/>
          <a:chExt cx="0" cy="0"/>
        </a:xfrm>
      </p:grpSpPr>
      <p:sp>
        <p:nvSpPr>
          <p:cNvPr id="966" name="Google Shape;966;p48"/>
          <p:cNvSpPr/>
          <p:nvPr/>
        </p:nvSpPr>
        <p:spPr>
          <a:xfrm>
            <a:off x="1" y="3129281"/>
            <a:ext cx="12179700" cy="372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967" name="Google Shape;967;p48"/>
          <p:cNvGrpSpPr/>
          <p:nvPr/>
        </p:nvGrpSpPr>
        <p:grpSpPr>
          <a:xfrm>
            <a:off x="0" y="6336798"/>
            <a:ext cx="12192000" cy="521100"/>
            <a:chOff x="0" y="6314172"/>
            <a:chExt cx="12192000" cy="521100"/>
          </a:xfrm>
        </p:grpSpPr>
        <p:sp>
          <p:nvSpPr>
            <p:cNvPr id="968" name="Google Shape;968;p48"/>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969" name="Google Shape;969;p48"/>
            <p:cNvGrpSpPr/>
            <p:nvPr/>
          </p:nvGrpSpPr>
          <p:grpSpPr>
            <a:xfrm>
              <a:off x="10577698" y="6472603"/>
              <a:ext cx="1323412" cy="240233"/>
              <a:chOff x="1753506" y="1074221"/>
              <a:chExt cx="2173448" cy="394536"/>
            </a:xfrm>
          </p:grpSpPr>
          <p:sp>
            <p:nvSpPr>
              <p:cNvPr id="970" name="Google Shape;970;p48"/>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1" name="Google Shape;971;p48"/>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2" name="Google Shape;972;p48"/>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3" name="Google Shape;973;p48"/>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4" name="Google Shape;974;p48"/>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5" name="Google Shape;975;p48"/>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6" name="Google Shape;976;p48"/>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7" name="Google Shape;977;p48"/>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8" name="Google Shape;978;p48"/>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9" name="Google Shape;979;p48"/>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80" name="Google Shape;980;p48"/>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81" name="Google Shape;981;p48"/>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82" name="Google Shape;982;p48"/>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83" name="Google Shape;983;p48"/>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84" name="Google Shape;984;p48"/>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985" name="Google Shape;985;p48"/>
          <p:cNvSpPr/>
          <p:nvPr/>
        </p:nvSpPr>
        <p:spPr>
          <a:xfrm>
            <a:off x="1" y="3128963"/>
            <a:ext cx="12179700" cy="321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986" name="Google Shape;986;p48"/>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87" name="Google Shape;987;p48"/>
          <p:cNvSpPr txBox="1">
            <a:spLocks noGrp="1"/>
          </p:cNvSpPr>
          <p:nvPr>
            <p:ph type="body" idx="1"/>
          </p:nvPr>
        </p:nvSpPr>
        <p:spPr>
          <a:xfrm>
            <a:off x="547951" y="4535451"/>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988" name="Google Shape;988;p48"/>
          <p:cNvSpPr txBox="1">
            <a:spLocks noGrp="1"/>
          </p:cNvSpPr>
          <p:nvPr>
            <p:ph type="body" idx="2"/>
          </p:nvPr>
        </p:nvSpPr>
        <p:spPr>
          <a:xfrm>
            <a:off x="3481651" y="4535451"/>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989" name="Google Shape;989;p48"/>
          <p:cNvSpPr txBox="1">
            <a:spLocks noGrp="1"/>
          </p:cNvSpPr>
          <p:nvPr>
            <p:ph type="body" idx="3"/>
          </p:nvPr>
        </p:nvSpPr>
        <p:spPr>
          <a:xfrm>
            <a:off x="6407741" y="4535451"/>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990" name="Google Shape;990;p48"/>
          <p:cNvSpPr txBox="1">
            <a:spLocks noGrp="1"/>
          </p:cNvSpPr>
          <p:nvPr>
            <p:ph type="body" idx="4"/>
          </p:nvPr>
        </p:nvSpPr>
        <p:spPr>
          <a:xfrm>
            <a:off x="9410987" y="4535451"/>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991" name="Google Shape;991;p48"/>
          <p:cNvSpPr txBox="1">
            <a:spLocks noGrp="1"/>
          </p:cNvSpPr>
          <p:nvPr>
            <p:ph type="body" idx="5"/>
          </p:nvPr>
        </p:nvSpPr>
        <p:spPr>
          <a:xfrm>
            <a:off x="447823" y="3869063"/>
            <a:ext cx="2469000" cy="658800"/>
          </a:xfrm>
          <a:prstGeom prst="rect">
            <a:avLst/>
          </a:prstGeom>
          <a:noFill/>
          <a:ln>
            <a:noFill/>
          </a:ln>
        </p:spPr>
        <p:txBody>
          <a:bodyPr spcFirstLastPara="1" wrap="square" lIns="0" tIns="0" rIns="0" bIns="45700" anchor="b" anchorCtr="0">
            <a:noAutofit/>
          </a:bodyPr>
          <a:lstStyle>
            <a:lvl1pPr marL="457189" marR="0" lvl="0" indent="-228594"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Font typeface="Exo 2"/>
              <a:buNone/>
              <a:defRPr sz="1600" i="0" u="none" strike="noStrike" cap="none"/>
            </a:lvl2pPr>
            <a:lvl3pPr marL="1371566" marR="0" lvl="2" indent="-228594" algn="ctr" rtl="0">
              <a:lnSpc>
                <a:spcPct val="90000"/>
              </a:lnSpc>
              <a:spcBef>
                <a:spcPts val="600"/>
              </a:spcBef>
              <a:spcAft>
                <a:spcPts val="0"/>
              </a:spcAft>
              <a:buSzPts val="1600"/>
              <a:buFont typeface="Exo 2"/>
              <a:buNone/>
              <a:defRPr sz="1600" i="0" u="none" strike="noStrike" cap="none"/>
            </a:lvl3pPr>
            <a:lvl4pPr marL="1828754" marR="0" lvl="3" indent="-228594" algn="ctr" rtl="0">
              <a:lnSpc>
                <a:spcPct val="90000"/>
              </a:lnSpc>
              <a:spcBef>
                <a:spcPts val="600"/>
              </a:spcBef>
              <a:spcAft>
                <a:spcPts val="0"/>
              </a:spcAft>
              <a:buSzPts val="1600"/>
              <a:buFont typeface="Exo 2"/>
              <a:buNone/>
              <a:defRPr sz="1600" i="0" u="none" strike="noStrike" cap="none"/>
            </a:lvl4pPr>
            <a:lvl5pPr marL="2285943" marR="0" lvl="4" indent="-228594" algn="ctr" rtl="0">
              <a:lnSpc>
                <a:spcPct val="90000"/>
              </a:lnSpc>
              <a:spcBef>
                <a:spcPts val="600"/>
              </a:spcBef>
              <a:spcAft>
                <a:spcPts val="0"/>
              </a:spcAft>
              <a:buSzPts val="1600"/>
              <a:buFont typeface="Exo 2"/>
              <a:buNone/>
              <a:defRPr sz="1600" i="0" u="none" strike="noStrike" cap="none"/>
            </a:lvl5pPr>
            <a:lvl6pPr marL="2743131" marR="0" lvl="5" indent="-342891"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320" marR="0" lvl="6" indent="-342891"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509" marR="0" lvl="7" indent="-342891"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697" marR="0" lvl="8" indent="-342891"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992" name="Google Shape;992;p48"/>
          <p:cNvSpPr txBox="1">
            <a:spLocks noGrp="1"/>
          </p:cNvSpPr>
          <p:nvPr>
            <p:ph type="body" idx="6"/>
          </p:nvPr>
        </p:nvSpPr>
        <p:spPr>
          <a:xfrm>
            <a:off x="3381523" y="3869063"/>
            <a:ext cx="2469000" cy="658800"/>
          </a:xfrm>
          <a:prstGeom prst="rect">
            <a:avLst/>
          </a:prstGeom>
          <a:noFill/>
          <a:ln>
            <a:noFill/>
          </a:ln>
        </p:spPr>
        <p:txBody>
          <a:bodyPr spcFirstLastPara="1" wrap="square" lIns="0" tIns="0" rIns="0" bIns="45700" anchor="b" anchorCtr="0">
            <a:noAutofit/>
          </a:bodyPr>
          <a:lstStyle>
            <a:lvl1pPr marL="457189" marR="0" lvl="0" indent="-228594"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Font typeface="Exo 2"/>
              <a:buNone/>
              <a:defRPr sz="1600" i="0" u="none" strike="noStrike" cap="none"/>
            </a:lvl2pPr>
            <a:lvl3pPr marL="1371566" marR="0" lvl="2" indent="-228594" algn="ctr" rtl="0">
              <a:lnSpc>
                <a:spcPct val="90000"/>
              </a:lnSpc>
              <a:spcBef>
                <a:spcPts val="600"/>
              </a:spcBef>
              <a:spcAft>
                <a:spcPts val="0"/>
              </a:spcAft>
              <a:buSzPts val="1600"/>
              <a:buFont typeface="Exo 2"/>
              <a:buNone/>
              <a:defRPr sz="1600" i="0" u="none" strike="noStrike" cap="none"/>
            </a:lvl3pPr>
            <a:lvl4pPr marL="1828754" marR="0" lvl="3" indent="-228594" algn="ctr" rtl="0">
              <a:lnSpc>
                <a:spcPct val="90000"/>
              </a:lnSpc>
              <a:spcBef>
                <a:spcPts val="600"/>
              </a:spcBef>
              <a:spcAft>
                <a:spcPts val="0"/>
              </a:spcAft>
              <a:buSzPts val="1600"/>
              <a:buFont typeface="Exo 2"/>
              <a:buNone/>
              <a:defRPr sz="1600" i="0" u="none" strike="noStrike" cap="none"/>
            </a:lvl4pPr>
            <a:lvl5pPr marL="2285943" marR="0" lvl="4" indent="-228594" algn="ctr" rtl="0">
              <a:lnSpc>
                <a:spcPct val="90000"/>
              </a:lnSpc>
              <a:spcBef>
                <a:spcPts val="600"/>
              </a:spcBef>
              <a:spcAft>
                <a:spcPts val="0"/>
              </a:spcAft>
              <a:buSzPts val="1600"/>
              <a:buFont typeface="Exo 2"/>
              <a:buNone/>
              <a:defRPr sz="1600" i="0" u="none" strike="noStrike" cap="none"/>
            </a:lvl5pPr>
            <a:lvl6pPr marL="2743131" marR="0" lvl="5" indent="-342891"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320" marR="0" lvl="6" indent="-342891"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509" marR="0" lvl="7" indent="-342891"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697" marR="0" lvl="8" indent="-342891"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993" name="Google Shape;993;p48"/>
          <p:cNvSpPr txBox="1">
            <a:spLocks noGrp="1"/>
          </p:cNvSpPr>
          <p:nvPr>
            <p:ph type="body" idx="7"/>
          </p:nvPr>
        </p:nvSpPr>
        <p:spPr>
          <a:xfrm>
            <a:off x="6317775" y="3869063"/>
            <a:ext cx="2469000" cy="658800"/>
          </a:xfrm>
          <a:prstGeom prst="rect">
            <a:avLst/>
          </a:prstGeom>
          <a:noFill/>
          <a:ln>
            <a:noFill/>
          </a:ln>
        </p:spPr>
        <p:txBody>
          <a:bodyPr spcFirstLastPara="1" wrap="square" lIns="0" tIns="0" rIns="0" bIns="45700" anchor="b" anchorCtr="0">
            <a:noAutofit/>
          </a:bodyPr>
          <a:lstStyle>
            <a:lvl1pPr marL="457189" marR="0" lvl="0" indent="-228594"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Font typeface="Exo 2"/>
              <a:buNone/>
              <a:defRPr sz="1600" i="0" u="none" strike="noStrike" cap="none"/>
            </a:lvl2pPr>
            <a:lvl3pPr marL="1371566" marR="0" lvl="2" indent="-228594" algn="ctr" rtl="0">
              <a:lnSpc>
                <a:spcPct val="90000"/>
              </a:lnSpc>
              <a:spcBef>
                <a:spcPts val="600"/>
              </a:spcBef>
              <a:spcAft>
                <a:spcPts val="0"/>
              </a:spcAft>
              <a:buSzPts val="1600"/>
              <a:buFont typeface="Exo 2"/>
              <a:buNone/>
              <a:defRPr sz="1600" i="0" u="none" strike="noStrike" cap="none"/>
            </a:lvl3pPr>
            <a:lvl4pPr marL="1828754" marR="0" lvl="3" indent="-228594" algn="ctr" rtl="0">
              <a:lnSpc>
                <a:spcPct val="90000"/>
              </a:lnSpc>
              <a:spcBef>
                <a:spcPts val="600"/>
              </a:spcBef>
              <a:spcAft>
                <a:spcPts val="0"/>
              </a:spcAft>
              <a:buSzPts val="1600"/>
              <a:buFont typeface="Exo 2"/>
              <a:buNone/>
              <a:defRPr sz="1600" i="0" u="none" strike="noStrike" cap="none"/>
            </a:lvl4pPr>
            <a:lvl5pPr marL="2285943" marR="0" lvl="4" indent="-228594" algn="ctr" rtl="0">
              <a:lnSpc>
                <a:spcPct val="90000"/>
              </a:lnSpc>
              <a:spcBef>
                <a:spcPts val="600"/>
              </a:spcBef>
              <a:spcAft>
                <a:spcPts val="0"/>
              </a:spcAft>
              <a:buSzPts val="1600"/>
              <a:buFont typeface="Exo 2"/>
              <a:buNone/>
              <a:defRPr sz="1600" i="0" u="none" strike="noStrike" cap="none"/>
            </a:lvl5pPr>
            <a:lvl6pPr marL="2743131" marR="0" lvl="5" indent="-342891"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320" marR="0" lvl="6" indent="-342891"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509" marR="0" lvl="7" indent="-342891"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697" marR="0" lvl="8" indent="-342891"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994" name="Google Shape;994;p48"/>
          <p:cNvSpPr txBox="1">
            <a:spLocks noGrp="1"/>
          </p:cNvSpPr>
          <p:nvPr>
            <p:ph type="body" idx="8"/>
          </p:nvPr>
        </p:nvSpPr>
        <p:spPr>
          <a:xfrm>
            <a:off x="9329071" y="3869063"/>
            <a:ext cx="2469000" cy="658800"/>
          </a:xfrm>
          <a:prstGeom prst="rect">
            <a:avLst/>
          </a:prstGeom>
          <a:noFill/>
          <a:ln>
            <a:noFill/>
          </a:ln>
        </p:spPr>
        <p:txBody>
          <a:bodyPr spcFirstLastPara="1" wrap="square" lIns="0" tIns="0" rIns="0" bIns="45700" anchor="b" anchorCtr="0">
            <a:noAutofit/>
          </a:bodyPr>
          <a:lstStyle>
            <a:lvl1pPr marL="457189" marR="0" lvl="0" indent="-228594"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Font typeface="Exo 2"/>
              <a:buNone/>
              <a:defRPr sz="1600" i="0" u="none" strike="noStrike" cap="none"/>
            </a:lvl2pPr>
            <a:lvl3pPr marL="1371566" marR="0" lvl="2" indent="-228594" algn="ctr" rtl="0">
              <a:lnSpc>
                <a:spcPct val="90000"/>
              </a:lnSpc>
              <a:spcBef>
                <a:spcPts val="600"/>
              </a:spcBef>
              <a:spcAft>
                <a:spcPts val="0"/>
              </a:spcAft>
              <a:buSzPts val="1600"/>
              <a:buFont typeface="Exo 2"/>
              <a:buNone/>
              <a:defRPr sz="1600" i="0" u="none" strike="noStrike" cap="none"/>
            </a:lvl3pPr>
            <a:lvl4pPr marL="1828754" marR="0" lvl="3" indent="-228594" algn="ctr" rtl="0">
              <a:lnSpc>
                <a:spcPct val="90000"/>
              </a:lnSpc>
              <a:spcBef>
                <a:spcPts val="600"/>
              </a:spcBef>
              <a:spcAft>
                <a:spcPts val="0"/>
              </a:spcAft>
              <a:buSzPts val="1600"/>
              <a:buFont typeface="Exo 2"/>
              <a:buNone/>
              <a:defRPr sz="1600" i="0" u="none" strike="noStrike" cap="none"/>
            </a:lvl4pPr>
            <a:lvl5pPr marL="2285943" marR="0" lvl="4" indent="-228594" algn="ctr" rtl="0">
              <a:lnSpc>
                <a:spcPct val="90000"/>
              </a:lnSpc>
              <a:spcBef>
                <a:spcPts val="600"/>
              </a:spcBef>
              <a:spcAft>
                <a:spcPts val="0"/>
              </a:spcAft>
              <a:buSzPts val="1600"/>
              <a:buFont typeface="Exo 2"/>
              <a:buNone/>
              <a:defRPr sz="1600" i="0" u="none" strike="noStrike" cap="none"/>
            </a:lvl5pPr>
            <a:lvl6pPr marL="2743131" marR="0" lvl="5" indent="-342891"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320" marR="0" lvl="6" indent="-342891"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509" marR="0" lvl="7" indent="-342891"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697" marR="0" lvl="8" indent="-342891"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995" name="Google Shape;995;p48"/>
          <p:cNvSpPr>
            <a:spLocks noGrp="1"/>
          </p:cNvSpPr>
          <p:nvPr>
            <p:ph type="body" idx="9"/>
          </p:nvPr>
        </p:nvSpPr>
        <p:spPr>
          <a:xfrm>
            <a:off x="6873137" y="2438187"/>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96" name="Google Shape;996;p48"/>
          <p:cNvSpPr>
            <a:spLocks noGrp="1"/>
          </p:cNvSpPr>
          <p:nvPr>
            <p:ph type="body" idx="13"/>
          </p:nvPr>
        </p:nvSpPr>
        <p:spPr>
          <a:xfrm>
            <a:off x="1004069" y="2438187"/>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97" name="Google Shape;997;p48"/>
          <p:cNvSpPr>
            <a:spLocks noGrp="1"/>
          </p:cNvSpPr>
          <p:nvPr>
            <p:ph type="body" idx="14"/>
          </p:nvPr>
        </p:nvSpPr>
        <p:spPr>
          <a:xfrm>
            <a:off x="3941888" y="2438187"/>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98" name="Google Shape;998;p48"/>
          <p:cNvSpPr>
            <a:spLocks noGrp="1"/>
          </p:cNvSpPr>
          <p:nvPr>
            <p:ph type="body" idx="15"/>
          </p:nvPr>
        </p:nvSpPr>
        <p:spPr>
          <a:xfrm>
            <a:off x="9812624" y="2438187"/>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99" name="Google Shape;999;p48"/>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00" name="Google Shape;1000;p48"/>
          <p:cNvSpPr txBox="1">
            <a:spLocks noGrp="1"/>
          </p:cNvSpPr>
          <p:nvPr>
            <p:ph type="subTitle" idx="16"/>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1001" name="Google Shape;1001;p48"/>
          <p:cNvGrpSpPr/>
          <p:nvPr/>
        </p:nvGrpSpPr>
        <p:grpSpPr>
          <a:xfrm>
            <a:off x="10502429" y="-57904"/>
            <a:ext cx="1725227" cy="2043112"/>
            <a:chOff x="10448639" y="85535"/>
            <a:chExt cx="1725226" cy="2043112"/>
          </a:xfrm>
        </p:grpSpPr>
        <p:sp>
          <p:nvSpPr>
            <p:cNvPr id="1002" name="Google Shape;1002;p48"/>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03" name="Google Shape;1003;p48"/>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04" name="Google Shape;1004;p48"/>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05" name="Google Shape;1005;p48"/>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06" name="Google Shape;1006;p48"/>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07" name="Google Shape;1007;p48"/>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39329649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matchingName="7. Green 3 circle icon alt title">
  <p:cSld name="7. Green 3 circle icon alt title">
    <p:bg>
      <p:bgPr>
        <a:solidFill>
          <a:schemeClr val="dk2"/>
        </a:solidFill>
        <a:effectLst/>
      </p:bgPr>
    </p:bg>
    <p:spTree>
      <p:nvGrpSpPr>
        <p:cNvPr id="1" name="Shape 1008"/>
        <p:cNvGrpSpPr/>
        <p:nvPr/>
      </p:nvGrpSpPr>
      <p:grpSpPr>
        <a:xfrm>
          <a:off x="0" y="0"/>
          <a:ext cx="0" cy="0"/>
          <a:chOff x="0" y="0"/>
          <a:chExt cx="0" cy="0"/>
        </a:xfrm>
      </p:grpSpPr>
      <p:sp>
        <p:nvSpPr>
          <p:cNvPr id="1009" name="Google Shape;1009;p49"/>
          <p:cNvSpPr/>
          <p:nvPr/>
        </p:nvSpPr>
        <p:spPr>
          <a:xfrm>
            <a:off x="1" y="3129281"/>
            <a:ext cx="12179700" cy="372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010" name="Google Shape;1010;p49"/>
          <p:cNvGrpSpPr/>
          <p:nvPr/>
        </p:nvGrpSpPr>
        <p:grpSpPr>
          <a:xfrm>
            <a:off x="0" y="6336798"/>
            <a:ext cx="12192000" cy="521100"/>
            <a:chOff x="0" y="6314172"/>
            <a:chExt cx="12192000" cy="521100"/>
          </a:xfrm>
        </p:grpSpPr>
        <p:sp>
          <p:nvSpPr>
            <p:cNvPr id="1011" name="Google Shape;1011;p49"/>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012" name="Google Shape;1012;p49"/>
            <p:cNvGrpSpPr/>
            <p:nvPr/>
          </p:nvGrpSpPr>
          <p:grpSpPr>
            <a:xfrm>
              <a:off x="10577698" y="6472603"/>
              <a:ext cx="1323412" cy="240233"/>
              <a:chOff x="1753506" y="1074221"/>
              <a:chExt cx="2173448" cy="394536"/>
            </a:xfrm>
          </p:grpSpPr>
          <p:sp>
            <p:nvSpPr>
              <p:cNvPr id="1013" name="Google Shape;1013;p49"/>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14" name="Google Shape;1014;p49"/>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15" name="Google Shape;1015;p49"/>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16" name="Google Shape;1016;p49"/>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17" name="Google Shape;1017;p49"/>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18" name="Google Shape;1018;p49"/>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19" name="Google Shape;1019;p49"/>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0" name="Google Shape;1020;p49"/>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1" name="Google Shape;1021;p49"/>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2" name="Google Shape;1022;p49"/>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3" name="Google Shape;1023;p49"/>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4" name="Google Shape;1024;p49"/>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5" name="Google Shape;1025;p49"/>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6" name="Google Shape;1026;p49"/>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7" name="Google Shape;1027;p49"/>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1028" name="Google Shape;1028;p49"/>
          <p:cNvSpPr/>
          <p:nvPr/>
        </p:nvSpPr>
        <p:spPr>
          <a:xfrm>
            <a:off x="1" y="3128963"/>
            <a:ext cx="12179700" cy="321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029" name="Google Shape;1029;p49"/>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30" name="Google Shape;1030;p49"/>
          <p:cNvSpPr txBox="1">
            <a:spLocks noGrp="1"/>
          </p:cNvSpPr>
          <p:nvPr>
            <p:ph type="body" idx="1"/>
          </p:nvPr>
        </p:nvSpPr>
        <p:spPr>
          <a:xfrm>
            <a:off x="1769620" y="4551483"/>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1031" name="Google Shape;1031;p49"/>
          <p:cNvSpPr txBox="1">
            <a:spLocks noGrp="1"/>
          </p:cNvSpPr>
          <p:nvPr>
            <p:ph type="body" idx="2"/>
          </p:nvPr>
        </p:nvSpPr>
        <p:spPr>
          <a:xfrm>
            <a:off x="4957227" y="4551483"/>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1032" name="Google Shape;1032;p49"/>
          <p:cNvSpPr txBox="1">
            <a:spLocks noGrp="1"/>
          </p:cNvSpPr>
          <p:nvPr>
            <p:ph type="body" idx="3"/>
          </p:nvPr>
        </p:nvSpPr>
        <p:spPr>
          <a:xfrm>
            <a:off x="8125535" y="4551483"/>
            <a:ext cx="2305200" cy="1256400"/>
          </a:xfrm>
          <a:prstGeom prst="rect">
            <a:avLst/>
          </a:prstGeom>
          <a:noFill/>
          <a:ln>
            <a:noFill/>
          </a:ln>
        </p:spPr>
        <p:txBody>
          <a:bodyPr spcFirstLastPara="1" wrap="square" lIns="0" tIns="0" rIns="0" bIns="0" anchor="t" anchorCtr="0">
            <a:noAutofit/>
          </a:bodyPr>
          <a:lstStyle>
            <a:lvl1pPr marL="457189" marR="0" lvl="0" indent="-228594"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None/>
              <a:defRPr sz="1600" i="0" u="none" strike="noStrike" cap="none"/>
            </a:lvl2pPr>
            <a:lvl3pPr marL="1371566" marR="0" lvl="2" indent="-228594" algn="ctr" rtl="0">
              <a:lnSpc>
                <a:spcPct val="90000"/>
              </a:lnSpc>
              <a:spcBef>
                <a:spcPts val="600"/>
              </a:spcBef>
              <a:spcAft>
                <a:spcPts val="0"/>
              </a:spcAft>
              <a:buSzPts val="1600"/>
              <a:buNone/>
              <a:defRPr sz="1600" i="0" u="none" strike="noStrike" cap="none"/>
            </a:lvl3pPr>
            <a:lvl4pPr marL="1828754" marR="0" lvl="3" indent="-228594" algn="ctr" rtl="0">
              <a:lnSpc>
                <a:spcPct val="90000"/>
              </a:lnSpc>
              <a:spcBef>
                <a:spcPts val="600"/>
              </a:spcBef>
              <a:spcAft>
                <a:spcPts val="0"/>
              </a:spcAft>
              <a:buSzPts val="1600"/>
              <a:buNone/>
              <a:defRPr sz="1600" i="0" u="none" strike="noStrike" cap="none"/>
            </a:lvl4pPr>
            <a:lvl5pPr marL="2285943" marR="0" lvl="4" indent="-228594" algn="ctr" rtl="0">
              <a:lnSpc>
                <a:spcPct val="90000"/>
              </a:lnSpc>
              <a:spcBef>
                <a:spcPts val="600"/>
              </a:spcBef>
              <a:spcAft>
                <a:spcPts val="0"/>
              </a:spcAft>
              <a:buSzPts val="1600"/>
              <a:buNone/>
              <a:defRPr sz="1600" i="0" u="none" strike="noStrike" cap="none"/>
            </a:lvl5pPr>
            <a:lvl6pPr marL="2743131" marR="0" lvl="5" indent="-342891" algn="l" rtl="0">
              <a:lnSpc>
                <a:spcPct val="90000"/>
              </a:lnSpc>
              <a:spcBef>
                <a:spcPts val="600"/>
              </a:spcBef>
              <a:spcAft>
                <a:spcPts val="0"/>
              </a:spcAft>
              <a:buSzPts val="1800"/>
              <a:buChar char="•"/>
              <a:defRPr sz="1800" i="0" u="none" strike="noStrike" cap="none"/>
            </a:lvl6pPr>
            <a:lvl7pPr marL="3200320" marR="0" lvl="6" indent="-342891" algn="l" rtl="0">
              <a:lnSpc>
                <a:spcPct val="90000"/>
              </a:lnSpc>
              <a:spcBef>
                <a:spcPts val="1000"/>
              </a:spcBef>
              <a:spcAft>
                <a:spcPts val="0"/>
              </a:spcAft>
              <a:buSzPts val="1800"/>
              <a:buChar char="•"/>
              <a:defRPr sz="1800" i="0" u="none" strike="noStrike" cap="none"/>
            </a:lvl7pPr>
            <a:lvl8pPr marL="3657509" marR="0" lvl="7" indent="-342891" algn="l" rtl="0">
              <a:lnSpc>
                <a:spcPct val="90000"/>
              </a:lnSpc>
              <a:spcBef>
                <a:spcPts val="1000"/>
              </a:spcBef>
              <a:spcAft>
                <a:spcPts val="0"/>
              </a:spcAft>
              <a:buSzPts val="1800"/>
              <a:buChar char="•"/>
              <a:defRPr sz="1800" i="0" u="none" strike="noStrike" cap="none"/>
            </a:lvl8pPr>
            <a:lvl9pPr marL="4114697" marR="0" lvl="8" indent="-342891" algn="l" rtl="0">
              <a:lnSpc>
                <a:spcPct val="90000"/>
              </a:lnSpc>
              <a:spcBef>
                <a:spcPts val="1000"/>
              </a:spcBef>
              <a:spcAft>
                <a:spcPts val="1000"/>
              </a:spcAft>
              <a:buSzPts val="1800"/>
              <a:buChar char="•"/>
              <a:defRPr sz="1800" i="0" u="none" strike="noStrike" cap="none"/>
            </a:lvl9pPr>
          </a:lstStyle>
          <a:p>
            <a:endParaRPr/>
          </a:p>
        </p:txBody>
      </p:sp>
      <p:sp>
        <p:nvSpPr>
          <p:cNvPr id="1033" name="Google Shape;1033;p49"/>
          <p:cNvSpPr txBox="1">
            <a:spLocks noGrp="1"/>
          </p:cNvSpPr>
          <p:nvPr>
            <p:ph type="body" idx="4"/>
          </p:nvPr>
        </p:nvSpPr>
        <p:spPr>
          <a:xfrm>
            <a:off x="1669493" y="3885095"/>
            <a:ext cx="2469000" cy="658800"/>
          </a:xfrm>
          <a:prstGeom prst="rect">
            <a:avLst/>
          </a:prstGeom>
          <a:noFill/>
          <a:ln>
            <a:noFill/>
          </a:ln>
        </p:spPr>
        <p:txBody>
          <a:bodyPr spcFirstLastPara="1" wrap="square" lIns="0" tIns="0" rIns="0" bIns="45700" anchor="b" anchorCtr="0">
            <a:noAutofit/>
          </a:bodyPr>
          <a:lstStyle>
            <a:lvl1pPr marL="457189" marR="0" lvl="0" indent="-228594"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Font typeface="Exo 2"/>
              <a:buNone/>
              <a:defRPr sz="1600" i="0" u="none" strike="noStrike" cap="none"/>
            </a:lvl2pPr>
            <a:lvl3pPr marL="1371566" marR="0" lvl="2" indent="-228594" algn="ctr" rtl="0">
              <a:lnSpc>
                <a:spcPct val="90000"/>
              </a:lnSpc>
              <a:spcBef>
                <a:spcPts val="600"/>
              </a:spcBef>
              <a:spcAft>
                <a:spcPts val="0"/>
              </a:spcAft>
              <a:buSzPts val="1600"/>
              <a:buFont typeface="Exo 2"/>
              <a:buNone/>
              <a:defRPr sz="1600" i="0" u="none" strike="noStrike" cap="none"/>
            </a:lvl3pPr>
            <a:lvl4pPr marL="1828754" marR="0" lvl="3" indent="-228594" algn="ctr" rtl="0">
              <a:lnSpc>
                <a:spcPct val="90000"/>
              </a:lnSpc>
              <a:spcBef>
                <a:spcPts val="600"/>
              </a:spcBef>
              <a:spcAft>
                <a:spcPts val="0"/>
              </a:spcAft>
              <a:buSzPts val="1600"/>
              <a:buFont typeface="Exo 2"/>
              <a:buNone/>
              <a:defRPr sz="1600" i="0" u="none" strike="noStrike" cap="none"/>
            </a:lvl4pPr>
            <a:lvl5pPr marL="2285943" marR="0" lvl="4" indent="-228594" algn="ctr" rtl="0">
              <a:lnSpc>
                <a:spcPct val="90000"/>
              </a:lnSpc>
              <a:spcBef>
                <a:spcPts val="600"/>
              </a:spcBef>
              <a:spcAft>
                <a:spcPts val="0"/>
              </a:spcAft>
              <a:buSzPts val="1600"/>
              <a:buFont typeface="Exo 2"/>
              <a:buNone/>
              <a:defRPr sz="1600" i="0" u="none" strike="noStrike" cap="none"/>
            </a:lvl5pPr>
            <a:lvl6pPr marL="2743131" marR="0" lvl="5" indent="-342891"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320" marR="0" lvl="6" indent="-342891"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509" marR="0" lvl="7" indent="-342891"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697" marR="0" lvl="8" indent="-342891"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1034" name="Google Shape;1034;p49"/>
          <p:cNvSpPr txBox="1">
            <a:spLocks noGrp="1"/>
          </p:cNvSpPr>
          <p:nvPr>
            <p:ph type="body" idx="5"/>
          </p:nvPr>
        </p:nvSpPr>
        <p:spPr>
          <a:xfrm>
            <a:off x="4857099" y="3885095"/>
            <a:ext cx="2469000" cy="658800"/>
          </a:xfrm>
          <a:prstGeom prst="rect">
            <a:avLst/>
          </a:prstGeom>
          <a:noFill/>
          <a:ln>
            <a:noFill/>
          </a:ln>
        </p:spPr>
        <p:txBody>
          <a:bodyPr spcFirstLastPara="1" wrap="square" lIns="0" tIns="0" rIns="0" bIns="45700" anchor="b" anchorCtr="0">
            <a:noAutofit/>
          </a:bodyPr>
          <a:lstStyle>
            <a:lvl1pPr marL="457189" marR="0" lvl="0" indent="-228594"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Font typeface="Exo 2"/>
              <a:buNone/>
              <a:defRPr sz="1600" i="0" u="none" strike="noStrike" cap="none"/>
            </a:lvl2pPr>
            <a:lvl3pPr marL="1371566" marR="0" lvl="2" indent="-228594" algn="ctr" rtl="0">
              <a:lnSpc>
                <a:spcPct val="90000"/>
              </a:lnSpc>
              <a:spcBef>
                <a:spcPts val="600"/>
              </a:spcBef>
              <a:spcAft>
                <a:spcPts val="0"/>
              </a:spcAft>
              <a:buSzPts val="1600"/>
              <a:buFont typeface="Exo 2"/>
              <a:buNone/>
              <a:defRPr sz="1600" i="0" u="none" strike="noStrike" cap="none"/>
            </a:lvl3pPr>
            <a:lvl4pPr marL="1828754" marR="0" lvl="3" indent="-228594" algn="ctr" rtl="0">
              <a:lnSpc>
                <a:spcPct val="90000"/>
              </a:lnSpc>
              <a:spcBef>
                <a:spcPts val="600"/>
              </a:spcBef>
              <a:spcAft>
                <a:spcPts val="0"/>
              </a:spcAft>
              <a:buSzPts val="1600"/>
              <a:buFont typeface="Exo 2"/>
              <a:buNone/>
              <a:defRPr sz="1600" i="0" u="none" strike="noStrike" cap="none"/>
            </a:lvl4pPr>
            <a:lvl5pPr marL="2285943" marR="0" lvl="4" indent="-228594" algn="ctr" rtl="0">
              <a:lnSpc>
                <a:spcPct val="90000"/>
              </a:lnSpc>
              <a:spcBef>
                <a:spcPts val="600"/>
              </a:spcBef>
              <a:spcAft>
                <a:spcPts val="0"/>
              </a:spcAft>
              <a:buSzPts val="1600"/>
              <a:buFont typeface="Exo 2"/>
              <a:buNone/>
              <a:defRPr sz="1600" i="0" u="none" strike="noStrike" cap="none"/>
            </a:lvl5pPr>
            <a:lvl6pPr marL="2743131" marR="0" lvl="5" indent="-342891"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320" marR="0" lvl="6" indent="-342891"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509" marR="0" lvl="7" indent="-342891"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697" marR="0" lvl="8" indent="-342891"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1035" name="Google Shape;1035;p49"/>
          <p:cNvSpPr txBox="1">
            <a:spLocks noGrp="1"/>
          </p:cNvSpPr>
          <p:nvPr>
            <p:ph type="body" idx="6"/>
          </p:nvPr>
        </p:nvSpPr>
        <p:spPr>
          <a:xfrm>
            <a:off x="8035567" y="3885095"/>
            <a:ext cx="2469000" cy="658800"/>
          </a:xfrm>
          <a:prstGeom prst="rect">
            <a:avLst/>
          </a:prstGeom>
          <a:noFill/>
          <a:ln>
            <a:noFill/>
          </a:ln>
        </p:spPr>
        <p:txBody>
          <a:bodyPr spcFirstLastPara="1" wrap="square" lIns="0" tIns="0" rIns="0" bIns="45700" anchor="b" anchorCtr="0">
            <a:noAutofit/>
          </a:bodyPr>
          <a:lstStyle>
            <a:lvl1pPr marL="457189" marR="0" lvl="0" indent="-228594"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377" marR="0" lvl="1" indent="-228594" algn="ctr" rtl="0">
              <a:lnSpc>
                <a:spcPct val="90000"/>
              </a:lnSpc>
              <a:spcBef>
                <a:spcPts val="600"/>
              </a:spcBef>
              <a:spcAft>
                <a:spcPts val="0"/>
              </a:spcAft>
              <a:buSzPts val="1600"/>
              <a:buFont typeface="Exo 2"/>
              <a:buNone/>
              <a:defRPr sz="1600" i="0" u="none" strike="noStrike" cap="none"/>
            </a:lvl2pPr>
            <a:lvl3pPr marL="1371566" marR="0" lvl="2" indent="-228594" algn="ctr" rtl="0">
              <a:lnSpc>
                <a:spcPct val="90000"/>
              </a:lnSpc>
              <a:spcBef>
                <a:spcPts val="600"/>
              </a:spcBef>
              <a:spcAft>
                <a:spcPts val="0"/>
              </a:spcAft>
              <a:buSzPts val="1600"/>
              <a:buFont typeface="Exo 2"/>
              <a:buNone/>
              <a:defRPr sz="1600" i="0" u="none" strike="noStrike" cap="none"/>
            </a:lvl3pPr>
            <a:lvl4pPr marL="1828754" marR="0" lvl="3" indent="-228594" algn="ctr" rtl="0">
              <a:lnSpc>
                <a:spcPct val="90000"/>
              </a:lnSpc>
              <a:spcBef>
                <a:spcPts val="600"/>
              </a:spcBef>
              <a:spcAft>
                <a:spcPts val="0"/>
              </a:spcAft>
              <a:buSzPts val="1600"/>
              <a:buFont typeface="Exo 2"/>
              <a:buNone/>
              <a:defRPr sz="1600" i="0" u="none" strike="noStrike" cap="none"/>
            </a:lvl4pPr>
            <a:lvl5pPr marL="2285943" marR="0" lvl="4" indent="-228594" algn="ctr" rtl="0">
              <a:lnSpc>
                <a:spcPct val="90000"/>
              </a:lnSpc>
              <a:spcBef>
                <a:spcPts val="600"/>
              </a:spcBef>
              <a:spcAft>
                <a:spcPts val="0"/>
              </a:spcAft>
              <a:buSzPts val="1600"/>
              <a:buFont typeface="Exo 2"/>
              <a:buNone/>
              <a:defRPr sz="1600" i="0" u="none" strike="noStrike" cap="none"/>
            </a:lvl5pPr>
            <a:lvl6pPr marL="2743131" marR="0" lvl="5" indent="-342891"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320" marR="0" lvl="6" indent="-342891"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509" marR="0" lvl="7" indent="-342891"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697" marR="0" lvl="8" indent="-342891"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1036" name="Google Shape;1036;p49"/>
          <p:cNvSpPr>
            <a:spLocks noGrp="1"/>
          </p:cNvSpPr>
          <p:nvPr>
            <p:ph type="body" idx="7"/>
          </p:nvPr>
        </p:nvSpPr>
        <p:spPr>
          <a:xfrm>
            <a:off x="8611203"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1037" name="Google Shape;1037;p49"/>
          <p:cNvSpPr>
            <a:spLocks noGrp="1"/>
          </p:cNvSpPr>
          <p:nvPr>
            <p:ph type="body" idx="8"/>
          </p:nvPr>
        </p:nvSpPr>
        <p:spPr>
          <a:xfrm>
            <a:off x="2235988"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1038" name="Google Shape;1038;p49"/>
          <p:cNvSpPr>
            <a:spLocks noGrp="1"/>
          </p:cNvSpPr>
          <p:nvPr>
            <p:ph type="body" idx="9"/>
          </p:nvPr>
        </p:nvSpPr>
        <p:spPr>
          <a:xfrm>
            <a:off x="5418004"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100000"/>
              </a:lnSpc>
              <a:spcBef>
                <a:spcPts val="0"/>
              </a:spcBef>
              <a:spcAft>
                <a:spcPts val="0"/>
              </a:spcAft>
              <a:buClr>
                <a:srgbClr val="FFFFFF"/>
              </a:buClr>
              <a:buSzPts val="5400"/>
              <a:buFont typeface="Exo 2 Regular"/>
              <a:buNone/>
              <a:defRPr sz="133" i="0" u="none" strike="noStrike" cap="none">
                <a:solidFill>
                  <a:schemeClr val="lt1"/>
                </a:solidFill>
                <a:latin typeface="Exo 2 Regular"/>
                <a:ea typeface="Exo 2 Regular"/>
                <a:cs typeface="Exo 2 Regular"/>
                <a:sym typeface="Exo 2 Regular"/>
              </a:defRPr>
            </a:lvl1pPr>
            <a:lvl2pPr marL="914377" marR="0" lvl="1" indent="-38099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566" marR="0" lvl="2" indent="-355591"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754" marR="0" lvl="3"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5943" marR="0" lvl="4"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131" marR="0" lvl="5" indent="-342891"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320" marR="0" lvl="6"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509" marR="0" lvl="7" indent="-342891"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697" marR="0" lvl="8" indent="-342891"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1039" name="Google Shape;1039;p49"/>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40" name="Google Shape;1040;p49"/>
          <p:cNvSpPr txBox="1">
            <a:spLocks noGrp="1"/>
          </p:cNvSpPr>
          <p:nvPr>
            <p:ph type="subTitle" idx="13"/>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1041" name="Google Shape;1041;p49"/>
          <p:cNvGrpSpPr/>
          <p:nvPr/>
        </p:nvGrpSpPr>
        <p:grpSpPr>
          <a:xfrm>
            <a:off x="10502429" y="-57904"/>
            <a:ext cx="1725227" cy="2043112"/>
            <a:chOff x="10448639" y="85535"/>
            <a:chExt cx="1725226" cy="2043112"/>
          </a:xfrm>
        </p:grpSpPr>
        <p:sp>
          <p:nvSpPr>
            <p:cNvPr id="1042" name="Google Shape;1042;p49"/>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43" name="Google Shape;1043;p49"/>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44" name="Google Shape;1044;p49"/>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45" name="Google Shape;1045;p49"/>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46" name="Google Shape;1046;p49"/>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47" name="Google Shape;1047;p49"/>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12265991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matchingName="8. 8 buckets">
  <p:cSld name="8. 8 buckets">
    <p:spTree>
      <p:nvGrpSpPr>
        <p:cNvPr id="1" name="Shape 1048"/>
        <p:cNvGrpSpPr/>
        <p:nvPr/>
      </p:nvGrpSpPr>
      <p:grpSpPr>
        <a:xfrm>
          <a:off x="0" y="0"/>
          <a:ext cx="0" cy="0"/>
          <a:chOff x="0" y="0"/>
          <a:chExt cx="0" cy="0"/>
        </a:xfrm>
      </p:grpSpPr>
      <p:sp>
        <p:nvSpPr>
          <p:cNvPr id="1049" name="Google Shape;1049;p50"/>
          <p:cNvSpPr/>
          <p:nvPr/>
        </p:nvSpPr>
        <p:spPr>
          <a:xfrm>
            <a:off x="1" y="-1903"/>
            <a:ext cx="12179700" cy="609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1200"/>
              </a:spcAft>
              <a:buClr>
                <a:srgbClr val="000000"/>
              </a:buClr>
              <a:buSzPts val="1600"/>
              <a:buFont typeface="Exo 2"/>
              <a:buNone/>
            </a:pPr>
            <a:endParaRPr sz="1600" b="0" i="0" u="none" strike="noStrike" cap="none" dirty="0">
              <a:solidFill>
                <a:schemeClr val="lt1"/>
              </a:solidFill>
              <a:latin typeface="Exo 2"/>
              <a:ea typeface="Exo 2"/>
              <a:cs typeface="Exo 2"/>
              <a:sym typeface="Exo 2"/>
            </a:endParaRPr>
          </a:p>
        </p:txBody>
      </p:sp>
      <p:sp>
        <p:nvSpPr>
          <p:cNvPr id="1050" name="Google Shape;1050;p50"/>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51" name="Google Shape;1051;p50"/>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1200"/>
              </a:spcAft>
              <a:buClr>
                <a:srgbClr val="000000"/>
              </a:buClr>
              <a:buSzPts val="1600"/>
              <a:buFont typeface="Exo 2"/>
              <a:buNone/>
            </a:pPr>
            <a:endParaRPr sz="1600" b="0" i="0" u="none" strike="noStrike" cap="none" dirty="0">
              <a:solidFill>
                <a:srgbClr val="000000"/>
              </a:solidFill>
              <a:latin typeface="Exo 2"/>
              <a:ea typeface="Exo 2"/>
              <a:cs typeface="Exo 2"/>
              <a:sym typeface="Exo 2"/>
            </a:endParaRPr>
          </a:p>
        </p:txBody>
      </p:sp>
      <p:sp>
        <p:nvSpPr>
          <p:cNvPr id="1052" name="Google Shape;1052;p50"/>
          <p:cNvSpPr txBox="1">
            <a:spLocks noGrp="1"/>
          </p:cNvSpPr>
          <p:nvPr>
            <p:ph type="subTitle" idx="1"/>
          </p:nvPr>
        </p:nvSpPr>
        <p:spPr>
          <a:xfrm>
            <a:off x="443899" y="842607"/>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053" name="Google Shape;1053;p50"/>
          <p:cNvSpPr/>
          <p:nvPr/>
        </p:nvSpPr>
        <p:spPr>
          <a:xfrm rot="5400000">
            <a:off x="753255" y="3758879"/>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b="0" i="0" u="none" strike="noStrike" cap="none" dirty="0">
              <a:solidFill>
                <a:schemeClr val="dk1"/>
              </a:solidFill>
              <a:latin typeface="Exo 2 Regular"/>
              <a:ea typeface="Exo 2 Regular"/>
              <a:cs typeface="Exo 2 Regular"/>
              <a:sym typeface="Exo 2 Regular"/>
            </a:endParaRPr>
          </a:p>
        </p:txBody>
      </p:sp>
      <p:sp>
        <p:nvSpPr>
          <p:cNvPr id="1054" name="Google Shape;1054;p50"/>
          <p:cNvSpPr/>
          <p:nvPr/>
        </p:nvSpPr>
        <p:spPr>
          <a:xfrm rot="5400000">
            <a:off x="3805912" y="3750049"/>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b="0" i="0" u="none" strike="noStrike" cap="none" dirty="0">
              <a:solidFill>
                <a:schemeClr val="dk1"/>
              </a:solidFill>
              <a:latin typeface="Exo 2 Regular"/>
              <a:ea typeface="Exo 2 Regular"/>
              <a:cs typeface="Exo 2 Regular"/>
              <a:sym typeface="Exo 2 Regular"/>
            </a:endParaRPr>
          </a:p>
        </p:txBody>
      </p:sp>
      <p:sp>
        <p:nvSpPr>
          <p:cNvPr id="1055" name="Google Shape;1055;p50"/>
          <p:cNvSpPr/>
          <p:nvPr/>
        </p:nvSpPr>
        <p:spPr>
          <a:xfrm rot="5400000">
            <a:off x="6810011" y="3748968"/>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b="0" i="0" u="none" strike="noStrike" cap="none" dirty="0">
              <a:solidFill>
                <a:schemeClr val="dk1"/>
              </a:solidFill>
              <a:latin typeface="Exo 2 Regular"/>
              <a:ea typeface="Exo 2 Regular"/>
              <a:cs typeface="Exo 2 Regular"/>
              <a:sym typeface="Exo 2 Regular"/>
            </a:endParaRPr>
          </a:p>
        </p:txBody>
      </p:sp>
      <p:sp>
        <p:nvSpPr>
          <p:cNvPr id="1056" name="Google Shape;1056;p50"/>
          <p:cNvSpPr/>
          <p:nvPr/>
        </p:nvSpPr>
        <p:spPr>
          <a:xfrm>
            <a:off x="304809" y="3735873"/>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b="0" i="0" u="none" strike="noStrike" cap="none" dirty="0">
              <a:solidFill>
                <a:schemeClr val="dk1"/>
              </a:solidFill>
              <a:latin typeface="Exo 2 Regular"/>
              <a:ea typeface="Exo 2 Regular"/>
              <a:cs typeface="Exo 2 Regular"/>
              <a:sym typeface="Exo 2 Regular"/>
            </a:endParaRPr>
          </a:p>
        </p:txBody>
      </p:sp>
      <p:sp>
        <p:nvSpPr>
          <p:cNvPr id="1057" name="Google Shape;1057;p50"/>
          <p:cNvSpPr/>
          <p:nvPr/>
        </p:nvSpPr>
        <p:spPr>
          <a:xfrm>
            <a:off x="3359027" y="3735873"/>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b="0" i="0" u="none" strike="noStrike" cap="none" dirty="0">
              <a:solidFill>
                <a:schemeClr val="dk1"/>
              </a:solidFill>
              <a:latin typeface="Exo 2 Regular"/>
              <a:ea typeface="Exo 2 Regular"/>
              <a:cs typeface="Exo 2 Regular"/>
              <a:sym typeface="Exo 2 Regular"/>
            </a:endParaRPr>
          </a:p>
        </p:txBody>
      </p:sp>
      <p:sp>
        <p:nvSpPr>
          <p:cNvPr id="1058" name="Google Shape;1058;p50"/>
          <p:cNvSpPr/>
          <p:nvPr/>
        </p:nvSpPr>
        <p:spPr>
          <a:xfrm>
            <a:off x="6361566" y="3735873"/>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b="0" i="0" u="none" strike="noStrike" cap="none" dirty="0">
              <a:solidFill>
                <a:schemeClr val="dk1"/>
              </a:solidFill>
              <a:latin typeface="Exo 2 Regular"/>
              <a:ea typeface="Exo 2 Regular"/>
              <a:cs typeface="Exo 2 Regular"/>
              <a:sym typeface="Exo 2 Regular"/>
            </a:endParaRPr>
          </a:p>
        </p:txBody>
      </p:sp>
      <p:sp>
        <p:nvSpPr>
          <p:cNvPr id="1059" name="Google Shape;1059;p50"/>
          <p:cNvSpPr/>
          <p:nvPr/>
        </p:nvSpPr>
        <p:spPr>
          <a:xfrm>
            <a:off x="9386293" y="3735873"/>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b="0" i="0" u="none" strike="noStrike" cap="none" dirty="0">
              <a:solidFill>
                <a:schemeClr val="dk1"/>
              </a:solidFill>
              <a:latin typeface="Exo 2 Regular"/>
              <a:ea typeface="Exo 2 Regular"/>
              <a:cs typeface="Exo 2 Regular"/>
              <a:sym typeface="Exo 2 Regular"/>
            </a:endParaRPr>
          </a:p>
        </p:txBody>
      </p:sp>
      <p:sp>
        <p:nvSpPr>
          <p:cNvPr id="1060" name="Google Shape;1060;p50"/>
          <p:cNvSpPr txBox="1">
            <a:spLocks noGrp="1"/>
          </p:cNvSpPr>
          <p:nvPr>
            <p:ph type="body" idx="2"/>
          </p:nvPr>
        </p:nvSpPr>
        <p:spPr>
          <a:xfrm>
            <a:off x="3356747" y="1446489"/>
            <a:ext cx="24693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sp>
        <p:nvSpPr>
          <p:cNvPr id="1061" name="Google Shape;1061;p50"/>
          <p:cNvSpPr txBox="1">
            <a:spLocks noGrp="1"/>
          </p:cNvSpPr>
          <p:nvPr>
            <p:ph type="body" idx="3"/>
          </p:nvPr>
        </p:nvSpPr>
        <p:spPr>
          <a:xfrm>
            <a:off x="304800" y="1446489"/>
            <a:ext cx="25008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sp>
        <p:nvSpPr>
          <p:cNvPr id="1062" name="Google Shape;1062;p50"/>
          <p:cNvSpPr txBox="1">
            <a:spLocks noGrp="1"/>
          </p:cNvSpPr>
          <p:nvPr>
            <p:ph type="body" idx="4"/>
          </p:nvPr>
        </p:nvSpPr>
        <p:spPr>
          <a:xfrm>
            <a:off x="298693" y="3884677"/>
            <a:ext cx="25008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sp>
        <p:nvSpPr>
          <p:cNvPr id="1063" name="Google Shape;1063;p50"/>
          <p:cNvSpPr txBox="1">
            <a:spLocks noGrp="1"/>
          </p:cNvSpPr>
          <p:nvPr>
            <p:ph type="body" idx="5"/>
          </p:nvPr>
        </p:nvSpPr>
        <p:spPr>
          <a:xfrm>
            <a:off x="3352919" y="3884677"/>
            <a:ext cx="24693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sp>
        <p:nvSpPr>
          <p:cNvPr id="1064" name="Google Shape;1064;p50"/>
          <p:cNvSpPr txBox="1">
            <a:spLocks noGrp="1"/>
          </p:cNvSpPr>
          <p:nvPr>
            <p:ph type="body" idx="6"/>
          </p:nvPr>
        </p:nvSpPr>
        <p:spPr>
          <a:xfrm>
            <a:off x="6377035" y="1446489"/>
            <a:ext cx="24693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sp>
        <p:nvSpPr>
          <p:cNvPr id="1065" name="Google Shape;1065;p50"/>
          <p:cNvSpPr txBox="1">
            <a:spLocks noGrp="1"/>
          </p:cNvSpPr>
          <p:nvPr>
            <p:ph type="body" idx="7"/>
          </p:nvPr>
        </p:nvSpPr>
        <p:spPr>
          <a:xfrm>
            <a:off x="6375489" y="3884677"/>
            <a:ext cx="24693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sp>
        <p:nvSpPr>
          <p:cNvPr id="1066" name="Google Shape;1066;p50"/>
          <p:cNvSpPr txBox="1">
            <a:spLocks noGrp="1"/>
          </p:cNvSpPr>
          <p:nvPr>
            <p:ph type="body" idx="8"/>
          </p:nvPr>
        </p:nvSpPr>
        <p:spPr>
          <a:xfrm>
            <a:off x="9397325" y="1446489"/>
            <a:ext cx="25008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sp>
        <p:nvSpPr>
          <p:cNvPr id="1067" name="Google Shape;1067;p50"/>
          <p:cNvSpPr txBox="1">
            <a:spLocks noGrp="1"/>
          </p:cNvSpPr>
          <p:nvPr>
            <p:ph type="body" idx="9"/>
          </p:nvPr>
        </p:nvSpPr>
        <p:spPr>
          <a:xfrm>
            <a:off x="9398059" y="3881629"/>
            <a:ext cx="25008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grpSp>
        <p:nvGrpSpPr>
          <p:cNvPr id="1068" name="Google Shape;1068;p50"/>
          <p:cNvGrpSpPr/>
          <p:nvPr/>
        </p:nvGrpSpPr>
        <p:grpSpPr>
          <a:xfrm>
            <a:off x="0" y="6336798"/>
            <a:ext cx="12192000" cy="521100"/>
            <a:chOff x="0" y="6314172"/>
            <a:chExt cx="12192000" cy="521100"/>
          </a:xfrm>
        </p:grpSpPr>
        <p:sp>
          <p:nvSpPr>
            <p:cNvPr id="1069" name="Google Shape;1069;p50"/>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070" name="Google Shape;1070;p50"/>
            <p:cNvGrpSpPr/>
            <p:nvPr/>
          </p:nvGrpSpPr>
          <p:grpSpPr>
            <a:xfrm>
              <a:off x="10577698" y="6472601"/>
              <a:ext cx="1323412" cy="240233"/>
              <a:chOff x="1753506" y="1074221"/>
              <a:chExt cx="2173448" cy="394536"/>
            </a:xfrm>
          </p:grpSpPr>
          <p:sp>
            <p:nvSpPr>
              <p:cNvPr id="1071" name="Google Shape;1071;p50"/>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2" name="Google Shape;1072;p50"/>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3" name="Google Shape;1073;p50"/>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4" name="Google Shape;1074;p50"/>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5" name="Google Shape;1075;p50"/>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6" name="Google Shape;1076;p50"/>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7" name="Google Shape;1077;p50"/>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8" name="Google Shape;1078;p50"/>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9" name="Google Shape;1079;p50"/>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80" name="Google Shape;1080;p50"/>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81" name="Google Shape;1081;p50"/>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82" name="Google Shape;1082;p50"/>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83" name="Google Shape;1083;p50"/>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84" name="Google Shape;1084;p50"/>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85" name="Google Shape;1085;p50"/>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extLst>
      <p:ext uri="{BB962C8B-B14F-4D97-AF65-F5344CB8AC3E}">
        <p14:creationId xmlns:p14="http://schemas.microsoft.com/office/powerpoint/2010/main" val="38027530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8. 6 buckets">
  <p:cSld name="8. 6 buckets">
    <p:spTree>
      <p:nvGrpSpPr>
        <p:cNvPr id="1" name="Shape 1086"/>
        <p:cNvGrpSpPr/>
        <p:nvPr/>
      </p:nvGrpSpPr>
      <p:grpSpPr>
        <a:xfrm>
          <a:off x="0" y="0"/>
          <a:ext cx="0" cy="0"/>
          <a:chOff x="0" y="0"/>
          <a:chExt cx="0" cy="0"/>
        </a:xfrm>
      </p:grpSpPr>
      <p:sp>
        <p:nvSpPr>
          <p:cNvPr id="1087" name="Google Shape;1087;p51"/>
          <p:cNvSpPr/>
          <p:nvPr/>
        </p:nvSpPr>
        <p:spPr>
          <a:xfrm>
            <a:off x="1" y="1"/>
            <a:ext cx="12179700" cy="609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088" name="Google Shape;1088;p51"/>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2"/>
              </a:buClr>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89" name="Google Shape;1089;p5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90" name="Google Shape;1090;p51"/>
          <p:cNvSpPr txBox="1">
            <a:spLocks noGrp="1"/>
          </p:cNvSpPr>
          <p:nvPr>
            <p:ph type="subTitle" idx="1"/>
          </p:nvPr>
        </p:nvSpPr>
        <p:spPr>
          <a:xfrm>
            <a:off x="443899" y="842607"/>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091" name="Google Shape;1091;p51"/>
          <p:cNvSpPr/>
          <p:nvPr/>
        </p:nvSpPr>
        <p:spPr>
          <a:xfrm rot="5400000">
            <a:off x="5834611" y="3758879"/>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092" name="Google Shape;1092;p51"/>
          <p:cNvSpPr/>
          <p:nvPr/>
        </p:nvSpPr>
        <p:spPr>
          <a:xfrm rot="5400000">
            <a:off x="1768296" y="3757797"/>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093" name="Google Shape;1093;p51"/>
          <p:cNvSpPr/>
          <p:nvPr/>
        </p:nvSpPr>
        <p:spPr>
          <a:xfrm>
            <a:off x="4335438" y="3741040"/>
            <a:ext cx="354014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094" name="Google Shape;1094;p51"/>
          <p:cNvSpPr/>
          <p:nvPr/>
        </p:nvSpPr>
        <p:spPr>
          <a:xfrm>
            <a:off x="298692" y="3735872"/>
            <a:ext cx="3539328"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095" name="Google Shape;1095;p51"/>
          <p:cNvSpPr/>
          <p:nvPr/>
        </p:nvSpPr>
        <p:spPr>
          <a:xfrm>
            <a:off x="8373068" y="3735873"/>
            <a:ext cx="3538515"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096" name="Google Shape;1096;p51"/>
          <p:cNvSpPr txBox="1">
            <a:spLocks noGrp="1"/>
          </p:cNvSpPr>
          <p:nvPr>
            <p:ph type="body" idx="2"/>
          </p:nvPr>
        </p:nvSpPr>
        <p:spPr>
          <a:xfrm>
            <a:off x="4337477" y="1437345"/>
            <a:ext cx="35451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097" name="Google Shape;1097;p51"/>
          <p:cNvSpPr txBox="1">
            <a:spLocks noGrp="1"/>
          </p:cNvSpPr>
          <p:nvPr>
            <p:ph type="body" idx="3"/>
          </p:nvPr>
        </p:nvSpPr>
        <p:spPr>
          <a:xfrm>
            <a:off x="304801" y="1437345"/>
            <a:ext cx="35349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098" name="Google Shape;1098;p51"/>
          <p:cNvSpPr txBox="1">
            <a:spLocks noGrp="1"/>
          </p:cNvSpPr>
          <p:nvPr>
            <p:ph type="body" idx="4"/>
          </p:nvPr>
        </p:nvSpPr>
        <p:spPr>
          <a:xfrm>
            <a:off x="298694" y="3875533"/>
            <a:ext cx="35349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099" name="Google Shape;1099;p51"/>
          <p:cNvSpPr txBox="1">
            <a:spLocks noGrp="1"/>
          </p:cNvSpPr>
          <p:nvPr>
            <p:ph type="body" idx="5"/>
          </p:nvPr>
        </p:nvSpPr>
        <p:spPr>
          <a:xfrm>
            <a:off x="4330715" y="3875533"/>
            <a:ext cx="35451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100" name="Google Shape;1100;p51"/>
          <p:cNvSpPr txBox="1">
            <a:spLocks noGrp="1"/>
          </p:cNvSpPr>
          <p:nvPr>
            <p:ph type="body" idx="6"/>
          </p:nvPr>
        </p:nvSpPr>
        <p:spPr>
          <a:xfrm>
            <a:off x="8380484" y="1437345"/>
            <a:ext cx="34902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101" name="Google Shape;1101;p51"/>
          <p:cNvSpPr txBox="1">
            <a:spLocks noGrp="1"/>
          </p:cNvSpPr>
          <p:nvPr>
            <p:ph type="body" idx="7"/>
          </p:nvPr>
        </p:nvSpPr>
        <p:spPr>
          <a:xfrm>
            <a:off x="8373068" y="3875533"/>
            <a:ext cx="34902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grpSp>
        <p:nvGrpSpPr>
          <p:cNvPr id="1102" name="Google Shape;1102;p51"/>
          <p:cNvGrpSpPr/>
          <p:nvPr/>
        </p:nvGrpSpPr>
        <p:grpSpPr>
          <a:xfrm>
            <a:off x="0" y="6336798"/>
            <a:ext cx="12192000" cy="521100"/>
            <a:chOff x="0" y="6314172"/>
            <a:chExt cx="12192000" cy="521100"/>
          </a:xfrm>
        </p:grpSpPr>
        <p:sp>
          <p:nvSpPr>
            <p:cNvPr id="1103" name="Google Shape;1103;p51"/>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104" name="Google Shape;1104;p51"/>
            <p:cNvGrpSpPr/>
            <p:nvPr/>
          </p:nvGrpSpPr>
          <p:grpSpPr>
            <a:xfrm>
              <a:off x="10577698" y="6472601"/>
              <a:ext cx="1323412" cy="240233"/>
              <a:chOff x="1753506" y="1074221"/>
              <a:chExt cx="2173448" cy="394536"/>
            </a:xfrm>
          </p:grpSpPr>
          <p:sp>
            <p:nvSpPr>
              <p:cNvPr id="1105" name="Google Shape;1105;p5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06" name="Google Shape;1106;p5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07" name="Google Shape;1107;p5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08" name="Google Shape;1108;p5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09" name="Google Shape;1109;p5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0" name="Google Shape;1110;p5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1" name="Google Shape;1111;p5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2" name="Google Shape;1112;p5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3" name="Google Shape;1113;p5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4" name="Google Shape;1114;p5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5" name="Google Shape;1115;p5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6" name="Google Shape;1116;p5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7" name="Google Shape;1117;p5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8" name="Google Shape;1118;p5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9" name="Google Shape;1119;p5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extLst>
      <p:ext uri="{BB962C8B-B14F-4D97-AF65-F5344CB8AC3E}">
        <p14:creationId xmlns:p14="http://schemas.microsoft.com/office/powerpoint/2010/main" val="29254291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matchingName="8. 4 buckets">
  <p:cSld name="8. 4 buckets">
    <p:spTree>
      <p:nvGrpSpPr>
        <p:cNvPr id="1" name="Shape 1120"/>
        <p:cNvGrpSpPr/>
        <p:nvPr/>
      </p:nvGrpSpPr>
      <p:grpSpPr>
        <a:xfrm>
          <a:off x="0" y="0"/>
          <a:ext cx="0" cy="0"/>
          <a:chOff x="0" y="0"/>
          <a:chExt cx="0" cy="0"/>
        </a:xfrm>
      </p:grpSpPr>
      <p:sp>
        <p:nvSpPr>
          <p:cNvPr id="1121" name="Google Shape;1121;p52"/>
          <p:cNvSpPr/>
          <p:nvPr/>
        </p:nvSpPr>
        <p:spPr>
          <a:xfrm>
            <a:off x="1" y="-1903"/>
            <a:ext cx="12179700" cy="609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122" name="Google Shape;1122;p52"/>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2"/>
              </a:buClr>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123" name="Google Shape;1123;p52"/>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24" name="Google Shape;1124;p52"/>
          <p:cNvSpPr txBox="1">
            <a:spLocks noGrp="1"/>
          </p:cNvSpPr>
          <p:nvPr>
            <p:ph type="subTitle" idx="1"/>
          </p:nvPr>
        </p:nvSpPr>
        <p:spPr>
          <a:xfrm>
            <a:off x="443899" y="842607"/>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125" name="Google Shape;1125;p52"/>
          <p:cNvSpPr/>
          <p:nvPr/>
        </p:nvSpPr>
        <p:spPr>
          <a:xfrm rot="10800000">
            <a:off x="744533" y="3745699"/>
            <a:ext cx="49286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126" name="Google Shape;1126;p52"/>
          <p:cNvSpPr/>
          <p:nvPr/>
        </p:nvSpPr>
        <p:spPr>
          <a:xfrm rot="5400000">
            <a:off x="3805912" y="3750049"/>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127" name="Google Shape;1127;p52"/>
          <p:cNvSpPr/>
          <p:nvPr/>
        </p:nvSpPr>
        <p:spPr>
          <a:xfrm rot="10800000">
            <a:off x="6507906" y="3745699"/>
            <a:ext cx="4926231"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128" name="Google Shape;1128;p52"/>
          <p:cNvSpPr txBox="1">
            <a:spLocks noGrp="1"/>
          </p:cNvSpPr>
          <p:nvPr>
            <p:ph type="body" idx="2"/>
          </p:nvPr>
        </p:nvSpPr>
        <p:spPr>
          <a:xfrm>
            <a:off x="6494181" y="1437345"/>
            <a:ext cx="49251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129" name="Google Shape;1129;p52"/>
          <p:cNvSpPr txBox="1">
            <a:spLocks noGrp="1"/>
          </p:cNvSpPr>
          <p:nvPr>
            <p:ph type="body" idx="3"/>
          </p:nvPr>
        </p:nvSpPr>
        <p:spPr>
          <a:xfrm>
            <a:off x="752315" y="1437345"/>
            <a:ext cx="49107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130" name="Google Shape;1130;p52"/>
          <p:cNvSpPr txBox="1">
            <a:spLocks noGrp="1"/>
          </p:cNvSpPr>
          <p:nvPr>
            <p:ph type="body" idx="4"/>
          </p:nvPr>
        </p:nvSpPr>
        <p:spPr>
          <a:xfrm>
            <a:off x="746207" y="3875533"/>
            <a:ext cx="49107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131" name="Google Shape;1131;p52"/>
          <p:cNvSpPr txBox="1">
            <a:spLocks noGrp="1"/>
          </p:cNvSpPr>
          <p:nvPr>
            <p:ph type="body" idx="5"/>
          </p:nvPr>
        </p:nvSpPr>
        <p:spPr>
          <a:xfrm>
            <a:off x="6494181" y="3875533"/>
            <a:ext cx="49251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grpSp>
        <p:nvGrpSpPr>
          <p:cNvPr id="1132" name="Google Shape;1132;p52"/>
          <p:cNvGrpSpPr/>
          <p:nvPr/>
        </p:nvGrpSpPr>
        <p:grpSpPr>
          <a:xfrm>
            <a:off x="0" y="6336798"/>
            <a:ext cx="12192000" cy="521100"/>
            <a:chOff x="0" y="6314172"/>
            <a:chExt cx="12192000" cy="521100"/>
          </a:xfrm>
        </p:grpSpPr>
        <p:sp>
          <p:nvSpPr>
            <p:cNvPr id="1133" name="Google Shape;1133;p52"/>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134" name="Google Shape;1134;p52"/>
            <p:cNvGrpSpPr/>
            <p:nvPr/>
          </p:nvGrpSpPr>
          <p:grpSpPr>
            <a:xfrm>
              <a:off x="10577698" y="6472601"/>
              <a:ext cx="1323412" cy="240233"/>
              <a:chOff x="1753506" y="1074221"/>
              <a:chExt cx="2173448" cy="394536"/>
            </a:xfrm>
          </p:grpSpPr>
          <p:sp>
            <p:nvSpPr>
              <p:cNvPr id="1135" name="Google Shape;1135;p52"/>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36" name="Google Shape;1136;p52"/>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37" name="Google Shape;1137;p52"/>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38" name="Google Shape;1138;p52"/>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39" name="Google Shape;1139;p52"/>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0" name="Google Shape;1140;p52"/>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1" name="Google Shape;1141;p52"/>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2" name="Google Shape;1142;p52"/>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3" name="Google Shape;1143;p52"/>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4" name="Google Shape;1144;p52"/>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5" name="Google Shape;1145;p52"/>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6" name="Google Shape;1146;p52"/>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7" name="Google Shape;1147;p52"/>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8" name="Google Shape;1148;p52"/>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9" name="Google Shape;1149;p52"/>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extLst>
      <p:ext uri="{BB962C8B-B14F-4D97-AF65-F5344CB8AC3E}">
        <p14:creationId xmlns:p14="http://schemas.microsoft.com/office/powerpoint/2010/main" val="306351863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8. 4 buckets alt">
  <p:cSld name="8. 4 buckets alt">
    <p:spTree>
      <p:nvGrpSpPr>
        <p:cNvPr id="1" name="Shape 1150"/>
        <p:cNvGrpSpPr/>
        <p:nvPr/>
      </p:nvGrpSpPr>
      <p:grpSpPr>
        <a:xfrm>
          <a:off x="0" y="0"/>
          <a:ext cx="0" cy="0"/>
          <a:chOff x="0" y="0"/>
          <a:chExt cx="0" cy="0"/>
        </a:xfrm>
      </p:grpSpPr>
      <p:sp>
        <p:nvSpPr>
          <p:cNvPr id="1151" name="Google Shape;1151;p53"/>
          <p:cNvSpPr/>
          <p:nvPr/>
        </p:nvSpPr>
        <p:spPr>
          <a:xfrm>
            <a:off x="1" y="-1903"/>
            <a:ext cx="12179700" cy="609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152" name="Google Shape;1152;p53"/>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2"/>
              </a:buClr>
              <a:buSzPts val="2800"/>
              <a:buNone/>
              <a:defRPr sz="3600">
                <a:solidFill>
                  <a:schemeClr val="dk2"/>
                </a:solidFill>
              </a:defRPr>
            </a:lvl1pPr>
            <a:lvl2pPr lvl="1" algn="l" rtl="0">
              <a:lnSpc>
                <a:spcPct val="100000"/>
              </a:lnSpc>
              <a:spcBef>
                <a:spcPts val="0"/>
              </a:spcBef>
              <a:spcAft>
                <a:spcPts val="0"/>
              </a:spcAft>
              <a:buClr>
                <a:schemeClr val="dk2"/>
              </a:buClr>
              <a:buSzPts val="2800"/>
              <a:buNone/>
              <a:defRPr>
                <a:solidFill>
                  <a:schemeClr val="dk2"/>
                </a:solidFill>
              </a:defRPr>
            </a:lvl2pPr>
            <a:lvl3pPr lvl="2" algn="l" rtl="0">
              <a:lnSpc>
                <a:spcPct val="100000"/>
              </a:lnSpc>
              <a:spcBef>
                <a:spcPts val="0"/>
              </a:spcBef>
              <a:spcAft>
                <a:spcPts val="0"/>
              </a:spcAft>
              <a:buClr>
                <a:schemeClr val="dk2"/>
              </a:buClr>
              <a:buSzPts val="2800"/>
              <a:buNone/>
              <a:defRPr>
                <a:solidFill>
                  <a:schemeClr val="dk2"/>
                </a:solidFill>
              </a:defRPr>
            </a:lvl3pPr>
            <a:lvl4pPr lvl="3" algn="l" rtl="0">
              <a:lnSpc>
                <a:spcPct val="100000"/>
              </a:lnSpc>
              <a:spcBef>
                <a:spcPts val="0"/>
              </a:spcBef>
              <a:spcAft>
                <a:spcPts val="0"/>
              </a:spcAft>
              <a:buClr>
                <a:schemeClr val="dk2"/>
              </a:buClr>
              <a:buSzPts val="2800"/>
              <a:buNone/>
              <a:defRPr>
                <a:solidFill>
                  <a:schemeClr val="dk2"/>
                </a:solidFill>
              </a:defRPr>
            </a:lvl4pPr>
            <a:lvl5pPr lvl="4" algn="l" rtl="0">
              <a:lnSpc>
                <a:spcPct val="100000"/>
              </a:lnSpc>
              <a:spcBef>
                <a:spcPts val="0"/>
              </a:spcBef>
              <a:spcAft>
                <a:spcPts val="0"/>
              </a:spcAft>
              <a:buClr>
                <a:schemeClr val="dk2"/>
              </a:buClr>
              <a:buSzPts val="2800"/>
              <a:buNone/>
              <a:defRPr>
                <a:solidFill>
                  <a:schemeClr val="dk2"/>
                </a:solidFill>
              </a:defRPr>
            </a:lvl5pPr>
            <a:lvl6pPr lvl="5" algn="l" rtl="0">
              <a:lnSpc>
                <a:spcPct val="100000"/>
              </a:lnSpc>
              <a:spcBef>
                <a:spcPts val="0"/>
              </a:spcBef>
              <a:spcAft>
                <a:spcPts val="0"/>
              </a:spcAft>
              <a:buClr>
                <a:schemeClr val="dk2"/>
              </a:buClr>
              <a:buSzPts val="2800"/>
              <a:buNone/>
              <a:defRPr>
                <a:solidFill>
                  <a:schemeClr val="dk2"/>
                </a:solidFill>
              </a:defRPr>
            </a:lvl6pPr>
            <a:lvl7pPr lvl="6" algn="l" rtl="0">
              <a:lnSpc>
                <a:spcPct val="100000"/>
              </a:lnSpc>
              <a:spcBef>
                <a:spcPts val="0"/>
              </a:spcBef>
              <a:spcAft>
                <a:spcPts val="0"/>
              </a:spcAft>
              <a:buClr>
                <a:schemeClr val="dk2"/>
              </a:buClr>
              <a:buSzPts val="2800"/>
              <a:buNone/>
              <a:defRPr>
                <a:solidFill>
                  <a:schemeClr val="dk2"/>
                </a:solidFill>
              </a:defRPr>
            </a:lvl7pPr>
            <a:lvl8pPr lvl="7" algn="l" rtl="0">
              <a:lnSpc>
                <a:spcPct val="100000"/>
              </a:lnSpc>
              <a:spcBef>
                <a:spcPts val="0"/>
              </a:spcBef>
              <a:spcAft>
                <a:spcPts val="0"/>
              </a:spcAft>
              <a:buClr>
                <a:schemeClr val="dk2"/>
              </a:buClr>
              <a:buSzPts val="2800"/>
              <a:buNone/>
              <a:defRPr>
                <a:solidFill>
                  <a:schemeClr val="dk2"/>
                </a:solidFill>
              </a:defRPr>
            </a:lvl8pPr>
            <a:lvl9pPr lvl="8" algn="l" rtl="0">
              <a:lnSpc>
                <a:spcPct val="100000"/>
              </a:lnSpc>
              <a:spcBef>
                <a:spcPts val="0"/>
              </a:spcBef>
              <a:spcAft>
                <a:spcPts val="0"/>
              </a:spcAft>
              <a:buClr>
                <a:schemeClr val="dk2"/>
              </a:buClr>
              <a:buSzPts val="2800"/>
              <a:buNone/>
              <a:defRPr>
                <a:solidFill>
                  <a:schemeClr val="dk2"/>
                </a:solidFill>
              </a:defRPr>
            </a:lvl9pPr>
          </a:lstStyle>
          <a:p>
            <a:endParaRPr/>
          </a:p>
        </p:txBody>
      </p:sp>
      <p:sp>
        <p:nvSpPr>
          <p:cNvPr id="1153" name="Google Shape;1153;p53"/>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54" name="Google Shape;1154;p53"/>
          <p:cNvSpPr txBox="1">
            <a:spLocks noGrp="1"/>
          </p:cNvSpPr>
          <p:nvPr>
            <p:ph type="subTitle" idx="1"/>
          </p:nvPr>
        </p:nvSpPr>
        <p:spPr>
          <a:xfrm>
            <a:off x="443899" y="842607"/>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155" name="Google Shape;1155;p53"/>
          <p:cNvSpPr/>
          <p:nvPr/>
        </p:nvSpPr>
        <p:spPr>
          <a:xfrm rot="5400000">
            <a:off x="804522" y="3812667"/>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156" name="Google Shape;1156;p53"/>
          <p:cNvSpPr/>
          <p:nvPr/>
        </p:nvSpPr>
        <p:spPr>
          <a:xfrm rot="5400000">
            <a:off x="3805912" y="3803837"/>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157" name="Google Shape;1157;p53"/>
          <p:cNvSpPr/>
          <p:nvPr/>
        </p:nvSpPr>
        <p:spPr>
          <a:xfrm rot="5400000">
            <a:off x="6810011" y="3802756"/>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158" name="Google Shape;1158;p53"/>
          <p:cNvSpPr txBox="1">
            <a:spLocks noGrp="1"/>
          </p:cNvSpPr>
          <p:nvPr>
            <p:ph type="body" idx="2"/>
          </p:nvPr>
        </p:nvSpPr>
        <p:spPr>
          <a:xfrm>
            <a:off x="3329072" y="1557061"/>
            <a:ext cx="2542200" cy="44448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159" name="Google Shape;1159;p53"/>
          <p:cNvSpPr txBox="1">
            <a:spLocks noGrp="1"/>
          </p:cNvSpPr>
          <p:nvPr>
            <p:ph type="body" idx="3"/>
          </p:nvPr>
        </p:nvSpPr>
        <p:spPr>
          <a:xfrm>
            <a:off x="304801" y="1557061"/>
            <a:ext cx="2574900" cy="44448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160" name="Google Shape;1160;p53"/>
          <p:cNvSpPr txBox="1">
            <a:spLocks noGrp="1"/>
          </p:cNvSpPr>
          <p:nvPr>
            <p:ph type="body" idx="4"/>
          </p:nvPr>
        </p:nvSpPr>
        <p:spPr>
          <a:xfrm>
            <a:off x="6320752" y="1557061"/>
            <a:ext cx="2542200" cy="44448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161" name="Google Shape;1161;p53"/>
          <p:cNvSpPr txBox="1">
            <a:spLocks noGrp="1"/>
          </p:cNvSpPr>
          <p:nvPr>
            <p:ph type="body" idx="5"/>
          </p:nvPr>
        </p:nvSpPr>
        <p:spPr>
          <a:xfrm>
            <a:off x="9312431" y="1557061"/>
            <a:ext cx="2574900" cy="44448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grpSp>
        <p:nvGrpSpPr>
          <p:cNvPr id="1162" name="Google Shape;1162;p53"/>
          <p:cNvGrpSpPr/>
          <p:nvPr/>
        </p:nvGrpSpPr>
        <p:grpSpPr>
          <a:xfrm>
            <a:off x="0" y="6336798"/>
            <a:ext cx="12192000" cy="521100"/>
            <a:chOff x="0" y="6314172"/>
            <a:chExt cx="12192000" cy="521100"/>
          </a:xfrm>
        </p:grpSpPr>
        <p:sp>
          <p:nvSpPr>
            <p:cNvPr id="1163" name="Google Shape;1163;p53"/>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164" name="Google Shape;1164;p53"/>
            <p:cNvGrpSpPr/>
            <p:nvPr/>
          </p:nvGrpSpPr>
          <p:grpSpPr>
            <a:xfrm>
              <a:off x="10577698" y="6472601"/>
              <a:ext cx="1323412" cy="240233"/>
              <a:chOff x="1753506" y="1074221"/>
              <a:chExt cx="2173448" cy="394536"/>
            </a:xfrm>
          </p:grpSpPr>
          <p:sp>
            <p:nvSpPr>
              <p:cNvPr id="1165" name="Google Shape;1165;p5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66" name="Google Shape;1166;p5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67" name="Google Shape;1167;p5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68" name="Google Shape;1168;p5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69" name="Google Shape;1169;p5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0" name="Google Shape;1170;p5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1" name="Google Shape;1171;p5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2" name="Google Shape;1172;p5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3" name="Google Shape;1173;p5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4" name="Google Shape;1174;p5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5" name="Google Shape;1175;p5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6" name="Google Shape;1176;p5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7" name="Google Shape;1177;p5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8" name="Google Shape;1178;p5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9" name="Google Shape;1179;p5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extLst>
      <p:ext uri="{BB962C8B-B14F-4D97-AF65-F5344CB8AC3E}">
        <p14:creationId xmlns:p14="http://schemas.microsoft.com/office/powerpoint/2010/main" val="231350547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matchingName="8. 3 buckets">
  <p:cSld name="8. 3 buckets">
    <p:spTree>
      <p:nvGrpSpPr>
        <p:cNvPr id="1" name="Shape 1180"/>
        <p:cNvGrpSpPr/>
        <p:nvPr/>
      </p:nvGrpSpPr>
      <p:grpSpPr>
        <a:xfrm>
          <a:off x="0" y="0"/>
          <a:ext cx="0" cy="0"/>
          <a:chOff x="0" y="0"/>
          <a:chExt cx="0" cy="0"/>
        </a:xfrm>
      </p:grpSpPr>
      <p:sp>
        <p:nvSpPr>
          <p:cNvPr id="1181" name="Google Shape;1181;p54"/>
          <p:cNvSpPr/>
          <p:nvPr/>
        </p:nvSpPr>
        <p:spPr>
          <a:xfrm>
            <a:off x="1" y="-1903"/>
            <a:ext cx="12179700" cy="609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182" name="Google Shape;1182;p54"/>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2"/>
              </a:buClr>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183" name="Google Shape;1183;p54"/>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84" name="Google Shape;1184;p54"/>
          <p:cNvSpPr txBox="1">
            <a:spLocks noGrp="1"/>
          </p:cNvSpPr>
          <p:nvPr>
            <p:ph type="subTitle" idx="1"/>
          </p:nvPr>
        </p:nvSpPr>
        <p:spPr>
          <a:xfrm>
            <a:off x="443899" y="842607"/>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185" name="Google Shape;1185;p54"/>
          <p:cNvSpPr txBox="1">
            <a:spLocks noGrp="1"/>
          </p:cNvSpPr>
          <p:nvPr>
            <p:ph type="body" idx="2"/>
          </p:nvPr>
        </p:nvSpPr>
        <p:spPr>
          <a:xfrm>
            <a:off x="4442379" y="1595985"/>
            <a:ext cx="3331800" cy="4440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17492" algn="l" rtl="0">
              <a:lnSpc>
                <a:spcPct val="100000"/>
              </a:lnSpc>
              <a:spcBef>
                <a:spcPts val="1000"/>
              </a:spcBef>
              <a:spcAft>
                <a:spcPts val="0"/>
              </a:spcAft>
              <a:buSzPts val="1400"/>
              <a:buChar char="•"/>
              <a:defRPr i="0" u="none" strike="noStrike" cap="none"/>
            </a:lvl3pPr>
            <a:lvl4pPr marL="1828754" marR="0" lvl="3" indent="-304792" algn="l" rtl="0">
              <a:lnSpc>
                <a:spcPct val="100000"/>
              </a:lnSpc>
              <a:spcBef>
                <a:spcPts val="1000"/>
              </a:spcBef>
              <a:spcAft>
                <a:spcPts val="0"/>
              </a:spcAft>
              <a:buSzPts val="1200"/>
              <a:buChar char="•"/>
              <a:defRPr i="0" u="none" strike="noStrike" cap="none"/>
            </a:lvl4pPr>
            <a:lvl5pPr marL="2285943" marR="0" lvl="4" indent="-292093" algn="l" rtl="0">
              <a:lnSpc>
                <a:spcPct val="100000"/>
              </a:lnSpc>
              <a:spcBef>
                <a:spcPts val="1000"/>
              </a:spcBef>
              <a:spcAft>
                <a:spcPts val="0"/>
              </a:spcAft>
              <a:buSzPts val="1000"/>
              <a:buChar char="•"/>
              <a:defRPr i="0" u="none" strike="noStrike" cap="none"/>
            </a:lvl5pPr>
            <a:lvl6pPr marL="2743131" marR="0" lvl="5" indent="-292093" algn="l" rtl="0">
              <a:lnSpc>
                <a:spcPct val="100000"/>
              </a:lnSpc>
              <a:spcBef>
                <a:spcPts val="1000"/>
              </a:spcBef>
              <a:spcAft>
                <a:spcPts val="0"/>
              </a:spcAft>
              <a:buSzPts val="1000"/>
              <a:buChar char="•"/>
              <a:defRPr i="0" u="none" strike="noStrike" cap="none"/>
            </a:lvl6pPr>
            <a:lvl7pPr marL="3200320" marR="0" lvl="6" indent="-292093" algn="l" rtl="0">
              <a:lnSpc>
                <a:spcPct val="100000"/>
              </a:lnSpc>
              <a:spcBef>
                <a:spcPts val="1000"/>
              </a:spcBef>
              <a:spcAft>
                <a:spcPts val="0"/>
              </a:spcAft>
              <a:buSzPts val="1000"/>
              <a:buChar char="•"/>
              <a:defRPr i="0" u="none" strike="noStrike" cap="none"/>
            </a:lvl7pPr>
            <a:lvl8pPr marL="3657509" marR="0" lvl="7" indent="-292093" algn="l" rtl="0">
              <a:lnSpc>
                <a:spcPct val="100000"/>
              </a:lnSpc>
              <a:spcBef>
                <a:spcPts val="1000"/>
              </a:spcBef>
              <a:spcAft>
                <a:spcPts val="0"/>
              </a:spcAft>
              <a:buSzPts val="1000"/>
              <a:buChar char="•"/>
              <a:defRPr i="0" u="none" strike="noStrike" cap="none"/>
            </a:lvl8pPr>
            <a:lvl9pPr marL="4114697" marR="0" lvl="8" indent="-292093" algn="l" rtl="0">
              <a:lnSpc>
                <a:spcPct val="100000"/>
              </a:lnSpc>
              <a:spcBef>
                <a:spcPts val="1000"/>
              </a:spcBef>
              <a:spcAft>
                <a:spcPts val="1000"/>
              </a:spcAft>
              <a:buSzPts val="1000"/>
              <a:buChar char="•"/>
              <a:defRPr i="0" u="none" strike="noStrike" cap="none"/>
            </a:lvl9pPr>
          </a:lstStyle>
          <a:p>
            <a:endParaRPr/>
          </a:p>
        </p:txBody>
      </p:sp>
      <p:sp>
        <p:nvSpPr>
          <p:cNvPr id="1186" name="Google Shape;1186;p54"/>
          <p:cNvSpPr txBox="1">
            <a:spLocks noGrp="1"/>
          </p:cNvSpPr>
          <p:nvPr>
            <p:ph type="body" idx="3"/>
          </p:nvPr>
        </p:nvSpPr>
        <p:spPr>
          <a:xfrm>
            <a:off x="304800" y="1595985"/>
            <a:ext cx="3374400" cy="4440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17492" algn="l" rtl="0">
              <a:lnSpc>
                <a:spcPct val="100000"/>
              </a:lnSpc>
              <a:spcBef>
                <a:spcPts val="1000"/>
              </a:spcBef>
              <a:spcAft>
                <a:spcPts val="0"/>
              </a:spcAft>
              <a:buSzPts val="1400"/>
              <a:buChar char="•"/>
              <a:defRPr i="0" u="none" strike="noStrike" cap="none"/>
            </a:lvl3pPr>
            <a:lvl4pPr marL="1828754" marR="0" lvl="3" indent="-304792" algn="l" rtl="0">
              <a:lnSpc>
                <a:spcPct val="100000"/>
              </a:lnSpc>
              <a:spcBef>
                <a:spcPts val="1000"/>
              </a:spcBef>
              <a:spcAft>
                <a:spcPts val="0"/>
              </a:spcAft>
              <a:buSzPts val="1200"/>
              <a:buChar char="•"/>
              <a:defRPr i="0" u="none" strike="noStrike" cap="none"/>
            </a:lvl4pPr>
            <a:lvl5pPr marL="2285943" marR="0" lvl="4" indent="-292093" algn="l" rtl="0">
              <a:lnSpc>
                <a:spcPct val="100000"/>
              </a:lnSpc>
              <a:spcBef>
                <a:spcPts val="1000"/>
              </a:spcBef>
              <a:spcAft>
                <a:spcPts val="0"/>
              </a:spcAft>
              <a:buSzPts val="1000"/>
              <a:buChar char="•"/>
              <a:defRPr i="0" u="none" strike="noStrike" cap="none"/>
            </a:lvl5pPr>
            <a:lvl6pPr marL="2743131" marR="0" lvl="5" indent="-292093" algn="l" rtl="0">
              <a:lnSpc>
                <a:spcPct val="100000"/>
              </a:lnSpc>
              <a:spcBef>
                <a:spcPts val="1000"/>
              </a:spcBef>
              <a:spcAft>
                <a:spcPts val="0"/>
              </a:spcAft>
              <a:buSzPts val="1000"/>
              <a:buChar char="•"/>
              <a:defRPr i="0" u="none" strike="noStrike" cap="none"/>
            </a:lvl6pPr>
            <a:lvl7pPr marL="3200320" marR="0" lvl="6" indent="-292093" algn="l" rtl="0">
              <a:lnSpc>
                <a:spcPct val="100000"/>
              </a:lnSpc>
              <a:spcBef>
                <a:spcPts val="1000"/>
              </a:spcBef>
              <a:spcAft>
                <a:spcPts val="0"/>
              </a:spcAft>
              <a:buSzPts val="1000"/>
              <a:buChar char="•"/>
              <a:defRPr i="0" u="none" strike="noStrike" cap="none"/>
            </a:lvl7pPr>
            <a:lvl8pPr marL="3657509" marR="0" lvl="7" indent="-292093" algn="l" rtl="0">
              <a:lnSpc>
                <a:spcPct val="100000"/>
              </a:lnSpc>
              <a:spcBef>
                <a:spcPts val="1000"/>
              </a:spcBef>
              <a:spcAft>
                <a:spcPts val="0"/>
              </a:spcAft>
              <a:buSzPts val="1000"/>
              <a:buChar char="•"/>
              <a:defRPr i="0" u="none" strike="noStrike" cap="none"/>
            </a:lvl8pPr>
            <a:lvl9pPr marL="4114697" marR="0" lvl="8" indent="-292093" algn="l" rtl="0">
              <a:lnSpc>
                <a:spcPct val="100000"/>
              </a:lnSpc>
              <a:spcBef>
                <a:spcPts val="1000"/>
              </a:spcBef>
              <a:spcAft>
                <a:spcPts val="1000"/>
              </a:spcAft>
              <a:buSzPts val="1000"/>
              <a:buChar char="•"/>
              <a:defRPr i="0" u="none" strike="noStrike" cap="none"/>
            </a:lvl9pPr>
          </a:lstStyle>
          <a:p>
            <a:endParaRPr/>
          </a:p>
        </p:txBody>
      </p:sp>
      <p:sp>
        <p:nvSpPr>
          <p:cNvPr id="1187" name="Google Shape;1187;p54"/>
          <p:cNvSpPr txBox="1">
            <a:spLocks noGrp="1"/>
          </p:cNvSpPr>
          <p:nvPr>
            <p:ph type="body" idx="4"/>
          </p:nvPr>
        </p:nvSpPr>
        <p:spPr>
          <a:xfrm>
            <a:off x="8537244" y="1595985"/>
            <a:ext cx="3331800" cy="4440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17492" algn="l" rtl="0">
              <a:lnSpc>
                <a:spcPct val="100000"/>
              </a:lnSpc>
              <a:spcBef>
                <a:spcPts val="1000"/>
              </a:spcBef>
              <a:spcAft>
                <a:spcPts val="0"/>
              </a:spcAft>
              <a:buSzPts val="1400"/>
              <a:buChar char="•"/>
              <a:defRPr i="0" u="none" strike="noStrike" cap="none"/>
            </a:lvl3pPr>
            <a:lvl4pPr marL="1828754" marR="0" lvl="3" indent="-304792" algn="l" rtl="0">
              <a:lnSpc>
                <a:spcPct val="100000"/>
              </a:lnSpc>
              <a:spcBef>
                <a:spcPts val="1000"/>
              </a:spcBef>
              <a:spcAft>
                <a:spcPts val="0"/>
              </a:spcAft>
              <a:buSzPts val="1200"/>
              <a:buChar char="•"/>
              <a:defRPr i="0" u="none" strike="noStrike" cap="none"/>
            </a:lvl4pPr>
            <a:lvl5pPr marL="2285943" marR="0" lvl="4" indent="-292093" algn="l" rtl="0">
              <a:lnSpc>
                <a:spcPct val="100000"/>
              </a:lnSpc>
              <a:spcBef>
                <a:spcPts val="1000"/>
              </a:spcBef>
              <a:spcAft>
                <a:spcPts val="0"/>
              </a:spcAft>
              <a:buSzPts val="1000"/>
              <a:buChar char="•"/>
              <a:defRPr i="0" u="none" strike="noStrike" cap="none"/>
            </a:lvl5pPr>
            <a:lvl6pPr marL="2743131" marR="0" lvl="5" indent="-292093" algn="l" rtl="0">
              <a:lnSpc>
                <a:spcPct val="100000"/>
              </a:lnSpc>
              <a:spcBef>
                <a:spcPts val="1000"/>
              </a:spcBef>
              <a:spcAft>
                <a:spcPts val="0"/>
              </a:spcAft>
              <a:buSzPts val="1000"/>
              <a:buChar char="•"/>
              <a:defRPr i="0" u="none" strike="noStrike" cap="none"/>
            </a:lvl6pPr>
            <a:lvl7pPr marL="3200320" marR="0" lvl="6" indent="-292093" algn="l" rtl="0">
              <a:lnSpc>
                <a:spcPct val="100000"/>
              </a:lnSpc>
              <a:spcBef>
                <a:spcPts val="1000"/>
              </a:spcBef>
              <a:spcAft>
                <a:spcPts val="0"/>
              </a:spcAft>
              <a:buSzPts val="1000"/>
              <a:buChar char="•"/>
              <a:defRPr i="0" u="none" strike="noStrike" cap="none"/>
            </a:lvl7pPr>
            <a:lvl8pPr marL="3657509" marR="0" lvl="7" indent="-292093" algn="l" rtl="0">
              <a:lnSpc>
                <a:spcPct val="100000"/>
              </a:lnSpc>
              <a:spcBef>
                <a:spcPts val="1000"/>
              </a:spcBef>
              <a:spcAft>
                <a:spcPts val="0"/>
              </a:spcAft>
              <a:buSzPts val="1000"/>
              <a:buChar char="•"/>
              <a:defRPr i="0" u="none" strike="noStrike" cap="none"/>
            </a:lvl8pPr>
            <a:lvl9pPr marL="4114697" marR="0" lvl="8" indent="-292093" algn="l" rtl="0">
              <a:lnSpc>
                <a:spcPct val="100000"/>
              </a:lnSpc>
              <a:spcBef>
                <a:spcPts val="1000"/>
              </a:spcBef>
              <a:spcAft>
                <a:spcPts val="1000"/>
              </a:spcAft>
              <a:buSzPts val="1000"/>
              <a:buChar char="•"/>
              <a:defRPr i="0" u="none" strike="noStrike" cap="none"/>
            </a:lvl9pPr>
          </a:lstStyle>
          <a:p>
            <a:endParaRPr/>
          </a:p>
        </p:txBody>
      </p:sp>
      <p:grpSp>
        <p:nvGrpSpPr>
          <p:cNvPr id="1188" name="Google Shape;1188;p54"/>
          <p:cNvGrpSpPr/>
          <p:nvPr/>
        </p:nvGrpSpPr>
        <p:grpSpPr>
          <a:xfrm>
            <a:off x="0" y="6336798"/>
            <a:ext cx="12192000" cy="521100"/>
            <a:chOff x="0" y="6314172"/>
            <a:chExt cx="12192000" cy="521100"/>
          </a:xfrm>
        </p:grpSpPr>
        <p:sp>
          <p:nvSpPr>
            <p:cNvPr id="1189" name="Google Shape;1189;p54"/>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190" name="Google Shape;1190;p54"/>
            <p:cNvGrpSpPr/>
            <p:nvPr/>
          </p:nvGrpSpPr>
          <p:grpSpPr>
            <a:xfrm>
              <a:off x="10577698" y="6472601"/>
              <a:ext cx="1323412" cy="240233"/>
              <a:chOff x="1753506" y="1074221"/>
              <a:chExt cx="2173448" cy="394536"/>
            </a:xfrm>
          </p:grpSpPr>
          <p:sp>
            <p:nvSpPr>
              <p:cNvPr id="1191" name="Google Shape;1191;p54"/>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2" name="Google Shape;1192;p54"/>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3" name="Google Shape;1193;p54"/>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4" name="Google Shape;1194;p54"/>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5" name="Google Shape;1195;p54"/>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6" name="Google Shape;1196;p54"/>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7" name="Google Shape;1197;p54"/>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8" name="Google Shape;1198;p54"/>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9" name="Google Shape;1199;p54"/>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00" name="Google Shape;1200;p54"/>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01" name="Google Shape;1201;p54"/>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02" name="Google Shape;1202;p54"/>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03" name="Google Shape;1203;p54"/>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04" name="Google Shape;1204;p54"/>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05" name="Google Shape;1205;p54"/>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1206" name="Google Shape;1206;p54"/>
          <p:cNvSpPr txBox="1"/>
          <p:nvPr/>
        </p:nvSpPr>
        <p:spPr>
          <a:xfrm>
            <a:off x="249175" y="6419025"/>
            <a:ext cx="3608700" cy="27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400" i="1" dirty="0">
                <a:latin typeface="Century Gothic"/>
                <a:ea typeface="Century Gothic"/>
                <a:cs typeface="Century Gothic"/>
                <a:sym typeface="Century Gothic"/>
              </a:rPr>
              <a:t>-Highly Confidential-</a:t>
            </a:r>
            <a:endParaRPr sz="1400" i="1" dirty="0">
              <a:latin typeface="Century Gothic"/>
              <a:ea typeface="Century Gothic"/>
              <a:cs typeface="Century Gothic"/>
              <a:sym typeface="Century Gothic"/>
            </a:endParaRPr>
          </a:p>
        </p:txBody>
      </p:sp>
      <p:sp>
        <p:nvSpPr>
          <p:cNvPr id="1207" name="Google Shape;1207;p54"/>
          <p:cNvSpPr txBox="1"/>
          <p:nvPr/>
        </p:nvSpPr>
        <p:spPr>
          <a:xfrm>
            <a:off x="5730146" y="6293935"/>
            <a:ext cx="731700" cy="5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i="1" dirty="0">
                <a:solidFill>
                  <a:srgbClr val="666666"/>
                </a:solidFill>
                <a:latin typeface="Century Gothic"/>
                <a:ea typeface="Century Gothic"/>
                <a:cs typeface="Century Gothic"/>
                <a:sym typeface="Century Gothic"/>
              </a:rPr>
              <a:t>-</a:t>
            </a:r>
            <a:fld id="{00000000-1234-1234-1234-123412341234}" type="slidenum">
              <a:rPr lang="en-US" sz="1300" i="1">
                <a:solidFill>
                  <a:srgbClr val="666666"/>
                </a:solidFill>
                <a:latin typeface="Century Gothic"/>
                <a:ea typeface="Century Gothic"/>
                <a:cs typeface="Century Gothic"/>
                <a:sym typeface="Century Gothic"/>
              </a:rPr>
              <a:pPr marL="0" lvl="0" indent="0" algn="ctr" rtl="0">
                <a:spcBef>
                  <a:spcPts val="0"/>
                </a:spcBef>
                <a:spcAft>
                  <a:spcPts val="0"/>
                </a:spcAft>
                <a:buNone/>
              </a:pPr>
              <a:t>‹#›</a:t>
            </a:fld>
            <a:r>
              <a:rPr lang="en-US" sz="1300" i="1" dirty="0">
                <a:solidFill>
                  <a:srgbClr val="666666"/>
                </a:solidFill>
                <a:latin typeface="Century Gothic"/>
                <a:ea typeface="Century Gothic"/>
                <a:cs typeface="Century Gothic"/>
                <a:sym typeface="Century Gothic"/>
              </a:rPr>
              <a:t>-</a:t>
            </a:r>
            <a:endParaRPr sz="1300" i="1" dirty="0">
              <a:solidFill>
                <a:srgbClr val="666666"/>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19029944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8. bar 8 buckets">
  <p:cSld name="8. bar 8 buckets">
    <p:spTree>
      <p:nvGrpSpPr>
        <p:cNvPr id="1" name="Shape 1208"/>
        <p:cNvGrpSpPr/>
        <p:nvPr/>
      </p:nvGrpSpPr>
      <p:grpSpPr>
        <a:xfrm>
          <a:off x="0" y="0"/>
          <a:ext cx="0" cy="0"/>
          <a:chOff x="0" y="0"/>
          <a:chExt cx="0" cy="0"/>
        </a:xfrm>
      </p:grpSpPr>
      <p:sp>
        <p:nvSpPr>
          <p:cNvPr id="1209" name="Google Shape;1209;p55"/>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10" name="Google Shape;1210;p55"/>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211" name="Google Shape;1211;p55"/>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12" name="Google Shape;1212;p55"/>
          <p:cNvSpPr/>
          <p:nvPr/>
        </p:nvSpPr>
        <p:spPr>
          <a:xfrm rot="5400000">
            <a:off x="753255" y="3839992"/>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13" name="Google Shape;1213;p55"/>
          <p:cNvSpPr/>
          <p:nvPr/>
        </p:nvSpPr>
        <p:spPr>
          <a:xfrm rot="5400000">
            <a:off x="3805912" y="3831163"/>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14" name="Google Shape;1214;p55"/>
          <p:cNvSpPr/>
          <p:nvPr/>
        </p:nvSpPr>
        <p:spPr>
          <a:xfrm rot="5400000">
            <a:off x="6810011" y="3830083"/>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15" name="Google Shape;1215;p55"/>
          <p:cNvSpPr/>
          <p:nvPr/>
        </p:nvSpPr>
        <p:spPr>
          <a:xfrm>
            <a:off x="304809" y="3816987"/>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16" name="Google Shape;1216;p55"/>
          <p:cNvSpPr/>
          <p:nvPr/>
        </p:nvSpPr>
        <p:spPr>
          <a:xfrm>
            <a:off x="3359027" y="3816987"/>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17" name="Google Shape;1217;p55"/>
          <p:cNvSpPr/>
          <p:nvPr/>
        </p:nvSpPr>
        <p:spPr>
          <a:xfrm>
            <a:off x="6361566" y="3816987"/>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18" name="Google Shape;1218;p55"/>
          <p:cNvSpPr/>
          <p:nvPr/>
        </p:nvSpPr>
        <p:spPr>
          <a:xfrm>
            <a:off x="9386293" y="3816987"/>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19" name="Google Shape;1219;p55"/>
          <p:cNvSpPr txBox="1">
            <a:spLocks noGrp="1"/>
          </p:cNvSpPr>
          <p:nvPr>
            <p:ph type="body" idx="2"/>
          </p:nvPr>
        </p:nvSpPr>
        <p:spPr>
          <a:xfrm>
            <a:off x="3356747" y="1522689"/>
            <a:ext cx="24693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sp>
        <p:nvSpPr>
          <p:cNvPr id="1220" name="Google Shape;1220;p55"/>
          <p:cNvSpPr txBox="1">
            <a:spLocks noGrp="1"/>
          </p:cNvSpPr>
          <p:nvPr>
            <p:ph type="body" idx="3"/>
          </p:nvPr>
        </p:nvSpPr>
        <p:spPr>
          <a:xfrm>
            <a:off x="304800" y="1522689"/>
            <a:ext cx="25008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sp>
        <p:nvSpPr>
          <p:cNvPr id="1221" name="Google Shape;1221;p55"/>
          <p:cNvSpPr txBox="1">
            <a:spLocks noGrp="1"/>
          </p:cNvSpPr>
          <p:nvPr>
            <p:ph type="body" idx="4"/>
          </p:nvPr>
        </p:nvSpPr>
        <p:spPr>
          <a:xfrm>
            <a:off x="298693" y="3960877"/>
            <a:ext cx="25008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sp>
        <p:nvSpPr>
          <p:cNvPr id="1222" name="Google Shape;1222;p55"/>
          <p:cNvSpPr txBox="1">
            <a:spLocks noGrp="1"/>
          </p:cNvSpPr>
          <p:nvPr>
            <p:ph type="body" idx="5"/>
          </p:nvPr>
        </p:nvSpPr>
        <p:spPr>
          <a:xfrm>
            <a:off x="3352919" y="3960877"/>
            <a:ext cx="24693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sp>
        <p:nvSpPr>
          <p:cNvPr id="1223" name="Google Shape;1223;p55"/>
          <p:cNvSpPr txBox="1">
            <a:spLocks noGrp="1"/>
          </p:cNvSpPr>
          <p:nvPr>
            <p:ph type="body" idx="6"/>
          </p:nvPr>
        </p:nvSpPr>
        <p:spPr>
          <a:xfrm>
            <a:off x="6377035" y="1522689"/>
            <a:ext cx="24693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sp>
        <p:nvSpPr>
          <p:cNvPr id="1224" name="Google Shape;1224;p55"/>
          <p:cNvSpPr txBox="1">
            <a:spLocks noGrp="1"/>
          </p:cNvSpPr>
          <p:nvPr>
            <p:ph type="body" idx="7"/>
          </p:nvPr>
        </p:nvSpPr>
        <p:spPr>
          <a:xfrm>
            <a:off x="6375489" y="3960877"/>
            <a:ext cx="24693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sp>
        <p:nvSpPr>
          <p:cNvPr id="1225" name="Google Shape;1225;p55"/>
          <p:cNvSpPr txBox="1">
            <a:spLocks noGrp="1"/>
          </p:cNvSpPr>
          <p:nvPr>
            <p:ph type="body" idx="8"/>
          </p:nvPr>
        </p:nvSpPr>
        <p:spPr>
          <a:xfrm>
            <a:off x="9397325" y="1522689"/>
            <a:ext cx="25008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sp>
        <p:nvSpPr>
          <p:cNvPr id="1226" name="Google Shape;1226;p55"/>
          <p:cNvSpPr txBox="1">
            <a:spLocks noGrp="1"/>
          </p:cNvSpPr>
          <p:nvPr>
            <p:ph type="body" idx="9"/>
          </p:nvPr>
        </p:nvSpPr>
        <p:spPr>
          <a:xfrm>
            <a:off x="9398059" y="3957829"/>
            <a:ext cx="2500800" cy="2168700"/>
          </a:xfrm>
          <a:prstGeom prst="rect">
            <a:avLst/>
          </a:prstGeom>
          <a:noFill/>
          <a:ln>
            <a:noFill/>
          </a:ln>
        </p:spPr>
        <p:txBody>
          <a:bodyPr spcFirstLastPara="1" wrap="square" lIns="0" tIns="0" rIns="0" bIns="0" anchor="ctr" anchorCtr="0">
            <a:noAutofit/>
          </a:bodyPr>
          <a:lstStyle>
            <a:lvl1pPr marL="457189" marR="0" lvl="0" indent="-355591" algn="l" rtl="0">
              <a:lnSpc>
                <a:spcPct val="100000"/>
              </a:lnSpc>
              <a:spcBef>
                <a:spcPts val="600"/>
              </a:spcBef>
              <a:spcAft>
                <a:spcPts val="0"/>
              </a:spcAft>
              <a:buSzPts val="2000"/>
              <a:buChar char="•"/>
              <a:defRPr sz="20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30192" algn="l" rtl="0">
              <a:lnSpc>
                <a:spcPct val="100000"/>
              </a:lnSpc>
              <a:spcBef>
                <a:spcPts val="1000"/>
              </a:spcBef>
              <a:spcAft>
                <a:spcPts val="0"/>
              </a:spcAft>
              <a:buSzPts val="1600"/>
              <a:buChar char="•"/>
              <a:defRPr sz="1600" i="0" u="none" strike="noStrike" cap="none"/>
            </a:lvl3pPr>
            <a:lvl4pPr marL="1828754" marR="0" lvl="3" indent="-330192" algn="l" rtl="0">
              <a:lnSpc>
                <a:spcPct val="100000"/>
              </a:lnSpc>
              <a:spcBef>
                <a:spcPts val="1000"/>
              </a:spcBef>
              <a:spcAft>
                <a:spcPts val="0"/>
              </a:spcAft>
              <a:buSzPts val="1600"/>
              <a:buChar char="•"/>
              <a:defRPr sz="1600" i="0" u="none" strike="noStrike" cap="none"/>
            </a:lvl4pPr>
            <a:lvl5pPr marL="2285943" marR="0" lvl="4" indent="-330192" algn="l" rtl="0">
              <a:lnSpc>
                <a:spcPct val="100000"/>
              </a:lnSpc>
              <a:spcBef>
                <a:spcPts val="1000"/>
              </a:spcBef>
              <a:spcAft>
                <a:spcPts val="0"/>
              </a:spcAft>
              <a:buSzPts val="1600"/>
              <a:buChar char="•"/>
              <a:defRPr sz="1600" i="0" u="none" strike="noStrike" cap="none"/>
            </a:lvl5pPr>
            <a:lvl6pPr marL="2743131" marR="0" lvl="5" indent="-330192" algn="l" rtl="0">
              <a:lnSpc>
                <a:spcPct val="100000"/>
              </a:lnSpc>
              <a:spcBef>
                <a:spcPts val="1000"/>
              </a:spcBef>
              <a:spcAft>
                <a:spcPts val="0"/>
              </a:spcAft>
              <a:buSzPts val="1600"/>
              <a:buChar char="•"/>
              <a:defRPr sz="1600" i="0" u="none" strike="noStrike" cap="none"/>
            </a:lvl6pPr>
            <a:lvl7pPr marL="3200320" marR="0" lvl="6" indent="-330192" algn="l" rtl="0">
              <a:lnSpc>
                <a:spcPct val="100000"/>
              </a:lnSpc>
              <a:spcBef>
                <a:spcPts val="1000"/>
              </a:spcBef>
              <a:spcAft>
                <a:spcPts val="0"/>
              </a:spcAft>
              <a:buSzPts val="1600"/>
              <a:buChar char="•"/>
              <a:defRPr sz="1600" i="0" u="none" strike="noStrike" cap="none"/>
            </a:lvl7pPr>
            <a:lvl8pPr marL="3657509" marR="0" lvl="7" indent="-330192" algn="l" rtl="0">
              <a:lnSpc>
                <a:spcPct val="100000"/>
              </a:lnSpc>
              <a:spcBef>
                <a:spcPts val="1000"/>
              </a:spcBef>
              <a:spcAft>
                <a:spcPts val="0"/>
              </a:spcAft>
              <a:buSzPts val="1600"/>
              <a:buChar char="•"/>
              <a:defRPr sz="1600" i="0" u="none" strike="noStrike" cap="none"/>
            </a:lvl8pPr>
            <a:lvl9pPr marL="4114697" marR="0" lvl="8" indent="-330192" algn="l" rtl="0">
              <a:lnSpc>
                <a:spcPct val="100000"/>
              </a:lnSpc>
              <a:spcBef>
                <a:spcPts val="1000"/>
              </a:spcBef>
              <a:spcAft>
                <a:spcPts val="1000"/>
              </a:spcAft>
              <a:buSzPts val="1600"/>
              <a:buChar char="•"/>
              <a:defRPr sz="1600" i="0" u="none" strike="noStrike" cap="none"/>
            </a:lvl9pPr>
          </a:lstStyle>
          <a:p>
            <a:endParaRPr/>
          </a:p>
        </p:txBody>
      </p:sp>
    </p:spTree>
    <p:extLst>
      <p:ext uri="{BB962C8B-B14F-4D97-AF65-F5344CB8AC3E}">
        <p14:creationId xmlns:p14="http://schemas.microsoft.com/office/powerpoint/2010/main" val="1872832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4. blank color lines">
  <p:cSld name="2. blank color lines">
    <p:bg>
      <p:bgPr>
        <a:solidFill>
          <a:schemeClr val="dk2"/>
        </a:solidFill>
        <a:effectLst/>
      </p:bgPr>
    </p:bg>
    <p:spTree>
      <p:nvGrpSpPr>
        <p:cNvPr id="1" name="Shape 485"/>
        <p:cNvGrpSpPr/>
        <p:nvPr/>
      </p:nvGrpSpPr>
      <p:grpSpPr>
        <a:xfrm>
          <a:off x="0" y="0"/>
          <a:ext cx="0" cy="0"/>
          <a:chOff x="0" y="0"/>
          <a:chExt cx="0" cy="0"/>
        </a:xfrm>
      </p:grpSpPr>
      <p:grpSp>
        <p:nvGrpSpPr>
          <p:cNvPr id="486" name="Google Shape;486;p23"/>
          <p:cNvGrpSpPr/>
          <p:nvPr/>
        </p:nvGrpSpPr>
        <p:grpSpPr>
          <a:xfrm>
            <a:off x="10577698" y="6495228"/>
            <a:ext cx="1323412" cy="240233"/>
            <a:chOff x="1753506" y="1074221"/>
            <a:chExt cx="2173448" cy="394536"/>
          </a:xfrm>
        </p:grpSpPr>
        <p:sp>
          <p:nvSpPr>
            <p:cNvPr id="487" name="Google Shape;487;p2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88" name="Google Shape;488;p2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89" name="Google Shape;489;p2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0" name="Google Shape;490;p2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1" name="Google Shape;491;p2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2" name="Google Shape;492;p2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3" name="Google Shape;493;p2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4" name="Google Shape;494;p2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5" name="Google Shape;495;p2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6" name="Google Shape;496;p2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7" name="Google Shape;497;p2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8" name="Google Shape;498;p2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9" name="Google Shape;499;p2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0" name="Google Shape;500;p2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1" name="Google Shape;501;p2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502" name="Google Shape;502;p23"/>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03" name="Google Shape;503;p23"/>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504" name="Google Shape;504;p23"/>
          <p:cNvGrpSpPr/>
          <p:nvPr/>
        </p:nvGrpSpPr>
        <p:grpSpPr>
          <a:xfrm>
            <a:off x="10493464" y="-75834"/>
            <a:ext cx="1725226" cy="2043112"/>
            <a:chOff x="10448639" y="85535"/>
            <a:chExt cx="1725226" cy="2043112"/>
          </a:xfrm>
        </p:grpSpPr>
        <p:sp>
          <p:nvSpPr>
            <p:cNvPr id="505" name="Google Shape;505;p23"/>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6" name="Google Shape;506;p23"/>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7" name="Google Shape;507;p23"/>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8" name="Google Shape;508;p23"/>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9" name="Google Shape;509;p23"/>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0" name="Google Shape;510;p23"/>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8. Bar 6 buckets">
  <p:cSld name="8. Bar 6 buckets">
    <p:spTree>
      <p:nvGrpSpPr>
        <p:cNvPr id="1" name="Shape 1227"/>
        <p:cNvGrpSpPr/>
        <p:nvPr/>
      </p:nvGrpSpPr>
      <p:grpSpPr>
        <a:xfrm>
          <a:off x="0" y="0"/>
          <a:ext cx="0" cy="0"/>
          <a:chOff x="0" y="0"/>
          <a:chExt cx="0" cy="0"/>
        </a:xfrm>
      </p:grpSpPr>
      <p:sp>
        <p:nvSpPr>
          <p:cNvPr id="1228" name="Google Shape;1228;p56"/>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29" name="Google Shape;1229;p56"/>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230" name="Google Shape;1230;p5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31" name="Google Shape;1231;p56"/>
          <p:cNvSpPr txBox="1">
            <a:spLocks noGrp="1"/>
          </p:cNvSpPr>
          <p:nvPr>
            <p:ph type="body" idx="2"/>
          </p:nvPr>
        </p:nvSpPr>
        <p:spPr>
          <a:xfrm>
            <a:off x="4337477" y="1518459"/>
            <a:ext cx="35451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232" name="Google Shape;1232;p56"/>
          <p:cNvSpPr txBox="1">
            <a:spLocks noGrp="1"/>
          </p:cNvSpPr>
          <p:nvPr>
            <p:ph type="body" idx="3"/>
          </p:nvPr>
        </p:nvSpPr>
        <p:spPr>
          <a:xfrm>
            <a:off x="304801" y="1518459"/>
            <a:ext cx="35349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233" name="Google Shape;1233;p56"/>
          <p:cNvSpPr txBox="1">
            <a:spLocks noGrp="1"/>
          </p:cNvSpPr>
          <p:nvPr>
            <p:ph type="body" idx="4"/>
          </p:nvPr>
        </p:nvSpPr>
        <p:spPr>
          <a:xfrm>
            <a:off x="298694" y="3956647"/>
            <a:ext cx="35349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234" name="Google Shape;1234;p56"/>
          <p:cNvSpPr txBox="1">
            <a:spLocks noGrp="1"/>
          </p:cNvSpPr>
          <p:nvPr>
            <p:ph type="body" idx="5"/>
          </p:nvPr>
        </p:nvSpPr>
        <p:spPr>
          <a:xfrm>
            <a:off x="4330715" y="3956647"/>
            <a:ext cx="35451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235" name="Google Shape;1235;p56"/>
          <p:cNvSpPr txBox="1">
            <a:spLocks noGrp="1"/>
          </p:cNvSpPr>
          <p:nvPr>
            <p:ph type="body" idx="6"/>
          </p:nvPr>
        </p:nvSpPr>
        <p:spPr>
          <a:xfrm>
            <a:off x="8380484" y="1518459"/>
            <a:ext cx="34902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236" name="Google Shape;1236;p56"/>
          <p:cNvSpPr txBox="1">
            <a:spLocks noGrp="1"/>
          </p:cNvSpPr>
          <p:nvPr>
            <p:ph type="body" idx="7"/>
          </p:nvPr>
        </p:nvSpPr>
        <p:spPr>
          <a:xfrm>
            <a:off x="8373068" y="3956647"/>
            <a:ext cx="34902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237" name="Google Shape;1237;p56"/>
          <p:cNvSpPr/>
          <p:nvPr/>
        </p:nvSpPr>
        <p:spPr>
          <a:xfrm rot="5400000">
            <a:off x="5834611" y="3839563"/>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38" name="Google Shape;1238;p56"/>
          <p:cNvSpPr/>
          <p:nvPr/>
        </p:nvSpPr>
        <p:spPr>
          <a:xfrm rot="5400000">
            <a:off x="1795192" y="3838481"/>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39" name="Google Shape;1239;p56"/>
          <p:cNvSpPr/>
          <p:nvPr/>
        </p:nvSpPr>
        <p:spPr>
          <a:xfrm>
            <a:off x="4335438" y="3821725"/>
            <a:ext cx="354014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40" name="Google Shape;1240;p56"/>
          <p:cNvSpPr/>
          <p:nvPr/>
        </p:nvSpPr>
        <p:spPr>
          <a:xfrm>
            <a:off x="298692" y="3816557"/>
            <a:ext cx="3539328"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41" name="Google Shape;1241;p56"/>
          <p:cNvSpPr/>
          <p:nvPr/>
        </p:nvSpPr>
        <p:spPr>
          <a:xfrm>
            <a:off x="8373068" y="3816559"/>
            <a:ext cx="3538515"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Tree>
    <p:extLst>
      <p:ext uri="{BB962C8B-B14F-4D97-AF65-F5344CB8AC3E}">
        <p14:creationId xmlns:p14="http://schemas.microsoft.com/office/powerpoint/2010/main" val="642890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8. Bar 4 buckets">
  <p:cSld name="8. Bar 4 buckets">
    <p:spTree>
      <p:nvGrpSpPr>
        <p:cNvPr id="1" name="Shape 1242"/>
        <p:cNvGrpSpPr/>
        <p:nvPr/>
      </p:nvGrpSpPr>
      <p:grpSpPr>
        <a:xfrm>
          <a:off x="0" y="0"/>
          <a:ext cx="0" cy="0"/>
          <a:chOff x="0" y="0"/>
          <a:chExt cx="0" cy="0"/>
        </a:xfrm>
      </p:grpSpPr>
      <p:sp>
        <p:nvSpPr>
          <p:cNvPr id="1243" name="Google Shape;1243;p57"/>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44" name="Google Shape;1244;p57"/>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245" name="Google Shape;1245;p5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46" name="Google Shape;1246;p57"/>
          <p:cNvSpPr/>
          <p:nvPr/>
        </p:nvSpPr>
        <p:spPr>
          <a:xfrm rot="10800000">
            <a:off x="744533" y="3826812"/>
            <a:ext cx="49286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47" name="Google Shape;1247;p57"/>
          <p:cNvSpPr/>
          <p:nvPr/>
        </p:nvSpPr>
        <p:spPr>
          <a:xfrm rot="5400000">
            <a:off x="3805912" y="3831163"/>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48" name="Google Shape;1248;p57"/>
          <p:cNvSpPr/>
          <p:nvPr/>
        </p:nvSpPr>
        <p:spPr>
          <a:xfrm rot="10800000">
            <a:off x="6507906" y="3826812"/>
            <a:ext cx="4926231"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49" name="Google Shape;1249;p57"/>
          <p:cNvSpPr txBox="1">
            <a:spLocks noGrp="1"/>
          </p:cNvSpPr>
          <p:nvPr>
            <p:ph type="body" idx="2"/>
          </p:nvPr>
        </p:nvSpPr>
        <p:spPr>
          <a:xfrm>
            <a:off x="6494181" y="1513545"/>
            <a:ext cx="49251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250" name="Google Shape;1250;p57"/>
          <p:cNvSpPr txBox="1">
            <a:spLocks noGrp="1"/>
          </p:cNvSpPr>
          <p:nvPr>
            <p:ph type="body" idx="3"/>
          </p:nvPr>
        </p:nvSpPr>
        <p:spPr>
          <a:xfrm>
            <a:off x="752315" y="1513545"/>
            <a:ext cx="49107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251" name="Google Shape;1251;p57"/>
          <p:cNvSpPr txBox="1">
            <a:spLocks noGrp="1"/>
          </p:cNvSpPr>
          <p:nvPr>
            <p:ph type="body" idx="4"/>
          </p:nvPr>
        </p:nvSpPr>
        <p:spPr>
          <a:xfrm>
            <a:off x="746207" y="3951733"/>
            <a:ext cx="49107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252" name="Google Shape;1252;p57"/>
          <p:cNvSpPr txBox="1">
            <a:spLocks noGrp="1"/>
          </p:cNvSpPr>
          <p:nvPr>
            <p:ph type="body" idx="5"/>
          </p:nvPr>
        </p:nvSpPr>
        <p:spPr>
          <a:xfrm>
            <a:off x="6494181" y="3951733"/>
            <a:ext cx="4925100" cy="2157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Tree>
    <p:extLst>
      <p:ext uri="{BB962C8B-B14F-4D97-AF65-F5344CB8AC3E}">
        <p14:creationId xmlns:p14="http://schemas.microsoft.com/office/powerpoint/2010/main" val="26406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8. Bar 4 buckets alt">
  <p:cSld name="8. Bar 4 buckets alt">
    <p:spTree>
      <p:nvGrpSpPr>
        <p:cNvPr id="1" name="Shape 1253"/>
        <p:cNvGrpSpPr/>
        <p:nvPr/>
      </p:nvGrpSpPr>
      <p:grpSpPr>
        <a:xfrm>
          <a:off x="0" y="0"/>
          <a:ext cx="0" cy="0"/>
          <a:chOff x="0" y="0"/>
          <a:chExt cx="0" cy="0"/>
        </a:xfrm>
      </p:grpSpPr>
      <p:sp>
        <p:nvSpPr>
          <p:cNvPr id="1254" name="Google Shape;1254;p58"/>
          <p:cNvSpPr/>
          <p:nvPr/>
        </p:nvSpPr>
        <p:spPr>
          <a:xfrm>
            <a:off x="1" y="1316801"/>
            <a:ext cx="12179700" cy="503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255" name="Google Shape;1255;p58"/>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56" name="Google Shape;1256;p58"/>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257" name="Google Shape;1257;p58"/>
          <p:cNvSpPr/>
          <p:nvPr/>
        </p:nvSpPr>
        <p:spPr>
          <a:xfrm rot="5400000">
            <a:off x="804522" y="3812667"/>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58" name="Google Shape;1258;p58"/>
          <p:cNvSpPr/>
          <p:nvPr/>
        </p:nvSpPr>
        <p:spPr>
          <a:xfrm rot="5400000">
            <a:off x="3805912" y="3803837"/>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59" name="Google Shape;1259;p58"/>
          <p:cNvSpPr/>
          <p:nvPr/>
        </p:nvSpPr>
        <p:spPr>
          <a:xfrm rot="5400000">
            <a:off x="6810011" y="3802756"/>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60" name="Google Shape;1260;p58"/>
          <p:cNvSpPr txBox="1">
            <a:spLocks noGrp="1"/>
          </p:cNvSpPr>
          <p:nvPr>
            <p:ph type="body" idx="2"/>
          </p:nvPr>
        </p:nvSpPr>
        <p:spPr>
          <a:xfrm>
            <a:off x="3329072" y="1633261"/>
            <a:ext cx="2542200" cy="44448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261" name="Google Shape;1261;p58"/>
          <p:cNvSpPr txBox="1">
            <a:spLocks noGrp="1"/>
          </p:cNvSpPr>
          <p:nvPr>
            <p:ph type="body" idx="3"/>
          </p:nvPr>
        </p:nvSpPr>
        <p:spPr>
          <a:xfrm>
            <a:off x="304801" y="1633261"/>
            <a:ext cx="2574900" cy="44448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262" name="Google Shape;1262;p58"/>
          <p:cNvSpPr txBox="1">
            <a:spLocks noGrp="1"/>
          </p:cNvSpPr>
          <p:nvPr>
            <p:ph type="body" idx="4"/>
          </p:nvPr>
        </p:nvSpPr>
        <p:spPr>
          <a:xfrm>
            <a:off x="6320752" y="1633261"/>
            <a:ext cx="2542200" cy="44448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
        <p:nvSpPr>
          <p:cNvPr id="1263" name="Google Shape;1263;p58"/>
          <p:cNvSpPr txBox="1">
            <a:spLocks noGrp="1"/>
          </p:cNvSpPr>
          <p:nvPr>
            <p:ph type="body" idx="5"/>
          </p:nvPr>
        </p:nvSpPr>
        <p:spPr>
          <a:xfrm>
            <a:off x="9312431" y="1633261"/>
            <a:ext cx="2574900" cy="44448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42891" algn="l" rtl="0">
              <a:lnSpc>
                <a:spcPct val="100000"/>
              </a:lnSpc>
              <a:spcBef>
                <a:spcPts val="1000"/>
              </a:spcBef>
              <a:spcAft>
                <a:spcPts val="0"/>
              </a:spcAft>
              <a:buSzPts val="1800"/>
              <a:buChar char="•"/>
              <a:defRPr sz="1800" i="0" u="none" strike="noStrike" cap="none"/>
            </a:lvl2pPr>
            <a:lvl3pPr marL="1371566" marR="0" lvl="2" indent="-342891" algn="l" rtl="0">
              <a:lnSpc>
                <a:spcPct val="100000"/>
              </a:lnSpc>
              <a:spcBef>
                <a:spcPts val="1000"/>
              </a:spcBef>
              <a:spcAft>
                <a:spcPts val="0"/>
              </a:spcAft>
              <a:buSzPts val="1800"/>
              <a:buChar char="•"/>
              <a:defRPr sz="1800" i="0" u="none" strike="noStrike" cap="none"/>
            </a:lvl3pPr>
            <a:lvl4pPr marL="1828754" marR="0" lvl="3" indent="-342891" algn="l" rtl="0">
              <a:lnSpc>
                <a:spcPct val="100000"/>
              </a:lnSpc>
              <a:spcBef>
                <a:spcPts val="1000"/>
              </a:spcBef>
              <a:spcAft>
                <a:spcPts val="0"/>
              </a:spcAft>
              <a:buSzPts val="1800"/>
              <a:buChar char="•"/>
              <a:defRPr sz="1800" i="0" u="none" strike="noStrike" cap="none"/>
            </a:lvl4pPr>
            <a:lvl5pPr marL="2285943" marR="0" lvl="4" indent="-342891" algn="l" rtl="0">
              <a:lnSpc>
                <a:spcPct val="100000"/>
              </a:lnSpc>
              <a:spcBef>
                <a:spcPts val="1000"/>
              </a:spcBef>
              <a:spcAft>
                <a:spcPts val="0"/>
              </a:spcAft>
              <a:buSzPts val="1800"/>
              <a:buChar char="•"/>
              <a:defRPr sz="1800" i="0" u="none" strike="noStrike" cap="none"/>
            </a:lvl5pPr>
            <a:lvl6pPr marL="2743131" marR="0" lvl="5" indent="-342891" algn="l" rtl="0">
              <a:lnSpc>
                <a:spcPct val="100000"/>
              </a:lnSpc>
              <a:spcBef>
                <a:spcPts val="1000"/>
              </a:spcBef>
              <a:spcAft>
                <a:spcPts val="0"/>
              </a:spcAft>
              <a:buSzPts val="1800"/>
              <a:buChar char="•"/>
              <a:defRPr sz="1800" i="0" u="none" strike="noStrike" cap="none"/>
            </a:lvl6pPr>
            <a:lvl7pPr marL="3200320" marR="0" lvl="6" indent="-342891" algn="l" rtl="0">
              <a:lnSpc>
                <a:spcPct val="100000"/>
              </a:lnSpc>
              <a:spcBef>
                <a:spcPts val="1000"/>
              </a:spcBef>
              <a:spcAft>
                <a:spcPts val="0"/>
              </a:spcAft>
              <a:buSzPts val="1800"/>
              <a:buChar char="•"/>
              <a:defRPr sz="1800" i="0" u="none" strike="noStrike" cap="none"/>
            </a:lvl7pPr>
            <a:lvl8pPr marL="3657509" marR="0" lvl="7" indent="-342891" algn="l" rtl="0">
              <a:lnSpc>
                <a:spcPct val="100000"/>
              </a:lnSpc>
              <a:spcBef>
                <a:spcPts val="1000"/>
              </a:spcBef>
              <a:spcAft>
                <a:spcPts val="0"/>
              </a:spcAft>
              <a:buSzPts val="1800"/>
              <a:buChar char="•"/>
              <a:defRPr sz="1800" i="0" u="none" strike="noStrike" cap="none"/>
            </a:lvl8pPr>
            <a:lvl9pPr marL="4114697" marR="0" lvl="8" indent="-342891" algn="l" rtl="0">
              <a:lnSpc>
                <a:spcPct val="100000"/>
              </a:lnSpc>
              <a:spcBef>
                <a:spcPts val="1000"/>
              </a:spcBef>
              <a:spcAft>
                <a:spcPts val="1000"/>
              </a:spcAft>
              <a:buSzPts val="1800"/>
              <a:buChar char="•"/>
              <a:defRPr sz="1800" i="0" u="none" strike="noStrike" cap="none"/>
            </a:lvl9pPr>
          </a:lstStyle>
          <a:p>
            <a:endParaRPr/>
          </a:p>
        </p:txBody>
      </p:sp>
    </p:spTree>
    <p:extLst>
      <p:ext uri="{BB962C8B-B14F-4D97-AF65-F5344CB8AC3E}">
        <p14:creationId xmlns:p14="http://schemas.microsoft.com/office/powerpoint/2010/main" val="15336753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8. Bar 3 buckets 1">
  <p:cSld name="8. Bar 3 buckets 1">
    <p:spTree>
      <p:nvGrpSpPr>
        <p:cNvPr id="1" name="Shape 1264"/>
        <p:cNvGrpSpPr/>
        <p:nvPr/>
      </p:nvGrpSpPr>
      <p:grpSpPr>
        <a:xfrm>
          <a:off x="0" y="0"/>
          <a:ext cx="0" cy="0"/>
          <a:chOff x="0" y="0"/>
          <a:chExt cx="0" cy="0"/>
        </a:xfrm>
      </p:grpSpPr>
      <p:sp>
        <p:nvSpPr>
          <p:cNvPr id="1265" name="Google Shape;1265;p59"/>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66" name="Google Shape;1266;p59"/>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267" name="Google Shape;1267;p59"/>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68" name="Google Shape;1268;p59"/>
          <p:cNvSpPr txBox="1">
            <a:spLocks noGrp="1"/>
          </p:cNvSpPr>
          <p:nvPr>
            <p:ph type="body" idx="2"/>
          </p:nvPr>
        </p:nvSpPr>
        <p:spPr>
          <a:xfrm>
            <a:off x="4442379" y="1603359"/>
            <a:ext cx="3331800" cy="4440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17492" algn="l" rtl="0">
              <a:lnSpc>
                <a:spcPct val="100000"/>
              </a:lnSpc>
              <a:spcBef>
                <a:spcPts val="1000"/>
              </a:spcBef>
              <a:spcAft>
                <a:spcPts val="0"/>
              </a:spcAft>
              <a:buSzPts val="1400"/>
              <a:buChar char="•"/>
              <a:defRPr i="0" u="none" strike="noStrike" cap="none"/>
            </a:lvl3pPr>
            <a:lvl4pPr marL="1828754" marR="0" lvl="3" indent="-304792" algn="l" rtl="0">
              <a:lnSpc>
                <a:spcPct val="100000"/>
              </a:lnSpc>
              <a:spcBef>
                <a:spcPts val="1000"/>
              </a:spcBef>
              <a:spcAft>
                <a:spcPts val="0"/>
              </a:spcAft>
              <a:buSzPts val="1200"/>
              <a:buChar char="•"/>
              <a:defRPr i="0" u="none" strike="noStrike" cap="none"/>
            </a:lvl4pPr>
            <a:lvl5pPr marL="2285943" marR="0" lvl="4" indent="-292093" algn="l" rtl="0">
              <a:lnSpc>
                <a:spcPct val="100000"/>
              </a:lnSpc>
              <a:spcBef>
                <a:spcPts val="1000"/>
              </a:spcBef>
              <a:spcAft>
                <a:spcPts val="0"/>
              </a:spcAft>
              <a:buSzPts val="1000"/>
              <a:buChar char="•"/>
              <a:defRPr i="0" u="none" strike="noStrike" cap="none"/>
            </a:lvl5pPr>
            <a:lvl6pPr marL="2743131" marR="0" lvl="5" indent="-292093" algn="l" rtl="0">
              <a:lnSpc>
                <a:spcPct val="100000"/>
              </a:lnSpc>
              <a:spcBef>
                <a:spcPts val="1000"/>
              </a:spcBef>
              <a:spcAft>
                <a:spcPts val="0"/>
              </a:spcAft>
              <a:buSzPts val="1000"/>
              <a:buChar char="•"/>
              <a:defRPr i="0" u="none" strike="noStrike" cap="none"/>
            </a:lvl6pPr>
            <a:lvl7pPr marL="3200320" marR="0" lvl="6" indent="-292093" algn="l" rtl="0">
              <a:lnSpc>
                <a:spcPct val="100000"/>
              </a:lnSpc>
              <a:spcBef>
                <a:spcPts val="1000"/>
              </a:spcBef>
              <a:spcAft>
                <a:spcPts val="0"/>
              </a:spcAft>
              <a:buSzPts val="1000"/>
              <a:buChar char="•"/>
              <a:defRPr i="0" u="none" strike="noStrike" cap="none"/>
            </a:lvl7pPr>
            <a:lvl8pPr marL="3657509" marR="0" lvl="7" indent="-292093" algn="l" rtl="0">
              <a:lnSpc>
                <a:spcPct val="100000"/>
              </a:lnSpc>
              <a:spcBef>
                <a:spcPts val="1000"/>
              </a:spcBef>
              <a:spcAft>
                <a:spcPts val="0"/>
              </a:spcAft>
              <a:buSzPts val="1000"/>
              <a:buChar char="•"/>
              <a:defRPr i="0" u="none" strike="noStrike" cap="none"/>
            </a:lvl8pPr>
            <a:lvl9pPr marL="4114697" marR="0" lvl="8" indent="-292093" algn="l" rtl="0">
              <a:lnSpc>
                <a:spcPct val="100000"/>
              </a:lnSpc>
              <a:spcBef>
                <a:spcPts val="1000"/>
              </a:spcBef>
              <a:spcAft>
                <a:spcPts val="1000"/>
              </a:spcAft>
              <a:buSzPts val="1000"/>
              <a:buChar char="•"/>
              <a:defRPr i="0" u="none" strike="noStrike" cap="none"/>
            </a:lvl9pPr>
          </a:lstStyle>
          <a:p>
            <a:endParaRPr/>
          </a:p>
        </p:txBody>
      </p:sp>
      <p:sp>
        <p:nvSpPr>
          <p:cNvPr id="1269" name="Google Shape;1269;p59"/>
          <p:cNvSpPr txBox="1">
            <a:spLocks noGrp="1"/>
          </p:cNvSpPr>
          <p:nvPr>
            <p:ph type="body" idx="3"/>
          </p:nvPr>
        </p:nvSpPr>
        <p:spPr>
          <a:xfrm>
            <a:off x="304800" y="1603359"/>
            <a:ext cx="3374400" cy="4440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17492" algn="l" rtl="0">
              <a:lnSpc>
                <a:spcPct val="100000"/>
              </a:lnSpc>
              <a:spcBef>
                <a:spcPts val="1000"/>
              </a:spcBef>
              <a:spcAft>
                <a:spcPts val="0"/>
              </a:spcAft>
              <a:buSzPts val="1400"/>
              <a:buChar char="•"/>
              <a:defRPr i="0" u="none" strike="noStrike" cap="none"/>
            </a:lvl3pPr>
            <a:lvl4pPr marL="1828754" marR="0" lvl="3" indent="-304792" algn="l" rtl="0">
              <a:lnSpc>
                <a:spcPct val="100000"/>
              </a:lnSpc>
              <a:spcBef>
                <a:spcPts val="1000"/>
              </a:spcBef>
              <a:spcAft>
                <a:spcPts val="0"/>
              </a:spcAft>
              <a:buSzPts val="1200"/>
              <a:buChar char="•"/>
              <a:defRPr i="0" u="none" strike="noStrike" cap="none"/>
            </a:lvl4pPr>
            <a:lvl5pPr marL="2285943" marR="0" lvl="4" indent="-292093" algn="l" rtl="0">
              <a:lnSpc>
                <a:spcPct val="100000"/>
              </a:lnSpc>
              <a:spcBef>
                <a:spcPts val="1000"/>
              </a:spcBef>
              <a:spcAft>
                <a:spcPts val="0"/>
              </a:spcAft>
              <a:buSzPts val="1000"/>
              <a:buChar char="•"/>
              <a:defRPr i="0" u="none" strike="noStrike" cap="none"/>
            </a:lvl5pPr>
            <a:lvl6pPr marL="2743131" marR="0" lvl="5" indent="-292093" algn="l" rtl="0">
              <a:lnSpc>
                <a:spcPct val="100000"/>
              </a:lnSpc>
              <a:spcBef>
                <a:spcPts val="1000"/>
              </a:spcBef>
              <a:spcAft>
                <a:spcPts val="0"/>
              </a:spcAft>
              <a:buSzPts val="1000"/>
              <a:buChar char="•"/>
              <a:defRPr i="0" u="none" strike="noStrike" cap="none"/>
            </a:lvl6pPr>
            <a:lvl7pPr marL="3200320" marR="0" lvl="6" indent="-292093" algn="l" rtl="0">
              <a:lnSpc>
                <a:spcPct val="100000"/>
              </a:lnSpc>
              <a:spcBef>
                <a:spcPts val="1000"/>
              </a:spcBef>
              <a:spcAft>
                <a:spcPts val="0"/>
              </a:spcAft>
              <a:buSzPts val="1000"/>
              <a:buChar char="•"/>
              <a:defRPr i="0" u="none" strike="noStrike" cap="none"/>
            </a:lvl7pPr>
            <a:lvl8pPr marL="3657509" marR="0" lvl="7" indent="-292093" algn="l" rtl="0">
              <a:lnSpc>
                <a:spcPct val="100000"/>
              </a:lnSpc>
              <a:spcBef>
                <a:spcPts val="1000"/>
              </a:spcBef>
              <a:spcAft>
                <a:spcPts val="0"/>
              </a:spcAft>
              <a:buSzPts val="1000"/>
              <a:buChar char="•"/>
              <a:defRPr i="0" u="none" strike="noStrike" cap="none"/>
            </a:lvl8pPr>
            <a:lvl9pPr marL="4114697" marR="0" lvl="8" indent="-292093" algn="l" rtl="0">
              <a:lnSpc>
                <a:spcPct val="100000"/>
              </a:lnSpc>
              <a:spcBef>
                <a:spcPts val="1000"/>
              </a:spcBef>
              <a:spcAft>
                <a:spcPts val="1000"/>
              </a:spcAft>
              <a:buSzPts val="1000"/>
              <a:buChar char="•"/>
              <a:defRPr i="0" u="none" strike="noStrike" cap="none"/>
            </a:lvl9pPr>
          </a:lstStyle>
          <a:p>
            <a:endParaRPr/>
          </a:p>
        </p:txBody>
      </p:sp>
      <p:sp>
        <p:nvSpPr>
          <p:cNvPr id="1270" name="Google Shape;1270;p59"/>
          <p:cNvSpPr txBox="1">
            <a:spLocks noGrp="1"/>
          </p:cNvSpPr>
          <p:nvPr>
            <p:ph type="body" idx="4"/>
          </p:nvPr>
        </p:nvSpPr>
        <p:spPr>
          <a:xfrm>
            <a:off x="8537244" y="1603359"/>
            <a:ext cx="3331800" cy="4440900"/>
          </a:xfrm>
          <a:prstGeom prst="rect">
            <a:avLst/>
          </a:prstGeom>
          <a:noFill/>
          <a:ln>
            <a:noFill/>
          </a:ln>
        </p:spPr>
        <p:txBody>
          <a:bodyPr spcFirstLastPara="1" wrap="square" lIns="0" tIns="0" rIns="0" bIns="0" anchor="ctr" anchorCtr="0">
            <a:noAutofit/>
          </a:bodyPr>
          <a:lstStyle>
            <a:lvl1pPr marL="457189" marR="0" lvl="0" indent="-380990" algn="l" rtl="0">
              <a:lnSpc>
                <a:spcPct val="100000"/>
              </a:lnSpc>
              <a:spcBef>
                <a:spcPts val="600"/>
              </a:spcBef>
              <a:spcAft>
                <a:spcPts val="0"/>
              </a:spcAft>
              <a:buSzPts val="2400"/>
              <a:buChar char="•"/>
              <a:defRPr sz="2400" i="0" u="none" strike="noStrike" cap="none">
                <a:solidFill>
                  <a:srgbClr val="666666"/>
                </a:solidFill>
              </a:defRPr>
            </a:lvl1pPr>
            <a:lvl2pPr marL="914377" marR="0" lvl="1" indent="-330192" algn="l" rtl="0">
              <a:lnSpc>
                <a:spcPct val="100000"/>
              </a:lnSpc>
              <a:spcBef>
                <a:spcPts val="1000"/>
              </a:spcBef>
              <a:spcAft>
                <a:spcPts val="0"/>
              </a:spcAft>
              <a:buSzPts val="1600"/>
              <a:buChar char="•"/>
              <a:defRPr i="0" u="none" strike="noStrike" cap="none"/>
            </a:lvl2pPr>
            <a:lvl3pPr marL="1371566" marR="0" lvl="2" indent="-317492" algn="l" rtl="0">
              <a:lnSpc>
                <a:spcPct val="100000"/>
              </a:lnSpc>
              <a:spcBef>
                <a:spcPts val="1000"/>
              </a:spcBef>
              <a:spcAft>
                <a:spcPts val="0"/>
              </a:spcAft>
              <a:buSzPts val="1400"/>
              <a:buChar char="•"/>
              <a:defRPr i="0" u="none" strike="noStrike" cap="none"/>
            </a:lvl3pPr>
            <a:lvl4pPr marL="1828754" marR="0" lvl="3" indent="-304792" algn="l" rtl="0">
              <a:lnSpc>
                <a:spcPct val="100000"/>
              </a:lnSpc>
              <a:spcBef>
                <a:spcPts val="1000"/>
              </a:spcBef>
              <a:spcAft>
                <a:spcPts val="0"/>
              </a:spcAft>
              <a:buSzPts val="1200"/>
              <a:buChar char="•"/>
              <a:defRPr i="0" u="none" strike="noStrike" cap="none"/>
            </a:lvl4pPr>
            <a:lvl5pPr marL="2285943" marR="0" lvl="4" indent="-292093" algn="l" rtl="0">
              <a:lnSpc>
                <a:spcPct val="100000"/>
              </a:lnSpc>
              <a:spcBef>
                <a:spcPts val="1000"/>
              </a:spcBef>
              <a:spcAft>
                <a:spcPts val="0"/>
              </a:spcAft>
              <a:buSzPts val="1000"/>
              <a:buChar char="•"/>
              <a:defRPr i="0" u="none" strike="noStrike" cap="none"/>
            </a:lvl5pPr>
            <a:lvl6pPr marL="2743131" marR="0" lvl="5" indent="-292093" algn="l" rtl="0">
              <a:lnSpc>
                <a:spcPct val="100000"/>
              </a:lnSpc>
              <a:spcBef>
                <a:spcPts val="1000"/>
              </a:spcBef>
              <a:spcAft>
                <a:spcPts val="0"/>
              </a:spcAft>
              <a:buSzPts val="1000"/>
              <a:buChar char="•"/>
              <a:defRPr i="0" u="none" strike="noStrike" cap="none"/>
            </a:lvl6pPr>
            <a:lvl7pPr marL="3200320" marR="0" lvl="6" indent="-292093" algn="l" rtl="0">
              <a:lnSpc>
                <a:spcPct val="100000"/>
              </a:lnSpc>
              <a:spcBef>
                <a:spcPts val="1000"/>
              </a:spcBef>
              <a:spcAft>
                <a:spcPts val="0"/>
              </a:spcAft>
              <a:buSzPts val="1000"/>
              <a:buChar char="•"/>
              <a:defRPr i="0" u="none" strike="noStrike" cap="none"/>
            </a:lvl7pPr>
            <a:lvl8pPr marL="3657509" marR="0" lvl="7" indent="-292093" algn="l" rtl="0">
              <a:lnSpc>
                <a:spcPct val="100000"/>
              </a:lnSpc>
              <a:spcBef>
                <a:spcPts val="1000"/>
              </a:spcBef>
              <a:spcAft>
                <a:spcPts val="0"/>
              </a:spcAft>
              <a:buSzPts val="1000"/>
              <a:buChar char="•"/>
              <a:defRPr i="0" u="none" strike="noStrike" cap="none"/>
            </a:lvl8pPr>
            <a:lvl9pPr marL="4114697" marR="0" lvl="8" indent="-292093" algn="l" rtl="0">
              <a:lnSpc>
                <a:spcPct val="100000"/>
              </a:lnSpc>
              <a:spcBef>
                <a:spcPts val="1000"/>
              </a:spcBef>
              <a:spcAft>
                <a:spcPts val="1000"/>
              </a:spcAft>
              <a:buSzPts val="1000"/>
              <a:buChar char="•"/>
              <a:defRPr i="0" u="none" strike="noStrike" cap="none"/>
            </a:lvl9pPr>
          </a:lstStyle>
          <a:p>
            <a:endParaRPr/>
          </a:p>
        </p:txBody>
      </p:sp>
      <p:sp>
        <p:nvSpPr>
          <p:cNvPr id="1271" name="Google Shape;1271;p59"/>
          <p:cNvSpPr/>
          <p:nvPr/>
        </p:nvSpPr>
        <p:spPr>
          <a:xfrm rot="5400000">
            <a:off x="5834611" y="3839560"/>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72" name="Google Shape;1272;p59"/>
          <p:cNvSpPr/>
          <p:nvPr/>
        </p:nvSpPr>
        <p:spPr>
          <a:xfrm rot="5400000">
            <a:off x="1793352" y="3829651"/>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Tree>
    <p:extLst>
      <p:ext uri="{BB962C8B-B14F-4D97-AF65-F5344CB8AC3E}">
        <p14:creationId xmlns:p14="http://schemas.microsoft.com/office/powerpoint/2010/main" val="32963466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matchingName="9. Timeline">
  <p:cSld name="9. Timeline">
    <p:spTree>
      <p:nvGrpSpPr>
        <p:cNvPr id="1" name="Shape 1273"/>
        <p:cNvGrpSpPr/>
        <p:nvPr/>
      </p:nvGrpSpPr>
      <p:grpSpPr>
        <a:xfrm>
          <a:off x="0" y="0"/>
          <a:ext cx="0" cy="0"/>
          <a:chOff x="0" y="0"/>
          <a:chExt cx="0" cy="0"/>
        </a:xfrm>
      </p:grpSpPr>
      <p:sp>
        <p:nvSpPr>
          <p:cNvPr id="1274" name="Google Shape;1274;p60"/>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75" name="Google Shape;1275;p60"/>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1000"/>
              </a:spcAft>
              <a:buClr>
                <a:srgbClr val="000000"/>
              </a:buClr>
              <a:buSzPts val="1867"/>
              <a:buFont typeface="Exo 2"/>
              <a:buNone/>
            </a:pPr>
            <a:endParaRPr sz="1867" i="0" u="none" strike="noStrike" cap="none" dirty="0">
              <a:solidFill>
                <a:srgbClr val="000000"/>
              </a:solidFill>
              <a:latin typeface="Exo 2 Regular"/>
              <a:ea typeface="Exo 2 Regular"/>
              <a:cs typeface="Exo 2 Regular"/>
              <a:sym typeface="Exo 2 Regular"/>
            </a:endParaRPr>
          </a:p>
        </p:txBody>
      </p:sp>
      <p:sp>
        <p:nvSpPr>
          <p:cNvPr id="1276" name="Google Shape;1276;p60"/>
          <p:cNvSpPr txBox="1">
            <a:spLocks noGrp="1"/>
          </p:cNvSpPr>
          <p:nvPr>
            <p:ph type="subTitle" idx="1"/>
          </p:nvPr>
        </p:nvSpPr>
        <p:spPr>
          <a:xfrm>
            <a:off x="443899" y="842607"/>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277" name="Google Shape;1277;p60"/>
          <p:cNvSpPr txBox="1">
            <a:spLocks noGrp="1"/>
          </p:cNvSpPr>
          <p:nvPr>
            <p:ph type="body" idx="2"/>
          </p:nvPr>
        </p:nvSpPr>
        <p:spPr>
          <a:xfrm>
            <a:off x="9305211" y="207645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189" marR="0" lvl="0" indent="-228594" algn="l" rtl="0">
              <a:lnSpc>
                <a:spcPct val="90000"/>
              </a:lnSpc>
              <a:spcBef>
                <a:spcPts val="600"/>
              </a:spcBef>
              <a:spcAft>
                <a:spcPts val="0"/>
              </a:spcAft>
              <a:buClr>
                <a:schemeClr val="accent1"/>
              </a:buClr>
              <a:buSzPts val="100"/>
              <a:buNone/>
              <a:defRPr sz="133" i="0" u="none" strike="noStrike" cap="none">
                <a:solidFill>
                  <a:schemeClr val="lt1"/>
                </a:solidFill>
              </a:defRPr>
            </a:lvl1pPr>
            <a:lvl2pPr marL="914377" marR="0" lvl="1" indent="-228594"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566" marR="0" lvl="2" indent="-228594"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754" marR="0" lvl="3" indent="-228594"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5943" marR="0" lvl="4" indent="-228594"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78" name="Google Shape;1278;p60"/>
          <p:cNvSpPr txBox="1">
            <a:spLocks noGrp="1"/>
          </p:cNvSpPr>
          <p:nvPr>
            <p:ph type="body" idx="3"/>
          </p:nvPr>
        </p:nvSpPr>
        <p:spPr>
          <a:xfrm>
            <a:off x="7160895" y="3705226"/>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189" marR="0" lvl="0" indent="-228594" algn="l" rtl="0">
              <a:lnSpc>
                <a:spcPct val="90000"/>
              </a:lnSpc>
              <a:spcBef>
                <a:spcPts val="600"/>
              </a:spcBef>
              <a:spcAft>
                <a:spcPts val="0"/>
              </a:spcAft>
              <a:buClr>
                <a:schemeClr val="accent1"/>
              </a:buClr>
              <a:buSzPts val="100"/>
              <a:buNone/>
              <a:defRPr sz="133" i="0" u="none" strike="noStrike" cap="none">
                <a:solidFill>
                  <a:schemeClr val="lt1"/>
                </a:solidFill>
              </a:defRPr>
            </a:lvl1pPr>
            <a:lvl2pPr marL="914377" marR="0" lvl="1" indent="-228594"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566" marR="0" lvl="2" indent="-228594"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754" marR="0" lvl="3" indent="-228594"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5943" marR="0" lvl="4" indent="-228594"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79" name="Google Shape;1279;p60"/>
          <p:cNvSpPr txBox="1">
            <a:spLocks noGrp="1"/>
          </p:cNvSpPr>
          <p:nvPr>
            <p:ph type="body" idx="4"/>
          </p:nvPr>
        </p:nvSpPr>
        <p:spPr>
          <a:xfrm>
            <a:off x="5016581" y="207645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189" marR="0" lvl="0" indent="-228594" algn="l" rtl="0">
              <a:lnSpc>
                <a:spcPct val="90000"/>
              </a:lnSpc>
              <a:spcBef>
                <a:spcPts val="600"/>
              </a:spcBef>
              <a:spcAft>
                <a:spcPts val="0"/>
              </a:spcAft>
              <a:buClr>
                <a:schemeClr val="accent1"/>
              </a:buClr>
              <a:buSzPts val="100"/>
              <a:buNone/>
              <a:defRPr sz="133" i="0" u="none" strike="noStrike" cap="none">
                <a:solidFill>
                  <a:schemeClr val="lt1"/>
                </a:solidFill>
              </a:defRPr>
            </a:lvl1pPr>
            <a:lvl2pPr marL="914377" marR="0" lvl="1" indent="-228594"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566" marR="0" lvl="2" indent="-228594"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754" marR="0" lvl="3" indent="-228594"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5943" marR="0" lvl="4" indent="-228594"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0" name="Google Shape;1280;p60"/>
          <p:cNvSpPr/>
          <p:nvPr/>
        </p:nvSpPr>
        <p:spPr>
          <a:xfrm>
            <a:off x="1" y="3697321"/>
            <a:ext cx="12188700" cy="27300"/>
          </a:xfrm>
          <a:prstGeom prst="rect">
            <a:avLst/>
          </a:prstGeom>
          <a:solidFill>
            <a:schemeClr val="accent5"/>
          </a:solidFill>
          <a:ln>
            <a:noFill/>
          </a:ln>
        </p:spPr>
        <p:txBody>
          <a:bodyPr spcFirstLastPara="1" wrap="square" lIns="121875" tIns="60951" rIns="121875" bIns="60951" anchor="ctr" anchorCtr="0">
            <a:noAutofit/>
          </a:bodyPr>
          <a:lstStyle/>
          <a:p>
            <a:pPr marL="0" marR="0" lvl="0" indent="0" algn="ctr" rtl="0">
              <a:lnSpc>
                <a:spcPct val="100000"/>
              </a:lnSpc>
              <a:spcBef>
                <a:spcPts val="600"/>
              </a:spcBef>
              <a:spcAft>
                <a:spcPts val="1000"/>
              </a:spcAft>
              <a:buClr>
                <a:srgbClr val="000000"/>
              </a:buClr>
              <a:buSzPts val="900"/>
              <a:buFont typeface="Exo 2"/>
              <a:buNone/>
            </a:pPr>
            <a:endParaRPr sz="900" i="0" u="none" strike="noStrike" cap="none" dirty="0">
              <a:solidFill>
                <a:schemeClr val="lt1"/>
              </a:solidFill>
              <a:latin typeface="Exo 2 Regular"/>
              <a:ea typeface="Exo 2 Regular"/>
              <a:cs typeface="Exo 2 Regular"/>
              <a:sym typeface="Exo 2 Regular"/>
            </a:endParaRPr>
          </a:p>
        </p:txBody>
      </p:sp>
      <p:sp>
        <p:nvSpPr>
          <p:cNvPr id="1281" name="Google Shape;1281;p60"/>
          <p:cNvSpPr>
            <a:spLocks noGrp="1"/>
          </p:cNvSpPr>
          <p:nvPr>
            <p:ph type="body" idx="5"/>
          </p:nvPr>
        </p:nvSpPr>
        <p:spPr>
          <a:xfrm>
            <a:off x="4852987" y="3534966"/>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377" marR="0" lvl="1" indent="-253994"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566" marR="0" lvl="2" indent="-253994"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754" marR="0" lvl="3" indent="-253994"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5943" marR="0" lvl="4" indent="-253994"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2" name="Google Shape;1282;p60"/>
          <p:cNvSpPr>
            <a:spLocks noGrp="1"/>
          </p:cNvSpPr>
          <p:nvPr>
            <p:ph type="body" idx="6"/>
          </p:nvPr>
        </p:nvSpPr>
        <p:spPr>
          <a:xfrm>
            <a:off x="6997303" y="3534966"/>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377" marR="0" lvl="1" indent="-253994"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566" marR="0" lvl="2" indent="-253994"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754" marR="0" lvl="3" indent="-253994"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5943" marR="0" lvl="4" indent="-253994"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3" name="Google Shape;1283;p60"/>
          <p:cNvSpPr>
            <a:spLocks noGrp="1"/>
          </p:cNvSpPr>
          <p:nvPr>
            <p:ph type="body" idx="7"/>
          </p:nvPr>
        </p:nvSpPr>
        <p:spPr>
          <a:xfrm>
            <a:off x="9141618" y="3534966"/>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377" marR="0" lvl="1" indent="-253994"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566" marR="0" lvl="2" indent="-253994"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754" marR="0" lvl="3" indent="-253994"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5943" marR="0" lvl="4" indent="-253994"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4" name="Google Shape;1284;p60"/>
          <p:cNvSpPr txBox="1">
            <a:spLocks noGrp="1"/>
          </p:cNvSpPr>
          <p:nvPr>
            <p:ph type="body" idx="8"/>
          </p:nvPr>
        </p:nvSpPr>
        <p:spPr>
          <a:xfrm>
            <a:off x="871539" y="2064545"/>
            <a:ext cx="2100300" cy="1326300"/>
          </a:xfrm>
          <a:prstGeom prst="rect">
            <a:avLst/>
          </a:prstGeom>
          <a:noFill/>
          <a:ln>
            <a:noFill/>
          </a:ln>
        </p:spPr>
        <p:txBody>
          <a:bodyPr spcFirstLastPara="1" wrap="square" lIns="0" tIns="0" rIns="0" bIns="0" anchor="t" anchorCtr="0">
            <a:noAutofit/>
          </a:bodyPr>
          <a:lstStyle>
            <a:lvl1pPr marL="457189" marR="0" lvl="0" indent="-304792"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377" marR="0" lvl="1" indent="-285744"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566" marR="0" lvl="2" indent="-285744"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754" marR="0" lvl="3" indent="-285744"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5943" marR="0" lvl="4" indent="-285744"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5" name="Google Shape;1285;p60"/>
          <p:cNvSpPr txBox="1">
            <a:spLocks noGrp="1"/>
          </p:cNvSpPr>
          <p:nvPr>
            <p:ph type="body" idx="9"/>
          </p:nvPr>
        </p:nvSpPr>
        <p:spPr>
          <a:xfrm>
            <a:off x="727950" y="207645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189" marR="0" lvl="0" indent="-228594" algn="l" rtl="0">
              <a:lnSpc>
                <a:spcPct val="90000"/>
              </a:lnSpc>
              <a:spcBef>
                <a:spcPts val="600"/>
              </a:spcBef>
              <a:spcAft>
                <a:spcPts val="0"/>
              </a:spcAft>
              <a:buClr>
                <a:schemeClr val="accent1"/>
              </a:buClr>
              <a:buSzPts val="100"/>
              <a:buNone/>
              <a:defRPr sz="133" i="0" u="none" strike="noStrike" cap="none">
                <a:solidFill>
                  <a:schemeClr val="lt1"/>
                </a:solidFill>
              </a:defRPr>
            </a:lvl1pPr>
            <a:lvl2pPr marL="914377" marR="0" lvl="1" indent="-228594"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566" marR="0" lvl="2" indent="-228594"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754" marR="0" lvl="3" indent="-228594"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5943" marR="0" lvl="4" indent="-228594"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6" name="Google Shape;1286;p60"/>
          <p:cNvSpPr txBox="1">
            <a:spLocks noGrp="1"/>
          </p:cNvSpPr>
          <p:nvPr>
            <p:ph type="body" idx="13"/>
          </p:nvPr>
        </p:nvSpPr>
        <p:spPr>
          <a:xfrm>
            <a:off x="5148265" y="2064545"/>
            <a:ext cx="2100300" cy="1326300"/>
          </a:xfrm>
          <a:prstGeom prst="rect">
            <a:avLst/>
          </a:prstGeom>
          <a:noFill/>
          <a:ln>
            <a:noFill/>
          </a:ln>
        </p:spPr>
        <p:txBody>
          <a:bodyPr spcFirstLastPara="1" wrap="square" lIns="0" tIns="0" rIns="0" bIns="0" anchor="t" anchorCtr="0">
            <a:noAutofit/>
          </a:bodyPr>
          <a:lstStyle>
            <a:lvl1pPr marL="457189" marR="0" lvl="0" indent="-304792"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377" marR="0" lvl="1" indent="-285744"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566" marR="0" lvl="2" indent="-285744"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754" marR="0" lvl="3" indent="-285744"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5943" marR="0" lvl="4" indent="-285744"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7" name="Google Shape;1287;p60"/>
          <p:cNvSpPr txBox="1">
            <a:spLocks noGrp="1"/>
          </p:cNvSpPr>
          <p:nvPr>
            <p:ph type="body" idx="14"/>
          </p:nvPr>
        </p:nvSpPr>
        <p:spPr>
          <a:xfrm>
            <a:off x="9434515" y="2064545"/>
            <a:ext cx="2100300" cy="1326300"/>
          </a:xfrm>
          <a:prstGeom prst="rect">
            <a:avLst/>
          </a:prstGeom>
          <a:noFill/>
          <a:ln>
            <a:noFill/>
          </a:ln>
        </p:spPr>
        <p:txBody>
          <a:bodyPr spcFirstLastPara="1" wrap="square" lIns="0" tIns="0" rIns="0" bIns="0" anchor="t" anchorCtr="0">
            <a:noAutofit/>
          </a:bodyPr>
          <a:lstStyle>
            <a:lvl1pPr marL="457189" marR="0" lvl="0" indent="-304792"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377" marR="0" lvl="1" indent="-285744"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566" marR="0" lvl="2" indent="-285744"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754" marR="0" lvl="3" indent="-285744"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5943" marR="0" lvl="4" indent="-285744"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8" name="Google Shape;1288;p60"/>
          <p:cNvSpPr txBox="1">
            <a:spLocks noGrp="1"/>
          </p:cNvSpPr>
          <p:nvPr>
            <p:ph type="body" idx="15"/>
          </p:nvPr>
        </p:nvSpPr>
        <p:spPr>
          <a:xfrm>
            <a:off x="3007522" y="3962400"/>
            <a:ext cx="2100300" cy="1309800"/>
          </a:xfrm>
          <a:prstGeom prst="rect">
            <a:avLst/>
          </a:prstGeom>
          <a:noFill/>
          <a:ln>
            <a:noFill/>
          </a:ln>
        </p:spPr>
        <p:txBody>
          <a:bodyPr spcFirstLastPara="1" wrap="square" lIns="0" tIns="0" rIns="0" bIns="0" anchor="b" anchorCtr="0">
            <a:noAutofit/>
          </a:bodyPr>
          <a:lstStyle>
            <a:lvl1pPr marL="457189" marR="0" lvl="0" indent="-304792"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377" marR="0" lvl="1" indent="-285744"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566" marR="0" lvl="2" indent="-285744"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754" marR="0" lvl="3" indent="-285744"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5943" marR="0" lvl="4" indent="-285744"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9" name="Google Shape;1289;p60"/>
          <p:cNvSpPr txBox="1">
            <a:spLocks noGrp="1"/>
          </p:cNvSpPr>
          <p:nvPr>
            <p:ph type="body" idx="16"/>
          </p:nvPr>
        </p:nvSpPr>
        <p:spPr>
          <a:xfrm>
            <a:off x="2872265" y="3705226"/>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189" marR="0" lvl="0" indent="-228594" algn="l" rtl="0">
              <a:lnSpc>
                <a:spcPct val="90000"/>
              </a:lnSpc>
              <a:spcBef>
                <a:spcPts val="600"/>
              </a:spcBef>
              <a:spcAft>
                <a:spcPts val="0"/>
              </a:spcAft>
              <a:buClr>
                <a:schemeClr val="accent1"/>
              </a:buClr>
              <a:buSzPts val="100"/>
              <a:buNone/>
              <a:defRPr sz="133" i="0" u="none" strike="noStrike" cap="none">
                <a:solidFill>
                  <a:schemeClr val="lt1"/>
                </a:solidFill>
              </a:defRPr>
            </a:lvl1pPr>
            <a:lvl2pPr marL="914377" marR="0" lvl="1" indent="-228594"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566" marR="0" lvl="2" indent="-228594"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754" marR="0" lvl="3" indent="-228594"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5943" marR="0" lvl="4" indent="-228594"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90" name="Google Shape;1290;p60"/>
          <p:cNvSpPr txBox="1">
            <a:spLocks noGrp="1"/>
          </p:cNvSpPr>
          <p:nvPr>
            <p:ph type="body" idx="17"/>
          </p:nvPr>
        </p:nvSpPr>
        <p:spPr>
          <a:xfrm>
            <a:off x="7305678" y="3962400"/>
            <a:ext cx="2100300" cy="1309800"/>
          </a:xfrm>
          <a:prstGeom prst="rect">
            <a:avLst/>
          </a:prstGeom>
          <a:noFill/>
          <a:ln>
            <a:noFill/>
          </a:ln>
        </p:spPr>
        <p:txBody>
          <a:bodyPr spcFirstLastPara="1" wrap="square" lIns="0" tIns="0" rIns="0" bIns="0" anchor="b" anchorCtr="0">
            <a:noAutofit/>
          </a:bodyPr>
          <a:lstStyle>
            <a:lvl1pPr marL="457189" marR="0" lvl="0" indent="-304792"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377" marR="0" lvl="1" indent="-285744"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566" marR="0" lvl="2" indent="-285744"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754" marR="0" lvl="3" indent="-285744"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5943" marR="0" lvl="4" indent="-285744"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91" name="Google Shape;1291;p60"/>
          <p:cNvSpPr>
            <a:spLocks noGrp="1"/>
          </p:cNvSpPr>
          <p:nvPr>
            <p:ph type="body" idx="18"/>
          </p:nvPr>
        </p:nvSpPr>
        <p:spPr>
          <a:xfrm>
            <a:off x="564355" y="3534966"/>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377" marR="0" lvl="1" indent="-253994"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566" marR="0" lvl="2" indent="-253994"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754" marR="0" lvl="3" indent="-253994"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5943" marR="0" lvl="4" indent="-253994"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92" name="Google Shape;1292;p60"/>
          <p:cNvSpPr>
            <a:spLocks noGrp="1"/>
          </p:cNvSpPr>
          <p:nvPr>
            <p:ph type="body" idx="19"/>
          </p:nvPr>
        </p:nvSpPr>
        <p:spPr>
          <a:xfrm>
            <a:off x="2708671" y="3534966"/>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377" marR="0" lvl="1" indent="-253994"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566" marR="0" lvl="2" indent="-253994"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754" marR="0" lvl="3" indent="-253994"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5943" marR="0" lvl="4" indent="-253994"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grpSp>
        <p:nvGrpSpPr>
          <p:cNvPr id="1293" name="Google Shape;1293;p60"/>
          <p:cNvGrpSpPr/>
          <p:nvPr/>
        </p:nvGrpSpPr>
        <p:grpSpPr>
          <a:xfrm>
            <a:off x="0" y="6336798"/>
            <a:ext cx="12192000" cy="521100"/>
            <a:chOff x="0" y="6314172"/>
            <a:chExt cx="12192000" cy="521100"/>
          </a:xfrm>
        </p:grpSpPr>
        <p:sp>
          <p:nvSpPr>
            <p:cNvPr id="1294" name="Google Shape;1294;p60"/>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295" name="Google Shape;1295;p60"/>
            <p:cNvGrpSpPr/>
            <p:nvPr/>
          </p:nvGrpSpPr>
          <p:grpSpPr>
            <a:xfrm>
              <a:off x="10577698" y="6472603"/>
              <a:ext cx="1323412" cy="240233"/>
              <a:chOff x="1753506" y="1074221"/>
              <a:chExt cx="2173448" cy="394536"/>
            </a:xfrm>
          </p:grpSpPr>
          <p:sp>
            <p:nvSpPr>
              <p:cNvPr id="1296" name="Google Shape;1296;p60"/>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97" name="Google Shape;1297;p60"/>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98" name="Google Shape;1298;p60"/>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99" name="Google Shape;1299;p60"/>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0" name="Google Shape;1300;p60"/>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1" name="Google Shape;1301;p60"/>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2" name="Google Shape;1302;p60"/>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3" name="Google Shape;1303;p60"/>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4" name="Google Shape;1304;p60"/>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5" name="Google Shape;1305;p60"/>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6" name="Google Shape;1306;p60"/>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7" name="Google Shape;1307;p60"/>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8" name="Google Shape;1308;p60"/>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9" name="Google Shape;1309;p60"/>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10" name="Google Shape;1310;p60"/>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extLst>
      <p:ext uri="{BB962C8B-B14F-4D97-AF65-F5344CB8AC3E}">
        <p14:creationId xmlns:p14="http://schemas.microsoft.com/office/powerpoint/2010/main" val="25015153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9. Bar Timeline">
  <p:cSld name="9. Bar Timeline">
    <p:spTree>
      <p:nvGrpSpPr>
        <p:cNvPr id="1" name="Shape 1311"/>
        <p:cNvGrpSpPr/>
        <p:nvPr/>
      </p:nvGrpSpPr>
      <p:grpSpPr>
        <a:xfrm>
          <a:off x="0" y="0"/>
          <a:ext cx="0" cy="0"/>
          <a:chOff x="0" y="0"/>
          <a:chExt cx="0" cy="0"/>
        </a:xfrm>
      </p:grpSpPr>
      <p:sp>
        <p:nvSpPr>
          <p:cNvPr id="1312" name="Google Shape;1312;p61"/>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13" name="Google Shape;1313;p61"/>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314" name="Google Shape;1314;p6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1000"/>
              </a:spcAft>
              <a:buClr>
                <a:srgbClr val="000000"/>
              </a:buClr>
              <a:buSzPts val="1867"/>
              <a:buFont typeface="Exo 2"/>
              <a:buNone/>
            </a:pPr>
            <a:endParaRPr sz="1867" i="0" u="none" strike="noStrike" cap="none" dirty="0">
              <a:solidFill>
                <a:srgbClr val="000000"/>
              </a:solidFill>
              <a:latin typeface="Exo 2 Regular"/>
              <a:ea typeface="Exo 2 Regular"/>
              <a:cs typeface="Exo 2 Regular"/>
              <a:sym typeface="Exo 2 Regular"/>
            </a:endParaRPr>
          </a:p>
        </p:txBody>
      </p:sp>
      <p:sp>
        <p:nvSpPr>
          <p:cNvPr id="1315" name="Google Shape;1315;p61"/>
          <p:cNvSpPr txBox="1">
            <a:spLocks noGrp="1"/>
          </p:cNvSpPr>
          <p:nvPr>
            <p:ph type="body" idx="2"/>
          </p:nvPr>
        </p:nvSpPr>
        <p:spPr>
          <a:xfrm>
            <a:off x="9305211" y="224121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189" marR="0" lvl="0" indent="-228594" algn="l" rtl="0">
              <a:lnSpc>
                <a:spcPct val="90000"/>
              </a:lnSpc>
              <a:spcBef>
                <a:spcPts val="600"/>
              </a:spcBef>
              <a:spcAft>
                <a:spcPts val="0"/>
              </a:spcAft>
              <a:buClr>
                <a:schemeClr val="accent1"/>
              </a:buClr>
              <a:buSzPts val="100"/>
              <a:buNone/>
              <a:defRPr sz="133" i="0" u="none" strike="noStrike" cap="none">
                <a:solidFill>
                  <a:schemeClr val="lt1"/>
                </a:solidFill>
              </a:defRPr>
            </a:lvl1pPr>
            <a:lvl2pPr marL="914377" marR="0" lvl="1" indent="-228594"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566" marR="0" lvl="2" indent="-228594"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754" marR="0" lvl="3" indent="-228594"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5943" marR="0" lvl="4" indent="-228594"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16" name="Google Shape;1316;p61"/>
          <p:cNvSpPr txBox="1">
            <a:spLocks noGrp="1"/>
          </p:cNvSpPr>
          <p:nvPr>
            <p:ph type="body" idx="3"/>
          </p:nvPr>
        </p:nvSpPr>
        <p:spPr>
          <a:xfrm>
            <a:off x="7160895" y="3869986"/>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189" marR="0" lvl="0" indent="-228594" algn="l" rtl="0">
              <a:lnSpc>
                <a:spcPct val="90000"/>
              </a:lnSpc>
              <a:spcBef>
                <a:spcPts val="600"/>
              </a:spcBef>
              <a:spcAft>
                <a:spcPts val="0"/>
              </a:spcAft>
              <a:buClr>
                <a:schemeClr val="accent1"/>
              </a:buClr>
              <a:buSzPts val="100"/>
              <a:buNone/>
              <a:defRPr sz="133" i="0" u="none" strike="noStrike" cap="none">
                <a:solidFill>
                  <a:schemeClr val="lt1"/>
                </a:solidFill>
              </a:defRPr>
            </a:lvl1pPr>
            <a:lvl2pPr marL="914377" marR="0" lvl="1" indent="-228594"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566" marR="0" lvl="2" indent="-228594"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754" marR="0" lvl="3" indent="-228594"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5943" marR="0" lvl="4" indent="-228594"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17" name="Google Shape;1317;p61"/>
          <p:cNvSpPr txBox="1">
            <a:spLocks noGrp="1"/>
          </p:cNvSpPr>
          <p:nvPr>
            <p:ph type="body" idx="4"/>
          </p:nvPr>
        </p:nvSpPr>
        <p:spPr>
          <a:xfrm>
            <a:off x="5016581" y="224121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189" marR="0" lvl="0" indent="-228594" algn="l" rtl="0">
              <a:lnSpc>
                <a:spcPct val="90000"/>
              </a:lnSpc>
              <a:spcBef>
                <a:spcPts val="600"/>
              </a:spcBef>
              <a:spcAft>
                <a:spcPts val="0"/>
              </a:spcAft>
              <a:buClr>
                <a:schemeClr val="accent1"/>
              </a:buClr>
              <a:buSzPts val="100"/>
              <a:buNone/>
              <a:defRPr sz="133" i="0" u="none" strike="noStrike" cap="none">
                <a:solidFill>
                  <a:schemeClr val="lt1"/>
                </a:solidFill>
              </a:defRPr>
            </a:lvl1pPr>
            <a:lvl2pPr marL="914377" marR="0" lvl="1" indent="-228594"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566" marR="0" lvl="2" indent="-228594"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754" marR="0" lvl="3" indent="-228594"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5943" marR="0" lvl="4" indent="-228594"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18" name="Google Shape;1318;p61"/>
          <p:cNvSpPr/>
          <p:nvPr/>
        </p:nvSpPr>
        <p:spPr>
          <a:xfrm>
            <a:off x="1" y="3862081"/>
            <a:ext cx="12188700" cy="27300"/>
          </a:xfrm>
          <a:prstGeom prst="rect">
            <a:avLst/>
          </a:prstGeom>
          <a:solidFill>
            <a:schemeClr val="accent5"/>
          </a:solidFill>
          <a:ln>
            <a:noFill/>
          </a:ln>
        </p:spPr>
        <p:txBody>
          <a:bodyPr spcFirstLastPara="1" wrap="square" lIns="121875" tIns="60951" rIns="121875" bIns="60951" anchor="ctr" anchorCtr="0">
            <a:noAutofit/>
          </a:bodyPr>
          <a:lstStyle/>
          <a:p>
            <a:pPr marL="0" marR="0" lvl="0" indent="0" algn="ctr" rtl="0">
              <a:lnSpc>
                <a:spcPct val="100000"/>
              </a:lnSpc>
              <a:spcBef>
                <a:spcPts val="600"/>
              </a:spcBef>
              <a:spcAft>
                <a:spcPts val="1000"/>
              </a:spcAft>
              <a:buClr>
                <a:srgbClr val="000000"/>
              </a:buClr>
              <a:buSzPts val="900"/>
              <a:buFont typeface="Exo 2"/>
              <a:buNone/>
            </a:pPr>
            <a:endParaRPr sz="900" i="0" u="none" strike="noStrike" cap="none" dirty="0">
              <a:solidFill>
                <a:schemeClr val="lt1"/>
              </a:solidFill>
              <a:latin typeface="Exo 2 Regular"/>
              <a:ea typeface="Exo 2 Regular"/>
              <a:cs typeface="Exo 2 Regular"/>
              <a:sym typeface="Exo 2 Regular"/>
            </a:endParaRPr>
          </a:p>
        </p:txBody>
      </p:sp>
      <p:sp>
        <p:nvSpPr>
          <p:cNvPr id="1319" name="Google Shape;1319;p61"/>
          <p:cNvSpPr>
            <a:spLocks noGrp="1"/>
          </p:cNvSpPr>
          <p:nvPr>
            <p:ph type="body" idx="5"/>
          </p:nvPr>
        </p:nvSpPr>
        <p:spPr>
          <a:xfrm>
            <a:off x="4852987" y="3699726"/>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377" marR="0" lvl="1" indent="-253994"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566" marR="0" lvl="2" indent="-253994"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754" marR="0" lvl="3" indent="-253994"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5943" marR="0" lvl="4" indent="-253994"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0" name="Google Shape;1320;p61"/>
          <p:cNvSpPr>
            <a:spLocks noGrp="1"/>
          </p:cNvSpPr>
          <p:nvPr>
            <p:ph type="body" idx="6"/>
          </p:nvPr>
        </p:nvSpPr>
        <p:spPr>
          <a:xfrm>
            <a:off x="6997303" y="3699726"/>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377" marR="0" lvl="1" indent="-253994"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566" marR="0" lvl="2" indent="-253994"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754" marR="0" lvl="3" indent="-253994"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5943" marR="0" lvl="4" indent="-253994"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1" name="Google Shape;1321;p61"/>
          <p:cNvSpPr>
            <a:spLocks noGrp="1"/>
          </p:cNvSpPr>
          <p:nvPr>
            <p:ph type="body" idx="7"/>
          </p:nvPr>
        </p:nvSpPr>
        <p:spPr>
          <a:xfrm>
            <a:off x="9141618" y="3699726"/>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377" marR="0" lvl="1" indent="-253994"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566" marR="0" lvl="2" indent="-253994"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754" marR="0" lvl="3" indent="-253994"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5943" marR="0" lvl="4" indent="-253994"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2" name="Google Shape;1322;p61"/>
          <p:cNvSpPr txBox="1">
            <a:spLocks noGrp="1"/>
          </p:cNvSpPr>
          <p:nvPr>
            <p:ph type="body" idx="8"/>
          </p:nvPr>
        </p:nvSpPr>
        <p:spPr>
          <a:xfrm>
            <a:off x="871539" y="2229305"/>
            <a:ext cx="2100300" cy="1326300"/>
          </a:xfrm>
          <a:prstGeom prst="rect">
            <a:avLst/>
          </a:prstGeom>
          <a:noFill/>
          <a:ln>
            <a:noFill/>
          </a:ln>
        </p:spPr>
        <p:txBody>
          <a:bodyPr spcFirstLastPara="1" wrap="square" lIns="0" tIns="0" rIns="0" bIns="0" anchor="t" anchorCtr="0">
            <a:noAutofit/>
          </a:bodyPr>
          <a:lstStyle>
            <a:lvl1pPr marL="457189" marR="0" lvl="0" indent="-304792"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377" marR="0" lvl="1" indent="-285744"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566" marR="0" lvl="2" indent="-285744"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754" marR="0" lvl="3" indent="-285744"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5943" marR="0" lvl="4" indent="-285744"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3" name="Google Shape;1323;p61"/>
          <p:cNvSpPr txBox="1">
            <a:spLocks noGrp="1"/>
          </p:cNvSpPr>
          <p:nvPr>
            <p:ph type="body" idx="9"/>
          </p:nvPr>
        </p:nvSpPr>
        <p:spPr>
          <a:xfrm>
            <a:off x="727950" y="224121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189" marR="0" lvl="0" indent="-228594" algn="l" rtl="0">
              <a:lnSpc>
                <a:spcPct val="90000"/>
              </a:lnSpc>
              <a:spcBef>
                <a:spcPts val="600"/>
              </a:spcBef>
              <a:spcAft>
                <a:spcPts val="0"/>
              </a:spcAft>
              <a:buClr>
                <a:schemeClr val="accent1"/>
              </a:buClr>
              <a:buSzPts val="100"/>
              <a:buNone/>
              <a:defRPr sz="133" i="0" u="none" strike="noStrike" cap="none">
                <a:solidFill>
                  <a:schemeClr val="lt1"/>
                </a:solidFill>
              </a:defRPr>
            </a:lvl1pPr>
            <a:lvl2pPr marL="914377" marR="0" lvl="1" indent="-228594"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566" marR="0" lvl="2" indent="-228594"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754" marR="0" lvl="3" indent="-228594"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5943" marR="0" lvl="4" indent="-228594"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4" name="Google Shape;1324;p61"/>
          <p:cNvSpPr txBox="1">
            <a:spLocks noGrp="1"/>
          </p:cNvSpPr>
          <p:nvPr>
            <p:ph type="body" idx="13"/>
          </p:nvPr>
        </p:nvSpPr>
        <p:spPr>
          <a:xfrm>
            <a:off x="5148265" y="2229305"/>
            <a:ext cx="2100300" cy="1326300"/>
          </a:xfrm>
          <a:prstGeom prst="rect">
            <a:avLst/>
          </a:prstGeom>
          <a:noFill/>
          <a:ln>
            <a:noFill/>
          </a:ln>
        </p:spPr>
        <p:txBody>
          <a:bodyPr spcFirstLastPara="1" wrap="square" lIns="0" tIns="0" rIns="0" bIns="0" anchor="t" anchorCtr="0">
            <a:noAutofit/>
          </a:bodyPr>
          <a:lstStyle>
            <a:lvl1pPr marL="457189" marR="0" lvl="0" indent="-304792"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377" marR="0" lvl="1" indent="-285744"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566" marR="0" lvl="2" indent="-285744"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754" marR="0" lvl="3" indent="-285744"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5943" marR="0" lvl="4" indent="-285744"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5" name="Google Shape;1325;p61"/>
          <p:cNvSpPr txBox="1">
            <a:spLocks noGrp="1"/>
          </p:cNvSpPr>
          <p:nvPr>
            <p:ph type="body" idx="14"/>
          </p:nvPr>
        </p:nvSpPr>
        <p:spPr>
          <a:xfrm>
            <a:off x="9434515" y="2229305"/>
            <a:ext cx="2100300" cy="1326300"/>
          </a:xfrm>
          <a:prstGeom prst="rect">
            <a:avLst/>
          </a:prstGeom>
          <a:noFill/>
          <a:ln>
            <a:noFill/>
          </a:ln>
        </p:spPr>
        <p:txBody>
          <a:bodyPr spcFirstLastPara="1" wrap="square" lIns="0" tIns="0" rIns="0" bIns="0" anchor="t" anchorCtr="0">
            <a:noAutofit/>
          </a:bodyPr>
          <a:lstStyle>
            <a:lvl1pPr marL="457189" marR="0" lvl="0" indent="-304792"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377" marR="0" lvl="1" indent="-285744"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566" marR="0" lvl="2" indent="-285744"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754" marR="0" lvl="3" indent="-285744"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5943" marR="0" lvl="4" indent="-285744"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6" name="Google Shape;1326;p61"/>
          <p:cNvSpPr txBox="1">
            <a:spLocks noGrp="1"/>
          </p:cNvSpPr>
          <p:nvPr>
            <p:ph type="body" idx="15"/>
          </p:nvPr>
        </p:nvSpPr>
        <p:spPr>
          <a:xfrm>
            <a:off x="3007522" y="4127160"/>
            <a:ext cx="2100300" cy="1309800"/>
          </a:xfrm>
          <a:prstGeom prst="rect">
            <a:avLst/>
          </a:prstGeom>
          <a:noFill/>
          <a:ln>
            <a:noFill/>
          </a:ln>
        </p:spPr>
        <p:txBody>
          <a:bodyPr spcFirstLastPara="1" wrap="square" lIns="0" tIns="0" rIns="0" bIns="0" anchor="b" anchorCtr="0">
            <a:noAutofit/>
          </a:bodyPr>
          <a:lstStyle>
            <a:lvl1pPr marL="457189" marR="0" lvl="0" indent="-304792"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377" marR="0" lvl="1" indent="-285744"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566" marR="0" lvl="2" indent="-285744"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754" marR="0" lvl="3" indent="-285744"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5943" marR="0" lvl="4" indent="-285744"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7" name="Google Shape;1327;p61"/>
          <p:cNvSpPr txBox="1">
            <a:spLocks noGrp="1"/>
          </p:cNvSpPr>
          <p:nvPr>
            <p:ph type="body" idx="16"/>
          </p:nvPr>
        </p:nvSpPr>
        <p:spPr>
          <a:xfrm>
            <a:off x="2872265" y="3869986"/>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189" marR="0" lvl="0" indent="-228594" algn="l" rtl="0">
              <a:lnSpc>
                <a:spcPct val="90000"/>
              </a:lnSpc>
              <a:spcBef>
                <a:spcPts val="600"/>
              </a:spcBef>
              <a:spcAft>
                <a:spcPts val="0"/>
              </a:spcAft>
              <a:buClr>
                <a:schemeClr val="accent1"/>
              </a:buClr>
              <a:buSzPts val="100"/>
              <a:buNone/>
              <a:defRPr sz="133" i="0" u="none" strike="noStrike" cap="none">
                <a:solidFill>
                  <a:schemeClr val="lt1"/>
                </a:solidFill>
              </a:defRPr>
            </a:lvl1pPr>
            <a:lvl2pPr marL="914377" marR="0" lvl="1" indent="-228594"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566" marR="0" lvl="2" indent="-228594"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754" marR="0" lvl="3" indent="-228594"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5943" marR="0" lvl="4" indent="-228594"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8" name="Google Shape;1328;p61"/>
          <p:cNvSpPr txBox="1">
            <a:spLocks noGrp="1"/>
          </p:cNvSpPr>
          <p:nvPr>
            <p:ph type="body" idx="17"/>
          </p:nvPr>
        </p:nvSpPr>
        <p:spPr>
          <a:xfrm>
            <a:off x="7305678" y="4127160"/>
            <a:ext cx="2100300" cy="1309800"/>
          </a:xfrm>
          <a:prstGeom prst="rect">
            <a:avLst/>
          </a:prstGeom>
          <a:noFill/>
          <a:ln>
            <a:noFill/>
          </a:ln>
        </p:spPr>
        <p:txBody>
          <a:bodyPr spcFirstLastPara="1" wrap="square" lIns="0" tIns="0" rIns="0" bIns="0" anchor="b" anchorCtr="0">
            <a:noAutofit/>
          </a:bodyPr>
          <a:lstStyle>
            <a:lvl1pPr marL="457189" marR="0" lvl="0" indent="-304792"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377" marR="0" lvl="1" indent="-285744"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566" marR="0" lvl="2" indent="-285744"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754" marR="0" lvl="3" indent="-285744"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5943" marR="0" lvl="4" indent="-285744"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9" name="Google Shape;1329;p61"/>
          <p:cNvSpPr>
            <a:spLocks noGrp="1"/>
          </p:cNvSpPr>
          <p:nvPr>
            <p:ph type="body" idx="18"/>
          </p:nvPr>
        </p:nvSpPr>
        <p:spPr>
          <a:xfrm>
            <a:off x="564355" y="3699726"/>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377" marR="0" lvl="1" indent="-253994"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566" marR="0" lvl="2" indent="-253994"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754" marR="0" lvl="3" indent="-253994"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5943" marR="0" lvl="4" indent="-253994"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30" name="Google Shape;1330;p61"/>
          <p:cNvSpPr>
            <a:spLocks noGrp="1"/>
          </p:cNvSpPr>
          <p:nvPr>
            <p:ph type="body" idx="19"/>
          </p:nvPr>
        </p:nvSpPr>
        <p:spPr>
          <a:xfrm>
            <a:off x="2708671" y="3699726"/>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189" marR="0" lvl="0" indent="-228594"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377" marR="0" lvl="1" indent="-253994"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566" marR="0" lvl="2" indent="-253994"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754" marR="0" lvl="3" indent="-253994"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5943" marR="0" lvl="4" indent="-253994"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131" marR="0" lvl="5" indent="-342891"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320" marR="0" lvl="6" indent="-342891"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509" marR="0" lvl="7" indent="-342891"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697" marR="0" lvl="8" indent="-342891"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Tree>
    <p:extLst>
      <p:ext uri="{BB962C8B-B14F-4D97-AF65-F5344CB8AC3E}">
        <p14:creationId xmlns:p14="http://schemas.microsoft.com/office/powerpoint/2010/main" val="13750895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matchingName="2. End Slide 1">
  <p:cSld name="2. End Slide 1">
    <p:bg>
      <p:bgPr>
        <a:solidFill>
          <a:schemeClr val="dk2"/>
        </a:solidFill>
        <a:effectLst/>
      </p:bgPr>
    </p:bg>
    <p:spTree>
      <p:nvGrpSpPr>
        <p:cNvPr id="1" name="Shape 1331"/>
        <p:cNvGrpSpPr/>
        <p:nvPr/>
      </p:nvGrpSpPr>
      <p:grpSpPr>
        <a:xfrm>
          <a:off x="0" y="0"/>
          <a:ext cx="0" cy="0"/>
          <a:chOff x="0" y="0"/>
          <a:chExt cx="0" cy="0"/>
        </a:xfrm>
      </p:grpSpPr>
      <p:sp>
        <p:nvSpPr>
          <p:cNvPr id="1332" name="Google Shape;1332;p62"/>
          <p:cNvSpPr/>
          <p:nvPr/>
        </p:nvSpPr>
        <p:spPr>
          <a:xfrm>
            <a:off x="4257675" y="1607608"/>
            <a:ext cx="3676651" cy="3676651"/>
          </a:xfrm>
          <a:custGeom>
            <a:avLst/>
            <a:gdLst/>
            <a:ahLst/>
            <a:cxnLst/>
            <a:rect l="l" t="t" r="r" b="b"/>
            <a:pathLst>
              <a:path w="3676650" h="3676650" extrusionOk="0">
                <a:moveTo>
                  <a:pt x="3676650" y="1838325"/>
                </a:moveTo>
                <a:cubicBezTo>
                  <a:pt x="3676650" y="2853604"/>
                  <a:pt x="2853604" y="3676650"/>
                  <a:pt x="1838325" y="3676650"/>
                </a:cubicBezTo>
                <a:cubicBezTo>
                  <a:pt x="823046" y="3676650"/>
                  <a:pt x="0" y="2853604"/>
                  <a:pt x="0" y="1838325"/>
                </a:cubicBezTo>
                <a:cubicBezTo>
                  <a:pt x="0" y="823046"/>
                  <a:pt x="823046" y="0"/>
                  <a:pt x="1838325" y="0"/>
                </a:cubicBezTo>
                <a:cubicBezTo>
                  <a:pt x="2853604" y="0"/>
                  <a:pt x="3676650" y="823046"/>
                  <a:pt x="3676650" y="183832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33" name="Google Shape;1333;p62"/>
          <p:cNvSpPr txBox="1">
            <a:spLocks noGrp="1"/>
          </p:cNvSpPr>
          <p:nvPr>
            <p:ph type="title"/>
          </p:nvPr>
        </p:nvSpPr>
        <p:spPr>
          <a:xfrm>
            <a:off x="4405433" y="3949567"/>
            <a:ext cx="3337500" cy="800100"/>
          </a:xfrm>
          <a:prstGeom prst="rect">
            <a:avLst/>
          </a:prstGeom>
          <a:noFill/>
          <a:ln>
            <a:noFill/>
          </a:ln>
        </p:spPr>
        <p:txBody>
          <a:bodyPr spcFirstLastPara="1" wrap="square" lIns="0" tIns="0" rIns="0" bIns="0" anchor="t" anchorCtr="0">
            <a:noAutofit/>
          </a:bodyPr>
          <a:lstStyle>
            <a:lvl1pPr lvl="0" algn="ctr" rtl="0">
              <a:lnSpc>
                <a:spcPct val="85000"/>
              </a:lnSpc>
              <a:spcBef>
                <a:spcPts val="0"/>
              </a:spcBef>
              <a:spcAft>
                <a:spcPts val="0"/>
              </a:spcAft>
              <a:buSzPts val="3600"/>
              <a:buNone/>
              <a:defRPr sz="2000">
                <a:solidFill>
                  <a:srgbClr val="003871"/>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grpSp>
        <p:nvGrpSpPr>
          <p:cNvPr id="1334" name="Google Shape;1334;p62"/>
          <p:cNvGrpSpPr/>
          <p:nvPr/>
        </p:nvGrpSpPr>
        <p:grpSpPr>
          <a:xfrm>
            <a:off x="4498382" y="3076047"/>
            <a:ext cx="3223007" cy="585059"/>
            <a:chOff x="1753506" y="1074221"/>
            <a:chExt cx="2173448" cy="394536"/>
          </a:xfrm>
        </p:grpSpPr>
        <p:sp>
          <p:nvSpPr>
            <p:cNvPr id="1335" name="Google Shape;1335;p62"/>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36" name="Google Shape;1336;p62"/>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37" name="Google Shape;1337;p62"/>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38" name="Google Shape;1338;p62"/>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39" name="Google Shape;1339;p62"/>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0" name="Google Shape;1340;p62"/>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1" name="Google Shape;1341;p62"/>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2" name="Google Shape;1342;p62"/>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3" name="Google Shape;1343;p62"/>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4" name="Google Shape;1344;p62"/>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5" name="Google Shape;1345;p62"/>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6" name="Google Shape;1346;p62"/>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7" name="Google Shape;1347;p62"/>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8" name="Google Shape;1348;p62"/>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9" name="Google Shape;1349;p62"/>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350" name="Google Shape;1350;p62"/>
          <p:cNvSpPr/>
          <p:nvPr/>
        </p:nvSpPr>
        <p:spPr>
          <a:xfrm>
            <a:off x="193604" y="6207863"/>
            <a:ext cx="19896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b="0" i="0" u="none" strike="noStrike" cap="none" dirty="0">
                <a:solidFill>
                  <a:schemeClr val="lt1"/>
                </a:solidFill>
                <a:latin typeface="Exo 2 Regular"/>
                <a:ea typeface="Exo 2 Regular"/>
                <a:cs typeface="Exo 2 Regular"/>
                <a:sym typeface="Exo 2 Regular"/>
              </a:rPr>
              <a:t>2019 LiveRamp. All rights reserved.</a:t>
            </a:r>
            <a:endParaRPr sz="1400" b="0" i="0" u="none" strike="noStrike" cap="none" dirty="0">
              <a:solidFill>
                <a:srgbClr val="000000"/>
              </a:solidFill>
              <a:latin typeface="Exo 2"/>
              <a:ea typeface="Exo 2"/>
              <a:cs typeface="Exo 2"/>
              <a:sym typeface="Exo 2"/>
            </a:endParaRPr>
          </a:p>
        </p:txBody>
      </p:sp>
      <p:sp>
        <p:nvSpPr>
          <p:cNvPr id="1351" name="Google Shape;1351;p62"/>
          <p:cNvSpPr/>
          <p:nvPr/>
        </p:nvSpPr>
        <p:spPr>
          <a:xfrm>
            <a:off x="1" y="-953"/>
            <a:ext cx="12182475" cy="6858000"/>
          </a:xfrm>
          <a:custGeom>
            <a:avLst/>
            <a:gdLst/>
            <a:ahLst/>
            <a:cxnLst/>
            <a:rect l="l" t="t" r="r" b="b"/>
            <a:pathLst>
              <a:path w="12182475" h="6858000" extrusionOk="0">
                <a:moveTo>
                  <a:pt x="12186285" y="4886325"/>
                </a:moveTo>
                <a:lnTo>
                  <a:pt x="9820275" y="4886325"/>
                </a:lnTo>
                <a:lnTo>
                  <a:pt x="9820275" y="3328035"/>
                </a:lnTo>
                <a:lnTo>
                  <a:pt x="10845165" y="3328035"/>
                </a:lnTo>
                <a:moveTo>
                  <a:pt x="11087100" y="3328035"/>
                </a:moveTo>
                <a:lnTo>
                  <a:pt x="12187238" y="3328035"/>
                </a:lnTo>
                <a:moveTo>
                  <a:pt x="11596688" y="5191125"/>
                </a:moveTo>
                <a:lnTo>
                  <a:pt x="10576560" y="5191125"/>
                </a:lnTo>
                <a:moveTo>
                  <a:pt x="10799445" y="4500563"/>
                </a:moveTo>
                <a:lnTo>
                  <a:pt x="11374755" y="4092893"/>
                </a:lnTo>
                <a:lnTo>
                  <a:pt x="10799445" y="3685223"/>
                </a:lnTo>
                <a:lnTo>
                  <a:pt x="10799445" y="4500563"/>
                </a:lnTo>
                <a:moveTo>
                  <a:pt x="8829675" y="6858953"/>
                </a:moveTo>
                <a:cubicBezTo>
                  <a:pt x="9281160" y="6497003"/>
                  <a:pt x="9659302" y="6048375"/>
                  <a:pt x="9938385" y="5537835"/>
                </a:cubicBezTo>
                <a:lnTo>
                  <a:pt x="9944100" y="5527358"/>
                </a:lnTo>
                <a:moveTo>
                  <a:pt x="9944100" y="5527358"/>
                </a:moveTo>
                <a:lnTo>
                  <a:pt x="8011478" y="4480560"/>
                </a:lnTo>
                <a:moveTo>
                  <a:pt x="6807518" y="6577965"/>
                </a:moveTo>
                <a:cubicBezTo>
                  <a:pt x="8240078" y="6254115"/>
                  <a:pt x="9310688" y="4973955"/>
                  <a:pt x="9310688" y="3443288"/>
                </a:cubicBezTo>
                <a:cubicBezTo>
                  <a:pt x="9310688" y="2777490"/>
                  <a:pt x="9108757" y="2159318"/>
                  <a:pt x="8762048" y="1646873"/>
                </a:cubicBezTo>
                <a:lnTo>
                  <a:pt x="7893368" y="2232660"/>
                </a:lnTo>
                <a:moveTo>
                  <a:pt x="4524375" y="721043"/>
                </a:moveTo>
                <a:lnTo>
                  <a:pt x="4059555" y="926783"/>
                </a:lnTo>
                <a:moveTo>
                  <a:pt x="4551998" y="0"/>
                </a:moveTo>
                <a:cubicBezTo>
                  <a:pt x="4480560" y="110490"/>
                  <a:pt x="4438650" y="242888"/>
                  <a:pt x="4438650" y="383858"/>
                </a:cubicBezTo>
                <a:cubicBezTo>
                  <a:pt x="4438650" y="772478"/>
                  <a:pt x="4753928" y="1087755"/>
                  <a:pt x="5142548" y="1087755"/>
                </a:cubicBezTo>
                <a:cubicBezTo>
                  <a:pt x="5531168" y="1087755"/>
                  <a:pt x="5846445" y="772478"/>
                  <a:pt x="5846445" y="383858"/>
                </a:cubicBezTo>
                <a:cubicBezTo>
                  <a:pt x="5846445" y="243840"/>
                  <a:pt x="5805488" y="112395"/>
                  <a:pt x="5734050" y="2858"/>
                </a:cubicBezTo>
                <a:moveTo>
                  <a:pt x="1861185" y="5185410"/>
                </a:moveTo>
                <a:lnTo>
                  <a:pt x="1861185" y="2542223"/>
                </a:lnTo>
                <a:cubicBezTo>
                  <a:pt x="1861185" y="2294573"/>
                  <a:pt x="1660208" y="2094548"/>
                  <a:pt x="1413510" y="2094548"/>
                </a:cubicBezTo>
                <a:lnTo>
                  <a:pt x="0" y="2094548"/>
                </a:lnTo>
                <a:moveTo>
                  <a:pt x="1861185" y="5185410"/>
                </a:moveTo>
                <a:lnTo>
                  <a:pt x="0" y="5185410"/>
                </a:lnTo>
                <a:moveTo>
                  <a:pt x="1228725" y="4738688"/>
                </a:moveTo>
                <a:lnTo>
                  <a:pt x="1228725" y="3113723"/>
                </a:lnTo>
                <a:moveTo>
                  <a:pt x="928688" y="4738688"/>
                </a:moveTo>
                <a:lnTo>
                  <a:pt x="928688" y="3439478"/>
                </a:lnTo>
                <a:moveTo>
                  <a:pt x="627698" y="4738688"/>
                </a:moveTo>
                <a:lnTo>
                  <a:pt x="627698" y="4007168"/>
                </a:lnTo>
                <a:moveTo>
                  <a:pt x="326708" y="4738688"/>
                </a:moveTo>
                <a:lnTo>
                  <a:pt x="326708" y="4413885"/>
                </a:lnTo>
                <a:moveTo>
                  <a:pt x="3361373" y="4875848"/>
                </a:moveTo>
                <a:lnTo>
                  <a:pt x="3361373" y="3658553"/>
                </a:lnTo>
                <a:moveTo>
                  <a:pt x="3135630" y="4875848"/>
                </a:moveTo>
                <a:lnTo>
                  <a:pt x="3135630" y="3902393"/>
                </a:lnTo>
                <a:moveTo>
                  <a:pt x="2910840" y="4875848"/>
                </a:moveTo>
                <a:lnTo>
                  <a:pt x="2910840" y="4328160"/>
                </a:lnTo>
                <a:moveTo>
                  <a:pt x="2685098" y="4875848"/>
                </a:moveTo>
                <a:lnTo>
                  <a:pt x="2685098" y="4632008"/>
                </a:lnTo>
                <a:moveTo>
                  <a:pt x="958215" y="5569268"/>
                </a:moveTo>
                <a:lnTo>
                  <a:pt x="597218" y="5569268"/>
                </a:lnTo>
                <a:moveTo>
                  <a:pt x="1116330" y="6858000"/>
                </a:moveTo>
                <a:lnTo>
                  <a:pt x="776288" y="6569393"/>
                </a:lnTo>
                <a:lnTo>
                  <a:pt x="433388" y="6860858"/>
                </a:lnTo>
                <a:moveTo>
                  <a:pt x="3896678" y="6858953"/>
                </a:moveTo>
                <a:lnTo>
                  <a:pt x="3896678" y="6593205"/>
                </a:lnTo>
                <a:moveTo>
                  <a:pt x="5043488" y="6408420"/>
                </a:moveTo>
                <a:lnTo>
                  <a:pt x="5043488" y="6857048"/>
                </a:lnTo>
                <a:moveTo>
                  <a:pt x="3380423" y="953"/>
                </a:moveTo>
                <a:lnTo>
                  <a:pt x="848678" y="902018"/>
                </a:lnTo>
                <a:moveTo>
                  <a:pt x="3633788" y="3428048"/>
                </a:moveTo>
                <a:cubicBezTo>
                  <a:pt x="3633788" y="4070033"/>
                  <a:pt x="3879533" y="4654868"/>
                  <a:pt x="4282440" y="5093970"/>
                </a:cubicBezTo>
                <a:moveTo>
                  <a:pt x="4283393" y="5093970"/>
                </a:moveTo>
                <a:cubicBezTo>
                  <a:pt x="4733925" y="5583555"/>
                  <a:pt x="5379720" y="5891213"/>
                  <a:pt x="6096953" y="5891213"/>
                </a:cubicBezTo>
                <a:moveTo>
                  <a:pt x="4283393" y="5093970"/>
                </a:moveTo>
                <a:cubicBezTo>
                  <a:pt x="4733925" y="5583555"/>
                  <a:pt x="5379720" y="5891213"/>
                  <a:pt x="6096953" y="5891213"/>
                </a:cubicBezTo>
                <a:moveTo>
                  <a:pt x="4283393" y="5093970"/>
                </a:moveTo>
                <a:cubicBezTo>
                  <a:pt x="3880485" y="4655820"/>
                  <a:pt x="3634740" y="4070985"/>
                  <a:pt x="3634740" y="3428048"/>
                </a:cubicBezTo>
                <a:lnTo>
                  <a:pt x="2680335" y="3431858"/>
                </a:lnTo>
                <a:lnTo>
                  <a:pt x="2680335" y="3431858"/>
                </a:lnTo>
                <a:cubicBezTo>
                  <a:pt x="2517458" y="3431858"/>
                  <a:pt x="2385060" y="3564255"/>
                  <a:pt x="2385060" y="3727133"/>
                </a:cubicBezTo>
                <a:lnTo>
                  <a:pt x="2385060" y="4929188"/>
                </a:lnTo>
                <a:moveTo>
                  <a:pt x="2248853" y="6858953"/>
                </a:moveTo>
                <a:lnTo>
                  <a:pt x="2248853" y="5476875"/>
                </a:lnTo>
                <a:moveTo>
                  <a:pt x="2668905" y="6435090"/>
                </a:moveTo>
                <a:lnTo>
                  <a:pt x="3481388" y="6435090"/>
                </a:lnTo>
                <a:moveTo>
                  <a:pt x="10737533" y="6594158"/>
                </a:moveTo>
                <a:lnTo>
                  <a:pt x="11550015" y="6594158"/>
                </a:lnTo>
                <a:moveTo>
                  <a:pt x="10737533" y="6241733"/>
                </a:moveTo>
                <a:lnTo>
                  <a:pt x="11550015" y="6241733"/>
                </a:lnTo>
                <a:moveTo>
                  <a:pt x="2248853" y="4889183"/>
                </a:moveTo>
                <a:lnTo>
                  <a:pt x="3654743" y="4889183"/>
                </a:lnTo>
                <a:moveTo>
                  <a:pt x="7667625" y="1499235"/>
                </a:moveTo>
                <a:lnTo>
                  <a:pt x="9122093" y="43815"/>
                </a:lnTo>
                <a:moveTo>
                  <a:pt x="7238048" y="1403985"/>
                </a:moveTo>
                <a:lnTo>
                  <a:pt x="8642032" y="953"/>
                </a:lnTo>
                <a:moveTo>
                  <a:pt x="6867525" y="1251585"/>
                </a:moveTo>
                <a:lnTo>
                  <a:pt x="8118158" y="953"/>
                </a:lnTo>
                <a:moveTo>
                  <a:pt x="6609398" y="985838"/>
                </a:moveTo>
                <a:lnTo>
                  <a:pt x="7580948" y="14288"/>
                </a:lnTo>
                <a:moveTo>
                  <a:pt x="6106478" y="964883"/>
                </a:moveTo>
                <a:lnTo>
                  <a:pt x="7070408" y="953"/>
                </a:lnTo>
                <a:moveTo>
                  <a:pt x="6094095" y="454343"/>
                </a:moveTo>
                <a:lnTo>
                  <a:pt x="6547485" y="953"/>
                </a:lnTo>
                <a:moveTo>
                  <a:pt x="3631883" y="1196340"/>
                </a:moveTo>
                <a:lnTo>
                  <a:pt x="3631883" y="3006090"/>
                </a:lnTo>
                <a:moveTo>
                  <a:pt x="3861435" y="1428750"/>
                </a:moveTo>
                <a:cubicBezTo>
                  <a:pt x="3984308" y="1352550"/>
                  <a:pt x="4067175" y="1218248"/>
                  <a:pt x="4069080" y="1062990"/>
                </a:cubicBezTo>
                <a:cubicBezTo>
                  <a:pt x="4071938" y="822008"/>
                  <a:pt x="3878580" y="623888"/>
                  <a:pt x="3637598" y="621030"/>
                </a:cubicBezTo>
                <a:cubicBezTo>
                  <a:pt x="3396615" y="618173"/>
                  <a:pt x="3198495" y="811530"/>
                  <a:pt x="3195638" y="1052513"/>
                </a:cubicBezTo>
                <a:cubicBezTo>
                  <a:pt x="3193733" y="1211580"/>
                  <a:pt x="3276600" y="1350645"/>
                  <a:pt x="3403283" y="1428750"/>
                </a:cubicBezTo>
                <a:moveTo>
                  <a:pt x="3681413" y="5379720"/>
                </a:moveTo>
                <a:cubicBezTo>
                  <a:pt x="3513773" y="5249228"/>
                  <a:pt x="3303270" y="5171123"/>
                  <a:pt x="3074670" y="5171123"/>
                </a:cubicBezTo>
                <a:cubicBezTo>
                  <a:pt x="2846070" y="5171123"/>
                  <a:pt x="2635568" y="5249228"/>
                  <a:pt x="2467928" y="5379720"/>
                </a:cubicBezTo>
                <a:moveTo>
                  <a:pt x="3541395" y="5629275"/>
                </a:moveTo>
                <a:cubicBezTo>
                  <a:pt x="3416618" y="5519738"/>
                  <a:pt x="3253740" y="5453063"/>
                  <a:pt x="3074670" y="5453063"/>
                </a:cubicBezTo>
                <a:cubicBezTo>
                  <a:pt x="2895600" y="5453063"/>
                  <a:pt x="2732723" y="5519738"/>
                  <a:pt x="2607945" y="5629275"/>
                </a:cubicBezTo>
                <a:moveTo>
                  <a:pt x="3399473" y="5882640"/>
                </a:moveTo>
                <a:cubicBezTo>
                  <a:pt x="3321368" y="5791200"/>
                  <a:pt x="3205163" y="5733098"/>
                  <a:pt x="3074670" y="5733098"/>
                </a:cubicBezTo>
                <a:cubicBezTo>
                  <a:pt x="2945130" y="5733098"/>
                  <a:pt x="2828925" y="5791200"/>
                  <a:pt x="2749868" y="5882640"/>
                </a:cubicBezTo>
                <a:moveTo>
                  <a:pt x="5029200" y="2858"/>
                </a:moveTo>
                <a:lnTo>
                  <a:pt x="5142548" y="383858"/>
                </a:lnTo>
                <a:lnTo>
                  <a:pt x="5846445" y="383858"/>
                </a:lnTo>
                <a:moveTo>
                  <a:pt x="8074343" y="6858953"/>
                </a:moveTo>
                <a:lnTo>
                  <a:pt x="7203758" y="5354955"/>
                </a:lnTo>
                <a:moveTo>
                  <a:pt x="2963228" y="1430655"/>
                </a:moveTo>
                <a:lnTo>
                  <a:pt x="2247900" y="1430655"/>
                </a:lnTo>
                <a:lnTo>
                  <a:pt x="2247900" y="1643063"/>
                </a:lnTo>
                <a:lnTo>
                  <a:pt x="2247900" y="3006090"/>
                </a:lnTo>
                <a:lnTo>
                  <a:pt x="3410903" y="3006090"/>
                </a:lnTo>
                <a:lnTo>
                  <a:pt x="3642360" y="3006090"/>
                </a:lnTo>
                <a:moveTo>
                  <a:pt x="2963228" y="1430655"/>
                </a:moveTo>
                <a:lnTo>
                  <a:pt x="2963228" y="1879283"/>
                </a:lnTo>
                <a:lnTo>
                  <a:pt x="3411855" y="1879283"/>
                </a:lnTo>
                <a:lnTo>
                  <a:pt x="2963228" y="1430655"/>
                </a:lnTo>
                <a:close/>
                <a:moveTo>
                  <a:pt x="2963228" y="1430655"/>
                </a:moveTo>
                <a:lnTo>
                  <a:pt x="2247900" y="1430655"/>
                </a:lnTo>
                <a:lnTo>
                  <a:pt x="2247900" y="1643063"/>
                </a:lnTo>
                <a:lnTo>
                  <a:pt x="2247900" y="3006090"/>
                </a:lnTo>
                <a:moveTo>
                  <a:pt x="2963228" y="1430655"/>
                </a:moveTo>
                <a:lnTo>
                  <a:pt x="2963228" y="1879283"/>
                </a:lnTo>
                <a:lnTo>
                  <a:pt x="3411855" y="1879283"/>
                </a:lnTo>
                <a:lnTo>
                  <a:pt x="2963228" y="1430655"/>
                </a:lnTo>
                <a:close/>
                <a:moveTo>
                  <a:pt x="2482215" y="2210753"/>
                </a:moveTo>
                <a:lnTo>
                  <a:pt x="3177540" y="2210753"/>
                </a:lnTo>
                <a:moveTo>
                  <a:pt x="2482215" y="2426018"/>
                </a:moveTo>
                <a:lnTo>
                  <a:pt x="3177540" y="2426018"/>
                </a:lnTo>
                <a:moveTo>
                  <a:pt x="2482215" y="2642235"/>
                </a:moveTo>
                <a:lnTo>
                  <a:pt x="3177540" y="2642235"/>
                </a:lnTo>
                <a:moveTo>
                  <a:pt x="0" y="2635568"/>
                </a:moveTo>
                <a:lnTo>
                  <a:pt x="1861185" y="2635568"/>
                </a:lnTo>
                <a:moveTo>
                  <a:pt x="0" y="5907405"/>
                </a:moveTo>
                <a:cubicBezTo>
                  <a:pt x="44768" y="5922645"/>
                  <a:pt x="92393" y="5930265"/>
                  <a:pt x="142875" y="5930265"/>
                </a:cubicBezTo>
                <a:lnTo>
                  <a:pt x="1413510" y="5930265"/>
                </a:lnTo>
                <a:cubicBezTo>
                  <a:pt x="1661160" y="5930265"/>
                  <a:pt x="1861185" y="5729288"/>
                  <a:pt x="1861185" y="5482590"/>
                </a:cubicBezTo>
                <a:moveTo>
                  <a:pt x="4575810" y="4963478"/>
                </a:moveTo>
                <a:cubicBezTo>
                  <a:pt x="5415915" y="5803583"/>
                  <a:pt x="6777990" y="5803583"/>
                  <a:pt x="7618095" y="4963478"/>
                </a:cubicBezTo>
                <a:cubicBezTo>
                  <a:pt x="8458200" y="4123373"/>
                  <a:pt x="8458200" y="2761298"/>
                  <a:pt x="7618095" y="1921193"/>
                </a:cubicBezTo>
                <a:moveTo>
                  <a:pt x="11624310" y="6858953"/>
                </a:moveTo>
                <a:lnTo>
                  <a:pt x="11624310" y="5631180"/>
                </a:lnTo>
                <a:lnTo>
                  <a:pt x="10284142" y="5631180"/>
                </a:lnTo>
                <a:lnTo>
                  <a:pt x="10284142" y="6858953"/>
                </a:lnTo>
                <a:moveTo>
                  <a:pt x="11087100" y="899160"/>
                </a:moveTo>
                <a:lnTo>
                  <a:pt x="9461182" y="228600"/>
                </a:lnTo>
                <a:lnTo>
                  <a:pt x="7929563" y="1761173"/>
                </a:lnTo>
                <a:moveTo>
                  <a:pt x="5043488" y="6424613"/>
                </a:moveTo>
                <a:cubicBezTo>
                  <a:pt x="5043488" y="6199823"/>
                  <a:pt x="4861560" y="6016943"/>
                  <a:pt x="4635818" y="6016943"/>
                </a:cubicBezTo>
                <a:lnTo>
                  <a:pt x="4257675" y="6016943"/>
                </a:lnTo>
                <a:cubicBezTo>
                  <a:pt x="4058603" y="6016943"/>
                  <a:pt x="3896678" y="6178868"/>
                  <a:pt x="3896678" y="6377940"/>
                </a:cubicBezTo>
                <a:lnTo>
                  <a:pt x="3896678" y="6665595"/>
                </a:lnTo>
                <a:lnTo>
                  <a:pt x="4227195" y="6354128"/>
                </a:lnTo>
                <a:cubicBezTo>
                  <a:pt x="4227195" y="6354128"/>
                  <a:pt x="4513898" y="6665595"/>
                  <a:pt x="5043488" y="6665595"/>
                </a:cubicBezTo>
                <a:moveTo>
                  <a:pt x="11420475" y="1272540"/>
                </a:moveTo>
                <a:lnTo>
                  <a:pt x="10528935" y="1272540"/>
                </a:lnTo>
                <a:lnTo>
                  <a:pt x="10188892" y="1272540"/>
                </a:lnTo>
                <a:cubicBezTo>
                  <a:pt x="9985058" y="1272540"/>
                  <a:pt x="9820275" y="1437323"/>
                  <a:pt x="9820275" y="1641158"/>
                </a:cubicBezTo>
                <a:lnTo>
                  <a:pt x="9820275" y="1905000"/>
                </a:lnTo>
                <a:lnTo>
                  <a:pt x="9820275" y="2247900"/>
                </a:lnTo>
                <a:lnTo>
                  <a:pt x="9820275" y="2565083"/>
                </a:lnTo>
                <a:cubicBezTo>
                  <a:pt x="9820275" y="2761298"/>
                  <a:pt x="9980295" y="2921318"/>
                  <a:pt x="10176510" y="2921318"/>
                </a:cubicBezTo>
                <a:lnTo>
                  <a:pt x="10197465" y="2921318"/>
                </a:lnTo>
                <a:cubicBezTo>
                  <a:pt x="10339388" y="2921318"/>
                  <a:pt x="10463212" y="2836545"/>
                  <a:pt x="10520362" y="2715578"/>
                </a:cubicBezTo>
                <a:lnTo>
                  <a:pt x="10721340" y="2159318"/>
                </a:lnTo>
                <a:moveTo>
                  <a:pt x="11087100" y="2160270"/>
                </a:moveTo>
                <a:lnTo>
                  <a:pt x="10722292" y="2160270"/>
                </a:lnTo>
                <a:moveTo>
                  <a:pt x="11311890" y="2160270"/>
                </a:moveTo>
                <a:lnTo>
                  <a:pt x="11451908" y="2160270"/>
                </a:lnTo>
                <a:lnTo>
                  <a:pt x="11542395" y="2420303"/>
                </a:lnTo>
                <a:lnTo>
                  <a:pt x="11652885" y="2716530"/>
                </a:lnTo>
                <a:cubicBezTo>
                  <a:pt x="11710035" y="2837498"/>
                  <a:pt x="11832908" y="2922270"/>
                  <a:pt x="11975783" y="2922270"/>
                </a:cubicBezTo>
                <a:lnTo>
                  <a:pt x="11996738" y="2922270"/>
                </a:lnTo>
                <a:cubicBezTo>
                  <a:pt x="12066270" y="2922270"/>
                  <a:pt x="12131040" y="2902268"/>
                  <a:pt x="12186285" y="2867025"/>
                </a:cubicBezTo>
                <a:moveTo>
                  <a:pt x="12188190" y="1333500"/>
                </a:moveTo>
                <a:cubicBezTo>
                  <a:pt x="12130088" y="1294448"/>
                  <a:pt x="12059602" y="1272540"/>
                  <a:pt x="11984355" y="1272540"/>
                </a:cubicBezTo>
                <a:lnTo>
                  <a:pt x="11644312" y="1272540"/>
                </a:lnTo>
                <a:lnTo>
                  <a:pt x="10752773" y="1272540"/>
                </a:lnTo>
                <a:moveTo>
                  <a:pt x="10298430" y="1548765"/>
                </a:moveTo>
                <a:lnTo>
                  <a:pt x="10298430" y="1898333"/>
                </a:lnTo>
                <a:moveTo>
                  <a:pt x="10473690" y="1724025"/>
                </a:moveTo>
                <a:lnTo>
                  <a:pt x="10124123" y="1724025"/>
                </a:lnTo>
                <a:moveTo>
                  <a:pt x="11929110" y="1548765"/>
                </a:moveTo>
                <a:lnTo>
                  <a:pt x="11929110" y="1548765"/>
                </a:lnTo>
                <a:moveTo>
                  <a:pt x="11929110" y="1898333"/>
                </a:moveTo>
                <a:lnTo>
                  <a:pt x="11929110" y="1898333"/>
                </a:lnTo>
                <a:moveTo>
                  <a:pt x="12104370" y="1724025"/>
                </a:moveTo>
                <a:lnTo>
                  <a:pt x="12104370" y="1724025"/>
                </a:lnTo>
                <a:moveTo>
                  <a:pt x="11754802" y="1724025"/>
                </a:moveTo>
                <a:lnTo>
                  <a:pt x="11754802" y="1724025"/>
                </a:lnTo>
                <a:moveTo>
                  <a:pt x="11087100" y="2160270"/>
                </a:moveTo>
                <a:lnTo>
                  <a:pt x="11087100" y="3328035"/>
                </a:lnTo>
                <a:moveTo>
                  <a:pt x="6752273" y="6857048"/>
                </a:moveTo>
                <a:lnTo>
                  <a:pt x="6752273" y="5890260"/>
                </a:lnTo>
                <a:lnTo>
                  <a:pt x="5438775" y="5890260"/>
                </a:lnTo>
                <a:lnTo>
                  <a:pt x="5438775" y="6857048"/>
                </a:lnTo>
                <a:moveTo>
                  <a:pt x="5730240" y="6392228"/>
                </a:moveTo>
                <a:lnTo>
                  <a:pt x="6459855" y="6392228"/>
                </a:lnTo>
                <a:moveTo>
                  <a:pt x="5730240" y="6717983"/>
                </a:moveTo>
                <a:lnTo>
                  <a:pt x="6459855" y="6717983"/>
                </a:lnTo>
                <a:moveTo>
                  <a:pt x="2674620" y="6717983"/>
                </a:moveTo>
                <a:lnTo>
                  <a:pt x="3461385" y="6717983"/>
                </a:lnTo>
              </a:path>
            </a:pathLst>
          </a:custGeom>
          <a:noFill/>
          <a:ln w="44450" cap="rnd" cmpd="sng">
            <a:solidFill>
              <a:schemeClr val="accent2">
                <a:alpha val="4941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extLst>
      <p:ext uri="{BB962C8B-B14F-4D97-AF65-F5344CB8AC3E}">
        <p14:creationId xmlns:p14="http://schemas.microsoft.com/office/powerpoint/2010/main" val="244587260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matchingName="2. End Slide 2">
  <p:cSld name="2. End Slide 2">
    <p:bg>
      <p:bgPr>
        <a:solidFill>
          <a:schemeClr val="dk2"/>
        </a:solidFill>
        <a:effectLst/>
      </p:bgPr>
    </p:bg>
    <p:spTree>
      <p:nvGrpSpPr>
        <p:cNvPr id="1" name="Shape 1352"/>
        <p:cNvGrpSpPr/>
        <p:nvPr/>
      </p:nvGrpSpPr>
      <p:grpSpPr>
        <a:xfrm>
          <a:off x="0" y="0"/>
          <a:ext cx="0" cy="0"/>
          <a:chOff x="0" y="0"/>
          <a:chExt cx="0" cy="0"/>
        </a:xfrm>
      </p:grpSpPr>
      <p:sp>
        <p:nvSpPr>
          <p:cNvPr id="1353" name="Google Shape;1353;p63"/>
          <p:cNvSpPr/>
          <p:nvPr/>
        </p:nvSpPr>
        <p:spPr>
          <a:xfrm>
            <a:off x="4257675" y="1607608"/>
            <a:ext cx="3676651" cy="3676651"/>
          </a:xfrm>
          <a:custGeom>
            <a:avLst/>
            <a:gdLst/>
            <a:ahLst/>
            <a:cxnLst/>
            <a:rect l="l" t="t" r="r" b="b"/>
            <a:pathLst>
              <a:path w="3676650" h="3676650" extrusionOk="0">
                <a:moveTo>
                  <a:pt x="3676650" y="1838325"/>
                </a:moveTo>
                <a:cubicBezTo>
                  <a:pt x="3676650" y="2853604"/>
                  <a:pt x="2853604" y="3676650"/>
                  <a:pt x="1838325" y="3676650"/>
                </a:cubicBezTo>
                <a:cubicBezTo>
                  <a:pt x="823046" y="3676650"/>
                  <a:pt x="0" y="2853604"/>
                  <a:pt x="0" y="1838325"/>
                </a:cubicBezTo>
                <a:cubicBezTo>
                  <a:pt x="0" y="823046"/>
                  <a:pt x="823046" y="0"/>
                  <a:pt x="1838325" y="0"/>
                </a:cubicBezTo>
                <a:cubicBezTo>
                  <a:pt x="2853604" y="0"/>
                  <a:pt x="3676650" y="823046"/>
                  <a:pt x="3676650" y="18383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54" name="Google Shape;1354;p63"/>
          <p:cNvSpPr txBox="1">
            <a:spLocks noGrp="1"/>
          </p:cNvSpPr>
          <p:nvPr>
            <p:ph type="title"/>
          </p:nvPr>
        </p:nvSpPr>
        <p:spPr>
          <a:xfrm>
            <a:off x="4405433" y="3949567"/>
            <a:ext cx="3337500" cy="800100"/>
          </a:xfrm>
          <a:prstGeom prst="rect">
            <a:avLst/>
          </a:prstGeom>
          <a:noFill/>
          <a:ln>
            <a:noFill/>
          </a:ln>
        </p:spPr>
        <p:txBody>
          <a:bodyPr spcFirstLastPara="1" wrap="square" lIns="0" tIns="0" rIns="0" bIns="0" anchor="t" anchorCtr="0">
            <a:noAutofit/>
          </a:bodyPr>
          <a:lstStyle>
            <a:lvl1pPr lvl="0" algn="ctr" rtl="0">
              <a:lnSpc>
                <a:spcPct val="85000"/>
              </a:lnSpc>
              <a:spcBef>
                <a:spcPts val="0"/>
              </a:spcBef>
              <a:spcAft>
                <a:spcPts val="0"/>
              </a:spcAft>
              <a:buSzPts val="3600"/>
              <a:buNone/>
              <a:defRPr sz="2000">
                <a:solidFill>
                  <a:schemeClr val="accent3"/>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grpSp>
        <p:nvGrpSpPr>
          <p:cNvPr id="1355" name="Google Shape;1355;p63"/>
          <p:cNvGrpSpPr/>
          <p:nvPr/>
        </p:nvGrpSpPr>
        <p:grpSpPr>
          <a:xfrm>
            <a:off x="4498382" y="3076047"/>
            <a:ext cx="3223007" cy="585059"/>
            <a:chOff x="1753506" y="1074221"/>
            <a:chExt cx="2173448" cy="394536"/>
          </a:xfrm>
        </p:grpSpPr>
        <p:sp>
          <p:nvSpPr>
            <p:cNvPr id="1356" name="Google Shape;1356;p6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57" name="Google Shape;1357;p6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58" name="Google Shape;1358;p6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59" name="Google Shape;1359;p6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0" name="Google Shape;1360;p6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1" name="Google Shape;1361;p6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2" name="Google Shape;1362;p6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3" name="Google Shape;1363;p6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4" name="Google Shape;1364;p6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5" name="Google Shape;1365;p6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6" name="Google Shape;1366;p6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7" name="Google Shape;1367;p6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8" name="Google Shape;1368;p6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9" name="Google Shape;1369;p6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70" name="Google Shape;1370;p6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371" name="Google Shape;1371;p63"/>
          <p:cNvSpPr/>
          <p:nvPr/>
        </p:nvSpPr>
        <p:spPr>
          <a:xfrm>
            <a:off x="193604" y="6207863"/>
            <a:ext cx="19896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b="0" i="0" u="none" strike="noStrike" cap="none" dirty="0">
                <a:solidFill>
                  <a:schemeClr val="lt1"/>
                </a:solidFill>
                <a:latin typeface="Exo 2 Regular"/>
                <a:ea typeface="Exo 2 Regular"/>
                <a:cs typeface="Exo 2 Regular"/>
                <a:sym typeface="Exo 2 Regular"/>
              </a:rPr>
              <a:t>2019 LiveRamp. All rights reserved.</a:t>
            </a:r>
            <a:endParaRPr sz="1400" b="0" i="0" u="none" strike="noStrike" cap="none" dirty="0">
              <a:solidFill>
                <a:srgbClr val="000000"/>
              </a:solidFill>
              <a:latin typeface="Exo 2"/>
              <a:ea typeface="Exo 2"/>
              <a:cs typeface="Exo 2"/>
              <a:sym typeface="Exo 2"/>
            </a:endParaRPr>
          </a:p>
        </p:txBody>
      </p:sp>
      <p:sp>
        <p:nvSpPr>
          <p:cNvPr id="1372" name="Google Shape;1372;p63"/>
          <p:cNvSpPr/>
          <p:nvPr/>
        </p:nvSpPr>
        <p:spPr>
          <a:xfrm>
            <a:off x="1" y="-953"/>
            <a:ext cx="12182475" cy="6858000"/>
          </a:xfrm>
          <a:custGeom>
            <a:avLst/>
            <a:gdLst/>
            <a:ahLst/>
            <a:cxnLst/>
            <a:rect l="l" t="t" r="r" b="b"/>
            <a:pathLst>
              <a:path w="12182475" h="6858000" extrusionOk="0">
                <a:moveTo>
                  <a:pt x="12186285" y="4886325"/>
                </a:moveTo>
                <a:lnTo>
                  <a:pt x="9820275" y="4886325"/>
                </a:lnTo>
                <a:lnTo>
                  <a:pt x="9820275" y="3328035"/>
                </a:lnTo>
                <a:lnTo>
                  <a:pt x="10845165" y="3328035"/>
                </a:lnTo>
                <a:moveTo>
                  <a:pt x="11087100" y="3328035"/>
                </a:moveTo>
                <a:lnTo>
                  <a:pt x="12187238" y="3328035"/>
                </a:lnTo>
                <a:moveTo>
                  <a:pt x="11596688" y="5191125"/>
                </a:moveTo>
                <a:lnTo>
                  <a:pt x="10576560" y="5191125"/>
                </a:lnTo>
                <a:moveTo>
                  <a:pt x="10799445" y="4500563"/>
                </a:moveTo>
                <a:lnTo>
                  <a:pt x="11374755" y="4092893"/>
                </a:lnTo>
                <a:lnTo>
                  <a:pt x="10799445" y="3685223"/>
                </a:lnTo>
                <a:lnTo>
                  <a:pt x="10799445" y="4500563"/>
                </a:lnTo>
                <a:moveTo>
                  <a:pt x="8829675" y="6858953"/>
                </a:moveTo>
                <a:cubicBezTo>
                  <a:pt x="9281160" y="6497003"/>
                  <a:pt x="9659302" y="6048375"/>
                  <a:pt x="9938385" y="5537835"/>
                </a:cubicBezTo>
                <a:lnTo>
                  <a:pt x="9944100" y="5527358"/>
                </a:lnTo>
                <a:moveTo>
                  <a:pt x="9944100" y="5527358"/>
                </a:moveTo>
                <a:lnTo>
                  <a:pt x="8011478" y="4480560"/>
                </a:lnTo>
                <a:moveTo>
                  <a:pt x="6807518" y="6577965"/>
                </a:moveTo>
                <a:cubicBezTo>
                  <a:pt x="8240078" y="6254115"/>
                  <a:pt x="9310688" y="4973955"/>
                  <a:pt x="9310688" y="3443288"/>
                </a:cubicBezTo>
                <a:cubicBezTo>
                  <a:pt x="9310688" y="2777490"/>
                  <a:pt x="9108757" y="2159318"/>
                  <a:pt x="8762048" y="1646873"/>
                </a:cubicBezTo>
                <a:lnTo>
                  <a:pt x="7893368" y="2232660"/>
                </a:lnTo>
                <a:moveTo>
                  <a:pt x="4524375" y="721043"/>
                </a:moveTo>
                <a:lnTo>
                  <a:pt x="4059555" y="926783"/>
                </a:lnTo>
                <a:moveTo>
                  <a:pt x="4551998" y="0"/>
                </a:moveTo>
                <a:cubicBezTo>
                  <a:pt x="4480560" y="110490"/>
                  <a:pt x="4438650" y="242888"/>
                  <a:pt x="4438650" y="383858"/>
                </a:cubicBezTo>
                <a:cubicBezTo>
                  <a:pt x="4438650" y="772478"/>
                  <a:pt x="4753928" y="1087755"/>
                  <a:pt x="5142548" y="1087755"/>
                </a:cubicBezTo>
                <a:cubicBezTo>
                  <a:pt x="5531168" y="1087755"/>
                  <a:pt x="5846445" y="772478"/>
                  <a:pt x="5846445" y="383858"/>
                </a:cubicBezTo>
                <a:cubicBezTo>
                  <a:pt x="5846445" y="243840"/>
                  <a:pt x="5805488" y="112395"/>
                  <a:pt x="5734050" y="2858"/>
                </a:cubicBezTo>
                <a:moveTo>
                  <a:pt x="1861185" y="5185410"/>
                </a:moveTo>
                <a:lnTo>
                  <a:pt x="1861185" y="2542223"/>
                </a:lnTo>
                <a:cubicBezTo>
                  <a:pt x="1861185" y="2294573"/>
                  <a:pt x="1660208" y="2094548"/>
                  <a:pt x="1413510" y="2094548"/>
                </a:cubicBezTo>
                <a:lnTo>
                  <a:pt x="0" y="2094548"/>
                </a:lnTo>
                <a:moveTo>
                  <a:pt x="1861185" y="5185410"/>
                </a:moveTo>
                <a:lnTo>
                  <a:pt x="0" y="5185410"/>
                </a:lnTo>
                <a:moveTo>
                  <a:pt x="1228725" y="4738688"/>
                </a:moveTo>
                <a:lnTo>
                  <a:pt x="1228725" y="3113723"/>
                </a:lnTo>
                <a:moveTo>
                  <a:pt x="928688" y="4738688"/>
                </a:moveTo>
                <a:lnTo>
                  <a:pt x="928688" y="3439478"/>
                </a:lnTo>
                <a:moveTo>
                  <a:pt x="627698" y="4738688"/>
                </a:moveTo>
                <a:lnTo>
                  <a:pt x="627698" y="4007168"/>
                </a:lnTo>
                <a:moveTo>
                  <a:pt x="326708" y="4738688"/>
                </a:moveTo>
                <a:lnTo>
                  <a:pt x="326708" y="4413885"/>
                </a:lnTo>
                <a:moveTo>
                  <a:pt x="3361373" y="4875848"/>
                </a:moveTo>
                <a:lnTo>
                  <a:pt x="3361373" y="3658553"/>
                </a:lnTo>
                <a:moveTo>
                  <a:pt x="3135630" y="4875848"/>
                </a:moveTo>
                <a:lnTo>
                  <a:pt x="3135630" y="3902393"/>
                </a:lnTo>
                <a:moveTo>
                  <a:pt x="2910840" y="4875848"/>
                </a:moveTo>
                <a:lnTo>
                  <a:pt x="2910840" y="4328160"/>
                </a:lnTo>
                <a:moveTo>
                  <a:pt x="2685098" y="4875848"/>
                </a:moveTo>
                <a:lnTo>
                  <a:pt x="2685098" y="4632008"/>
                </a:lnTo>
                <a:moveTo>
                  <a:pt x="958215" y="5569268"/>
                </a:moveTo>
                <a:lnTo>
                  <a:pt x="597218" y="5569268"/>
                </a:lnTo>
                <a:moveTo>
                  <a:pt x="1116330" y="6858000"/>
                </a:moveTo>
                <a:lnTo>
                  <a:pt x="776288" y="6569393"/>
                </a:lnTo>
                <a:lnTo>
                  <a:pt x="433388" y="6860858"/>
                </a:lnTo>
                <a:moveTo>
                  <a:pt x="3896678" y="6858953"/>
                </a:moveTo>
                <a:lnTo>
                  <a:pt x="3896678" y="6593205"/>
                </a:lnTo>
                <a:moveTo>
                  <a:pt x="5043488" y="6408420"/>
                </a:moveTo>
                <a:lnTo>
                  <a:pt x="5043488" y="6857048"/>
                </a:lnTo>
                <a:moveTo>
                  <a:pt x="3380423" y="953"/>
                </a:moveTo>
                <a:lnTo>
                  <a:pt x="848678" y="902018"/>
                </a:lnTo>
                <a:moveTo>
                  <a:pt x="3633788" y="3428048"/>
                </a:moveTo>
                <a:cubicBezTo>
                  <a:pt x="3633788" y="4070033"/>
                  <a:pt x="3879533" y="4654868"/>
                  <a:pt x="4282440" y="5093970"/>
                </a:cubicBezTo>
                <a:moveTo>
                  <a:pt x="4283393" y="5093970"/>
                </a:moveTo>
                <a:cubicBezTo>
                  <a:pt x="4733925" y="5583555"/>
                  <a:pt x="5379720" y="5891213"/>
                  <a:pt x="6096953" y="5891213"/>
                </a:cubicBezTo>
                <a:moveTo>
                  <a:pt x="4283393" y="5093970"/>
                </a:moveTo>
                <a:cubicBezTo>
                  <a:pt x="4733925" y="5583555"/>
                  <a:pt x="5379720" y="5891213"/>
                  <a:pt x="6096953" y="5891213"/>
                </a:cubicBezTo>
                <a:moveTo>
                  <a:pt x="4283393" y="5093970"/>
                </a:moveTo>
                <a:cubicBezTo>
                  <a:pt x="3880485" y="4655820"/>
                  <a:pt x="3634740" y="4070985"/>
                  <a:pt x="3634740" y="3428048"/>
                </a:cubicBezTo>
                <a:lnTo>
                  <a:pt x="2680335" y="3431858"/>
                </a:lnTo>
                <a:lnTo>
                  <a:pt x="2680335" y="3431858"/>
                </a:lnTo>
                <a:cubicBezTo>
                  <a:pt x="2517458" y="3431858"/>
                  <a:pt x="2385060" y="3564255"/>
                  <a:pt x="2385060" y="3727133"/>
                </a:cubicBezTo>
                <a:lnTo>
                  <a:pt x="2385060" y="4929188"/>
                </a:lnTo>
                <a:moveTo>
                  <a:pt x="2248853" y="6858953"/>
                </a:moveTo>
                <a:lnTo>
                  <a:pt x="2248853" y="5476875"/>
                </a:lnTo>
                <a:moveTo>
                  <a:pt x="2668905" y="6435090"/>
                </a:moveTo>
                <a:lnTo>
                  <a:pt x="3481388" y="6435090"/>
                </a:lnTo>
                <a:moveTo>
                  <a:pt x="10737533" y="6594158"/>
                </a:moveTo>
                <a:lnTo>
                  <a:pt x="11550015" y="6594158"/>
                </a:lnTo>
                <a:moveTo>
                  <a:pt x="10737533" y="6241733"/>
                </a:moveTo>
                <a:lnTo>
                  <a:pt x="11550015" y="6241733"/>
                </a:lnTo>
                <a:moveTo>
                  <a:pt x="2248853" y="4889183"/>
                </a:moveTo>
                <a:lnTo>
                  <a:pt x="3654743" y="4889183"/>
                </a:lnTo>
                <a:moveTo>
                  <a:pt x="7667625" y="1499235"/>
                </a:moveTo>
                <a:lnTo>
                  <a:pt x="9122093" y="43815"/>
                </a:lnTo>
                <a:moveTo>
                  <a:pt x="7238048" y="1403985"/>
                </a:moveTo>
                <a:lnTo>
                  <a:pt x="8642032" y="953"/>
                </a:lnTo>
                <a:moveTo>
                  <a:pt x="6867525" y="1251585"/>
                </a:moveTo>
                <a:lnTo>
                  <a:pt x="8118158" y="953"/>
                </a:lnTo>
                <a:moveTo>
                  <a:pt x="6609398" y="985838"/>
                </a:moveTo>
                <a:lnTo>
                  <a:pt x="7580948" y="14288"/>
                </a:lnTo>
                <a:moveTo>
                  <a:pt x="6106478" y="964883"/>
                </a:moveTo>
                <a:lnTo>
                  <a:pt x="7070408" y="953"/>
                </a:lnTo>
                <a:moveTo>
                  <a:pt x="6094095" y="454343"/>
                </a:moveTo>
                <a:lnTo>
                  <a:pt x="6547485" y="953"/>
                </a:lnTo>
                <a:moveTo>
                  <a:pt x="3631883" y="1196340"/>
                </a:moveTo>
                <a:lnTo>
                  <a:pt x="3631883" y="3006090"/>
                </a:lnTo>
                <a:moveTo>
                  <a:pt x="3861435" y="1428750"/>
                </a:moveTo>
                <a:cubicBezTo>
                  <a:pt x="3984308" y="1352550"/>
                  <a:pt x="4067175" y="1218248"/>
                  <a:pt x="4069080" y="1062990"/>
                </a:cubicBezTo>
                <a:cubicBezTo>
                  <a:pt x="4071938" y="822008"/>
                  <a:pt x="3878580" y="623888"/>
                  <a:pt x="3637598" y="621030"/>
                </a:cubicBezTo>
                <a:cubicBezTo>
                  <a:pt x="3396615" y="618173"/>
                  <a:pt x="3198495" y="811530"/>
                  <a:pt x="3195638" y="1052513"/>
                </a:cubicBezTo>
                <a:cubicBezTo>
                  <a:pt x="3193733" y="1211580"/>
                  <a:pt x="3276600" y="1350645"/>
                  <a:pt x="3403283" y="1428750"/>
                </a:cubicBezTo>
                <a:moveTo>
                  <a:pt x="3681413" y="5379720"/>
                </a:moveTo>
                <a:cubicBezTo>
                  <a:pt x="3513773" y="5249228"/>
                  <a:pt x="3303270" y="5171123"/>
                  <a:pt x="3074670" y="5171123"/>
                </a:cubicBezTo>
                <a:cubicBezTo>
                  <a:pt x="2846070" y="5171123"/>
                  <a:pt x="2635568" y="5249228"/>
                  <a:pt x="2467928" y="5379720"/>
                </a:cubicBezTo>
                <a:moveTo>
                  <a:pt x="3541395" y="5629275"/>
                </a:moveTo>
                <a:cubicBezTo>
                  <a:pt x="3416618" y="5519738"/>
                  <a:pt x="3253740" y="5453063"/>
                  <a:pt x="3074670" y="5453063"/>
                </a:cubicBezTo>
                <a:cubicBezTo>
                  <a:pt x="2895600" y="5453063"/>
                  <a:pt x="2732723" y="5519738"/>
                  <a:pt x="2607945" y="5629275"/>
                </a:cubicBezTo>
                <a:moveTo>
                  <a:pt x="3399473" y="5882640"/>
                </a:moveTo>
                <a:cubicBezTo>
                  <a:pt x="3321368" y="5791200"/>
                  <a:pt x="3205163" y="5733098"/>
                  <a:pt x="3074670" y="5733098"/>
                </a:cubicBezTo>
                <a:cubicBezTo>
                  <a:pt x="2945130" y="5733098"/>
                  <a:pt x="2828925" y="5791200"/>
                  <a:pt x="2749868" y="5882640"/>
                </a:cubicBezTo>
                <a:moveTo>
                  <a:pt x="5029200" y="2858"/>
                </a:moveTo>
                <a:lnTo>
                  <a:pt x="5142548" y="383858"/>
                </a:lnTo>
                <a:lnTo>
                  <a:pt x="5846445" y="383858"/>
                </a:lnTo>
                <a:moveTo>
                  <a:pt x="8074343" y="6858953"/>
                </a:moveTo>
                <a:lnTo>
                  <a:pt x="7203758" y="5354955"/>
                </a:lnTo>
                <a:moveTo>
                  <a:pt x="2963228" y="1430655"/>
                </a:moveTo>
                <a:lnTo>
                  <a:pt x="2247900" y="1430655"/>
                </a:lnTo>
                <a:lnTo>
                  <a:pt x="2247900" y="1643063"/>
                </a:lnTo>
                <a:lnTo>
                  <a:pt x="2247900" y="3006090"/>
                </a:lnTo>
                <a:lnTo>
                  <a:pt x="3410903" y="3006090"/>
                </a:lnTo>
                <a:lnTo>
                  <a:pt x="3642360" y="3006090"/>
                </a:lnTo>
                <a:moveTo>
                  <a:pt x="2963228" y="1430655"/>
                </a:moveTo>
                <a:lnTo>
                  <a:pt x="2963228" y="1879283"/>
                </a:lnTo>
                <a:lnTo>
                  <a:pt x="3411855" y="1879283"/>
                </a:lnTo>
                <a:lnTo>
                  <a:pt x="2963228" y="1430655"/>
                </a:lnTo>
                <a:close/>
                <a:moveTo>
                  <a:pt x="2963228" y="1430655"/>
                </a:moveTo>
                <a:lnTo>
                  <a:pt x="2247900" y="1430655"/>
                </a:lnTo>
                <a:lnTo>
                  <a:pt x="2247900" y="1643063"/>
                </a:lnTo>
                <a:lnTo>
                  <a:pt x="2247900" y="3006090"/>
                </a:lnTo>
                <a:moveTo>
                  <a:pt x="2963228" y="1430655"/>
                </a:moveTo>
                <a:lnTo>
                  <a:pt x="2963228" y="1879283"/>
                </a:lnTo>
                <a:lnTo>
                  <a:pt x="3411855" y="1879283"/>
                </a:lnTo>
                <a:lnTo>
                  <a:pt x="2963228" y="1430655"/>
                </a:lnTo>
                <a:close/>
                <a:moveTo>
                  <a:pt x="2482215" y="2210753"/>
                </a:moveTo>
                <a:lnTo>
                  <a:pt x="3177540" y="2210753"/>
                </a:lnTo>
                <a:moveTo>
                  <a:pt x="2482215" y="2426018"/>
                </a:moveTo>
                <a:lnTo>
                  <a:pt x="3177540" y="2426018"/>
                </a:lnTo>
                <a:moveTo>
                  <a:pt x="2482215" y="2642235"/>
                </a:moveTo>
                <a:lnTo>
                  <a:pt x="3177540" y="2642235"/>
                </a:lnTo>
                <a:moveTo>
                  <a:pt x="0" y="2635568"/>
                </a:moveTo>
                <a:lnTo>
                  <a:pt x="1861185" y="2635568"/>
                </a:lnTo>
                <a:moveTo>
                  <a:pt x="0" y="5907405"/>
                </a:moveTo>
                <a:cubicBezTo>
                  <a:pt x="44768" y="5922645"/>
                  <a:pt x="92393" y="5930265"/>
                  <a:pt x="142875" y="5930265"/>
                </a:cubicBezTo>
                <a:lnTo>
                  <a:pt x="1413510" y="5930265"/>
                </a:lnTo>
                <a:cubicBezTo>
                  <a:pt x="1661160" y="5930265"/>
                  <a:pt x="1861185" y="5729288"/>
                  <a:pt x="1861185" y="5482590"/>
                </a:cubicBezTo>
                <a:moveTo>
                  <a:pt x="4575810" y="4963478"/>
                </a:moveTo>
                <a:cubicBezTo>
                  <a:pt x="5415915" y="5803583"/>
                  <a:pt x="6777990" y="5803583"/>
                  <a:pt x="7618095" y="4963478"/>
                </a:cubicBezTo>
                <a:cubicBezTo>
                  <a:pt x="8458200" y="4123373"/>
                  <a:pt x="8458200" y="2761298"/>
                  <a:pt x="7618095" y="1921193"/>
                </a:cubicBezTo>
                <a:moveTo>
                  <a:pt x="11624310" y="6858953"/>
                </a:moveTo>
                <a:lnTo>
                  <a:pt x="11624310" y="5631180"/>
                </a:lnTo>
                <a:lnTo>
                  <a:pt x="10284142" y="5631180"/>
                </a:lnTo>
                <a:lnTo>
                  <a:pt x="10284142" y="6858953"/>
                </a:lnTo>
                <a:moveTo>
                  <a:pt x="11087100" y="899160"/>
                </a:moveTo>
                <a:lnTo>
                  <a:pt x="9461182" y="228600"/>
                </a:lnTo>
                <a:lnTo>
                  <a:pt x="7929563" y="1761173"/>
                </a:lnTo>
                <a:moveTo>
                  <a:pt x="5043488" y="6424613"/>
                </a:moveTo>
                <a:cubicBezTo>
                  <a:pt x="5043488" y="6199823"/>
                  <a:pt x="4861560" y="6016943"/>
                  <a:pt x="4635818" y="6016943"/>
                </a:cubicBezTo>
                <a:lnTo>
                  <a:pt x="4257675" y="6016943"/>
                </a:lnTo>
                <a:cubicBezTo>
                  <a:pt x="4058603" y="6016943"/>
                  <a:pt x="3896678" y="6178868"/>
                  <a:pt x="3896678" y="6377940"/>
                </a:cubicBezTo>
                <a:lnTo>
                  <a:pt x="3896678" y="6665595"/>
                </a:lnTo>
                <a:lnTo>
                  <a:pt x="4227195" y="6354128"/>
                </a:lnTo>
                <a:cubicBezTo>
                  <a:pt x="4227195" y="6354128"/>
                  <a:pt x="4513898" y="6665595"/>
                  <a:pt x="5043488" y="6665595"/>
                </a:cubicBezTo>
                <a:moveTo>
                  <a:pt x="11420475" y="1272540"/>
                </a:moveTo>
                <a:lnTo>
                  <a:pt x="10528935" y="1272540"/>
                </a:lnTo>
                <a:lnTo>
                  <a:pt x="10188892" y="1272540"/>
                </a:lnTo>
                <a:cubicBezTo>
                  <a:pt x="9985058" y="1272540"/>
                  <a:pt x="9820275" y="1437323"/>
                  <a:pt x="9820275" y="1641158"/>
                </a:cubicBezTo>
                <a:lnTo>
                  <a:pt x="9820275" y="1905000"/>
                </a:lnTo>
                <a:lnTo>
                  <a:pt x="9820275" y="2247900"/>
                </a:lnTo>
                <a:lnTo>
                  <a:pt x="9820275" y="2565083"/>
                </a:lnTo>
                <a:cubicBezTo>
                  <a:pt x="9820275" y="2761298"/>
                  <a:pt x="9980295" y="2921318"/>
                  <a:pt x="10176510" y="2921318"/>
                </a:cubicBezTo>
                <a:lnTo>
                  <a:pt x="10197465" y="2921318"/>
                </a:lnTo>
                <a:cubicBezTo>
                  <a:pt x="10339388" y="2921318"/>
                  <a:pt x="10463212" y="2836545"/>
                  <a:pt x="10520362" y="2715578"/>
                </a:cubicBezTo>
                <a:lnTo>
                  <a:pt x="10721340" y="2159318"/>
                </a:lnTo>
                <a:moveTo>
                  <a:pt x="11087100" y="2160270"/>
                </a:moveTo>
                <a:lnTo>
                  <a:pt x="10722292" y="2160270"/>
                </a:lnTo>
                <a:moveTo>
                  <a:pt x="11311890" y="2160270"/>
                </a:moveTo>
                <a:lnTo>
                  <a:pt x="11451908" y="2160270"/>
                </a:lnTo>
                <a:lnTo>
                  <a:pt x="11542395" y="2420303"/>
                </a:lnTo>
                <a:lnTo>
                  <a:pt x="11652885" y="2716530"/>
                </a:lnTo>
                <a:cubicBezTo>
                  <a:pt x="11710035" y="2837498"/>
                  <a:pt x="11832908" y="2922270"/>
                  <a:pt x="11975783" y="2922270"/>
                </a:cubicBezTo>
                <a:lnTo>
                  <a:pt x="11996738" y="2922270"/>
                </a:lnTo>
                <a:cubicBezTo>
                  <a:pt x="12066270" y="2922270"/>
                  <a:pt x="12131040" y="2902268"/>
                  <a:pt x="12186285" y="2867025"/>
                </a:cubicBezTo>
                <a:moveTo>
                  <a:pt x="12188190" y="1333500"/>
                </a:moveTo>
                <a:cubicBezTo>
                  <a:pt x="12130088" y="1294448"/>
                  <a:pt x="12059602" y="1272540"/>
                  <a:pt x="11984355" y="1272540"/>
                </a:cubicBezTo>
                <a:lnTo>
                  <a:pt x="11644312" y="1272540"/>
                </a:lnTo>
                <a:lnTo>
                  <a:pt x="10752773" y="1272540"/>
                </a:lnTo>
                <a:moveTo>
                  <a:pt x="10298430" y="1548765"/>
                </a:moveTo>
                <a:lnTo>
                  <a:pt x="10298430" y="1898333"/>
                </a:lnTo>
                <a:moveTo>
                  <a:pt x="10473690" y="1724025"/>
                </a:moveTo>
                <a:lnTo>
                  <a:pt x="10124123" y="1724025"/>
                </a:lnTo>
                <a:moveTo>
                  <a:pt x="11929110" y="1548765"/>
                </a:moveTo>
                <a:lnTo>
                  <a:pt x="11929110" y="1548765"/>
                </a:lnTo>
                <a:moveTo>
                  <a:pt x="11929110" y="1898333"/>
                </a:moveTo>
                <a:lnTo>
                  <a:pt x="11929110" y="1898333"/>
                </a:lnTo>
                <a:moveTo>
                  <a:pt x="12104370" y="1724025"/>
                </a:moveTo>
                <a:lnTo>
                  <a:pt x="12104370" y="1724025"/>
                </a:lnTo>
                <a:moveTo>
                  <a:pt x="11754802" y="1724025"/>
                </a:moveTo>
                <a:lnTo>
                  <a:pt x="11754802" y="1724025"/>
                </a:lnTo>
                <a:moveTo>
                  <a:pt x="11087100" y="2160270"/>
                </a:moveTo>
                <a:lnTo>
                  <a:pt x="11087100" y="3328035"/>
                </a:lnTo>
                <a:moveTo>
                  <a:pt x="6752273" y="6857048"/>
                </a:moveTo>
                <a:lnTo>
                  <a:pt x="6752273" y="5890260"/>
                </a:lnTo>
                <a:lnTo>
                  <a:pt x="5438775" y="5890260"/>
                </a:lnTo>
                <a:lnTo>
                  <a:pt x="5438775" y="6857048"/>
                </a:lnTo>
                <a:moveTo>
                  <a:pt x="5730240" y="6392228"/>
                </a:moveTo>
                <a:lnTo>
                  <a:pt x="6459855" y="6392228"/>
                </a:lnTo>
                <a:moveTo>
                  <a:pt x="5730240" y="6717983"/>
                </a:moveTo>
                <a:lnTo>
                  <a:pt x="6459855" y="6717983"/>
                </a:lnTo>
                <a:moveTo>
                  <a:pt x="2674620" y="6717983"/>
                </a:moveTo>
                <a:lnTo>
                  <a:pt x="3461385" y="6717983"/>
                </a:lnTo>
              </a:path>
            </a:pathLst>
          </a:custGeom>
          <a:noFill/>
          <a:ln w="44450" cap="rnd" cmpd="sng">
            <a:solidFill>
              <a:schemeClr val="accent2">
                <a:alpha val="4941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extLst>
      <p:ext uri="{BB962C8B-B14F-4D97-AF65-F5344CB8AC3E}">
        <p14:creationId xmlns:p14="http://schemas.microsoft.com/office/powerpoint/2010/main" val="37050236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73"/>
        <p:cNvGrpSpPr/>
        <p:nvPr/>
      </p:nvGrpSpPr>
      <p:grpSpPr>
        <a:xfrm>
          <a:off x="0" y="0"/>
          <a:ext cx="0" cy="0"/>
          <a:chOff x="0" y="0"/>
          <a:chExt cx="0" cy="0"/>
        </a:xfrm>
      </p:grpSpPr>
      <p:sp>
        <p:nvSpPr>
          <p:cNvPr id="1374" name="Google Shape;1374;p64"/>
          <p:cNvSpPr txBox="1">
            <a:spLocks noGrp="1"/>
          </p:cNvSpPr>
          <p:nvPr>
            <p:ph type="ctrTitle"/>
          </p:nvPr>
        </p:nvSpPr>
        <p:spPr>
          <a:xfrm>
            <a:off x="415611" y="992767"/>
            <a:ext cx="11360700" cy="2736900"/>
          </a:xfrm>
          <a:prstGeom prst="rect">
            <a:avLst/>
          </a:prstGeom>
        </p:spPr>
        <p:txBody>
          <a:bodyPr spcFirstLastPara="1" wrap="square" lIns="0" tIns="0" rIns="0" bIns="0" anchor="b" anchorCtr="0">
            <a:no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375" name="Google Shape;1375;p64"/>
          <p:cNvSpPr txBox="1">
            <a:spLocks noGrp="1"/>
          </p:cNvSpPr>
          <p:nvPr>
            <p:ph type="subTitle" idx="1"/>
          </p:nvPr>
        </p:nvSpPr>
        <p:spPr>
          <a:xfrm>
            <a:off x="415601" y="3778834"/>
            <a:ext cx="11360700" cy="1056900"/>
          </a:xfrm>
          <a:prstGeom prst="rect">
            <a:avLst/>
          </a:prstGeom>
        </p:spPr>
        <p:txBody>
          <a:bodyPr spcFirstLastPara="1" wrap="square" lIns="0" tIns="0" rIns="0" bIns="0" anchor="t" anchorCtr="0">
            <a:noAutofit/>
          </a:bodyPr>
          <a:lstStyle>
            <a:lvl1pPr lvl="0" algn="ctr" rtl="0">
              <a:lnSpc>
                <a:spcPct val="100000"/>
              </a:lnSpc>
              <a:spcBef>
                <a:spcPts val="600"/>
              </a:spcBef>
              <a:spcAft>
                <a:spcPts val="0"/>
              </a:spcAft>
              <a:buSzPts val="3700"/>
              <a:buNone/>
              <a:defRPr sz="3700"/>
            </a:lvl1pPr>
            <a:lvl2pPr lvl="1" algn="ctr" rtl="0">
              <a:lnSpc>
                <a:spcPct val="100000"/>
              </a:lnSpc>
              <a:spcBef>
                <a:spcPts val="600"/>
              </a:spcBef>
              <a:spcAft>
                <a:spcPts val="0"/>
              </a:spcAft>
              <a:buSzPts val="3700"/>
              <a:buNone/>
              <a:defRPr sz="3700"/>
            </a:lvl2pPr>
            <a:lvl3pPr lvl="2" algn="ctr" rtl="0">
              <a:lnSpc>
                <a:spcPct val="100000"/>
              </a:lnSpc>
              <a:spcBef>
                <a:spcPts val="600"/>
              </a:spcBef>
              <a:spcAft>
                <a:spcPts val="0"/>
              </a:spcAft>
              <a:buSzPts val="3700"/>
              <a:buNone/>
              <a:defRPr sz="3700"/>
            </a:lvl3pPr>
            <a:lvl4pPr lvl="3" algn="ctr" rtl="0">
              <a:lnSpc>
                <a:spcPct val="100000"/>
              </a:lnSpc>
              <a:spcBef>
                <a:spcPts val="600"/>
              </a:spcBef>
              <a:spcAft>
                <a:spcPts val="0"/>
              </a:spcAft>
              <a:buSzPts val="3700"/>
              <a:buNone/>
              <a:defRPr sz="3700"/>
            </a:lvl4pPr>
            <a:lvl5pPr lvl="4" algn="ctr" rtl="0">
              <a:lnSpc>
                <a:spcPct val="100000"/>
              </a:lnSpc>
              <a:spcBef>
                <a:spcPts val="600"/>
              </a:spcBef>
              <a:spcAft>
                <a:spcPts val="0"/>
              </a:spcAft>
              <a:buSzPts val="3700"/>
              <a:buNone/>
              <a:defRPr sz="3700"/>
            </a:lvl5pPr>
            <a:lvl6pPr lvl="5" algn="ctr" rtl="0">
              <a:lnSpc>
                <a:spcPct val="100000"/>
              </a:lnSpc>
              <a:spcBef>
                <a:spcPts val="600"/>
              </a:spcBef>
              <a:spcAft>
                <a:spcPts val="0"/>
              </a:spcAft>
              <a:buSzPts val="3700"/>
              <a:buNone/>
              <a:defRPr sz="3700"/>
            </a:lvl6pPr>
            <a:lvl7pPr lvl="6" algn="ctr" rtl="0">
              <a:lnSpc>
                <a:spcPct val="100000"/>
              </a:lnSpc>
              <a:spcBef>
                <a:spcPts val="600"/>
              </a:spcBef>
              <a:spcAft>
                <a:spcPts val="0"/>
              </a:spcAft>
              <a:buSzPts val="3700"/>
              <a:buNone/>
              <a:defRPr sz="3700"/>
            </a:lvl7pPr>
            <a:lvl8pPr lvl="7" algn="ctr" rtl="0">
              <a:lnSpc>
                <a:spcPct val="100000"/>
              </a:lnSpc>
              <a:spcBef>
                <a:spcPts val="600"/>
              </a:spcBef>
              <a:spcAft>
                <a:spcPts val="0"/>
              </a:spcAft>
              <a:buSzPts val="3700"/>
              <a:buNone/>
              <a:defRPr sz="3700"/>
            </a:lvl8pPr>
            <a:lvl9pPr lvl="8" algn="ctr" rtl="0">
              <a:lnSpc>
                <a:spcPct val="100000"/>
              </a:lnSpc>
              <a:spcBef>
                <a:spcPts val="600"/>
              </a:spcBef>
              <a:spcAft>
                <a:spcPts val="0"/>
              </a:spcAft>
              <a:buSzPts val="3700"/>
              <a:buNone/>
              <a:defRPr sz="3700"/>
            </a:lvl9pPr>
          </a:lstStyle>
          <a:p>
            <a:endParaRPr/>
          </a:p>
        </p:txBody>
      </p:sp>
      <p:sp>
        <p:nvSpPr>
          <p:cNvPr id="1376" name="Google Shape;1376;p64"/>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7632879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7"/>
        <p:cNvGrpSpPr/>
        <p:nvPr/>
      </p:nvGrpSpPr>
      <p:grpSpPr>
        <a:xfrm>
          <a:off x="0" y="0"/>
          <a:ext cx="0" cy="0"/>
          <a:chOff x="0" y="0"/>
          <a:chExt cx="0" cy="0"/>
        </a:xfrm>
      </p:grpSpPr>
      <p:sp>
        <p:nvSpPr>
          <p:cNvPr id="1378" name="Google Shape;1378;p65"/>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221316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4. blank color lines" preserve="1">
  <p:cSld name="1_4. blank color lines">
    <p:bg>
      <p:bgPr>
        <a:solidFill>
          <a:schemeClr val="dk2"/>
        </a:solidFill>
        <a:effectLst/>
      </p:bgPr>
    </p:bg>
    <p:spTree>
      <p:nvGrpSpPr>
        <p:cNvPr id="1" name="Shape 485"/>
        <p:cNvGrpSpPr/>
        <p:nvPr/>
      </p:nvGrpSpPr>
      <p:grpSpPr>
        <a:xfrm>
          <a:off x="0" y="0"/>
          <a:ext cx="0" cy="0"/>
          <a:chOff x="0" y="0"/>
          <a:chExt cx="0" cy="0"/>
        </a:xfrm>
      </p:grpSpPr>
      <p:grpSp>
        <p:nvGrpSpPr>
          <p:cNvPr id="486" name="Google Shape;486;p23"/>
          <p:cNvGrpSpPr/>
          <p:nvPr/>
        </p:nvGrpSpPr>
        <p:grpSpPr>
          <a:xfrm>
            <a:off x="10577698" y="6495228"/>
            <a:ext cx="1323412" cy="240233"/>
            <a:chOff x="1753506" y="1074221"/>
            <a:chExt cx="2173448" cy="394536"/>
          </a:xfrm>
        </p:grpSpPr>
        <p:sp>
          <p:nvSpPr>
            <p:cNvPr id="487" name="Google Shape;487;p2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88" name="Google Shape;488;p2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89" name="Google Shape;489;p2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0" name="Google Shape;490;p2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1" name="Google Shape;491;p2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2" name="Google Shape;492;p2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3" name="Google Shape;493;p2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4" name="Google Shape;494;p2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5" name="Google Shape;495;p2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6" name="Google Shape;496;p2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7" name="Google Shape;497;p2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8" name="Google Shape;498;p2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499" name="Google Shape;499;p2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0" name="Google Shape;500;p2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1" name="Google Shape;501;p2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502" name="Google Shape;502;p23"/>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03" name="Google Shape;503;p23"/>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504" name="Google Shape;504;p23"/>
          <p:cNvGrpSpPr/>
          <p:nvPr/>
        </p:nvGrpSpPr>
        <p:grpSpPr>
          <a:xfrm>
            <a:off x="10824545" y="-517275"/>
            <a:ext cx="1725226" cy="2043112"/>
            <a:chOff x="10448639" y="85535"/>
            <a:chExt cx="1725226" cy="2043112"/>
          </a:xfrm>
        </p:grpSpPr>
        <p:sp>
          <p:nvSpPr>
            <p:cNvPr id="505" name="Google Shape;505;p23"/>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6" name="Google Shape;506;p23"/>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7" name="Google Shape;507;p23"/>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8" name="Google Shape;508;p23"/>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09" name="Google Shape;509;p23"/>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0" name="Google Shape;510;p23"/>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21564307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79"/>
        <p:cNvGrpSpPr/>
        <p:nvPr/>
      </p:nvGrpSpPr>
      <p:grpSpPr>
        <a:xfrm>
          <a:off x="0" y="0"/>
          <a:ext cx="0" cy="0"/>
          <a:chOff x="0" y="0"/>
          <a:chExt cx="0" cy="0"/>
        </a:xfrm>
      </p:grpSpPr>
      <p:sp>
        <p:nvSpPr>
          <p:cNvPr id="1380" name="Google Shape;1380;p66"/>
          <p:cNvSpPr/>
          <p:nvPr/>
        </p:nvSpPr>
        <p:spPr>
          <a:xfrm>
            <a:off x="345903" y="6387684"/>
            <a:ext cx="11606700" cy="360000"/>
          </a:xfrm>
          <a:prstGeom prst="rect">
            <a:avLst/>
          </a:prstGeom>
          <a:gradFill>
            <a:gsLst>
              <a:gs pos="0">
                <a:srgbClr val="F1F4FA"/>
              </a:gs>
              <a:gs pos="80200">
                <a:srgbClr val="365480"/>
              </a:gs>
              <a:gs pos="100000">
                <a:schemeClr val="l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381" name="Google Shape;1381;p66"/>
          <p:cNvSpPr txBox="1">
            <a:spLocks noGrp="1"/>
          </p:cNvSpPr>
          <p:nvPr>
            <p:ph type="title"/>
          </p:nvPr>
        </p:nvSpPr>
        <p:spPr>
          <a:xfrm>
            <a:off x="345903" y="505240"/>
            <a:ext cx="11414700" cy="528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2"/>
              </a:buClr>
              <a:buSzPts val="2200"/>
              <a:buFont typeface="Quattrocento Sans"/>
              <a:buNone/>
              <a:defRPr sz="2200" b="1">
                <a:solidFill>
                  <a:schemeClr val="lt2"/>
                </a:solidFill>
                <a:latin typeface="Quattrocento Sans"/>
                <a:ea typeface="Quattrocento Sans"/>
                <a:cs typeface="Quattrocento Sans"/>
                <a:sym typeface="Quattrocento Sans"/>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382" name="Google Shape;1382;p66"/>
          <p:cNvSpPr txBox="1"/>
          <p:nvPr/>
        </p:nvSpPr>
        <p:spPr>
          <a:xfrm>
            <a:off x="10800523" y="6415977"/>
            <a:ext cx="1027200" cy="301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100" b="1" i="0" u="none" strike="noStrike" cap="none">
                <a:solidFill>
                  <a:schemeClr val="lt1"/>
                </a:solidFill>
                <a:latin typeface="Arial"/>
                <a:ea typeface="Arial"/>
                <a:cs typeface="Arial"/>
                <a:sym typeface="Arial"/>
              </a:rPr>
              <a:pPr marL="0" marR="0" lvl="0" indent="0" algn="r" rtl="0">
                <a:spcBef>
                  <a:spcPts val="0"/>
                </a:spcBef>
                <a:spcAft>
                  <a:spcPts val="0"/>
                </a:spcAft>
                <a:buNone/>
              </a:pPr>
              <a:t>‹#›</a:t>
            </a:fld>
            <a:endParaRPr sz="1100" b="1" i="0" u="none" strike="noStrike" cap="none" dirty="0">
              <a:solidFill>
                <a:schemeClr val="lt1"/>
              </a:solidFill>
              <a:latin typeface="Arial"/>
              <a:ea typeface="Arial"/>
              <a:cs typeface="Arial"/>
              <a:sym typeface="Arial"/>
            </a:endParaRPr>
          </a:p>
        </p:txBody>
      </p:sp>
      <p:pic>
        <p:nvPicPr>
          <p:cNvPr id="1383" name="Google Shape;1383;p66"/>
          <p:cNvPicPr preferRelativeResize="0"/>
          <p:nvPr/>
        </p:nvPicPr>
        <p:blipFill rotWithShape="1">
          <a:blip r:embed="rId2">
            <a:alphaModFix amt="85000"/>
          </a:blip>
          <a:srcRect/>
          <a:stretch/>
        </p:blipFill>
        <p:spPr>
          <a:xfrm>
            <a:off x="441914" y="6381329"/>
            <a:ext cx="1000205" cy="375579"/>
          </a:xfrm>
          <a:prstGeom prst="rect">
            <a:avLst/>
          </a:prstGeom>
          <a:noFill/>
          <a:ln>
            <a:noFill/>
          </a:ln>
        </p:spPr>
      </p:pic>
      <p:sp>
        <p:nvSpPr>
          <p:cNvPr id="1384" name="Google Shape;1384;p66"/>
          <p:cNvSpPr txBox="1"/>
          <p:nvPr/>
        </p:nvSpPr>
        <p:spPr>
          <a:xfrm>
            <a:off x="6206839" y="6442163"/>
            <a:ext cx="5216700" cy="249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100" b="1" i="0" u="none" strike="noStrike" cap="none" dirty="0">
                <a:solidFill>
                  <a:schemeClr val="lt1"/>
                </a:solidFill>
                <a:latin typeface="Quattrocento Sans"/>
                <a:ea typeface="Quattrocento Sans"/>
                <a:cs typeface="Quattrocento Sans"/>
                <a:sym typeface="Quattrocento Sans"/>
              </a:rPr>
              <a:t>LIVERAMP X ACUITY DATA</a:t>
            </a:r>
            <a:endParaRPr sz="1400" dirty="0"/>
          </a:p>
        </p:txBody>
      </p:sp>
      <p:sp>
        <p:nvSpPr>
          <p:cNvPr id="1385" name="Google Shape;1385;p66"/>
          <p:cNvSpPr txBox="1"/>
          <p:nvPr/>
        </p:nvSpPr>
        <p:spPr>
          <a:xfrm>
            <a:off x="3980506" y="6348023"/>
            <a:ext cx="4249500" cy="432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500"/>
              <a:buFont typeface="Quattrocento Sans"/>
              <a:buNone/>
            </a:pPr>
            <a:r>
              <a:rPr lang="en-US" sz="2500" b="1" i="0" u="none" strike="noStrike" cap="none" dirty="0">
                <a:solidFill>
                  <a:schemeClr val="lt1"/>
                </a:solidFill>
                <a:latin typeface="Quattrocento Sans"/>
                <a:ea typeface="Quattrocento Sans"/>
                <a:cs typeface="Quattrocento Sans"/>
                <a:sym typeface="Quattrocento Sans"/>
              </a:rPr>
              <a:t>PRELIMINARY</a:t>
            </a:r>
            <a:endParaRPr sz="2500" b="1" i="0" u="none" strike="noStrike" cap="none" dirty="0">
              <a:solidFill>
                <a:schemeClr val="lt2"/>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1394110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386"/>
        <p:cNvGrpSpPr/>
        <p:nvPr/>
      </p:nvGrpSpPr>
      <p:grpSpPr>
        <a:xfrm>
          <a:off x="0" y="0"/>
          <a:ext cx="0" cy="0"/>
          <a:chOff x="0" y="0"/>
          <a:chExt cx="0" cy="0"/>
        </a:xfrm>
      </p:grpSpPr>
      <p:sp>
        <p:nvSpPr>
          <p:cNvPr id="1387" name="Google Shape;1387;p67"/>
          <p:cNvSpPr txBox="1">
            <a:spLocks noGrp="1"/>
          </p:cNvSpPr>
          <p:nvPr>
            <p:ph type="title"/>
          </p:nvPr>
        </p:nvSpPr>
        <p:spPr>
          <a:xfrm>
            <a:off x="443900" y="29601"/>
            <a:ext cx="10756800" cy="1287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88" name="Google Shape;1388;p67"/>
          <p:cNvSpPr txBox="1">
            <a:spLocks noGrp="1"/>
          </p:cNvSpPr>
          <p:nvPr>
            <p:ph type="body" idx="1"/>
          </p:nvPr>
        </p:nvSpPr>
        <p:spPr>
          <a:xfrm>
            <a:off x="443900" y="1858067"/>
            <a:ext cx="10756800" cy="4233900"/>
          </a:xfrm>
          <a:prstGeom prst="rect">
            <a:avLst/>
          </a:prstGeom>
          <a:noFill/>
          <a:ln>
            <a:noFill/>
          </a:ln>
        </p:spPr>
        <p:txBody>
          <a:bodyPr spcFirstLastPara="1" wrap="square" lIns="0" tIns="0" rIns="0" bIns="0" anchor="t" anchorCtr="0">
            <a:noAutofit/>
          </a:bodyPr>
          <a:lstStyle>
            <a:lvl1pPr marL="457189" lvl="0" indent="-330192" algn="l" rtl="0">
              <a:lnSpc>
                <a:spcPct val="100000"/>
              </a:lnSpc>
              <a:spcBef>
                <a:spcPts val="700"/>
              </a:spcBef>
              <a:spcAft>
                <a:spcPts val="0"/>
              </a:spcAft>
              <a:buSzPts val="1600"/>
              <a:buChar char="•"/>
              <a:defRPr/>
            </a:lvl1pPr>
            <a:lvl2pPr marL="914377" lvl="1" indent="-330192" algn="l" rtl="0">
              <a:lnSpc>
                <a:spcPct val="100000"/>
              </a:lnSpc>
              <a:spcBef>
                <a:spcPts val="1100"/>
              </a:spcBef>
              <a:spcAft>
                <a:spcPts val="0"/>
              </a:spcAft>
              <a:buSzPts val="1600"/>
              <a:buChar char="•"/>
              <a:defRPr/>
            </a:lvl2pPr>
            <a:lvl3pPr marL="1371566" lvl="2" indent="-323843" algn="l" rtl="0">
              <a:lnSpc>
                <a:spcPct val="100000"/>
              </a:lnSpc>
              <a:spcBef>
                <a:spcPts val="1100"/>
              </a:spcBef>
              <a:spcAft>
                <a:spcPts val="0"/>
              </a:spcAft>
              <a:buSzPts val="1500"/>
              <a:buChar char="•"/>
              <a:defRPr/>
            </a:lvl3pPr>
            <a:lvl4pPr marL="1828754" lvl="3" indent="-304792" algn="l" rtl="0">
              <a:lnSpc>
                <a:spcPct val="100000"/>
              </a:lnSpc>
              <a:spcBef>
                <a:spcPts val="1100"/>
              </a:spcBef>
              <a:spcAft>
                <a:spcPts val="0"/>
              </a:spcAft>
              <a:buSzPts val="1200"/>
              <a:buChar char="•"/>
              <a:defRPr/>
            </a:lvl4pPr>
            <a:lvl5pPr marL="2285943" lvl="4" indent="-298443" algn="l" rtl="0">
              <a:lnSpc>
                <a:spcPct val="100000"/>
              </a:lnSpc>
              <a:spcBef>
                <a:spcPts val="1100"/>
              </a:spcBef>
              <a:spcAft>
                <a:spcPts val="0"/>
              </a:spcAft>
              <a:buSzPts val="1100"/>
              <a:buChar char="•"/>
              <a:defRPr/>
            </a:lvl5pPr>
            <a:lvl6pPr marL="2743131" lvl="5" indent="-298443" algn="l" rtl="0">
              <a:lnSpc>
                <a:spcPct val="100000"/>
              </a:lnSpc>
              <a:spcBef>
                <a:spcPts val="1100"/>
              </a:spcBef>
              <a:spcAft>
                <a:spcPts val="0"/>
              </a:spcAft>
              <a:buSzPts val="1100"/>
              <a:buChar char="•"/>
              <a:defRPr/>
            </a:lvl6pPr>
            <a:lvl7pPr marL="3200320" lvl="6" indent="-298443" algn="l" rtl="0">
              <a:lnSpc>
                <a:spcPct val="100000"/>
              </a:lnSpc>
              <a:spcBef>
                <a:spcPts val="1100"/>
              </a:spcBef>
              <a:spcAft>
                <a:spcPts val="0"/>
              </a:spcAft>
              <a:buSzPts val="1100"/>
              <a:buChar char="•"/>
              <a:defRPr/>
            </a:lvl7pPr>
            <a:lvl8pPr marL="3657509" lvl="7" indent="-298443" algn="l" rtl="0">
              <a:lnSpc>
                <a:spcPct val="100000"/>
              </a:lnSpc>
              <a:spcBef>
                <a:spcPts val="1100"/>
              </a:spcBef>
              <a:spcAft>
                <a:spcPts val="0"/>
              </a:spcAft>
              <a:buSzPts val="1100"/>
              <a:buChar char="•"/>
              <a:defRPr/>
            </a:lvl8pPr>
            <a:lvl9pPr marL="4114697" lvl="8" indent="-298443" algn="l" rtl="0">
              <a:lnSpc>
                <a:spcPct val="100000"/>
              </a:lnSpc>
              <a:spcBef>
                <a:spcPts val="1100"/>
              </a:spcBef>
              <a:spcAft>
                <a:spcPts val="1100"/>
              </a:spcAft>
              <a:buSzPts val="1100"/>
              <a:buChar char="•"/>
              <a:defRPr/>
            </a:lvl9pPr>
          </a:lstStyle>
          <a:p>
            <a:endParaRPr/>
          </a:p>
        </p:txBody>
      </p:sp>
    </p:spTree>
    <p:extLst>
      <p:ext uri="{BB962C8B-B14F-4D97-AF65-F5344CB8AC3E}">
        <p14:creationId xmlns:p14="http://schemas.microsoft.com/office/powerpoint/2010/main" val="28569456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1389"/>
        <p:cNvGrpSpPr/>
        <p:nvPr/>
      </p:nvGrpSpPr>
      <p:grpSpPr>
        <a:xfrm>
          <a:off x="0" y="0"/>
          <a:ext cx="0" cy="0"/>
          <a:chOff x="0" y="0"/>
          <a:chExt cx="0" cy="0"/>
        </a:xfrm>
      </p:grpSpPr>
      <p:sp>
        <p:nvSpPr>
          <p:cNvPr id="1390" name="Google Shape;1390;p68"/>
          <p:cNvSpPr txBox="1">
            <a:spLocks noGrp="1"/>
          </p:cNvSpPr>
          <p:nvPr>
            <p:ph type="title"/>
          </p:nvPr>
        </p:nvSpPr>
        <p:spPr>
          <a:xfrm>
            <a:off x="889001" y="1149351"/>
            <a:ext cx="10413900" cy="2324100"/>
          </a:xfrm>
          <a:prstGeom prst="rect">
            <a:avLst/>
          </a:prstGeom>
          <a:noFill/>
          <a:ln>
            <a:noFill/>
          </a:ln>
        </p:spPr>
        <p:txBody>
          <a:bodyPr spcFirstLastPara="1" wrap="square" lIns="25400" tIns="25400" rIns="25400" bIns="25400" anchor="b" anchorCtr="0">
            <a:noAutofit/>
          </a:bodyPr>
          <a:lstStyle>
            <a:lvl1pPr lvl="0" algn="ctr" rtl="0">
              <a:lnSpc>
                <a:spcPct val="100000"/>
              </a:lnSpc>
              <a:spcBef>
                <a:spcPts val="0"/>
              </a:spcBef>
              <a:spcAft>
                <a:spcPts val="0"/>
              </a:spcAft>
              <a:buClr>
                <a:srgbClr val="000000"/>
              </a:buClr>
              <a:buSzPts val="900"/>
              <a:buNone/>
              <a:defRPr/>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1391" name="Google Shape;1391;p68"/>
          <p:cNvSpPr txBox="1">
            <a:spLocks noGrp="1"/>
          </p:cNvSpPr>
          <p:nvPr>
            <p:ph type="body" idx="1"/>
          </p:nvPr>
        </p:nvSpPr>
        <p:spPr>
          <a:xfrm>
            <a:off x="889001" y="3536951"/>
            <a:ext cx="10413900" cy="794100"/>
          </a:xfrm>
          <a:prstGeom prst="rect">
            <a:avLst/>
          </a:prstGeom>
          <a:noFill/>
          <a:ln>
            <a:noFill/>
          </a:ln>
        </p:spPr>
        <p:txBody>
          <a:bodyPr spcFirstLastPara="1" wrap="square" lIns="25400" tIns="25400" rIns="25400" bIns="25400" anchor="t" anchorCtr="0">
            <a:noAutofit/>
          </a:bodyPr>
          <a:lstStyle>
            <a:lvl1pPr marL="457189" lvl="0" indent="-228594" algn="ctr" rtl="0">
              <a:lnSpc>
                <a:spcPct val="100000"/>
              </a:lnSpc>
              <a:spcBef>
                <a:spcPts val="0"/>
              </a:spcBef>
              <a:spcAft>
                <a:spcPts val="0"/>
              </a:spcAft>
              <a:buClr>
                <a:srgbClr val="000000"/>
              </a:buClr>
              <a:buSzPts val="2700"/>
              <a:buFont typeface="Helvetica Neue"/>
              <a:buNone/>
              <a:defRPr sz="2700"/>
            </a:lvl1pPr>
            <a:lvl2pPr marL="914377" lvl="1" indent="-228594" algn="ctr" rtl="0">
              <a:lnSpc>
                <a:spcPct val="100000"/>
              </a:lnSpc>
              <a:spcBef>
                <a:spcPts val="0"/>
              </a:spcBef>
              <a:spcAft>
                <a:spcPts val="0"/>
              </a:spcAft>
              <a:buClr>
                <a:srgbClr val="000000"/>
              </a:buClr>
              <a:buSzPts val="2700"/>
              <a:buFont typeface="Helvetica Neue"/>
              <a:buNone/>
              <a:defRPr sz="2700"/>
            </a:lvl2pPr>
            <a:lvl3pPr marL="1371566" lvl="2" indent="-228594" algn="ctr" rtl="0">
              <a:lnSpc>
                <a:spcPct val="100000"/>
              </a:lnSpc>
              <a:spcBef>
                <a:spcPts val="0"/>
              </a:spcBef>
              <a:spcAft>
                <a:spcPts val="0"/>
              </a:spcAft>
              <a:buClr>
                <a:srgbClr val="000000"/>
              </a:buClr>
              <a:buSzPts val="2700"/>
              <a:buFont typeface="Helvetica Neue"/>
              <a:buNone/>
              <a:defRPr sz="2700"/>
            </a:lvl3pPr>
            <a:lvl4pPr marL="1828754" lvl="3" indent="-228594" algn="ctr" rtl="0">
              <a:lnSpc>
                <a:spcPct val="100000"/>
              </a:lnSpc>
              <a:spcBef>
                <a:spcPts val="0"/>
              </a:spcBef>
              <a:spcAft>
                <a:spcPts val="0"/>
              </a:spcAft>
              <a:buClr>
                <a:srgbClr val="000000"/>
              </a:buClr>
              <a:buSzPts val="2700"/>
              <a:buFont typeface="Helvetica Neue"/>
              <a:buNone/>
              <a:defRPr sz="2700"/>
            </a:lvl4pPr>
            <a:lvl5pPr marL="2285943" lvl="4" indent="-228594" algn="ctr" rtl="0">
              <a:lnSpc>
                <a:spcPct val="100000"/>
              </a:lnSpc>
              <a:spcBef>
                <a:spcPts val="0"/>
              </a:spcBef>
              <a:spcAft>
                <a:spcPts val="0"/>
              </a:spcAft>
              <a:buClr>
                <a:srgbClr val="000000"/>
              </a:buClr>
              <a:buSzPts val="2700"/>
              <a:buFont typeface="Helvetica Neue"/>
              <a:buNone/>
              <a:defRPr sz="2700"/>
            </a:lvl5pPr>
            <a:lvl6pPr marL="2743131" lvl="5" indent="-298443" algn="l" rtl="0">
              <a:lnSpc>
                <a:spcPct val="100000"/>
              </a:lnSpc>
              <a:spcBef>
                <a:spcPts val="2900"/>
              </a:spcBef>
              <a:spcAft>
                <a:spcPts val="0"/>
              </a:spcAft>
              <a:buClr>
                <a:srgbClr val="000000"/>
              </a:buClr>
              <a:buSzPts val="1100"/>
              <a:buChar char="•"/>
              <a:defRPr/>
            </a:lvl6pPr>
            <a:lvl7pPr marL="3200320" lvl="6" indent="-298443" algn="l" rtl="0">
              <a:lnSpc>
                <a:spcPct val="100000"/>
              </a:lnSpc>
              <a:spcBef>
                <a:spcPts val="2900"/>
              </a:spcBef>
              <a:spcAft>
                <a:spcPts val="0"/>
              </a:spcAft>
              <a:buClr>
                <a:srgbClr val="000000"/>
              </a:buClr>
              <a:buSzPts val="1100"/>
              <a:buChar char="•"/>
              <a:defRPr/>
            </a:lvl7pPr>
            <a:lvl8pPr marL="3657509" lvl="7" indent="-298443" algn="l" rtl="0">
              <a:lnSpc>
                <a:spcPct val="100000"/>
              </a:lnSpc>
              <a:spcBef>
                <a:spcPts val="2900"/>
              </a:spcBef>
              <a:spcAft>
                <a:spcPts val="0"/>
              </a:spcAft>
              <a:buClr>
                <a:srgbClr val="000000"/>
              </a:buClr>
              <a:buSzPts val="1100"/>
              <a:buChar char="•"/>
              <a:defRPr/>
            </a:lvl8pPr>
            <a:lvl9pPr marL="4114697" lvl="8" indent="-298443" algn="l" rtl="0">
              <a:lnSpc>
                <a:spcPct val="100000"/>
              </a:lnSpc>
              <a:spcBef>
                <a:spcPts val="2900"/>
              </a:spcBef>
              <a:spcAft>
                <a:spcPts val="0"/>
              </a:spcAft>
              <a:buClr>
                <a:srgbClr val="000000"/>
              </a:buClr>
              <a:buSzPts val="1100"/>
              <a:buChar char="•"/>
              <a:defRPr/>
            </a:lvl9pPr>
          </a:lstStyle>
          <a:p>
            <a:endParaRPr/>
          </a:p>
        </p:txBody>
      </p:sp>
      <p:sp>
        <p:nvSpPr>
          <p:cNvPr id="1392" name="Google Shape;1392;p68"/>
          <p:cNvSpPr txBox="1">
            <a:spLocks noGrp="1"/>
          </p:cNvSpPr>
          <p:nvPr>
            <p:ph type="sldNum" idx="12"/>
          </p:nvPr>
        </p:nvSpPr>
        <p:spPr>
          <a:xfrm>
            <a:off x="5979516" y="6540500"/>
            <a:ext cx="226800" cy="230400"/>
          </a:xfrm>
          <a:prstGeom prst="rect">
            <a:avLst/>
          </a:prstGeom>
          <a:noFill/>
          <a:ln>
            <a:noFill/>
          </a:ln>
        </p:spPr>
        <p:txBody>
          <a:bodyPr spcFirstLastPara="1" wrap="square" lIns="25400" tIns="25400" rIns="25400" bIns="25400" anchor="t" anchorCtr="0">
            <a:noAutofit/>
          </a:bodyPr>
          <a:lstStyle>
            <a:lvl1pPr marL="0" lvl="0"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sz="700" dirty="0">
              <a:latin typeface="Exo 2 Regular"/>
              <a:ea typeface="Exo 2 Regular"/>
              <a:cs typeface="Exo 2 Regular"/>
              <a:sym typeface="Exo 2 Regular"/>
            </a:endParaRPr>
          </a:p>
        </p:txBody>
      </p:sp>
    </p:spTree>
    <p:extLst>
      <p:ext uri="{BB962C8B-B14F-4D97-AF65-F5344CB8AC3E}">
        <p14:creationId xmlns:p14="http://schemas.microsoft.com/office/powerpoint/2010/main" val="37737848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matchingName="4. blank white 1">
  <p:cSld name="4. blank white 1">
    <p:bg>
      <p:bgPr>
        <a:solidFill>
          <a:schemeClr val="lt1"/>
        </a:solidFill>
        <a:effectLst/>
      </p:bgPr>
    </p:bg>
    <p:spTree>
      <p:nvGrpSpPr>
        <p:cNvPr id="1" name="Shape 1393"/>
        <p:cNvGrpSpPr/>
        <p:nvPr/>
      </p:nvGrpSpPr>
      <p:grpSpPr>
        <a:xfrm>
          <a:off x="0" y="0"/>
          <a:ext cx="0" cy="0"/>
          <a:chOff x="0" y="0"/>
          <a:chExt cx="0" cy="0"/>
        </a:xfrm>
      </p:grpSpPr>
      <p:sp>
        <p:nvSpPr>
          <p:cNvPr id="1394" name="Google Shape;1394;p69"/>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2800"/>
              <a:buFont typeface="Exo"/>
              <a:buNone/>
              <a:defRPr sz="36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Exo"/>
              <a:buNone/>
              <a:defRPr sz="1400" b="0" i="0" u="none" strike="noStrike" cap="none">
                <a:solidFill>
                  <a:srgbClr val="000000"/>
                </a:solidFill>
                <a:latin typeface="Exo"/>
                <a:ea typeface="Exo"/>
                <a:cs typeface="Exo"/>
                <a:sym typeface="Exo"/>
              </a:defRPr>
            </a:lvl2pPr>
            <a:lvl3pPr marR="0" lvl="2" algn="l" rtl="0">
              <a:lnSpc>
                <a:spcPct val="100000"/>
              </a:lnSpc>
              <a:spcBef>
                <a:spcPts val="0"/>
              </a:spcBef>
              <a:spcAft>
                <a:spcPts val="0"/>
              </a:spcAft>
              <a:buClr>
                <a:srgbClr val="000000"/>
              </a:buClr>
              <a:buSzPts val="2800"/>
              <a:buFont typeface="Exo"/>
              <a:buNone/>
              <a:defRPr sz="1400" b="0" i="0" u="none" strike="noStrike" cap="none">
                <a:solidFill>
                  <a:srgbClr val="000000"/>
                </a:solidFill>
                <a:latin typeface="Exo"/>
                <a:ea typeface="Exo"/>
                <a:cs typeface="Exo"/>
                <a:sym typeface="Exo"/>
              </a:defRPr>
            </a:lvl3pPr>
            <a:lvl4pPr marR="0" lvl="3" algn="l" rtl="0">
              <a:lnSpc>
                <a:spcPct val="100000"/>
              </a:lnSpc>
              <a:spcBef>
                <a:spcPts val="0"/>
              </a:spcBef>
              <a:spcAft>
                <a:spcPts val="0"/>
              </a:spcAft>
              <a:buClr>
                <a:srgbClr val="000000"/>
              </a:buClr>
              <a:buSzPts val="2800"/>
              <a:buFont typeface="Exo"/>
              <a:buNone/>
              <a:defRPr sz="1400" b="0" i="0" u="none" strike="noStrike" cap="none">
                <a:solidFill>
                  <a:srgbClr val="000000"/>
                </a:solidFill>
                <a:latin typeface="Exo"/>
                <a:ea typeface="Exo"/>
                <a:cs typeface="Exo"/>
                <a:sym typeface="Exo"/>
              </a:defRPr>
            </a:lvl4pPr>
            <a:lvl5pPr marR="0" lvl="4" algn="l" rtl="0">
              <a:lnSpc>
                <a:spcPct val="100000"/>
              </a:lnSpc>
              <a:spcBef>
                <a:spcPts val="0"/>
              </a:spcBef>
              <a:spcAft>
                <a:spcPts val="0"/>
              </a:spcAft>
              <a:buClr>
                <a:srgbClr val="000000"/>
              </a:buClr>
              <a:buSzPts val="2800"/>
              <a:buFont typeface="Exo"/>
              <a:buNone/>
              <a:defRPr sz="1400" b="0" i="0" u="none" strike="noStrike" cap="none">
                <a:solidFill>
                  <a:srgbClr val="000000"/>
                </a:solidFill>
                <a:latin typeface="Exo"/>
                <a:ea typeface="Exo"/>
                <a:cs typeface="Exo"/>
                <a:sym typeface="Exo"/>
              </a:defRPr>
            </a:lvl5pPr>
            <a:lvl6pPr marR="0" lvl="5" algn="l" rtl="0">
              <a:lnSpc>
                <a:spcPct val="100000"/>
              </a:lnSpc>
              <a:spcBef>
                <a:spcPts val="0"/>
              </a:spcBef>
              <a:spcAft>
                <a:spcPts val="0"/>
              </a:spcAft>
              <a:buClr>
                <a:srgbClr val="000000"/>
              </a:buClr>
              <a:buSzPts val="2800"/>
              <a:buFont typeface="Exo"/>
              <a:buNone/>
              <a:defRPr sz="1400" b="0" i="0" u="none" strike="noStrike" cap="none">
                <a:solidFill>
                  <a:srgbClr val="000000"/>
                </a:solidFill>
                <a:latin typeface="Exo"/>
                <a:ea typeface="Exo"/>
                <a:cs typeface="Exo"/>
                <a:sym typeface="Exo"/>
              </a:defRPr>
            </a:lvl6pPr>
            <a:lvl7pPr marR="0" lvl="6" algn="l" rtl="0">
              <a:lnSpc>
                <a:spcPct val="100000"/>
              </a:lnSpc>
              <a:spcBef>
                <a:spcPts val="0"/>
              </a:spcBef>
              <a:spcAft>
                <a:spcPts val="0"/>
              </a:spcAft>
              <a:buClr>
                <a:srgbClr val="000000"/>
              </a:buClr>
              <a:buSzPts val="2800"/>
              <a:buFont typeface="Exo"/>
              <a:buNone/>
              <a:defRPr sz="1400" b="0" i="0" u="none" strike="noStrike" cap="none">
                <a:solidFill>
                  <a:srgbClr val="000000"/>
                </a:solidFill>
                <a:latin typeface="Exo"/>
                <a:ea typeface="Exo"/>
                <a:cs typeface="Exo"/>
                <a:sym typeface="Exo"/>
              </a:defRPr>
            </a:lvl7pPr>
            <a:lvl8pPr marR="0" lvl="7" algn="l" rtl="0">
              <a:lnSpc>
                <a:spcPct val="100000"/>
              </a:lnSpc>
              <a:spcBef>
                <a:spcPts val="0"/>
              </a:spcBef>
              <a:spcAft>
                <a:spcPts val="0"/>
              </a:spcAft>
              <a:buClr>
                <a:srgbClr val="000000"/>
              </a:buClr>
              <a:buSzPts val="2800"/>
              <a:buFont typeface="Exo"/>
              <a:buNone/>
              <a:defRPr sz="1400" b="0" i="0" u="none" strike="noStrike" cap="none">
                <a:solidFill>
                  <a:srgbClr val="000000"/>
                </a:solidFill>
                <a:latin typeface="Exo"/>
                <a:ea typeface="Exo"/>
                <a:cs typeface="Exo"/>
                <a:sym typeface="Exo"/>
              </a:defRPr>
            </a:lvl8pPr>
            <a:lvl9pPr marR="0" lvl="8" algn="l" rtl="0">
              <a:lnSpc>
                <a:spcPct val="100000"/>
              </a:lnSpc>
              <a:spcBef>
                <a:spcPts val="0"/>
              </a:spcBef>
              <a:spcAft>
                <a:spcPts val="0"/>
              </a:spcAft>
              <a:buClr>
                <a:srgbClr val="000000"/>
              </a:buClr>
              <a:buSzPts val="2800"/>
              <a:buFont typeface="Exo"/>
              <a:buNone/>
              <a:defRPr sz="1400" b="0" i="0" u="none" strike="noStrike" cap="none">
                <a:solidFill>
                  <a:srgbClr val="000000"/>
                </a:solidFill>
                <a:latin typeface="Exo"/>
                <a:ea typeface="Exo"/>
                <a:cs typeface="Exo"/>
                <a:sym typeface="Exo"/>
              </a:defRPr>
            </a:lvl9pPr>
          </a:lstStyle>
          <a:p>
            <a:endParaRPr/>
          </a:p>
        </p:txBody>
      </p:sp>
      <p:sp>
        <p:nvSpPr>
          <p:cNvPr id="1395" name="Google Shape;1395;p69"/>
          <p:cNvSpPr txBox="1">
            <a:spLocks noGrp="1"/>
          </p:cNvSpPr>
          <p:nvPr>
            <p:ph type="subTitle" idx="1"/>
          </p:nvPr>
        </p:nvSpPr>
        <p:spPr>
          <a:xfrm>
            <a:off x="443901" y="842606"/>
            <a:ext cx="10186800" cy="425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2800"/>
              <a:buFont typeface="Exo"/>
              <a:buNone/>
              <a:defRPr sz="1800" b="0" i="0" u="none" strike="noStrike" cap="none">
                <a:solidFill>
                  <a:srgbClr val="6688A3"/>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Exo"/>
              <a:buNone/>
              <a:defRPr sz="3733" b="0" i="0" u="none" strike="noStrike" cap="none">
                <a:solidFill>
                  <a:srgbClr val="000000"/>
                </a:solidFill>
                <a:latin typeface="Exo"/>
                <a:ea typeface="Exo"/>
                <a:cs typeface="Exo"/>
                <a:sym typeface="Exo"/>
              </a:defRPr>
            </a:lvl2pPr>
            <a:lvl3pPr marR="0" lvl="2" algn="ctr" rtl="0">
              <a:lnSpc>
                <a:spcPct val="100000"/>
              </a:lnSpc>
              <a:spcBef>
                <a:spcPts val="0"/>
              </a:spcBef>
              <a:spcAft>
                <a:spcPts val="0"/>
              </a:spcAft>
              <a:buClr>
                <a:srgbClr val="000000"/>
              </a:buClr>
              <a:buSzPts val="2800"/>
              <a:buFont typeface="Exo"/>
              <a:buNone/>
              <a:defRPr sz="3733" b="0" i="0" u="none" strike="noStrike" cap="none">
                <a:solidFill>
                  <a:srgbClr val="000000"/>
                </a:solidFill>
                <a:latin typeface="Exo"/>
                <a:ea typeface="Exo"/>
                <a:cs typeface="Exo"/>
                <a:sym typeface="Exo"/>
              </a:defRPr>
            </a:lvl3pPr>
            <a:lvl4pPr marR="0" lvl="3" algn="ctr" rtl="0">
              <a:lnSpc>
                <a:spcPct val="100000"/>
              </a:lnSpc>
              <a:spcBef>
                <a:spcPts val="0"/>
              </a:spcBef>
              <a:spcAft>
                <a:spcPts val="0"/>
              </a:spcAft>
              <a:buClr>
                <a:srgbClr val="000000"/>
              </a:buClr>
              <a:buSzPts val="2800"/>
              <a:buFont typeface="Exo"/>
              <a:buNone/>
              <a:defRPr sz="3733" b="0" i="0" u="none" strike="noStrike" cap="none">
                <a:solidFill>
                  <a:srgbClr val="000000"/>
                </a:solidFill>
                <a:latin typeface="Exo"/>
                <a:ea typeface="Exo"/>
                <a:cs typeface="Exo"/>
                <a:sym typeface="Exo"/>
              </a:defRPr>
            </a:lvl4pPr>
            <a:lvl5pPr marR="0" lvl="4" algn="ctr" rtl="0">
              <a:lnSpc>
                <a:spcPct val="100000"/>
              </a:lnSpc>
              <a:spcBef>
                <a:spcPts val="0"/>
              </a:spcBef>
              <a:spcAft>
                <a:spcPts val="0"/>
              </a:spcAft>
              <a:buClr>
                <a:srgbClr val="000000"/>
              </a:buClr>
              <a:buSzPts val="2800"/>
              <a:buFont typeface="Exo"/>
              <a:buNone/>
              <a:defRPr sz="3733" b="0" i="0" u="none" strike="noStrike" cap="none">
                <a:solidFill>
                  <a:srgbClr val="000000"/>
                </a:solidFill>
                <a:latin typeface="Exo"/>
                <a:ea typeface="Exo"/>
                <a:cs typeface="Exo"/>
                <a:sym typeface="Exo"/>
              </a:defRPr>
            </a:lvl5pPr>
            <a:lvl6pPr marR="0" lvl="5" algn="ctr" rtl="0">
              <a:lnSpc>
                <a:spcPct val="100000"/>
              </a:lnSpc>
              <a:spcBef>
                <a:spcPts val="0"/>
              </a:spcBef>
              <a:spcAft>
                <a:spcPts val="0"/>
              </a:spcAft>
              <a:buClr>
                <a:srgbClr val="000000"/>
              </a:buClr>
              <a:buSzPts val="2800"/>
              <a:buFont typeface="Exo"/>
              <a:buNone/>
              <a:defRPr sz="3733" b="0" i="0" u="none" strike="noStrike" cap="none">
                <a:solidFill>
                  <a:srgbClr val="000000"/>
                </a:solidFill>
                <a:latin typeface="Exo"/>
                <a:ea typeface="Exo"/>
                <a:cs typeface="Exo"/>
                <a:sym typeface="Exo"/>
              </a:defRPr>
            </a:lvl6pPr>
            <a:lvl7pPr marR="0" lvl="6" algn="ctr" rtl="0">
              <a:lnSpc>
                <a:spcPct val="100000"/>
              </a:lnSpc>
              <a:spcBef>
                <a:spcPts val="0"/>
              </a:spcBef>
              <a:spcAft>
                <a:spcPts val="0"/>
              </a:spcAft>
              <a:buClr>
                <a:srgbClr val="000000"/>
              </a:buClr>
              <a:buSzPts val="2800"/>
              <a:buFont typeface="Exo"/>
              <a:buNone/>
              <a:defRPr sz="3733" b="0" i="0" u="none" strike="noStrike" cap="none">
                <a:solidFill>
                  <a:srgbClr val="000000"/>
                </a:solidFill>
                <a:latin typeface="Exo"/>
                <a:ea typeface="Exo"/>
                <a:cs typeface="Exo"/>
                <a:sym typeface="Exo"/>
              </a:defRPr>
            </a:lvl7pPr>
            <a:lvl8pPr marR="0" lvl="7" algn="ctr" rtl="0">
              <a:lnSpc>
                <a:spcPct val="100000"/>
              </a:lnSpc>
              <a:spcBef>
                <a:spcPts val="0"/>
              </a:spcBef>
              <a:spcAft>
                <a:spcPts val="0"/>
              </a:spcAft>
              <a:buClr>
                <a:srgbClr val="000000"/>
              </a:buClr>
              <a:buSzPts val="2800"/>
              <a:buFont typeface="Exo"/>
              <a:buNone/>
              <a:defRPr sz="3733" b="0" i="0" u="none" strike="noStrike" cap="none">
                <a:solidFill>
                  <a:srgbClr val="000000"/>
                </a:solidFill>
                <a:latin typeface="Exo"/>
                <a:ea typeface="Exo"/>
                <a:cs typeface="Exo"/>
                <a:sym typeface="Exo"/>
              </a:defRPr>
            </a:lvl8pPr>
            <a:lvl9pPr marR="0" lvl="8" algn="ctr" rtl="0">
              <a:lnSpc>
                <a:spcPct val="100000"/>
              </a:lnSpc>
              <a:spcBef>
                <a:spcPts val="0"/>
              </a:spcBef>
              <a:spcAft>
                <a:spcPts val="0"/>
              </a:spcAft>
              <a:buClr>
                <a:srgbClr val="000000"/>
              </a:buClr>
              <a:buSzPts val="2800"/>
              <a:buFont typeface="Exo"/>
              <a:buNone/>
              <a:defRPr sz="3733" b="0" i="0" u="none" strike="noStrike" cap="none">
                <a:solidFill>
                  <a:srgbClr val="000000"/>
                </a:solidFill>
                <a:latin typeface="Exo"/>
                <a:ea typeface="Exo"/>
                <a:cs typeface="Exo"/>
                <a:sym typeface="Exo"/>
              </a:defRPr>
            </a:lvl9pPr>
          </a:lstStyle>
          <a:p>
            <a:endParaRPr/>
          </a:p>
        </p:txBody>
      </p:sp>
      <p:grpSp>
        <p:nvGrpSpPr>
          <p:cNvPr id="1396" name="Google Shape;1396;p69"/>
          <p:cNvGrpSpPr/>
          <p:nvPr/>
        </p:nvGrpSpPr>
        <p:grpSpPr>
          <a:xfrm>
            <a:off x="0" y="6336798"/>
            <a:ext cx="12192000" cy="521100"/>
            <a:chOff x="0" y="6314172"/>
            <a:chExt cx="12192000" cy="521100"/>
          </a:xfrm>
        </p:grpSpPr>
        <p:sp>
          <p:nvSpPr>
            <p:cNvPr id="1397" name="Google Shape;1397;p69"/>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a:buNone/>
              </a:pPr>
              <a:endParaRPr sz="1867" b="0" i="0" u="none" strike="noStrike" cap="none" dirty="0">
                <a:solidFill>
                  <a:schemeClr val="lt1"/>
                </a:solidFill>
                <a:latin typeface="Arial"/>
                <a:ea typeface="Arial"/>
                <a:cs typeface="Arial"/>
                <a:sym typeface="Arial"/>
              </a:endParaRPr>
            </a:p>
          </p:txBody>
        </p:sp>
        <p:grpSp>
          <p:nvGrpSpPr>
            <p:cNvPr id="1398" name="Google Shape;1398;p69"/>
            <p:cNvGrpSpPr/>
            <p:nvPr/>
          </p:nvGrpSpPr>
          <p:grpSpPr>
            <a:xfrm>
              <a:off x="10577698" y="6472603"/>
              <a:ext cx="1323412" cy="240233"/>
              <a:chOff x="1753506" y="1074221"/>
              <a:chExt cx="2173448" cy="394536"/>
            </a:xfrm>
          </p:grpSpPr>
          <p:sp>
            <p:nvSpPr>
              <p:cNvPr id="1399" name="Google Shape;1399;p69"/>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a:buNone/>
                </a:pPr>
                <a:endParaRPr sz="1867" b="0" i="0" u="none" strike="noStrike" cap="none" dirty="0">
                  <a:solidFill>
                    <a:srgbClr val="000000"/>
                  </a:solidFill>
                  <a:latin typeface="Arial"/>
                  <a:ea typeface="Arial"/>
                  <a:cs typeface="Arial"/>
                  <a:sym typeface="Arial"/>
                </a:endParaRPr>
              </a:p>
            </p:txBody>
          </p:sp>
          <p:sp>
            <p:nvSpPr>
              <p:cNvPr id="1400" name="Google Shape;1400;p69"/>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a:buNone/>
                </a:pPr>
                <a:endParaRPr sz="1867" b="0" i="0" u="none" strike="noStrike" cap="none" dirty="0">
                  <a:solidFill>
                    <a:srgbClr val="000000"/>
                  </a:solidFill>
                  <a:latin typeface="Arial"/>
                  <a:ea typeface="Arial"/>
                  <a:cs typeface="Arial"/>
                  <a:sym typeface="Arial"/>
                </a:endParaRPr>
              </a:p>
            </p:txBody>
          </p:sp>
          <p:sp>
            <p:nvSpPr>
              <p:cNvPr id="1401" name="Google Shape;1401;p69"/>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a:buNone/>
                </a:pPr>
                <a:endParaRPr sz="1867" b="0" i="0" u="none" strike="noStrike" cap="none" dirty="0">
                  <a:solidFill>
                    <a:srgbClr val="000000"/>
                  </a:solidFill>
                  <a:latin typeface="Arial"/>
                  <a:ea typeface="Arial"/>
                  <a:cs typeface="Arial"/>
                  <a:sym typeface="Arial"/>
                </a:endParaRPr>
              </a:p>
            </p:txBody>
          </p:sp>
          <p:sp>
            <p:nvSpPr>
              <p:cNvPr id="1402" name="Google Shape;1402;p69"/>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a:buNone/>
                </a:pPr>
                <a:endParaRPr sz="1867" b="0" i="0" u="none" strike="noStrike" cap="none" dirty="0">
                  <a:solidFill>
                    <a:srgbClr val="000000"/>
                  </a:solidFill>
                  <a:latin typeface="Arial"/>
                  <a:ea typeface="Arial"/>
                  <a:cs typeface="Arial"/>
                  <a:sym typeface="Arial"/>
                </a:endParaRPr>
              </a:p>
            </p:txBody>
          </p:sp>
          <p:sp>
            <p:nvSpPr>
              <p:cNvPr id="1403" name="Google Shape;1403;p69"/>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a:buNone/>
                </a:pPr>
                <a:endParaRPr sz="1867" b="0" i="0" u="none" strike="noStrike" cap="none" dirty="0">
                  <a:solidFill>
                    <a:srgbClr val="000000"/>
                  </a:solidFill>
                  <a:latin typeface="Arial"/>
                  <a:ea typeface="Arial"/>
                  <a:cs typeface="Arial"/>
                  <a:sym typeface="Arial"/>
                </a:endParaRPr>
              </a:p>
            </p:txBody>
          </p:sp>
          <p:sp>
            <p:nvSpPr>
              <p:cNvPr id="1404" name="Google Shape;1404;p69"/>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a:buNone/>
                </a:pPr>
                <a:endParaRPr sz="1867" b="0" i="0" u="none" strike="noStrike" cap="none" dirty="0">
                  <a:solidFill>
                    <a:srgbClr val="000000"/>
                  </a:solidFill>
                  <a:latin typeface="Arial"/>
                  <a:ea typeface="Arial"/>
                  <a:cs typeface="Arial"/>
                  <a:sym typeface="Arial"/>
                </a:endParaRPr>
              </a:p>
            </p:txBody>
          </p:sp>
          <p:sp>
            <p:nvSpPr>
              <p:cNvPr id="1405" name="Google Shape;1405;p69"/>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a:buNone/>
                </a:pPr>
                <a:endParaRPr sz="1867" b="0" i="0" u="none" strike="noStrike" cap="none" dirty="0">
                  <a:solidFill>
                    <a:srgbClr val="000000"/>
                  </a:solidFill>
                  <a:latin typeface="Arial"/>
                  <a:ea typeface="Arial"/>
                  <a:cs typeface="Arial"/>
                  <a:sym typeface="Arial"/>
                </a:endParaRPr>
              </a:p>
            </p:txBody>
          </p:sp>
          <p:sp>
            <p:nvSpPr>
              <p:cNvPr id="1406" name="Google Shape;1406;p69"/>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a:buNone/>
                </a:pPr>
                <a:endParaRPr sz="1867" b="0" i="0" u="none" strike="noStrike" cap="none" dirty="0">
                  <a:solidFill>
                    <a:srgbClr val="000000"/>
                  </a:solidFill>
                  <a:latin typeface="Arial"/>
                  <a:ea typeface="Arial"/>
                  <a:cs typeface="Arial"/>
                  <a:sym typeface="Arial"/>
                </a:endParaRPr>
              </a:p>
            </p:txBody>
          </p:sp>
          <p:sp>
            <p:nvSpPr>
              <p:cNvPr id="1407" name="Google Shape;1407;p69"/>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a:buNone/>
                </a:pPr>
                <a:endParaRPr sz="1867" b="0" i="0" u="none" strike="noStrike" cap="none" dirty="0">
                  <a:solidFill>
                    <a:srgbClr val="000000"/>
                  </a:solidFill>
                  <a:latin typeface="Arial"/>
                  <a:ea typeface="Arial"/>
                  <a:cs typeface="Arial"/>
                  <a:sym typeface="Arial"/>
                </a:endParaRPr>
              </a:p>
            </p:txBody>
          </p:sp>
          <p:sp>
            <p:nvSpPr>
              <p:cNvPr id="1408" name="Google Shape;1408;p69"/>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a:buNone/>
                </a:pPr>
                <a:endParaRPr sz="1867" b="0" i="0" u="none" strike="noStrike" cap="none" dirty="0">
                  <a:solidFill>
                    <a:srgbClr val="000000"/>
                  </a:solidFill>
                  <a:latin typeface="Arial"/>
                  <a:ea typeface="Arial"/>
                  <a:cs typeface="Arial"/>
                  <a:sym typeface="Arial"/>
                </a:endParaRPr>
              </a:p>
            </p:txBody>
          </p:sp>
          <p:sp>
            <p:nvSpPr>
              <p:cNvPr id="1409" name="Google Shape;1409;p69"/>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a:buNone/>
                </a:pPr>
                <a:endParaRPr sz="1867" b="0" i="0" u="none" strike="noStrike" cap="none" dirty="0">
                  <a:solidFill>
                    <a:srgbClr val="000000"/>
                  </a:solidFill>
                  <a:latin typeface="Arial"/>
                  <a:ea typeface="Arial"/>
                  <a:cs typeface="Arial"/>
                  <a:sym typeface="Arial"/>
                </a:endParaRPr>
              </a:p>
            </p:txBody>
          </p:sp>
          <p:sp>
            <p:nvSpPr>
              <p:cNvPr id="1410" name="Google Shape;1410;p69"/>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a:buNone/>
                </a:pPr>
                <a:endParaRPr sz="1867" b="0" i="0" u="none" strike="noStrike" cap="none" dirty="0">
                  <a:solidFill>
                    <a:srgbClr val="000000"/>
                  </a:solidFill>
                  <a:latin typeface="Arial"/>
                  <a:ea typeface="Arial"/>
                  <a:cs typeface="Arial"/>
                  <a:sym typeface="Arial"/>
                </a:endParaRPr>
              </a:p>
            </p:txBody>
          </p:sp>
          <p:sp>
            <p:nvSpPr>
              <p:cNvPr id="1411" name="Google Shape;1411;p69"/>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a:buNone/>
                </a:pPr>
                <a:endParaRPr sz="1867" b="0" i="0" u="none" strike="noStrike" cap="none" dirty="0">
                  <a:solidFill>
                    <a:srgbClr val="000000"/>
                  </a:solidFill>
                  <a:latin typeface="Arial"/>
                  <a:ea typeface="Arial"/>
                  <a:cs typeface="Arial"/>
                  <a:sym typeface="Arial"/>
                </a:endParaRPr>
              </a:p>
            </p:txBody>
          </p:sp>
          <p:sp>
            <p:nvSpPr>
              <p:cNvPr id="1412" name="Google Shape;1412;p69"/>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a:buNone/>
                </a:pPr>
                <a:endParaRPr sz="1867" b="0" i="0" u="none" strike="noStrike" cap="none" dirty="0">
                  <a:solidFill>
                    <a:srgbClr val="000000"/>
                  </a:solidFill>
                  <a:latin typeface="Arial"/>
                  <a:ea typeface="Arial"/>
                  <a:cs typeface="Arial"/>
                  <a:sym typeface="Arial"/>
                </a:endParaRPr>
              </a:p>
            </p:txBody>
          </p:sp>
          <p:sp>
            <p:nvSpPr>
              <p:cNvPr id="1413" name="Google Shape;1413;p69"/>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a:buNone/>
                </a:pPr>
                <a:endParaRPr sz="1867" b="0" i="0" u="none" strike="noStrike" cap="none" dirty="0">
                  <a:solidFill>
                    <a:srgbClr val="000000"/>
                  </a:solidFill>
                  <a:latin typeface="Arial"/>
                  <a:ea typeface="Arial"/>
                  <a:cs typeface="Arial"/>
                  <a:sym typeface="Arial"/>
                </a:endParaRPr>
              </a:p>
            </p:txBody>
          </p:sp>
        </p:grpSp>
      </p:grpSp>
      <p:sp>
        <p:nvSpPr>
          <p:cNvPr id="1414" name="Google Shape;1414;p69"/>
          <p:cNvSpPr txBox="1"/>
          <p:nvPr/>
        </p:nvSpPr>
        <p:spPr>
          <a:xfrm>
            <a:off x="4721015" y="6522613"/>
            <a:ext cx="2750100" cy="216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rgbClr val="7F7F7F"/>
                </a:solidFill>
                <a:latin typeface="Arial"/>
                <a:ea typeface="Arial"/>
                <a:cs typeface="Arial"/>
                <a:sym typeface="Arial"/>
              </a:rPr>
              <a:t>CONFIDENTIAL</a:t>
            </a:r>
            <a:endParaRPr sz="1400" b="0" i="0" u="none" strike="noStrike" cap="none" dirty="0">
              <a:solidFill>
                <a:srgbClr val="000000"/>
              </a:solidFill>
              <a:latin typeface="Arial"/>
              <a:ea typeface="Arial"/>
              <a:cs typeface="Arial"/>
              <a:sym typeface="Arial"/>
            </a:endParaRPr>
          </a:p>
        </p:txBody>
      </p:sp>
      <p:sp>
        <p:nvSpPr>
          <p:cNvPr id="1415" name="Google Shape;1415;p69"/>
          <p:cNvSpPr txBox="1">
            <a:spLocks noGrp="1"/>
          </p:cNvSpPr>
          <p:nvPr>
            <p:ph type="body" idx="2"/>
          </p:nvPr>
        </p:nvSpPr>
        <p:spPr>
          <a:xfrm>
            <a:off x="443900" y="1606097"/>
            <a:ext cx="10756800" cy="4138800"/>
          </a:xfrm>
          <a:prstGeom prst="rect">
            <a:avLst/>
          </a:prstGeom>
          <a:noFill/>
          <a:ln>
            <a:noFill/>
          </a:ln>
        </p:spPr>
        <p:txBody>
          <a:bodyPr spcFirstLastPara="1" wrap="square" lIns="0" tIns="0" rIns="0" bIns="0" anchor="t" anchorCtr="0">
            <a:noAutofit/>
          </a:bodyPr>
          <a:lstStyle>
            <a:lvl1pPr marL="457189" marR="0" lvl="0" indent="-228594" algn="l" rtl="0">
              <a:lnSpc>
                <a:spcPct val="100000"/>
              </a:lnSpc>
              <a:spcBef>
                <a:spcPts val="600"/>
              </a:spcBef>
              <a:spcAft>
                <a:spcPts val="0"/>
              </a:spcAft>
              <a:buClr>
                <a:srgbClr val="000000"/>
              </a:buClr>
              <a:buSzPts val="1400"/>
              <a:buFont typeface="Arial"/>
              <a:buNone/>
              <a:defRPr sz="1400" b="0" i="0" u="none" strike="noStrike" cap="none">
                <a:solidFill>
                  <a:srgbClr val="666666"/>
                </a:solidFill>
                <a:latin typeface="Arial"/>
                <a:ea typeface="Arial"/>
                <a:cs typeface="Arial"/>
                <a:sym typeface="Arial"/>
              </a:defRPr>
            </a:lvl1pPr>
            <a:lvl2pPr marL="914377" marR="0" lvl="1" indent="-317492" algn="l" rtl="0">
              <a:lnSpc>
                <a:spcPct val="100000"/>
              </a:lnSpc>
              <a:spcBef>
                <a:spcPts val="1000"/>
              </a:spcBef>
              <a:spcAft>
                <a:spcPts val="0"/>
              </a:spcAft>
              <a:buClr>
                <a:srgbClr val="000000"/>
              </a:buClr>
              <a:buSzPts val="1400"/>
              <a:buFont typeface="Exo"/>
              <a:buChar char="•"/>
              <a:defRPr sz="1400" b="0" i="0" u="none" strike="noStrike" cap="none">
                <a:solidFill>
                  <a:srgbClr val="000000"/>
                </a:solidFill>
                <a:latin typeface="Exo"/>
                <a:ea typeface="Exo"/>
                <a:cs typeface="Exo"/>
                <a:sym typeface="Exo"/>
              </a:defRPr>
            </a:lvl2pPr>
            <a:lvl3pPr marL="1371566" marR="0" lvl="2" indent="-317492" algn="l" rtl="0">
              <a:lnSpc>
                <a:spcPct val="100000"/>
              </a:lnSpc>
              <a:spcBef>
                <a:spcPts val="1000"/>
              </a:spcBef>
              <a:spcAft>
                <a:spcPts val="0"/>
              </a:spcAft>
              <a:buClr>
                <a:srgbClr val="000000"/>
              </a:buClr>
              <a:buSzPts val="1400"/>
              <a:buFont typeface="Exo"/>
              <a:buChar char="•"/>
              <a:defRPr sz="1400" b="0" i="0" u="none" strike="noStrike" cap="none">
                <a:solidFill>
                  <a:srgbClr val="000000"/>
                </a:solidFill>
                <a:latin typeface="Exo"/>
                <a:ea typeface="Exo"/>
                <a:cs typeface="Exo"/>
                <a:sym typeface="Exo"/>
              </a:defRPr>
            </a:lvl3pPr>
            <a:lvl4pPr marL="1828754" marR="0" lvl="3" indent="-317492" algn="l" rtl="0">
              <a:lnSpc>
                <a:spcPct val="100000"/>
              </a:lnSpc>
              <a:spcBef>
                <a:spcPts val="1000"/>
              </a:spcBef>
              <a:spcAft>
                <a:spcPts val="0"/>
              </a:spcAft>
              <a:buClr>
                <a:srgbClr val="000000"/>
              </a:buClr>
              <a:buSzPts val="1400"/>
              <a:buFont typeface="Exo"/>
              <a:buChar char="•"/>
              <a:defRPr sz="1400" b="0" i="0" u="none" strike="noStrike" cap="none">
                <a:solidFill>
                  <a:srgbClr val="000000"/>
                </a:solidFill>
                <a:latin typeface="Exo"/>
                <a:ea typeface="Exo"/>
                <a:cs typeface="Exo"/>
                <a:sym typeface="Exo"/>
              </a:defRPr>
            </a:lvl4pPr>
            <a:lvl5pPr marL="2285943" marR="0" lvl="4" indent="-317492" algn="l" rtl="0">
              <a:lnSpc>
                <a:spcPct val="100000"/>
              </a:lnSpc>
              <a:spcBef>
                <a:spcPts val="1000"/>
              </a:spcBef>
              <a:spcAft>
                <a:spcPts val="0"/>
              </a:spcAft>
              <a:buClr>
                <a:srgbClr val="000000"/>
              </a:buClr>
              <a:buSzPts val="1400"/>
              <a:buFont typeface="Exo"/>
              <a:buChar char="•"/>
              <a:defRPr sz="1400" b="0" i="0" u="none" strike="noStrike" cap="none">
                <a:solidFill>
                  <a:srgbClr val="000000"/>
                </a:solidFill>
                <a:latin typeface="Exo"/>
                <a:ea typeface="Exo"/>
                <a:cs typeface="Exo"/>
                <a:sym typeface="Exo"/>
              </a:defRPr>
            </a:lvl5pPr>
            <a:lvl6pPr marL="2743131" marR="0" lvl="5" indent="-317492" algn="l" rtl="0">
              <a:lnSpc>
                <a:spcPct val="100000"/>
              </a:lnSpc>
              <a:spcBef>
                <a:spcPts val="1000"/>
              </a:spcBef>
              <a:spcAft>
                <a:spcPts val="0"/>
              </a:spcAft>
              <a:buClr>
                <a:srgbClr val="000000"/>
              </a:buClr>
              <a:buSzPts val="1400"/>
              <a:buFont typeface="Exo"/>
              <a:buChar char="•"/>
              <a:defRPr sz="1400" b="0" i="0" u="none" strike="noStrike" cap="none">
                <a:solidFill>
                  <a:srgbClr val="000000"/>
                </a:solidFill>
                <a:latin typeface="Exo"/>
                <a:ea typeface="Exo"/>
                <a:cs typeface="Exo"/>
                <a:sym typeface="Exo"/>
              </a:defRPr>
            </a:lvl6pPr>
            <a:lvl7pPr marL="3200320" marR="0" lvl="6" indent="-317492" algn="l" rtl="0">
              <a:lnSpc>
                <a:spcPct val="100000"/>
              </a:lnSpc>
              <a:spcBef>
                <a:spcPts val="1000"/>
              </a:spcBef>
              <a:spcAft>
                <a:spcPts val="0"/>
              </a:spcAft>
              <a:buClr>
                <a:srgbClr val="000000"/>
              </a:buClr>
              <a:buSzPts val="1400"/>
              <a:buFont typeface="Exo"/>
              <a:buChar char="•"/>
              <a:defRPr sz="1400" b="0" i="0" u="none" strike="noStrike" cap="none">
                <a:solidFill>
                  <a:srgbClr val="000000"/>
                </a:solidFill>
                <a:latin typeface="Exo"/>
                <a:ea typeface="Exo"/>
                <a:cs typeface="Exo"/>
                <a:sym typeface="Exo"/>
              </a:defRPr>
            </a:lvl7pPr>
            <a:lvl8pPr marL="3657509" marR="0" lvl="7" indent="-317492" algn="l" rtl="0">
              <a:lnSpc>
                <a:spcPct val="100000"/>
              </a:lnSpc>
              <a:spcBef>
                <a:spcPts val="1000"/>
              </a:spcBef>
              <a:spcAft>
                <a:spcPts val="0"/>
              </a:spcAft>
              <a:buClr>
                <a:srgbClr val="000000"/>
              </a:buClr>
              <a:buSzPts val="1400"/>
              <a:buFont typeface="Exo"/>
              <a:buChar char="•"/>
              <a:defRPr sz="1400" b="0" i="0" u="none" strike="noStrike" cap="none">
                <a:solidFill>
                  <a:srgbClr val="000000"/>
                </a:solidFill>
                <a:latin typeface="Exo"/>
                <a:ea typeface="Exo"/>
                <a:cs typeface="Exo"/>
                <a:sym typeface="Exo"/>
              </a:defRPr>
            </a:lvl8pPr>
            <a:lvl9pPr marL="4114697" marR="0" lvl="8" indent="-317492" algn="l" rtl="0">
              <a:lnSpc>
                <a:spcPct val="100000"/>
              </a:lnSpc>
              <a:spcBef>
                <a:spcPts val="1000"/>
              </a:spcBef>
              <a:spcAft>
                <a:spcPts val="1000"/>
              </a:spcAft>
              <a:buClr>
                <a:srgbClr val="000000"/>
              </a:buClr>
              <a:buSzPts val="1400"/>
              <a:buFont typeface="Exo"/>
              <a:buChar char="•"/>
              <a:defRPr sz="1400" b="0" i="0" u="none" strike="noStrike" cap="none">
                <a:solidFill>
                  <a:srgbClr val="000000"/>
                </a:solidFill>
                <a:latin typeface="Exo"/>
                <a:ea typeface="Exo"/>
                <a:cs typeface="Exo"/>
                <a:sym typeface="Exo"/>
              </a:defRPr>
            </a:lvl9pPr>
          </a:lstStyle>
          <a:p>
            <a:endParaRPr/>
          </a:p>
        </p:txBody>
      </p:sp>
      <p:sp>
        <p:nvSpPr>
          <p:cNvPr id="1416" name="Google Shape;1416;p69"/>
          <p:cNvSpPr txBox="1">
            <a:spLocks noGrp="1"/>
          </p:cNvSpPr>
          <p:nvPr>
            <p:ph type="sldNum" idx="12"/>
          </p:nvPr>
        </p:nvSpPr>
        <p:spPr>
          <a:xfrm>
            <a:off x="-5" y="6368435"/>
            <a:ext cx="731700" cy="525000"/>
          </a:xfrm>
          <a:prstGeom prst="rect">
            <a:avLst/>
          </a:prstGeom>
        </p:spPr>
        <p:txBody>
          <a:bodyPr spcFirstLastPara="1" wrap="square" lIns="91425" tIns="91425" rIns="91425" bIns="91425" anchor="t" anchorCtr="0">
            <a:noAutofit/>
          </a:bodyPr>
          <a:lstStyle>
            <a:lvl1pPr lvl="0" rtl="0">
              <a:buNone/>
              <a:defRPr>
                <a:latin typeface="Arial"/>
                <a:ea typeface="Arial"/>
                <a:cs typeface="Arial"/>
                <a:sym typeface="Arial"/>
              </a:defRPr>
            </a:lvl1pPr>
            <a:lvl2pPr lvl="1" rtl="0">
              <a:buNone/>
              <a:defRPr>
                <a:latin typeface="Arial"/>
                <a:ea typeface="Arial"/>
                <a:cs typeface="Arial"/>
                <a:sym typeface="Arial"/>
              </a:defRPr>
            </a:lvl2pPr>
            <a:lvl3pPr lvl="2" rtl="0">
              <a:buNone/>
              <a:defRPr>
                <a:latin typeface="Arial"/>
                <a:ea typeface="Arial"/>
                <a:cs typeface="Arial"/>
                <a:sym typeface="Arial"/>
              </a:defRPr>
            </a:lvl3pPr>
            <a:lvl4pPr lvl="3" rtl="0">
              <a:buNone/>
              <a:defRPr>
                <a:latin typeface="Arial"/>
                <a:ea typeface="Arial"/>
                <a:cs typeface="Arial"/>
                <a:sym typeface="Arial"/>
              </a:defRPr>
            </a:lvl4pPr>
            <a:lvl5pPr lvl="4" rtl="0">
              <a:buNone/>
              <a:defRPr>
                <a:latin typeface="Arial"/>
                <a:ea typeface="Arial"/>
                <a:cs typeface="Arial"/>
                <a:sym typeface="Arial"/>
              </a:defRPr>
            </a:lvl5pPr>
            <a:lvl6pPr lvl="5" rtl="0">
              <a:buNone/>
              <a:defRPr>
                <a:latin typeface="Arial"/>
                <a:ea typeface="Arial"/>
                <a:cs typeface="Arial"/>
                <a:sym typeface="Arial"/>
              </a:defRPr>
            </a:lvl6pPr>
            <a:lvl7pPr lvl="6" rtl="0">
              <a:buNone/>
              <a:defRPr>
                <a:latin typeface="Arial"/>
                <a:ea typeface="Arial"/>
                <a:cs typeface="Arial"/>
                <a:sym typeface="Arial"/>
              </a:defRPr>
            </a:lvl7pPr>
            <a:lvl8pPr lvl="7" rtl="0">
              <a:buNone/>
              <a:defRPr>
                <a:latin typeface="Arial"/>
                <a:ea typeface="Arial"/>
                <a:cs typeface="Arial"/>
                <a:sym typeface="Arial"/>
              </a:defRPr>
            </a:lvl8pPr>
            <a:lvl9pPr lvl="8" rtl="0">
              <a:buNone/>
              <a:defRPr>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62032732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matchingName="4. blank color lines 1">
  <p:cSld name="4. blank color lines 1">
    <p:bg>
      <p:bgPr>
        <a:solidFill>
          <a:schemeClr val="dk2"/>
        </a:solidFill>
        <a:effectLst/>
      </p:bgPr>
    </p:bg>
    <p:spTree>
      <p:nvGrpSpPr>
        <p:cNvPr id="1" name="Shape 1417"/>
        <p:cNvGrpSpPr/>
        <p:nvPr/>
      </p:nvGrpSpPr>
      <p:grpSpPr>
        <a:xfrm>
          <a:off x="0" y="0"/>
          <a:ext cx="0" cy="0"/>
          <a:chOff x="0" y="0"/>
          <a:chExt cx="0" cy="0"/>
        </a:xfrm>
      </p:grpSpPr>
      <p:grpSp>
        <p:nvGrpSpPr>
          <p:cNvPr id="1418" name="Google Shape;1418;p70"/>
          <p:cNvGrpSpPr/>
          <p:nvPr/>
        </p:nvGrpSpPr>
        <p:grpSpPr>
          <a:xfrm>
            <a:off x="10577699" y="6495229"/>
            <a:ext cx="1323412" cy="240233"/>
            <a:chOff x="1753506" y="1074221"/>
            <a:chExt cx="2173448" cy="394536"/>
          </a:xfrm>
        </p:grpSpPr>
        <p:sp>
          <p:nvSpPr>
            <p:cNvPr id="1419" name="Google Shape;1419;p70"/>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0" name="Google Shape;1420;p70"/>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1" name="Google Shape;1421;p70"/>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2" name="Google Shape;1422;p70"/>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3" name="Google Shape;1423;p70"/>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4" name="Google Shape;1424;p70"/>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5" name="Google Shape;1425;p70"/>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6" name="Google Shape;1426;p70"/>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7" name="Google Shape;1427;p70"/>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8" name="Google Shape;1428;p70"/>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9" name="Google Shape;1429;p70"/>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30" name="Google Shape;1430;p70"/>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31" name="Google Shape;1431;p70"/>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32" name="Google Shape;1432;p70"/>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33" name="Google Shape;1433;p70"/>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grpSp>
      <p:sp>
        <p:nvSpPr>
          <p:cNvPr id="1434" name="Google Shape;1434;p70"/>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3700"/>
              <a:buNone/>
              <a:defRPr sz="3600">
                <a:solidFill>
                  <a:schemeClr val="lt1"/>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435" name="Google Shape;1435;p70"/>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37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3700"/>
              <a:buFont typeface="Exo 2"/>
              <a:buNone/>
              <a:defRPr sz="3700">
                <a:latin typeface="Exo 2"/>
                <a:ea typeface="Exo 2"/>
                <a:cs typeface="Exo 2"/>
                <a:sym typeface="Exo 2"/>
              </a:defRPr>
            </a:lvl2pPr>
            <a:lvl3pPr lvl="2" algn="ctr" rtl="0">
              <a:lnSpc>
                <a:spcPct val="100000"/>
              </a:lnSpc>
              <a:spcBef>
                <a:spcPts val="0"/>
              </a:spcBef>
              <a:spcAft>
                <a:spcPts val="0"/>
              </a:spcAft>
              <a:buSzPts val="3700"/>
              <a:buFont typeface="Exo 2"/>
              <a:buNone/>
              <a:defRPr sz="3700">
                <a:latin typeface="Exo 2"/>
                <a:ea typeface="Exo 2"/>
                <a:cs typeface="Exo 2"/>
                <a:sym typeface="Exo 2"/>
              </a:defRPr>
            </a:lvl3pPr>
            <a:lvl4pPr lvl="3" algn="ctr" rtl="0">
              <a:lnSpc>
                <a:spcPct val="100000"/>
              </a:lnSpc>
              <a:spcBef>
                <a:spcPts val="0"/>
              </a:spcBef>
              <a:spcAft>
                <a:spcPts val="0"/>
              </a:spcAft>
              <a:buSzPts val="3700"/>
              <a:buFont typeface="Exo 2"/>
              <a:buNone/>
              <a:defRPr sz="3700">
                <a:latin typeface="Exo 2"/>
                <a:ea typeface="Exo 2"/>
                <a:cs typeface="Exo 2"/>
                <a:sym typeface="Exo 2"/>
              </a:defRPr>
            </a:lvl4pPr>
            <a:lvl5pPr lvl="4" algn="ctr" rtl="0">
              <a:lnSpc>
                <a:spcPct val="100000"/>
              </a:lnSpc>
              <a:spcBef>
                <a:spcPts val="0"/>
              </a:spcBef>
              <a:spcAft>
                <a:spcPts val="0"/>
              </a:spcAft>
              <a:buSzPts val="3700"/>
              <a:buFont typeface="Exo 2"/>
              <a:buNone/>
              <a:defRPr sz="3700">
                <a:latin typeface="Exo 2"/>
                <a:ea typeface="Exo 2"/>
                <a:cs typeface="Exo 2"/>
                <a:sym typeface="Exo 2"/>
              </a:defRPr>
            </a:lvl5pPr>
            <a:lvl6pPr lvl="5" algn="ctr" rtl="0">
              <a:lnSpc>
                <a:spcPct val="100000"/>
              </a:lnSpc>
              <a:spcBef>
                <a:spcPts val="0"/>
              </a:spcBef>
              <a:spcAft>
                <a:spcPts val="0"/>
              </a:spcAft>
              <a:buSzPts val="3700"/>
              <a:buFont typeface="Exo 2"/>
              <a:buNone/>
              <a:defRPr sz="3700">
                <a:latin typeface="Exo 2"/>
                <a:ea typeface="Exo 2"/>
                <a:cs typeface="Exo 2"/>
                <a:sym typeface="Exo 2"/>
              </a:defRPr>
            </a:lvl6pPr>
            <a:lvl7pPr lvl="6" algn="ctr" rtl="0">
              <a:lnSpc>
                <a:spcPct val="100000"/>
              </a:lnSpc>
              <a:spcBef>
                <a:spcPts val="0"/>
              </a:spcBef>
              <a:spcAft>
                <a:spcPts val="0"/>
              </a:spcAft>
              <a:buSzPts val="3700"/>
              <a:buFont typeface="Exo 2"/>
              <a:buNone/>
              <a:defRPr sz="3700">
                <a:latin typeface="Exo 2"/>
                <a:ea typeface="Exo 2"/>
                <a:cs typeface="Exo 2"/>
                <a:sym typeface="Exo 2"/>
              </a:defRPr>
            </a:lvl7pPr>
            <a:lvl8pPr lvl="7" algn="ctr" rtl="0">
              <a:lnSpc>
                <a:spcPct val="100000"/>
              </a:lnSpc>
              <a:spcBef>
                <a:spcPts val="0"/>
              </a:spcBef>
              <a:spcAft>
                <a:spcPts val="0"/>
              </a:spcAft>
              <a:buSzPts val="3700"/>
              <a:buFont typeface="Exo 2"/>
              <a:buNone/>
              <a:defRPr sz="3700">
                <a:latin typeface="Exo 2"/>
                <a:ea typeface="Exo 2"/>
                <a:cs typeface="Exo 2"/>
                <a:sym typeface="Exo 2"/>
              </a:defRPr>
            </a:lvl8pPr>
            <a:lvl9pPr lvl="8" algn="ctr" rtl="0">
              <a:lnSpc>
                <a:spcPct val="100000"/>
              </a:lnSpc>
              <a:spcBef>
                <a:spcPts val="0"/>
              </a:spcBef>
              <a:spcAft>
                <a:spcPts val="0"/>
              </a:spcAft>
              <a:buSzPts val="3700"/>
              <a:buFont typeface="Exo 2"/>
              <a:buNone/>
              <a:defRPr sz="3700">
                <a:latin typeface="Exo 2"/>
                <a:ea typeface="Exo 2"/>
                <a:cs typeface="Exo 2"/>
                <a:sym typeface="Exo 2"/>
              </a:defRPr>
            </a:lvl9pPr>
          </a:lstStyle>
          <a:p>
            <a:endParaRPr/>
          </a:p>
        </p:txBody>
      </p:sp>
      <p:grpSp>
        <p:nvGrpSpPr>
          <p:cNvPr id="1436" name="Google Shape;1436;p70"/>
          <p:cNvGrpSpPr/>
          <p:nvPr/>
        </p:nvGrpSpPr>
        <p:grpSpPr>
          <a:xfrm>
            <a:off x="10724605" y="-178949"/>
            <a:ext cx="1725227" cy="2043112"/>
            <a:chOff x="10448639" y="85535"/>
            <a:chExt cx="1725226" cy="2043112"/>
          </a:xfrm>
        </p:grpSpPr>
        <p:sp>
          <p:nvSpPr>
            <p:cNvPr id="1437" name="Google Shape;1437;p70"/>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38" name="Google Shape;1438;p70"/>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39" name="Google Shape;1439;p70"/>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40" name="Google Shape;1440;p70"/>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41" name="Google Shape;1441;p70"/>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42" name="Google Shape;1442;p70"/>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57929281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matchingName="4. blank white 2">
  <p:cSld name="4. blank white 2">
    <p:bg>
      <p:bgPr>
        <a:solidFill>
          <a:schemeClr val="lt1"/>
        </a:solidFill>
        <a:effectLst/>
      </p:bgPr>
    </p:bg>
    <p:spTree>
      <p:nvGrpSpPr>
        <p:cNvPr id="1" name="Shape 1443"/>
        <p:cNvGrpSpPr/>
        <p:nvPr/>
      </p:nvGrpSpPr>
      <p:grpSpPr>
        <a:xfrm>
          <a:off x="0" y="0"/>
          <a:ext cx="0" cy="0"/>
          <a:chOff x="0" y="0"/>
          <a:chExt cx="0" cy="0"/>
        </a:xfrm>
      </p:grpSpPr>
      <p:sp>
        <p:nvSpPr>
          <p:cNvPr id="1444" name="Google Shape;1444;p71"/>
          <p:cNvSpPr txBox="1">
            <a:spLocks noGrp="1"/>
          </p:cNvSpPr>
          <p:nvPr>
            <p:ph type="title"/>
          </p:nvPr>
        </p:nvSpPr>
        <p:spPr>
          <a:xfrm>
            <a:off x="316900" y="55267"/>
            <a:ext cx="115596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300"/>
              <a:buFont typeface="Exo 2"/>
              <a:buNone/>
              <a:defRPr b="1">
                <a:solidFill>
                  <a:schemeClr val="dk2"/>
                </a:solidFill>
                <a:latin typeface="Century Gothic"/>
                <a:ea typeface="Century Gothic"/>
                <a:cs typeface="Century Gothic"/>
                <a:sym typeface="Century Gothic"/>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1445" name="Google Shape;1445;p71"/>
          <p:cNvSpPr txBox="1">
            <a:spLocks noGrp="1"/>
          </p:cNvSpPr>
          <p:nvPr>
            <p:ph type="subTitle" idx="1"/>
          </p:nvPr>
        </p:nvSpPr>
        <p:spPr>
          <a:xfrm>
            <a:off x="316900" y="842607"/>
            <a:ext cx="115596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600"/>
              <a:buFont typeface="Century Gothic"/>
              <a:buNone/>
              <a:defRPr b="1">
                <a:solidFill>
                  <a:srgbClr val="6688A3"/>
                </a:solidFill>
                <a:latin typeface="Century Gothic"/>
                <a:ea typeface="Century Gothic"/>
                <a:cs typeface="Century Gothic"/>
                <a:sym typeface="Century Gothic"/>
              </a:defRPr>
            </a:lvl1pPr>
            <a:lvl2pPr lvl="1" algn="ctr" rtl="0">
              <a:lnSpc>
                <a:spcPct val="100000"/>
              </a:lnSpc>
              <a:spcBef>
                <a:spcPts val="0"/>
              </a:spcBef>
              <a:spcAft>
                <a:spcPts val="0"/>
              </a:spcAft>
              <a:buSzPts val="2100"/>
              <a:buFont typeface="Century Gothic"/>
              <a:buNone/>
              <a:defRPr sz="3733">
                <a:latin typeface="Century Gothic"/>
                <a:ea typeface="Century Gothic"/>
                <a:cs typeface="Century Gothic"/>
                <a:sym typeface="Century Gothic"/>
              </a:defRPr>
            </a:lvl2pPr>
            <a:lvl3pPr lvl="2" algn="ctr" rtl="0">
              <a:lnSpc>
                <a:spcPct val="100000"/>
              </a:lnSpc>
              <a:spcBef>
                <a:spcPts val="0"/>
              </a:spcBef>
              <a:spcAft>
                <a:spcPts val="0"/>
              </a:spcAft>
              <a:buSzPts val="2100"/>
              <a:buFont typeface="Century Gothic"/>
              <a:buNone/>
              <a:defRPr sz="3733">
                <a:latin typeface="Century Gothic"/>
                <a:ea typeface="Century Gothic"/>
                <a:cs typeface="Century Gothic"/>
                <a:sym typeface="Century Gothic"/>
              </a:defRPr>
            </a:lvl3pPr>
            <a:lvl4pPr lvl="3" algn="ctr" rtl="0">
              <a:lnSpc>
                <a:spcPct val="100000"/>
              </a:lnSpc>
              <a:spcBef>
                <a:spcPts val="0"/>
              </a:spcBef>
              <a:spcAft>
                <a:spcPts val="0"/>
              </a:spcAft>
              <a:buSzPts val="2100"/>
              <a:buFont typeface="Century Gothic"/>
              <a:buNone/>
              <a:defRPr sz="3733">
                <a:latin typeface="Century Gothic"/>
                <a:ea typeface="Century Gothic"/>
                <a:cs typeface="Century Gothic"/>
                <a:sym typeface="Century Gothic"/>
              </a:defRPr>
            </a:lvl4pPr>
            <a:lvl5pPr lvl="4" algn="ctr" rtl="0">
              <a:lnSpc>
                <a:spcPct val="100000"/>
              </a:lnSpc>
              <a:spcBef>
                <a:spcPts val="0"/>
              </a:spcBef>
              <a:spcAft>
                <a:spcPts val="0"/>
              </a:spcAft>
              <a:buSzPts val="2100"/>
              <a:buFont typeface="Century Gothic"/>
              <a:buNone/>
              <a:defRPr sz="3733">
                <a:latin typeface="Century Gothic"/>
                <a:ea typeface="Century Gothic"/>
                <a:cs typeface="Century Gothic"/>
                <a:sym typeface="Century Gothic"/>
              </a:defRPr>
            </a:lvl5pPr>
            <a:lvl6pPr lvl="5" algn="ctr" rtl="0">
              <a:lnSpc>
                <a:spcPct val="100000"/>
              </a:lnSpc>
              <a:spcBef>
                <a:spcPts val="0"/>
              </a:spcBef>
              <a:spcAft>
                <a:spcPts val="0"/>
              </a:spcAft>
              <a:buSzPts val="2100"/>
              <a:buFont typeface="Century Gothic"/>
              <a:buNone/>
              <a:defRPr sz="3733">
                <a:latin typeface="Century Gothic"/>
                <a:ea typeface="Century Gothic"/>
                <a:cs typeface="Century Gothic"/>
                <a:sym typeface="Century Gothic"/>
              </a:defRPr>
            </a:lvl6pPr>
            <a:lvl7pPr lvl="6" algn="ctr" rtl="0">
              <a:lnSpc>
                <a:spcPct val="100000"/>
              </a:lnSpc>
              <a:spcBef>
                <a:spcPts val="0"/>
              </a:spcBef>
              <a:spcAft>
                <a:spcPts val="0"/>
              </a:spcAft>
              <a:buSzPts val="2100"/>
              <a:buFont typeface="Century Gothic"/>
              <a:buNone/>
              <a:defRPr sz="3733">
                <a:latin typeface="Century Gothic"/>
                <a:ea typeface="Century Gothic"/>
                <a:cs typeface="Century Gothic"/>
                <a:sym typeface="Century Gothic"/>
              </a:defRPr>
            </a:lvl7pPr>
            <a:lvl8pPr lvl="7" algn="ctr" rtl="0">
              <a:lnSpc>
                <a:spcPct val="100000"/>
              </a:lnSpc>
              <a:spcBef>
                <a:spcPts val="0"/>
              </a:spcBef>
              <a:spcAft>
                <a:spcPts val="0"/>
              </a:spcAft>
              <a:buSzPts val="2100"/>
              <a:buFont typeface="Century Gothic"/>
              <a:buNone/>
              <a:defRPr sz="3733">
                <a:latin typeface="Century Gothic"/>
                <a:ea typeface="Century Gothic"/>
                <a:cs typeface="Century Gothic"/>
                <a:sym typeface="Century Gothic"/>
              </a:defRPr>
            </a:lvl8pPr>
            <a:lvl9pPr lvl="8" algn="ctr" rtl="0">
              <a:lnSpc>
                <a:spcPct val="100000"/>
              </a:lnSpc>
              <a:spcBef>
                <a:spcPts val="0"/>
              </a:spcBef>
              <a:spcAft>
                <a:spcPts val="0"/>
              </a:spcAft>
              <a:buSzPts val="2100"/>
              <a:buFont typeface="Century Gothic"/>
              <a:buNone/>
              <a:defRPr sz="3733">
                <a:latin typeface="Century Gothic"/>
                <a:ea typeface="Century Gothic"/>
                <a:cs typeface="Century Gothic"/>
                <a:sym typeface="Century Gothic"/>
              </a:defRPr>
            </a:lvl9pPr>
          </a:lstStyle>
          <a:p>
            <a:endParaRPr/>
          </a:p>
        </p:txBody>
      </p:sp>
      <p:grpSp>
        <p:nvGrpSpPr>
          <p:cNvPr id="1446" name="Google Shape;1446;p71"/>
          <p:cNvGrpSpPr/>
          <p:nvPr/>
        </p:nvGrpSpPr>
        <p:grpSpPr>
          <a:xfrm>
            <a:off x="0" y="6336799"/>
            <a:ext cx="12192000" cy="521100"/>
            <a:chOff x="0" y="6314172"/>
            <a:chExt cx="12192000" cy="521100"/>
          </a:xfrm>
        </p:grpSpPr>
        <p:sp>
          <p:nvSpPr>
            <p:cNvPr id="1447" name="Google Shape;1447;p71"/>
            <p:cNvSpPr/>
            <p:nvPr/>
          </p:nvSpPr>
          <p:spPr>
            <a:xfrm>
              <a:off x="0" y="6314172"/>
              <a:ext cx="12192000" cy="521100"/>
            </a:xfrm>
            <a:prstGeom prst="rect">
              <a:avLst/>
            </a:prstGeom>
            <a:solidFill>
              <a:srgbClr val="FAFAF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Exo 2"/>
                <a:buNone/>
              </a:pPr>
              <a:endParaRPr sz="1867" b="0" i="0" u="none" strike="noStrike" cap="none" dirty="0">
                <a:solidFill>
                  <a:schemeClr val="lt1"/>
                </a:solidFill>
                <a:latin typeface="Century Gothic"/>
                <a:ea typeface="Century Gothic"/>
                <a:cs typeface="Century Gothic"/>
                <a:sym typeface="Century Gothic"/>
              </a:endParaRPr>
            </a:p>
          </p:txBody>
        </p:sp>
        <p:grpSp>
          <p:nvGrpSpPr>
            <p:cNvPr id="1448" name="Google Shape;1448;p71"/>
            <p:cNvGrpSpPr/>
            <p:nvPr/>
          </p:nvGrpSpPr>
          <p:grpSpPr>
            <a:xfrm>
              <a:off x="10577698" y="6472603"/>
              <a:ext cx="1323412" cy="240233"/>
              <a:chOff x="1753506" y="1074221"/>
              <a:chExt cx="2173448" cy="394536"/>
            </a:xfrm>
          </p:grpSpPr>
          <p:sp>
            <p:nvSpPr>
              <p:cNvPr id="1449" name="Google Shape;1449;p7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867" b="0" i="0" u="none" strike="noStrike" cap="none" dirty="0">
                  <a:solidFill>
                    <a:srgbClr val="000000"/>
                  </a:solidFill>
                  <a:latin typeface="Century Gothic"/>
                  <a:ea typeface="Century Gothic"/>
                  <a:cs typeface="Century Gothic"/>
                  <a:sym typeface="Century Gothic"/>
                </a:endParaRPr>
              </a:p>
            </p:txBody>
          </p:sp>
          <p:sp>
            <p:nvSpPr>
              <p:cNvPr id="1450" name="Google Shape;1450;p7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867" b="0" i="0" u="none" strike="noStrike" cap="none" dirty="0">
                  <a:solidFill>
                    <a:srgbClr val="000000"/>
                  </a:solidFill>
                  <a:latin typeface="Century Gothic"/>
                  <a:ea typeface="Century Gothic"/>
                  <a:cs typeface="Century Gothic"/>
                  <a:sym typeface="Century Gothic"/>
                </a:endParaRPr>
              </a:p>
            </p:txBody>
          </p:sp>
          <p:sp>
            <p:nvSpPr>
              <p:cNvPr id="1451" name="Google Shape;1451;p7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867" b="0" i="0" u="none" strike="noStrike" cap="none" dirty="0">
                  <a:solidFill>
                    <a:srgbClr val="000000"/>
                  </a:solidFill>
                  <a:latin typeface="Century Gothic"/>
                  <a:ea typeface="Century Gothic"/>
                  <a:cs typeface="Century Gothic"/>
                  <a:sym typeface="Century Gothic"/>
                </a:endParaRPr>
              </a:p>
            </p:txBody>
          </p:sp>
          <p:sp>
            <p:nvSpPr>
              <p:cNvPr id="1452" name="Google Shape;1452;p7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867" b="0" i="0" u="none" strike="noStrike" cap="none" dirty="0">
                  <a:solidFill>
                    <a:srgbClr val="000000"/>
                  </a:solidFill>
                  <a:latin typeface="Century Gothic"/>
                  <a:ea typeface="Century Gothic"/>
                  <a:cs typeface="Century Gothic"/>
                  <a:sym typeface="Century Gothic"/>
                </a:endParaRPr>
              </a:p>
            </p:txBody>
          </p:sp>
          <p:sp>
            <p:nvSpPr>
              <p:cNvPr id="1453" name="Google Shape;1453;p7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867" b="0" i="0" u="none" strike="noStrike" cap="none" dirty="0">
                  <a:solidFill>
                    <a:srgbClr val="000000"/>
                  </a:solidFill>
                  <a:latin typeface="Century Gothic"/>
                  <a:ea typeface="Century Gothic"/>
                  <a:cs typeface="Century Gothic"/>
                  <a:sym typeface="Century Gothic"/>
                </a:endParaRPr>
              </a:p>
            </p:txBody>
          </p:sp>
          <p:sp>
            <p:nvSpPr>
              <p:cNvPr id="1454" name="Google Shape;1454;p7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867" b="0" i="0" u="none" strike="noStrike" cap="none" dirty="0">
                  <a:solidFill>
                    <a:srgbClr val="000000"/>
                  </a:solidFill>
                  <a:latin typeface="Century Gothic"/>
                  <a:ea typeface="Century Gothic"/>
                  <a:cs typeface="Century Gothic"/>
                  <a:sym typeface="Century Gothic"/>
                </a:endParaRPr>
              </a:p>
            </p:txBody>
          </p:sp>
          <p:sp>
            <p:nvSpPr>
              <p:cNvPr id="1455" name="Google Shape;1455;p7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867" b="0" i="0" u="none" strike="noStrike" cap="none" dirty="0">
                  <a:solidFill>
                    <a:srgbClr val="000000"/>
                  </a:solidFill>
                  <a:latin typeface="Century Gothic"/>
                  <a:ea typeface="Century Gothic"/>
                  <a:cs typeface="Century Gothic"/>
                  <a:sym typeface="Century Gothic"/>
                </a:endParaRPr>
              </a:p>
            </p:txBody>
          </p:sp>
          <p:sp>
            <p:nvSpPr>
              <p:cNvPr id="1456" name="Google Shape;1456;p7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867" b="0" i="0" u="none" strike="noStrike" cap="none" dirty="0">
                  <a:solidFill>
                    <a:srgbClr val="000000"/>
                  </a:solidFill>
                  <a:latin typeface="Century Gothic"/>
                  <a:ea typeface="Century Gothic"/>
                  <a:cs typeface="Century Gothic"/>
                  <a:sym typeface="Century Gothic"/>
                </a:endParaRPr>
              </a:p>
            </p:txBody>
          </p:sp>
          <p:sp>
            <p:nvSpPr>
              <p:cNvPr id="1457" name="Google Shape;1457;p7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867" b="0" i="0" u="none" strike="noStrike" cap="none" dirty="0">
                  <a:solidFill>
                    <a:srgbClr val="000000"/>
                  </a:solidFill>
                  <a:latin typeface="Century Gothic"/>
                  <a:ea typeface="Century Gothic"/>
                  <a:cs typeface="Century Gothic"/>
                  <a:sym typeface="Century Gothic"/>
                </a:endParaRPr>
              </a:p>
            </p:txBody>
          </p:sp>
          <p:sp>
            <p:nvSpPr>
              <p:cNvPr id="1458" name="Google Shape;1458;p7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867" b="0" i="0" u="none" strike="noStrike" cap="none" dirty="0">
                  <a:solidFill>
                    <a:srgbClr val="000000"/>
                  </a:solidFill>
                  <a:latin typeface="Century Gothic"/>
                  <a:ea typeface="Century Gothic"/>
                  <a:cs typeface="Century Gothic"/>
                  <a:sym typeface="Century Gothic"/>
                </a:endParaRPr>
              </a:p>
            </p:txBody>
          </p:sp>
          <p:sp>
            <p:nvSpPr>
              <p:cNvPr id="1459" name="Google Shape;1459;p7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867" b="0" i="0" u="none" strike="noStrike" cap="none" dirty="0">
                  <a:solidFill>
                    <a:srgbClr val="000000"/>
                  </a:solidFill>
                  <a:latin typeface="Century Gothic"/>
                  <a:ea typeface="Century Gothic"/>
                  <a:cs typeface="Century Gothic"/>
                  <a:sym typeface="Century Gothic"/>
                </a:endParaRPr>
              </a:p>
            </p:txBody>
          </p:sp>
          <p:sp>
            <p:nvSpPr>
              <p:cNvPr id="1460" name="Google Shape;1460;p7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867" b="0" i="0" u="none" strike="noStrike" cap="none" dirty="0">
                  <a:solidFill>
                    <a:srgbClr val="000000"/>
                  </a:solidFill>
                  <a:latin typeface="Century Gothic"/>
                  <a:ea typeface="Century Gothic"/>
                  <a:cs typeface="Century Gothic"/>
                  <a:sym typeface="Century Gothic"/>
                </a:endParaRPr>
              </a:p>
            </p:txBody>
          </p:sp>
          <p:sp>
            <p:nvSpPr>
              <p:cNvPr id="1461" name="Google Shape;1461;p7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867" b="0" i="0" u="none" strike="noStrike" cap="none" dirty="0">
                  <a:solidFill>
                    <a:srgbClr val="000000"/>
                  </a:solidFill>
                  <a:latin typeface="Century Gothic"/>
                  <a:ea typeface="Century Gothic"/>
                  <a:cs typeface="Century Gothic"/>
                  <a:sym typeface="Century Gothic"/>
                </a:endParaRPr>
              </a:p>
            </p:txBody>
          </p:sp>
          <p:sp>
            <p:nvSpPr>
              <p:cNvPr id="1462" name="Google Shape;1462;p7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867" b="0" i="0" u="none" strike="noStrike" cap="none" dirty="0">
                  <a:solidFill>
                    <a:srgbClr val="000000"/>
                  </a:solidFill>
                  <a:latin typeface="Century Gothic"/>
                  <a:ea typeface="Century Gothic"/>
                  <a:cs typeface="Century Gothic"/>
                  <a:sym typeface="Century Gothic"/>
                </a:endParaRPr>
              </a:p>
            </p:txBody>
          </p:sp>
          <p:sp>
            <p:nvSpPr>
              <p:cNvPr id="1463" name="Google Shape;1463;p7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867" b="0" i="0" u="none" strike="noStrike" cap="none" dirty="0">
                  <a:solidFill>
                    <a:srgbClr val="000000"/>
                  </a:solidFill>
                  <a:latin typeface="Century Gothic"/>
                  <a:ea typeface="Century Gothic"/>
                  <a:cs typeface="Century Gothic"/>
                  <a:sym typeface="Century Gothic"/>
                </a:endParaRPr>
              </a:p>
            </p:txBody>
          </p:sp>
        </p:grpSp>
      </p:grpSp>
      <p:sp>
        <p:nvSpPr>
          <p:cNvPr id="1464" name="Google Shape;1464;p71"/>
          <p:cNvSpPr txBox="1"/>
          <p:nvPr/>
        </p:nvSpPr>
        <p:spPr>
          <a:xfrm>
            <a:off x="249175" y="6419025"/>
            <a:ext cx="3608700" cy="27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400" i="1" dirty="0">
                <a:latin typeface="Exo 2 Regular"/>
                <a:ea typeface="Exo 2 Regular"/>
                <a:cs typeface="Exo 2 Regular"/>
                <a:sym typeface="Exo 2 Regular"/>
              </a:rPr>
              <a:t>-Highly Confidential-</a:t>
            </a:r>
            <a:endParaRPr sz="1400" i="1" dirty="0">
              <a:latin typeface="Exo 2 Regular"/>
              <a:ea typeface="Exo 2 Regular"/>
              <a:cs typeface="Exo 2 Regular"/>
              <a:sym typeface="Exo 2 Regular"/>
            </a:endParaRPr>
          </a:p>
        </p:txBody>
      </p:sp>
      <p:sp>
        <p:nvSpPr>
          <p:cNvPr id="1465" name="Google Shape;1465;p71"/>
          <p:cNvSpPr txBox="1"/>
          <p:nvPr/>
        </p:nvSpPr>
        <p:spPr>
          <a:xfrm>
            <a:off x="5730146" y="6293935"/>
            <a:ext cx="731700" cy="5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i="1" dirty="0">
                <a:solidFill>
                  <a:srgbClr val="666666"/>
                </a:solidFill>
                <a:latin typeface="Century Gothic"/>
                <a:ea typeface="Century Gothic"/>
                <a:cs typeface="Century Gothic"/>
                <a:sym typeface="Century Gothic"/>
              </a:rPr>
              <a:t>-</a:t>
            </a:r>
            <a:fld id="{00000000-1234-1234-1234-123412341234}" type="slidenum">
              <a:rPr lang="en-US" sz="1300" i="1">
                <a:solidFill>
                  <a:srgbClr val="666666"/>
                </a:solidFill>
                <a:latin typeface="Century Gothic"/>
                <a:ea typeface="Century Gothic"/>
                <a:cs typeface="Century Gothic"/>
                <a:sym typeface="Century Gothic"/>
              </a:rPr>
              <a:pPr marL="0" lvl="0" indent="0" algn="ctr" rtl="0">
                <a:spcBef>
                  <a:spcPts val="0"/>
                </a:spcBef>
                <a:spcAft>
                  <a:spcPts val="0"/>
                </a:spcAft>
                <a:buNone/>
              </a:pPr>
              <a:t>‹#›</a:t>
            </a:fld>
            <a:r>
              <a:rPr lang="en-US" sz="1300" i="1" dirty="0">
                <a:solidFill>
                  <a:srgbClr val="666666"/>
                </a:solidFill>
                <a:latin typeface="Century Gothic"/>
                <a:ea typeface="Century Gothic"/>
                <a:cs typeface="Century Gothic"/>
                <a:sym typeface="Century Gothic"/>
              </a:rPr>
              <a:t>-</a:t>
            </a:r>
            <a:endParaRPr sz="1300" i="1" dirty="0">
              <a:solidFill>
                <a:srgbClr val="666666"/>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174762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6"/>
        <p:cNvGrpSpPr/>
        <p:nvPr/>
      </p:nvGrpSpPr>
      <p:grpSpPr>
        <a:xfrm>
          <a:off x="0" y="0"/>
          <a:ext cx="0" cy="0"/>
          <a:chOff x="0" y="0"/>
          <a:chExt cx="0" cy="0"/>
        </a:xfrm>
      </p:grpSpPr>
      <p:sp>
        <p:nvSpPr>
          <p:cNvPr id="1467" name="Google Shape;1467;p72"/>
          <p:cNvSpPr txBox="1">
            <a:spLocks noGrp="1"/>
          </p:cNvSpPr>
          <p:nvPr>
            <p:ph type="title"/>
          </p:nvPr>
        </p:nvSpPr>
        <p:spPr>
          <a:xfrm>
            <a:off x="415601" y="593367"/>
            <a:ext cx="11360700" cy="763500"/>
          </a:xfrm>
          <a:prstGeom prst="rect">
            <a:avLst/>
          </a:prstGeom>
        </p:spPr>
        <p:txBody>
          <a:bodyPr spcFirstLastPara="1" wrap="square" lIns="0" tIns="0" rIns="0" bIns="0"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8" name="Google Shape;1468;p72"/>
          <p:cNvSpPr txBox="1">
            <a:spLocks noGrp="1"/>
          </p:cNvSpPr>
          <p:nvPr>
            <p:ph type="body" idx="1"/>
          </p:nvPr>
        </p:nvSpPr>
        <p:spPr>
          <a:xfrm>
            <a:off x="415601" y="1536633"/>
            <a:ext cx="11360700" cy="4555200"/>
          </a:xfrm>
          <a:prstGeom prst="rect">
            <a:avLst/>
          </a:prstGeom>
        </p:spPr>
        <p:txBody>
          <a:bodyPr spcFirstLastPara="1" wrap="square" lIns="0" tIns="0" rIns="0" bIns="0" anchor="t" anchorCtr="0">
            <a:noAutofit/>
          </a:bodyPr>
          <a:lstStyle>
            <a:lvl1pPr marL="457189" lvl="0" indent="-330192" rtl="0">
              <a:spcBef>
                <a:spcPts val="600"/>
              </a:spcBef>
              <a:spcAft>
                <a:spcPts val="0"/>
              </a:spcAft>
              <a:buSzPts val="1600"/>
              <a:buChar char="•"/>
              <a:defRPr/>
            </a:lvl1pPr>
            <a:lvl2pPr marL="914377" lvl="1" indent="-330192" rtl="0">
              <a:spcBef>
                <a:spcPts val="1000"/>
              </a:spcBef>
              <a:spcAft>
                <a:spcPts val="0"/>
              </a:spcAft>
              <a:buSzPts val="1600"/>
              <a:buChar char="•"/>
              <a:defRPr/>
            </a:lvl2pPr>
            <a:lvl3pPr marL="1371566" lvl="2" indent="-317492" rtl="0">
              <a:spcBef>
                <a:spcPts val="1000"/>
              </a:spcBef>
              <a:spcAft>
                <a:spcPts val="0"/>
              </a:spcAft>
              <a:buSzPts val="1400"/>
              <a:buChar char="•"/>
              <a:defRPr/>
            </a:lvl3pPr>
            <a:lvl4pPr marL="1828754" lvl="3" indent="-304792" rtl="0">
              <a:spcBef>
                <a:spcPts val="1000"/>
              </a:spcBef>
              <a:spcAft>
                <a:spcPts val="0"/>
              </a:spcAft>
              <a:buSzPts val="1200"/>
              <a:buChar char="•"/>
              <a:defRPr/>
            </a:lvl4pPr>
            <a:lvl5pPr marL="2285943" lvl="4" indent="-292093" rtl="0">
              <a:spcBef>
                <a:spcPts val="1000"/>
              </a:spcBef>
              <a:spcAft>
                <a:spcPts val="0"/>
              </a:spcAft>
              <a:buSzPts val="1000"/>
              <a:buChar char="•"/>
              <a:defRPr/>
            </a:lvl5pPr>
            <a:lvl6pPr marL="2743131" lvl="5" indent="-292093" rtl="0">
              <a:spcBef>
                <a:spcPts val="1000"/>
              </a:spcBef>
              <a:spcAft>
                <a:spcPts val="0"/>
              </a:spcAft>
              <a:buSzPts val="1000"/>
              <a:buChar char="•"/>
              <a:defRPr/>
            </a:lvl6pPr>
            <a:lvl7pPr marL="3200320" lvl="6" indent="-292093" rtl="0">
              <a:spcBef>
                <a:spcPts val="1000"/>
              </a:spcBef>
              <a:spcAft>
                <a:spcPts val="0"/>
              </a:spcAft>
              <a:buSzPts val="1000"/>
              <a:buChar char="•"/>
              <a:defRPr/>
            </a:lvl7pPr>
            <a:lvl8pPr marL="3657509" lvl="7" indent="-292093" rtl="0">
              <a:spcBef>
                <a:spcPts val="1000"/>
              </a:spcBef>
              <a:spcAft>
                <a:spcPts val="0"/>
              </a:spcAft>
              <a:buSzPts val="1000"/>
              <a:buChar char="•"/>
              <a:defRPr/>
            </a:lvl8pPr>
            <a:lvl9pPr marL="4114697" lvl="8" indent="-292093" rtl="0">
              <a:spcBef>
                <a:spcPts val="1000"/>
              </a:spcBef>
              <a:spcAft>
                <a:spcPts val="1000"/>
              </a:spcAft>
              <a:buSzPts val="1000"/>
              <a:buChar char="•"/>
              <a:defRPr/>
            </a:lvl9pPr>
          </a:lstStyle>
          <a:p>
            <a:endParaRPr/>
          </a:p>
        </p:txBody>
      </p:sp>
      <p:sp>
        <p:nvSpPr>
          <p:cNvPr id="1469" name="Google Shape;1469;p72"/>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7125044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1470"/>
        <p:cNvGrpSpPr/>
        <p:nvPr/>
      </p:nvGrpSpPr>
      <p:grpSpPr>
        <a:xfrm>
          <a:off x="0" y="0"/>
          <a:ext cx="0" cy="0"/>
          <a:chOff x="0" y="0"/>
          <a:chExt cx="0" cy="0"/>
        </a:xfrm>
      </p:grpSpPr>
      <p:sp>
        <p:nvSpPr>
          <p:cNvPr id="1471" name="Google Shape;1471;p73"/>
          <p:cNvSpPr/>
          <p:nvPr/>
        </p:nvSpPr>
        <p:spPr>
          <a:xfrm>
            <a:off x="0" y="3"/>
            <a:ext cx="12192000" cy="1400100"/>
          </a:xfrm>
          <a:prstGeom prst="rect">
            <a:avLst/>
          </a:prstGeom>
          <a:solidFill>
            <a:srgbClr val="0072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72" name="Google Shape;1472;p73"/>
          <p:cNvSpPr txBox="1">
            <a:spLocks noGrp="1"/>
          </p:cNvSpPr>
          <p:nvPr>
            <p:ph type="ctrTitle"/>
          </p:nvPr>
        </p:nvSpPr>
        <p:spPr>
          <a:xfrm>
            <a:off x="980743" y="273828"/>
            <a:ext cx="8886000" cy="888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4000"/>
              <a:buFont typeface="Calibri"/>
              <a:buNone/>
              <a:defRPr sz="4000"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73" name="Google Shape;1473;p73"/>
          <p:cNvGrpSpPr/>
          <p:nvPr/>
        </p:nvGrpSpPr>
        <p:grpSpPr>
          <a:xfrm rot="5400000">
            <a:off x="279727" y="481646"/>
            <a:ext cx="607548" cy="472479"/>
            <a:chOff x="1748589" y="1140618"/>
            <a:chExt cx="1233600" cy="959348"/>
          </a:xfrm>
        </p:grpSpPr>
        <p:sp>
          <p:nvSpPr>
            <p:cNvPr id="1474" name="Google Shape;1474;p73"/>
            <p:cNvSpPr/>
            <p:nvPr/>
          </p:nvSpPr>
          <p:spPr>
            <a:xfrm>
              <a:off x="1748589" y="1140618"/>
              <a:ext cx="1233600" cy="207300"/>
            </a:xfrm>
            <a:prstGeom prst="roundRect">
              <a:avLst>
                <a:gd name="adj" fmla="val 50000"/>
              </a:avLst>
            </a:prstGeom>
            <a:solidFill>
              <a:srgbClr val="F370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75" name="Google Shape;1475;p73"/>
            <p:cNvSpPr/>
            <p:nvPr/>
          </p:nvSpPr>
          <p:spPr>
            <a:xfrm>
              <a:off x="1748589" y="1516642"/>
              <a:ext cx="1233600" cy="2073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76" name="Google Shape;1476;p73"/>
            <p:cNvSpPr/>
            <p:nvPr/>
          </p:nvSpPr>
          <p:spPr>
            <a:xfrm>
              <a:off x="1748589" y="1892666"/>
              <a:ext cx="1233600" cy="2073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pic>
        <p:nvPicPr>
          <p:cNvPr id="1477" name="Google Shape;1477;p73"/>
          <p:cNvPicPr preferRelativeResize="0"/>
          <p:nvPr/>
        </p:nvPicPr>
        <p:blipFill rotWithShape="1">
          <a:blip r:embed="rId2">
            <a:alphaModFix/>
          </a:blip>
          <a:srcRect/>
          <a:stretch/>
        </p:blipFill>
        <p:spPr>
          <a:xfrm>
            <a:off x="10407505" y="6228307"/>
            <a:ext cx="1466491" cy="446456"/>
          </a:xfrm>
          <a:prstGeom prst="rect">
            <a:avLst/>
          </a:prstGeom>
          <a:noFill/>
          <a:ln>
            <a:noFill/>
          </a:ln>
        </p:spPr>
      </p:pic>
      <p:sp>
        <p:nvSpPr>
          <p:cNvPr id="1478" name="Google Shape;1478;p73"/>
          <p:cNvSpPr txBox="1">
            <a:spLocks noGrp="1"/>
          </p:cNvSpPr>
          <p:nvPr>
            <p:ph type="sldNum" idx="12"/>
          </p:nvPr>
        </p:nvSpPr>
        <p:spPr>
          <a:xfrm>
            <a:off x="192770" y="6288261"/>
            <a:ext cx="488100" cy="365100"/>
          </a:xfrm>
          <a:prstGeom prst="rect">
            <a:avLst/>
          </a:prstGeom>
          <a:noFill/>
          <a:ln>
            <a:noFill/>
          </a:ln>
        </p:spPr>
        <p:txBody>
          <a:bodyPr spcFirstLastPara="1" wrap="square" lIns="91425" tIns="45700" rIns="36000" bIns="45700" anchor="ctr" anchorCtr="0">
            <a:noAutofit/>
          </a:bodyPr>
          <a:lstStyle>
            <a:lvl1pPr marL="0" lvl="0" indent="0" algn="r" rtl="0">
              <a:spcBef>
                <a:spcPts val="0"/>
              </a:spcBef>
              <a:buNone/>
              <a:defRPr sz="1200">
                <a:solidFill>
                  <a:srgbClr val="3F3F3F"/>
                </a:solidFill>
                <a:latin typeface="Calibri"/>
                <a:ea typeface="Calibri"/>
                <a:cs typeface="Calibri"/>
                <a:sym typeface="Calibri"/>
              </a:defRPr>
            </a:lvl1pPr>
            <a:lvl2pPr marL="0" lvl="1" indent="0" algn="r" rtl="0">
              <a:spcBef>
                <a:spcPts val="0"/>
              </a:spcBef>
              <a:buNone/>
              <a:defRPr sz="1200">
                <a:solidFill>
                  <a:srgbClr val="3F3F3F"/>
                </a:solidFill>
                <a:latin typeface="Calibri"/>
                <a:ea typeface="Calibri"/>
                <a:cs typeface="Calibri"/>
                <a:sym typeface="Calibri"/>
              </a:defRPr>
            </a:lvl2pPr>
            <a:lvl3pPr marL="0" lvl="2" indent="0" algn="r" rtl="0">
              <a:spcBef>
                <a:spcPts val="0"/>
              </a:spcBef>
              <a:buNone/>
              <a:defRPr sz="1200">
                <a:solidFill>
                  <a:srgbClr val="3F3F3F"/>
                </a:solidFill>
                <a:latin typeface="Calibri"/>
                <a:ea typeface="Calibri"/>
                <a:cs typeface="Calibri"/>
                <a:sym typeface="Calibri"/>
              </a:defRPr>
            </a:lvl3pPr>
            <a:lvl4pPr marL="0" lvl="3" indent="0" algn="r" rtl="0">
              <a:spcBef>
                <a:spcPts val="0"/>
              </a:spcBef>
              <a:buNone/>
              <a:defRPr sz="1200">
                <a:solidFill>
                  <a:srgbClr val="3F3F3F"/>
                </a:solidFill>
                <a:latin typeface="Calibri"/>
                <a:ea typeface="Calibri"/>
                <a:cs typeface="Calibri"/>
                <a:sym typeface="Calibri"/>
              </a:defRPr>
            </a:lvl4pPr>
            <a:lvl5pPr marL="0" lvl="4" indent="0" algn="r" rtl="0">
              <a:spcBef>
                <a:spcPts val="0"/>
              </a:spcBef>
              <a:buNone/>
              <a:defRPr sz="1200">
                <a:solidFill>
                  <a:srgbClr val="3F3F3F"/>
                </a:solidFill>
                <a:latin typeface="Calibri"/>
                <a:ea typeface="Calibri"/>
                <a:cs typeface="Calibri"/>
                <a:sym typeface="Calibri"/>
              </a:defRPr>
            </a:lvl5pPr>
            <a:lvl6pPr marL="0" lvl="5" indent="0" algn="r" rtl="0">
              <a:spcBef>
                <a:spcPts val="0"/>
              </a:spcBef>
              <a:buNone/>
              <a:defRPr sz="1200">
                <a:solidFill>
                  <a:srgbClr val="3F3F3F"/>
                </a:solidFill>
                <a:latin typeface="Calibri"/>
                <a:ea typeface="Calibri"/>
                <a:cs typeface="Calibri"/>
                <a:sym typeface="Calibri"/>
              </a:defRPr>
            </a:lvl6pPr>
            <a:lvl7pPr marL="0" lvl="6" indent="0" algn="r" rtl="0">
              <a:spcBef>
                <a:spcPts val="0"/>
              </a:spcBef>
              <a:buNone/>
              <a:defRPr sz="1200">
                <a:solidFill>
                  <a:srgbClr val="3F3F3F"/>
                </a:solidFill>
                <a:latin typeface="Calibri"/>
                <a:ea typeface="Calibri"/>
                <a:cs typeface="Calibri"/>
                <a:sym typeface="Calibri"/>
              </a:defRPr>
            </a:lvl7pPr>
            <a:lvl8pPr marL="0" lvl="7" indent="0" algn="r" rtl="0">
              <a:spcBef>
                <a:spcPts val="0"/>
              </a:spcBef>
              <a:buNone/>
              <a:defRPr sz="1200">
                <a:solidFill>
                  <a:srgbClr val="3F3F3F"/>
                </a:solidFill>
                <a:latin typeface="Calibri"/>
                <a:ea typeface="Calibri"/>
                <a:cs typeface="Calibri"/>
                <a:sym typeface="Calibri"/>
              </a:defRPr>
            </a:lvl8pPr>
            <a:lvl9pPr marL="0" lvl="8" indent="0" algn="r" rtl="0">
              <a:spcBef>
                <a:spcPts val="0"/>
              </a:spcBef>
              <a:buNone/>
              <a:defRPr sz="1200">
                <a:solidFill>
                  <a:srgbClr val="3F3F3F"/>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1479" name="Google Shape;1479;p73"/>
          <p:cNvSpPr txBox="1">
            <a:spLocks noGrp="1"/>
          </p:cNvSpPr>
          <p:nvPr>
            <p:ph type="body" idx="1"/>
          </p:nvPr>
        </p:nvSpPr>
        <p:spPr>
          <a:xfrm>
            <a:off x="981075" y="1674002"/>
            <a:ext cx="10893300" cy="3961500"/>
          </a:xfrm>
          <a:prstGeom prst="rect">
            <a:avLst/>
          </a:prstGeom>
          <a:noFill/>
          <a:ln>
            <a:noFill/>
          </a:ln>
        </p:spPr>
        <p:txBody>
          <a:bodyPr spcFirstLastPara="1" wrap="square" lIns="91425" tIns="45700" rIns="91425" bIns="45700" anchor="t" anchorCtr="0">
            <a:normAutofit/>
          </a:bodyPr>
          <a:lstStyle>
            <a:lvl1pPr marL="457189" lvl="0" indent="-431789" algn="l" rtl="0">
              <a:lnSpc>
                <a:spcPct val="90000"/>
              </a:lnSpc>
              <a:spcBef>
                <a:spcPts val="600"/>
              </a:spcBef>
              <a:spcAft>
                <a:spcPts val="0"/>
              </a:spcAft>
              <a:buClr>
                <a:schemeClr val="lt2"/>
              </a:buClr>
              <a:buSzPts val="3200"/>
              <a:buFont typeface="Calibri"/>
              <a:buChar char="•"/>
              <a:defRPr sz="3200">
                <a:solidFill>
                  <a:schemeClr val="lt2"/>
                </a:solidFill>
              </a:defRPr>
            </a:lvl1pPr>
            <a:lvl2pPr marL="914377" lvl="1" indent="-406390" algn="l" rtl="0">
              <a:lnSpc>
                <a:spcPct val="90000"/>
              </a:lnSpc>
              <a:spcBef>
                <a:spcPts val="1000"/>
              </a:spcBef>
              <a:spcAft>
                <a:spcPts val="0"/>
              </a:spcAft>
              <a:buClr>
                <a:srgbClr val="0070B7"/>
              </a:buClr>
              <a:buSzPts val="2800"/>
              <a:buChar char="•"/>
              <a:defRPr sz="2800">
                <a:solidFill>
                  <a:schemeClr val="lt2"/>
                </a:solidFill>
              </a:defRPr>
            </a:lvl2pPr>
            <a:lvl3pPr marL="1371566" lvl="2" indent="-380990" algn="l" rtl="0">
              <a:lnSpc>
                <a:spcPct val="90000"/>
              </a:lnSpc>
              <a:spcBef>
                <a:spcPts val="1000"/>
              </a:spcBef>
              <a:spcAft>
                <a:spcPts val="0"/>
              </a:spcAft>
              <a:buClr>
                <a:srgbClr val="0070B7"/>
              </a:buClr>
              <a:buSzPts val="2400"/>
              <a:buChar char="•"/>
              <a:defRPr sz="2400">
                <a:solidFill>
                  <a:schemeClr val="lt2"/>
                </a:solidFill>
              </a:defRPr>
            </a:lvl3pPr>
            <a:lvl4pPr marL="1828754" lvl="3" indent="-355591" algn="l" rtl="0">
              <a:lnSpc>
                <a:spcPct val="90000"/>
              </a:lnSpc>
              <a:spcBef>
                <a:spcPts val="1000"/>
              </a:spcBef>
              <a:spcAft>
                <a:spcPts val="0"/>
              </a:spcAft>
              <a:buClr>
                <a:srgbClr val="0070B7"/>
              </a:buClr>
              <a:buSzPts val="2000"/>
              <a:buChar char="•"/>
              <a:defRPr sz="2000">
                <a:solidFill>
                  <a:schemeClr val="lt2"/>
                </a:solidFill>
              </a:defRPr>
            </a:lvl4pPr>
            <a:lvl5pPr marL="2285943" lvl="4" indent="-342891" algn="l" rtl="0">
              <a:lnSpc>
                <a:spcPct val="90000"/>
              </a:lnSpc>
              <a:spcBef>
                <a:spcPts val="1000"/>
              </a:spcBef>
              <a:spcAft>
                <a:spcPts val="0"/>
              </a:spcAft>
              <a:buClr>
                <a:srgbClr val="0070B7"/>
              </a:buClr>
              <a:buSzPts val="1800"/>
              <a:buChar char="•"/>
              <a:defRPr sz="1800">
                <a:solidFill>
                  <a:schemeClr val="lt2"/>
                </a:solidFill>
              </a:defRPr>
            </a:lvl5pPr>
            <a:lvl6pPr marL="2743131" lvl="5" indent="-342891" algn="l" rtl="0">
              <a:lnSpc>
                <a:spcPct val="90000"/>
              </a:lnSpc>
              <a:spcBef>
                <a:spcPts val="1000"/>
              </a:spcBef>
              <a:spcAft>
                <a:spcPts val="0"/>
              </a:spcAft>
              <a:buClr>
                <a:schemeClr val="dk1"/>
              </a:buClr>
              <a:buSzPts val="1800"/>
              <a:buChar char="•"/>
              <a:defRPr/>
            </a:lvl6pPr>
            <a:lvl7pPr marL="3200320" lvl="6" indent="-342891" algn="l" rtl="0">
              <a:lnSpc>
                <a:spcPct val="90000"/>
              </a:lnSpc>
              <a:spcBef>
                <a:spcPts val="1000"/>
              </a:spcBef>
              <a:spcAft>
                <a:spcPts val="0"/>
              </a:spcAft>
              <a:buClr>
                <a:schemeClr val="dk1"/>
              </a:buClr>
              <a:buSzPts val="1800"/>
              <a:buChar char="•"/>
              <a:defRPr/>
            </a:lvl7pPr>
            <a:lvl8pPr marL="3657509" lvl="7" indent="-342891" algn="l" rtl="0">
              <a:lnSpc>
                <a:spcPct val="90000"/>
              </a:lnSpc>
              <a:spcBef>
                <a:spcPts val="1000"/>
              </a:spcBef>
              <a:spcAft>
                <a:spcPts val="0"/>
              </a:spcAft>
              <a:buClr>
                <a:schemeClr val="dk1"/>
              </a:buClr>
              <a:buSzPts val="1800"/>
              <a:buChar char="•"/>
              <a:defRPr/>
            </a:lvl8pPr>
            <a:lvl9pPr marL="4114697" lvl="8" indent="-342891" algn="l" rtl="0">
              <a:lnSpc>
                <a:spcPct val="90000"/>
              </a:lnSpc>
              <a:spcBef>
                <a:spcPts val="1000"/>
              </a:spcBef>
              <a:spcAft>
                <a:spcPts val="1000"/>
              </a:spcAft>
              <a:buClr>
                <a:schemeClr val="dk1"/>
              </a:buClr>
              <a:buSzPts val="1800"/>
              <a:buChar char="•"/>
              <a:defRPr/>
            </a:lvl9pPr>
          </a:lstStyle>
          <a:p>
            <a:endParaRPr/>
          </a:p>
        </p:txBody>
      </p:sp>
    </p:spTree>
    <p:extLst>
      <p:ext uri="{BB962C8B-B14F-4D97-AF65-F5344CB8AC3E}">
        <p14:creationId xmlns:p14="http://schemas.microsoft.com/office/powerpoint/2010/main" val="28025293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480"/>
        <p:cNvGrpSpPr/>
        <p:nvPr/>
      </p:nvGrpSpPr>
      <p:grpSpPr>
        <a:xfrm>
          <a:off x="0" y="0"/>
          <a:ext cx="0" cy="0"/>
          <a:chOff x="0" y="0"/>
          <a:chExt cx="0" cy="0"/>
        </a:xfrm>
      </p:grpSpPr>
      <p:sp>
        <p:nvSpPr>
          <p:cNvPr id="1481" name="Google Shape;1481;p74"/>
          <p:cNvSpPr txBox="1">
            <a:spLocks noGrp="1"/>
          </p:cNvSpPr>
          <p:nvPr>
            <p:ph type="ctrTitle"/>
          </p:nvPr>
        </p:nvSpPr>
        <p:spPr>
          <a:xfrm>
            <a:off x="980743" y="273828"/>
            <a:ext cx="10893300" cy="888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1B75BC"/>
              </a:buClr>
              <a:buSzPts val="4000"/>
              <a:buFont typeface="Calibri"/>
              <a:buNone/>
              <a:defRPr sz="4000" b="1">
                <a:solidFill>
                  <a:srgbClr val="1B75BC"/>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82" name="Google Shape;1482;p74"/>
          <p:cNvGrpSpPr/>
          <p:nvPr/>
        </p:nvGrpSpPr>
        <p:grpSpPr>
          <a:xfrm rot="5400000">
            <a:off x="279727" y="481646"/>
            <a:ext cx="607548" cy="472479"/>
            <a:chOff x="1748589" y="1140618"/>
            <a:chExt cx="1233600" cy="959348"/>
          </a:xfrm>
        </p:grpSpPr>
        <p:sp>
          <p:nvSpPr>
            <p:cNvPr id="1483" name="Google Shape;1483;p74"/>
            <p:cNvSpPr/>
            <p:nvPr/>
          </p:nvSpPr>
          <p:spPr>
            <a:xfrm>
              <a:off x="1748589" y="1140618"/>
              <a:ext cx="1233600" cy="207300"/>
            </a:xfrm>
            <a:prstGeom prst="roundRect">
              <a:avLst>
                <a:gd name="adj" fmla="val 50000"/>
              </a:avLst>
            </a:prstGeom>
            <a:solidFill>
              <a:srgbClr val="F370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84" name="Google Shape;1484;p74"/>
            <p:cNvSpPr/>
            <p:nvPr/>
          </p:nvSpPr>
          <p:spPr>
            <a:xfrm>
              <a:off x="1748589" y="1516642"/>
              <a:ext cx="1233600" cy="207300"/>
            </a:xfrm>
            <a:prstGeom prst="roundRect">
              <a:avLst>
                <a:gd name="adj" fmla="val 50000"/>
              </a:avLst>
            </a:prstGeom>
            <a:solidFill>
              <a:srgbClr val="0070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85" name="Google Shape;1485;p74"/>
            <p:cNvSpPr/>
            <p:nvPr/>
          </p:nvSpPr>
          <p:spPr>
            <a:xfrm>
              <a:off x="1748589" y="1892666"/>
              <a:ext cx="1233600" cy="207300"/>
            </a:xfrm>
            <a:prstGeom prst="roundRect">
              <a:avLst>
                <a:gd name="adj" fmla="val 50000"/>
              </a:avLst>
            </a:prstGeom>
            <a:solidFill>
              <a:srgbClr val="0070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pic>
        <p:nvPicPr>
          <p:cNvPr id="1486" name="Google Shape;1486;p74"/>
          <p:cNvPicPr preferRelativeResize="0"/>
          <p:nvPr/>
        </p:nvPicPr>
        <p:blipFill rotWithShape="1">
          <a:blip r:embed="rId2">
            <a:alphaModFix/>
          </a:blip>
          <a:srcRect/>
          <a:stretch/>
        </p:blipFill>
        <p:spPr>
          <a:xfrm>
            <a:off x="10407505" y="6228307"/>
            <a:ext cx="1466491" cy="446456"/>
          </a:xfrm>
          <a:prstGeom prst="rect">
            <a:avLst/>
          </a:prstGeom>
          <a:noFill/>
          <a:ln>
            <a:noFill/>
          </a:ln>
        </p:spPr>
      </p:pic>
      <p:sp>
        <p:nvSpPr>
          <p:cNvPr id="1487" name="Google Shape;1487;p74"/>
          <p:cNvSpPr txBox="1">
            <a:spLocks noGrp="1"/>
          </p:cNvSpPr>
          <p:nvPr>
            <p:ph type="sldNum" idx="12"/>
          </p:nvPr>
        </p:nvSpPr>
        <p:spPr>
          <a:xfrm>
            <a:off x="192770" y="6288261"/>
            <a:ext cx="488100" cy="365100"/>
          </a:xfrm>
          <a:prstGeom prst="rect">
            <a:avLst/>
          </a:prstGeom>
          <a:noFill/>
          <a:ln>
            <a:noFill/>
          </a:ln>
        </p:spPr>
        <p:txBody>
          <a:bodyPr spcFirstLastPara="1" wrap="square" lIns="91425" tIns="45700" rIns="36000" bIns="45700" anchor="ctr" anchorCtr="0">
            <a:noAutofit/>
          </a:bodyPr>
          <a:lstStyle>
            <a:lvl1pPr marL="0" lvl="0" indent="0" algn="r" rtl="0">
              <a:spcBef>
                <a:spcPts val="0"/>
              </a:spcBef>
              <a:buNone/>
              <a:defRPr sz="1200">
                <a:solidFill>
                  <a:srgbClr val="3F3F3F"/>
                </a:solidFill>
                <a:latin typeface="Calibri"/>
                <a:ea typeface="Calibri"/>
                <a:cs typeface="Calibri"/>
                <a:sym typeface="Calibri"/>
              </a:defRPr>
            </a:lvl1pPr>
            <a:lvl2pPr marL="0" lvl="1" indent="0" algn="r" rtl="0">
              <a:spcBef>
                <a:spcPts val="0"/>
              </a:spcBef>
              <a:buNone/>
              <a:defRPr sz="1200">
                <a:solidFill>
                  <a:srgbClr val="3F3F3F"/>
                </a:solidFill>
                <a:latin typeface="Calibri"/>
                <a:ea typeface="Calibri"/>
                <a:cs typeface="Calibri"/>
                <a:sym typeface="Calibri"/>
              </a:defRPr>
            </a:lvl2pPr>
            <a:lvl3pPr marL="0" lvl="2" indent="0" algn="r" rtl="0">
              <a:spcBef>
                <a:spcPts val="0"/>
              </a:spcBef>
              <a:buNone/>
              <a:defRPr sz="1200">
                <a:solidFill>
                  <a:srgbClr val="3F3F3F"/>
                </a:solidFill>
                <a:latin typeface="Calibri"/>
                <a:ea typeface="Calibri"/>
                <a:cs typeface="Calibri"/>
                <a:sym typeface="Calibri"/>
              </a:defRPr>
            </a:lvl3pPr>
            <a:lvl4pPr marL="0" lvl="3" indent="0" algn="r" rtl="0">
              <a:spcBef>
                <a:spcPts val="0"/>
              </a:spcBef>
              <a:buNone/>
              <a:defRPr sz="1200">
                <a:solidFill>
                  <a:srgbClr val="3F3F3F"/>
                </a:solidFill>
                <a:latin typeface="Calibri"/>
                <a:ea typeface="Calibri"/>
                <a:cs typeface="Calibri"/>
                <a:sym typeface="Calibri"/>
              </a:defRPr>
            </a:lvl4pPr>
            <a:lvl5pPr marL="0" lvl="4" indent="0" algn="r" rtl="0">
              <a:spcBef>
                <a:spcPts val="0"/>
              </a:spcBef>
              <a:buNone/>
              <a:defRPr sz="1200">
                <a:solidFill>
                  <a:srgbClr val="3F3F3F"/>
                </a:solidFill>
                <a:latin typeface="Calibri"/>
                <a:ea typeface="Calibri"/>
                <a:cs typeface="Calibri"/>
                <a:sym typeface="Calibri"/>
              </a:defRPr>
            </a:lvl5pPr>
            <a:lvl6pPr marL="0" lvl="5" indent="0" algn="r" rtl="0">
              <a:spcBef>
                <a:spcPts val="0"/>
              </a:spcBef>
              <a:buNone/>
              <a:defRPr sz="1200">
                <a:solidFill>
                  <a:srgbClr val="3F3F3F"/>
                </a:solidFill>
                <a:latin typeface="Calibri"/>
                <a:ea typeface="Calibri"/>
                <a:cs typeface="Calibri"/>
                <a:sym typeface="Calibri"/>
              </a:defRPr>
            </a:lvl6pPr>
            <a:lvl7pPr marL="0" lvl="6" indent="0" algn="r" rtl="0">
              <a:spcBef>
                <a:spcPts val="0"/>
              </a:spcBef>
              <a:buNone/>
              <a:defRPr sz="1200">
                <a:solidFill>
                  <a:srgbClr val="3F3F3F"/>
                </a:solidFill>
                <a:latin typeface="Calibri"/>
                <a:ea typeface="Calibri"/>
                <a:cs typeface="Calibri"/>
                <a:sym typeface="Calibri"/>
              </a:defRPr>
            </a:lvl7pPr>
            <a:lvl8pPr marL="0" lvl="7" indent="0" algn="r" rtl="0">
              <a:spcBef>
                <a:spcPts val="0"/>
              </a:spcBef>
              <a:buNone/>
              <a:defRPr sz="1200">
                <a:solidFill>
                  <a:srgbClr val="3F3F3F"/>
                </a:solidFill>
                <a:latin typeface="Calibri"/>
                <a:ea typeface="Calibri"/>
                <a:cs typeface="Calibri"/>
                <a:sym typeface="Calibri"/>
              </a:defRPr>
            </a:lvl8pPr>
            <a:lvl9pPr marL="0" lvl="8" indent="0" algn="r" rtl="0">
              <a:spcBef>
                <a:spcPts val="0"/>
              </a:spcBef>
              <a:buNone/>
              <a:defRPr sz="1200">
                <a:solidFill>
                  <a:srgbClr val="3F3F3F"/>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269908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matchingName="5. CS 3 bucket sidebar 1">
  <p:cSld name="5. CS 3 bucket sidebar 1">
    <p:spTree>
      <p:nvGrpSpPr>
        <p:cNvPr id="1" name="Shape 1488"/>
        <p:cNvGrpSpPr/>
        <p:nvPr/>
      </p:nvGrpSpPr>
      <p:grpSpPr>
        <a:xfrm>
          <a:off x="0" y="0"/>
          <a:ext cx="0" cy="0"/>
          <a:chOff x="0" y="0"/>
          <a:chExt cx="0" cy="0"/>
        </a:xfrm>
      </p:grpSpPr>
      <p:sp>
        <p:nvSpPr>
          <p:cNvPr id="1489" name="Google Shape;1489;p75"/>
          <p:cNvSpPr/>
          <p:nvPr/>
        </p:nvSpPr>
        <p:spPr>
          <a:xfrm flipH="1">
            <a:off x="7976066" y="-1905"/>
            <a:ext cx="4205455" cy="6860381"/>
          </a:xfrm>
          <a:custGeom>
            <a:avLst/>
            <a:gdLst/>
            <a:ahLst/>
            <a:cxnLst/>
            <a:rect l="l" t="t" r="r" b="b"/>
            <a:pathLst>
              <a:path w="7972425" h="476250" extrusionOk="0">
                <a:moveTo>
                  <a:pt x="0" y="0"/>
                </a:moveTo>
                <a:lnTo>
                  <a:pt x="7972425" y="0"/>
                </a:lnTo>
                <a:lnTo>
                  <a:pt x="7972425" y="476250"/>
                </a:lnTo>
                <a:lnTo>
                  <a:pt x="0" y="47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90" name="Google Shape;1490;p75"/>
          <p:cNvSpPr txBox="1">
            <a:spLocks noGrp="1"/>
          </p:cNvSpPr>
          <p:nvPr>
            <p:ph type="body" idx="1"/>
          </p:nvPr>
        </p:nvSpPr>
        <p:spPr>
          <a:xfrm>
            <a:off x="8406799" y="516591"/>
            <a:ext cx="3315600" cy="530700"/>
          </a:xfrm>
          <a:prstGeom prst="rect">
            <a:avLst/>
          </a:prstGeom>
          <a:noFill/>
          <a:ln>
            <a:noFill/>
          </a:ln>
        </p:spPr>
        <p:txBody>
          <a:bodyPr spcFirstLastPara="1" wrap="square" lIns="0" tIns="0" rIns="0" bIns="0" anchor="ctr" anchorCtr="0">
            <a:noAutofit/>
          </a:bodyPr>
          <a:lstStyle>
            <a:lvl1pPr marL="457189" lvl="0" indent="-228594" algn="l" rtl="0">
              <a:lnSpc>
                <a:spcPct val="100000"/>
              </a:lnSpc>
              <a:spcBef>
                <a:spcPts val="0"/>
              </a:spcBef>
              <a:spcAft>
                <a:spcPts val="0"/>
              </a:spcAft>
              <a:buSzPts val="1400"/>
              <a:buFont typeface="Exo 2 Regular"/>
              <a:buNone/>
              <a:defRPr sz="2000" i="0">
                <a:solidFill>
                  <a:schemeClr val="accent3"/>
                </a:solidFill>
                <a:latin typeface="Exo 2 Regular"/>
                <a:ea typeface="Exo 2 Regular"/>
                <a:cs typeface="Exo 2 Regular"/>
                <a:sym typeface="Exo 2 Regular"/>
              </a:defRPr>
            </a:lvl1pPr>
            <a:lvl2pPr marL="914377" lvl="1"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566" lvl="2"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754" lvl="3"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5943" lvl="4"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131" lvl="5"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320" lvl="6"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509" lvl="7" indent="-317492"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697" lvl="8" indent="-317492"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1491" name="Google Shape;1491;p75"/>
          <p:cNvSpPr txBox="1">
            <a:spLocks noGrp="1"/>
          </p:cNvSpPr>
          <p:nvPr>
            <p:ph type="title"/>
          </p:nvPr>
        </p:nvSpPr>
        <p:spPr>
          <a:xfrm>
            <a:off x="443901" y="230771"/>
            <a:ext cx="73017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92" name="Google Shape;1492;p75"/>
          <p:cNvSpPr txBox="1">
            <a:spLocks noGrp="1"/>
          </p:cNvSpPr>
          <p:nvPr>
            <p:ph type="subTitle" idx="2"/>
          </p:nvPr>
        </p:nvSpPr>
        <p:spPr>
          <a:xfrm>
            <a:off x="443901" y="1018110"/>
            <a:ext cx="7301700" cy="834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493" name="Google Shape;1493;p75"/>
          <p:cNvSpPr txBox="1">
            <a:spLocks noGrp="1"/>
          </p:cNvSpPr>
          <p:nvPr>
            <p:ph type="body" idx="3"/>
          </p:nvPr>
        </p:nvSpPr>
        <p:spPr>
          <a:xfrm>
            <a:off x="8406799" y="1187823"/>
            <a:ext cx="3315600" cy="5018400"/>
          </a:xfrm>
          <a:prstGeom prst="rect">
            <a:avLst/>
          </a:prstGeom>
          <a:noFill/>
          <a:ln>
            <a:noFill/>
          </a:ln>
        </p:spPr>
        <p:txBody>
          <a:bodyPr spcFirstLastPara="1" wrap="square" lIns="0" tIns="0" rIns="0" bIns="0" anchor="ctr" anchorCtr="0">
            <a:noAutofit/>
          </a:bodyPr>
          <a:lstStyle>
            <a:lvl1pPr marL="457189" lvl="0" indent="-317492" algn="l" rtl="0">
              <a:lnSpc>
                <a:spcPct val="100000"/>
              </a:lnSpc>
              <a:spcBef>
                <a:spcPts val="600"/>
              </a:spcBef>
              <a:spcAft>
                <a:spcPts val="0"/>
              </a:spcAft>
              <a:buClr>
                <a:schemeClr val="lt1"/>
              </a:buClr>
              <a:buSzPts val="1400"/>
              <a:buFont typeface="Exo 2"/>
              <a:buChar char="•"/>
              <a:defRPr sz="1600" i="0">
                <a:solidFill>
                  <a:schemeClr val="lt1"/>
                </a:solidFill>
                <a:latin typeface="Exo 2"/>
                <a:ea typeface="Exo 2"/>
                <a:cs typeface="Exo 2"/>
                <a:sym typeface="Exo 2"/>
              </a:defRPr>
            </a:lvl1pPr>
            <a:lvl2pPr marL="914377" lvl="1"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2pPr>
            <a:lvl3pPr marL="1371566" lvl="2"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3pPr>
            <a:lvl4pPr marL="1828754" lvl="3"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4pPr>
            <a:lvl5pPr marL="2285943" lvl="4"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5pPr>
            <a:lvl6pPr marL="2743131" lvl="5"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6pPr>
            <a:lvl7pPr marL="3200320" lvl="6"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7pPr>
            <a:lvl8pPr marL="3657509" lvl="7" indent="-317492"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8pPr>
            <a:lvl9pPr marL="4114697" lvl="8" indent="-317492" algn="l" rtl="0">
              <a:lnSpc>
                <a:spcPct val="100000"/>
              </a:lnSpc>
              <a:spcBef>
                <a:spcPts val="1000"/>
              </a:spcBef>
              <a:spcAft>
                <a:spcPts val="1000"/>
              </a:spcAft>
              <a:buClr>
                <a:schemeClr val="lt1"/>
              </a:buClr>
              <a:buSzPts val="1400"/>
              <a:buFont typeface="Exo 2"/>
              <a:buChar char="•"/>
              <a:defRPr>
                <a:solidFill>
                  <a:schemeClr val="lt1"/>
                </a:solidFill>
                <a:latin typeface="Exo 2"/>
                <a:ea typeface="Exo 2"/>
                <a:cs typeface="Exo 2"/>
                <a:sym typeface="Exo 2"/>
              </a:defRPr>
            </a:lvl9pPr>
          </a:lstStyle>
          <a:p>
            <a:endParaRPr/>
          </a:p>
        </p:txBody>
      </p:sp>
      <p:grpSp>
        <p:nvGrpSpPr>
          <p:cNvPr id="1494" name="Google Shape;1494;p75"/>
          <p:cNvGrpSpPr/>
          <p:nvPr/>
        </p:nvGrpSpPr>
        <p:grpSpPr>
          <a:xfrm>
            <a:off x="10577699" y="6495229"/>
            <a:ext cx="1323412" cy="240233"/>
            <a:chOff x="1753506" y="1074221"/>
            <a:chExt cx="2173448" cy="394536"/>
          </a:xfrm>
        </p:grpSpPr>
        <p:sp>
          <p:nvSpPr>
            <p:cNvPr id="1495" name="Google Shape;1495;p75"/>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96" name="Google Shape;1496;p75"/>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97" name="Google Shape;1497;p75"/>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98" name="Google Shape;1498;p75"/>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99" name="Google Shape;1499;p75"/>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0" name="Google Shape;1500;p75"/>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1" name="Google Shape;1501;p75"/>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2" name="Google Shape;1502;p75"/>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3" name="Google Shape;1503;p75"/>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4" name="Google Shape;1504;p75"/>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5" name="Google Shape;1505;p75"/>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6" name="Google Shape;1506;p75"/>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7" name="Google Shape;1507;p75"/>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8" name="Google Shape;1508;p75"/>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9" name="Google Shape;1509;p75"/>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510" name="Google Shape;1510;p75"/>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11" name="Google Shape;1511;p75"/>
          <p:cNvSpPr/>
          <p:nvPr/>
        </p:nvSpPr>
        <p:spPr>
          <a:xfrm>
            <a:off x="443901" y="6482051"/>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extLst>
      <p:ext uri="{BB962C8B-B14F-4D97-AF65-F5344CB8AC3E}">
        <p14:creationId xmlns:p14="http://schemas.microsoft.com/office/powerpoint/2010/main" val="4203410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4. blank color">
  <p:cSld name="2. blank color">
    <p:bg>
      <p:bgPr>
        <a:solidFill>
          <a:schemeClr val="dk2"/>
        </a:solidFill>
        <a:effectLst/>
      </p:bgPr>
    </p:bg>
    <p:spTree>
      <p:nvGrpSpPr>
        <p:cNvPr id="1" name="Shape 511"/>
        <p:cNvGrpSpPr/>
        <p:nvPr/>
      </p:nvGrpSpPr>
      <p:grpSpPr>
        <a:xfrm>
          <a:off x="0" y="0"/>
          <a:ext cx="0" cy="0"/>
          <a:chOff x="0" y="0"/>
          <a:chExt cx="0" cy="0"/>
        </a:xfrm>
      </p:grpSpPr>
      <p:grpSp>
        <p:nvGrpSpPr>
          <p:cNvPr id="512" name="Google Shape;512;p24"/>
          <p:cNvGrpSpPr/>
          <p:nvPr/>
        </p:nvGrpSpPr>
        <p:grpSpPr>
          <a:xfrm>
            <a:off x="10577698" y="6495228"/>
            <a:ext cx="1323412" cy="240233"/>
            <a:chOff x="1753506" y="1074221"/>
            <a:chExt cx="2173448" cy="394536"/>
          </a:xfrm>
        </p:grpSpPr>
        <p:sp>
          <p:nvSpPr>
            <p:cNvPr id="513" name="Google Shape;513;p24"/>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4" name="Google Shape;514;p24"/>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5" name="Google Shape;515;p24"/>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6" name="Google Shape;516;p24"/>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7" name="Google Shape;517;p24"/>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8" name="Google Shape;518;p24"/>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19" name="Google Shape;519;p24"/>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0" name="Google Shape;520;p24"/>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1" name="Google Shape;521;p24"/>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2" name="Google Shape;522;p24"/>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3" name="Google Shape;523;p24"/>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4" name="Google Shape;524;p24"/>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5" name="Google Shape;525;p24"/>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6" name="Google Shape;526;p24"/>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27" name="Google Shape;527;p24"/>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528" name="Google Shape;528;p24"/>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29" name="Google Shape;529;p24"/>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matchingName="1. Title slide no pattern ">
  <p:cSld name="1. Title slide no pattern ">
    <p:bg>
      <p:bgPr>
        <a:solidFill>
          <a:srgbClr val="003865"/>
        </a:solidFill>
        <a:effectLst/>
      </p:bgPr>
    </p:bg>
    <p:spTree>
      <p:nvGrpSpPr>
        <p:cNvPr id="1" name="Shape 1512"/>
        <p:cNvGrpSpPr/>
        <p:nvPr/>
      </p:nvGrpSpPr>
      <p:grpSpPr>
        <a:xfrm>
          <a:off x="0" y="0"/>
          <a:ext cx="0" cy="0"/>
          <a:chOff x="0" y="0"/>
          <a:chExt cx="0" cy="0"/>
        </a:xfrm>
      </p:grpSpPr>
      <p:sp>
        <p:nvSpPr>
          <p:cNvPr id="1513" name="Google Shape;1513;p76"/>
          <p:cNvSpPr/>
          <p:nvPr/>
        </p:nvSpPr>
        <p:spPr>
          <a:xfrm>
            <a:off x="3761233" y="0"/>
            <a:ext cx="8430900" cy="68580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Exo 2"/>
              <a:buNone/>
            </a:pPr>
            <a:endParaRPr sz="1400" b="0" i="0" u="none" strike="noStrike" cap="none" dirty="0">
              <a:solidFill>
                <a:srgbClr val="FFFFFF"/>
              </a:solidFill>
              <a:latin typeface="Exo 2"/>
              <a:ea typeface="Exo 2"/>
              <a:cs typeface="Exo 2"/>
              <a:sym typeface="Exo 2"/>
            </a:endParaRPr>
          </a:p>
        </p:txBody>
      </p:sp>
      <p:cxnSp>
        <p:nvCxnSpPr>
          <p:cNvPr id="1514" name="Google Shape;1514;p76"/>
          <p:cNvCxnSpPr/>
          <p:nvPr/>
        </p:nvCxnSpPr>
        <p:spPr>
          <a:xfrm>
            <a:off x="3769113" y="0"/>
            <a:ext cx="0" cy="6858000"/>
          </a:xfrm>
          <a:prstGeom prst="straightConnector1">
            <a:avLst/>
          </a:prstGeom>
          <a:noFill/>
          <a:ln w="28575" cap="flat" cmpd="sng">
            <a:solidFill>
              <a:srgbClr val="F88D2B"/>
            </a:solidFill>
            <a:prstDash val="solid"/>
            <a:round/>
            <a:headEnd type="none" w="sm" len="sm"/>
            <a:tailEnd type="none" w="sm" len="sm"/>
          </a:ln>
        </p:spPr>
      </p:cxnSp>
      <p:grpSp>
        <p:nvGrpSpPr>
          <p:cNvPr id="1515" name="Google Shape;1515;p76"/>
          <p:cNvGrpSpPr/>
          <p:nvPr/>
        </p:nvGrpSpPr>
        <p:grpSpPr>
          <a:xfrm>
            <a:off x="483104" y="474554"/>
            <a:ext cx="1907168" cy="345788"/>
            <a:chOff x="0" y="0"/>
            <a:chExt cx="1907168" cy="345788"/>
          </a:xfrm>
        </p:grpSpPr>
        <p:sp>
          <p:nvSpPr>
            <p:cNvPr id="1516" name="Google Shape;1516;p76"/>
            <p:cNvSpPr/>
            <p:nvPr/>
          </p:nvSpPr>
          <p:spPr>
            <a:xfrm>
              <a:off x="0" y="261051"/>
              <a:ext cx="102222" cy="82296"/>
            </a:xfrm>
            <a:custGeom>
              <a:avLst/>
              <a:gdLst/>
              <a:ahLst/>
              <a:cxnLst/>
              <a:rect l="l" t="t" r="r" b="b"/>
              <a:pathLst>
                <a:path w="21600" h="21600" extrusionOk="0">
                  <a:moveTo>
                    <a:pt x="16701" y="0"/>
                  </a:moveTo>
                  <a:lnTo>
                    <a:pt x="0" y="21600"/>
                  </a:lnTo>
                  <a:lnTo>
                    <a:pt x="21600" y="21600"/>
                  </a:lnTo>
                  <a:lnTo>
                    <a:pt x="16701" y="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17" name="Google Shape;1517;p76"/>
            <p:cNvSpPr/>
            <p:nvPr/>
          </p:nvSpPr>
          <p:spPr>
            <a:xfrm>
              <a:off x="94513" y="258344"/>
              <a:ext cx="234090" cy="84996"/>
            </a:xfrm>
            <a:custGeom>
              <a:avLst/>
              <a:gdLst/>
              <a:ahLst/>
              <a:cxnLst/>
              <a:rect l="l" t="t" r="r" b="b"/>
              <a:pathLst>
                <a:path w="21600" h="21600" extrusionOk="0">
                  <a:moveTo>
                    <a:pt x="0" y="0"/>
                  </a:moveTo>
                  <a:lnTo>
                    <a:pt x="2212" y="21600"/>
                  </a:lnTo>
                  <a:lnTo>
                    <a:pt x="21600" y="21600"/>
                  </a:lnTo>
                  <a:lnTo>
                    <a:pt x="21600" y="1422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18" name="Google Shape;1518;p76"/>
            <p:cNvSpPr/>
            <p:nvPr/>
          </p:nvSpPr>
          <p:spPr>
            <a:xfrm>
              <a:off x="103826" y="167077"/>
              <a:ext cx="224424" cy="131220"/>
            </a:xfrm>
            <a:custGeom>
              <a:avLst/>
              <a:gdLst/>
              <a:ahLst/>
              <a:cxnLst/>
              <a:rect l="l" t="t" r="r" b="b"/>
              <a:pathLst>
                <a:path w="21600" h="21600" extrusionOk="0">
                  <a:moveTo>
                    <a:pt x="0" y="12782"/>
                  </a:moveTo>
                  <a:lnTo>
                    <a:pt x="21600" y="21600"/>
                  </a:lnTo>
                  <a:lnTo>
                    <a:pt x="21600" y="0"/>
                  </a:lnTo>
                  <a:lnTo>
                    <a:pt x="0" y="12782"/>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19" name="Google Shape;1519;p76"/>
            <p:cNvSpPr/>
            <p:nvPr/>
          </p:nvSpPr>
          <p:spPr>
            <a:xfrm>
              <a:off x="112555" y="0"/>
              <a:ext cx="215730" cy="225234"/>
            </a:xfrm>
            <a:custGeom>
              <a:avLst/>
              <a:gdLst/>
              <a:ahLst/>
              <a:cxnLst/>
              <a:rect l="l" t="t" r="r" b="b"/>
              <a:pathLst>
                <a:path w="21600" h="21600" extrusionOk="0">
                  <a:moveTo>
                    <a:pt x="0" y="21600"/>
                  </a:moveTo>
                  <a:lnTo>
                    <a:pt x="21600" y="14440"/>
                  </a:lnTo>
                  <a:lnTo>
                    <a:pt x="21600" y="0"/>
                  </a:lnTo>
                  <a:lnTo>
                    <a:pt x="0" y="2160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0" name="Google Shape;1520;p76"/>
            <p:cNvSpPr/>
            <p:nvPr/>
          </p:nvSpPr>
          <p:spPr>
            <a:xfrm>
              <a:off x="374487" y="3339"/>
              <a:ext cx="141156" cy="252774"/>
            </a:xfrm>
            <a:custGeom>
              <a:avLst/>
              <a:gdLst/>
              <a:ahLst/>
              <a:cxnLst/>
              <a:rect l="l" t="t" r="r" b="b"/>
              <a:pathLst>
                <a:path w="21600" h="21600" extrusionOk="0">
                  <a:moveTo>
                    <a:pt x="4283" y="15513"/>
                  </a:moveTo>
                  <a:lnTo>
                    <a:pt x="4283" y="0"/>
                  </a:lnTo>
                  <a:lnTo>
                    <a:pt x="0" y="0"/>
                  </a:lnTo>
                  <a:lnTo>
                    <a:pt x="0" y="16845"/>
                  </a:lnTo>
                  <a:cubicBezTo>
                    <a:pt x="0" y="21410"/>
                    <a:pt x="6180" y="21600"/>
                    <a:pt x="12757" y="21600"/>
                  </a:cubicBezTo>
                  <a:cubicBezTo>
                    <a:pt x="15483" y="21600"/>
                    <a:pt x="18489" y="21581"/>
                    <a:pt x="21600" y="21516"/>
                  </a:cubicBezTo>
                  <a:lnTo>
                    <a:pt x="21600" y="19611"/>
                  </a:lnTo>
                  <a:lnTo>
                    <a:pt x="12613" y="19611"/>
                  </a:lnTo>
                  <a:cubicBezTo>
                    <a:pt x="5451" y="19607"/>
                    <a:pt x="4283" y="18896"/>
                    <a:pt x="4283" y="1551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1" name="Google Shape;1521;p76"/>
            <p:cNvSpPr/>
            <p:nvPr/>
          </p:nvSpPr>
          <p:spPr>
            <a:xfrm>
              <a:off x="538522" y="3718"/>
              <a:ext cx="31914" cy="38286"/>
            </a:xfrm>
            <a:custGeom>
              <a:avLst/>
              <a:gdLst/>
              <a:ahLst/>
              <a:cxnLst/>
              <a:rect l="l" t="t" r="r" b="b"/>
              <a:pathLst>
                <a:path w="21600" h="21600" extrusionOk="0">
                  <a:moveTo>
                    <a:pt x="10757" y="0"/>
                  </a:moveTo>
                  <a:cubicBezTo>
                    <a:pt x="2430" y="0"/>
                    <a:pt x="0" y="2853"/>
                    <a:pt x="0" y="10857"/>
                  </a:cubicBezTo>
                  <a:cubicBezTo>
                    <a:pt x="0" y="18861"/>
                    <a:pt x="2206" y="21600"/>
                    <a:pt x="10757" y="21600"/>
                  </a:cubicBezTo>
                  <a:cubicBezTo>
                    <a:pt x="19307" y="21600"/>
                    <a:pt x="21600" y="18847"/>
                    <a:pt x="21600" y="10857"/>
                  </a:cubicBezTo>
                  <a:cubicBezTo>
                    <a:pt x="21600" y="2868"/>
                    <a:pt x="19083" y="0"/>
                    <a:pt x="10757"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2" name="Google Shape;1522;p76"/>
            <p:cNvSpPr/>
            <p:nvPr/>
          </p:nvSpPr>
          <p:spPr>
            <a:xfrm>
              <a:off x="541245" y="62733"/>
              <a:ext cx="26400" cy="1926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3" name="Google Shape;1523;p76"/>
            <p:cNvSpPr/>
            <p:nvPr/>
          </p:nvSpPr>
          <p:spPr>
            <a:xfrm>
              <a:off x="592445" y="62733"/>
              <a:ext cx="179496" cy="195264"/>
            </a:xfrm>
            <a:custGeom>
              <a:avLst/>
              <a:gdLst/>
              <a:ahLst/>
              <a:cxnLst/>
              <a:rect l="l" t="t" r="r" b="b"/>
              <a:pathLst>
                <a:path w="21600" h="21600" extrusionOk="0">
                  <a:moveTo>
                    <a:pt x="10820" y="18142"/>
                  </a:moveTo>
                  <a:lnTo>
                    <a:pt x="3393" y="0"/>
                  </a:lnTo>
                  <a:lnTo>
                    <a:pt x="0" y="0"/>
                  </a:lnTo>
                  <a:lnTo>
                    <a:pt x="8214" y="19529"/>
                  </a:lnTo>
                  <a:cubicBezTo>
                    <a:pt x="8789" y="20928"/>
                    <a:pt x="9561" y="21600"/>
                    <a:pt x="10780" y="21600"/>
                  </a:cubicBezTo>
                  <a:cubicBezTo>
                    <a:pt x="11999" y="21600"/>
                    <a:pt x="12679" y="20917"/>
                    <a:pt x="13270" y="19529"/>
                  </a:cubicBezTo>
                  <a:lnTo>
                    <a:pt x="21600" y="0"/>
                  </a:lnTo>
                  <a:lnTo>
                    <a:pt x="18351" y="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4" name="Google Shape;1524;p76"/>
            <p:cNvSpPr/>
            <p:nvPr/>
          </p:nvSpPr>
          <p:spPr>
            <a:xfrm>
              <a:off x="777526" y="60128"/>
              <a:ext cx="168156" cy="197890"/>
            </a:xfrm>
            <a:custGeom>
              <a:avLst/>
              <a:gdLst/>
              <a:ahLst/>
              <a:cxnLst/>
              <a:rect l="l" t="t" r="r" b="b"/>
              <a:pathLst>
                <a:path w="21600" h="21586" extrusionOk="0">
                  <a:moveTo>
                    <a:pt x="10892" y="0"/>
                  </a:moveTo>
                  <a:cubicBezTo>
                    <a:pt x="2720" y="0"/>
                    <a:pt x="0" y="3165"/>
                    <a:pt x="0" y="10789"/>
                  </a:cubicBezTo>
                  <a:cubicBezTo>
                    <a:pt x="0" y="17019"/>
                    <a:pt x="2154" y="21586"/>
                    <a:pt x="10303" y="21586"/>
                  </a:cubicBezTo>
                  <a:cubicBezTo>
                    <a:pt x="13797" y="21600"/>
                    <a:pt x="17286" y="21367"/>
                    <a:pt x="20734" y="20888"/>
                  </a:cubicBezTo>
                  <a:lnTo>
                    <a:pt x="20423" y="18572"/>
                  </a:lnTo>
                  <a:cubicBezTo>
                    <a:pt x="17512" y="18939"/>
                    <a:pt x="14574" y="19137"/>
                    <a:pt x="11630" y="19163"/>
                  </a:cubicBezTo>
                  <a:cubicBezTo>
                    <a:pt x="5354" y="19163"/>
                    <a:pt x="3818" y="16956"/>
                    <a:pt x="3396" y="12648"/>
                  </a:cubicBezTo>
                  <a:lnTo>
                    <a:pt x="9296" y="12450"/>
                  </a:lnTo>
                  <a:cubicBezTo>
                    <a:pt x="12778" y="12331"/>
                    <a:pt x="18678" y="11859"/>
                    <a:pt x="21528" y="11456"/>
                  </a:cubicBezTo>
                  <a:cubicBezTo>
                    <a:pt x="21571" y="10833"/>
                    <a:pt x="21600" y="10052"/>
                    <a:pt x="21600" y="9464"/>
                  </a:cubicBezTo>
                  <a:cubicBezTo>
                    <a:pt x="21600" y="3719"/>
                    <a:pt x="19322" y="0"/>
                    <a:pt x="10892" y="0"/>
                  </a:cubicBezTo>
                  <a:close/>
                  <a:moveTo>
                    <a:pt x="18119" y="9657"/>
                  </a:moveTo>
                  <a:cubicBezTo>
                    <a:pt x="15831" y="9903"/>
                    <a:pt x="12078" y="10151"/>
                    <a:pt x="9898" y="10234"/>
                  </a:cubicBezTo>
                  <a:lnTo>
                    <a:pt x="3315" y="10493"/>
                  </a:lnTo>
                  <a:cubicBezTo>
                    <a:pt x="3315" y="5066"/>
                    <a:pt x="4622" y="2351"/>
                    <a:pt x="10892" y="2351"/>
                  </a:cubicBezTo>
                  <a:cubicBezTo>
                    <a:pt x="16327" y="2351"/>
                    <a:pt x="18174" y="4616"/>
                    <a:pt x="18174" y="8181"/>
                  </a:cubicBezTo>
                  <a:cubicBezTo>
                    <a:pt x="18174" y="8603"/>
                    <a:pt x="18161" y="9219"/>
                    <a:pt x="18119" y="964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5" name="Google Shape;1525;p76"/>
            <p:cNvSpPr/>
            <p:nvPr/>
          </p:nvSpPr>
          <p:spPr>
            <a:xfrm>
              <a:off x="985891" y="732"/>
              <a:ext cx="193644" cy="254737"/>
            </a:xfrm>
            <a:custGeom>
              <a:avLst/>
              <a:gdLst/>
              <a:ahLst/>
              <a:cxnLst/>
              <a:rect l="l" t="t" r="r" b="b"/>
              <a:pathLst>
                <a:path w="21600" h="21597" extrusionOk="0">
                  <a:moveTo>
                    <a:pt x="20558" y="6715"/>
                  </a:moveTo>
                  <a:cubicBezTo>
                    <a:pt x="20558" y="938"/>
                    <a:pt x="15448" y="0"/>
                    <a:pt x="9203" y="0"/>
                  </a:cubicBezTo>
                  <a:cubicBezTo>
                    <a:pt x="6119" y="-3"/>
                    <a:pt x="3040" y="194"/>
                    <a:pt x="0" y="588"/>
                  </a:cubicBezTo>
                  <a:lnTo>
                    <a:pt x="0" y="21593"/>
                  </a:lnTo>
                  <a:lnTo>
                    <a:pt x="5731" y="21593"/>
                  </a:lnTo>
                  <a:lnTo>
                    <a:pt x="5731" y="13443"/>
                  </a:lnTo>
                  <a:cubicBezTo>
                    <a:pt x="6728" y="13488"/>
                    <a:pt x="8039" y="13535"/>
                    <a:pt x="9192" y="13535"/>
                  </a:cubicBezTo>
                  <a:lnTo>
                    <a:pt x="14994" y="21597"/>
                  </a:lnTo>
                  <a:lnTo>
                    <a:pt x="21600" y="21597"/>
                  </a:lnTo>
                  <a:lnTo>
                    <a:pt x="15133" y="13036"/>
                  </a:lnTo>
                  <a:cubicBezTo>
                    <a:pt x="18458" y="12274"/>
                    <a:pt x="20558" y="10494"/>
                    <a:pt x="20558" y="6715"/>
                  </a:cubicBezTo>
                  <a:close/>
                  <a:moveTo>
                    <a:pt x="9220" y="10100"/>
                  </a:moveTo>
                  <a:cubicBezTo>
                    <a:pt x="8053" y="10114"/>
                    <a:pt x="6885" y="10077"/>
                    <a:pt x="5723" y="9990"/>
                  </a:cubicBezTo>
                  <a:lnTo>
                    <a:pt x="5723" y="3569"/>
                  </a:lnTo>
                  <a:cubicBezTo>
                    <a:pt x="6922" y="3451"/>
                    <a:pt x="8130" y="3390"/>
                    <a:pt x="9339" y="3387"/>
                  </a:cubicBezTo>
                  <a:cubicBezTo>
                    <a:pt x="13470" y="3387"/>
                    <a:pt x="14878" y="4330"/>
                    <a:pt x="14878" y="6698"/>
                  </a:cubicBezTo>
                  <a:cubicBezTo>
                    <a:pt x="14878" y="9411"/>
                    <a:pt x="12777" y="10100"/>
                    <a:pt x="9220" y="1010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6" name="Google Shape;1526;p76"/>
            <p:cNvSpPr/>
            <p:nvPr/>
          </p:nvSpPr>
          <p:spPr>
            <a:xfrm>
              <a:off x="1194689" y="60128"/>
              <a:ext cx="162787" cy="197802"/>
            </a:xfrm>
            <a:custGeom>
              <a:avLst/>
              <a:gdLst/>
              <a:ahLst/>
              <a:cxnLst/>
              <a:rect l="l" t="t" r="r" b="b"/>
              <a:pathLst>
                <a:path w="21597" h="21600" extrusionOk="0">
                  <a:moveTo>
                    <a:pt x="11105" y="0"/>
                  </a:moveTo>
                  <a:cubicBezTo>
                    <a:pt x="7720" y="36"/>
                    <a:pt x="4343" y="305"/>
                    <a:pt x="1013" y="804"/>
                  </a:cubicBezTo>
                  <a:lnTo>
                    <a:pt x="1539" y="4704"/>
                  </a:lnTo>
                  <a:cubicBezTo>
                    <a:pt x="4549" y="4369"/>
                    <a:pt x="7582" y="4184"/>
                    <a:pt x="10619" y="4151"/>
                  </a:cubicBezTo>
                  <a:cubicBezTo>
                    <a:pt x="13971" y="4151"/>
                    <a:pt x="15345" y="5256"/>
                    <a:pt x="15345" y="7670"/>
                  </a:cubicBezTo>
                  <a:cubicBezTo>
                    <a:pt x="12517" y="7767"/>
                    <a:pt x="9802" y="7850"/>
                    <a:pt x="7116" y="8204"/>
                  </a:cubicBezTo>
                  <a:cubicBezTo>
                    <a:pt x="1991" y="8864"/>
                    <a:pt x="0" y="11167"/>
                    <a:pt x="0" y="14891"/>
                  </a:cubicBezTo>
                  <a:cubicBezTo>
                    <a:pt x="0" y="19343"/>
                    <a:pt x="2798" y="21600"/>
                    <a:pt x="9904" y="21600"/>
                  </a:cubicBezTo>
                  <a:cubicBezTo>
                    <a:pt x="14552" y="21600"/>
                    <a:pt x="18420" y="21067"/>
                    <a:pt x="21381" y="19650"/>
                  </a:cubicBezTo>
                  <a:cubicBezTo>
                    <a:pt x="21526" y="18305"/>
                    <a:pt x="21597" y="17087"/>
                    <a:pt x="21597" y="15659"/>
                  </a:cubicBezTo>
                  <a:lnTo>
                    <a:pt x="21597" y="6770"/>
                  </a:lnTo>
                  <a:cubicBezTo>
                    <a:pt x="21600" y="1312"/>
                    <a:pt x="16837" y="0"/>
                    <a:pt x="11105" y="0"/>
                  </a:cubicBezTo>
                  <a:close/>
                  <a:moveTo>
                    <a:pt x="15335" y="14236"/>
                  </a:moveTo>
                  <a:cubicBezTo>
                    <a:pt x="15342" y="15179"/>
                    <a:pt x="15289" y="16121"/>
                    <a:pt x="15176" y="17059"/>
                  </a:cubicBezTo>
                  <a:cubicBezTo>
                    <a:pt x="13789" y="17545"/>
                    <a:pt x="12074" y="17628"/>
                    <a:pt x="10643" y="17628"/>
                  </a:cubicBezTo>
                  <a:cubicBezTo>
                    <a:pt x="7841" y="17628"/>
                    <a:pt x="6282" y="17048"/>
                    <a:pt x="6282" y="14827"/>
                  </a:cubicBezTo>
                  <a:cubicBezTo>
                    <a:pt x="6282" y="12606"/>
                    <a:pt x="7149" y="12015"/>
                    <a:pt x="9401" y="11579"/>
                  </a:cubicBezTo>
                  <a:cubicBezTo>
                    <a:pt x="11193" y="11236"/>
                    <a:pt x="13414" y="11189"/>
                    <a:pt x="15335" y="1110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7" name="Google Shape;1527;p76"/>
            <p:cNvSpPr/>
            <p:nvPr/>
          </p:nvSpPr>
          <p:spPr>
            <a:xfrm>
              <a:off x="1388803" y="60128"/>
              <a:ext cx="260766" cy="195264"/>
            </a:xfrm>
            <a:custGeom>
              <a:avLst/>
              <a:gdLst/>
              <a:ahLst/>
              <a:cxnLst/>
              <a:rect l="l" t="t" r="r" b="b"/>
              <a:pathLst>
                <a:path w="21600" h="21600" extrusionOk="0">
                  <a:moveTo>
                    <a:pt x="15703" y="0"/>
                  </a:moveTo>
                  <a:cubicBezTo>
                    <a:pt x="14030" y="21"/>
                    <a:pt x="12373" y="435"/>
                    <a:pt x="10808" y="1223"/>
                  </a:cubicBezTo>
                  <a:cubicBezTo>
                    <a:pt x="9942" y="456"/>
                    <a:pt x="8701" y="0"/>
                    <a:pt x="6932" y="0"/>
                  </a:cubicBezTo>
                  <a:cubicBezTo>
                    <a:pt x="4443" y="0"/>
                    <a:pt x="1920" y="708"/>
                    <a:pt x="135" y="1975"/>
                  </a:cubicBezTo>
                  <a:cubicBezTo>
                    <a:pt x="44" y="3341"/>
                    <a:pt x="0" y="4572"/>
                    <a:pt x="0" y="6021"/>
                  </a:cubicBezTo>
                  <a:lnTo>
                    <a:pt x="0" y="21600"/>
                  </a:lnTo>
                  <a:lnTo>
                    <a:pt x="3984" y="21600"/>
                  </a:lnTo>
                  <a:lnTo>
                    <a:pt x="3984" y="7683"/>
                  </a:lnTo>
                  <a:cubicBezTo>
                    <a:pt x="3979" y="6728"/>
                    <a:pt x="4012" y="5774"/>
                    <a:pt x="4083" y="4824"/>
                  </a:cubicBezTo>
                  <a:cubicBezTo>
                    <a:pt x="4730" y="4459"/>
                    <a:pt x="5426" y="4269"/>
                    <a:pt x="6129" y="4264"/>
                  </a:cubicBezTo>
                  <a:cubicBezTo>
                    <a:pt x="8319" y="4264"/>
                    <a:pt x="8798" y="5794"/>
                    <a:pt x="8798" y="8511"/>
                  </a:cubicBezTo>
                  <a:lnTo>
                    <a:pt x="8798" y="21600"/>
                  </a:lnTo>
                  <a:lnTo>
                    <a:pt x="12790" y="21600"/>
                  </a:lnTo>
                  <a:lnTo>
                    <a:pt x="12790" y="8030"/>
                  </a:lnTo>
                  <a:cubicBezTo>
                    <a:pt x="12805" y="6997"/>
                    <a:pt x="12734" y="5965"/>
                    <a:pt x="12579" y="4952"/>
                  </a:cubicBezTo>
                  <a:cubicBezTo>
                    <a:pt x="13295" y="4503"/>
                    <a:pt x="14076" y="4262"/>
                    <a:pt x="14868" y="4247"/>
                  </a:cubicBezTo>
                  <a:cubicBezTo>
                    <a:pt x="17121" y="4247"/>
                    <a:pt x="17608" y="5730"/>
                    <a:pt x="17608" y="8494"/>
                  </a:cubicBezTo>
                  <a:lnTo>
                    <a:pt x="17608" y="21600"/>
                  </a:lnTo>
                  <a:lnTo>
                    <a:pt x="21600" y="21600"/>
                  </a:lnTo>
                  <a:lnTo>
                    <a:pt x="21600" y="8030"/>
                  </a:lnTo>
                  <a:cubicBezTo>
                    <a:pt x="21598" y="3674"/>
                    <a:pt x="20841" y="0"/>
                    <a:pt x="15703"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8" name="Google Shape;1528;p76"/>
            <p:cNvSpPr/>
            <p:nvPr/>
          </p:nvSpPr>
          <p:spPr>
            <a:xfrm>
              <a:off x="1684421" y="60128"/>
              <a:ext cx="171440" cy="285660"/>
            </a:xfrm>
            <a:custGeom>
              <a:avLst/>
              <a:gdLst/>
              <a:ahLst/>
              <a:cxnLst/>
              <a:rect l="l" t="t" r="r" b="b"/>
              <a:pathLst>
                <a:path w="21592" h="21600" extrusionOk="0">
                  <a:moveTo>
                    <a:pt x="10034" y="0"/>
                  </a:moveTo>
                  <a:cubicBezTo>
                    <a:pt x="6716" y="0"/>
                    <a:pt x="2947" y="394"/>
                    <a:pt x="206" y="1350"/>
                  </a:cubicBezTo>
                  <a:cubicBezTo>
                    <a:pt x="60" y="2270"/>
                    <a:pt x="-8" y="3193"/>
                    <a:pt x="1" y="4116"/>
                  </a:cubicBezTo>
                  <a:lnTo>
                    <a:pt x="1" y="21600"/>
                  </a:lnTo>
                  <a:lnTo>
                    <a:pt x="6072" y="21600"/>
                  </a:lnTo>
                  <a:lnTo>
                    <a:pt x="6072" y="14652"/>
                  </a:lnTo>
                  <a:cubicBezTo>
                    <a:pt x="7604" y="14850"/>
                    <a:pt x="9165" y="14954"/>
                    <a:pt x="10732" y="14964"/>
                  </a:cubicBezTo>
                  <a:cubicBezTo>
                    <a:pt x="18246" y="14964"/>
                    <a:pt x="21592" y="13132"/>
                    <a:pt x="21592" y="7487"/>
                  </a:cubicBezTo>
                  <a:cubicBezTo>
                    <a:pt x="21592" y="1760"/>
                    <a:pt x="18162" y="0"/>
                    <a:pt x="10034" y="0"/>
                  </a:cubicBezTo>
                  <a:close/>
                  <a:moveTo>
                    <a:pt x="9502" y="12101"/>
                  </a:moveTo>
                  <a:cubicBezTo>
                    <a:pt x="8339" y="12090"/>
                    <a:pt x="7185" y="11983"/>
                    <a:pt x="6072" y="11781"/>
                  </a:cubicBezTo>
                  <a:lnTo>
                    <a:pt x="6072" y="5188"/>
                  </a:lnTo>
                  <a:cubicBezTo>
                    <a:pt x="6065" y="4535"/>
                    <a:pt x="6115" y="3882"/>
                    <a:pt x="6222" y="3233"/>
                  </a:cubicBezTo>
                  <a:cubicBezTo>
                    <a:pt x="7142" y="2978"/>
                    <a:pt x="8691" y="2850"/>
                    <a:pt x="10034" y="2850"/>
                  </a:cubicBezTo>
                  <a:cubicBezTo>
                    <a:pt x="15246" y="2850"/>
                    <a:pt x="15483" y="5107"/>
                    <a:pt x="15483" y="7489"/>
                  </a:cubicBezTo>
                  <a:cubicBezTo>
                    <a:pt x="15476" y="10138"/>
                    <a:pt x="15326" y="12101"/>
                    <a:pt x="9502" y="1210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9" name="Google Shape;1529;p76"/>
            <p:cNvSpPr/>
            <p:nvPr/>
          </p:nvSpPr>
          <p:spPr>
            <a:xfrm>
              <a:off x="1881621" y="71540"/>
              <a:ext cx="15930" cy="20735"/>
            </a:xfrm>
            <a:custGeom>
              <a:avLst/>
              <a:gdLst/>
              <a:ahLst/>
              <a:cxnLst/>
              <a:rect l="l" t="t" r="r" b="b"/>
              <a:pathLst>
                <a:path w="21600" h="21487" extrusionOk="0">
                  <a:moveTo>
                    <a:pt x="18904" y="10439"/>
                  </a:moveTo>
                  <a:cubicBezTo>
                    <a:pt x="20420" y="9338"/>
                    <a:pt x="21195" y="7774"/>
                    <a:pt x="21013" y="6188"/>
                  </a:cubicBezTo>
                  <a:cubicBezTo>
                    <a:pt x="21228" y="4385"/>
                    <a:pt x="20258" y="2617"/>
                    <a:pt x="18420" y="1464"/>
                  </a:cubicBezTo>
                  <a:cubicBezTo>
                    <a:pt x="16109" y="391"/>
                    <a:pt x="13417" y="-113"/>
                    <a:pt x="10714" y="21"/>
                  </a:cubicBezTo>
                  <a:lnTo>
                    <a:pt x="0" y="21"/>
                  </a:lnTo>
                  <a:lnTo>
                    <a:pt x="0" y="21487"/>
                  </a:lnTo>
                  <a:lnTo>
                    <a:pt x="4630" y="21487"/>
                  </a:lnTo>
                  <a:lnTo>
                    <a:pt x="4630" y="12302"/>
                  </a:lnTo>
                  <a:lnTo>
                    <a:pt x="9055" y="12302"/>
                  </a:lnTo>
                  <a:lnTo>
                    <a:pt x="16347" y="21487"/>
                  </a:lnTo>
                  <a:lnTo>
                    <a:pt x="21600" y="21487"/>
                  </a:lnTo>
                  <a:lnTo>
                    <a:pt x="13686" y="12040"/>
                  </a:lnTo>
                  <a:cubicBezTo>
                    <a:pt x="15602" y="11934"/>
                    <a:pt x="17428" y="11374"/>
                    <a:pt x="18905" y="10439"/>
                  </a:cubicBezTo>
                  <a:close/>
                  <a:moveTo>
                    <a:pt x="9815" y="9311"/>
                  </a:moveTo>
                  <a:lnTo>
                    <a:pt x="4630" y="9311"/>
                  </a:lnTo>
                  <a:lnTo>
                    <a:pt x="4630" y="3117"/>
                  </a:lnTo>
                  <a:lnTo>
                    <a:pt x="12373" y="3117"/>
                  </a:lnTo>
                  <a:cubicBezTo>
                    <a:pt x="13049" y="3166"/>
                    <a:pt x="13714" y="3289"/>
                    <a:pt x="14342" y="3485"/>
                  </a:cubicBezTo>
                  <a:cubicBezTo>
                    <a:pt x="14912" y="3692"/>
                    <a:pt x="15408" y="3997"/>
                    <a:pt x="15794" y="4377"/>
                  </a:cubicBezTo>
                  <a:cubicBezTo>
                    <a:pt x="16199" y="4833"/>
                    <a:pt x="16404" y="5375"/>
                    <a:pt x="16381" y="5925"/>
                  </a:cubicBezTo>
                  <a:cubicBezTo>
                    <a:pt x="16442" y="6565"/>
                    <a:pt x="16249" y="7205"/>
                    <a:pt x="15829" y="7763"/>
                  </a:cubicBezTo>
                  <a:cubicBezTo>
                    <a:pt x="15495" y="8200"/>
                    <a:pt x="15003" y="8555"/>
                    <a:pt x="14412" y="8786"/>
                  </a:cubicBezTo>
                  <a:cubicBezTo>
                    <a:pt x="13767" y="9039"/>
                    <a:pt x="13061" y="9191"/>
                    <a:pt x="12338" y="9232"/>
                  </a:cubicBezTo>
                  <a:cubicBezTo>
                    <a:pt x="11543" y="9285"/>
                    <a:pt x="10679" y="9311"/>
                    <a:pt x="9815" y="931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30" name="Google Shape;1530;p76"/>
            <p:cNvSpPr/>
            <p:nvPr/>
          </p:nvSpPr>
          <p:spPr>
            <a:xfrm>
              <a:off x="1870269" y="62859"/>
              <a:ext cx="36899" cy="37332"/>
            </a:xfrm>
            <a:custGeom>
              <a:avLst/>
              <a:gdLst/>
              <a:ahLst/>
              <a:cxnLst/>
              <a:rect l="l" t="t" r="r" b="b"/>
              <a:pathLst>
                <a:path w="21298" h="21579" extrusionOk="0">
                  <a:moveTo>
                    <a:pt x="20440" y="6389"/>
                  </a:moveTo>
                  <a:cubicBezTo>
                    <a:pt x="19906" y="5109"/>
                    <a:pt x="19116" y="3950"/>
                    <a:pt x="18119" y="2983"/>
                  </a:cubicBezTo>
                  <a:cubicBezTo>
                    <a:pt x="17147" y="2032"/>
                    <a:pt x="15993" y="1286"/>
                    <a:pt x="14724" y="790"/>
                  </a:cubicBezTo>
                  <a:cubicBezTo>
                    <a:pt x="13443" y="265"/>
                    <a:pt x="12070" y="-3"/>
                    <a:pt x="10684" y="1"/>
                  </a:cubicBezTo>
                  <a:cubicBezTo>
                    <a:pt x="9278" y="-6"/>
                    <a:pt x="7885" y="262"/>
                    <a:pt x="6584" y="790"/>
                  </a:cubicBezTo>
                  <a:cubicBezTo>
                    <a:pt x="3990" y="1806"/>
                    <a:pt x="1922" y="3827"/>
                    <a:pt x="853" y="6389"/>
                  </a:cubicBezTo>
                  <a:cubicBezTo>
                    <a:pt x="274" y="7779"/>
                    <a:pt x="-16" y="9271"/>
                    <a:pt x="1" y="10775"/>
                  </a:cubicBezTo>
                  <a:cubicBezTo>
                    <a:pt x="-12" y="12245"/>
                    <a:pt x="257" y="13704"/>
                    <a:pt x="795" y="15073"/>
                  </a:cubicBezTo>
                  <a:cubicBezTo>
                    <a:pt x="1296" y="16347"/>
                    <a:pt x="2045" y="17509"/>
                    <a:pt x="2999" y="18494"/>
                  </a:cubicBezTo>
                  <a:cubicBezTo>
                    <a:pt x="3956" y="19467"/>
                    <a:pt x="5100" y="20238"/>
                    <a:pt x="6363" y="20760"/>
                  </a:cubicBezTo>
                  <a:cubicBezTo>
                    <a:pt x="7734" y="21316"/>
                    <a:pt x="9203" y="21594"/>
                    <a:pt x="10683" y="21579"/>
                  </a:cubicBezTo>
                  <a:cubicBezTo>
                    <a:pt x="12068" y="21581"/>
                    <a:pt x="13440" y="21318"/>
                    <a:pt x="14724" y="20804"/>
                  </a:cubicBezTo>
                  <a:cubicBezTo>
                    <a:pt x="15987" y="20297"/>
                    <a:pt x="17139" y="19553"/>
                    <a:pt x="18118" y="18611"/>
                  </a:cubicBezTo>
                  <a:cubicBezTo>
                    <a:pt x="19114" y="17637"/>
                    <a:pt x="19904" y="16474"/>
                    <a:pt x="20440" y="15190"/>
                  </a:cubicBezTo>
                  <a:cubicBezTo>
                    <a:pt x="21584" y="12377"/>
                    <a:pt x="21584" y="9232"/>
                    <a:pt x="20440" y="6419"/>
                  </a:cubicBezTo>
                  <a:close/>
                  <a:moveTo>
                    <a:pt x="18339" y="14430"/>
                  </a:moveTo>
                  <a:cubicBezTo>
                    <a:pt x="17942" y="15476"/>
                    <a:pt x="17343" y="16435"/>
                    <a:pt x="16576" y="17252"/>
                  </a:cubicBezTo>
                  <a:cubicBezTo>
                    <a:pt x="13451" y="20512"/>
                    <a:pt x="8261" y="20635"/>
                    <a:pt x="4983" y="17526"/>
                  </a:cubicBezTo>
                  <a:cubicBezTo>
                    <a:pt x="4841" y="17391"/>
                    <a:pt x="4703" y="17251"/>
                    <a:pt x="4571" y="17105"/>
                  </a:cubicBezTo>
                  <a:cubicBezTo>
                    <a:pt x="3826" y="16282"/>
                    <a:pt x="3256" y="15317"/>
                    <a:pt x="2896" y="14269"/>
                  </a:cubicBezTo>
                  <a:cubicBezTo>
                    <a:pt x="2506" y="13156"/>
                    <a:pt x="2312" y="11983"/>
                    <a:pt x="2323" y="10804"/>
                  </a:cubicBezTo>
                  <a:cubicBezTo>
                    <a:pt x="2307" y="9572"/>
                    <a:pt x="2522" y="8348"/>
                    <a:pt x="2955" y="7193"/>
                  </a:cubicBezTo>
                  <a:cubicBezTo>
                    <a:pt x="3350" y="6144"/>
                    <a:pt x="3955" y="5184"/>
                    <a:pt x="4732" y="4372"/>
                  </a:cubicBezTo>
                  <a:cubicBezTo>
                    <a:pt x="5479" y="3585"/>
                    <a:pt x="6378" y="2958"/>
                    <a:pt x="7377" y="2530"/>
                  </a:cubicBezTo>
                  <a:cubicBezTo>
                    <a:pt x="8425" y="2097"/>
                    <a:pt x="9549" y="1878"/>
                    <a:pt x="10683" y="1886"/>
                  </a:cubicBezTo>
                  <a:cubicBezTo>
                    <a:pt x="12906" y="1861"/>
                    <a:pt x="15037" y="2762"/>
                    <a:pt x="16561" y="4372"/>
                  </a:cubicBezTo>
                  <a:cubicBezTo>
                    <a:pt x="17329" y="5188"/>
                    <a:pt x="17928" y="6147"/>
                    <a:pt x="18324" y="7193"/>
                  </a:cubicBezTo>
                  <a:cubicBezTo>
                    <a:pt x="19204" y="9551"/>
                    <a:pt x="19204" y="12145"/>
                    <a:pt x="18324" y="145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grpSp>
      <p:sp>
        <p:nvSpPr>
          <p:cNvPr id="1531" name="Google Shape;1531;p76"/>
          <p:cNvSpPr txBox="1">
            <a:spLocks noGrp="1"/>
          </p:cNvSpPr>
          <p:nvPr>
            <p:ph type="body" idx="1"/>
          </p:nvPr>
        </p:nvSpPr>
        <p:spPr>
          <a:xfrm>
            <a:off x="4124959" y="1568799"/>
            <a:ext cx="7477800" cy="4233900"/>
          </a:xfrm>
          <a:prstGeom prst="rect">
            <a:avLst/>
          </a:prstGeom>
          <a:noFill/>
          <a:ln>
            <a:noFill/>
          </a:ln>
        </p:spPr>
        <p:txBody>
          <a:bodyPr spcFirstLastPara="1" wrap="square" lIns="0" tIns="0" rIns="0" bIns="0" anchor="t" anchorCtr="0">
            <a:normAutofit/>
          </a:bodyPr>
          <a:lstStyle>
            <a:lvl1pPr marL="457189" lvl="0" indent="-330192" algn="l" rtl="0">
              <a:lnSpc>
                <a:spcPct val="115000"/>
              </a:lnSpc>
              <a:spcBef>
                <a:spcPts val="600"/>
              </a:spcBef>
              <a:spcAft>
                <a:spcPts val="0"/>
              </a:spcAft>
              <a:buSzPts val="1600"/>
              <a:buChar char="•"/>
              <a:defRPr/>
            </a:lvl1pPr>
            <a:lvl2pPr marL="914377" lvl="1" indent="-330192" algn="l" rtl="0">
              <a:lnSpc>
                <a:spcPct val="115000"/>
              </a:lnSpc>
              <a:spcBef>
                <a:spcPts val="600"/>
              </a:spcBef>
              <a:spcAft>
                <a:spcPts val="0"/>
              </a:spcAft>
              <a:buSzPts val="1600"/>
              <a:buChar char="•"/>
              <a:defRPr/>
            </a:lvl2pPr>
            <a:lvl3pPr marL="1371566" lvl="2" indent="-330192" algn="l" rtl="0">
              <a:lnSpc>
                <a:spcPct val="115000"/>
              </a:lnSpc>
              <a:spcBef>
                <a:spcPts val="600"/>
              </a:spcBef>
              <a:spcAft>
                <a:spcPts val="0"/>
              </a:spcAft>
              <a:buSzPts val="1600"/>
              <a:buChar char="•"/>
              <a:defRPr/>
            </a:lvl3pPr>
            <a:lvl4pPr marL="1828754" lvl="3" indent="-330192" algn="l" rtl="0">
              <a:lnSpc>
                <a:spcPct val="115000"/>
              </a:lnSpc>
              <a:spcBef>
                <a:spcPts val="600"/>
              </a:spcBef>
              <a:spcAft>
                <a:spcPts val="0"/>
              </a:spcAft>
              <a:buSzPts val="1600"/>
              <a:buChar char="•"/>
              <a:defRPr/>
            </a:lvl4pPr>
            <a:lvl5pPr marL="2285943" lvl="4" indent="-330192" algn="l" rtl="0">
              <a:lnSpc>
                <a:spcPct val="115000"/>
              </a:lnSpc>
              <a:spcBef>
                <a:spcPts val="600"/>
              </a:spcBef>
              <a:spcAft>
                <a:spcPts val="0"/>
              </a:spcAft>
              <a:buSzPts val="1600"/>
              <a:buChar char="•"/>
              <a:defRPr/>
            </a:lvl5pPr>
            <a:lvl6pPr marL="2743131" lvl="5" indent="-330192" algn="l" rtl="0">
              <a:lnSpc>
                <a:spcPct val="115000"/>
              </a:lnSpc>
              <a:spcBef>
                <a:spcPts val="600"/>
              </a:spcBef>
              <a:spcAft>
                <a:spcPts val="0"/>
              </a:spcAft>
              <a:buSzPts val="1600"/>
              <a:buChar char="•"/>
              <a:defRPr/>
            </a:lvl6pPr>
            <a:lvl7pPr marL="3200320" lvl="6" indent="-330192" algn="l" rtl="0">
              <a:lnSpc>
                <a:spcPct val="115000"/>
              </a:lnSpc>
              <a:spcBef>
                <a:spcPts val="600"/>
              </a:spcBef>
              <a:spcAft>
                <a:spcPts val="0"/>
              </a:spcAft>
              <a:buSzPts val="1600"/>
              <a:buChar char="•"/>
              <a:defRPr/>
            </a:lvl7pPr>
            <a:lvl8pPr marL="3657509" lvl="7" indent="-330192" algn="l" rtl="0">
              <a:lnSpc>
                <a:spcPct val="115000"/>
              </a:lnSpc>
              <a:spcBef>
                <a:spcPts val="600"/>
              </a:spcBef>
              <a:spcAft>
                <a:spcPts val="0"/>
              </a:spcAft>
              <a:buSzPts val="1600"/>
              <a:buChar char="•"/>
              <a:defRPr/>
            </a:lvl8pPr>
            <a:lvl9pPr marL="4114697" lvl="8" indent="-330192" algn="l" rtl="0">
              <a:lnSpc>
                <a:spcPct val="115000"/>
              </a:lnSpc>
              <a:spcBef>
                <a:spcPts val="600"/>
              </a:spcBef>
              <a:spcAft>
                <a:spcPts val="0"/>
              </a:spcAft>
              <a:buSzPts val="1600"/>
              <a:buChar char="•"/>
              <a:defRPr/>
            </a:lvl9pPr>
          </a:lstStyle>
          <a:p>
            <a:endParaRPr/>
          </a:p>
        </p:txBody>
      </p:sp>
      <p:sp>
        <p:nvSpPr>
          <p:cNvPr id="1532" name="Google Shape;1532;p76"/>
          <p:cNvSpPr txBox="1">
            <a:spLocks noGrp="1"/>
          </p:cNvSpPr>
          <p:nvPr>
            <p:ph type="title"/>
          </p:nvPr>
        </p:nvSpPr>
        <p:spPr>
          <a:xfrm>
            <a:off x="477838" y="1568801"/>
            <a:ext cx="2932500" cy="27852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rgbClr val="F88D2B"/>
              </a:buClr>
              <a:buSzPts val="4800"/>
              <a:buFont typeface="Exo 2"/>
              <a:buNone/>
              <a:defRPr sz="4800">
                <a:solidFill>
                  <a:srgbClr val="F88D2B"/>
                </a:solidFill>
              </a:defRPr>
            </a:lvl1pPr>
            <a:lvl2pPr lvl="1" algn="l" rtl="0">
              <a:lnSpc>
                <a:spcPct val="100000"/>
              </a:lnSpc>
              <a:spcBef>
                <a:spcPts val="0"/>
              </a:spcBef>
              <a:spcAft>
                <a:spcPts val="0"/>
              </a:spcAft>
              <a:buClr>
                <a:schemeClr val="accent1"/>
              </a:buClr>
              <a:buSzPts val="1800"/>
              <a:buNone/>
              <a:defRPr/>
            </a:lvl2pPr>
            <a:lvl3pPr lvl="2" algn="l" rtl="0">
              <a:lnSpc>
                <a:spcPct val="100000"/>
              </a:lnSpc>
              <a:spcBef>
                <a:spcPts val="0"/>
              </a:spcBef>
              <a:spcAft>
                <a:spcPts val="0"/>
              </a:spcAft>
              <a:buClr>
                <a:schemeClr val="accent1"/>
              </a:buClr>
              <a:buSzPts val="1800"/>
              <a:buNone/>
              <a:defRPr/>
            </a:lvl3pPr>
            <a:lvl4pPr lvl="3" algn="l" rtl="0">
              <a:lnSpc>
                <a:spcPct val="100000"/>
              </a:lnSpc>
              <a:spcBef>
                <a:spcPts val="0"/>
              </a:spcBef>
              <a:spcAft>
                <a:spcPts val="0"/>
              </a:spcAft>
              <a:buClr>
                <a:schemeClr val="accent1"/>
              </a:buClr>
              <a:buSzPts val="1800"/>
              <a:buNone/>
              <a:defRPr/>
            </a:lvl4pPr>
            <a:lvl5pPr lvl="4" algn="l" rtl="0">
              <a:lnSpc>
                <a:spcPct val="100000"/>
              </a:lnSpc>
              <a:spcBef>
                <a:spcPts val="0"/>
              </a:spcBef>
              <a:spcAft>
                <a:spcPts val="0"/>
              </a:spcAft>
              <a:buClr>
                <a:schemeClr val="accent1"/>
              </a:buClr>
              <a:buSzPts val="1800"/>
              <a:buNone/>
              <a:defRPr/>
            </a:lvl5pPr>
            <a:lvl6pPr lvl="5" algn="l" rtl="0">
              <a:lnSpc>
                <a:spcPct val="100000"/>
              </a:lnSpc>
              <a:spcBef>
                <a:spcPts val="0"/>
              </a:spcBef>
              <a:spcAft>
                <a:spcPts val="0"/>
              </a:spcAft>
              <a:buClr>
                <a:schemeClr val="accent1"/>
              </a:buClr>
              <a:buSzPts val="1800"/>
              <a:buNone/>
              <a:defRPr/>
            </a:lvl6pPr>
            <a:lvl7pPr lvl="6" algn="l" rtl="0">
              <a:lnSpc>
                <a:spcPct val="100000"/>
              </a:lnSpc>
              <a:spcBef>
                <a:spcPts val="0"/>
              </a:spcBef>
              <a:spcAft>
                <a:spcPts val="0"/>
              </a:spcAft>
              <a:buClr>
                <a:schemeClr val="accent1"/>
              </a:buClr>
              <a:buSzPts val="1800"/>
              <a:buNone/>
              <a:defRPr/>
            </a:lvl7pPr>
            <a:lvl8pPr lvl="7" algn="l" rtl="0">
              <a:lnSpc>
                <a:spcPct val="100000"/>
              </a:lnSpc>
              <a:spcBef>
                <a:spcPts val="0"/>
              </a:spcBef>
              <a:spcAft>
                <a:spcPts val="0"/>
              </a:spcAft>
              <a:buClr>
                <a:schemeClr val="accent1"/>
              </a:buClr>
              <a:buSzPts val="1800"/>
              <a:buNone/>
              <a:defRPr/>
            </a:lvl8pPr>
            <a:lvl9pPr lvl="8" algn="l" rtl="0">
              <a:lnSpc>
                <a:spcPct val="100000"/>
              </a:lnSpc>
              <a:spcBef>
                <a:spcPts val="0"/>
              </a:spcBef>
              <a:spcAft>
                <a:spcPts val="0"/>
              </a:spcAft>
              <a:buClr>
                <a:schemeClr val="accent1"/>
              </a:buClr>
              <a:buSzPts val="1800"/>
              <a:buNone/>
              <a:defRPr/>
            </a:lvl9pPr>
          </a:lstStyle>
          <a:p>
            <a:endParaRPr/>
          </a:p>
        </p:txBody>
      </p:sp>
      <p:sp>
        <p:nvSpPr>
          <p:cNvPr id="1533" name="Google Shape;1533;p76"/>
          <p:cNvSpPr/>
          <p:nvPr/>
        </p:nvSpPr>
        <p:spPr>
          <a:xfrm>
            <a:off x="1" y="0"/>
            <a:ext cx="12192012" cy="6858000"/>
          </a:xfrm>
          <a:custGeom>
            <a:avLst/>
            <a:gdLst/>
            <a:ahLst/>
            <a:cxnLst/>
            <a:rect l="l" t="t" r="r" b="b"/>
            <a:pathLst>
              <a:path w="21600" h="21600" extrusionOk="0">
                <a:moveTo>
                  <a:pt x="21583" y="30"/>
                </a:moveTo>
                <a:lnTo>
                  <a:pt x="21583" y="21570"/>
                </a:lnTo>
                <a:lnTo>
                  <a:pt x="17" y="21570"/>
                </a:lnTo>
                <a:lnTo>
                  <a:pt x="17" y="30"/>
                </a:lnTo>
                <a:lnTo>
                  <a:pt x="21583" y="30"/>
                </a:lnTo>
                <a:moveTo>
                  <a:pt x="21600" y="0"/>
                </a:moveTo>
                <a:lnTo>
                  <a:pt x="0" y="0"/>
                </a:lnTo>
                <a:lnTo>
                  <a:pt x="0" y="21600"/>
                </a:lnTo>
                <a:lnTo>
                  <a:pt x="21600" y="21600"/>
                </a:lnTo>
                <a:lnTo>
                  <a:pt x="21600" y="0"/>
                </a:lnTo>
                <a:close/>
              </a:path>
            </a:pathLst>
          </a:custGeom>
          <a:solidFill>
            <a:srgbClr val="E6E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34" name="Google Shape;1534;p76"/>
          <p:cNvSpPr txBox="1"/>
          <p:nvPr/>
        </p:nvSpPr>
        <p:spPr>
          <a:xfrm>
            <a:off x="443899" y="6527603"/>
            <a:ext cx="2162100" cy="138499"/>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6993D5"/>
              </a:buClr>
              <a:buSzPts val="900"/>
              <a:buFont typeface="Exo 2"/>
              <a:buNone/>
            </a:pPr>
            <a:r>
              <a:rPr lang="en-US" sz="900" b="0" i="0" u="none" strike="noStrike" cap="none" dirty="0">
                <a:solidFill>
                  <a:srgbClr val="6993D5"/>
                </a:solidFill>
                <a:latin typeface="Exo 2"/>
                <a:ea typeface="Exo 2"/>
                <a:cs typeface="Exo 2"/>
                <a:sym typeface="Exo 2"/>
              </a:rPr>
              <a:t>©2021</a:t>
            </a:r>
            <a:endParaRPr sz="1400" dirty="0"/>
          </a:p>
        </p:txBody>
      </p:sp>
      <p:sp>
        <p:nvSpPr>
          <p:cNvPr id="1535" name="Google Shape;1535;p76"/>
          <p:cNvSpPr txBox="1">
            <a:spLocks noGrp="1"/>
          </p:cNvSpPr>
          <p:nvPr>
            <p:ph type="sldNum" idx="12"/>
          </p:nvPr>
        </p:nvSpPr>
        <p:spPr>
          <a:xfrm>
            <a:off x="5892801" y="6172173"/>
            <a:ext cx="2844900" cy="276959"/>
          </a:xfrm>
          <a:prstGeom prst="rect">
            <a:avLst/>
          </a:prstGeom>
          <a:noFill/>
          <a:ln>
            <a:noFill/>
          </a:ln>
        </p:spPr>
        <p:txBody>
          <a:bodyPr spcFirstLastPara="1" wrap="square" lIns="45700" tIns="45700" rIns="45700" bIns="45700" anchor="ctr" anchorCtr="0">
            <a:spAutoFit/>
          </a:bodyPr>
          <a:lstStyle>
            <a:lvl1pPr marL="0" lvl="0" indent="0" algn="r" rtl="0">
              <a:lnSpc>
                <a:spcPct val="100000"/>
              </a:lnSpc>
              <a:spcBef>
                <a:spcPts val="0"/>
              </a:spcBef>
              <a:spcAft>
                <a:spcPts val="0"/>
              </a:spcAft>
              <a:buClr>
                <a:srgbClr val="000000"/>
              </a:buClr>
              <a:buSzPts val="1200"/>
              <a:buFont typeface="Arial"/>
              <a:buNone/>
              <a:defRPr sz="1200">
                <a:solidFill>
                  <a:srgbClr val="000000"/>
                </a:solidFill>
              </a:defRPr>
            </a:lvl1pPr>
            <a:lvl2pPr marL="0" lvl="1" indent="0" algn="r" rtl="0">
              <a:lnSpc>
                <a:spcPct val="100000"/>
              </a:lnSpc>
              <a:spcBef>
                <a:spcPts val="0"/>
              </a:spcBef>
              <a:spcAft>
                <a:spcPts val="0"/>
              </a:spcAft>
              <a:buClr>
                <a:srgbClr val="000000"/>
              </a:buClr>
              <a:buSzPts val="1200"/>
              <a:buFont typeface="Arial"/>
              <a:buNone/>
              <a:defRPr sz="1200">
                <a:solidFill>
                  <a:srgbClr val="000000"/>
                </a:solidFill>
              </a:defRPr>
            </a:lvl2pPr>
            <a:lvl3pPr marL="0" lvl="2" indent="0" algn="r" rtl="0">
              <a:lnSpc>
                <a:spcPct val="100000"/>
              </a:lnSpc>
              <a:spcBef>
                <a:spcPts val="0"/>
              </a:spcBef>
              <a:spcAft>
                <a:spcPts val="0"/>
              </a:spcAft>
              <a:buClr>
                <a:srgbClr val="000000"/>
              </a:buClr>
              <a:buSzPts val="1200"/>
              <a:buFont typeface="Arial"/>
              <a:buNone/>
              <a:defRPr sz="1200">
                <a:solidFill>
                  <a:srgbClr val="000000"/>
                </a:solidFill>
              </a:defRPr>
            </a:lvl3pPr>
            <a:lvl4pPr marL="0" lvl="3" indent="0" algn="r" rtl="0">
              <a:lnSpc>
                <a:spcPct val="100000"/>
              </a:lnSpc>
              <a:spcBef>
                <a:spcPts val="0"/>
              </a:spcBef>
              <a:spcAft>
                <a:spcPts val="0"/>
              </a:spcAft>
              <a:buClr>
                <a:srgbClr val="000000"/>
              </a:buClr>
              <a:buSzPts val="1200"/>
              <a:buFont typeface="Arial"/>
              <a:buNone/>
              <a:defRPr sz="1200">
                <a:solidFill>
                  <a:srgbClr val="000000"/>
                </a:solidFill>
              </a:defRPr>
            </a:lvl4pPr>
            <a:lvl5pPr marL="0" lvl="4" indent="0" algn="r" rtl="0">
              <a:lnSpc>
                <a:spcPct val="100000"/>
              </a:lnSpc>
              <a:spcBef>
                <a:spcPts val="0"/>
              </a:spcBef>
              <a:spcAft>
                <a:spcPts val="0"/>
              </a:spcAft>
              <a:buClr>
                <a:srgbClr val="000000"/>
              </a:buClr>
              <a:buSzPts val="1200"/>
              <a:buFont typeface="Arial"/>
              <a:buNone/>
              <a:defRPr sz="1200">
                <a:solidFill>
                  <a:srgbClr val="000000"/>
                </a:solidFill>
              </a:defRPr>
            </a:lvl5pPr>
            <a:lvl6pPr marL="0" lvl="5" indent="0" algn="r" rtl="0">
              <a:lnSpc>
                <a:spcPct val="100000"/>
              </a:lnSpc>
              <a:spcBef>
                <a:spcPts val="0"/>
              </a:spcBef>
              <a:spcAft>
                <a:spcPts val="0"/>
              </a:spcAft>
              <a:buClr>
                <a:srgbClr val="000000"/>
              </a:buClr>
              <a:buSzPts val="1200"/>
              <a:buFont typeface="Arial"/>
              <a:buNone/>
              <a:defRPr sz="1200">
                <a:solidFill>
                  <a:srgbClr val="000000"/>
                </a:solidFill>
              </a:defRPr>
            </a:lvl6pPr>
            <a:lvl7pPr marL="0" lvl="6" indent="0" algn="r" rtl="0">
              <a:lnSpc>
                <a:spcPct val="100000"/>
              </a:lnSpc>
              <a:spcBef>
                <a:spcPts val="0"/>
              </a:spcBef>
              <a:spcAft>
                <a:spcPts val="0"/>
              </a:spcAft>
              <a:buClr>
                <a:srgbClr val="000000"/>
              </a:buClr>
              <a:buSzPts val="1200"/>
              <a:buFont typeface="Arial"/>
              <a:buNone/>
              <a:defRPr sz="1200">
                <a:solidFill>
                  <a:srgbClr val="000000"/>
                </a:solidFill>
              </a:defRPr>
            </a:lvl7pPr>
            <a:lvl8pPr marL="0" lvl="7" indent="0" algn="r" rtl="0">
              <a:lnSpc>
                <a:spcPct val="100000"/>
              </a:lnSpc>
              <a:spcBef>
                <a:spcPts val="0"/>
              </a:spcBef>
              <a:spcAft>
                <a:spcPts val="0"/>
              </a:spcAft>
              <a:buClr>
                <a:srgbClr val="000000"/>
              </a:buClr>
              <a:buSzPts val="1200"/>
              <a:buFont typeface="Arial"/>
              <a:buNone/>
              <a:defRPr sz="1200">
                <a:solidFill>
                  <a:srgbClr val="000000"/>
                </a:solidFill>
              </a:defRPr>
            </a:lvl8pPr>
            <a:lvl9pPr marL="0" lvl="8" indent="0" algn="r" rtl="0">
              <a:lnSpc>
                <a:spcPct val="100000"/>
              </a:lnSpc>
              <a:spcBef>
                <a:spcPts val="0"/>
              </a:spcBef>
              <a:spcAft>
                <a:spcPts val="0"/>
              </a:spcAft>
              <a:buClr>
                <a:srgbClr val="000000"/>
              </a:buClr>
              <a:buSzPts val="1200"/>
              <a:buFont typeface="Arial"/>
              <a:buNone/>
              <a:defRPr sz="1200">
                <a:solidFill>
                  <a:srgbClr val="000000"/>
                </a:solidFill>
              </a:defRPr>
            </a:lvl9pPr>
          </a:lstStyle>
          <a:p>
            <a:fld id="{00000000-1234-1234-1234-123412341234}" type="slidenum">
              <a:rPr lang="en-US" smtClean="0"/>
              <a:pPr/>
              <a:t>‹#›</a:t>
            </a:fld>
            <a:endParaRPr lang="en-US" sz="1300" dirty="0">
              <a:solidFill>
                <a:srgbClr val="666666"/>
              </a:solidFill>
            </a:endParaRPr>
          </a:p>
        </p:txBody>
      </p:sp>
    </p:spTree>
    <p:extLst>
      <p:ext uri="{BB962C8B-B14F-4D97-AF65-F5344CB8AC3E}">
        <p14:creationId xmlns:p14="http://schemas.microsoft.com/office/powerpoint/2010/main" val="133866912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matchingName="7. Bar 3 circle icon 1">
  <p:cSld name="7. Bar 3 circle icon 1">
    <p:spTree>
      <p:nvGrpSpPr>
        <p:cNvPr id="1" name="Shape 1536"/>
        <p:cNvGrpSpPr/>
        <p:nvPr/>
      </p:nvGrpSpPr>
      <p:grpSpPr>
        <a:xfrm>
          <a:off x="0" y="0"/>
          <a:ext cx="0" cy="0"/>
          <a:chOff x="0" y="0"/>
          <a:chExt cx="0" cy="0"/>
        </a:xfrm>
      </p:grpSpPr>
      <p:sp>
        <p:nvSpPr>
          <p:cNvPr id="1537" name="Google Shape;1537;p77"/>
          <p:cNvSpPr/>
          <p:nvPr/>
        </p:nvSpPr>
        <p:spPr>
          <a:xfrm>
            <a:off x="0" y="-1"/>
            <a:ext cx="12192000" cy="2020200"/>
          </a:xfrm>
          <a:prstGeom prst="rect">
            <a:avLst/>
          </a:prstGeom>
          <a:solidFill>
            <a:srgbClr val="00386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grpSp>
        <p:nvGrpSpPr>
          <p:cNvPr id="1538" name="Google Shape;1538;p77"/>
          <p:cNvGrpSpPr/>
          <p:nvPr/>
        </p:nvGrpSpPr>
        <p:grpSpPr>
          <a:xfrm>
            <a:off x="10502428" y="-57902"/>
            <a:ext cx="1725197" cy="2043111"/>
            <a:chOff x="0" y="1"/>
            <a:chExt cx="1725197" cy="2043111"/>
          </a:xfrm>
        </p:grpSpPr>
        <p:cxnSp>
          <p:nvCxnSpPr>
            <p:cNvPr id="1539" name="Google Shape;1539;p77"/>
            <p:cNvCxnSpPr/>
            <p:nvPr/>
          </p:nvCxnSpPr>
          <p:spPr>
            <a:xfrm rot="10800000" flipH="1">
              <a:off x="0" y="1143045"/>
              <a:ext cx="624600" cy="632700"/>
            </a:xfrm>
            <a:prstGeom prst="straightConnector1">
              <a:avLst/>
            </a:prstGeom>
            <a:noFill/>
            <a:ln w="47625" cap="rnd" cmpd="sng">
              <a:solidFill>
                <a:srgbClr val="F88D2B"/>
              </a:solidFill>
              <a:prstDash val="solid"/>
              <a:round/>
              <a:headEnd type="none" w="sm" len="sm"/>
              <a:tailEnd type="none" w="sm" len="sm"/>
            </a:ln>
          </p:spPr>
        </p:cxnSp>
        <p:cxnSp>
          <p:nvCxnSpPr>
            <p:cNvPr id="1540" name="Google Shape;1540;p77"/>
            <p:cNvCxnSpPr/>
            <p:nvPr/>
          </p:nvCxnSpPr>
          <p:spPr>
            <a:xfrm rot="10800000" flipH="1">
              <a:off x="731806" y="332641"/>
              <a:ext cx="711300" cy="711300"/>
            </a:xfrm>
            <a:prstGeom prst="straightConnector1">
              <a:avLst/>
            </a:prstGeom>
            <a:noFill/>
            <a:ln w="47625" cap="rnd" cmpd="sng">
              <a:solidFill>
                <a:srgbClr val="00A7E1"/>
              </a:solidFill>
              <a:prstDash val="solid"/>
              <a:round/>
              <a:headEnd type="none" w="sm" len="sm"/>
              <a:tailEnd type="none" w="sm" len="sm"/>
            </a:ln>
          </p:spPr>
        </p:cxnSp>
        <p:cxnSp>
          <p:nvCxnSpPr>
            <p:cNvPr id="1541" name="Google Shape;1541;p77"/>
            <p:cNvCxnSpPr/>
            <p:nvPr/>
          </p:nvCxnSpPr>
          <p:spPr>
            <a:xfrm rot="10800000" flipH="1">
              <a:off x="314897" y="417712"/>
              <a:ext cx="672900" cy="672900"/>
            </a:xfrm>
            <a:prstGeom prst="straightConnector1">
              <a:avLst/>
            </a:prstGeom>
            <a:noFill/>
            <a:ln w="47625" cap="rnd" cmpd="sng">
              <a:solidFill>
                <a:srgbClr val="8DC6E8"/>
              </a:solidFill>
              <a:prstDash val="solid"/>
              <a:round/>
              <a:headEnd type="none" w="sm" len="sm"/>
              <a:tailEnd type="none" w="sm" len="sm"/>
            </a:ln>
          </p:spPr>
        </p:cxnSp>
        <p:cxnSp>
          <p:nvCxnSpPr>
            <p:cNvPr id="1542" name="Google Shape;1542;p77"/>
            <p:cNvCxnSpPr/>
            <p:nvPr/>
          </p:nvCxnSpPr>
          <p:spPr>
            <a:xfrm rot="10800000" flipH="1">
              <a:off x="114872" y="454012"/>
              <a:ext cx="1589100" cy="1589100"/>
            </a:xfrm>
            <a:prstGeom prst="straightConnector1">
              <a:avLst/>
            </a:prstGeom>
            <a:noFill/>
            <a:ln w="47625" cap="rnd" cmpd="sng">
              <a:solidFill>
                <a:srgbClr val="007DA8"/>
              </a:solidFill>
              <a:prstDash val="solid"/>
              <a:round/>
              <a:headEnd type="none" w="sm" len="sm"/>
              <a:tailEnd type="none" w="sm" len="sm"/>
            </a:ln>
          </p:spPr>
        </p:cxnSp>
        <p:cxnSp>
          <p:nvCxnSpPr>
            <p:cNvPr id="1543" name="Google Shape;1543;p77"/>
            <p:cNvCxnSpPr/>
            <p:nvPr/>
          </p:nvCxnSpPr>
          <p:spPr>
            <a:xfrm rot="10800000" flipH="1">
              <a:off x="1100709" y="1"/>
              <a:ext cx="304800" cy="304800"/>
            </a:xfrm>
            <a:prstGeom prst="straightConnector1">
              <a:avLst/>
            </a:prstGeom>
            <a:noFill/>
            <a:ln w="47625" cap="rnd" cmpd="sng">
              <a:solidFill>
                <a:srgbClr val="F88D2B"/>
              </a:solidFill>
              <a:prstDash val="solid"/>
              <a:round/>
              <a:headEnd type="none" w="sm" len="sm"/>
              <a:tailEnd type="none" w="sm" len="sm"/>
            </a:ln>
          </p:spPr>
        </p:cxnSp>
        <p:cxnSp>
          <p:nvCxnSpPr>
            <p:cNvPr id="1544" name="Google Shape;1544;p77"/>
            <p:cNvCxnSpPr/>
            <p:nvPr/>
          </p:nvCxnSpPr>
          <p:spPr>
            <a:xfrm rot="10800000" flipH="1">
              <a:off x="1572197" y="51790"/>
              <a:ext cx="153000" cy="153000"/>
            </a:xfrm>
            <a:prstGeom prst="straightConnector1">
              <a:avLst/>
            </a:prstGeom>
            <a:noFill/>
            <a:ln w="47625" cap="rnd" cmpd="sng">
              <a:solidFill>
                <a:srgbClr val="8DC6E8"/>
              </a:solidFill>
              <a:prstDash val="solid"/>
              <a:round/>
              <a:headEnd type="none" w="sm" len="sm"/>
              <a:tailEnd type="none" w="sm" len="sm"/>
            </a:ln>
          </p:spPr>
        </p:cxnSp>
      </p:grpSp>
      <p:sp>
        <p:nvSpPr>
          <p:cNvPr id="1545" name="Google Shape;1545;p77"/>
          <p:cNvSpPr/>
          <p:nvPr/>
        </p:nvSpPr>
        <p:spPr>
          <a:xfrm>
            <a:off x="0" y="1316799"/>
            <a:ext cx="12192000" cy="50307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Exo 2"/>
              <a:buNone/>
            </a:pPr>
            <a:endParaRPr sz="1800" b="0" i="0" u="none" strike="noStrike" cap="none" dirty="0">
              <a:solidFill>
                <a:srgbClr val="FFFFFF"/>
              </a:solidFill>
              <a:latin typeface="Exo 2"/>
              <a:ea typeface="Exo 2"/>
              <a:cs typeface="Exo 2"/>
              <a:sym typeface="Exo 2"/>
            </a:endParaRPr>
          </a:p>
        </p:txBody>
      </p:sp>
      <p:grpSp>
        <p:nvGrpSpPr>
          <p:cNvPr id="1546" name="Google Shape;1546;p77"/>
          <p:cNvGrpSpPr/>
          <p:nvPr/>
        </p:nvGrpSpPr>
        <p:grpSpPr>
          <a:xfrm>
            <a:off x="0" y="6336795"/>
            <a:ext cx="12192000" cy="521100"/>
            <a:chOff x="0" y="-1"/>
            <a:chExt cx="12192000" cy="521100"/>
          </a:xfrm>
        </p:grpSpPr>
        <p:sp>
          <p:nvSpPr>
            <p:cNvPr id="1547" name="Google Shape;1547;p77"/>
            <p:cNvSpPr/>
            <p:nvPr/>
          </p:nvSpPr>
          <p:spPr>
            <a:xfrm>
              <a:off x="0" y="-1"/>
              <a:ext cx="12192000" cy="521100"/>
            </a:xfrm>
            <a:prstGeom prst="rect">
              <a:avLst/>
            </a:prstGeom>
            <a:solidFill>
              <a:srgbClr val="FAFAF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Exo 2"/>
                <a:buNone/>
              </a:pPr>
              <a:endParaRPr sz="1800" b="0" i="0" u="none" strike="noStrike" cap="none" dirty="0">
                <a:solidFill>
                  <a:srgbClr val="FFFFFF"/>
                </a:solidFill>
                <a:latin typeface="Exo 2"/>
                <a:ea typeface="Exo 2"/>
                <a:cs typeface="Exo 2"/>
                <a:sym typeface="Exo 2"/>
              </a:endParaRPr>
            </a:p>
          </p:txBody>
        </p:sp>
        <p:grpSp>
          <p:nvGrpSpPr>
            <p:cNvPr id="1548" name="Google Shape;1548;p77"/>
            <p:cNvGrpSpPr/>
            <p:nvPr/>
          </p:nvGrpSpPr>
          <p:grpSpPr>
            <a:xfrm>
              <a:off x="10578101" y="158832"/>
              <a:ext cx="1324284" cy="240093"/>
              <a:chOff x="0" y="0"/>
              <a:chExt cx="1324284" cy="240093"/>
            </a:xfrm>
          </p:grpSpPr>
          <p:sp>
            <p:nvSpPr>
              <p:cNvPr id="1549" name="Google Shape;1549;p77"/>
              <p:cNvSpPr/>
              <p:nvPr/>
            </p:nvSpPr>
            <p:spPr>
              <a:xfrm>
                <a:off x="0" y="181268"/>
                <a:ext cx="70956" cy="57132"/>
              </a:xfrm>
              <a:custGeom>
                <a:avLst/>
                <a:gdLst/>
                <a:ahLst/>
                <a:cxnLst/>
                <a:rect l="l" t="t" r="r" b="b"/>
                <a:pathLst>
                  <a:path w="21600" h="21600" extrusionOk="0">
                    <a:moveTo>
                      <a:pt x="16701" y="0"/>
                    </a:moveTo>
                    <a:lnTo>
                      <a:pt x="0" y="21600"/>
                    </a:lnTo>
                    <a:lnTo>
                      <a:pt x="21600" y="21600"/>
                    </a:lnTo>
                    <a:lnTo>
                      <a:pt x="16701" y="0"/>
                    </a:lnTo>
                    <a:close/>
                  </a:path>
                </a:pathLst>
              </a:custGeom>
              <a:solidFill>
                <a:srgbClr val="7F9FB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0" name="Google Shape;1550;p77"/>
              <p:cNvSpPr/>
              <p:nvPr/>
            </p:nvSpPr>
            <p:spPr>
              <a:xfrm>
                <a:off x="65627" y="179388"/>
                <a:ext cx="162540" cy="59022"/>
              </a:xfrm>
              <a:custGeom>
                <a:avLst/>
                <a:gdLst/>
                <a:ahLst/>
                <a:cxnLst/>
                <a:rect l="l" t="t" r="r" b="b"/>
                <a:pathLst>
                  <a:path w="21600" h="21600" extrusionOk="0">
                    <a:moveTo>
                      <a:pt x="0" y="0"/>
                    </a:moveTo>
                    <a:lnTo>
                      <a:pt x="2212" y="21600"/>
                    </a:lnTo>
                    <a:lnTo>
                      <a:pt x="21600" y="21600"/>
                    </a:lnTo>
                    <a:lnTo>
                      <a:pt x="21600" y="14220"/>
                    </a:lnTo>
                    <a:lnTo>
                      <a:pt x="0" y="0"/>
                    </a:lnTo>
                    <a:close/>
                  </a:path>
                </a:pathLst>
              </a:custGeom>
              <a:solidFill>
                <a:srgbClr val="3A7D3D"/>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1" name="Google Shape;1551;p77"/>
              <p:cNvSpPr/>
              <p:nvPr/>
            </p:nvSpPr>
            <p:spPr>
              <a:xfrm>
                <a:off x="72094" y="116014"/>
                <a:ext cx="155844" cy="91152"/>
              </a:xfrm>
              <a:custGeom>
                <a:avLst/>
                <a:gdLst/>
                <a:ahLst/>
                <a:cxnLst/>
                <a:rect l="l" t="t" r="r" b="b"/>
                <a:pathLst>
                  <a:path w="21600" h="21600" extrusionOk="0">
                    <a:moveTo>
                      <a:pt x="0" y="12782"/>
                    </a:moveTo>
                    <a:lnTo>
                      <a:pt x="21600" y="21600"/>
                    </a:lnTo>
                    <a:lnTo>
                      <a:pt x="21600" y="0"/>
                    </a:lnTo>
                    <a:lnTo>
                      <a:pt x="0" y="12782"/>
                    </a:lnTo>
                    <a:close/>
                  </a:path>
                </a:pathLst>
              </a:custGeom>
              <a:solidFill>
                <a:srgbClr val="73BF6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2" name="Google Shape;1552;p77"/>
              <p:cNvSpPr/>
              <p:nvPr/>
            </p:nvSpPr>
            <p:spPr>
              <a:xfrm>
                <a:off x="78155" y="0"/>
                <a:ext cx="149796" cy="156438"/>
              </a:xfrm>
              <a:custGeom>
                <a:avLst/>
                <a:gdLst/>
                <a:ahLst/>
                <a:cxnLst/>
                <a:rect l="l" t="t" r="r" b="b"/>
                <a:pathLst>
                  <a:path w="21600" h="21600" extrusionOk="0">
                    <a:moveTo>
                      <a:pt x="0" y="21600"/>
                    </a:moveTo>
                    <a:lnTo>
                      <a:pt x="21600" y="14440"/>
                    </a:lnTo>
                    <a:lnTo>
                      <a:pt x="21600" y="0"/>
                    </a:lnTo>
                    <a:lnTo>
                      <a:pt x="0" y="21600"/>
                    </a:lnTo>
                    <a:close/>
                  </a:path>
                </a:pathLst>
              </a:custGeom>
              <a:solidFill>
                <a:srgbClr val="A2D29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3" name="Google Shape;1553;p77"/>
              <p:cNvSpPr/>
              <p:nvPr/>
            </p:nvSpPr>
            <p:spPr>
              <a:xfrm>
                <a:off x="260035" y="2318"/>
                <a:ext cx="98010" cy="175500"/>
              </a:xfrm>
              <a:custGeom>
                <a:avLst/>
                <a:gdLst/>
                <a:ahLst/>
                <a:cxnLst/>
                <a:rect l="l" t="t" r="r" b="b"/>
                <a:pathLst>
                  <a:path w="21600" h="21600" extrusionOk="0">
                    <a:moveTo>
                      <a:pt x="4283" y="15513"/>
                    </a:moveTo>
                    <a:lnTo>
                      <a:pt x="4283" y="0"/>
                    </a:lnTo>
                    <a:lnTo>
                      <a:pt x="0" y="0"/>
                    </a:lnTo>
                    <a:lnTo>
                      <a:pt x="0" y="16845"/>
                    </a:lnTo>
                    <a:cubicBezTo>
                      <a:pt x="0" y="21410"/>
                      <a:pt x="6180" y="21600"/>
                      <a:pt x="12757" y="21600"/>
                    </a:cubicBezTo>
                    <a:cubicBezTo>
                      <a:pt x="15483" y="21600"/>
                      <a:pt x="18489" y="21581"/>
                      <a:pt x="21600" y="21516"/>
                    </a:cubicBezTo>
                    <a:lnTo>
                      <a:pt x="21600" y="19611"/>
                    </a:lnTo>
                    <a:lnTo>
                      <a:pt x="12613" y="19611"/>
                    </a:lnTo>
                    <a:cubicBezTo>
                      <a:pt x="5451" y="19607"/>
                      <a:pt x="4283" y="18896"/>
                      <a:pt x="4283" y="15513"/>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4" name="Google Shape;1554;p77"/>
              <p:cNvSpPr/>
              <p:nvPr/>
            </p:nvSpPr>
            <p:spPr>
              <a:xfrm>
                <a:off x="373938" y="2582"/>
                <a:ext cx="22140" cy="26568"/>
              </a:xfrm>
              <a:custGeom>
                <a:avLst/>
                <a:gdLst/>
                <a:ahLst/>
                <a:cxnLst/>
                <a:rect l="l" t="t" r="r" b="b"/>
                <a:pathLst>
                  <a:path w="21600" h="21600" extrusionOk="0">
                    <a:moveTo>
                      <a:pt x="10757" y="0"/>
                    </a:moveTo>
                    <a:cubicBezTo>
                      <a:pt x="2430" y="0"/>
                      <a:pt x="0" y="2853"/>
                      <a:pt x="0" y="10857"/>
                    </a:cubicBezTo>
                    <a:cubicBezTo>
                      <a:pt x="0" y="18861"/>
                      <a:pt x="2206" y="21600"/>
                      <a:pt x="10757" y="21600"/>
                    </a:cubicBezTo>
                    <a:cubicBezTo>
                      <a:pt x="19307" y="21600"/>
                      <a:pt x="21600" y="18847"/>
                      <a:pt x="21600" y="10857"/>
                    </a:cubicBezTo>
                    <a:cubicBezTo>
                      <a:pt x="21600" y="2868"/>
                      <a:pt x="19083" y="0"/>
                      <a:pt x="10757" y="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5" name="Google Shape;1555;p77"/>
              <p:cNvSpPr/>
              <p:nvPr/>
            </p:nvSpPr>
            <p:spPr>
              <a:xfrm>
                <a:off x="375828" y="43560"/>
                <a:ext cx="18300" cy="133800"/>
              </a:xfrm>
              <a:prstGeom prst="rect">
                <a:avLst/>
              </a:pr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6" name="Google Shape;1556;p77"/>
              <p:cNvSpPr/>
              <p:nvPr/>
            </p:nvSpPr>
            <p:spPr>
              <a:xfrm>
                <a:off x="411381" y="43560"/>
                <a:ext cx="124632" cy="135594"/>
              </a:xfrm>
              <a:custGeom>
                <a:avLst/>
                <a:gdLst/>
                <a:ahLst/>
                <a:cxnLst/>
                <a:rect l="l" t="t" r="r" b="b"/>
                <a:pathLst>
                  <a:path w="21600" h="21600" extrusionOk="0">
                    <a:moveTo>
                      <a:pt x="10820" y="18142"/>
                    </a:moveTo>
                    <a:lnTo>
                      <a:pt x="3393" y="0"/>
                    </a:lnTo>
                    <a:lnTo>
                      <a:pt x="0" y="0"/>
                    </a:lnTo>
                    <a:lnTo>
                      <a:pt x="8214" y="19529"/>
                    </a:lnTo>
                    <a:cubicBezTo>
                      <a:pt x="8789" y="20928"/>
                      <a:pt x="9561" y="21600"/>
                      <a:pt x="10780" y="21600"/>
                    </a:cubicBezTo>
                    <a:cubicBezTo>
                      <a:pt x="11999" y="21600"/>
                      <a:pt x="12679" y="20917"/>
                      <a:pt x="13270" y="19529"/>
                    </a:cubicBezTo>
                    <a:lnTo>
                      <a:pt x="21600" y="0"/>
                    </a:lnTo>
                    <a:lnTo>
                      <a:pt x="18351" y="0"/>
                    </a:ln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7" name="Google Shape;1557;p77"/>
              <p:cNvSpPr/>
              <p:nvPr/>
            </p:nvSpPr>
            <p:spPr>
              <a:xfrm>
                <a:off x="539896" y="41751"/>
                <a:ext cx="116748" cy="137395"/>
              </a:xfrm>
              <a:custGeom>
                <a:avLst/>
                <a:gdLst/>
                <a:ahLst/>
                <a:cxnLst/>
                <a:rect l="l" t="t" r="r" b="b"/>
                <a:pathLst>
                  <a:path w="21600" h="21586" extrusionOk="0">
                    <a:moveTo>
                      <a:pt x="10892" y="0"/>
                    </a:moveTo>
                    <a:cubicBezTo>
                      <a:pt x="2720" y="0"/>
                      <a:pt x="0" y="3165"/>
                      <a:pt x="0" y="10789"/>
                    </a:cubicBezTo>
                    <a:cubicBezTo>
                      <a:pt x="0" y="17019"/>
                      <a:pt x="2154" y="21586"/>
                      <a:pt x="10303" y="21586"/>
                    </a:cubicBezTo>
                    <a:cubicBezTo>
                      <a:pt x="13797" y="21600"/>
                      <a:pt x="17286" y="21367"/>
                      <a:pt x="20734" y="20888"/>
                    </a:cubicBezTo>
                    <a:lnTo>
                      <a:pt x="20423" y="18572"/>
                    </a:lnTo>
                    <a:cubicBezTo>
                      <a:pt x="17512" y="18939"/>
                      <a:pt x="14574" y="19137"/>
                      <a:pt x="11630" y="19163"/>
                    </a:cubicBezTo>
                    <a:cubicBezTo>
                      <a:pt x="5354" y="19163"/>
                      <a:pt x="3818" y="16956"/>
                      <a:pt x="3396" y="12648"/>
                    </a:cubicBezTo>
                    <a:lnTo>
                      <a:pt x="9296" y="12450"/>
                    </a:lnTo>
                    <a:cubicBezTo>
                      <a:pt x="12778" y="12331"/>
                      <a:pt x="18678" y="11859"/>
                      <a:pt x="21528" y="11456"/>
                    </a:cubicBezTo>
                    <a:cubicBezTo>
                      <a:pt x="21571" y="10833"/>
                      <a:pt x="21600" y="10052"/>
                      <a:pt x="21600" y="9464"/>
                    </a:cubicBezTo>
                    <a:cubicBezTo>
                      <a:pt x="21600" y="3719"/>
                      <a:pt x="19322" y="0"/>
                      <a:pt x="10892" y="0"/>
                    </a:cubicBezTo>
                    <a:close/>
                    <a:moveTo>
                      <a:pt x="18119" y="9657"/>
                    </a:moveTo>
                    <a:cubicBezTo>
                      <a:pt x="15831" y="9903"/>
                      <a:pt x="12078" y="10151"/>
                      <a:pt x="9898" y="10234"/>
                    </a:cubicBezTo>
                    <a:lnTo>
                      <a:pt x="3315" y="10493"/>
                    </a:lnTo>
                    <a:cubicBezTo>
                      <a:pt x="3315" y="5066"/>
                      <a:pt x="4622" y="2351"/>
                      <a:pt x="10892" y="2351"/>
                    </a:cubicBezTo>
                    <a:cubicBezTo>
                      <a:pt x="16327" y="2351"/>
                      <a:pt x="18174" y="4616"/>
                      <a:pt x="18174" y="8181"/>
                    </a:cubicBezTo>
                    <a:cubicBezTo>
                      <a:pt x="18174" y="8603"/>
                      <a:pt x="18161" y="9219"/>
                      <a:pt x="18119" y="9644"/>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8" name="Google Shape;1558;p77"/>
              <p:cNvSpPr/>
              <p:nvPr/>
            </p:nvSpPr>
            <p:spPr>
              <a:xfrm>
                <a:off x="684581" y="508"/>
                <a:ext cx="134460" cy="176879"/>
              </a:xfrm>
              <a:custGeom>
                <a:avLst/>
                <a:gdLst/>
                <a:ahLst/>
                <a:cxnLst/>
                <a:rect l="l" t="t" r="r" b="b"/>
                <a:pathLst>
                  <a:path w="21600" h="21597" extrusionOk="0">
                    <a:moveTo>
                      <a:pt x="20558" y="6715"/>
                    </a:moveTo>
                    <a:cubicBezTo>
                      <a:pt x="20558" y="938"/>
                      <a:pt x="15448" y="0"/>
                      <a:pt x="9203" y="0"/>
                    </a:cubicBezTo>
                    <a:cubicBezTo>
                      <a:pt x="6119" y="-3"/>
                      <a:pt x="3040" y="194"/>
                      <a:pt x="0" y="588"/>
                    </a:cubicBezTo>
                    <a:lnTo>
                      <a:pt x="0" y="21593"/>
                    </a:lnTo>
                    <a:lnTo>
                      <a:pt x="5731" y="21593"/>
                    </a:lnTo>
                    <a:lnTo>
                      <a:pt x="5731" y="13443"/>
                    </a:lnTo>
                    <a:cubicBezTo>
                      <a:pt x="6728" y="13488"/>
                      <a:pt x="8039" y="13535"/>
                      <a:pt x="9192" y="13535"/>
                    </a:cubicBezTo>
                    <a:lnTo>
                      <a:pt x="14994" y="21597"/>
                    </a:lnTo>
                    <a:lnTo>
                      <a:pt x="21600" y="21597"/>
                    </a:lnTo>
                    <a:lnTo>
                      <a:pt x="15133" y="13036"/>
                    </a:lnTo>
                    <a:cubicBezTo>
                      <a:pt x="18458" y="12274"/>
                      <a:pt x="20558" y="10494"/>
                      <a:pt x="20558" y="6715"/>
                    </a:cubicBezTo>
                    <a:close/>
                    <a:moveTo>
                      <a:pt x="9220" y="10100"/>
                    </a:moveTo>
                    <a:cubicBezTo>
                      <a:pt x="8053" y="10114"/>
                      <a:pt x="6885" y="10077"/>
                      <a:pt x="5723" y="9990"/>
                    </a:cubicBezTo>
                    <a:lnTo>
                      <a:pt x="5723" y="3569"/>
                    </a:lnTo>
                    <a:cubicBezTo>
                      <a:pt x="6922" y="3451"/>
                      <a:pt x="8130" y="3390"/>
                      <a:pt x="9339" y="3387"/>
                    </a:cubicBezTo>
                    <a:cubicBezTo>
                      <a:pt x="13470" y="3387"/>
                      <a:pt x="14878" y="4330"/>
                      <a:pt x="14878" y="6698"/>
                    </a:cubicBezTo>
                    <a:cubicBezTo>
                      <a:pt x="14878" y="9411"/>
                      <a:pt x="12777" y="10100"/>
                      <a:pt x="9220" y="1010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9" name="Google Shape;1559;p77"/>
              <p:cNvSpPr/>
              <p:nvPr/>
            </p:nvSpPr>
            <p:spPr>
              <a:xfrm>
                <a:off x="829565" y="41751"/>
                <a:ext cx="113060" cy="137376"/>
              </a:xfrm>
              <a:custGeom>
                <a:avLst/>
                <a:gdLst/>
                <a:ahLst/>
                <a:cxnLst/>
                <a:rect l="l" t="t" r="r" b="b"/>
                <a:pathLst>
                  <a:path w="21597" h="21600" extrusionOk="0">
                    <a:moveTo>
                      <a:pt x="11105" y="0"/>
                    </a:moveTo>
                    <a:cubicBezTo>
                      <a:pt x="7720" y="36"/>
                      <a:pt x="4343" y="305"/>
                      <a:pt x="1013" y="804"/>
                    </a:cubicBezTo>
                    <a:lnTo>
                      <a:pt x="1539" y="4704"/>
                    </a:lnTo>
                    <a:cubicBezTo>
                      <a:pt x="4549" y="4369"/>
                      <a:pt x="7582" y="4184"/>
                      <a:pt x="10619" y="4151"/>
                    </a:cubicBezTo>
                    <a:cubicBezTo>
                      <a:pt x="13971" y="4151"/>
                      <a:pt x="15345" y="5256"/>
                      <a:pt x="15345" y="7670"/>
                    </a:cubicBezTo>
                    <a:cubicBezTo>
                      <a:pt x="12517" y="7767"/>
                      <a:pt x="9802" y="7850"/>
                      <a:pt x="7116" y="8204"/>
                    </a:cubicBezTo>
                    <a:cubicBezTo>
                      <a:pt x="1991" y="8864"/>
                      <a:pt x="0" y="11167"/>
                      <a:pt x="0" y="14891"/>
                    </a:cubicBezTo>
                    <a:cubicBezTo>
                      <a:pt x="0" y="19343"/>
                      <a:pt x="2798" y="21600"/>
                      <a:pt x="9904" y="21600"/>
                    </a:cubicBezTo>
                    <a:cubicBezTo>
                      <a:pt x="14552" y="21600"/>
                      <a:pt x="18420" y="21067"/>
                      <a:pt x="21381" y="19650"/>
                    </a:cubicBezTo>
                    <a:cubicBezTo>
                      <a:pt x="21526" y="18305"/>
                      <a:pt x="21597" y="17087"/>
                      <a:pt x="21597" y="15659"/>
                    </a:cubicBezTo>
                    <a:lnTo>
                      <a:pt x="21597" y="6770"/>
                    </a:lnTo>
                    <a:cubicBezTo>
                      <a:pt x="21600" y="1312"/>
                      <a:pt x="16837" y="0"/>
                      <a:pt x="11105" y="0"/>
                    </a:cubicBezTo>
                    <a:close/>
                    <a:moveTo>
                      <a:pt x="15335" y="14236"/>
                    </a:moveTo>
                    <a:cubicBezTo>
                      <a:pt x="15342" y="15179"/>
                      <a:pt x="15289" y="16121"/>
                      <a:pt x="15176" y="17059"/>
                    </a:cubicBezTo>
                    <a:cubicBezTo>
                      <a:pt x="13789" y="17545"/>
                      <a:pt x="12074" y="17628"/>
                      <a:pt x="10643" y="17628"/>
                    </a:cubicBezTo>
                    <a:cubicBezTo>
                      <a:pt x="7841" y="17628"/>
                      <a:pt x="6282" y="17048"/>
                      <a:pt x="6282" y="14827"/>
                    </a:cubicBezTo>
                    <a:cubicBezTo>
                      <a:pt x="6282" y="12606"/>
                      <a:pt x="7149" y="12015"/>
                      <a:pt x="9401" y="11579"/>
                    </a:cubicBezTo>
                    <a:cubicBezTo>
                      <a:pt x="11193" y="11236"/>
                      <a:pt x="13414" y="11189"/>
                      <a:pt x="15335" y="11107"/>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60" name="Google Shape;1560;p77"/>
              <p:cNvSpPr/>
              <p:nvPr/>
            </p:nvSpPr>
            <p:spPr>
              <a:xfrm>
                <a:off x="964354" y="41751"/>
                <a:ext cx="181062" cy="135594"/>
              </a:xfrm>
              <a:custGeom>
                <a:avLst/>
                <a:gdLst/>
                <a:ahLst/>
                <a:cxnLst/>
                <a:rect l="l" t="t" r="r" b="b"/>
                <a:pathLst>
                  <a:path w="21600" h="21600" extrusionOk="0">
                    <a:moveTo>
                      <a:pt x="15703" y="0"/>
                    </a:moveTo>
                    <a:cubicBezTo>
                      <a:pt x="14030" y="21"/>
                      <a:pt x="12373" y="435"/>
                      <a:pt x="10808" y="1223"/>
                    </a:cubicBezTo>
                    <a:cubicBezTo>
                      <a:pt x="9942" y="456"/>
                      <a:pt x="8701" y="0"/>
                      <a:pt x="6932" y="0"/>
                    </a:cubicBezTo>
                    <a:cubicBezTo>
                      <a:pt x="4443" y="0"/>
                      <a:pt x="1920" y="708"/>
                      <a:pt x="135" y="1975"/>
                    </a:cubicBezTo>
                    <a:cubicBezTo>
                      <a:pt x="44" y="3341"/>
                      <a:pt x="0" y="4572"/>
                      <a:pt x="0" y="6021"/>
                    </a:cubicBezTo>
                    <a:lnTo>
                      <a:pt x="0" y="21600"/>
                    </a:lnTo>
                    <a:lnTo>
                      <a:pt x="3984" y="21600"/>
                    </a:lnTo>
                    <a:lnTo>
                      <a:pt x="3984" y="7683"/>
                    </a:lnTo>
                    <a:cubicBezTo>
                      <a:pt x="3979" y="6728"/>
                      <a:pt x="4012" y="5774"/>
                      <a:pt x="4083" y="4824"/>
                    </a:cubicBezTo>
                    <a:cubicBezTo>
                      <a:pt x="4730" y="4459"/>
                      <a:pt x="5426" y="4269"/>
                      <a:pt x="6129" y="4264"/>
                    </a:cubicBezTo>
                    <a:cubicBezTo>
                      <a:pt x="8319" y="4264"/>
                      <a:pt x="8798" y="5794"/>
                      <a:pt x="8798" y="8511"/>
                    </a:cubicBezTo>
                    <a:lnTo>
                      <a:pt x="8798" y="21600"/>
                    </a:lnTo>
                    <a:lnTo>
                      <a:pt x="12790" y="21600"/>
                    </a:lnTo>
                    <a:lnTo>
                      <a:pt x="12790" y="8030"/>
                    </a:lnTo>
                    <a:cubicBezTo>
                      <a:pt x="12805" y="6997"/>
                      <a:pt x="12734" y="5965"/>
                      <a:pt x="12579" y="4952"/>
                    </a:cubicBezTo>
                    <a:cubicBezTo>
                      <a:pt x="13295" y="4503"/>
                      <a:pt x="14076" y="4262"/>
                      <a:pt x="14868" y="4247"/>
                    </a:cubicBezTo>
                    <a:cubicBezTo>
                      <a:pt x="17121" y="4247"/>
                      <a:pt x="17608" y="5730"/>
                      <a:pt x="17608" y="8494"/>
                    </a:cubicBezTo>
                    <a:lnTo>
                      <a:pt x="17608" y="21600"/>
                    </a:lnTo>
                    <a:lnTo>
                      <a:pt x="21600" y="21600"/>
                    </a:lnTo>
                    <a:lnTo>
                      <a:pt x="21600" y="8030"/>
                    </a:lnTo>
                    <a:cubicBezTo>
                      <a:pt x="21598" y="3674"/>
                      <a:pt x="20841" y="0"/>
                      <a:pt x="15703" y="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61" name="Google Shape;1561;p77"/>
              <p:cNvSpPr/>
              <p:nvPr/>
            </p:nvSpPr>
            <p:spPr>
              <a:xfrm>
                <a:off x="1169625" y="41751"/>
                <a:ext cx="119026" cy="198342"/>
              </a:xfrm>
              <a:custGeom>
                <a:avLst/>
                <a:gdLst/>
                <a:ahLst/>
                <a:cxnLst/>
                <a:rect l="l" t="t" r="r" b="b"/>
                <a:pathLst>
                  <a:path w="21592" h="21600" extrusionOk="0">
                    <a:moveTo>
                      <a:pt x="10034" y="0"/>
                    </a:moveTo>
                    <a:cubicBezTo>
                      <a:pt x="6716" y="0"/>
                      <a:pt x="2947" y="394"/>
                      <a:pt x="206" y="1350"/>
                    </a:cubicBezTo>
                    <a:cubicBezTo>
                      <a:pt x="60" y="2270"/>
                      <a:pt x="-8" y="3193"/>
                      <a:pt x="1" y="4116"/>
                    </a:cubicBezTo>
                    <a:lnTo>
                      <a:pt x="1" y="21600"/>
                    </a:lnTo>
                    <a:lnTo>
                      <a:pt x="6072" y="21600"/>
                    </a:lnTo>
                    <a:lnTo>
                      <a:pt x="6072" y="14652"/>
                    </a:lnTo>
                    <a:cubicBezTo>
                      <a:pt x="7604" y="14850"/>
                      <a:pt x="9165" y="14954"/>
                      <a:pt x="10732" y="14964"/>
                    </a:cubicBezTo>
                    <a:cubicBezTo>
                      <a:pt x="18246" y="14964"/>
                      <a:pt x="21592" y="13132"/>
                      <a:pt x="21592" y="7487"/>
                    </a:cubicBezTo>
                    <a:cubicBezTo>
                      <a:pt x="21592" y="1760"/>
                      <a:pt x="18162" y="0"/>
                      <a:pt x="10034" y="0"/>
                    </a:cubicBezTo>
                    <a:close/>
                    <a:moveTo>
                      <a:pt x="9502" y="12101"/>
                    </a:moveTo>
                    <a:cubicBezTo>
                      <a:pt x="8339" y="12090"/>
                      <a:pt x="7185" y="11983"/>
                      <a:pt x="6072" y="11781"/>
                    </a:cubicBezTo>
                    <a:lnTo>
                      <a:pt x="6072" y="5188"/>
                    </a:lnTo>
                    <a:cubicBezTo>
                      <a:pt x="6065" y="4535"/>
                      <a:pt x="6115" y="3882"/>
                      <a:pt x="6222" y="3233"/>
                    </a:cubicBezTo>
                    <a:cubicBezTo>
                      <a:pt x="7142" y="2978"/>
                      <a:pt x="8691" y="2850"/>
                      <a:pt x="10034" y="2850"/>
                    </a:cubicBezTo>
                    <a:cubicBezTo>
                      <a:pt x="15246" y="2850"/>
                      <a:pt x="15483" y="5107"/>
                      <a:pt x="15483" y="7489"/>
                    </a:cubicBezTo>
                    <a:cubicBezTo>
                      <a:pt x="15476" y="10138"/>
                      <a:pt x="15326" y="12101"/>
                      <a:pt x="9502" y="12101"/>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62" name="Google Shape;1562;p77"/>
              <p:cNvSpPr/>
              <p:nvPr/>
            </p:nvSpPr>
            <p:spPr>
              <a:xfrm>
                <a:off x="1305727" y="49676"/>
                <a:ext cx="12690" cy="14396"/>
              </a:xfrm>
              <a:custGeom>
                <a:avLst/>
                <a:gdLst/>
                <a:ahLst/>
                <a:cxnLst/>
                <a:rect l="l" t="t" r="r" b="b"/>
                <a:pathLst>
                  <a:path w="21600" h="21487" extrusionOk="0">
                    <a:moveTo>
                      <a:pt x="18904" y="10439"/>
                    </a:moveTo>
                    <a:cubicBezTo>
                      <a:pt x="20420" y="9338"/>
                      <a:pt x="21195" y="7774"/>
                      <a:pt x="21013" y="6188"/>
                    </a:cubicBezTo>
                    <a:cubicBezTo>
                      <a:pt x="21228" y="4385"/>
                      <a:pt x="20258" y="2617"/>
                      <a:pt x="18420" y="1464"/>
                    </a:cubicBezTo>
                    <a:cubicBezTo>
                      <a:pt x="16109" y="391"/>
                      <a:pt x="13417" y="-113"/>
                      <a:pt x="10714" y="21"/>
                    </a:cubicBezTo>
                    <a:lnTo>
                      <a:pt x="0" y="21"/>
                    </a:lnTo>
                    <a:lnTo>
                      <a:pt x="0" y="21487"/>
                    </a:lnTo>
                    <a:lnTo>
                      <a:pt x="4630" y="21487"/>
                    </a:lnTo>
                    <a:lnTo>
                      <a:pt x="4630" y="12302"/>
                    </a:lnTo>
                    <a:lnTo>
                      <a:pt x="9055" y="12302"/>
                    </a:lnTo>
                    <a:lnTo>
                      <a:pt x="16347" y="21487"/>
                    </a:lnTo>
                    <a:lnTo>
                      <a:pt x="21600" y="21487"/>
                    </a:lnTo>
                    <a:lnTo>
                      <a:pt x="13686" y="12040"/>
                    </a:lnTo>
                    <a:cubicBezTo>
                      <a:pt x="15602" y="11934"/>
                      <a:pt x="17428" y="11374"/>
                      <a:pt x="18905" y="10439"/>
                    </a:cubicBezTo>
                    <a:close/>
                    <a:moveTo>
                      <a:pt x="9815" y="9311"/>
                    </a:moveTo>
                    <a:lnTo>
                      <a:pt x="4630" y="9311"/>
                    </a:lnTo>
                    <a:lnTo>
                      <a:pt x="4630" y="3117"/>
                    </a:lnTo>
                    <a:lnTo>
                      <a:pt x="12373" y="3117"/>
                    </a:lnTo>
                    <a:cubicBezTo>
                      <a:pt x="13049" y="3166"/>
                      <a:pt x="13714" y="3289"/>
                      <a:pt x="14342" y="3485"/>
                    </a:cubicBezTo>
                    <a:cubicBezTo>
                      <a:pt x="14912" y="3692"/>
                      <a:pt x="15408" y="3997"/>
                      <a:pt x="15794" y="4377"/>
                    </a:cubicBezTo>
                    <a:cubicBezTo>
                      <a:pt x="16199" y="4833"/>
                      <a:pt x="16404" y="5375"/>
                      <a:pt x="16381" y="5925"/>
                    </a:cubicBezTo>
                    <a:cubicBezTo>
                      <a:pt x="16442" y="6565"/>
                      <a:pt x="16249" y="7205"/>
                      <a:pt x="15829" y="7763"/>
                    </a:cubicBezTo>
                    <a:cubicBezTo>
                      <a:pt x="15495" y="8200"/>
                      <a:pt x="15003" y="8555"/>
                      <a:pt x="14412" y="8786"/>
                    </a:cubicBezTo>
                    <a:cubicBezTo>
                      <a:pt x="13767" y="9039"/>
                      <a:pt x="13061" y="9191"/>
                      <a:pt x="12338" y="9232"/>
                    </a:cubicBezTo>
                    <a:cubicBezTo>
                      <a:pt x="11543" y="9285"/>
                      <a:pt x="10679" y="9311"/>
                      <a:pt x="9815" y="9311"/>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63" name="Google Shape;1563;p77"/>
              <p:cNvSpPr/>
              <p:nvPr/>
            </p:nvSpPr>
            <p:spPr>
              <a:xfrm>
                <a:off x="1298673" y="43648"/>
                <a:ext cx="25611" cy="25949"/>
              </a:xfrm>
              <a:custGeom>
                <a:avLst/>
                <a:gdLst/>
                <a:ahLst/>
                <a:cxnLst/>
                <a:rect l="l" t="t" r="r" b="b"/>
                <a:pathLst>
                  <a:path w="21298" h="21579" extrusionOk="0">
                    <a:moveTo>
                      <a:pt x="20440" y="6389"/>
                    </a:moveTo>
                    <a:cubicBezTo>
                      <a:pt x="19906" y="5109"/>
                      <a:pt x="19116" y="3950"/>
                      <a:pt x="18119" y="2983"/>
                    </a:cubicBezTo>
                    <a:cubicBezTo>
                      <a:pt x="17147" y="2032"/>
                      <a:pt x="15993" y="1286"/>
                      <a:pt x="14724" y="790"/>
                    </a:cubicBezTo>
                    <a:cubicBezTo>
                      <a:pt x="13443" y="265"/>
                      <a:pt x="12070" y="-3"/>
                      <a:pt x="10684" y="1"/>
                    </a:cubicBezTo>
                    <a:cubicBezTo>
                      <a:pt x="9278" y="-6"/>
                      <a:pt x="7885" y="262"/>
                      <a:pt x="6584" y="790"/>
                    </a:cubicBezTo>
                    <a:cubicBezTo>
                      <a:pt x="3990" y="1806"/>
                      <a:pt x="1922" y="3827"/>
                      <a:pt x="853" y="6389"/>
                    </a:cubicBezTo>
                    <a:cubicBezTo>
                      <a:pt x="274" y="7779"/>
                      <a:pt x="-16" y="9271"/>
                      <a:pt x="1" y="10775"/>
                    </a:cubicBezTo>
                    <a:cubicBezTo>
                      <a:pt x="-12" y="12245"/>
                      <a:pt x="257" y="13704"/>
                      <a:pt x="795" y="15073"/>
                    </a:cubicBezTo>
                    <a:cubicBezTo>
                      <a:pt x="1296" y="16347"/>
                      <a:pt x="2045" y="17509"/>
                      <a:pt x="2999" y="18494"/>
                    </a:cubicBezTo>
                    <a:cubicBezTo>
                      <a:pt x="3956" y="19467"/>
                      <a:pt x="5100" y="20238"/>
                      <a:pt x="6363" y="20760"/>
                    </a:cubicBezTo>
                    <a:cubicBezTo>
                      <a:pt x="7734" y="21316"/>
                      <a:pt x="9203" y="21594"/>
                      <a:pt x="10683" y="21579"/>
                    </a:cubicBezTo>
                    <a:cubicBezTo>
                      <a:pt x="12068" y="21581"/>
                      <a:pt x="13440" y="21318"/>
                      <a:pt x="14724" y="20804"/>
                    </a:cubicBezTo>
                    <a:cubicBezTo>
                      <a:pt x="15987" y="20297"/>
                      <a:pt x="17139" y="19553"/>
                      <a:pt x="18118" y="18611"/>
                    </a:cubicBezTo>
                    <a:cubicBezTo>
                      <a:pt x="19114" y="17637"/>
                      <a:pt x="19904" y="16474"/>
                      <a:pt x="20440" y="15190"/>
                    </a:cubicBezTo>
                    <a:cubicBezTo>
                      <a:pt x="21584" y="12377"/>
                      <a:pt x="21584" y="9232"/>
                      <a:pt x="20440" y="6419"/>
                    </a:cubicBezTo>
                    <a:close/>
                    <a:moveTo>
                      <a:pt x="18339" y="14430"/>
                    </a:moveTo>
                    <a:cubicBezTo>
                      <a:pt x="17942" y="15476"/>
                      <a:pt x="17343" y="16435"/>
                      <a:pt x="16576" y="17252"/>
                    </a:cubicBezTo>
                    <a:cubicBezTo>
                      <a:pt x="13451" y="20512"/>
                      <a:pt x="8261" y="20635"/>
                      <a:pt x="4983" y="17526"/>
                    </a:cubicBezTo>
                    <a:cubicBezTo>
                      <a:pt x="4841" y="17391"/>
                      <a:pt x="4703" y="17251"/>
                      <a:pt x="4571" y="17105"/>
                    </a:cubicBezTo>
                    <a:cubicBezTo>
                      <a:pt x="3826" y="16282"/>
                      <a:pt x="3256" y="15317"/>
                      <a:pt x="2896" y="14269"/>
                    </a:cubicBezTo>
                    <a:cubicBezTo>
                      <a:pt x="2506" y="13156"/>
                      <a:pt x="2312" y="11983"/>
                      <a:pt x="2323" y="10804"/>
                    </a:cubicBezTo>
                    <a:cubicBezTo>
                      <a:pt x="2307" y="9572"/>
                      <a:pt x="2522" y="8348"/>
                      <a:pt x="2955" y="7193"/>
                    </a:cubicBezTo>
                    <a:cubicBezTo>
                      <a:pt x="3350" y="6144"/>
                      <a:pt x="3955" y="5184"/>
                      <a:pt x="4732" y="4372"/>
                    </a:cubicBezTo>
                    <a:cubicBezTo>
                      <a:pt x="5479" y="3585"/>
                      <a:pt x="6378" y="2958"/>
                      <a:pt x="7377" y="2530"/>
                    </a:cubicBezTo>
                    <a:cubicBezTo>
                      <a:pt x="8425" y="2097"/>
                      <a:pt x="9549" y="1878"/>
                      <a:pt x="10683" y="1886"/>
                    </a:cubicBezTo>
                    <a:cubicBezTo>
                      <a:pt x="12906" y="1861"/>
                      <a:pt x="15037" y="2762"/>
                      <a:pt x="16561" y="4372"/>
                    </a:cubicBezTo>
                    <a:cubicBezTo>
                      <a:pt x="17329" y="5188"/>
                      <a:pt x="17928" y="6147"/>
                      <a:pt x="18324" y="7193"/>
                    </a:cubicBezTo>
                    <a:cubicBezTo>
                      <a:pt x="19204" y="9551"/>
                      <a:pt x="19204" y="12145"/>
                      <a:pt x="18324" y="14503"/>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grpSp>
      </p:grpSp>
      <p:sp>
        <p:nvSpPr>
          <p:cNvPr id="1564" name="Google Shape;1564;p77"/>
          <p:cNvSpPr txBox="1"/>
          <p:nvPr/>
        </p:nvSpPr>
        <p:spPr>
          <a:xfrm>
            <a:off x="443899" y="6527603"/>
            <a:ext cx="2162100" cy="138499"/>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D9D9D9"/>
              </a:buClr>
              <a:buSzPts val="900"/>
              <a:buFont typeface="Exo 2"/>
              <a:buNone/>
            </a:pPr>
            <a:r>
              <a:rPr lang="en-US" sz="900" b="0" i="0" u="none" strike="noStrike" cap="none" dirty="0">
                <a:solidFill>
                  <a:srgbClr val="D9D9D9"/>
                </a:solidFill>
                <a:latin typeface="Exo 2"/>
                <a:ea typeface="Exo 2"/>
                <a:cs typeface="Exo 2"/>
                <a:sym typeface="Exo 2"/>
              </a:rPr>
              <a:t>©2021</a:t>
            </a:r>
            <a:endParaRPr sz="1400" dirty="0"/>
          </a:p>
        </p:txBody>
      </p:sp>
      <p:sp>
        <p:nvSpPr>
          <p:cNvPr id="1565" name="Google Shape;1565;p77"/>
          <p:cNvSpPr txBox="1">
            <a:spLocks noGrp="1"/>
          </p:cNvSpPr>
          <p:nvPr>
            <p:ph type="title"/>
          </p:nvPr>
        </p:nvSpPr>
        <p:spPr>
          <a:xfrm>
            <a:off x="443899" y="55267"/>
            <a:ext cx="10756800" cy="7179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rgbClr val="FFFFFF"/>
              </a:buClr>
              <a:buSzPts val="3600"/>
              <a:buFont typeface="Exo 2"/>
              <a:buNone/>
              <a:defRPr>
                <a:solidFill>
                  <a:srgbClr val="FFFFFF"/>
                </a:solidFill>
              </a:defRPr>
            </a:lvl1pPr>
            <a:lvl2pPr lvl="1" algn="l" rtl="0">
              <a:lnSpc>
                <a:spcPct val="100000"/>
              </a:lnSpc>
              <a:spcBef>
                <a:spcPts val="0"/>
              </a:spcBef>
              <a:spcAft>
                <a:spcPts val="0"/>
              </a:spcAft>
              <a:buClr>
                <a:schemeClr val="accent1"/>
              </a:buClr>
              <a:buSzPts val="1800"/>
              <a:buNone/>
              <a:defRPr/>
            </a:lvl2pPr>
            <a:lvl3pPr lvl="2" algn="l" rtl="0">
              <a:lnSpc>
                <a:spcPct val="100000"/>
              </a:lnSpc>
              <a:spcBef>
                <a:spcPts val="0"/>
              </a:spcBef>
              <a:spcAft>
                <a:spcPts val="0"/>
              </a:spcAft>
              <a:buClr>
                <a:schemeClr val="accent1"/>
              </a:buClr>
              <a:buSzPts val="1800"/>
              <a:buNone/>
              <a:defRPr/>
            </a:lvl3pPr>
            <a:lvl4pPr lvl="3" algn="l" rtl="0">
              <a:lnSpc>
                <a:spcPct val="100000"/>
              </a:lnSpc>
              <a:spcBef>
                <a:spcPts val="0"/>
              </a:spcBef>
              <a:spcAft>
                <a:spcPts val="0"/>
              </a:spcAft>
              <a:buClr>
                <a:schemeClr val="accent1"/>
              </a:buClr>
              <a:buSzPts val="1800"/>
              <a:buNone/>
              <a:defRPr/>
            </a:lvl4pPr>
            <a:lvl5pPr lvl="4" algn="l" rtl="0">
              <a:lnSpc>
                <a:spcPct val="100000"/>
              </a:lnSpc>
              <a:spcBef>
                <a:spcPts val="0"/>
              </a:spcBef>
              <a:spcAft>
                <a:spcPts val="0"/>
              </a:spcAft>
              <a:buClr>
                <a:schemeClr val="accent1"/>
              </a:buClr>
              <a:buSzPts val="1800"/>
              <a:buNone/>
              <a:defRPr/>
            </a:lvl5pPr>
            <a:lvl6pPr lvl="5" algn="l" rtl="0">
              <a:lnSpc>
                <a:spcPct val="100000"/>
              </a:lnSpc>
              <a:spcBef>
                <a:spcPts val="0"/>
              </a:spcBef>
              <a:spcAft>
                <a:spcPts val="0"/>
              </a:spcAft>
              <a:buClr>
                <a:schemeClr val="accent1"/>
              </a:buClr>
              <a:buSzPts val="1800"/>
              <a:buNone/>
              <a:defRPr/>
            </a:lvl6pPr>
            <a:lvl7pPr lvl="6" algn="l" rtl="0">
              <a:lnSpc>
                <a:spcPct val="100000"/>
              </a:lnSpc>
              <a:spcBef>
                <a:spcPts val="0"/>
              </a:spcBef>
              <a:spcAft>
                <a:spcPts val="0"/>
              </a:spcAft>
              <a:buClr>
                <a:schemeClr val="accent1"/>
              </a:buClr>
              <a:buSzPts val="1800"/>
              <a:buNone/>
              <a:defRPr/>
            </a:lvl7pPr>
            <a:lvl8pPr lvl="7" algn="l" rtl="0">
              <a:lnSpc>
                <a:spcPct val="100000"/>
              </a:lnSpc>
              <a:spcBef>
                <a:spcPts val="0"/>
              </a:spcBef>
              <a:spcAft>
                <a:spcPts val="0"/>
              </a:spcAft>
              <a:buClr>
                <a:schemeClr val="accent1"/>
              </a:buClr>
              <a:buSzPts val="1800"/>
              <a:buNone/>
              <a:defRPr/>
            </a:lvl8pPr>
            <a:lvl9pPr lvl="8" algn="l" rtl="0">
              <a:lnSpc>
                <a:spcPct val="100000"/>
              </a:lnSpc>
              <a:spcBef>
                <a:spcPts val="0"/>
              </a:spcBef>
              <a:spcAft>
                <a:spcPts val="0"/>
              </a:spcAft>
              <a:buClr>
                <a:schemeClr val="accent1"/>
              </a:buClr>
              <a:buSzPts val="1800"/>
              <a:buNone/>
              <a:defRPr/>
            </a:lvl9pPr>
          </a:lstStyle>
          <a:p>
            <a:endParaRPr/>
          </a:p>
        </p:txBody>
      </p:sp>
      <p:sp>
        <p:nvSpPr>
          <p:cNvPr id="1566" name="Google Shape;1566;p77"/>
          <p:cNvSpPr txBox="1">
            <a:spLocks noGrp="1"/>
          </p:cNvSpPr>
          <p:nvPr>
            <p:ph type="body" idx="1"/>
          </p:nvPr>
        </p:nvSpPr>
        <p:spPr>
          <a:xfrm>
            <a:off x="443899" y="842607"/>
            <a:ext cx="10186800" cy="425700"/>
          </a:xfrm>
          <a:prstGeom prst="rect">
            <a:avLst/>
          </a:prstGeom>
          <a:noFill/>
          <a:ln>
            <a:noFill/>
          </a:ln>
        </p:spPr>
        <p:txBody>
          <a:bodyPr spcFirstLastPara="1" wrap="square" lIns="0" tIns="0" rIns="0" bIns="0" anchor="t" anchorCtr="0">
            <a:normAutofit/>
          </a:bodyPr>
          <a:lstStyle>
            <a:lvl1pPr marL="457189" lvl="0" indent="-228594" algn="l" rtl="0">
              <a:lnSpc>
                <a:spcPct val="100000"/>
              </a:lnSpc>
              <a:spcBef>
                <a:spcPts val="0"/>
              </a:spcBef>
              <a:spcAft>
                <a:spcPts val="0"/>
              </a:spcAft>
              <a:buClr>
                <a:srgbClr val="FFFFFF"/>
              </a:buClr>
              <a:buSzPts val="1800"/>
              <a:buFont typeface="Exo 2"/>
              <a:buNone/>
              <a:defRPr sz="1800">
                <a:solidFill>
                  <a:srgbClr val="FFFFFF"/>
                </a:solidFill>
              </a:defRPr>
            </a:lvl1pPr>
            <a:lvl2pPr marL="914377" lvl="1" indent="-228594" algn="l" rtl="0">
              <a:lnSpc>
                <a:spcPct val="100000"/>
              </a:lnSpc>
              <a:spcBef>
                <a:spcPts val="0"/>
              </a:spcBef>
              <a:spcAft>
                <a:spcPts val="0"/>
              </a:spcAft>
              <a:buClr>
                <a:srgbClr val="FFFFFF"/>
              </a:buClr>
              <a:buSzPts val="1800"/>
              <a:buFont typeface="Exo 2"/>
              <a:buNone/>
              <a:defRPr sz="1800">
                <a:solidFill>
                  <a:srgbClr val="FFFFFF"/>
                </a:solidFill>
              </a:defRPr>
            </a:lvl2pPr>
            <a:lvl3pPr marL="1371566" lvl="2" indent="-228594" algn="l" rtl="0">
              <a:lnSpc>
                <a:spcPct val="100000"/>
              </a:lnSpc>
              <a:spcBef>
                <a:spcPts val="0"/>
              </a:spcBef>
              <a:spcAft>
                <a:spcPts val="0"/>
              </a:spcAft>
              <a:buClr>
                <a:srgbClr val="FFFFFF"/>
              </a:buClr>
              <a:buSzPts val="1800"/>
              <a:buFont typeface="Exo 2"/>
              <a:buNone/>
              <a:defRPr sz="1800">
                <a:solidFill>
                  <a:srgbClr val="FFFFFF"/>
                </a:solidFill>
              </a:defRPr>
            </a:lvl3pPr>
            <a:lvl4pPr marL="1828754" lvl="3" indent="-228594" algn="l" rtl="0">
              <a:lnSpc>
                <a:spcPct val="100000"/>
              </a:lnSpc>
              <a:spcBef>
                <a:spcPts val="0"/>
              </a:spcBef>
              <a:spcAft>
                <a:spcPts val="0"/>
              </a:spcAft>
              <a:buClr>
                <a:srgbClr val="FFFFFF"/>
              </a:buClr>
              <a:buSzPts val="1800"/>
              <a:buFont typeface="Exo 2"/>
              <a:buNone/>
              <a:defRPr sz="1800">
                <a:solidFill>
                  <a:srgbClr val="FFFFFF"/>
                </a:solidFill>
              </a:defRPr>
            </a:lvl4pPr>
            <a:lvl5pPr marL="2285943" lvl="4" indent="-228594" algn="l" rtl="0">
              <a:lnSpc>
                <a:spcPct val="100000"/>
              </a:lnSpc>
              <a:spcBef>
                <a:spcPts val="0"/>
              </a:spcBef>
              <a:spcAft>
                <a:spcPts val="0"/>
              </a:spcAft>
              <a:buClr>
                <a:srgbClr val="FFFFFF"/>
              </a:buClr>
              <a:buSzPts val="1800"/>
              <a:buFont typeface="Exo 2"/>
              <a:buNone/>
              <a:defRPr sz="1800">
                <a:solidFill>
                  <a:srgbClr val="FFFFFF"/>
                </a:solidFill>
              </a:defRPr>
            </a:lvl5pPr>
            <a:lvl6pPr marL="2743131" lvl="5" indent="-330192" algn="l" rtl="0">
              <a:lnSpc>
                <a:spcPct val="115000"/>
              </a:lnSpc>
              <a:spcBef>
                <a:spcPts val="600"/>
              </a:spcBef>
              <a:spcAft>
                <a:spcPts val="0"/>
              </a:spcAft>
              <a:buSzPts val="1600"/>
              <a:buChar char="•"/>
              <a:defRPr/>
            </a:lvl6pPr>
            <a:lvl7pPr marL="3200320" lvl="6" indent="-330192" algn="l" rtl="0">
              <a:lnSpc>
                <a:spcPct val="115000"/>
              </a:lnSpc>
              <a:spcBef>
                <a:spcPts val="600"/>
              </a:spcBef>
              <a:spcAft>
                <a:spcPts val="0"/>
              </a:spcAft>
              <a:buSzPts val="1600"/>
              <a:buChar char="•"/>
              <a:defRPr/>
            </a:lvl7pPr>
            <a:lvl8pPr marL="3657509" lvl="7" indent="-330192" algn="l" rtl="0">
              <a:lnSpc>
                <a:spcPct val="115000"/>
              </a:lnSpc>
              <a:spcBef>
                <a:spcPts val="600"/>
              </a:spcBef>
              <a:spcAft>
                <a:spcPts val="0"/>
              </a:spcAft>
              <a:buSzPts val="1600"/>
              <a:buChar char="•"/>
              <a:defRPr/>
            </a:lvl8pPr>
            <a:lvl9pPr marL="4114697" lvl="8" indent="-330192" algn="l" rtl="0">
              <a:lnSpc>
                <a:spcPct val="115000"/>
              </a:lnSpc>
              <a:spcBef>
                <a:spcPts val="600"/>
              </a:spcBef>
              <a:spcAft>
                <a:spcPts val="0"/>
              </a:spcAft>
              <a:buSzPts val="1600"/>
              <a:buChar char="•"/>
              <a:defRPr/>
            </a:lvl9pPr>
          </a:lstStyle>
          <a:p>
            <a:endParaRPr/>
          </a:p>
        </p:txBody>
      </p:sp>
      <p:sp>
        <p:nvSpPr>
          <p:cNvPr id="1567" name="Google Shape;1567;p77"/>
          <p:cNvSpPr txBox="1">
            <a:spLocks noGrp="1"/>
          </p:cNvSpPr>
          <p:nvPr>
            <p:ph type="body" idx="2"/>
          </p:nvPr>
        </p:nvSpPr>
        <p:spPr>
          <a:xfrm>
            <a:off x="8795457" y="2644769"/>
            <a:ext cx="969900" cy="969900"/>
          </a:xfrm>
          <a:prstGeom prst="rect">
            <a:avLst/>
          </a:prstGeom>
          <a:solidFill>
            <a:srgbClr val="8DC6E8"/>
          </a:solidFill>
          <a:ln w="34925" cap="flat" cmpd="sng">
            <a:solidFill>
              <a:srgbClr val="FFFFFF"/>
            </a:solidFill>
            <a:prstDash val="solid"/>
            <a:round/>
            <a:headEnd type="none" w="sm" len="sm"/>
            <a:tailEnd type="none" w="sm" len="sm"/>
          </a:ln>
        </p:spPr>
        <p:txBody>
          <a:bodyPr spcFirstLastPara="1" wrap="square" lIns="0" tIns="0" rIns="0" bIns="0" anchor="ctr" anchorCtr="0">
            <a:normAutofit/>
          </a:bodyPr>
          <a:lstStyle>
            <a:lvl1pPr marL="457189" lvl="0" indent="-330192" algn="l" rtl="0">
              <a:lnSpc>
                <a:spcPct val="115000"/>
              </a:lnSpc>
              <a:spcBef>
                <a:spcPts val="600"/>
              </a:spcBef>
              <a:spcAft>
                <a:spcPts val="0"/>
              </a:spcAft>
              <a:buSzPts val="1600"/>
              <a:buChar char="•"/>
              <a:defRPr/>
            </a:lvl1pPr>
            <a:lvl2pPr marL="914377" lvl="1" indent="-330192" algn="l" rtl="0">
              <a:lnSpc>
                <a:spcPct val="115000"/>
              </a:lnSpc>
              <a:spcBef>
                <a:spcPts val="600"/>
              </a:spcBef>
              <a:spcAft>
                <a:spcPts val="0"/>
              </a:spcAft>
              <a:buSzPts val="1600"/>
              <a:buChar char="•"/>
              <a:defRPr/>
            </a:lvl2pPr>
            <a:lvl3pPr marL="1371566" lvl="2" indent="-330192" algn="l" rtl="0">
              <a:lnSpc>
                <a:spcPct val="115000"/>
              </a:lnSpc>
              <a:spcBef>
                <a:spcPts val="600"/>
              </a:spcBef>
              <a:spcAft>
                <a:spcPts val="0"/>
              </a:spcAft>
              <a:buSzPts val="1600"/>
              <a:buChar char="•"/>
              <a:defRPr/>
            </a:lvl3pPr>
            <a:lvl4pPr marL="1828754" lvl="3" indent="-330192" algn="l" rtl="0">
              <a:lnSpc>
                <a:spcPct val="115000"/>
              </a:lnSpc>
              <a:spcBef>
                <a:spcPts val="600"/>
              </a:spcBef>
              <a:spcAft>
                <a:spcPts val="0"/>
              </a:spcAft>
              <a:buSzPts val="1600"/>
              <a:buChar char="•"/>
              <a:defRPr/>
            </a:lvl4pPr>
            <a:lvl5pPr marL="2285943" lvl="4" indent="-330192" algn="l" rtl="0">
              <a:lnSpc>
                <a:spcPct val="115000"/>
              </a:lnSpc>
              <a:spcBef>
                <a:spcPts val="600"/>
              </a:spcBef>
              <a:spcAft>
                <a:spcPts val="0"/>
              </a:spcAft>
              <a:buSzPts val="1600"/>
              <a:buChar char="•"/>
              <a:defRPr/>
            </a:lvl5pPr>
            <a:lvl6pPr marL="2743131" lvl="5" indent="-330192" algn="l" rtl="0">
              <a:lnSpc>
                <a:spcPct val="115000"/>
              </a:lnSpc>
              <a:spcBef>
                <a:spcPts val="600"/>
              </a:spcBef>
              <a:spcAft>
                <a:spcPts val="0"/>
              </a:spcAft>
              <a:buSzPts val="1600"/>
              <a:buChar char="•"/>
              <a:defRPr/>
            </a:lvl6pPr>
            <a:lvl7pPr marL="3200320" lvl="6" indent="-330192" algn="l" rtl="0">
              <a:lnSpc>
                <a:spcPct val="115000"/>
              </a:lnSpc>
              <a:spcBef>
                <a:spcPts val="600"/>
              </a:spcBef>
              <a:spcAft>
                <a:spcPts val="0"/>
              </a:spcAft>
              <a:buSzPts val="1600"/>
              <a:buChar char="•"/>
              <a:defRPr/>
            </a:lvl7pPr>
            <a:lvl8pPr marL="3657509" lvl="7" indent="-330192" algn="l" rtl="0">
              <a:lnSpc>
                <a:spcPct val="115000"/>
              </a:lnSpc>
              <a:spcBef>
                <a:spcPts val="600"/>
              </a:spcBef>
              <a:spcAft>
                <a:spcPts val="0"/>
              </a:spcAft>
              <a:buSzPts val="1600"/>
              <a:buChar char="•"/>
              <a:defRPr/>
            </a:lvl8pPr>
            <a:lvl9pPr marL="4114697" lvl="8" indent="-330192" algn="l" rtl="0">
              <a:lnSpc>
                <a:spcPct val="115000"/>
              </a:lnSpc>
              <a:spcBef>
                <a:spcPts val="600"/>
              </a:spcBef>
              <a:spcAft>
                <a:spcPts val="0"/>
              </a:spcAft>
              <a:buSzPts val="1600"/>
              <a:buChar char="•"/>
              <a:defRPr/>
            </a:lvl9pPr>
          </a:lstStyle>
          <a:p>
            <a:endParaRPr/>
          </a:p>
        </p:txBody>
      </p:sp>
      <p:sp>
        <p:nvSpPr>
          <p:cNvPr id="1568" name="Google Shape;1568;p77"/>
          <p:cNvSpPr txBox="1">
            <a:spLocks noGrp="1"/>
          </p:cNvSpPr>
          <p:nvPr>
            <p:ph type="body" idx="3"/>
          </p:nvPr>
        </p:nvSpPr>
        <p:spPr>
          <a:xfrm>
            <a:off x="2458841" y="2639975"/>
            <a:ext cx="969900" cy="969900"/>
          </a:xfrm>
          <a:prstGeom prst="rect">
            <a:avLst/>
          </a:prstGeom>
          <a:solidFill>
            <a:srgbClr val="004C97"/>
          </a:solidFill>
          <a:ln w="34925" cap="flat" cmpd="sng">
            <a:solidFill>
              <a:srgbClr val="FFFFFF"/>
            </a:solidFill>
            <a:prstDash val="solid"/>
            <a:round/>
            <a:headEnd type="none" w="sm" len="sm"/>
            <a:tailEnd type="none" w="sm" len="sm"/>
          </a:ln>
        </p:spPr>
        <p:txBody>
          <a:bodyPr spcFirstLastPara="1" wrap="square" lIns="0" tIns="0" rIns="0" bIns="0" anchor="ctr" anchorCtr="0">
            <a:normAutofit/>
          </a:bodyPr>
          <a:lstStyle>
            <a:lvl1pPr marL="457189" lvl="0" indent="-330192" algn="l" rtl="0">
              <a:lnSpc>
                <a:spcPct val="115000"/>
              </a:lnSpc>
              <a:spcBef>
                <a:spcPts val="600"/>
              </a:spcBef>
              <a:spcAft>
                <a:spcPts val="0"/>
              </a:spcAft>
              <a:buSzPts val="1600"/>
              <a:buChar char="•"/>
              <a:defRPr/>
            </a:lvl1pPr>
            <a:lvl2pPr marL="914377" lvl="1" indent="-330192" algn="l" rtl="0">
              <a:lnSpc>
                <a:spcPct val="115000"/>
              </a:lnSpc>
              <a:spcBef>
                <a:spcPts val="600"/>
              </a:spcBef>
              <a:spcAft>
                <a:spcPts val="0"/>
              </a:spcAft>
              <a:buSzPts val="1600"/>
              <a:buChar char="•"/>
              <a:defRPr/>
            </a:lvl2pPr>
            <a:lvl3pPr marL="1371566" lvl="2" indent="-330192" algn="l" rtl="0">
              <a:lnSpc>
                <a:spcPct val="115000"/>
              </a:lnSpc>
              <a:spcBef>
                <a:spcPts val="600"/>
              </a:spcBef>
              <a:spcAft>
                <a:spcPts val="0"/>
              </a:spcAft>
              <a:buSzPts val="1600"/>
              <a:buChar char="•"/>
              <a:defRPr/>
            </a:lvl3pPr>
            <a:lvl4pPr marL="1828754" lvl="3" indent="-330192" algn="l" rtl="0">
              <a:lnSpc>
                <a:spcPct val="115000"/>
              </a:lnSpc>
              <a:spcBef>
                <a:spcPts val="600"/>
              </a:spcBef>
              <a:spcAft>
                <a:spcPts val="0"/>
              </a:spcAft>
              <a:buSzPts val="1600"/>
              <a:buChar char="•"/>
              <a:defRPr/>
            </a:lvl4pPr>
            <a:lvl5pPr marL="2285943" lvl="4" indent="-330192" algn="l" rtl="0">
              <a:lnSpc>
                <a:spcPct val="115000"/>
              </a:lnSpc>
              <a:spcBef>
                <a:spcPts val="600"/>
              </a:spcBef>
              <a:spcAft>
                <a:spcPts val="0"/>
              </a:spcAft>
              <a:buSzPts val="1600"/>
              <a:buChar char="•"/>
              <a:defRPr/>
            </a:lvl5pPr>
            <a:lvl6pPr marL="2743131" lvl="5" indent="-330192" algn="l" rtl="0">
              <a:lnSpc>
                <a:spcPct val="115000"/>
              </a:lnSpc>
              <a:spcBef>
                <a:spcPts val="600"/>
              </a:spcBef>
              <a:spcAft>
                <a:spcPts val="0"/>
              </a:spcAft>
              <a:buSzPts val="1600"/>
              <a:buChar char="•"/>
              <a:defRPr/>
            </a:lvl6pPr>
            <a:lvl7pPr marL="3200320" lvl="6" indent="-330192" algn="l" rtl="0">
              <a:lnSpc>
                <a:spcPct val="115000"/>
              </a:lnSpc>
              <a:spcBef>
                <a:spcPts val="600"/>
              </a:spcBef>
              <a:spcAft>
                <a:spcPts val="0"/>
              </a:spcAft>
              <a:buSzPts val="1600"/>
              <a:buChar char="•"/>
              <a:defRPr/>
            </a:lvl7pPr>
            <a:lvl8pPr marL="3657509" lvl="7" indent="-330192" algn="l" rtl="0">
              <a:lnSpc>
                <a:spcPct val="115000"/>
              </a:lnSpc>
              <a:spcBef>
                <a:spcPts val="600"/>
              </a:spcBef>
              <a:spcAft>
                <a:spcPts val="0"/>
              </a:spcAft>
              <a:buSzPts val="1600"/>
              <a:buChar char="•"/>
              <a:defRPr/>
            </a:lvl8pPr>
            <a:lvl9pPr marL="4114697" lvl="8" indent="-330192" algn="l" rtl="0">
              <a:lnSpc>
                <a:spcPct val="115000"/>
              </a:lnSpc>
              <a:spcBef>
                <a:spcPts val="600"/>
              </a:spcBef>
              <a:spcAft>
                <a:spcPts val="0"/>
              </a:spcAft>
              <a:buSzPts val="1600"/>
              <a:buChar char="•"/>
              <a:defRPr/>
            </a:lvl9pPr>
          </a:lstStyle>
          <a:p>
            <a:endParaRPr/>
          </a:p>
        </p:txBody>
      </p:sp>
      <p:sp>
        <p:nvSpPr>
          <p:cNvPr id="1569" name="Google Shape;1569;p77"/>
          <p:cNvSpPr txBox="1">
            <a:spLocks noGrp="1"/>
          </p:cNvSpPr>
          <p:nvPr>
            <p:ph type="body" idx="4"/>
          </p:nvPr>
        </p:nvSpPr>
        <p:spPr>
          <a:xfrm>
            <a:off x="5627147" y="2639975"/>
            <a:ext cx="969900" cy="969900"/>
          </a:xfrm>
          <a:prstGeom prst="rect">
            <a:avLst/>
          </a:prstGeom>
          <a:solidFill>
            <a:srgbClr val="00A7E1"/>
          </a:solidFill>
          <a:ln w="34925" cap="flat" cmpd="sng">
            <a:solidFill>
              <a:srgbClr val="FFFFFF"/>
            </a:solidFill>
            <a:prstDash val="solid"/>
            <a:round/>
            <a:headEnd type="none" w="sm" len="sm"/>
            <a:tailEnd type="none" w="sm" len="sm"/>
          </a:ln>
        </p:spPr>
        <p:txBody>
          <a:bodyPr spcFirstLastPara="1" wrap="square" lIns="0" tIns="0" rIns="0" bIns="0" anchor="ctr" anchorCtr="0">
            <a:normAutofit/>
          </a:bodyPr>
          <a:lstStyle>
            <a:lvl1pPr marL="457189" lvl="0" indent="-330192" algn="l" rtl="0">
              <a:lnSpc>
                <a:spcPct val="115000"/>
              </a:lnSpc>
              <a:spcBef>
                <a:spcPts val="600"/>
              </a:spcBef>
              <a:spcAft>
                <a:spcPts val="0"/>
              </a:spcAft>
              <a:buSzPts val="1600"/>
              <a:buChar char="•"/>
              <a:defRPr/>
            </a:lvl1pPr>
            <a:lvl2pPr marL="914377" lvl="1" indent="-330192" algn="l" rtl="0">
              <a:lnSpc>
                <a:spcPct val="115000"/>
              </a:lnSpc>
              <a:spcBef>
                <a:spcPts val="600"/>
              </a:spcBef>
              <a:spcAft>
                <a:spcPts val="0"/>
              </a:spcAft>
              <a:buSzPts val="1600"/>
              <a:buChar char="•"/>
              <a:defRPr/>
            </a:lvl2pPr>
            <a:lvl3pPr marL="1371566" lvl="2" indent="-330192" algn="l" rtl="0">
              <a:lnSpc>
                <a:spcPct val="115000"/>
              </a:lnSpc>
              <a:spcBef>
                <a:spcPts val="600"/>
              </a:spcBef>
              <a:spcAft>
                <a:spcPts val="0"/>
              </a:spcAft>
              <a:buSzPts val="1600"/>
              <a:buChar char="•"/>
              <a:defRPr/>
            </a:lvl3pPr>
            <a:lvl4pPr marL="1828754" lvl="3" indent="-330192" algn="l" rtl="0">
              <a:lnSpc>
                <a:spcPct val="115000"/>
              </a:lnSpc>
              <a:spcBef>
                <a:spcPts val="600"/>
              </a:spcBef>
              <a:spcAft>
                <a:spcPts val="0"/>
              </a:spcAft>
              <a:buSzPts val="1600"/>
              <a:buChar char="•"/>
              <a:defRPr/>
            </a:lvl4pPr>
            <a:lvl5pPr marL="2285943" lvl="4" indent="-330192" algn="l" rtl="0">
              <a:lnSpc>
                <a:spcPct val="115000"/>
              </a:lnSpc>
              <a:spcBef>
                <a:spcPts val="600"/>
              </a:spcBef>
              <a:spcAft>
                <a:spcPts val="0"/>
              </a:spcAft>
              <a:buSzPts val="1600"/>
              <a:buChar char="•"/>
              <a:defRPr/>
            </a:lvl5pPr>
            <a:lvl6pPr marL="2743131" lvl="5" indent="-330192" algn="l" rtl="0">
              <a:lnSpc>
                <a:spcPct val="115000"/>
              </a:lnSpc>
              <a:spcBef>
                <a:spcPts val="600"/>
              </a:spcBef>
              <a:spcAft>
                <a:spcPts val="0"/>
              </a:spcAft>
              <a:buSzPts val="1600"/>
              <a:buChar char="•"/>
              <a:defRPr/>
            </a:lvl6pPr>
            <a:lvl7pPr marL="3200320" lvl="6" indent="-330192" algn="l" rtl="0">
              <a:lnSpc>
                <a:spcPct val="115000"/>
              </a:lnSpc>
              <a:spcBef>
                <a:spcPts val="600"/>
              </a:spcBef>
              <a:spcAft>
                <a:spcPts val="0"/>
              </a:spcAft>
              <a:buSzPts val="1600"/>
              <a:buChar char="•"/>
              <a:defRPr/>
            </a:lvl7pPr>
            <a:lvl8pPr marL="3657509" lvl="7" indent="-330192" algn="l" rtl="0">
              <a:lnSpc>
                <a:spcPct val="115000"/>
              </a:lnSpc>
              <a:spcBef>
                <a:spcPts val="600"/>
              </a:spcBef>
              <a:spcAft>
                <a:spcPts val="0"/>
              </a:spcAft>
              <a:buSzPts val="1600"/>
              <a:buChar char="•"/>
              <a:defRPr/>
            </a:lvl8pPr>
            <a:lvl9pPr marL="4114697" lvl="8" indent="-330192" algn="l" rtl="0">
              <a:lnSpc>
                <a:spcPct val="115000"/>
              </a:lnSpc>
              <a:spcBef>
                <a:spcPts val="600"/>
              </a:spcBef>
              <a:spcAft>
                <a:spcPts val="0"/>
              </a:spcAft>
              <a:buSzPts val="1600"/>
              <a:buChar char="•"/>
              <a:defRPr/>
            </a:lvl9pPr>
          </a:lstStyle>
          <a:p>
            <a:endParaRPr/>
          </a:p>
        </p:txBody>
      </p:sp>
      <p:sp>
        <p:nvSpPr>
          <p:cNvPr id="1570" name="Google Shape;1570;p77"/>
          <p:cNvSpPr txBox="1">
            <a:spLocks noGrp="1"/>
          </p:cNvSpPr>
          <p:nvPr>
            <p:ph type="body" idx="5"/>
          </p:nvPr>
        </p:nvSpPr>
        <p:spPr>
          <a:xfrm>
            <a:off x="1769620" y="3959661"/>
            <a:ext cx="2305200" cy="1256400"/>
          </a:xfrm>
          <a:prstGeom prst="rect">
            <a:avLst/>
          </a:prstGeom>
          <a:noFill/>
          <a:ln>
            <a:noFill/>
          </a:ln>
        </p:spPr>
        <p:txBody>
          <a:bodyPr spcFirstLastPara="1" wrap="square" lIns="0" tIns="0" rIns="0" bIns="0" anchor="t" anchorCtr="0">
            <a:normAutofit/>
          </a:bodyPr>
          <a:lstStyle>
            <a:lvl1pPr marL="457189" lvl="0" indent="-330192" algn="l" rtl="0">
              <a:lnSpc>
                <a:spcPct val="115000"/>
              </a:lnSpc>
              <a:spcBef>
                <a:spcPts val="600"/>
              </a:spcBef>
              <a:spcAft>
                <a:spcPts val="0"/>
              </a:spcAft>
              <a:buSzPts val="1600"/>
              <a:buChar char="•"/>
              <a:defRPr/>
            </a:lvl1pPr>
            <a:lvl2pPr marL="914377" lvl="1" indent="-330192" algn="l" rtl="0">
              <a:lnSpc>
                <a:spcPct val="115000"/>
              </a:lnSpc>
              <a:spcBef>
                <a:spcPts val="600"/>
              </a:spcBef>
              <a:spcAft>
                <a:spcPts val="0"/>
              </a:spcAft>
              <a:buSzPts val="1600"/>
              <a:buChar char="•"/>
              <a:defRPr/>
            </a:lvl2pPr>
            <a:lvl3pPr marL="1371566" lvl="2" indent="-330192" algn="l" rtl="0">
              <a:lnSpc>
                <a:spcPct val="115000"/>
              </a:lnSpc>
              <a:spcBef>
                <a:spcPts val="600"/>
              </a:spcBef>
              <a:spcAft>
                <a:spcPts val="0"/>
              </a:spcAft>
              <a:buSzPts val="1600"/>
              <a:buChar char="•"/>
              <a:defRPr/>
            </a:lvl3pPr>
            <a:lvl4pPr marL="1828754" lvl="3" indent="-330192" algn="l" rtl="0">
              <a:lnSpc>
                <a:spcPct val="115000"/>
              </a:lnSpc>
              <a:spcBef>
                <a:spcPts val="600"/>
              </a:spcBef>
              <a:spcAft>
                <a:spcPts val="0"/>
              </a:spcAft>
              <a:buSzPts val="1600"/>
              <a:buChar char="•"/>
              <a:defRPr/>
            </a:lvl4pPr>
            <a:lvl5pPr marL="2285943" lvl="4" indent="-330192" algn="l" rtl="0">
              <a:lnSpc>
                <a:spcPct val="115000"/>
              </a:lnSpc>
              <a:spcBef>
                <a:spcPts val="600"/>
              </a:spcBef>
              <a:spcAft>
                <a:spcPts val="0"/>
              </a:spcAft>
              <a:buSzPts val="1600"/>
              <a:buChar char="•"/>
              <a:defRPr/>
            </a:lvl5pPr>
            <a:lvl6pPr marL="2743131" lvl="5" indent="-330192" algn="l" rtl="0">
              <a:lnSpc>
                <a:spcPct val="115000"/>
              </a:lnSpc>
              <a:spcBef>
                <a:spcPts val="600"/>
              </a:spcBef>
              <a:spcAft>
                <a:spcPts val="0"/>
              </a:spcAft>
              <a:buSzPts val="1600"/>
              <a:buChar char="•"/>
              <a:defRPr/>
            </a:lvl6pPr>
            <a:lvl7pPr marL="3200320" lvl="6" indent="-330192" algn="l" rtl="0">
              <a:lnSpc>
                <a:spcPct val="115000"/>
              </a:lnSpc>
              <a:spcBef>
                <a:spcPts val="600"/>
              </a:spcBef>
              <a:spcAft>
                <a:spcPts val="0"/>
              </a:spcAft>
              <a:buSzPts val="1600"/>
              <a:buChar char="•"/>
              <a:defRPr/>
            </a:lvl7pPr>
            <a:lvl8pPr marL="3657509" lvl="7" indent="-330192" algn="l" rtl="0">
              <a:lnSpc>
                <a:spcPct val="115000"/>
              </a:lnSpc>
              <a:spcBef>
                <a:spcPts val="600"/>
              </a:spcBef>
              <a:spcAft>
                <a:spcPts val="0"/>
              </a:spcAft>
              <a:buSzPts val="1600"/>
              <a:buChar char="•"/>
              <a:defRPr/>
            </a:lvl8pPr>
            <a:lvl9pPr marL="4114697" lvl="8" indent="-330192" algn="l" rtl="0">
              <a:lnSpc>
                <a:spcPct val="115000"/>
              </a:lnSpc>
              <a:spcBef>
                <a:spcPts val="600"/>
              </a:spcBef>
              <a:spcAft>
                <a:spcPts val="0"/>
              </a:spcAft>
              <a:buSzPts val="1600"/>
              <a:buChar char="•"/>
              <a:defRPr/>
            </a:lvl9pPr>
          </a:lstStyle>
          <a:p>
            <a:endParaRPr/>
          </a:p>
        </p:txBody>
      </p:sp>
      <p:sp>
        <p:nvSpPr>
          <p:cNvPr id="1571" name="Google Shape;1571;p77"/>
          <p:cNvSpPr txBox="1">
            <a:spLocks noGrp="1"/>
          </p:cNvSpPr>
          <p:nvPr>
            <p:ph type="body" idx="6"/>
          </p:nvPr>
        </p:nvSpPr>
        <p:spPr>
          <a:xfrm>
            <a:off x="4959556" y="3959661"/>
            <a:ext cx="2305200" cy="1256400"/>
          </a:xfrm>
          <a:prstGeom prst="rect">
            <a:avLst/>
          </a:prstGeom>
          <a:noFill/>
          <a:ln>
            <a:noFill/>
          </a:ln>
        </p:spPr>
        <p:txBody>
          <a:bodyPr spcFirstLastPara="1" wrap="square" lIns="0" tIns="0" rIns="0" bIns="0" anchor="t" anchorCtr="0">
            <a:normAutofit/>
          </a:bodyPr>
          <a:lstStyle>
            <a:lvl1pPr marL="457189" lvl="0" indent="-330192" algn="l" rtl="0">
              <a:lnSpc>
                <a:spcPct val="115000"/>
              </a:lnSpc>
              <a:spcBef>
                <a:spcPts val="600"/>
              </a:spcBef>
              <a:spcAft>
                <a:spcPts val="0"/>
              </a:spcAft>
              <a:buSzPts val="1600"/>
              <a:buChar char="•"/>
              <a:defRPr/>
            </a:lvl1pPr>
            <a:lvl2pPr marL="914377" lvl="1" indent="-330192" algn="l" rtl="0">
              <a:lnSpc>
                <a:spcPct val="115000"/>
              </a:lnSpc>
              <a:spcBef>
                <a:spcPts val="600"/>
              </a:spcBef>
              <a:spcAft>
                <a:spcPts val="0"/>
              </a:spcAft>
              <a:buSzPts val="1600"/>
              <a:buChar char="•"/>
              <a:defRPr/>
            </a:lvl2pPr>
            <a:lvl3pPr marL="1371566" lvl="2" indent="-330192" algn="l" rtl="0">
              <a:lnSpc>
                <a:spcPct val="115000"/>
              </a:lnSpc>
              <a:spcBef>
                <a:spcPts val="600"/>
              </a:spcBef>
              <a:spcAft>
                <a:spcPts val="0"/>
              </a:spcAft>
              <a:buSzPts val="1600"/>
              <a:buChar char="•"/>
              <a:defRPr/>
            </a:lvl3pPr>
            <a:lvl4pPr marL="1828754" lvl="3" indent="-330192" algn="l" rtl="0">
              <a:lnSpc>
                <a:spcPct val="115000"/>
              </a:lnSpc>
              <a:spcBef>
                <a:spcPts val="600"/>
              </a:spcBef>
              <a:spcAft>
                <a:spcPts val="0"/>
              </a:spcAft>
              <a:buSzPts val="1600"/>
              <a:buChar char="•"/>
              <a:defRPr/>
            </a:lvl4pPr>
            <a:lvl5pPr marL="2285943" lvl="4" indent="-330192" algn="l" rtl="0">
              <a:lnSpc>
                <a:spcPct val="115000"/>
              </a:lnSpc>
              <a:spcBef>
                <a:spcPts val="600"/>
              </a:spcBef>
              <a:spcAft>
                <a:spcPts val="0"/>
              </a:spcAft>
              <a:buSzPts val="1600"/>
              <a:buChar char="•"/>
              <a:defRPr/>
            </a:lvl5pPr>
            <a:lvl6pPr marL="2743131" lvl="5" indent="-330192" algn="l" rtl="0">
              <a:lnSpc>
                <a:spcPct val="115000"/>
              </a:lnSpc>
              <a:spcBef>
                <a:spcPts val="600"/>
              </a:spcBef>
              <a:spcAft>
                <a:spcPts val="0"/>
              </a:spcAft>
              <a:buSzPts val="1600"/>
              <a:buChar char="•"/>
              <a:defRPr/>
            </a:lvl6pPr>
            <a:lvl7pPr marL="3200320" lvl="6" indent="-330192" algn="l" rtl="0">
              <a:lnSpc>
                <a:spcPct val="115000"/>
              </a:lnSpc>
              <a:spcBef>
                <a:spcPts val="600"/>
              </a:spcBef>
              <a:spcAft>
                <a:spcPts val="0"/>
              </a:spcAft>
              <a:buSzPts val="1600"/>
              <a:buChar char="•"/>
              <a:defRPr/>
            </a:lvl7pPr>
            <a:lvl8pPr marL="3657509" lvl="7" indent="-330192" algn="l" rtl="0">
              <a:lnSpc>
                <a:spcPct val="115000"/>
              </a:lnSpc>
              <a:spcBef>
                <a:spcPts val="600"/>
              </a:spcBef>
              <a:spcAft>
                <a:spcPts val="0"/>
              </a:spcAft>
              <a:buSzPts val="1600"/>
              <a:buChar char="•"/>
              <a:defRPr/>
            </a:lvl8pPr>
            <a:lvl9pPr marL="4114697" lvl="8" indent="-330192" algn="l" rtl="0">
              <a:lnSpc>
                <a:spcPct val="115000"/>
              </a:lnSpc>
              <a:spcBef>
                <a:spcPts val="600"/>
              </a:spcBef>
              <a:spcAft>
                <a:spcPts val="0"/>
              </a:spcAft>
              <a:buSzPts val="1600"/>
              <a:buChar char="•"/>
              <a:defRPr/>
            </a:lvl9pPr>
          </a:lstStyle>
          <a:p>
            <a:endParaRPr/>
          </a:p>
        </p:txBody>
      </p:sp>
      <p:sp>
        <p:nvSpPr>
          <p:cNvPr id="1572" name="Google Shape;1572;p77"/>
          <p:cNvSpPr txBox="1">
            <a:spLocks noGrp="1"/>
          </p:cNvSpPr>
          <p:nvPr>
            <p:ph type="body" idx="7"/>
          </p:nvPr>
        </p:nvSpPr>
        <p:spPr>
          <a:xfrm>
            <a:off x="8127865" y="3959661"/>
            <a:ext cx="2305200" cy="1256400"/>
          </a:xfrm>
          <a:prstGeom prst="rect">
            <a:avLst/>
          </a:prstGeom>
          <a:noFill/>
          <a:ln>
            <a:noFill/>
          </a:ln>
        </p:spPr>
        <p:txBody>
          <a:bodyPr spcFirstLastPara="1" wrap="square" lIns="0" tIns="0" rIns="0" bIns="0" anchor="t" anchorCtr="0">
            <a:normAutofit/>
          </a:bodyPr>
          <a:lstStyle>
            <a:lvl1pPr marL="457189" lvl="0" indent="-330192" algn="l" rtl="0">
              <a:lnSpc>
                <a:spcPct val="115000"/>
              </a:lnSpc>
              <a:spcBef>
                <a:spcPts val="600"/>
              </a:spcBef>
              <a:spcAft>
                <a:spcPts val="0"/>
              </a:spcAft>
              <a:buSzPts val="1600"/>
              <a:buChar char="•"/>
              <a:defRPr/>
            </a:lvl1pPr>
            <a:lvl2pPr marL="914377" lvl="1" indent="-330192" algn="l" rtl="0">
              <a:lnSpc>
                <a:spcPct val="115000"/>
              </a:lnSpc>
              <a:spcBef>
                <a:spcPts val="600"/>
              </a:spcBef>
              <a:spcAft>
                <a:spcPts val="0"/>
              </a:spcAft>
              <a:buSzPts val="1600"/>
              <a:buChar char="•"/>
              <a:defRPr/>
            </a:lvl2pPr>
            <a:lvl3pPr marL="1371566" lvl="2" indent="-330192" algn="l" rtl="0">
              <a:lnSpc>
                <a:spcPct val="115000"/>
              </a:lnSpc>
              <a:spcBef>
                <a:spcPts val="600"/>
              </a:spcBef>
              <a:spcAft>
                <a:spcPts val="0"/>
              </a:spcAft>
              <a:buSzPts val="1600"/>
              <a:buChar char="•"/>
              <a:defRPr/>
            </a:lvl3pPr>
            <a:lvl4pPr marL="1828754" lvl="3" indent="-330192" algn="l" rtl="0">
              <a:lnSpc>
                <a:spcPct val="115000"/>
              </a:lnSpc>
              <a:spcBef>
                <a:spcPts val="600"/>
              </a:spcBef>
              <a:spcAft>
                <a:spcPts val="0"/>
              </a:spcAft>
              <a:buSzPts val="1600"/>
              <a:buChar char="•"/>
              <a:defRPr/>
            </a:lvl4pPr>
            <a:lvl5pPr marL="2285943" lvl="4" indent="-330192" algn="l" rtl="0">
              <a:lnSpc>
                <a:spcPct val="115000"/>
              </a:lnSpc>
              <a:spcBef>
                <a:spcPts val="600"/>
              </a:spcBef>
              <a:spcAft>
                <a:spcPts val="0"/>
              </a:spcAft>
              <a:buSzPts val="1600"/>
              <a:buChar char="•"/>
              <a:defRPr/>
            </a:lvl5pPr>
            <a:lvl6pPr marL="2743131" lvl="5" indent="-330192" algn="l" rtl="0">
              <a:lnSpc>
                <a:spcPct val="115000"/>
              </a:lnSpc>
              <a:spcBef>
                <a:spcPts val="600"/>
              </a:spcBef>
              <a:spcAft>
                <a:spcPts val="0"/>
              </a:spcAft>
              <a:buSzPts val="1600"/>
              <a:buChar char="•"/>
              <a:defRPr/>
            </a:lvl6pPr>
            <a:lvl7pPr marL="3200320" lvl="6" indent="-330192" algn="l" rtl="0">
              <a:lnSpc>
                <a:spcPct val="115000"/>
              </a:lnSpc>
              <a:spcBef>
                <a:spcPts val="600"/>
              </a:spcBef>
              <a:spcAft>
                <a:spcPts val="0"/>
              </a:spcAft>
              <a:buSzPts val="1600"/>
              <a:buChar char="•"/>
              <a:defRPr/>
            </a:lvl7pPr>
            <a:lvl8pPr marL="3657509" lvl="7" indent="-330192" algn="l" rtl="0">
              <a:lnSpc>
                <a:spcPct val="115000"/>
              </a:lnSpc>
              <a:spcBef>
                <a:spcPts val="600"/>
              </a:spcBef>
              <a:spcAft>
                <a:spcPts val="0"/>
              </a:spcAft>
              <a:buSzPts val="1600"/>
              <a:buChar char="•"/>
              <a:defRPr/>
            </a:lvl8pPr>
            <a:lvl9pPr marL="4114697" lvl="8" indent="-330192" algn="l" rtl="0">
              <a:lnSpc>
                <a:spcPct val="115000"/>
              </a:lnSpc>
              <a:spcBef>
                <a:spcPts val="600"/>
              </a:spcBef>
              <a:spcAft>
                <a:spcPts val="0"/>
              </a:spcAft>
              <a:buSzPts val="1600"/>
              <a:buChar char="•"/>
              <a:defRPr/>
            </a:lvl9pPr>
          </a:lstStyle>
          <a:p>
            <a:endParaRPr/>
          </a:p>
        </p:txBody>
      </p:sp>
      <p:sp>
        <p:nvSpPr>
          <p:cNvPr id="1573" name="Google Shape;1573;p77"/>
          <p:cNvSpPr/>
          <p:nvPr/>
        </p:nvSpPr>
        <p:spPr>
          <a:xfrm>
            <a:off x="1" y="0"/>
            <a:ext cx="12192012" cy="6858000"/>
          </a:xfrm>
          <a:custGeom>
            <a:avLst/>
            <a:gdLst/>
            <a:ahLst/>
            <a:cxnLst/>
            <a:rect l="l" t="t" r="r" b="b"/>
            <a:pathLst>
              <a:path w="21600" h="21600" extrusionOk="0">
                <a:moveTo>
                  <a:pt x="21583" y="30"/>
                </a:moveTo>
                <a:lnTo>
                  <a:pt x="21583" y="21570"/>
                </a:lnTo>
                <a:lnTo>
                  <a:pt x="17" y="21570"/>
                </a:lnTo>
                <a:lnTo>
                  <a:pt x="17" y="30"/>
                </a:lnTo>
                <a:lnTo>
                  <a:pt x="21583" y="30"/>
                </a:lnTo>
                <a:moveTo>
                  <a:pt x="21600" y="0"/>
                </a:moveTo>
                <a:lnTo>
                  <a:pt x="0" y="0"/>
                </a:lnTo>
                <a:lnTo>
                  <a:pt x="0" y="21600"/>
                </a:lnTo>
                <a:lnTo>
                  <a:pt x="21600" y="21600"/>
                </a:lnTo>
                <a:lnTo>
                  <a:pt x="21600" y="0"/>
                </a:lnTo>
                <a:close/>
              </a:path>
            </a:pathLst>
          </a:custGeom>
          <a:solidFill>
            <a:srgbClr val="E6E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74" name="Google Shape;1574;p77"/>
          <p:cNvSpPr txBox="1">
            <a:spLocks noGrp="1"/>
          </p:cNvSpPr>
          <p:nvPr>
            <p:ph type="sldNum" idx="12"/>
          </p:nvPr>
        </p:nvSpPr>
        <p:spPr>
          <a:xfrm>
            <a:off x="5892801" y="6172173"/>
            <a:ext cx="2844900" cy="276959"/>
          </a:xfrm>
          <a:prstGeom prst="rect">
            <a:avLst/>
          </a:prstGeom>
          <a:noFill/>
          <a:ln>
            <a:noFill/>
          </a:ln>
        </p:spPr>
        <p:txBody>
          <a:bodyPr spcFirstLastPara="1" wrap="square" lIns="45700" tIns="45700" rIns="45700" bIns="45700" anchor="ctr" anchorCtr="0">
            <a:spAutoFit/>
          </a:bodyPr>
          <a:lstStyle>
            <a:lvl1pPr marL="0" lvl="0" indent="0" algn="r" rtl="0">
              <a:lnSpc>
                <a:spcPct val="100000"/>
              </a:lnSpc>
              <a:spcBef>
                <a:spcPts val="0"/>
              </a:spcBef>
              <a:spcAft>
                <a:spcPts val="0"/>
              </a:spcAft>
              <a:buClr>
                <a:srgbClr val="000000"/>
              </a:buClr>
              <a:buSzPts val="1200"/>
              <a:buFont typeface="Arial"/>
              <a:buNone/>
              <a:defRPr sz="1200">
                <a:solidFill>
                  <a:srgbClr val="000000"/>
                </a:solidFill>
              </a:defRPr>
            </a:lvl1pPr>
            <a:lvl2pPr marL="0" lvl="1" indent="0" algn="r" rtl="0">
              <a:lnSpc>
                <a:spcPct val="100000"/>
              </a:lnSpc>
              <a:spcBef>
                <a:spcPts val="0"/>
              </a:spcBef>
              <a:spcAft>
                <a:spcPts val="0"/>
              </a:spcAft>
              <a:buClr>
                <a:srgbClr val="000000"/>
              </a:buClr>
              <a:buSzPts val="1200"/>
              <a:buFont typeface="Arial"/>
              <a:buNone/>
              <a:defRPr sz="1200">
                <a:solidFill>
                  <a:srgbClr val="000000"/>
                </a:solidFill>
              </a:defRPr>
            </a:lvl2pPr>
            <a:lvl3pPr marL="0" lvl="2" indent="0" algn="r" rtl="0">
              <a:lnSpc>
                <a:spcPct val="100000"/>
              </a:lnSpc>
              <a:spcBef>
                <a:spcPts val="0"/>
              </a:spcBef>
              <a:spcAft>
                <a:spcPts val="0"/>
              </a:spcAft>
              <a:buClr>
                <a:srgbClr val="000000"/>
              </a:buClr>
              <a:buSzPts val="1200"/>
              <a:buFont typeface="Arial"/>
              <a:buNone/>
              <a:defRPr sz="1200">
                <a:solidFill>
                  <a:srgbClr val="000000"/>
                </a:solidFill>
              </a:defRPr>
            </a:lvl3pPr>
            <a:lvl4pPr marL="0" lvl="3" indent="0" algn="r" rtl="0">
              <a:lnSpc>
                <a:spcPct val="100000"/>
              </a:lnSpc>
              <a:spcBef>
                <a:spcPts val="0"/>
              </a:spcBef>
              <a:spcAft>
                <a:spcPts val="0"/>
              </a:spcAft>
              <a:buClr>
                <a:srgbClr val="000000"/>
              </a:buClr>
              <a:buSzPts val="1200"/>
              <a:buFont typeface="Arial"/>
              <a:buNone/>
              <a:defRPr sz="1200">
                <a:solidFill>
                  <a:srgbClr val="000000"/>
                </a:solidFill>
              </a:defRPr>
            </a:lvl4pPr>
            <a:lvl5pPr marL="0" lvl="4" indent="0" algn="r" rtl="0">
              <a:lnSpc>
                <a:spcPct val="100000"/>
              </a:lnSpc>
              <a:spcBef>
                <a:spcPts val="0"/>
              </a:spcBef>
              <a:spcAft>
                <a:spcPts val="0"/>
              </a:spcAft>
              <a:buClr>
                <a:srgbClr val="000000"/>
              </a:buClr>
              <a:buSzPts val="1200"/>
              <a:buFont typeface="Arial"/>
              <a:buNone/>
              <a:defRPr sz="1200">
                <a:solidFill>
                  <a:srgbClr val="000000"/>
                </a:solidFill>
              </a:defRPr>
            </a:lvl5pPr>
            <a:lvl6pPr marL="0" lvl="5" indent="0" algn="r" rtl="0">
              <a:lnSpc>
                <a:spcPct val="100000"/>
              </a:lnSpc>
              <a:spcBef>
                <a:spcPts val="0"/>
              </a:spcBef>
              <a:spcAft>
                <a:spcPts val="0"/>
              </a:spcAft>
              <a:buClr>
                <a:srgbClr val="000000"/>
              </a:buClr>
              <a:buSzPts val="1200"/>
              <a:buFont typeface="Arial"/>
              <a:buNone/>
              <a:defRPr sz="1200">
                <a:solidFill>
                  <a:srgbClr val="000000"/>
                </a:solidFill>
              </a:defRPr>
            </a:lvl6pPr>
            <a:lvl7pPr marL="0" lvl="6" indent="0" algn="r" rtl="0">
              <a:lnSpc>
                <a:spcPct val="100000"/>
              </a:lnSpc>
              <a:spcBef>
                <a:spcPts val="0"/>
              </a:spcBef>
              <a:spcAft>
                <a:spcPts val="0"/>
              </a:spcAft>
              <a:buClr>
                <a:srgbClr val="000000"/>
              </a:buClr>
              <a:buSzPts val="1200"/>
              <a:buFont typeface="Arial"/>
              <a:buNone/>
              <a:defRPr sz="1200">
                <a:solidFill>
                  <a:srgbClr val="000000"/>
                </a:solidFill>
              </a:defRPr>
            </a:lvl7pPr>
            <a:lvl8pPr marL="0" lvl="7" indent="0" algn="r" rtl="0">
              <a:lnSpc>
                <a:spcPct val="100000"/>
              </a:lnSpc>
              <a:spcBef>
                <a:spcPts val="0"/>
              </a:spcBef>
              <a:spcAft>
                <a:spcPts val="0"/>
              </a:spcAft>
              <a:buClr>
                <a:srgbClr val="000000"/>
              </a:buClr>
              <a:buSzPts val="1200"/>
              <a:buFont typeface="Arial"/>
              <a:buNone/>
              <a:defRPr sz="1200">
                <a:solidFill>
                  <a:srgbClr val="000000"/>
                </a:solidFill>
              </a:defRPr>
            </a:lvl8pPr>
            <a:lvl9pPr marL="0" lvl="8" indent="0" algn="r" rtl="0">
              <a:lnSpc>
                <a:spcPct val="100000"/>
              </a:lnSpc>
              <a:spcBef>
                <a:spcPts val="0"/>
              </a:spcBef>
              <a:spcAft>
                <a:spcPts val="0"/>
              </a:spcAft>
              <a:buClr>
                <a:srgbClr val="000000"/>
              </a:buClr>
              <a:buSzPts val="1200"/>
              <a:buFont typeface="Arial"/>
              <a:buNone/>
              <a:defRPr sz="1200">
                <a:solidFill>
                  <a:srgbClr val="000000"/>
                </a:solidFill>
              </a:defRPr>
            </a:lvl9pPr>
          </a:lstStyle>
          <a:p>
            <a:fld id="{00000000-1234-1234-1234-123412341234}" type="slidenum">
              <a:rPr lang="en-US" smtClean="0"/>
              <a:pPr/>
              <a:t>‹#›</a:t>
            </a:fld>
            <a:endParaRPr lang="en-US" sz="1300" dirty="0">
              <a:solidFill>
                <a:srgbClr val="666666"/>
              </a:solidFill>
            </a:endParaRPr>
          </a:p>
        </p:txBody>
      </p:sp>
    </p:spTree>
    <p:extLst>
      <p:ext uri="{BB962C8B-B14F-4D97-AF65-F5344CB8AC3E}">
        <p14:creationId xmlns:p14="http://schemas.microsoft.com/office/powerpoint/2010/main" val="41644204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575"/>
        <p:cNvGrpSpPr/>
        <p:nvPr/>
      </p:nvGrpSpPr>
      <p:grpSpPr>
        <a:xfrm>
          <a:off x="0" y="0"/>
          <a:ext cx="0" cy="0"/>
          <a:chOff x="0" y="0"/>
          <a:chExt cx="0" cy="0"/>
        </a:xfrm>
      </p:grpSpPr>
      <p:sp>
        <p:nvSpPr>
          <p:cNvPr id="1576" name="Google Shape;1576;p78"/>
          <p:cNvSpPr txBox="1">
            <a:spLocks noGrp="1"/>
          </p:cNvSpPr>
          <p:nvPr>
            <p:ph type="sldNum" idx="12"/>
          </p:nvPr>
        </p:nvSpPr>
        <p:spPr>
          <a:xfrm>
            <a:off x="11940139" y="6567171"/>
            <a:ext cx="280500" cy="177300"/>
          </a:xfrm>
          <a:prstGeom prst="rect">
            <a:avLst/>
          </a:prstGeom>
          <a:noFill/>
          <a:ln w="25400" cap="rnd" cmpd="sng">
            <a:solidFill>
              <a:schemeClr val="accent5"/>
            </a:solidFill>
            <a:prstDash val="solid"/>
            <a:round/>
            <a:headEnd type="none" w="sm" len="sm"/>
            <a:tailEnd type="none" w="sm" len="sm"/>
          </a:ln>
        </p:spPr>
        <p:txBody>
          <a:bodyPr spcFirstLastPara="1" wrap="square" lIns="0" tIns="0" rIns="36575" bIns="0" anchor="ctr" anchorCtr="0">
            <a:noAutofit/>
          </a:bodyPr>
          <a:lstStyle>
            <a:lvl1pPr marL="0" marR="0" lvl="0" indent="0" algn="ctr" rtl="0">
              <a:spcBef>
                <a:spcPts val="0"/>
              </a:spcBef>
              <a:buNone/>
              <a:defRPr sz="1100" b="1">
                <a:solidFill>
                  <a:schemeClr val="dk2"/>
                </a:solidFill>
                <a:latin typeface="Arial"/>
                <a:ea typeface="Arial"/>
                <a:cs typeface="Arial"/>
                <a:sym typeface="Arial"/>
              </a:defRPr>
            </a:lvl1pPr>
            <a:lvl2pPr marL="0" marR="0" lvl="1" indent="0" algn="ctr" rtl="0">
              <a:spcBef>
                <a:spcPts val="0"/>
              </a:spcBef>
              <a:buNone/>
              <a:defRPr sz="1100" b="1">
                <a:solidFill>
                  <a:schemeClr val="dk2"/>
                </a:solidFill>
                <a:latin typeface="Arial"/>
                <a:ea typeface="Arial"/>
                <a:cs typeface="Arial"/>
                <a:sym typeface="Arial"/>
              </a:defRPr>
            </a:lvl2pPr>
            <a:lvl3pPr marL="0" marR="0" lvl="2" indent="0" algn="ctr" rtl="0">
              <a:spcBef>
                <a:spcPts val="0"/>
              </a:spcBef>
              <a:buNone/>
              <a:defRPr sz="1100" b="1">
                <a:solidFill>
                  <a:schemeClr val="dk2"/>
                </a:solidFill>
                <a:latin typeface="Arial"/>
                <a:ea typeface="Arial"/>
                <a:cs typeface="Arial"/>
                <a:sym typeface="Arial"/>
              </a:defRPr>
            </a:lvl3pPr>
            <a:lvl4pPr marL="0" marR="0" lvl="3" indent="0" algn="ctr" rtl="0">
              <a:spcBef>
                <a:spcPts val="0"/>
              </a:spcBef>
              <a:buNone/>
              <a:defRPr sz="1100" b="1">
                <a:solidFill>
                  <a:schemeClr val="dk2"/>
                </a:solidFill>
                <a:latin typeface="Arial"/>
                <a:ea typeface="Arial"/>
                <a:cs typeface="Arial"/>
                <a:sym typeface="Arial"/>
              </a:defRPr>
            </a:lvl4pPr>
            <a:lvl5pPr marL="0" marR="0" lvl="4" indent="0" algn="ctr" rtl="0">
              <a:spcBef>
                <a:spcPts val="0"/>
              </a:spcBef>
              <a:buNone/>
              <a:defRPr sz="1100" b="1">
                <a:solidFill>
                  <a:schemeClr val="dk2"/>
                </a:solidFill>
                <a:latin typeface="Arial"/>
                <a:ea typeface="Arial"/>
                <a:cs typeface="Arial"/>
                <a:sym typeface="Arial"/>
              </a:defRPr>
            </a:lvl5pPr>
            <a:lvl6pPr marL="0" marR="0" lvl="5" indent="0" algn="ctr" rtl="0">
              <a:spcBef>
                <a:spcPts val="0"/>
              </a:spcBef>
              <a:buNone/>
              <a:defRPr sz="1100" b="1">
                <a:solidFill>
                  <a:schemeClr val="dk2"/>
                </a:solidFill>
                <a:latin typeface="Arial"/>
                <a:ea typeface="Arial"/>
                <a:cs typeface="Arial"/>
                <a:sym typeface="Arial"/>
              </a:defRPr>
            </a:lvl6pPr>
            <a:lvl7pPr marL="0" marR="0" lvl="6" indent="0" algn="ctr" rtl="0">
              <a:spcBef>
                <a:spcPts val="0"/>
              </a:spcBef>
              <a:buNone/>
              <a:defRPr sz="1100" b="1">
                <a:solidFill>
                  <a:schemeClr val="dk2"/>
                </a:solidFill>
                <a:latin typeface="Arial"/>
                <a:ea typeface="Arial"/>
                <a:cs typeface="Arial"/>
                <a:sym typeface="Arial"/>
              </a:defRPr>
            </a:lvl7pPr>
            <a:lvl8pPr marL="0" marR="0" lvl="7" indent="0" algn="ctr" rtl="0">
              <a:spcBef>
                <a:spcPts val="0"/>
              </a:spcBef>
              <a:buNone/>
              <a:defRPr sz="1100" b="1">
                <a:solidFill>
                  <a:schemeClr val="dk2"/>
                </a:solidFill>
                <a:latin typeface="Arial"/>
                <a:ea typeface="Arial"/>
                <a:cs typeface="Arial"/>
                <a:sym typeface="Arial"/>
              </a:defRPr>
            </a:lvl8pPr>
            <a:lvl9pPr marL="0" marR="0" lvl="8" indent="0" algn="ctr" rtl="0">
              <a:spcBef>
                <a:spcPts val="0"/>
              </a:spcBef>
              <a:buNone/>
              <a:defRPr sz="1100" b="1">
                <a:solidFill>
                  <a:schemeClr val="dk2"/>
                </a:solidFill>
                <a:latin typeface="Arial"/>
                <a:ea typeface="Arial"/>
                <a:cs typeface="Arial"/>
                <a:sym typeface="Arial"/>
              </a:defRPr>
            </a:lvl9pPr>
          </a:lstStyle>
          <a:p>
            <a:fld id="{00000000-1234-1234-1234-123412341234}" type="slidenum">
              <a:rPr lang="en-US" smtClean="0"/>
              <a:pPr/>
              <a:t>‹#›</a:t>
            </a:fld>
            <a:endParaRPr lang="en-US" dirty="0"/>
          </a:p>
        </p:txBody>
      </p:sp>
      <p:sp>
        <p:nvSpPr>
          <p:cNvPr id="1577" name="Google Shape;1577;p78"/>
          <p:cNvSpPr txBox="1">
            <a:spLocks noGrp="1"/>
          </p:cNvSpPr>
          <p:nvPr>
            <p:ph type="title"/>
          </p:nvPr>
        </p:nvSpPr>
        <p:spPr>
          <a:xfrm>
            <a:off x="304801" y="163123"/>
            <a:ext cx="11568900" cy="690900"/>
          </a:xfrm>
          <a:prstGeom prst="rect">
            <a:avLst/>
          </a:prstGeom>
          <a:noFill/>
          <a:ln>
            <a:noFill/>
          </a:ln>
        </p:spPr>
        <p:txBody>
          <a:bodyPr spcFirstLastPara="1" wrap="square" lIns="0" tIns="0" rIns="0" bIns="0" anchor="b" anchorCtr="0">
            <a:noAutofit/>
          </a:bodyPr>
          <a:lstStyle>
            <a:lvl1pPr marL="0" marR="0" lvl="0" indent="0" algn="l" rtl="0">
              <a:lnSpc>
                <a:spcPct val="85000"/>
              </a:lnSpc>
              <a:spcBef>
                <a:spcPts val="0"/>
              </a:spcBef>
              <a:spcAft>
                <a:spcPts val="0"/>
              </a:spcAft>
              <a:buClr>
                <a:srgbClr val="262626"/>
              </a:buClr>
              <a:buSzPts val="2800"/>
              <a:buFont typeface="Arial"/>
              <a:buNone/>
              <a:defRPr sz="3500" b="0" i="0" u="none" strike="noStrike" cap="none">
                <a:solidFill>
                  <a:srgbClr val="262626"/>
                </a:solidFill>
                <a:latin typeface="Arial"/>
                <a:ea typeface="Arial"/>
                <a:cs typeface="Arial"/>
                <a:sym typeface="Arial"/>
              </a:defRPr>
            </a:lvl1pPr>
            <a:lvl2pPr lvl="1" indent="0" rtl="0">
              <a:spcBef>
                <a:spcPts val="0"/>
              </a:spcBef>
              <a:spcAft>
                <a:spcPts val="0"/>
              </a:spcAft>
              <a:buSzPts val="2800"/>
              <a:buNone/>
              <a:defRPr sz="1900"/>
            </a:lvl2pPr>
            <a:lvl3pPr lvl="2" indent="0" rtl="0">
              <a:spcBef>
                <a:spcPts val="0"/>
              </a:spcBef>
              <a:spcAft>
                <a:spcPts val="0"/>
              </a:spcAft>
              <a:buSzPts val="2800"/>
              <a:buNone/>
              <a:defRPr sz="1900"/>
            </a:lvl3pPr>
            <a:lvl4pPr lvl="3" indent="0" rtl="0">
              <a:spcBef>
                <a:spcPts val="0"/>
              </a:spcBef>
              <a:spcAft>
                <a:spcPts val="0"/>
              </a:spcAft>
              <a:buSzPts val="2800"/>
              <a:buNone/>
              <a:defRPr sz="1900"/>
            </a:lvl4pPr>
            <a:lvl5pPr lvl="4" indent="0" rtl="0">
              <a:spcBef>
                <a:spcPts val="0"/>
              </a:spcBef>
              <a:spcAft>
                <a:spcPts val="0"/>
              </a:spcAft>
              <a:buSzPts val="2800"/>
              <a:buNone/>
              <a:defRPr sz="1900"/>
            </a:lvl5pPr>
            <a:lvl6pPr lvl="5" indent="0" rtl="0">
              <a:spcBef>
                <a:spcPts val="0"/>
              </a:spcBef>
              <a:spcAft>
                <a:spcPts val="0"/>
              </a:spcAft>
              <a:buSzPts val="2800"/>
              <a:buNone/>
              <a:defRPr sz="1900"/>
            </a:lvl6pPr>
            <a:lvl7pPr lvl="6" indent="0" rtl="0">
              <a:spcBef>
                <a:spcPts val="0"/>
              </a:spcBef>
              <a:spcAft>
                <a:spcPts val="0"/>
              </a:spcAft>
              <a:buSzPts val="2800"/>
              <a:buNone/>
              <a:defRPr sz="1900"/>
            </a:lvl7pPr>
            <a:lvl8pPr lvl="7" indent="0" rtl="0">
              <a:spcBef>
                <a:spcPts val="0"/>
              </a:spcBef>
              <a:spcAft>
                <a:spcPts val="0"/>
              </a:spcAft>
              <a:buSzPts val="2800"/>
              <a:buNone/>
              <a:defRPr sz="1900"/>
            </a:lvl8pPr>
            <a:lvl9pPr lvl="8" indent="0" rtl="0">
              <a:spcBef>
                <a:spcPts val="0"/>
              </a:spcBef>
              <a:spcAft>
                <a:spcPts val="0"/>
              </a:spcAft>
              <a:buSzPts val="2800"/>
              <a:buNone/>
              <a:defRPr sz="1900"/>
            </a:lvl9pPr>
          </a:lstStyle>
          <a:p>
            <a:endParaRPr/>
          </a:p>
        </p:txBody>
      </p:sp>
      <p:sp>
        <p:nvSpPr>
          <p:cNvPr id="1578" name="Google Shape;1578;p78"/>
          <p:cNvSpPr txBox="1"/>
          <p:nvPr/>
        </p:nvSpPr>
        <p:spPr>
          <a:xfrm>
            <a:off x="304800" y="6567163"/>
            <a:ext cx="3000000" cy="238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100" dirty="0">
                <a:solidFill>
                  <a:srgbClr val="80A1B6"/>
                </a:solidFill>
              </a:rPr>
              <a:t>© 2019 LiveRamp. All rights reserved.</a:t>
            </a:r>
            <a:endParaRPr sz="1100" dirty="0">
              <a:solidFill>
                <a:srgbClr val="80A1B6"/>
              </a:solidFill>
            </a:endParaRPr>
          </a:p>
        </p:txBody>
      </p:sp>
    </p:spTree>
    <p:extLst>
      <p:ext uri="{BB962C8B-B14F-4D97-AF65-F5344CB8AC3E}">
        <p14:creationId xmlns:p14="http://schemas.microsoft.com/office/powerpoint/2010/main" val="59084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 Bar Content-graph with Quote">
  <p:cSld name="4. Bar Content-graph with Quote">
    <p:spTree>
      <p:nvGrpSpPr>
        <p:cNvPr id="1" name="Shape 530"/>
        <p:cNvGrpSpPr/>
        <p:nvPr/>
      </p:nvGrpSpPr>
      <p:grpSpPr>
        <a:xfrm>
          <a:off x="0" y="0"/>
          <a:ext cx="0" cy="0"/>
          <a:chOff x="0" y="0"/>
          <a:chExt cx="0" cy="0"/>
        </a:xfrm>
      </p:grpSpPr>
      <p:sp>
        <p:nvSpPr>
          <p:cNvPr id="531" name="Google Shape;531;p25"/>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32" name="Google Shape;532;p25"/>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33" name="Google Shape;533;p25"/>
          <p:cNvSpPr/>
          <p:nvPr/>
        </p:nvSpPr>
        <p:spPr>
          <a:xfrm>
            <a:off x="8049492" y="2027111"/>
            <a:ext cx="9600" cy="4019550"/>
          </a:xfrm>
          <a:custGeom>
            <a:avLst/>
            <a:gdLst/>
            <a:ahLst/>
            <a:cxnLst/>
            <a:rect l="l" t="t" r="r" b="b"/>
            <a:pathLst>
              <a:path w="120000" h="4019550" extrusionOk="0">
                <a:moveTo>
                  <a:pt x="0" y="4021265"/>
                </a:moveTo>
                <a:lnTo>
                  <a:pt x="0" y="0"/>
                </a:lnTo>
              </a:path>
            </a:pathLst>
          </a:custGeom>
          <a:noFill/>
          <a:ln w="28575"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34" name="Google Shape;534;p25"/>
          <p:cNvSpPr txBox="1">
            <a:spLocks noGrp="1"/>
          </p:cNvSpPr>
          <p:nvPr>
            <p:ph type="body" idx="1"/>
          </p:nvPr>
        </p:nvSpPr>
        <p:spPr>
          <a:xfrm>
            <a:off x="8431884" y="3197501"/>
            <a:ext cx="3152400" cy="222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Font typeface="Exo 2"/>
              <a:buNone/>
              <a:defRPr sz="1600" i="0">
                <a:solidFill>
                  <a:schemeClr val="accent3"/>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35" name="Google Shape;535;p25"/>
          <p:cNvSpPr txBox="1">
            <a:spLocks noGrp="1"/>
          </p:cNvSpPr>
          <p:nvPr>
            <p:ph type="body" idx="2"/>
          </p:nvPr>
        </p:nvSpPr>
        <p:spPr>
          <a:xfrm>
            <a:off x="8437448" y="5515822"/>
            <a:ext cx="3152400" cy="461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0" i="0">
                <a:solidFill>
                  <a:schemeClr val="accent1"/>
                </a:solidFill>
                <a:latin typeface="Exo 2"/>
                <a:ea typeface="Exo 2"/>
                <a:cs typeface="Exo 2"/>
                <a:sym typeface="Exo 2"/>
              </a:defRPr>
            </a:lvl1pPr>
            <a:lvl2pPr marL="914400" lvl="1" indent="-317500" algn="l" rtl="0">
              <a:lnSpc>
                <a:spcPct val="100000"/>
              </a:lnSpc>
              <a:spcBef>
                <a:spcPts val="1600"/>
              </a:spcBef>
              <a:spcAft>
                <a:spcPts val="0"/>
              </a:spcAft>
              <a:buSzPts val="1400"/>
              <a:buChar char="•"/>
              <a:defRPr/>
            </a:lvl2pPr>
            <a:lvl3pPr marL="1371600" lvl="2" indent="-317500" algn="l" rtl="0">
              <a:lnSpc>
                <a:spcPct val="100000"/>
              </a:lnSpc>
              <a:spcBef>
                <a:spcPts val="1600"/>
              </a:spcBef>
              <a:spcAft>
                <a:spcPts val="0"/>
              </a:spcAft>
              <a:buSzPts val="1400"/>
              <a:buChar char="•"/>
              <a:defRPr/>
            </a:lvl3pPr>
            <a:lvl4pPr marL="1828800" lvl="3" indent="-317500" algn="l" rtl="0">
              <a:lnSpc>
                <a:spcPct val="100000"/>
              </a:lnSpc>
              <a:spcBef>
                <a:spcPts val="1600"/>
              </a:spcBef>
              <a:spcAft>
                <a:spcPts val="0"/>
              </a:spcAft>
              <a:buSzPts val="1400"/>
              <a:buChar char="•"/>
              <a:defRPr/>
            </a:lvl4pPr>
            <a:lvl5pPr marL="2286000" lvl="4" indent="-317500" algn="l" rtl="0">
              <a:lnSpc>
                <a:spcPct val="100000"/>
              </a:lnSpc>
              <a:spcBef>
                <a:spcPts val="1600"/>
              </a:spcBef>
              <a:spcAft>
                <a:spcPts val="0"/>
              </a:spcAft>
              <a:buSzPts val="1400"/>
              <a:buChar char="•"/>
              <a:defRPr/>
            </a:lvl5pPr>
            <a:lvl6pPr marL="2743200" lvl="5" indent="-317500" algn="l" rtl="0">
              <a:lnSpc>
                <a:spcPct val="100000"/>
              </a:lnSpc>
              <a:spcBef>
                <a:spcPts val="1600"/>
              </a:spcBef>
              <a:spcAft>
                <a:spcPts val="0"/>
              </a:spcAft>
              <a:buSzPts val="1400"/>
              <a:buChar char="•"/>
              <a:defRPr/>
            </a:lvl6pPr>
            <a:lvl7pPr marL="3200400" lvl="6" indent="-317500" algn="l" rtl="0">
              <a:lnSpc>
                <a:spcPct val="100000"/>
              </a:lnSpc>
              <a:spcBef>
                <a:spcPts val="1600"/>
              </a:spcBef>
              <a:spcAft>
                <a:spcPts val="0"/>
              </a:spcAft>
              <a:buSzPts val="1400"/>
              <a:buChar char="•"/>
              <a:defRPr/>
            </a:lvl7pPr>
            <a:lvl8pPr marL="3657600" lvl="7" indent="-317500" algn="l" rtl="0">
              <a:lnSpc>
                <a:spcPct val="100000"/>
              </a:lnSpc>
              <a:spcBef>
                <a:spcPts val="1600"/>
              </a:spcBef>
              <a:spcAft>
                <a:spcPts val="0"/>
              </a:spcAft>
              <a:buSzPts val="1400"/>
              <a:buChar char="•"/>
              <a:defRPr/>
            </a:lvl8pPr>
            <a:lvl9pPr marL="4114800" lvl="8" indent="-317500" algn="l" rtl="0">
              <a:lnSpc>
                <a:spcPct val="100000"/>
              </a:lnSpc>
              <a:spcBef>
                <a:spcPts val="1600"/>
              </a:spcBef>
              <a:spcAft>
                <a:spcPts val="1600"/>
              </a:spcAft>
              <a:buSzPts val="1400"/>
              <a:buChar char="•"/>
              <a:defRPr/>
            </a:lvl9pPr>
          </a:lstStyle>
          <a:p>
            <a:endParaRPr/>
          </a:p>
        </p:txBody>
      </p:sp>
      <p:sp>
        <p:nvSpPr>
          <p:cNvPr id="536" name="Google Shape;536;p25"/>
          <p:cNvSpPr txBox="1">
            <a:spLocks noGrp="1"/>
          </p:cNvSpPr>
          <p:nvPr>
            <p:ph type="body" idx="3"/>
          </p:nvPr>
        </p:nvSpPr>
        <p:spPr>
          <a:xfrm>
            <a:off x="444500" y="1857375"/>
            <a:ext cx="7207200" cy="4119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a:solidFill>
                  <a:schemeClr val="dk1"/>
                </a:solidFill>
              </a:defRPr>
            </a:lvl1pPr>
            <a:lvl2pPr marL="914400" lvl="1" indent="-317500" algn="l" rtl="0">
              <a:lnSpc>
                <a:spcPct val="100000"/>
              </a:lnSpc>
              <a:spcBef>
                <a:spcPts val="1000"/>
              </a:spcBef>
              <a:spcAft>
                <a:spcPts val="0"/>
              </a:spcAft>
              <a:buSzPts val="1400"/>
              <a:buChar char="•"/>
              <a:defRPr>
                <a:solidFill>
                  <a:schemeClr val="dk1"/>
                </a:solidFill>
              </a:defRPr>
            </a:lvl2pPr>
            <a:lvl3pPr marL="1371600" lvl="2" indent="-317500" algn="l" rtl="0">
              <a:lnSpc>
                <a:spcPct val="100000"/>
              </a:lnSpc>
              <a:spcBef>
                <a:spcPts val="1000"/>
              </a:spcBef>
              <a:spcAft>
                <a:spcPts val="0"/>
              </a:spcAft>
              <a:buSzPts val="1400"/>
              <a:buChar char="•"/>
              <a:defRPr>
                <a:solidFill>
                  <a:schemeClr val="dk1"/>
                </a:solidFill>
              </a:defRPr>
            </a:lvl3pPr>
            <a:lvl4pPr marL="1828800" lvl="3" indent="-317500" algn="l" rtl="0">
              <a:lnSpc>
                <a:spcPct val="100000"/>
              </a:lnSpc>
              <a:spcBef>
                <a:spcPts val="1000"/>
              </a:spcBef>
              <a:spcAft>
                <a:spcPts val="0"/>
              </a:spcAft>
              <a:buSzPts val="1400"/>
              <a:buChar char="•"/>
              <a:defRPr>
                <a:solidFill>
                  <a:schemeClr val="dk1"/>
                </a:solidFill>
              </a:defRPr>
            </a:lvl4pPr>
            <a:lvl5pPr marL="2286000" lvl="4" indent="-317500" algn="l" rtl="0">
              <a:lnSpc>
                <a:spcPct val="100000"/>
              </a:lnSpc>
              <a:spcBef>
                <a:spcPts val="1000"/>
              </a:spcBef>
              <a:spcAft>
                <a:spcPts val="0"/>
              </a:spcAft>
              <a:buSzPts val="1400"/>
              <a:buChar char="•"/>
              <a:defRPr>
                <a:solidFill>
                  <a:schemeClr val="dk1"/>
                </a:solidFill>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 Bar 2 title content">
  <p:cSld name="6. Bar 2 title content">
    <p:spTree>
      <p:nvGrpSpPr>
        <p:cNvPr id="1" name="Shape 537"/>
        <p:cNvGrpSpPr/>
        <p:nvPr/>
      </p:nvGrpSpPr>
      <p:grpSpPr>
        <a:xfrm>
          <a:off x="0" y="0"/>
          <a:ext cx="0" cy="0"/>
          <a:chOff x="0" y="0"/>
          <a:chExt cx="0" cy="0"/>
        </a:xfrm>
      </p:grpSpPr>
      <p:sp>
        <p:nvSpPr>
          <p:cNvPr id="538" name="Google Shape;538;p2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39" name="Google Shape;539;p26"/>
          <p:cNvSpPr txBox="1">
            <a:spLocks noGrp="1"/>
          </p:cNvSpPr>
          <p:nvPr>
            <p:ph type="body" idx="1"/>
          </p:nvPr>
        </p:nvSpPr>
        <p:spPr>
          <a:xfrm>
            <a:off x="443900" y="3760254"/>
            <a:ext cx="5331300" cy="23112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540" name="Google Shape;540;p26"/>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541" name="Google Shape;541;p26"/>
          <p:cNvCxnSpPr/>
          <p:nvPr/>
        </p:nvCxnSpPr>
        <p:spPr>
          <a:xfrm>
            <a:off x="443900" y="3558547"/>
            <a:ext cx="537600" cy="0"/>
          </a:xfrm>
          <a:prstGeom prst="straightConnector1">
            <a:avLst/>
          </a:prstGeom>
          <a:noFill/>
          <a:ln w="19050" cap="rnd" cmpd="sng">
            <a:solidFill>
              <a:schemeClr val="accent1"/>
            </a:solidFill>
            <a:prstDash val="solid"/>
            <a:round/>
            <a:headEnd type="none" w="sm" len="sm"/>
            <a:tailEnd type="none" w="sm" len="sm"/>
          </a:ln>
        </p:spPr>
      </p:cxnSp>
      <p:sp>
        <p:nvSpPr>
          <p:cNvPr id="542" name="Google Shape;542;p26"/>
          <p:cNvSpPr txBox="1">
            <a:spLocks noGrp="1"/>
          </p:cNvSpPr>
          <p:nvPr>
            <p:ph type="body" idx="2"/>
          </p:nvPr>
        </p:nvSpPr>
        <p:spPr>
          <a:xfrm>
            <a:off x="6102798" y="3760254"/>
            <a:ext cx="5331300" cy="23112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543" name="Google Shape;543;p26"/>
          <p:cNvCxnSpPr/>
          <p:nvPr/>
        </p:nvCxnSpPr>
        <p:spPr>
          <a:xfrm>
            <a:off x="6102798" y="3558547"/>
            <a:ext cx="537600" cy="0"/>
          </a:xfrm>
          <a:prstGeom prst="straightConnector1">
            <a:avLst/>
          </a:prstGeom>
          <a:noFill/>
          <a:ln w="19050" cap="rnd" cmpd="sng">
            <a:solidFill>
              <a:schemeClr val="accent1"/>
            </a:solidFill>
            <a:prstDash val="solid"/>
            <a:round/>
            <a:headEnd type="none" w="sm" len="sm"/>
            <a:tailEnd type="none" w="sm" len="sm"/>
          </a:ln>
        </p:spPr>
      </p:cxnSp>
      <p:sp>
        <p:nvSpPr>
          <p:cNvPr id="544" name="Google Shape;544;p26"/>
          <p:cNvSpPr txBox="1">
            <a:spLocks noGrp="1"/>
          </p:cNvSpPr>
          <p:nvPr>
            <p:ph type="body" idx="3"/>
          </p:nvPr>
        </p:nvSpPr>
        <p:spPr>
          <a:xfrm>
            <a:off x="457347" y="2810266"/>
            <a:ext cx="53313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800">
                <a:solidFill>
                  <a:schemeClr val="accent1"/>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45" name="Google Shape;545;p26"/>
          <p:cNvSpPr txBox="1">
            <a:spLocks noGrp="1"/>
          </p:cNvSpPr>
          <p:nvPr>
            <p:ph type="body" idx="4"/>
          </p:nvPr>
        </p:nvSpPr>
        <p:spPr>
          <a:xfrm>
            <a:off x="6102798" y="2815375"/>
            <a:ext cx="53313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800">
                <a:solidFill>
                  <a:schemeClr val="accent1"/>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6. Bar 4 title content">
  <p:cSld name="6. Bar 4 title content">
    <p:spTree>
      <p:nvGrpSpPr>
        <p:cNvPr id="1" name="Shape 546"/>
        <p:cNvGrpSpPr/>
        <p:nvPr/>
      </p:nvGrpSpPr>
      <p:grpSpPr>
        <a:xfrm>
          <a:off x="0" y="0"/>
          <a:ext cx="0" cy="0"/>
          <a:chOff x="0" y="0"/>
          <a:chExt cx="0" cy="0"/>
        </a:xfrm>
      </p:grpSpPr>
      <p:sp>
        <p:nvSpPr>
          <p:cNvPr id="547" name="Google Shape;547;p2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48" name="Google Shape;548;p27"/>
          <p:cNvSpPr txBox="1">
            <a:spLocks noGrp="1"/>
          </p:cNvSpPr>
          <p:nvPr>
            <p:ph type="body" idx="1"/>
          </p:nvPr>
        </p:nvSpPr>
        <p:spPr>
          <a:xfrm>
            <a:off x="443900" y="2743201"/>
            <a:ext cx="3455700" cy="3348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549" name="Google Shape;549;p27"/>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50" name="Google Shape;550;p27"/>
          <p:cNvSpPr txBox="1">
            <a:spLocks noGrp="1"/>
          </p:cNvSpPr>
          <p:nvPr>
            <p:ph type="body" idx="2"/>
          </p:nvPr>
        </p:nvSpPr>
        <p:spPr>
          <a:xfrm>
            <a:off x="4208928" y="2743201"/>
            <a:ext cx="3455700" cy="3348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551" name="Google Shape;551;p27"/>
          <p:cNvSpPr txBox="1">
            <a:spLocks noGrp="1"/>
          </p:cNvSpPr>
          <p:nvPr>
            <p:ph type="body" idx="3"/>
          </p:nvPr>
        </p:nvSpPr>
        <p:spPr>
          <a:xfrm>
            <a:off x="457347" y="1793213"/>
            <a:ext cx="34557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800">
                <a:solidFill>
                  <a:schemeClr val="accent1"/>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52" name="Google Shape;552;p27"/>
          <p:cNvSpPr txBox="1">
            <a:spLocks noGrp="1"/>
          </p:cNvSpPr>
          <p:nvPr>
            <p:ph type="body" idx="4"/>
          </p:nvPr>
        </p:nvSpPr>
        <p:spPr>
          <a:xfrm>
            <a:off x="4208928" y="1798322"/>
            <a:ext cx="34557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800">
                <a:solidFill>
                  <a:schemeClr val="accent1"/>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53" name="Google Shape;553;p27"/>
          <p:cNvSpPr txBox="1">
            <a:spLocks noGrp="1"/>
          </p:cNvSpPr>
          <p:nvPr>
            <p:ph type="body" idx="5"/>
          </p:nvPr>
        </p:nvSpPr>
        <p:spPr>
          <a:xfrm>
            <a:off x="7974539" y="2748384"/>
            <a:ext cx="3455700" cy="3348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554" name="Google Shape;554;p27"/>
          <p:cNvSpPr txBox="1">
            <a:spLocks noGrp="1"/>
          </p:cNvSpPr>
          <p:nvPr>
            <p:ph type="body" idx="6"/>
          </p:nvPr>
        </p:nvSpPr>
        <p:spPr>
          <a:xfrm>
            <a:off x="7974539" y="1803505"/>
            <a:ext cx="34557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800">
                <a:solidFill>
                  <a:schemeClr val="accent1"/>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6. Bar 3 title content">
  <p:cSld name="6. Bar 3 title content">
    <p:spTree>
      <p:nvGrpSpPr>
        <p:cNvPr id="1" name="Shape 555"/>
        <p:cNvGrpSpPr/>
        <p:nvPr/>
      </p:nvGrpSpPr>
      <p:grpSpPr>
        <a:xfrm>
          <a:off x="0" y="0"/>
          <a:ext cx="0" cy="0"/>
          <a:chOff x="0" y="0"/>
          <a:chExt cx="0" cy="0"/>
        </a:xfrm>
      </p:grpSpPr>
      <p:sp>
        <p:nvSpPr>
          <p:cNvPr id="556" name="Google Shape;556;p28"/>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57" name="Google Shape;557;p28"/>
          <p:cNvSpPr txBox="1">
            <a:spLocks noGrp="1"/>
          </p:cNvSpPr>
          <p:nvPr>
            <p:ph type="body" idx="1"/>
          </p:nvPr>
        </p:nvSpPr>
        <p:spPr>
          <a:xfrm>
            <a:off x="443900" y="2743201"/>
            <a:ext cx="3455700" cy="3348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558" name="Google Shape;558;p28"/>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559" name="Google Shape;559;p28"/>
          <p:cNvCxnSpPr/>
          <p:nvPr/>
        </p:nvCxnSpPr>
        <p:spPr>
          <a:xfrm>
            <a:off x="443900" y="2541494"/>
            <a:ext cx="537600" cy="0"/>
          </a:xfrm>
          <a:prstGeom prst="straightConnector1">
            <a:avLst/>
          </a:prstGeom>
          <a:noFill/>
          <a:ln w="19050" cap="rnd" cmpd="sng">
            <a:solidFill>
              <a:schemeClr val="accent3"/>
            </a:solidFill>
            <a:prstDash val="solid"/>
            <a:round/>
            <a:headEnd type="none" w="sm" len="sm"/>
            <a:tailEnd type="none" w="sm" len="sm"/>
          </a:ln>
        </p:spPr>
      </p:cxnSp>
      <p:sp>
        <p:nvSpPr>
          <p:cNvPr id="560" name="Google Shape;560;p28"/>
          <p:cNvSpPr txBox="1">
            <a:spLocks noGrp="1"/>
          </p:cNvSpPr>
          <p:nvPr>
            <p:ph type="body" idx="2"/>
          </p:nvPr>
        </p:nvSpPr>
        <p:spPr>
          <a:xfrm>
            <a:off x="4208928" y="2743201"/>
            <a:ext cx="3455700" cy="3348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561" name="Google Shape;561;p28"/>
          <p:cNvCxnSpPr/>
          <p:nvPr/>
        </p:nvCxnSpPr>
        <p:spPr>
          <a:xfrm>
            <a:off x="4208928" y="2541494"/>
            <a:ext cx="537600" cy="0"/>
          </a:xfrm>
          <a:prstGeom prst="straightConnector1">
            <a:avLst/>
          </a:prstGeom>
          <a:noFill/>
          <a:ln w="19050" cap="rnd" cmpd="sng">
            <a:solidFill>
              <a:schemeClr val="accent3"/>
            </a:solidFill>
            <a:prstDash val="solid"/>
            <a:round/>
            <a:headEnd type="none" w="sm" len="sm"/>
            <a:tailEnd type="none" w="sm" len="sm"/>
          </a:ln>
        </p:spPr>
      </p:cxnSp>
      <p:sp>
        <p:nvSpPr>
          <p:cNvPr id="562" name="Google Shape;562;p28"/>
          <p:cNvSpPr txBox="1">
            <a:spLocks noGrp="1"/>
          </p:cNvSpPr>
          <p:nvPr>
            <p:ph type="body" idx="3"/>
          </p:nvPr>
        </p:nvSpPr>
        <p:spPr>
          <a:xfrm>
            <a:off x="457347" y="1793213"/>
            <a:ext cx="34557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800">
                <a:solidFill>
                  <a:schemeClr val="accent3"/>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63" name="Google Shape;563;p28"/>
          <p:cNvSpPr txBox="1">
            <a:spLocks noGrp="1"/>
          </p:cNvSpPr>
          <p:nvPr>
            <p:ph type="body" idx="4"/>
          </p:nvPr>
        </p:nvSpPr>
        <p:spPr>
          <a:xfrm>
            <a:off x="4208928" y="1798322"/>
            <a:ext cx="34557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800">
                <a:solidFill>
                  <a:schemeClr val="accent3"/>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64" name="Google Shape;564;p28"/>
          <p:cNvSpPr txBox="1">
            <a:spLocks noGrp="1"/>
          </p:cNvSpPr>
          <p:nvPr>
            <p:ph type="body" idx="5"/>
          </p:nvPr>
        </p:nvSpPr>
        <p:spPr>
          <a:xfrm>
            <a:off x="7974539" y="2748384"/>
            <a:ext cx="3455700" cy="3348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565" name="Google Shape;565;p28"/>
          <p:cNvCxnSpPr/>
          <p:nvPr/>
        </p:nvCxnSpPr>
        <p:spPr>
          <a:xfrm>
            <a:off x="7974539" y="2546677"/>
            <a:ext cx="537600" cy="0"/>
          </a:xfrm>
          <a:prstGeom prst="straightConnector1">
            <a:avLst/>
          </a:prstGeom>
          <a:noFill/>
          <a:ln w="19050" cap="rnd" cmpd="sng">
            <a:solidFill>
              <a:schemeClr val="accent3"/>
            </a:solidFill>
            <a:prstDash val="solid"/>
            <a:round/>
            <a:headEnd type="none" w="sm" len="sm"/>
            <a:tailEnd type="none" w="sm" len="sm"/>
          </a:ln>
        </p:spPr>
      </p:cxnSp>
      <p:sp>
        <p:nvSpPr>
          <p:cNvPr id="566" name="Google Shape;566;p28"/>
          <p:cNvSpPr txBox="1">
            <a:spLocks noGrp="1"/>
          </p:cNvSpPr>
          <p:nvPr>
            <p:ph type="body" idx="6"/>
          </p:nvPr>
        </p:nvSpPr>
        <p:spPr>
          <a:xfrm>
            <a:off x="7974539" y="1803505"/>
            <a:ext cx="34557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800">
                <a:solidFill>
                  <a:schemeClr val="accent3"/>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6. 4 title content">
  <p:cSld name="6. 4 title content">
    <p:spTree>
      <p:nvGrpSpPr>
        <p:cNvPr id="1" name="Shape 567"/>
        <p:cNvGrpSpPr/>
        <p:nvPr/>
      </p:nvGrpSpPr>
      <p:grpSpPr>
        <a:xfrm>
          <a:off x="0" y="0"/>
          <a:ext cx="0" cy="0"/>
          <a:chOff x="0" y="0"/>
          <a:chExt cx="0" cy="0"/>
        </a:xfrm>
      </p:grpSpPr>
      <p:sp>
        <p:nvSpPr>
          <p:cNvPr id="568" name="Google Shape;568;p29"/>
          <p:cNvSpPr txBox="1">
            <a:spLocks noGrp="1"/>
          </p:cNvSpPr>
          <p:nvPr>
            <p:ph type="title"/>
          </p:nvPr>
        </p:nvSpPr>
        <p:spPr>
          <a:xfrm>
            <a:off x="443900" y="55267"/>
            <a:ext cx="111534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9" name="Google Shape;569;p29"/>
          <p:cNvSpPr txBox="1">
            <a:spLocks noGrp="1"/>
          </p:cNvSpPr>
          <p:nvPr>
            <p:ph type="subTitle" idx="1"/>
          </p:nvPr>
        </p:nvSpPr>
        <p:spPr>
          <a:xfrm>
            <a:off x="443899" y="842606"/>
            <a:ext cx="111534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570" name="Google Shape;570;p29"/>
          <p:cNvSpPr txBox="1">
            <a:spLocks noGrp="1"/>
          </p:cNvSpPr>
          <p:nvPr>
            <p:ph type="body" idx="2"/>
          </p:nvPr>
        </p:nvSpPr>
        <p:spPr>
          <a:xfrm>
            <a:off x="530607"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571" name="Google Shape;571;p29"/>
          <p:cNvCxnSpPr/>
          <p:nvPr/>
        </p:nvCxnSpPr>
        <p:spPr>
          <a:xfrm>
            <a:off x="530607" y="3238477"/>
            <a:ext cx="2463600" cy="0"/>
          </a:xfrm>
          <a:prstGeom prst="straightConnector1">
            <a:avLst/>
          </a:prstGeom>
          <a:noFill/>
          <a:ln w="19050" cap="rnd" cmpd="sng">
            <a:solidFill>
              <a:schemeClr val="accent3"/>
            </a:solidFill>
            <a:prstDash val="solid"/>
            <a:round/>
            <a:headEnd type="none" w="sm" len="sm"/>
            <a:tailEnd type="none" w="sm" len="sm"/>
          </a:ln>
        </p:spPr>
      </p:cxnSp>
      <p:sp>
        <p:nvSpPr>
          <p:cNvPr id="572" name="Google Shape;572;p29"/>
          <p:cNvSpPr txBox="1">
            <a:spLocks noGrp="1"/>
          </p:cNvSpPr>
          <p:nvPr>
            <p:ph type="body" idx="3"/>
          </p:nvPr>
        </p:nvSpPr>
        <p:spPr>
          <a:xfrm>
            <a:off x="544054"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chemeClr val="accent1"/>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73" name="Google Shape;573;p29"/>
          <p:cNvSpPr txBox="1">
            <a:spLocks noGrp="1"/>
          </p:cNvSpPr>
          <p:nvPr>
            <p:ph type="body" idx="4"/>
          </p:nvPr>
        </p:nvSpPr>
        <p:spPr>
          <a:xfrm>
            <a:off x="3340806"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574" name="Google Shape;574;p29"/>
          <p:cNvCxnSpPr/>
          <p:nvPr/>
        </p:nvCxnSpPr>
        <p:spPr>
          <a:xfrm>
            <a:off x="3354253" y="3238477"/>
            <a:ext cx="2463600" cy="0"/>
          </a:xfrm>
          <a:prstGeom prst="straightConnector1">
            <a:avLst/>
          </a:prstGeom>
          <a:noFill/>
          <a:ln w="19050" cap="rnd" cmpd="sng">
            <a:solidFill>
              <a:schemeClr val="accent3"/>
            </a:solidFill>
            <a:prstDash val="solid"/>
            <a:round/>
            <a:headEnd type="none" w="sm" len="sm"/>
            <a:tailEnd type="none" w="sm" len="sm"/>
          </a:ln>
        </p:spPr>
      </p:cxnSp>
      <p:sp>
        <p:nvSpPr>
          <p:cNvPr id="575" name="Google Shape;575;p29"/>
          <p:cNvSpPr txBox="1">
            <a:spLocks noGrp="1"/>
          </p:cNvSpPr>
          <p:nvPr>
            <p:ph type="body" idx="5"/>
          </p:nvPr>
        </p:nvSpPr>
        <p:spPr>
          <a:xfrm>
            <a:off x="3354253"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chemeClr val="accent6"/>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76" name="Google Shape;576;p29"/>
          <p:cNvSpPr txBox="1">
            <a:spLocks noGrp="1"/>
          </p:cNvSpPr>
          <p:nvPr>
            <p:ph type="body" idx="6"/>
          </p:nvPr>
        </p:nvSpPr>
        <p:spPr>
          <a:xfrm>
            <a:off x="6151005"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577" name="Google Shape;577;p29"/>
          <p:cNvCxnSpPr/>
          <p:nvPr/>
        </p:nvCxnSpPr>
        <p:spPr>
          <a:xfrm>
            <a:off x="6164452" y="3238477"/>
            <a:ext cx="2463600" cy="0"/>
          </a:xfrm>
          <a:prstGeom prst="straightConnector1">
            <a:avLst/>
          </a:prstGeom>
          <a:noFill/>
          <a:ln w="19050" cap="rnd" cmpd="sng">
            <a:solidFill>
              <a:schemeClr val="accent3"/>
            </a:solidFill>
            <a:prstDash val="solid"/>
            <a:round/>
            <a:headEnd type="none" w="sm" len="sm"/>
            <a:tailEnd type="none" w="sm" len="sm"/>
          </a:ln>
        </p:spPr>
      </p:cxnSp>
      <p:sp>
        <p:nvSpPr>
          <p:cNvPr id="578" name="Google Shape;578;p29"/>
          <p:cNvSpPr txBox="1">
            <a:spLocks noGrp="1"/>
          </p:cNvSpPr>
          <p:nvPr>
            <p:ph type="body" idx="7"/>
          </p:nvPr>
        </p:nvSpPr>
        <p:spPr>
          <a:xfrm>
            <a:off x="6164452"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chemeClr val="lt2"/>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579" name="Google Shape;579;p29"/>
          <p:cNvSpPr txBox="1">
            <a:spLocks noGrp="1"/>
          </p:cNvSpPr>
          <p:nvPr>
            <p:ph type="body" idx="8"/>
          </p:nvPr>
        </p:nvSpPr>
        <p:spPr>
          <a:xfrm>
            <a:off x="8947757"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580" name="Google Shape;580;p29"/>
          <p:cNvCxnSpPr/>
          <p:nvPr/>
        </p:nvCxnSpPr>
        <p:spPr>
          <a:xfrm>
            <a:off x="8976062" y="3238477"/>
            <a:ext cx="2463600" cy="0"/>
          </a:xfrm>
          <a:prstGeom prst="straightConnector1">
            <a:avLst/>
          </a:prstGeom>
          <a:noFill/>
          <a:ln w="19050" cap="rnd" cmpd="sng">
            <a:solidFill>
              <a:schemeClr val="accent3"/>
            </a:solidFill>
            <a:prstDash val="solid"/>
            <a:round/>
            <a:headEnd type="none" w="sm" len="sm"/>
            <a:tailEnd type="none" w="sm" len="sm"/>
          </a:ln>
        </p:spPr>
      </p:cxnSp>
      <p:sp>
        <p:nvSpPr>
          <p:cNvPr id="581" name="Google Shape;581;p29"/>
          <p:cNvSpPr txBox="1">
            <a:spLocks noGrp="1"/>
          </p:cNvSpPr>
          <p:nvPr>
            <p:ph type="body" idx="9"/>
          </p:nvPr>
        </p:nvSpPr>
        <p:spPr>
          <a:xfrm>
            <a:off x="8961204"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chemeClr val="accent3"/>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grpSp>
        <p:nvGrpSpPr>
          <p:cNvPr id="582" name="Google Shape;582;p29"/>
          <p:cNvGrpSpPr/>
          <p:nvPr/>
        </p:nvGrpSpPr>
        <p:grpSpPr>
          <a:xfrm>
            <a:off x="0" y="6336797"/>
            <a:ext cx="12192000" cy="521100"/>
            <a:chOff x="0" y="6314172"/>
            <a:chExt cx="12192000" cy="521100"/>
          </a:xfrm>
        </p:grpSpPr>
        <p:sp>
          <p:nvSpPr>
            <p:cNvPr id="583" name="Google Shape;583;p29"/>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584" name="Google Shape;584;p29"/>
            <p:cNvGrpSpPr/>
            <p:nvPr/>
          </p:nvGrpSpPr>
          <p:grpSpPr>
            <a:xfrm>
              <a:off x="10577698" y="6472603"/>
              <a:ext cx="1323412" cy="240233"/>
              <a:chOff x="1753506" y="1074221"/>
              <a:chExt cx="2173448" cy="394536"/>
            </a:xfrm>
          </p:grpSpPr>
          <p:sp>
            <p:nvSpPr>
              <p:cNvPr id="585" name="Google Shape;585;p29"/>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86" name="Google Shape;586;p29"/>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87" name="Google Shape;587;p29"/>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88" name="Google Shape;588;p29"/>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89" name="Google Shape;589;p29"/>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0" name="Google Shape;590;p29"/>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1" name="Google Shape;591;p29"/>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2" name="Google Shape;592;p29"/>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3" name="Google Shape;593;p29"/>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4" name="Google Shape;594;p29"/>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5" name="Google Shape;595;p29"/>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6" name="Google Shape;596;p29"/>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7" name="Google Shape;597;p29"/>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8" name="Google Shape;598;p29"/>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599" name="Google Shape;599;p29"/>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 Bar 4 title content">
  <p:cSld name="1_6. Bar 4 title content">
    <p:spTree>
      <p:nvGrpSpPr>
        <p:cNvPr id="1" name="Shape 600"/>
        <p:cNvGrpSpPr/>
        <p:nvPr/>
      </p:nvGrpSpPr>
      <p:grpSpPr>
        <a:xfrm>
          <a:off x="0" y="0"/>
          <a:ext cx="0" cy="0"/>
          <a:chOff x="0" y="0"/>
          <a:chExt cx="0" cy="0"/>
        </a:xfrm>
      </p:grpSpPr>
      <p:sp>
        <p:nvSpPr>
          <p:cNvPr id="601" name="Google Shape;601;p30"/>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02" name="Google Shape;602;p30"/>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603" name="Google Shape;603;p30"/>
          <p:cNvSpPr txBox="1">
            <a:spLocks noGrp="1"/>
          </p:cNvSpPr>
          <p:nvPr>
            <p:ph type="body" idx="2"/>
          </p:nvPr>
        </p:nvSpPr>
        <p:spPr>
          <a:xfrm>
            <a:off x="530607"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604" name="Google Shape;604;p30"/>
          <p:cNvCxnSpPr/>
          <p:nvPr/>
        </p:nvCxnSpPr>
        <p:spPr>
          <a:xfrm>
            <a:off x="530607" y="3238477"/>
            <a:ext cx="2463600" cy="0"/>
          </a:xfrm>
          <a:prstGeom prst="straightConnector1">
            <a:avLst/>
          </a:prstGeom>
          <a:noFill/>
          <a:ln w="19050" cap="rnd" cmpd="sng">
            <a:solidFill>
              <a:schemeClr val="accent1"/>
            </a:solidFill>
            <a:prstDash val="solid"/>
            <a:round/>
            <a:headEnd type="none" w="sm" len="sm"/>
            <a:tailEnd type="none" w="sm" len="sm"/>
          </a:ln>
        </p:spPr>
      </p:cxnSp>
      <p:sp>
        <p:nvSpPr>
          <p:cNvPr id="605" name="Google Shape;605;p30"/>
          <p:cNvSpPr txBox="1">
            <a:spLocks noGrp="1"/>
          </p:cNvSpPr>
          <p:nvPr>
            <p:ph type="body" idx="3"/>
          </p:nvPr>
        </p:nvSpPr>
        <p:spPr>
          <a:xfrm>
            <a:off x="544054"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chemeClr val="accent1"/>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606" name="Google Shape;606;p30"/>
          <p:cNvSpPr txBox="1">
            <a:spLocks noGrp="1"/>
          </p:cNvSpPr>
          <p:nvPr>
            <p:ph type="body" idx="4"/>
          </p:nvPr>
        </p:nvSpPr>
        <p:spPr>
          <a:xfrm>
            <a:off x="3340806"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607" name="Google Shape;607;p30"/>
          <p:cNvCxnSpPr/>
          <p:nvPr/>
        </p:nvCxnSpPr>
        <p:spPr>
          <a:xfrm>
            <a:off x="3354253" y="3238477"/>
            <a:ext cx="2463600" cy="0"/>
          </a:xfrm>
          <a:prstGeom prst="straightConnector1">
            <a:avLst/>
          </a:prstGeom>
          <a:noFill/>
          <a:ln w="19050" cap="rnd" cmpd="sng">
            <a:solidFill>
              <a:schemeClr val="accent1"/>
            </a:solidFill>
            <a:prstDash val="solid"/>
            <a:round/>
            <a:headEnd type="none" w="sm" len="sm"/>
            <a:tailEnd type="none" w="sm" len="sm"/>
          </a:ln>
        </p:spPr>
      </p:cxnSp>
      <p:sp>
        <p:nvSpPr>
          <p:cNvPr id="608" name="Google Shape;608;p30"/>
          <p:cNvSpPr txBox="1">
            <a:spLocks noGrp="1"/>
          </p:cNvSpPr>
          <p:nvPr>
            <p:ph type="body" idx="5"/>
          </p:nvPr>
        </p:nvSpPr>
        <p:spPr>
          <a:xfrm>
            <a:off x="3354253"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rgbClr val="00A7E1"/>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609" name="Google Shape;609;p30"/>
          <p:cNvSpPr txBox="1">
            <a:spLocks noGrp="1"/>
          </p:cNvSpPr>
          <p:nvPr>
            <p:ph type="body" idx="6"/>
          </p:nvPr>
        </p:nvSpPr>
        <p:spPr>
          <a:xfrm>
            <a:off x="6151005"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610" name="Google Shape;610;p30"/>
          <p:cNvCxnSpPr/>
          <p:nvPr/>
        </p:nvCxnSpPr>
        <p:spPr>
          <a:xfrm>
            <a:off x="6164452" y="3238477"/>
            <a:ext cx="2463600" cy="0"/>
          </a:xfrm>
          <a:prstGeom prst="straightConnector1">
            <a:avLst/>
          </a:prstGeom>
          <a:noFill/>
          <a:ln w="19050" cap="rnd" cmpd="sng">
            <a:solidFill>
              <a:schemeClr val="accent1"/>
            </a:solidFill>
            <a:prstDash val="solid"/>
            <a:round/>
            <a:headEnd type="none" w="sm" len="sm"/>
            <a:tailEnd type="none" w="sm" len="sm"/>
          </a:ln>
        </p:spPr>
      </p:cxnSp>
      <p:sp>
        <p:nvSpPr>
          <p:cNvPr id="611" name="Google Shape;611;p30"/>
          <p:cNvSpPr txBox="1">
            <a:spLocks noGrp="1"/>
          </p:cNvSpPr>
          <p:nvPr>
            <p:ph type="body" idx="7"/>
          </p:nvPr>
        </p:nvSpPr>
        <p:spPr>
          <a:xfrm>
            <a:off x="6164452"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chemeClr val="lt2"/>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612" name="Google Shape;612;p30"/>
          <p:cNvSpPr txBox="1">
            <a:spLocks noGrp="1"/>
          </p:cNvSpPr>
          <p:nvPr>
            <p:ph type="body" idx="8"/>
          </p:nvPr>
        </p:nvSpPr>
        <p:spPr>
          <a:xfrm>
            <a:off x="8947757" y="3520394"/>
            <a:ext cx="2592000" cy="21906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800"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613" name="Google Shape;613;p30"/>
          <p:cNvCxnSpPr/>
          <p:nvPr/>
        </p:nvCxnSpPr>
        <p:spPr>
          <a:xfrm>
            <a:off x="8976062" y="3238477"/>
            <a:ext cx="2463600" cy="0"/>
          </a:xfrm>
          <a:prstGeom prst="straightConnector1">
            <a:avLst/>
          </a:prstGeom>
          <a:noFill/>
          <a:ln w="19050" cap="rnd" cmpd="sng">
            <a:solidFill>
              <a:schemeClr val="accent1"/>
            </a:solidFill>
            <a:prstDash val="solid"/>
            <a:round/>
            <a:headEnd type="none" w="sm" len="sm"/>
            <a:tailEnd type="none" w="sm" len="sm"/>
          </a:ln>
        </p:spPr>
      </p:cxnSp>
      <p:sp>
        <p:nvSpPr>
          <p:cNvPr id="614" name="Google Shape;614;p30"/>
          <p:cNvSpPr txBox="1">
            <a:spLocks noGrp="1"/>
          </p:cNvSpPr>
          <p:nvPr>
            <p:ph type="body" idx="9"/>
          </p:nvPr>
        </p:nvSpPr>
        <p:spPr>
          <a:xfrm>
            <a:off x="8961204" y="2227976"/>
            <a:ext cx="2478600" cy="8346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400">
                <a:solidFill>
                  <a:schemeClr val="dk2"/>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 Title slide with photo no pattern 2">
  <p:cSld name="1. Title slide with photo 2_1">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5"/>
          <p:cNvSpPr/>
          <p:nvPr/>
        </p:nvSpPr>
        <p:spPr>
          <a:xfrm>
            <a:off x="0" y="0"/>
            <a:ext cx="84297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cxnSp>
        <p:nvCxnSpPr>
          <p:cNvPr id="117" name="Google Shape;117;p5"/>
          <p:cNvCxnSpPr/>
          <p:nvPr/>
        </p:nvCxnSpPr>
        <p:spPr>
          <a:xfrm>
            <a:off x="8433907" y="0"/>
            <a:ext cx="0" cy="6858000"/>
          </a:xfrm>
          <a:prstGeom prst="straightConnector1">
            <a:avLst/>
          </a:prstGeom>
          <a:noFill/>
          <a:ln w="28575" cap="flat" cmpd="sng">
            <a:solidFill>
              <a:schemeClr val="accent3"/>
            </a:solidFill>
            <a:prstDash val="solid"/>
            <a:round/>
            <a:headEnd type="none" w="sm" len="sm"/>
            <a:tailEnd type="none" w="sm" len="sm"/>
          </a:ln>
        </p:spPr>
      </p:cxnSp>
      <p:grpSp>
        <p:nvGrpSpPr>
          <p:cNvPr id="118" name="Google Shape;118;p5"/>
          <p:cNvGrpSpPr/>
          <p:nvPr/>
        </p:nvGrpSpPr>
        <p:grpSpPr>
          <a:xfrm>
            <a:off x="482523" y="473977"/>
            <a:ext cx="1905896" cy="345969"/>
            <a:chOff x="1753506" y="1074221"/>
            <a:chExt cx="2173448" cy="394536"/>
          </a:xfrm>
        </p:grpSpPr>
        <p:sp>
          <p:nvSpPr>
            <p:cNvPr id="119" name="Google Shape;119;p5"/>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0" name="Google Shape;120;p5"/>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1" name="Google Shape;121;p5"/>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2" name="Google Shape;122;p5"/>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3" name="Google Shape;123;p5"/>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4" name="Google Shape;124;p5"/>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5" name="Google Shape;125;p5"/>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6" name="Google Shape;126;p5"/>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7" name="Google Shape;127;p5"/>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8" name="Google Shape;128;p5"/>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9" name="Google Shape;129;p5"/>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 name="Google Shape;130;p5"/>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1" name="Google Shape;131;p5"/>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2" name="Google Shape;132;p5"/>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3" name="Google Shape;133;p5"/>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34" name="Google Shape;134;p5"/>
          <p:cNvSpPr txBox="1">
            <a:spLocks noGrp="1"/>
          </p:cNvSpPr>
          <p:nvPr>
            <p:ph type="ctrTitle"/>
          </p:nvPr>
        </p:nvSpPr>
        <p:spPr>
          <a:xfrm>
            <a:off x="477837" y="1568801"/>
            <a:ext cx="63960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accent3"/>
              </a:buClr>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35" name="Google Shape;135;p5"/>
          <p:cNvSpPr txBox="1">
            <a:spLocks noGrp="1"/>
          </p:cNvSpPr>
          <p:nvPr>
            <p:ph type="subTitle" idx="1"/>
          </p:nvPr>
        </p:nvSpPr>
        <p:spPr>
          <a:xfrm>
            <a:off x="475931" y="4460971"/>
            <a:ext cx="46434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5. Case Study Title + bucket">
  <p:cSld name="5. Case Study Title + bucket">
    <p:spTree>
      <p:nvGrpSpPr>
        <p:cNvPr id="1" name="Shape 615"/>
        <p:cNvGrpSpPr/>
        <p:nvPr/>
      </p:nvGrpSpPr>
      <p:grpSpPr>
        <a:xfrm>
          <a:off x="0" y="0"/>
          <a:ext cx="0" cy="0"/>
          <a:chOff x="0" y="0"/>
          <a:chExt cx="0" cy="0"/>
        </a:xfrm>
      </p:grpSpPr>
      <p:sp>
        <p:nvSpPr>
          <p:cNvPr id="616" name="Google Shape;616;p31"/>
          <p:cNvSpPr/>
          <p:nvPr/>
        </p:nvSpPr>
        <p:spPr>
          <a:xfrm>
            <a:off x="0" y="0"/>
            <a:ext cx="12192000" cy="6381750"/>
          </a:xfrm>
          <a:custGeom>
            <a:avLst/>
            <a:gdLst/>
            <a:ahLst/>
            <a:cxnLst/>
            <a:rect l="l" t="t" r="r" b="b"/>
            <a:pathLst>
              <a:path w="12192000" h="6381750" extrusionOk="0">
                <a:moveTo>
                  <a:pt x="0" y="0"/>
                </a:moveTo>
                <a:lnTo>
                  <a:pt x="12192000" y="0"/>
                </a:lnTo>
                <a:lnTo>
                  <a:pt x="12192000" y="6381750"/>
                </a:lnTo>
                <a:lnTo>
                  <a:pt x="0" y="63817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17" name="Google Shape;617;p31"/>
          <p:cNvSpPr txBox="1">
            <a:spLocks noGrp="1"/>
          </p:cNvSpPr>
          <p:nvPr>
            <p:ph type="ctrTitle"/>
          </p:nvPr>
        </p:nvSpPr>
        <p:spPr>
          <a:xfrm>
            <a:off x="474134" y="2291137"/>
            <a:ext cx="5085300" cy="2182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5200"/>
              <a:buNone/>
              <a:defRPr sz="4800">
                <a:solidFill>
                  <a:schemeClr val="dk2"/>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618" name="Google Shape;618;p31"/>
          <p:cNvSpPr txBox="1">
            <a:spLocks noGrp="1"/>
          </p:cNvSpPr>
          <p:nvPr>
            <p:ph type="subTitle" idx="1"/>
          </p:nvPr>
        </p:nvSpPr>
        <p:spPr>
          <a:xfrm>
            <a:off x="472229" y="5544482"/>
            <a:ext cx="5085300" cy="7701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Font typeface="Exo 2"/>
              <a:buNone/>
              <a:defRPr sz="1600" b="0" i="0">
                <a:solidFill>
                  <a:schemeClr val="accent3"/>
                </a:solidFill>
                <a:latin typeface="Exo 2 Regular"/>
                <a:ea typeface="Exo 2 Regular"/>
                <a:cs typeface="Exo 2 Regular"/>
                <a:sym typeface="Exo 2 Regular"/>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619" name="Google Shape;619;p31"/>
          <p:cNvGrpSpPr/>
          <p:nvPr/>
        </p:nvGrpSpPr>
        <p:grpSpPr>
          <a:xfrm>
            <a:off x="1850419" y="1873577"/>
            <a:ext cx="1905896" cy="345969"/>
            <a:chOff x="1753506" y="1074221"/>
            <a:chExt cx="2173448" cy="394536"/>
          </a:xfrm>
        </p:grpSpPr>
        <p:sp>
          <p:nvSpPr>
            <p:cNvPr id="620" name="Google Shape;620;p3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1" name="Google Shape;621;p3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2" name="Google Shape;622;p3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3" name="Google Shape;623;p3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4" name="Google Shape;624;p3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5" name="Google Shape;625;p3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6" name="Google Shape;626;p3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7" name="Google Shape;627;p3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8" name="Google Shape;628;p3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29" name="Google Shape;629;p3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30" name="Google Shape;630;p3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31" name="Google Shape;631;p3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32" name="Google Shape;632;p3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33" name="Google Shape;633;p3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34" name="Google Shape;634;p3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635" name="Google Shape;635;p31"/>
          <p:cNvSpPr/>
          <p:nvPr/>
        </p:nvSpPr>
        <p:spPr>
          <a:xfrm>
            <a:off x="6096000" y="1"/>
            <a:ext cx="6126480" cy="6876336"/>
          </a:xfrm>
          <a:custGeom>
            <a:avLst/>
            <a:gdLst/>
            <a:ahLst/>
            <a:cxnLst/>
            <a:rect l="l" t="t" r="r" b="b"/>
            <a:pathLst>
              <a:path w="12192000" h="6381750" extrusionOk="0">
                <a:moveTo>
                  <a:pt x="0" y="0"/>
                </a:moveTo>
                <a:lnTo>
                  <a:pt x="12192000" y="0"/>
                </a:lnTo>
                <a:lnTo>
                  <a:pt x="12192000" y="6381750"/>
                </a:lnTo>
                <a:lnTo>
                  <a:pt x="0" y="63817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36" name="Google Shape;636;p31"/>
          <p:cNvSpPr txBox="1">
            <a:spLocks noGrp="1"/>
          </p:cNvSpPr>
          <p:nvPr>
            <p:ph type="body" idx="2"/>
          </p:nvPr>
        </p:nvSpPr>
        <p:spPr>
          <a:xfrm>
            <a:off x="7534627" y="2925630"/>
            <a:ext cx="3760800" cy="29103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Clr>
                <a:schemeClr val="lt1"/>
              </a:buClr>
              <a:buSzPts val="1400"/>
              <a:buFont typeface="Exo 2"/>
              <a:buChar char="•"/>
              <a:defRPr sz="1600" i="0">
                <a:solidFill>
                  <a:schemeClr val="lt1"/>
                </a:solidFill>
                <a:latin typeface="Exo 2"/>
                <a:ea typeface="Exo 2"/>
                <a:cs typeface="Exo 2"/>
                <a:sym typeface="Exo 2"/>
              </a:defRPr>
            </a:lvl1pPr>
            <a:lvl2pPr marL="914400" lvl="1"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2pPr>
            <a:lvl3pPr marL="1371600" lvl="2"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3pPr>
            <a:lvl4pPr marL="1828800" lvl="3"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4pPr>
            <a:lvl5pPr marL="2286000" lvl="4"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5pPr>
            <a:lvl6pPr marL="2743200" lvl="5"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6pPr>
            <a:lvl7pPr marL="3200400" lvl="6"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7pPr>
            <a:lvl8pPr marL="3657600" lvl="7"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8pPr>
            <a:lvl9pPr marL="4114800" lvl="8" indent="-317500" algn="l" rtl="0">
              <a:lnSpc>
                <a:spcPct val="100000"/>
              </a:lnSpc>
              <a:spcBef>
                <a:spcPts val="1000"/>
              </a:spcBef>
              <a:spcAft>
                <a:spcPts val="1000"/>
              </a:spcAft>
              <a:buClr>
                <a:schemeClr val="lt1"/>
              </a:buClr>
              <a:buSzPts val="1400"/>
              <a:buFont typeface="Exo 2"/>
              <a:buChar char="•"/>
              <a:defRPr>
                <a:solidFill>
                  <a:schemeClr val="lt1"/>
                </a:solidFill>
                <a:latin typeface="Exo 2"/>
                <a:ea typeface="Exo 2"/>
                <a:cs typeface="Exo 2"/>
                <a:sym typeface="Exo 2"/>
              </a:defRPr>
            </a:lvl9pPr>
          </a:lstStyle>
          <a:p>
            <a:endParaRPr/>
          </a:p>
        </p:txBody>
      </p:sp>
      <p:cxnSp>
        <p:nvCxnSpPr>
          <p:cNvPr id="637" name="Google Shape;637;p31"/>
          <p:cNvCxnSpPr/>
          <p:nvPr/>
        </p:nvCxnSpPr>
        <p:spPr>
          <a:xfrm>
            <a:off x="6848827" y="3052805"/>
            <a:ext cx="537600" cy="0"/>
          </a:xfrm>
          <a:prstGeom prst="straightConnector1">
            <a:avLst/>
          </a:prstGeom>
          <a:noFill/>
          <a:ln w="19050" cap="rnd" cmpd="sng">
            <a:solidFill>
              <a:schemeClr val="lt1"/>
            </a:solidFill>
            <a:prstDash val="solid"/>
            <a:round/>
            <a:headEnd type="none" w="sm" len="sm"/>
            <a:tailEnd type="none" w="sm" len="sm"/>
          </a:ln>
        </p:spPr>
      </p:cxnSp>
      <p:sp>
        <p:nvSpPr>
          <p:cNvPr id="638" name="Google Shape;638;p31"/>
          <p:cNvSpPr txBox="1">
            <a:spLocks noGrp="1"/>
          </p:cNvSpPr>
          <p:nvPr>
            <p:ph type="body" idx="3"/>
          </p:nvPr>
        </p:nvSpPr>
        <p:spPr>
          <a:xfrm>
            <a:off x="7534627" y="2215504"/>
            <a:ext cx="37608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Regular"/>
              <a:buNone/>
              <a:defRPr sz="2800"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grpSp>
        <p:nvGrpSpPr>
          <p:cNvPr id="639" name="Google Shape;639;p31"/>
          <p:cNvGrpSpPr/>
          <p:nvPr/>
        </p:nvGrpSpPr>
        <p:grpSpPr>
          <a:xfrm>
            <a:off x="10577698" y="6495228"/>
            <a:ext cx="1323412" cy="240233"/>
            <a:chOff x="1753506" y="1074221"/>
            <a:chExt cx="2173448" cy="394536"/>
          </a:xfrm>
        </p:grpSpPr>
        <p:sp>
          <p:nvSpPr>
            <p:cNvPr id="640" name="Google Shape;640;p3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1" name="Google Shape;641;p3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2" name="Google Shape;642;p3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3" name="Google Shape;643;p3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4" name="Google Shape;644;p3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5" name="Google Shape;645;p3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6" name="Google Shape;646;p3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7" name="Google Shape;647;p3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8" name="Google Shape;648;p3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49" name="Google Shape;649;p3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50" name="Google Shape;650;p3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51" name="Google Shape;651;p3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52" name="Google Shape;652;p3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53" name="Google Shape;653;p3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54" name="Google Shape;654;p3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5. Case Study 2 bucket">
  <p:cSld name="5. Case Study 2 bucket">
    <p:spTree>
      <p:nvGrpSpPr>
        <p:cNvPr id="1" name="Shape 655"/>
        <p:cNvGrpSpPr/>
        <p:nvPr/>
      </p:nvGrpSpPr>
      <p:grpSpPr>
        <a:xfrm>
          <a:off x="0" y="0"/>
          <a:ext cx="0" cy="0"/>
          <a:chOff x="0" y="0"/>
          <a:chExt cx="0" cy="0"/>
        </a:xfrm>
      </p:grpSpPr>
      <p:sp>
        <p:nvSpPr>
          <p:cNvPr id="656" name="Google Shape;656;p32"/>
          <p:cNvSpPr txBox="1">
            <a:spLocks noGrp="1"/>
          </p:cNvSpPr>
          <p:nvPr>
            <p:ph type="title"/>
          </p:nvPr>
        </p:nvSpPr>
        <p:spPr>
          <a:xfrm>
            <a:off x="447650" y="185075"/>
            <a:ext cx="8696400" cy="588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Font typeface="Exo 2 Regular"/>
              <a:buNone/>
              <a:defRPr sz="1600" i="0">
                <a:solidFill>
                  <a:schemeClr val="accent3"/>
                </a:solidFill>
                <a:latin typeface="Exo 2 Regular"/>
                <a:ea typeface="Exo 2 Regular"/>
                <a:cs typeface="Exo 2 Regular"/>
                <a:sym typeface="Exo 2 Regular"/>
              </a:defRPr>
            </a:lvl1pPr>
            <a:lvl2pPr lvl="1"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2pPr>
            <a:lvl3pPr lvl="2"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3pPr>
            <a:lvl4pPr lvl="3"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4pPr>
            <a:lvl5pPr lvl="4"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5pPr>
            <a:lvl6pPr lvl="5"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6pPr>
            <a:lvl7pPr lvl="6"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7pPr>
            <a:lvl8pPr lvl="7"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8pPr>
            <a:lvl9pPr lvl="8" algn="l" rtl="0">
              <a:lnSpc>
                <a:spcPct val="100000"/>
              </a:lnSpc>
              <a:spcBef>
                <a:spcPts val="0"/>
              </a:spcBef>
              <a:spcAft>
                <a:spcPts val="0"/>
              </a:spcAft>
              <a:buSzPts val="2800"/>
              <a:buFont typeface="Exo 2 Regular"/>
              <a:buNone/>
              <a:defRPr>
                <a:latin typeface="Exo 2 Regular"/>
                <a:ea typeface="Exo 2 Regular"/>
                <a:cs typeface="Exo 2 Regular"/>
                <a:sym typeface="Exo 2 Regular"/>
              </a:defRPr>
            </a:lvl9pPr>
          </a:lstStyle>
          <a:p>
            <a:endParaRPr/>
          </a:p>
        </p:txBody>
      </p:sp>
      <p:sp>
        <p:nvSpPr>
          <p:cNvPr id="657" name="Google Shape;657;p32"/>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58" name="Google Shape;658;p32"/>
          <p:cNvSpPr txBox="1">
            <a:spLocks noGrp="1"/>
          </p:cNvSpPr>
          <p:nvPr>
            <p:ph type="body" idx="1"/>
          </p:nvPr>
        </p:nvSpPr>
        <p:spPr>
          <a:xfrm>
            <a:off x="7534627" y="2223851"/>
            <a:ext cx="3760800" cy="29103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Clr>
                <a:schemeClr val="dk1"/>
              </a:buClr>
              <a:buSzPts val="1400"/>
              <a:buChar char="•"/>
              <a:defRPr sz="1600" i="0">
                <a:solidFill>
                  <a:schemeClr val="dk1"/>
                </a:solidFill>
              </a:defRPr>
            </a:lvl1pPr>
            <a:lvl2pPr marL="914400" lvl="1" indent="-317500" algn="l" rtl="0">
              <a:lnSpc>
                <a:spcPct val="100000"/>
              </a:lnSpc>
              <a:spcBef>
                <a:spcPts val="1000"/>
              </a:spcBef>
              <a:spcAft>
                <a:spcPts val="0"/>
              </a:spcAft>
              <a:buClr>
                <a:schemeClr val="dk1"/>
              </a:buClr>
              <a:buSzPts val="1400"/>
              <a:buChar char="•"/>
              <a:defRPr>
                <a:solidFill>
                  <a:schemeClr val="dk1"/>
                </a:solidFill>
              </a:defRPr>
            </a:lvl2pPr>
            <a:lvl3pPr marL="1371600" lvl="2" indent="-317500" algn="l" rtl="0">
              <a:lnSpc>
                <a:spcPct val="100000"/>
              </a:lnSpc>
              <a:spcBef>
                <a:spcPts val="1000"/>
              </a:spcBef>
              <a:spcAft>
                <a:spcPts val="0"/>
              </a:spcAft>
              <a:buClr>
                <a:schemeClr val="dk1"/>
              </a:buClr>
              <a:buSzPts val="1400"/>
              <a:buChar char="•"/>
              <a:defRPr>
                <a:solidFill>
                  <a:schemeClr val="dk1"/>
                </a:solidFill>
              </a:defRPr>
            </a:lvl3pPr>
            <a:lvl4pPr marL="1828800" lvl="3" indent="-317500" algn="l" rtl="0">
              <a:lnSpc>
                <a:spcPct val="100000"/>
              </a:lnSpc>
              <a:spcBef>
                <a:spcPts val="1000"/>
              </a:spcBef>
              <a:spcAft>
                <a:spcPts val="0"/>
              </a:spcAft>
              <a:buClr>
                <a:schemeClr val="dk1"/>
              </a:buClr>
              <a:buSzPts val="1400"/>
              <a:buChar char="•"/>
              <a:defRPr>
                <a:solidFill>
                  <a:schemeClr val="dk1"/>
                </a:solidFill>
              </a:defRPr>
            </a:lvl4pPr>
            <a:lvl5pPr marL="2286000" lvl="4" indent="-317500" algn="l" rtl="0">
              <a:lnSpc>
                <a:spcPct val="100000"/>
              </a:lnSpc>
              <a:spcBef>
                <a:spcPts val="1000"/>
              </a:spcBef>
              <a:spcAft>
                <a:spcPts val="0"/>
              </a:spcAft>
              <a:buClr>
                <a:schemeClr val="dk1"/>
              </a:buClr>
              <a:buSzPts val="1400"/>
              <a:buChar char="•"/>
              <a:defRPr>
                <a:solidFill>
                  <a:schemeClr val="dk1"/>
                </a:solidFill>
              </a:defRPr>
            </a:lvl5pPr>
            <a:lvl6pPr marL="2743200" lvl="5" indent="-317500" algn="l" rtl="0">
              <a:lnSpc>
                <a:spcPct val="100000"/>
              </a:lnSpc>
              <a:spcBef>
                <a:spcPts val="1000"/>
              </a:spcBef>
              <a:spcAft>
                <a:spcPts val="0"/>
              </a:spcAft>
              <a:buClr>
                <a:schemeClr val="dk1"/>
              </a:buClr>
              <a:buSzPts val="1400"/>
              <a:buChar char="•"/>
              <a:defRPr>
                <a:solidFill>
                  <a:schemeClr val="dk1"/>
                </a:solidFill>
              </a:defRPr>
            </a:lvl6pPr>
            <a:lvl7pPr marL="3200400" lvl="6" indent="-317500" algn="l" rtl="0">
              <a:lnSpc>
                <a:spcPct val="100000"/>
              </a:lnSpc>
              <a:spcBef>
                <a:spcPts val="1000"/>
              </a:spcBef>
              <a:spcAft>
                <a:spcPts val="0"/>
              </a:spcAft>
              <a:buClr>
                <a:schemeClr val="dk1"/>
              </a:buClr>
              <a:buSzPts val="1400"/>
              <a:buChar char="•"/>
              <a:defRPr>
                <a:solidFill>
                  <a:schemeClr val="dk1"/>
                </a:solidFill>
              </a:defRPr>
            </a:lvl7pPr>
            <a:lvl8pPr marL="3657600" lvl="7" indent="-317500" algn="l" rtl="0">
              <a:lnSpc>
                <a:spcPct val="100000"/>
              </a:lnSpc>
              <a:spcBef>
                <a:spcPts val="1000"/>
              </a:spcBef>
              <a:spcAft>
                <a:spcPts val="0"/>
              </a:spcAft>
              <a:buClr>
                <a:schemeClr val="dk1"/>
              </a:buClr>
              <a:buSzPts val="1400"/>
              <a:buChar char="•"/>
              <a:defRPr>
                <a:solidFill>
                  <a:schemeClr val="dk1"/>
                </a:solidFill>
              </a:defRPr>
            </a:lvl8pPr>
            <a:lvl9pPr marL="4114800" lvl="8" indent="-317500" algn="l" rtl="0">
              <a:lnSpc>
                <a:spcPct val="100000"/>
              </a:lnSpc>
              <a:spcBef>
                <a:spcPts val="1000"/>
              </a:spcBef>
              <a:spcAft>
                <a:spcPts val="1000"/>
              </a:spcAft>
              <a:buClr>
                <a:schemeClr val="dk1"/>
              </a:buClr>
              <a:buSzPts val="1400"/>
              <a:buChar char="•"/>
              <a:defRPr>
                <a:solidFill>
                  <a:schemeClr val="dk1"/>
                </a:solidFill>
              </a:defRPr>
            </a:lvl9pPr>
          </a:lstStyle>
          <a:p>
            <a:endParaRPr/>
          </a:p>
        </p:txBody>
      </p:sp>
      <p:cxnSp>
        <p:nvCxnSpPr>
          <p:cNvPr id="659" name="Google Shape;659;p32"/>
          <p:cNvCxnSpPr/>
          <p:nvPr/>
        </p:nvCxnSpPr>
        <p:spPr>
          <a:xfrm>
            <a:off x="6848827" y="2418261"/>
            <a:ext cx="537600" cy="0"/>
          </a:xfrm>
          <a:prstGeom prst="straightConnector1">
            <a:avLst/>
          </a:prstGeom>
          <a:noFill/>
          <a:ln w="19050" cap="rnd" cmpd="sng">
            <a:solidFill>
              <a:schemeClr val="accent1"/>
            </a:solidFill>
            <a:prstDash val="solid"/>
            <a:round/>
            <a:headEnd type="none" w="sm" len="sm"/>
            <a:tailEnd type="none" w="sm" len="sm"/>
          </a:ln>
        </p:spPr>
      </p:cxnSp>
      <p:sp>
        <p:nvSpPr>
          <p:cNvPr id="660" name="Google Shape;660;p32"/>
          <p:cNvSpPr txBox="1">
            <a:spLocks noGrp="1"/>
          </p:cNvSpPr>
          <p:nvPr>
            <p:ph type="body" idx="2"/>
          </p:nvPr>
        </p:nvSpPr>
        <p:spPr>
          <a:xfrm>
            <a:off x="7534627" y="1513725"/>
            <a:ext cx="37608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Regular"/>
              <a:buNone/>
              <a:defRPr sz="2800"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661" name="Google Shape;661;p32"/>
          <p:cNvSpPr txBox="1">
            <a:spLocks noGrp="1"/>
          </p:cNvSpPr>
          <p:nvPr>
            <p:ph type="body" idx="3"/>
          </p:nvPr>
        </p:nvSpPr>
        <p:spPr>
          <a:xfrm>
            <a:off x="1133442" y="2223851"/>
            <a:ext cx="3760800" cy="29103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Clr>
                <a:schemeClr val="dk1"/>
              </a:buClr>
              <a:buSzPts val="1400"/>
              <a:buChar char="•"/>
              <a:defRPr sz="1600" i="0">
                <a:solidFill>
                  <a:schemeClr val="dk1"/>
                </a:solidFill>
              </a:defRPr>
            </a:lvl1pPr>
            <a:lvl2pPr marL="914400" lvl="1" indent="-317500" algn="l" rtl="0">
              <a:lnSpc>
                <a:spcPct val="100000"/>
              </a:lnSpc>
              <a:spcBef>
                <a:spcPts val="1000"/>
              </a:spcBef>
              <a:spcAft>
                <a:spcPts val="0"/>
              </a:spcAft>
              <a:buClr>
                <a:schemeClr val="dk1"/>
              </a:buClr>
              <a:buSzPts val="1400"/>
              <a:buChar char="•"/>
              <a:defRPr>
                <a:solidFill>
                  <a:schemeClr val="dk1"/>
                </a:solidFill>
              </a:defRPr>
            </a:lvl2pPr>
            <a:lvl3pPr marL="1371600" lvl="2" indent="-317500" algn="l" rtl="0">
              <a:lnSpc>
                <a:spcPct val="100000"/>
              </a:lnSpc>
              <a:spcBef>
                <a:spcPts val="1000"/>
              </a:spcBef>
              <a:spcAft>
                <a:spcPts val="0"/>
              </a:spcAft>
              <a:buClr>
                <a:schemeClr val="dk1"/>
              </a:buClr>
              <a:buSzPts val="1400"/>
              <a:buChar char="•"/>
              <a:defRPr>
                <a:solidFill>
                  <a:schemeClr val="dk1"/>
                </a:solidFill>
              </a:defRPr>
            </a:lvl3pPr>
            <a:lvl4pPr marL="1828800" lvl="3" indent="-317500" algn="l" rtl="0">
              <a:lnSpc>
                <a:spcPct val="100000"/>
              </a:lnSpc>
              <a:spcBef>
                <a:spcPts val="1000"/>
              </a:spcBef>
              <a:spcAft>
                <a:spcPts val="0"/>
              </a:spcAft>
              <a:buClr>
                <a:schemeClr val="dk1"/>
              </a:buClr>
              <a:buSzPts val="1400"/>
              <a:buChar char="•"/>
              <a:defRPr>
                <a:solidFill>
                  <a:schemeClr val="dk1"/>
                </a:solidFill>
              </a:defRPr>
            </a:lvl4pPr>
            <a:lvl5pPr marL="2286000" lvl="4" indent="-317500" algn="l" rtl="0">
              <a:lnSpc>
                <a:spcPct val="100000"/>
              </a:lnSpc>
              <a:spcBef>
                <a:spcPts val="1000"/>
              </a:spcBef>
              <a:spcAft>
                <a:spcPts val="0"/>
              </a:spcAft>
              <a:buClr>
                <a:schemeClr val="dk1"/>
              </a:buClr>
              <a:buSzPts val="1400"/>
              <a:buChar char="•"/>
              <a:defRPr>
                <a:solidFill>
                  <a:schemeClr val="dk1"/>
                </a:solidFill>
              </a:defRPr>
            </a:lvl5pPr>
            <a:lvl6pPr marL="2743200" lvl="5" indent="-317500" algn="l" rtl="0">
              <a:lnSpc>
                <a:spcPct val="100000"/>
              </a:lnSpc>
              <a:spcBef>
                <a:spcPts val="1000"/>
              </a:spcBef>
              <a:spcAft>
                <a:spcPts val="0"/>
              </a:spcAft>
              <a:buClr>
                <a:schemeClr val="dk1"/>
              </a:buClr>
              <a:buSzPts val="1400"/>
              <a:buChar char="•"/>
              <a:defRPr>
                <a:solidFill>
                  <a:schemeClr val="dk1"/>
                </a:solidFill>
              </a:defRPr>
            </a:lvl6pPr>
            <a:lvl7pPr marL="3200400" lvl="6" indent="-317500" algn="l" rtl="0">
              <a:lnSpc>
                <a:spcPct val="100000"/>
              </a:lnSpc>
              <a:spcBef>
                <a:spcPts val="1000"/>
              </a:spcBef>
              <a:spcAft>
                <a:spcPts val="0"/>
              </a:spcAft>
              <a:buClr>
                <a:schemeClr val="dk1"/>
              </a:buClr>
              <a:buSzPts val="1400"/>
              <a:buChar char="•"/>
              <a:defRPr>
                <a:solidFill>
                  <a:schemeClr val="dk1"/>
                </a:solidFill>
              </a:defRPr>
            </a:lvl7pPr>
            <a:lvl8pPr marL="3657600" lvl="7" indent="-317500" algn="l" rtl="0">
              <a:lnSpc>
                <a:spcPct val="100000"/>
              </a:lnSpc>
              <a:spcBef>
                <a:spcPts val="1000"/>
              </a:spcBef>
              <a:spcAft>
                <a:spcPts val="0"/>
              </a:spcAft>
              <a:buClr>
                <a:schemeClr val="dk1"/>
              </a:buClr>
              <a:buSzPts val="1400"/>
              <a:buChar char="•"/>
              <a:defRPr>
                <a:solidFill>
                  <a:schemeClr val="dk1"/>
                </a:solidFill>
              </a:defRPr>
            </a:lvl8pPr>
            <a:lvl9pPr marL="4114800" lvl="8" indent="-317500" algn="l" rtl="0">
              <a:lnSpc>
                <a:spcPct val="100000"/>
              </a:lnSpc>
              <a:spcBef>
                <a:spcPts val="1000"/>
              </a:spcBef>
              <a:spcAft>
                <a:spcPts val="1000"/>
              </a:spcAft>
              <a:buClr>
                <a:schemeClr val="dk1"/>
              </a:buClr>
              <a:buSzPts val="1400"/>
              <a:buChar char="•"/>
              <a:defRPr>
                <a:solidFill>
                  <a:schemeClr val="dk1"/>
                </a:solidFill>
              </a:defRPr>
            </a:lvl9pPr>
          </a:lstStyle>
          <a:p>
            <a:endParaRPr/>
          </a:p>
        </p:txBody>
      </p:sp>
      <p:cxnSp>
        <p:nvCxnSpPr>
          <p:cNvPr id="662" name="Google Shape;662;p32"/>
          <p:cNvCxnSpPr/>
          <p:nvPr/>
        </p:nvCxnSpPr>
        <p:spPr>
          <a:xfrm>
            <a:off x="447642" y="2418261"/>
            <a:ext cx="537600" cy="0"/>
          </a:xfrm>
          <a:prstGeom prst="straightConnector1">
            <a:avLst/>
          </a:prstGeom>
          <a:noFill/>
          <a:ln w="19050" cap="rnd" cmpd="sng">
            <a:solidFill>
              <a:schemeClr val="accent1"/>
            </a:solidFill>
            <a:prstDash val="solid"/>
            <a:round/>
            <a:headEnd type="none" w="sm" len="sm"/>
            <a:tailEnd type="none" w="sm" len="sm"/>
          </a:ln>
        </p:spPr>
      </p:cxnSp>
      <p:sp>
        <p:nvSpPr>
          <p:cNvPr id="663" name="Google Shape;663;p32"/>
          <p:cNvSpPr txBox="1">
            <a:spLocks noGrp="1"/>
          </p:cNvSpPr>
          <p:nvPr>
            <p:ph type="body" idx="4"/>
          </p:nvPr>
        </p:nvSpPr>
        <p:spPr>
          <a:xfrm>
            <a:off x="1133442" y="1513725"/>
            <a:ext cx="37608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Regular"/>
              <a:buNone/>
              <a:defRPr sz="2800"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664" name="Google Shape;664;p32"/>
          <p:cNvSpPr txBox="1">
            <a:spLocks noGrp="1"/>
          </p:cNvSpPr>
          <p:nvPr>
            <p:ph type="subTitle" idx="5"/>
          </p:nvPr>
        </p:nvSpPr>
        <p:spPr>
          <a:xfrm>
            <a:off x="6646513" y="185064"/>
            <a:ext cx="5085300" cy="5883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2800"/>
              <a:buFont typeface="Exo 2"/>
              <a:buNone/>
              <a:defRPr sz="1600" b="0" i="0">
                <a:solidFill>
                  <a:schemeClr val="accent3"/>
                </a:solidFill>
                <a:latin typeface="Exo 2 Regular"/>
                <a:ea typeface="Exo 2 Regular"/>
                <a:cs typeface="Exo 2 Regular"/>
                <a:sym typeface="Exo 2 Regular"/>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cxnSp>
        <p:nvCxnSpPr>
          <p:cNvPr id="665" name="Google Shape;665;p32"/>
          <p:cNvCxnSpPr/>
          <p:nvPr/>
        </p:nvCxnSpPr>
        <p:spPr>
          <a:xfrm>
            <a:off x="12341" y="957014"/>
            <a:ext cx="12167400" cy="0"/>
          </a:xfrm>
          <a:prstGeom prst="straightConnector1">
            <a:avLst/>
          </a:prstGeom>
          <a:noFill/>
          <a:ln w="19050" cap="rnd" cmpd="sng">
            <a:solidFill>
              <a:schemeClr val="lt2"/>
            </a:solidFill>
            <a:prstDash val="solid"/>
            <a:round/>
            <a:headEnd type="none" w="sm" len="sm"/>
            <a:tailEnd type="none" w="sm" len="sm"/>
          </a:ln>
        </p:spPr>
      </p:cxnSp>
      <p:sp>
        <p:nvSpPr>
          <p:cNvPr id="666" name="Google Shape;666;p32"/>
          <p:cNvSpPr/>
          <p:nvPr/>
        </p:nvSpPr>
        <p:spPr>
          <a:xfrm>
            <a:off x="6088700" y="1261738"/>
            <a:ext cx="45600" cy="4903851"/>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nvGrpSpPr>
          <p:cNvPr id="667" name="Google Shape;667;p32"/>
          <p:cNvGrpSpPr/>
          <p:nvPr/>
        </p:nvGrpSpPr>
        <p:grpSpPr>
          <a:xfrm>
            <a:off x="0" y="6336797"/>
            <a:ext cx="12192000" cy="521100"/>
            <a:chOff x="0" y="6314172"/>
            <a:chExt cx="12192000" cy="521100"/>
          </a:xfrm>
        </p:grpSpPr>
        <p:sp>
          <p:nvSpPr>
            <p:cNvPr id="668" name="Google Shape;668;p32"/>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669" name="Google Shape;669;p32"/>
            <p:cNvGrpSpPr/>
            <p:nvPr/>
          </p:nvGrpSpPr>
          <p:grpSpPr>
            <a:xfrm>
              <a:off x="10577698" y="6472603"/>
              <a:ext cx="1323412" cy="240233"/>
              <a:chOff x="1753506" y="1074221"/>
              <a:chExt cx="2173448" cy="394536"/>
            </a:xfrm>
          </p:grpSpPr>
          <p:sp>
            <p:nvSpPr>
              <p:cNvPr id="670" name="Google Shape;670;p32"/>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1" name="Google Shape;671;p32"/>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2" name="Google Shape;672;p32"/>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3" name="Google Shape;673;p32"/>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4" name="Google Shape;674;p32"/>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5" name="Google Shape;675;p32"/>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6" name="Google Shape;676;p32"/>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7" name="Google Shape;677;p32"/>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8" name="Google Shape;678;p32"/>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79" name="Google Shape;679;p32"/>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80" name="Google Shape;680;p32"/>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81" name="Google Shape;681;p32"/>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82" name="Google Shape;682;p32"/>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83" name="Google Shape;683;p32"/>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84" name="Google Shape;684;p32"/>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5. Case Study Title photo">
  <p:cSld name="5. Case Study Title photo">
    <p:bg>
      <p:bgPr>
        <a:blipFill>
          <a:blip r:embed="rId2">
            <a:alphaModFix/>
          </a:blip>
          <a:stretch>
            <a:fillRect/>
          </a:stretch>
        </a:blipFill>
        <a:effectLst/>
      </p:bgPr>
    </p:bg>
    <p:spTree>
      <p:nvGrpSpPr>
        <p:cNvPr id="1" name="Shape 685"/>
        <p:cNvGrpSpPr/>
        <p:nvPr/>
      </p:nvGrpSpPr>
      <p:grpSpPr>
        <a:xfrm>
          <a:off x="0" y="0"/>
          <a:ext cx="0" cy="0"/>
          <a:chOff x="0" y="0"/>
          <a:chExt cx="0" cy="0"/>
        </a:xfrm>
      </p:grpSpPr>
      <p:sp>
        <p:nvSpPr>
          <p:cNvPr id="686" name="Google Shape;686;p33"/>
          <p:cNvSpPr/>
          <p:nvPr/>
        </p:nvSpPr>
        <p:spPr>
          <a:xfrm flipH="1">
            <a:off x="6122999" y="0"/>
            <a:ext cx="606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687" name="Google Shape;687;p33"/>
          <p:cNvSpPr txBox="1">
            <a:spLocks noGrp="1"/>
          </p:cNvSpPr>
          <p:nvPr>
            <p:ph type="ctrTitle"/>
          </p:nvPr>
        </p:nvSpPr>
        <p:spPr>
          <a:xfrm>
            <a:off x="6988997" y="2827330"/>
            <a:ext cx="4758900" cy="2097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5200"/>
              <a:buNone/>
              <a:defRPr sz="4800">
                <a:solidFill>
                  <a:schemeClr val="dk2"/>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688" name="Google Shape;688;p33"/>
          <p:cNvSpPr txBox="1">
            <a:spLocks noGrp="1"/>
          </p:cNvSpPr>
          <p:nvPr>
            <p:ph type="subTitle" idx="1"/>
          </p:nvPr>
        </p:nvSpPr>
        <p:spPr>
          <a:xfrm>
            <a:off x="7015891" y="5517588"/>
            <a:ext cx="4448700" cy="7701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Font typeface="Exo 2"/>
              <a:buNone/>
              <a:defRPr sz="1600" b="0" i="0">
                <a:solidFill>
                  <a:schemeClr val="accent3"/>
                </a:solidFill>
                <a:latin typeface="Exo 2 Regular"/>
                <a:ea typeface="Exo 2 Regular"/>
                <a:cs typeface="Exo 2 Regular"/>
                <a:sym typeface="Exo 2 Regular"/>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689" name="Google Shape;689;p33"/>
          <p:cNvGrpSpPr/>
          <p:nvPr/>
        </p:nvGrpSpPr>
        <p:grpSpPr>
          <a:xfrm>
            <a:off x="10577698" y="6495228"/>
            <a:ext cx="1323412" cy="240233"/>
            <a:chOff x="1753506" y="1074221"/>
            <a:chExt cx="2173448" cy="394536"/>
          </a:xfrm>
        </p:grpSpPr>
        <p:sp>
          <p:nvSpPr>
            <p:cNvPr id="690" name="Google Shape;690;p3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1" name="Google Shape;691;p3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2" name="Google Shape;692;p3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3" name="Google Shape;693;p3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4" name="Google Shape;694;p3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5" name="Google Shape;695;p3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6" name="Google Shape;696;p3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7" name="Google Shape;697;p3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8" name="Google Shape;698;p3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699" name="Google Shape;699;p3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00" name="Google Shape;700;p3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01" name="Google Shape;701;p3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02" name="Google Shape;702;p3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03" name="Google Shape;703;p3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04" name="Google Shape;704;p3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5. Case Study 3 bucket">
  <p:cSld name="5. Case Study 3 bucket">
    <p:spTree>
      <p:nvGrpSpPr>
        <p:cNvPr id="1" name="Shape 705"/>
        <p:cNvGrpSpPr/>
        <p:nvPr/>
      </p:nvGrpSpPr>
      <p:grpSpPr>
        <a:xfrm>
          <a:off x="0" y="0"/>
          <a:ext cx="0" cy="0"/>
          <a:chOff x="0" y="0"/>
          <a:chExt cx="0" cy="0"/>
        </a:xfrm>
      </p:grpSpPr>
      <p:sp>
        <p:nvSpPr>
          <p:cNvPr id="706" name="Google Shape;706;p34"/>
          <p:cNvSpPr txBox="1">
            <a:spLocks noGrp="1"/>
          </p:cNvSpPr>
          <p:nvPr>
            <p:ph type="body" idx="1"/>
          </p:nvPr>
        </p:nvSpPr>
        <p:spPr>
          <a:xfrm>
            <a:off x="487983" y="2542057"/>
            <a:ext cx="3478800" cy="33687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Clr>
                <a:schemeClr val="dk1"/>
              </a:buClr>
              <a:buSzPts val="1400"/>
              <a:buChar char="•"/>
              <a:defRPr sz="1600" i="0">
                <a:solidFill>
                  <a:schemeClr val="dk1"/>
                </a:solidFill>
              </a:defRPr>
            </a:lvl1pPr>
            <a:lvl2pPr marL="914400" lvl="1" indent="-317500" algn="l" rtl="0">
              <a:lnSpc>
                <a:spcPct val="100000"/>
              </a:lnSpc>
              <a:spcBef>
                <a:spcPts val="1000"/>
              </a:spcBef>
              <a:spcAft>
                <a:spcPts val="0"/>
              </a:spcAft>
              <a:buClr>
                <a:schemeClr val="dk1"/>
              </a:buClr>
              <a:buSzPts val="1400"/>
              <a:buChar char="•"/>
              <a:defRPr>
                <a:solidFill>
                  <a:schemeClr val="dk1"/>
                </a:solidFill>
              </a:defRPr>
            </a:lvl2pPr>
            <a:lvl3pPr marL="1371600" lvl="2" indent="-317500" algn="l" rtl="0">
              <a:lnSpc>
                <a:spcPct val="100000"/>
              </a:lnSpc>
              <a:spcBef>
                <a:spcPts val="1000"/>
              </a:spcBef>
              <a:spcAft>
                <a:spcPts val="0"/>
              </a:spcAft>
              <a:buClr>
                <a:schemeClr val="dk1"/>
              </a:buClr>
              <a:buSzPts val="1400"/>
              <a:buChar char="•"/>
              <a:defRPr>
                <a:solidFill>
                  <a:schemeClr val="dk1"/>
                </a:solidFill>
              </a:defRPr>
            </a:lvl3pPr>
            <a:lvl4pPr marL="1828800" lvl="3" indent="-317500" algn="l" rtl="0">
              <a:lnSpc>
                <a:spcPct val="100000"/>
              </a:lnSpc>
              <a:spcBef>
                <a:spcPts val="1000"/>
              </a:spcBef>
              <a:spcAft>
                <a:spcPts val="0"/>
              </a:spcAft>
              <a:buClr>
                <a:schemeClr val="dk1"/>
              </a:buClr>
              <a:buSzPts val="1400"/>
              <a:buChar char="•"/>
              <a:defRPr>
                <a:solidFill>
                  <a:schemeClr val="dk1"/>
                </a:solidFill>
              </a:defRPr>
            </a:lvl4pPr>
            <a:lvl5pPr marL="2286000" lvl="4" indent="-317500" algn="l" rtl="0">
              <a:lnSpc>
                <a:spcPct val="100000"/>
              </a:lnSpc>
              <a:spcBef>
                <a:spcPts val="1000"/>
              </a:spcBef>
              <a:spcAft>
                <a:spcPts val="0"/>
              </a:spcAft>
              <a:buClr>
                <a:schemeClr val="dk1"/>
              </a:buClr>
              <a:buSzPts val="1400"/>
              <a:buChar char="•"/>
              <a:defRPr>
                <a:solidFill>
                  <a:schemeClr val="dk1"/>
                </a:solidFill>
              </a:defRPr>
            </a:lvl5pPr>
            <a:lvl6pPr marL="2743200" lvl="5" indent="-317500" algn="l" rtl="0">
              <a:lnSpc>
                <a:spcPct val="100000"/>
              </a:lnSpc>
              <a:spcBef>
                <a:spcPts val="1000"/>
              </a:spcBef>
              <a:spcAft>
                <a:spcPts val="0"/>
              </a:spcAft>
              <a:buClr>
                <a:schemeClr val="dk1"/>
              </a:buClr>
              <a:buSzPts val="1400"/>
              <a:buChar char="•"/>
              <a:defRPr>
                <a:solidFill>
                  <a:schemeClr val="dk1"/>
                </a:solidFill>
              </a:defRPr>
            </a:lvl6pPr>
            <a:lvl7pPr marL="3200400" lvl="6" indent="-317500" algn="l" rtl="0">
              <a:lnSpc>
                <a:spcPct val="100000"/>
              </a:lnSpc>
              <a:spcBef>
                <a:spcPts val="1000"/>
              </a:spcBef>
              <a:spcAft>
                <a:spcPts val="0"/>
              </a:spcAft>
              <a:buClr>
                <a:schemeClr val="dk1"/>
              </a:buClr>
              <a:buSzPts val="1400"/>
              <a:buChar char="•"/>
              <a:defRPr>
                <a:solidFill>
                  <a:schemeClr val="dk1"/>
                </a:solidFill>
              </a:defRPr>
            </a:lvl7pPr>
            <a:lvl8pPr marL="3657600" lvl="7" indent="-317500" algn="l" rtl="0">
              <a:lnSpc>
                <a:spcPct val="100000"/>
              </a:lnSpc>
              <a:spcBef>
                <a:spcPts val="1000"/>
              </a:spcBef>
              <a:spcAft>
                <a:spcPts val="0"/>
              </a:spcAft>
              <a:buClr>
                <a:schemeClr val="dk1"/>
              </a:buClr>
              <a:buSzPts val="1400"/>
              <a:buChar char="•"/>
              <a:defRPr>
                <a:solidFill>
                  <a:schemeClr val="dk1"/>
                </a:solidFill>
              </a:defRPr>
            </a:lvl8pPr>
            <a:lvl9pPr marL="4114800" lvl="8" indent="-317500" algn="l" rtl="0">
              <a:lnSpc>
                <a:spcPct val="100000"/>
              </a:lnSpc>
              <a:spcBef>
                <a:spcPts val="1000"/>
              </a:spcBef>
              <a:spcAft>
                <a:spcPts val="1000"/>
              </a:spcAft>
              <a:buClr>
                <a:schemeClr val="dk1"/>
              </a:buClr>
              <a:buSzPts val="1400"/>
              <a:buChar char="•"/>
              <a:defRPr>
                <a:solidFill>
                  <a:schemeClr val="dk1"/>
                </a:solidFill>
              </a:defRPr>
            </a:lvl9pPr>
          </a:lstStyle>
          <a:p>
            <a:endParaRPr/>
          </a:p>
        </p:txBody>
      </p:sp>
      <p:sp>
        <p:nvSpPr>
          <p:cNvPr id="707" name="Google Shape;707;p34"/>
          <p:cNvSpPr txBox="1">
            <a:spLocks noGrp="1"/>
          </p:cNvSpPr>
          <p:nvPr>
            <p:ph type="body" idx="2"/>
          </p:nvPr>
        </p:nvSpPr>
        <p:spPr>
          <a:xfrm>
            <a:off x="487983" y="1941939"/>
            <a:ext cx="3478800" cy="5187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Regular"/>
              <a:buNone/>
              <a:defRPr sz="2800" b="1"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b="1">
                <a:latin typeface="Exo 2 Regular"/>
                <a:ea typeface="Exo 2 Regular"/>
                <a:cs typeface="Exo 2 Regular"/>
                <a:sym typeface="Exo 2 Regular"/>
              </a:defRPr>
            </a:lvl9pPr>
          </a:lstStyle>
          <a:p>
            <a:endParaRPr dirty="0"/>
          </a:p>
        </p:txBody>
      </p:sp>
      <p:sp>
        <p:nvSpPr>
          <p:cNvPr id="708" name="Google Shape;708;p34"/>
          <p:cNvSpPr txBox="1">
            <a:spLocks noGrp="1"/>
          </p:cNvSpPr>
          <p:nvPr>
            <p:ph type="title"/>
          </p:nvPr>
        </p:nvSpPr>
        <p:spPr>
          <a:xfrm>
            <a:off x="487975" y="185075"/>
            <a:ext cx="8655900" cy="588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Font typeface="Exo 2 Regular"/>
              <a:buNone/>
              <a:defRPr sz="1600" b="1" i="0">
                <a:solidFill>
                  <a:schemeClr val="accent3"/>
                </a:solidFill>
                <a:latin typeface="Exo 2 Regular"/>
                <a:ea typeface="Exo 2 Regular"/>
                <a:cs typeface="Exo 2 Regular"/>
                <a:sym typeface="Exo 2 Regular"/>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dirty="0"/>
          </a:p>
        </p:txBody>
      </p:sp>
      <p:sp>
        <p:nvSpPr>
          <p:cNvPr id="709" name="Google Shape;709;p34"/>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cxnSp>
        <p:nvCxnSpPr>
          <p:cNvPr id="710" name="Google Shape;710;p34"/>
          <p:cNvCxnSpPr/>
          <p:nvPr/>
        </p:nvCxnSpPr>
        <p:spPr>
          <a:xfrm>
            <a:off x="487983" y="1905904"/>
            <a:ext cx="537600" cy="0"/>
          </a:xfrm>
          <a:prstGeom prst="straightConnector1">
            <a:avLst/>
          </a:prstGeom>
          <a:noFill/>
          <a:ln w="19050" cap="rnd" cmpd="sng">
            <a:solidFill>
              <a:schemeClr val="accent1"/>
            </a:solidFill>
            <a:prstDash val="solid"/>
            <a:round/>
            <a:headEnd type="none" w="sm" len="sm"/>
            <a:tailEnd type="none" w="sm" len="sm"/>
          </a:ln>
        </p:spPr>
      </p:cxnSp>
      <p:sp>
        <p:nvSpPr>
          <p:cNvPr id="711" name="Google Shape;711;p34"/>
          <p:cNvSpPr txBox="1">
            <a:spLocks noGrp="1"/>
          </p:cNvSpPr>
          <p:nvPr>
            <p:ph type="subTitle" idx="3"/>
          </p:nvPr>
        </p:nvSpPr>
        <p:spPr>
          <a:xfrm>
            <a:off x="6646513" y="185064"/>
            <a:ext cx="5085300" cy="5883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2800"/>
              <a:buFont typeface="Exo 2"/>
              <a:buNone/>
              <a:defRPr sz="1600" b="0" i="0">
                <a:solidFill>
                  <a:schemeClr val="accent3"/>
                </a:solidFill>
                <a:latin typeface="Exo 2 Regular"/>
                <a:ea typeface="Exo 2 Regular"/>
                <a:cs typeface="Exo 2 Regular"/>
                <a:sym typeface="Exo 2 Regular"/>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cxnSp>
        <p:nvCxnSpPr>
          <p:cNvPr id="712" name="Google Shape;712;p34"/>
          <p:cNvCxnSpPr/>
          <p:nvPr/>
        </p:nvCxnSpPr>
        <p:spPr>
          <a:xfrm>
            <a:off x="12341" y="957014"/>
            <a:ext cx="12167400" cy="0"/>
          </a:xfrm>
          <a:prstGeom prst="straightConnector1">
            <a:avLst/>
          </a:prstGeom>
          <a:noFill/>
          <a:ln w="19050" cap="rnd" cmpd="sng">
            <a:solidFill>
              <a:schemeClr val="lt2"/>
            </a:solidFill>
            <a:prstDash val="solid"/>
            <a:round/>
            <a:headEnd type="none" w="sm" len="sm"/>
            <a:tailEnd type="none" w="sm" len="sm"/>
          </a:ln>
        </p:spPr>
      </p:cxnSp>
      <p:sp>
        <p:nvSpPr>
          <p:cNvPr id="713" name="Google Shape;713;p34"/>
          <p:cNvSpPr/>
          <p:nvPr/>
        </p:nvSpPr>
        <p:spPr>
          <a:xfrm>
            <a:off x="4172424" y="1261738"/>
            <a:ext cx="45600" cy="4903851"/>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14" name="Google Shape;714;p34"/>
          <p:cNvSpPr txBox="1">
            <a:spLocks noGrp="1"/>
          </p:cNvSpPr>
          <p:nvPr>
            <p:ph type="body" idx="4"/>
          </p:nvPr>
        </p:nvSpPr>
        <p:spPr>
          <a:xfrm>
            <a:off x="4428027" y="2532155"/>
            <a:ext cx="3478800" cy="33687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Clr>
                <a:schemeClr val="dk1"/>
              </a:buClr>
              <a:buSzPts val="1400"/>
              <a:buChar char="•"/>
              <a:defRPr sz="1600" i="0">
                <a:solidFill>
                  <a:schemeClr val="dk1"/>
                </a:solidFill>
              </a:defRPr>
            </a:lvl1pPr>
            <a:lvl2pPr marL="914400" lvl="1" indent="-317500" algn="l" rtl="0">
              <a:lnSpc>
                <a:spcPct val="100000"/>
              </a:lnSpc>
              <a:spcBef>
                <a:spcPts val="1000"/>
              </a:spcBef>
              <a:spcAft>
                <a:spcPts val="0"/>
              </a:spcAft>
              <a:buClr>
                <a:schemeClr val="dk1"/>
              </a:buClr>
              <a:buSzPts val="1400"/>
              <a:buChar char="•"/>
              <a:defRPr>
                <a:solidFill>
                  <a:schemeClr val="dk1"/>
                </a:solidFill>
              </a:defRPr>
            </a:lvl2pPr>
            <a:lvl3pPr marL="1371600" lvl="2" indent="-317500" algn="l" rtl="0">
              <a:lnSpc>
                <a:spcPct val="100000"/>
              </a:lnSpc>
              <a:spcBef>
                <a:spcPts val="1000"/>
              </a:spcBef>
              <a:spcAft>
                <a:spcPts val="0"/>
              </a:spcAft>
              <a:buClr>
                <a:schemeClr val="dk1"/>
              </a:buClr>
              <a:buSzPts val="1400"/>
              <a:buChar char="•"/>
              <a:defRPr>
                <a:solidFill>
                  <a:schemeClr val="dk1"/>
                </a:solidFill>
              </a:defRPr>
            </a:lvl3pPr>
            <a:lvl4pPr marL="1828800" lvl="3" indent="-317500" algn="l" rtl="0">
              <a:lnSpc>
                <a:spcPct val="100000"/>
              </a:lnSpc>
              <a:spcBef>
                <a:spcPts val="1000"/>
              </a:spcBef>
              <a:spcAft>
                <a:spcPts val="0"/>
              </a:spcAft>
              <a:buClr>
                <a:schemeClr val="dk1"/>
              </a:buClr>
              <a:buSzPts val="1400"/>
              <a:buChar char="•"/>
              <a:defRPr>
                <a:solidFill>
                  <a:schemeClr val="dk1"/>
                </a:solidFill>
              </a:defRPr>
            </a:lvl4pPr>
            <a:lvl5pPr marL="2286000" lvl="4" indent="-317500" algn="l" rtl="0">
              <a:lnSpc>
                <a:spcPct val="100000"/>
              </a:lnSpc>
              <a:spcBef>
                <a:spcPts val="1000"/>
              </a:spcBef>
              <a:spcAft>
                <a:spcPts val="0"/>
              </a:spcAft>
              <a:buClr>
                <a:schemeClr val="dk1"/>
              </a:buClr>
              <a:buSzPts val="1400"/>
              <a:buChar char="•"/>
              <a:defRPr>
                <a:solidFill>
                  <a:schemeClr val="dk1"/>
                </a:solidFill>
              </a:defRPr>
            </a:lvl5pPr>
            <a:lvl6pPr marL="2743200" lvl="5" indent="-317500" algn="l" rtl="0">
              <a:lnSpc>
                <a:spcPct val="100000"/>
              </a:lnSpc>
              <a:spcBef>
                <a:spcPts val="1000"/>
              </a:spcBef>
              <a:spcAft>
                <a:spcPts val="0"/>
              </a:spcAft>
              <a:buClr>
                <a:schemeClr val="dk1"/>
              </a:buClr>
              <a:buSzPts val="1400"/>
              <a:buChar char="•"/>
              <a:defRPr>
                <a:solidFill>
                  <a:schemeClr val="dk1"/>
                </a:solidFill>
              </a:defRPr>
            </a:lvl6pPr>
            <a:lvl7pPr marL="3200400" lvl="6" indent="-317500" algn="l" rtl="0">
              <a:lnSpc>
                <a:spcPct val="100000"/>
              </a:lnSpc>
              <a:spcBef>
                <a:spcPts val="1000"/>
              </a:spcBef>
              <a:spcAft>
                <a:spcPts val="0"/>
              </a:spcAft>
              <a:buClr>
                <a:schemeClr val="dk1"/>
              </a:buClr>
              <a:buSzPts val="1400"/>
              <a:buChar char="•"/>
              <a:defRPr>
                <a:solidFill>
                  <a:schemeClr val="dk1"/>
                </a:solidFill>
              </a:defRPr>
            </a:lvl7pPr>
            <a:lvl8pPr marL="3657600" lvl="7" indent="-317500" algn="l" rtl="0">
              <a:lnSpc>
                <a:spcPct val="100000"/>
              </a:lnSpc>
              <a:spcBef>
                <a:spcPts val="1000"/>
              </a:spcBef>
              <a:spcAft>
                <a:spcPts val="0"/>
              </a:spcAft>
              <a:buClr>
                <a:schemeClr val="dk1"/>
              </a:buClr>
              <a:buSzPts val="1400"/>
              <a:buChar char="•"/>
              <a:defRPr>
                <a:solidFill>
                  <a:schemeClr val="dk1"/>
                </a:solidFill>
              </a:defRPr>
            </a:lvl8pPr>
            <a:lvl9pPr marL="4114800" lvl="8" indent="-317500" algn="l" rtl="0">
              <a:lnSpc>
                <a:spcPct val="100000"/>
              </a:lnSpc>
              <a:spcBef>
                <a:spcPts val="1000"/>
              </a:spcBef>
              <a:spcAft>
                <a:spcPts val="1000"/>
              </a:spcAft>
              <a:buClr>
                <a:schemeClr val="dk1"/>
              </a:buClr>
              <a:buSzPts val="1400"/>
              <a:buChar char="•"/>
              <a:defRPr>
                <a:solidFill>
                  <a:schemeClr val="dk1"/>
                </a:solidFill>
              </a:defRPr>
            </a:lvl9pPr>
          </a:lstStyle>
          <a:p>
            <a:endParaRPr/>
          </a:p>
        </p:txBody>
      </p:sp>
      <p:cxnSp>
        <p:nvCxnSpPr>
          <p:cNvPr id="715" name="Google Shape;715;p34"/>
          <p:cNvCxnSpPr/>
          <p:nvPr/>
        </p:nvCxnSpPr>
        <p:spPr>
          <a:xfrm>
            <a:off x="4428027" y="1896002"/>
            <a:ext cx="537600" cy="0"/>
          </a:xfrm>
          <a:prstGeom prst="straightConnector1">
            <a:avLst/>
          </a:prstGeom>
          <a:noFill/>
          <a:ln w="19050" cap="rnd" cmpd="sng">
            <a:solidFill>
              <a:schemeClr val="accent1"/>
            </a:solidFill>
            <a:prstDash val="solid"/>
            <a:round/>
            <a:headEnd type="none" w="sm" len="sm"/>
            <a:tailEnd type="none" w="sm" len="sm"/>
          </a:ln>
        </p:spPr>
      </p:cxnSp>
      <p:sp>
        <p:nvSpPr>
          <p:cNvPr id="716" name="Google Shape;716;p34"/>
          <p:cNvSpPr txBox="1">
            <a:spLocks noGrp="1"/>
          </p:cNvSpPr>
          <p:nvPr>
            <p:ph type="body" idx="5"/>
          </p:nvPr>
        </p:nvSpPr>
        <p:spPr>
          <a:xfrm>
            <a:off x="4428027" y="1932037"/>
            <a:ext cx="3478800" cy="5187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Regular"/>
              <a:buNone/>
              <a:defRPr sz="2800" b="1"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b="1">
                <a:latin typeface="Exo 2 Regular"/>
                <a:ea typeface="Exo 2 Regular"/>
                <a:cs typeface="Exo 2 Regular"/>
                <a:sym typeface="Exo 2 Regular"/>
              </a:defRPr>
            </a:lvl9pPr>
          </a:lstStyle>
          <a:p>
            <a:endParaRPr dirty="0"/>
          </a:p>
        </p:txBody>
      </p:sp>
      <p:sp>
        <p:nvSpPr>
          <p:cNvPr id="717" name="Google Shape;717;p34"/>
          <p:cNvSpPr/>
          <p:nvPr/>
        </p:nvSpPr>
        <p:spPr>
          <a:xfrm>
            <a:off x="8095763" y="1261738"/>
            <a:ext cx="45600" cy="4903851"/>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18" name="Google Shape;718;p34"/>
          <p:cNvSpPr txBox="1">
            <a:spLocks noGrp="1"/>
          </p:cNvSpPr>
          <p:nvPr>
            <p:ph type="body" idx="6"/>
          </p:nvPr>
        </p:nvSpPr>
        <p:spPr>
          <a:xfrm>
            <a:off x="8330210" y="2532155"/>
            <a:ext cx="3478800" cy="33687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Clr>
                <a:schemeClr val="dk1"/>
              </a:buClr>
              <a:buSzPts val="1400"/>
              <a:buChar char="•"/>
              <a:defRPr sz="1600" i="0">
                <a:solidFill>
                  <a:schemeClr val="dk1"/>
                </a:solidFill>
              </a:defRPr>
            </a:lvl1pPr>
            <a:lvl2pPr marL="914400" lvl="1" indent="-317500" algn="l" rtl="0">
              <a:lnSpc>
                <a:spcPct val="100000"/>
              </a:lnSpc>
              <a:spcBef>
                <a:spcPts val="1000"/>
              </a:spcBef>
              <a:spcAft>
                <a:spcPts val="0"/>
              </a:spcAft>
              <a:buClr>
                <a:schemeClr val="dk1"/>
              </a:buClr>
              <a:buSzPts val="1400"/>
              <a:buChar char="•"/>
              <a:defRPr>
                <a:solidFill>
                  <a:schemeClr val="dk1"/>
                </a:solidFill>
              </a:defRPr>
            </a:lvl2pPr>
            <a:lvl3pPr marL="1371600" lvl="2" indent="-317500" algn="l" rtl="0">
              <a:lnSpc>
                <a:spcPct val="100000"/>
              </a:lnSpc>
              <a:spcBef>
                <a:spcPts val="1000"/>
              </a:spcBef>
              <a:spcAft>
                <a:spcPts val="0"/>
              </a:spcAft>
              <a:buClr>
                <a:schemeClr val="dk1"/>
              </a:buClr>
              <a:buSzPts val="1400"/>
              <a:buChar char="•"/>
              <a:defRPr>
                <a:solidFill>
                  <a:schemeClr val="dk1"/>
                </a:solidFill>
              </a:defRPr>
            </a:lvl3pPr>
            <a:lvl4pPr marL="1828800" lvl="3" indent="-317500" algn="l" rtl="0">
              <a:lnSpc>
                <a:spcPct val="100000"/>
              </a:lnSpc>
              <a:spcBef>
                <a:spcPts val="1000"/>
              </a:spcBef>
              <a:spcAft>
                <a:spcPts val="0"/>
              </a:spcAft>
              <a:buClr>
                <a:schemeClr val="dk1"/>
              </a:buClr>
              <a:buSzPts val="1400"/>
              <a:buChar char="•"/>
              <a:defRPr>
                <a:solidFill>
                  <a:schemeClr val="dk1"/>
                </a:solidFill>
              </a:defRPr>
            </a:lvl4pPr>
            <a:lvl5pPr marL="2286000" lvl="4" indent="-317500" algn="l" rtl="0">
              <a:lnSpc>
                <a:spcPct val="100000"/>
              </a:lnSpc>
              <a:spcBef>
                <a:spcPts val="1000"/>
              </a:spcBef>
              <a:spcAft>
                <a:spcPts val="0"/>
              </a:spcAft>
              <a:buClr>
                <a:schemeClr val="dk1"/>
              </a:buClr>
              <a:buSzPts val="1400"/>
              <a:buChar char="•"/>
              <a:defRPr>
                <a:solidFill>
                  <a:schemeClr val="dk1"/>
                </a:solidFill>
              </a:defRPr>
            </a:lvl5pPr>
            <a:lvl6pPr marL="2743200" lvl="5" indent="-317500" algn="l" rtl="0">
              <a:lnSpc>
                <a:spcPct val="100000"/>
              </a:lnSpc>
              <a:spcBef>
                <a:spcPts val="1000"/>
              </a:spcBef>
              <a:spcAft>
                <a:spcPts val="0"/>
              </a:spcAft>
              <a:buClr>
                <a:schemeClr val="dk1"/>
              </a:buClr>
              <a:buSzPts val="1400"/>
              <a:buChar char="•"/>
              <a:defRPr>
                <a:solidFill>
                  <a:schemeClr val="dk1"/>
                </a:solidFill>
              </a:defRPr>
            </a:lvl6pPr>
            <a:lvl7pPr marL="3200400" lvl="6" indent="-317500" algn="l" rtl="0">
              <a:lnSpc>
                <a:spcPct val="100000"/>
              </a:lnSpc>
              <a:spcBef>
                <a:spcPts val="1000"/>
              </a:spcBef>
              <a:spcAft>
                <a:spcPts val="0"/>
              </a:spcAft>
              <a:buClr>
                <a:schemeClr val="dk1"/>
              </a:buClr>
              <a:buSzPts val="1400"/>
              <a:buChar char="•"/>
              <a:defRPr>
                <a:solidFill>
                  <a:schemeClr val="dk1"/>
                </a:solidFill>
              </a:defRPr>
            </a:lvl7pPr>
            <a:lvl8pPr marL="3657600" lvl="7" indent="-317500" algn="l" rtl="0">
              <a:lnSpc>
                <a:spcPct val="100000"/>
              </a:lnSpc>
              <a:spcBef>
                <a:spcPts val="1000"/>
              </a:spcBef>
              <a:spcAft>
                <a:spcPts val="0"/>
              </a:spcAft>
              <a:buClr>
                <a:schemeClr val="dk1"/>
              </a:buClr>
              <a:buSzPts val="1400"/>
              <a:buChar char="•"/>
              <a:defRPr>
                <a:solidFill>
                  <a:schemeClr val="dk1"/>
                </a:solidFill>
              </a:defRPr>
            </a:lvl8pPr>
            <a:lvl9pPr marL="4114800" lvl="8" indent="-317500" algn="l" rtl="0">
              <a:lnSpc>
                <a:spcPct val="100000"/>
              </a:lnSpc>
              <a:spcBef>
                <a:spcPts val="1000"/>
              </a:spcBef>
              <a:spcAft>
                <a:spcPts val="1000"/>
              </a:spcAft>
              <a:buClr>
                <a:schemeClr val="dk1"/>
              </a:buClr>
              <a:buSzPts val="1400"/>
              <a:buChar char="•"/>
              <a:defRPr>
                <a:solidFill>
                  <a:schemeClr val="dk1"/>
                </a:solidFill>
              </a:defRPr>
            </a:lvl9pPr>
          </a:lstStyle>
          <a:p>
            <a:endParaRPr/>
          </a:p>
        </p:txBody>
      </p:sp>
      <p:cxnSp>
        <p:nvCxnSpPr>
          <p:cNvPr id="719" name="Google Shape;719;p34"/>
          <p:cNvCxnSpPr/>
          <p:nvPr/>
        </p:nvCxnSpPr>
        <p:spPr>
          <a:xfrm>
            <a:off x="8330210" y="1896002"/>
            <a:ext cx="537600" cy="0"/>
          </a:xfrm>
          <a:prstGeom prst="straightConnector1">
            <a:avLst/>
          </a:prstGeom>
          <a:noFill/>
          <a:ln w="19050" cap="rnd" cmpd="sng">
            <a:solidFill>
              <a:schemeClr val="accent1"/>
            </a:solidFill>
            <a:prstDash val="solid"/>
            <a:round/>
            <a:headEnd type="none" w="sm" len="sm"/>
            <a:tailEnd type="none" w="sm" len="sm"/>
          </a:ln>
        </p:spPr>
      </p:cxnSp>
      <p:sp>
        <p:nvSpPr>
          <p:cNvPr id="720" name="Google Shape;720;p34"/>
          <p:cNvSpPr txBox="1">
            <a:spLocks noGrp="1"/>
          </p:cNvSpPr>
          <p:nvPr>
            <p:ph type="body" idx="7"/>
          </p:nvPr>
        </p:nvSpPr>
        <p:spPr>
          <a:xfrm>
            <a:off x="8330210" y="1932037"/>
            <a:ext cx="3478800" cy="5187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Regular"/>
              <a:buNone/>
              <a:defRPr sz="2800" b="1"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b="1">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b="1">
                <a:latin typeface="Exo 2 Regular"/>
                <a:ea typeface="Exo 2 Regular"/>
                <a:cs typeface="Exo 2 Regular"/>
                <a:sym typeface="Exo 2 Regular"/>
              </a:defRPr>
            </a:lvl9pPr>
          </a:lstStyle>
          <a:p>
            <a:endParaRPr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5. CS 3 bucket sidebar">
  <p:cSld name="5. CS 3 bucket sidebar">
    <p:spTree>
      <p:nvGrpSpPr>
        <p:cNvPr id="1" name="Shape 721"/>
        <p:cNvGrpSpPr/>
        <p:nvPr/>
      </p:nvGrpSpPr>
      <p:grpSpPr>
        <a:xfrm>
          <a:off x="0" y="0"/>
          <a:ext cx="0" cy="0"/>
          <a:chOff x="0" y="0"/>
          <a:chExt cx="0" cy="0"/>
        </a:xfrm>
      </p:grpSpPr>
      <p:sp>
        <p:nvSpPr>
          <p:cNvPr id="722" name="Google Shape;722;p35"/>
          <p:cNvSpPr/>
          <p:nvPr/>
        </p:nvSpPr>
        <p:spPr>
          <a:xfrm flipH="1">
            <a:off x="7976066" y="-1905"/>
            <a:ext cx="4205454" cy="6860381"/>
          </a:xfrm>
          <a:custGeom>
            <a:avLst/>
            <a:gdLst/>
            <a:ahLst/>
            <a:cxnLst/>
            <a:rect l="l" t="t" r="r" b="b"/>
            <a:pathLst>
              <a:path w="7972425" h="476250" extrusionOk="0">
                <a:moveTo>
                  <a:pt x="0" y="0"/>
                </a:moveTo>
                <a:lnTo>
                  <a:pt x="7972425" y="0"/>
                </a:lnTo>
                <a:lnTo>
                  <a:pt x="7972425" y="476250"/>
                </a:lnTo>
                <a:lnTo>
                  <a:pt x="0" y="47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23" name="Google Shape;723;p35"/>
          <p:cNvSpPr txBox="1">
            <a:spLocks noGrp="1"/>
          </p:cNvSpPr>
          <p:nvPr>
            <p:ph type="body" idx="1"/>
          </p:nvPr>
        </p:nvSpPr>
        <p:spPr>
          <a:xfrm>
            <a:off x="8406798" y="516591"/>
            <a:ext cx="3315600" cy="5307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SzPts val="1400"/>
              <a:buFont typeface="Exo 2 Regular"/>
              <a:buNone/>
              <a:defRPr sz="2000"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724" name="Google Shape;724;p35"/>
          <p:cNvSpPr txBox="1">
            <a:spLocks noGrp="1"/>
          </p:cNvSpPr>
          <p:nvPr>
            <p:ph type="title"/>
          </p:nvPr>
        </p:nvSpPr>
        <p:spPr>
          <a:xfrm>
            <a:off x="443900" y="230771"/>
            <a:ext cx="73017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25" name="Google Shape;725;p35"/>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26" name="Google Shape;726;p35"/>
          <p:cNvSpPr txBox="1">
            <a:spLocks noGrp="1"/>
          </p:cNvSpPr>
          <p:nvPr>
            <p:ph type="subTitle" idx="2"/>
          </p:nvPr>
        </p:nvSpPr>
        <p:spPr>
          <a:xfrm>
            <a:off x="443900" y="1018109"/>
            <a:ext cx="7301700" cy="834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727" name="Google Shape;727;p35"/>
          <p:cNvSpPr txBox="1">
            <a:spLocks noGrp="1"/>
          </p:cNvSpPr>
          <p:nvPr>
            <p:ph type="body" idx="3"/>
          </p:nvPr>
        </p:nvSpPr>
        <p:spPr>
          <a:xfrm>
            <a:off x="443900" y="3428999"/>
            <a:ext cx="2254500" cy="26631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600"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728" name="Google Shape;728;p35"/>
          <p:cNvCxnSpPr/>
          <p:nvPr/>
        </p:nvCxnSpPr>
        <p:spPr>
          <a:xfrm>
            <a:off x="443900" y="3276158"/>
            <a:ext cx="2254500" cy="0"/>
          </a:xfrm>
          <a:prstGeom prst="straightConnector1">
            <a:avLst/>
          </a:prstGeom>
          <a:noFill/>
          <a:ln w="19050" cap="rnd" cmpd="sng">
            <a:solidFill>
              <a:schemeClr val="accent1"/>
            </a:solidFill>
            <a:prstDash val="solid"/>
            <a:round/>
            <a:headEnd type="none" w="sm" len="sm"/>
            <a:tailEnd type="none" w="sm" len="sm"/>
          </a:ln>
        </p:spPr>
      </p:cxnSp>
      <p:sp>
        <p:nvSpPr>
          <p:cNvPr id="729" name="Google Shape;729;p35"/>
          <p:cNvSpPr txBox="1">
            <a:spLocks noGrp="1"/>
          </p:cNvSpPr>
          <p:nvPr>
            <p:ph type="body" idx="4"/>
          </p:nvPr>
        </p:nvSpPr>
        <p:spPr>
          <a:xfrm>
            <a:off x="2913810" y="3428999"/>
            <a:ext cx="2254500" cy="26631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600"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730" name="Google Shape;730;p35"/>
          <p:cNvCxnSpPr/>
          <p:nvPr/>
        </p:nvCxnSpPr>
        <p:spPr>
          <a:xfrm>
            <a:off x="2913810" y="3276158"/>
            <a:ext cx="2254500" cy="0"/>
          </a:xfrm>
          <a:prstGeom prst="straightConnector1">
            <a:avLst/>
          </a:prstGeom>
          <a:noFill/>
          <a:ln w="19050" cap="rnd" cmpd="sng">
            <a:solidFill>
              <a:schemeClr val="accent1"/>
            </a:solidFill>
            <a:prstDash val="solid"/>
            <a:round/>
            <a:headEnd type="none" w="sm" len="sm"/>
            <a:tailEnd type="none" w="sm" len="sm"/>
          </a:ln>
        </p:spPr>
      </p:cxnSp>
      <p:sp>
        <p:nvSpPr>
          <p:cNvPr id="731" name="Google Shape;731;p35"/>
          <p:cNvSpPr txBox="1">
            <a:spLocks noGrp="1"/>
          </p:cNvSpPr>
          <p:nvPr>
            <p:ph type="body" idx="5"/>
          </p:nvPr>
        </p:nvSpPr>
        <p:spPr>
          <a:xfrm>
            <a:off x="5383721" y="3428999"/>
            <a:ext cx="2254500" cy="26631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sz="1600"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732" name="Google Shape;732;p35"/>
          <p:cNvCxnSpPr/>
          <p:nvPr/>
        </p:nvCxnSpPr>
        <p:spPr>
          <a:xfrm>
            <a:off x="5383721" y="3276158"/>
            <a:ext cx="2254500" cy="0"/>
          </a:xfrm>
          <a:prstGeom prst="straightConnector1">
            <a:avLst/>
          </a:prstGeom>
          <a:noFill/>
          <a:ln w="19050" cap="rnd" cmpd="sng">
            <a:solidFill>
              <a:schemeClr val="accent1"/>
            </a:solidFill>
            <a:prstDash val="solid"/>
            <a:round/>
            <a:headEnd type="none" w="sm" len="sm"/>
            <a:tailEnd type="none" w="sm" len="sm"/>
          </a:ln>
        </p:spPr>
      </p:cxnSp>
      <p:sp>
        <p:nvSpPr>
          <p:cNvPr id="733" name="Google Shape;733;p35"/>
          <p:cNvSpPr txBox="1">
            <a:spLocks noGrp="1"/>
          </p:cNvSpPr>
          <p:nvPr>
            <p:ph type="body" idx="6"/>
          </p:nvPr>
        </p:nvSpPr>
        <p:spPr>
          <a:xfrm>
            <a:off x="8406798" y="1187822"/>
            <a:ext cx="3315600" cy="5018400"/>
          </a:xfrm>
          <a:prstGeom prst="rect">
            <a:avLst/>
          </a:prstGeom>
          <a:noFill/>
          <a:ln>
            <a:noFill/>
          </a:ln>
        </p:spPr>
        <p:txBody>
          <a:bodyPr spcFirstLastPara="1" wrap="square" lIns="0" tIns="0" rIns="0" bIns="0" anchor="ctr" anchorCtr="0">
            <a:noAutofit/>
          </a:bodyPr>
          <a:lstStyle>
            <a:lvl1pPr marL="457200" lvl="0" indent="-317500" algn="l" rtl="0">
              <a:lnSpc>
                <a:spcPct val="100000"/>
              </a:lnSpc>
              <a:spcBef>
                <a:spcPts val="600"/>
              </a:spcBef>
              <a:spcAft>
                <a:spcPts val="0"/>
              </a:spcAft>
              <a:buClr>
                <a:schemeClr val="lt1"/>
              </a:buClr>
              <a:buSzPts val="1400"/>
              <a:buFont typeface="Exo 2"/>
              <a:buChar char="•"/>
              <a:defRPr sz="1600" i="0">
                <a:solidFill>
                  <a:schemeClr val="lt1"/>
                </a:solidFill>
                <a:latin typeface="Exo 2"/>
                <a:ea typeface="Exo 2"/>
                <a:cs typeface="Exo 2"/>
                <a:sym typeface="Exo 2"/>
              </a:defRPr>
            </a:lvl1pPr>
            <a:lvl2pPr marL="914400" lvl="1"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2pPr>
            <a:lvl3pPr marL="1371600" lvl="2"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3pPr>
            <a:lvl4pPr marL="1828800" lvl="3"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4pPr>
            <a:lvl5pPr marL="2286000" lvl="4"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5pPr>
            <a:lvl6pPr marL="2743200" lvl="5"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6pPr>
            <a:lvl7pPr marL="3200400" lvl="6"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7pPr>
            <a:lvl8pPr marL="3657600" lvl="7"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8pPr>
            <a:lvl9pPr marL="4114800" lvl="8" indent="-317500" algn="l" rtl="0">
              <a:lnSpc>
                <a:spcPct val="100000"/>
              </a:lnSpc>
              <a:spcBef>
                <a:spcPts val="1000"/>
              </a:spcBef>
              <a:spcAft>
                <a:spcPts val="1000"/>
              </a:spcAft>
              <a:buClr>
                <a:schemeClr val="lt1"/>
              </a:buClr>
              <a:buSzPts val="1400"/>
              <a:buFont typeface="Exo 2"/>
              <a:buChar char="•"/>
              <a:defRPr>
                <a:solidFill>
                  <a:schemeClr val="lt1"/>
                </a:solidFill>
                <a:latin typeface="Exo 2"/>
                <a:ea typeface="Exo 2"/>
                <a:cs typeface="Exo 2"/>
                <a:sym typeface="Exo 2"/>
              </a:defRPr>
            </a:lvl9pPr>
          </a:lstStyle>
          <a:p>
            <a:endParaRPr/>
          </a:p>
        </p:txBody>
      </p:sp>
      <p:grpSp>
        <p:nvGrpSpPr>
          <p:cNvPr id="734" name="Google Shape;734;p35"/>
          <p:cNvGrpSpPr/>
          <p:nvPr/>
        </p:nvGrpSpPr>
        <p:grpSpPr>
          <a:xfrm>
            <a:off x="10577698" y="6495228"/>
            <a:ext cx="1323412" cy="240233"/>
            <a:chOff x="1753506" y="1074221"/>
            <a:chExt cx="2173448" cy="394536"/>
          </a:xfrm>
        </p:grpSpPr>
        <p:sp>
          <p:nvSpPr>
            <p:cNvPr id="735" name="Google Shape;735;p35"/>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36" name="Google Shape;736;p35"/>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37" name="Google Shape;737;p35"/>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38" name="Google Shape;738;p35"/>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39" name="Google Shape;739;p35"/>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0" name="Google Shape;740;p35"/>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1" name="Google Shape;741;p35"/>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2" name="Google Shape;742;p35"/>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3" name="Google Shape;743;p35"/>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4" name="Google Shape;744;p35"/>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5" name="Google Shape;745;p35"/>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6" name="Google Shape;746;p35"/>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7" name="Google Shape;747;p35"/>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8" name="Google Shape;748;p35"/>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9" name="Google Shape;749;p35"/>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5. CS 1 col sidebar">
  <p:cSld name="5. CS 1 col sidebar">
    <p:spTree>
      <p:nvGrpSpPr>
        <p:cNvPr id="1" name="Shape 750"/>
        <p:cNvGrpSpPr/>
        <p:nvPr/>
      </p:nvGrpSpPr>
      <p:grpSpPr>
        <a:xfrm>
          <a:off x="0" y="0"/>
          <a:ext cx="0" cy="0"/>
          <a:chOff x="0" y="0"/>
          <a:chExt cx="0" cy="0"/>
        </a:xfrm>
      </p:grpSpPr>
      <p:sp>
        <p:nvSpPr>
          <p:cNvPr id="751" name="Google Shape;751;p36"/>
          <p:cNvSpPr/>
          <p:nvPr/>
        </p:nvSpPr>
        <p:spPr>
          <a:xfrm>
            <a:off x="0" y="-1905"/>
            <a:ext cx="12179700" cy="638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752" name="Google Shape;752;p36"/>
          <p:cNvSpPr/>
          <p:nvPr/>
        </p:nvSpPr>
        <p:spPr>
          <a:xfrm flipH="1">
            <a:off x="7976066" y="-1905"/>
            <a:ext cx="4205454" cy="6860381"/>
          </a:xfrm>
          <a:custGeom>
            <a:avLst/>
            <a:gdLst/>
            <a:ahLst/>
            <a:cxnLst/>
            <a:rect l="l" t="t" r="r" b="b"/>
            <a:pathLst>
              <a:path w="7972425" h="476250" extrusionOk="0">
                <a:moveTo>
                  <a:pt x="0" y="0"/>
                </a:moveTo>
                <a:lnTo>
                  <a:pt x="7972425" y="0"/>
                </a:lnTo>
                <a:lnTo>
                  <a:pt x="7972425" y="476250"/>
                </a:lnTo>
                <a:lnTo>
                  <a:pt x="0" y="47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53" name="Google Shape;753;p36"/>
          <p:cNvSpPr txBox="1">
            <a:spLocks noGrp="1"/>
          </p:cNvSpPr>
          <p:nvPr>
            <p:ph type="title"/>
          </p:nvPr>
        </p:nvSpPr>
        <p:spPr>
          <a:xfrm>
            <a:off x="443900" y="217323"/>
            <a:ext cx="7301700" cy="9459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54" name="Google Shape;754;p3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55" name="Google Shape;755;p36"/>
          <p:cNvSpPr txBox="1">
            <a:spLocks noGrp="1"/>
          </p:cNvSpPr>
          <p:nvPr>
            <p:ph type="body" idx="1"/>
          </p:nvPr>
        </p:nvSpPr>
        <p:spPr>
          <a:xfrm>
            <a:off x="443900" y="1858067"/>
            <a:ext cx="7301700" cy="4233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756" name="Google Shape;756;p36"/>
          <p:cNvSpPr txBox="1">
            <a:spLocks noGrp="1"/>
          </p:cNvSpPr>
          <p:nvPr>
            <p:ph type="body" idx="2"/>
          </p:nvPr>
        </p:nvSpPr>
        <p:spPr>
          <a:xfrm>
            <a:off x="8406798" y="516591"/>
            <a:ext cx="3315600" cy="5689800"/>
          </a:xfrm>
          <a:prstGeom prst="rect">
            <a:avLst/>
          </a:prstGeom>
          <a:noFill/>
          <a:ln>
            <a:noFill/>
          </a:ln>
        </p:spPr>
        <p:txBody>
          <a:bodyPr spcFirstLastPara="1" wrap="square" lIns="0" tIns="0" rIns="0" bIns="0" anchor="ctr" anchorCtr="0">
            <a:noAutofit/>
          </a:bodyPr>
          <a:lstStyle>
            <a:lvl1pPr marL="457200" lvl="0" indent="-317500" algn="l" rtl="0">
              <a:lnSpc>
                <a:spcPct val="100000"/>
              </a:lnSpc>
              <a:spcBef>
                <a:spcPts val="600"/>
              </a:spcBef>
              <a:spcAft>
                <a:spcPts val="0"/>
              </a:spcAft>
              <a:buClr>
                <a:schemeClr val="lt1"/>
              </a:buClr>
              <a:buSzPts val="1400"/>
              <a:buChar char="•"/>
              <a:defRPr sz="2400" i="0">
                <a:solidFill>
                  <a:schemeClr val="lt1"/>
                </a:solidFill>
              </a:defRPr>
            </a:lvl1pPr>
            <a:lvl2pPr marL="914400" lvl="1" indent="-317500" algn="l" rtl="0">
              <a:lnSpc>
                <a:spcPct val="100000"/>
              </a:lnSpc>
              <a:spcBef>
                <a:spcPts val="1000"/>
              </a:spcBef>
              <a:spcAft>
                <a:spcPts val="0"/>
              </a:spcAft>
              <a:buClr>
                <a:schemeClr val="lt1"/>
              </a:buClr>
              <a:buSzPts val="1400"/>
              <a:buChar char="•"/>
              <a:defRPr>
                <a:solidFill>
                  <a:schemeClr val="lt1"/>
                </a:solidFill>
              </a:defRPr>
            </a:lvl2pPr>
            <a:lvl3pPr marL="1371600" lvl="2" indent="-317500" algn="l" rtl="0">
              <a:lnSpc>
                <a:spcPct val="100000"/>
              </a:lnSpc>
              <a:spcBef>
                <a:spcPts val="1000"/>
              </a:spcBef>
              <a:spcAft>
                <a:spcPts val="0"/>
              </a:spcAft>
              <a:buClr>
                <a:schemeClr val="lt1"/>
              </a:buClr>
              <a:buSzPts val="1400"/>
              <a:buChar char="•"/>
              <a:defRPr>
                <a:solidFill>
                  <a:schemeClr val="lt1"/>
                </a:solidFill>
              </a:defRPr>
            </a:lvl3pPr>
            <a:lvl4pPr marL="1828800" lvl="3" indent="-317500" algn="l" rtl="0">
              <a:lnSpc>
                <a:spcPct val="100000"/>
              </a:lnSpc>
              <a:spcBef>
                <a:spcPts val="1000"/>
              </a:spcBef>
              <a:spcAft>
                <a:spcPts val="0"/>
              </a:spcAft>
              <a:buClr>
                <a:schemeClr val="lt1"/>
              </a:buClr>
              <a:buSzPts val="1400"/>
              <a:buChar char="•"/>
              <a:defRPr>
                <a:solidFill>
                  <a:schemeClr val="lt1"/>
                </a:solidFill>
              </a:defRPr>
            </a:lvl4pPr>
            <a:lvl5pPr marL="2286000" lvl="4" indent="-317500" algn="l" rtl="0">
              <a:lnSpc>
                <a:spcPct val="100000"/>
              </a:lnSpc>
              <a:spcBef>
                <a:spcPts val="1000"/>
              </a:spcBef>
              <a:spcAft>
                <a:spcPts val="0"/>
              </a:spcAft>
              <a:buClr>
                <a:schemeClr val="lt1"/>
              </a:buClr>
              <a:buSzPts val="1400"/>
              <a:buChar char="•"/>
              <a:defRPr>
                <a:solidFill>
                  <a:schemeClr val="lt1"/>
                </a:solidFill>
              </a:defRPr>
            </a:lvl5pPr>
            <a:lvl6pPr marL="2743200" lvl="5" indent="-317500" algn="l" rtl="0">
              <a:lnSpc>
                <a:spcPct val="100000"/>
              </a:lnSpc>
              <a:spcBef>
                <a:spcPts val="1000"/>
              </a:spcBef>
              <a:spcAft>
                <a:spcPts val="0"/>
              </a:spcAft>
              <a:buClr>
                <a:schemeClr val="lt1"/>
              </a:buClr>
              <a:buSzPts val="1400"/>
              <a:buChar char="•"/>
              <a:defRPr>
                <a:solidFill>
                  <a:schemeClr val="lt1"/>
                </a:solidFill>
              </a:defRPr>
            </a:lvl6pPr>
            <a:lvl7pPr marL="3200400" lvl="6" indent="-317500" algn="l" rtl="0">
              <a:lnSpc>
                <a:spcPct val="100000"/>
              </a:lnSpc>
              <a:spcBef>
                <a:spcPts val="1000"/>
              </a:spcBef>
              <a:spcAft>
                <a:spcPts val="0"/>
              </a:spcAft>
              <a:buClr>
                <a:schemeClr val="lt1"/>
              </a:buClr>
              <a:buSzPts val="1400"/>
              <a:buChar char="•"/>
              <a:defRPr>
                <a:solidFill>
                  <a:schemeClr val="lt1"/>
                </a:solidFill>
              </a:defRPr>
            </a:lvl7pPr>
            <a:lvl8pPr marL="3657600" lvl="7" indent="-317500" algn="l" rtl="0">
              <a:lnSpc>
                <a:spcPct val="100000"/>
              </a:lnSpc>
              <a:spcBef>
                <a:spcPts val="1000"/>
              </a:spcBef>
              <a:spcAft>
                <a:spcPts val="0"/>
              </a:spcAft>
              <a:buClr>
                <a:schemeClr val="lt1"/>
              </a:buClr>
              <a:buSzPts val="1400"/>
              <a:buChar char="•"/>
              <a:defRPr>
                <a:solidFill>
                  <a:schemeClr val="lt1"/>
                </a:solidFill>
              </a:defRPr>
            </a:lvl8pPr>
            <a:lvl9pPr marL="4114800" lvl="8" indent="-317500" algn="l" rtl="0">
              <a:lnSpc>
                <a:spcPct val="100000"/>
              </a:lnSpc>
              <a:spcBef>
                <a:spcPts val="1000"/>
              </a:spcBef>
              <a:spcAft>
                <a:spcPts val="1000"/>
              </a:spcAft>
              <a:buClr>
                <a:schemeClr val="lt1"/>
              </a:buClr>
              <a:buSzPts val="1400"/>
              <a:buChar char="•"/>
              <a:defRPr>
                <a:solidFill>
                  <a:schemeClr val="lt1"/>
                </a:solidFill>
              </a:defRPr>
            </a:lvl9pPr>
          </a:lstStyle>
          <a:p>
            <a:endParaRPr/>
          </a:p>
        </p:txBody>
      </p:sp>
      <p:grpSp>
        <p:nvGrpSpPr>
          <p:cNvPr id="757" name="Google Shape;757;p36"/>
          <p:cNvGrpSpPr/>
          <p:nvPr/>
        </p:nvGrpSpPr>
        <p:grpSpPr>
          <a:xfrm>
            <a:off x="10577698" y="6495228"/>
            <a:ext cx="1323412" cy="240233"/>
            <a:chOff x="1753506" y="1074221"/>
            <a:chExt cx="2173448" cy="394536"/>
          </a:xfrm>
        </p:grpSpPr>
        <p:sp>
          <p:nvSpPr>
            <p:cNvPr id="758" name="Google Shape;758;p36"/>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59" name="Google Shape;759;p36"/>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0" name="Google Shape;760;p36"/>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1" name="Google Shape;761;p36"/>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2" name="Google Shape;762;p36"/>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3" name="Google Shape;763;p36"/>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4" name="Google Shape;764;p36"/>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5" name="Google Shape;765;p36"/>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6" name="Google Shape;766;p36"/>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7" name="Google Shape;767;p36"/>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8" name="Google Shape;768;p36"/>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9" name="Google Shape;769;p36"/>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70" name="Google Shape;770;p36"/>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71" name="Google Shape;771;p36"/>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72" name="Google Shape;772;p36"/>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5. CS Title sidebar">
  <p:cSld name="5. CS Title sidebar">
    <p:spTree>
      <p:nvGrpSpPr>
        <p:cNvPr id="1" name="Shape 773"/>
        <p:cNvGrpSpPr/>
        <p:nvPr/>
      </p:nvGrpSpPr>
      <p:grpSpPr>
        <a:xfrm>
          <a:off x="0" y="0"/>
          <a:ext cx="0" cy="0"/>
          <a:chOff x="0" y="0"/>
          <a:chExt cx="0" cy="0"/>
        </a:xfrm>
      </p:grpSpPr>
      <p:sp>
        <p:nvSpPr>
          <p:cNvPr id="774" name="Google Shape;774;p37"/>
          <p:cNvSpPr/>
          <p:nvPr/>
        </p:nvSpPr>
        <p:spPr>
          <a:xfrm>
            <a:off x="0" y="-1905"/>
            <a:ext cx="12179700" cy="638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775" name="Google Shape;775;p37"/>
          <p:cNvSpPr/>
          <p:nvPr/>
        </p:nvSpPr>
        <p:spPr>
          <a:xfrm flipH="1">
            <a:off x="7976066" y="-1905"/>
            <a:ext cx="4205454" cy="6860381"/>
          </a:xfrm>
          <a:custGeom>
            <a:avLst/>
            <a:gdLst/>
            <a:ahLst/>
            <a:cxnLst/>
            <a:rect l="l" t="t" r="r" b="b"/>
            <a:pathLst>
              <a:path w="7972425" h="476250" extrusionOk="0">
                <a:moveTo>
                  <a:pt x="0" y="0"/>
                </a:moveTo>
                <a:lnTo>
                  <a:pt x="7972425" y="0"/>
                </a:lnTo>
                <a:lnTo>
                  <a:pt x="7972425" y="476250"/>
                </a:lnTo>
                <a:lnTo>
                  <a:pt x="0" y="47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76" name="Google Shape;776;p37"/>
          <p:cNvSpPr txBox="1">
            <a:spLocks noGrp="1"/>
          </p:cNvSpPr>
          <p:nvPr>
            <p:ph type="title"/>
          </p:nvPr>
        </p:nvSpPr>
        <p:spPr>
          <a:xfrm>
            <a:off x="443900" y="217323"/>
            <a:ext cx="7301700" cy="9459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77" name="Google Shape;777;p3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nvGrpSpPr>
          <p:cNvPr id="778" name="Google Shape;778;p37"/>
          <p:cNvGrpSpPr/>
          <p:nvPr/>
        </p:nvGrpSpPr>
        <p:grpSpPr>
          <a:xfrm>
            <a:off x="10577698" y="6495228"/>
            <a:ext cx="1323412" cy="240233"/>
            <a:chOff x="1753506" y="1074221"/>
            <a:chExt cx="2173448" cy="394536"/>
          </a:xfrm>
        </p:grpSpPr>
        <p:sp>
          <p:nvSpPr>
            <p:cNvPr id="779" name="Google Shape;779;p37"/>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0" name="Google Shape;780;p37"/>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1" name="Google Shape;781;p37"/>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2" name="Google Shape;782;p37"/>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3" name="Google Shape;783;p37"/>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4" name="Google Shape;784;p37"/>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5" name="Google Shape;785;p37"/>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6" name="Google Shape;786;p37"/>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7" name="Google Shape;787;p37"/>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8" name="Google Shape;788;p37"/>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89" name="Google Shape;789;p37"/>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0" name="Google Shape;790;p37"/>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1" name="Google Shape;791;p37"/>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2" name="Google Shape;792;p37"/>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3" name="Google Shape;793;p37"/>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4. Content 1 col bottom bar">
  <p:cSld name="4. Content 1 col bottom bar">
    <p:spTree>
      <p:nvGrpSpPr>
        <p:cNvPr id="1" name="Shape 794"/>
        <p:cNvGrpSpPr/>
        <p:nvPr/>
      </p:nvGrpSpPr>
      <p:grpSpPr>
        <a:xfrm>
          <a:off x="0" y="0"/>
          <a:ext cx="0" cy="0"/>
          <a:chOff x="0" y="0"/>
          <a:chExt cx="0" cy="0"/>
        </a:xfrm>
      </p:grpSpPr>
      <p:sp>
        <p:nvSpPr>
          <p:cNvPr id="795" name="Google Shape;795;p38"/>
          <p:cNvSpPr/>
          <p:nvPr/>
        </p:nvSpPr>
        <p:spPr>
          <a:xfrm flipH="1">
            <a:off x="3640" y="4410635"/>
            <a:ext cx="12177879" cy="2447925"/>
          </a:xfrm>
          <a:custGeom>
            <a:avLst/>
            <a:gdLst/>
            <a:ahLst/>
            <a:cxnLst/>
            <a:rect l="l" t="t" r="r" b="b"/>
            <a:pathLst>
              <a:path w="7972425" h="476250" extrusionOk="0">
                <a:moveTo>
                  <a:pt x="0" y="0"/>
                </a:moveTo>
                <a:lnTo>
                  <a:pt x="7972425" y="0"/>
                </a:lnTo>
                <a:lnTo>
                  <a:pt x="7972425" y="476250"/>
                </a:lnTo>
                <a:lnTo>
                  <a:pt x="0" y="47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6" name="Google Shape;796;p38"/>
          <p:cNvSpPr txBox="1">
            <a:spLocks noGrp="1"/>
          </p:cNvSpPr>
          <p:nvPr>
            <p:ph type="title"/>
          </p:nvPr>
        </p:nvSpPr>
        <p:spPr>
          <a:xfrm>
            <a:off x="443899" y="55267"/>
            <a:ext cx="112785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97" name="Google Shape;797;p38"/>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8" name="Google Shape;798;p38"/>
          <p:cNvSpPr txBox="1">
            <a:spLocks noGrp="1"/>
          </p:cNvSpPr>
          <p:nvPr>
            <p:ph type="body" idx="1"/>
          </p:nvPr>
        </p:nvSpPr>
        <p:spPr>
          <a:xfrm>
            <a:off x="443899" y="1858067"/>
            <a:ext cx="11278500" cy="2316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1400"/>
              <a:buNone/>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799" name="Google Shape;799;p38"/>
          <p:cNvSpPr txBox="1">
            <a:spLocks noGrp="1"/>
          </p:cNvSpPr>
          <p:nvPr>
            <p:ph type="subTitle" idx="2"/>
          </p:nvPr>
        </p:nvSpPr>
        <p:spPr>
          <a:xfrm>
            <a:off x="443899" y="842606"/>
            <a:ext cx="112785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800" name="Google Shape;800;p38"/>
          <p:cNvSpPr txBox="1">
            <a:spLocks noGrp="1"/>
          </p:cNvSpPr>
          <p:nvPr>
            <p:ph type="body" idx="3"/>
          </p:nvPr>
        </p:nvSpPr>
        <p:spPr>
          <a:xfrm>
            <a:off x="443899" y="4618571"/>
            <a:ext cx="11278500" cy="16935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400"/>
              <a:buFont typeface="Exo 2 Regular"/>
              <a:buNone/>
              <a:defRPr sz="2000" i="0">
                <a:solidFill>
                  <a:schemeClr val="accent3"/>
                </a:solidFill>
                <a:latin typeface="Exo 2 Regular"/>
                <a:ea typeface="Exo 2 Regular"/>
                <a:cs typeface="Exo 2 Regular"/>
                <a:sym typeface="Exo 2 Regular"/>
              </a:defRPr>
            </a:lvl1pPr>
            <a:lvl2pPr marL="914400" lvl="1" indent="-317500" algn="l" rtl="0">
              <a:lnSpc>
                <a:spcPct val="100000"/>
              </a:lnSpc>
              <a:spcBef>
                <a:spcPts val="18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grpSp>
        <p:nvGrpSpPr>
          <p:cNvPr id="801" name="Google Shape;801;p38"/>
          <p:cNvGrpSpPr/>
          <p:nvPr/>
        </p:nvGrpSpPr>
        <p:grpSpPr>
          <a:xfrm>
            <a:off x="10577698" y="6495228"/>
            <a:ext cx="1323412" cy="240233"/>
            <a:chOff x="1753506" y="1074221"/>
            <a:chExt cx="2173448" cy="394536"/>
          </a:xfrm>
        </p:grpSpPr>
        <p:sp>
          <p:nvSpPr>
            <p:cNvPr id="802" name="Google Shape;802;p38"/>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3" name="Google Shape;803;p38"/>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4" name="Google Shape;804;p38"/>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5" name="Google Shape;805;p38"/>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6" name="Google Shape;806;p38"/>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7" name="Google Shape;807;p38"/>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8" name="Google Shape;808;p38"/>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9" name="Google Shape;809;p38"/>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0" name="Google Shape;810;p38"/>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1" name="Google Shape;811;p38"/>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2" name="Google Shape;812;p38"/>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3" name="Google Shape;813;p38"/>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4" name="Google Shape;814;p38"/>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5" name="Google Shape;815;p38"/>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6" name="Google Shape;816;p38"/>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6. Bar 3 number content">
  <p:cSld name="6. Bar 3 number content">
    <p:spTree>
      <p:nvGrpSpPr>
        <p:cNvPr id="1" name="Shape 817"/>
        <p:cNvGrpSpPr/>
        <p:nvPr/>
      </p:nvGrpSpPr>
      <p:grpSpPr>
        <a:xfrm>
          <a:off x="0" y="0"/>
          <a:ext cx="0" cy="0"/>
          <a:chOff x="0" y="0"/>
          <a:chExt cx="0" cy="0"/>
        </a:xfrm>
      </p:grpSpPr>
      <p:sp>
        <p:nvSpPr>
          <p:cNvPr id="818" name="Google Shape;818;p39"/>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19" name="Google Shape;819;p39"/>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20" name="Google Shape;820;p39"/>
          <p:cNvSpPr/>
          <p:nvPr/>
        </p:nvSpPr>
        <p:spPr>
          <a:xfrm>
            <a:off x="4088813" y="2027111"/>
            <a:ext cx="9600" cy="4019550"/>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21" name="Google Shape;821;p39"/>
          <p:cNvSpPr/>
          <p:nvPr/>
        </p:nvSpPr>
        <p:spPr>
          <a:xfrm>
            <a:off x="8049492" y="2027111"/>
            <a:ext cx="9600" cy="4019550"/>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22" name="Google Shape;822;p39"/>
          <p:cNvSpPr txBox="1">
            <a:spLocks noGrp="1"/>
          </p:cNvSpPr>
          <p:nvPr>
            <p:ph type="body" idx="1"/>
          </p:nvPr>
        </p:nvSpPr>
        <p:spPr>
          <a:xfrm>
            <a:off x="4459457" y="4089990"/>
            <a:ext cx="3152400" cy="17607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SzPts val="1400"/>
              <a:buFont typeface="Exo 2"/>
              <a:buNone/>
              <a:defRPr sz="2000" i="0">
                <a:solidFill>
                  <a:schemeClr val="dk2"/>
                </a:solidFill>
                <a:latin typeface="Exo 2"/>
                <a:ea typeface="Exo 2"/>
                <a:cs typeface="Exo 2"/>
                <a:sym typeface="Exo 2"/>
              </a:defRPr>
            </a:lvl1pPr>
            <a:lvl2pPr marL="914400" lvl="1" indent="-317500" algn="l" rtl="0">
              <a:lnSpc>
                <a:spcPct val="100000"/>
              </a:lnSpc>
              <a:spcBef>
                <a:spcPts val="10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0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0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0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0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0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0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000"/>
              </a:spcBef>
              <a:spcAft>
                <a:spcPts val="1000"/>
              </a:spcAft>
              <a:buSzPts val="1400"/>
              <a:buFont typeface="Exo 2"/>
              <a:buChar char="•"/>
              <a:defRPr>
                <a:latin typeface="Exo 2"/>
                <a:ea typeface="Exo 2"/>
                <a:cs typeface="Exo 2"/>
                <a:sym typeface="Exo 2"/>
              </a:defRPr>
            </a:lvl9pPr>
          </a:lstStyle>
          <a:p>
            <a:endParaRPr/>
          </a:p>
        </p:txBody>
      </p:sp>
      <p:sp>
        <p:nvSpPr>
          <p:cNvPr id="823" name="Google Shape;823;p39"/>
          <p:cNvSpPr txBox="1">
            <a:spLocks noGrp="1"/>
          </p:cNvSpPr>
          <p:nvPr>
            <p:ph type="body" idx="2"/>
          </p:nvPr>
        </p:nvSpPr>
        <p:spPr>
          <a:xfrm>
            <a:off x="8447926" y="4086338"/>
            <a:ext cx="3152400" cy="17607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SzPts val="1400"/>
              <a:buFont typeface="Exo 2"/>
              <a:buNone/>
              <a:defRPr sz="2000" i="0">
                <a:solidFill>
                  <a:schemeClr val="dk2"/>
                </a:solidFill>
                <a:latin typeface="Exo 2"/>
                <a:ea typeface="Exo 2"/>
                <a:cs typeface="Exo 2"/>
                <a:sym typeface="Exo 2"/>
              </a:defRPr>
            </a:lvl1pPr>
            <a:lvl2pPr marL="914400" lvl="1" indent="-317500" algn="l" rtl="0">
              <a:lnSpc>
                <a:spcPct val="100000"/>
              </a:lnSpc>
              <a:spcBef>
                <a:spcPts val="10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0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0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0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0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0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0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000"/>
              </a:spcBef>
              <a:spcAft>
                <a:spcPts val="1000"/>
              </a:spcAft>
              <a:buSzPts val="1400"/>
              <a:buFont typeface="Exo 2"/>
              <a:buChar char="•"/>
              <a:defRPr>
                <a:latin typeface="Exo 2"/>
                <a:ea typeface="Exo 2"/>
                <a:cs typeface="Exo 2"/>
                <a:sym typeface="Exo 2"/>
              </a:defRPr>
            </a:lvl9pPr>
          </a:lstStyle>
          <a:p>
            <a:endParaRPr/>
          </a:p>
        </p:txBody>
      </p:sp>
      <p:sp>
        <p:nvSpPr>
          <p:cNvPr id="824" name="Google Shape;824;p39"/>
          <p:cNvSpPr txBox="1">
            <a:spLocks noGrp="1"/>
          </p:cNvSpPr>
          <p:nvPr>
            <p:ph type="body" idx="3"/>
          </p:nvPr>
        </p:nvSpPr>
        <p:spPr>
          <a:xfrm>
            <a:off x="484677" y="4085451"/>
            <a:ext cx="3152400" cy="17607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SzPts val="1400"/>
              <a:buFont typeface="Exo 2"/>
              <a:buNone/>
              <a:defRPr sz="2000" i="0">
                <a:solidFill>
                  <a:schemeClr val="dk2"/>
                </a:solidFill>
                <a:latin typeface="Exo 2"/>
                <a:ea typeface="Exo 2"/>
                <a:cs typeface="Exo 2"/>
                <a:sym typeface="Exo 2"/>
              </a:defRPr>
            </a:lvl1pPr>
            <a:lvl2pPr marL="914400" lvl="1" indent="-317500" algn="l" rtl="0">
              <a:lnSpc>
                <a:spcPct val="100000"/>
              </a:lnSpc>
              <a:spcBef>
                <a:spcPts val="10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0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0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0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0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0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0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000"/>
              </a:spcBef>
              <a:spcAft>
                <a:spcPts val="1000"/>
              </a:spcAft>
              <a:buSzPts val="1400"/>
              <a:buFont typeface="Exo 2"/>
              <a:buChar char="•"/>
              <a:defRPr>
                <a:latin typeface="Exo 2"/>
                <a:ea typeface="Exo 2"/>
                <a:cs typeface="Exo 2"/>
                <a:sym typeface="Exo 2"/>
              </a:defRPr>
            </a:lvl9pPr>
          </a:lstStyle>
          <a:p>
            <a:endParaRPr/>
          </a:p>
        </p:txBody>
      </p:sp>
      <p:sp>
        <p:nvSpPr>
          <p:cNvPr id="825" name="Google Shape;825;p39"/>
          <p:cNvSpPr txBox="1">
            <a:spLocks noGrp="1"/>
          </p:cNvSpPr>
          <p:nvPr>
            <p:ph type="body" idx="4"/>
          </p:nvPr>
        </p:nvSpPr>
        <p:spPr>
          <a:xfrm>
            <a:off x="4456376" y="2208864"/>
            <a:ext cx="3152400" cy="1760700"/>
          </a:xfrm>
          <a:prstGeom prst="rect">
            <a:avLst/>
          </a:prstGeom>
          <a:noFill/>
          <a:ln>
            <a:noFill/>
          </a:ln>
        </p:spPr>
        <p:txBody>
          <a:bodyPr spcFirstLastPara="1" wrap="square" lIns="0" tIns="0" rIns="0" bIns="0" anchor="b" anchorCtr="0">
            <a:noAutofit/>
          </a:bodyPr>
          <a:lstStyle>
            <a:lvl1pPr marL="457200" lvl="0" indent="-228600" algn="ctr" rtl="0">
              <a:lnSpc>
                <a:spcPct val="85000"/>
              </a:lnSpc>
              <a:spcBef>
                <a:spcPts val="0"/>
              </a:spcBef>
              <a:spcAft>
                <a:spcPts val="0"/>
              </a:spcAft>
              <a:buSzPts val="1400"/>
              <a:buFont typeface="Exo 2 Regular"/>
              <a:buNone/>
              <a:defRPr sz="7200"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826" name="Google Shape;826;p39"/>
          <p:cNvSpPr txBox="1">
            <a:spLocks noGrp="1"/>
          </p:cNvSpPr>
          <p:nvPr>
            <p:ph type="body" idx="5"/>
          </p:nvPr>
        </p:nvSpPr>
        <p:spPr>
          <a:xfrm>
            <a:off x="8444845" y="2205212"/>
            <a:ext cx="3152400" cy="1760700"/>
          </a:xfrm>
          <a:prstGeom prst="rect">
            <a:avLst/>
          </a:prstGeom>
          <a:noFill/>
          <a:ln>
            <a:noFill/>
          </a:ln>
        </p:spPr>
        <p:txBody>
          <a:bodyPr spcFirstLastPara="1" wrap="square" lIns="0" tIns="0" rIns="0" bIns="0" anchor="b" anchorCtr="0">
            <a:noAutofit/>
          </a:bodyPr>
          <a:lstStyle>
            <a:lvl1pPr marL="457200" lvl="0" indent="-228600" algn="ctr" rtl="0">
              <a:lnSpc>
                <a:spcPct val="85000"/>
              </a:lnSpc>
              <a:spcBef>
                <a:spcPts val="0"/>
              </a:spcBef>
              <a:spcAft>
                <a:spcPts val="0"/>
              </a:spcAft>
              <a:buSzPts val="1400"/>
              <a:buFont typeface="Exo 2 Regular"/>
              <a:buNone/>
              <a:defRPr sz="7200"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827" name="Google Shape;827;p39"/>
          <p:cNvSpPr txBox="1">
            <a:spLocks noGrp="1"/>
          </p:cNvSpPr>
          <p:nvPr>
            <p:ph type="body" idx="6"/>
          </p:nvPr>
        </p:nvSpPr>
        <p:spPr>
          <a:xfrm>
            <a:off x="481596" y="2204325"/>
            <a:ext cx="3152400" cy="1760700"/>
          </a:xfrm>
          <a:prstGeom prst="rect">
            <a:avLst/>
          </a:prstGeom>
          <a:noFill/>
          <a:ln>
            <a:noFill/>
          </a:ln>
        </p:spPr>
        <p:txBody>
          <a:bodyPr spcFirstLastPara="1" wrap="square" lIns="0" tIns="0" rIns="0" bIns="0" anchor="b" anchorCtr="0">
            <a:noAutofit/>
          </a:bodyPr>
          <a:lstStyle>
            <a:lvl1pPr marL="457200" lvl="0" indent="-228600" algn="ctr" rtl="0">
              <a:lnSpc>
                <a:spcPct val="85000"/>
              </a:lnSpc>
              <a:spcBef>
                <a:spcPts val="0"/>
              </a:spcBef>
              <a:spcAft>
                <a:spcPts val="0"/>
              </a:spcAft>
              <a:buSzPts val="1400"/>
              <a:buFont typeface="Exo 2 Regular"/>
              <a:buNone/>
              <a:defRPr sz="7200"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 Content 3 col lines bar">
  <p:cSld name="4. Content 3 col lines bar">
    <p:spTree>
      <p:nvGrpSpPr>
        <p:cNvPr id="1" name="Shape 828"/>
        <p:cNvGrpSpPr/>
        <p:nvPr/>
      </p:nvGrpSpPr>
      <p:grpSpPr>
        <a:xfrm>
          <a:off x="0" y="0"/>
          <a:ext cx="0" cy="0"/>
          <a:chOff x="0" y="0"/>
          <a:chExt cx="0" cy="0"/>
        </a:xfrm>
      </p:grpSpPr>
      <p:sp>
        <p:nvSpPr>
          <p:cNvPr id="829" name="Google Shape;829;p40"/>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30" name="Google Shape;830;p40"/>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31" name="Google Shape;831;p40"/>
          <p:cNvSpPr/>
          <p:nvPr/>
        </p:nvSpPr>
        <p:spPr>
          <a:xfrm>
            <a:off x="4088813" y="2027111"/>
            <a:ext cx="9600" cy="4019550"/>
          </a:xfrm>
          <a:custGeom>
            <a:avLst/>
            <a:gdLst/>
            <a:ahLst/>
            <a:cxnLst/>
            <a:rect l="l" t="t" r="r" b="b"/>
            <a:pathLst>
              <a:path w="120000" h="4019550" extrusionOk="0">
                <a:moveTo>
                  <a:pt x="0" y="4021265"/>
                </a:moveTo>
                <a:lnTo>
                  <a:pt x="0" y="0"/>
                </a:lnTo>
              </a:path>
            </a:pathLst>
          </a:custGeom>
          <a:noFill/>
          <a:ln w="1905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32" name="Google Shape;832;p40"/>
          <p:cNvSpPr/>
          <p:nvPr/>
        </p:nvSpPr>
        <p:spPr>
          <a:xfrm>
            <a:off x="8049492" y="2027111"/>
            <a:ext cx="9600" cy="4019550"/>
          </a:xfrm>
          <a:custGeom>
            <a:avLst/>
            <a:gdLst/>
            <a:ahLst/>
            <a:cxnLst/>
            <a:rect l="l" t="t" r="r" b="b"/>
            <a:pathLst>
              <a:path w="120000" h="4019550" extrusionOk="0">
                <a:moveTo>
                  <a:pt x="0" y="4021265"/>
                </a:moveTo>
                <a:lnTo>
                  <a:pt x="0" y="0"/>
                </a:lnTo>
              </a:path>
            </a:pathLst>
          </a:custGeom>
          <a:noFill/>
          <a:ln w="1905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33" name="Google Shape;833;p40"/>
          <p:cNvSpPr txBox="1">
            <a:spLocks noGrp="1"/>
          </p:cNvSpPr>
          <p:nvPr>
            <p:ph type="body" idx="1"/>
          </p:nvPr>
        </p:nvSpPr>
        <p:spPr>
          <a:xfrm>
            <a:off x="4459457" y="2027111"/>
            <a:ext cx="3152400" cy="40650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834" name="Google Shape;834;p40"/>
          <p:cNvSpPr txBox="1">
            <a:spLocks noGrp="1"/>
          </p:cNvSpPr>
          <p:nvPr>
            <p:ph type="body" idx="2"/>
          </p:nvPr>
        </p:nvSpPr>
        <p:spPr>
          <a:xfrm>
            <a:off x="8447926" y="2023459"/>
            <a:ext cx="3152400" cy="40650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835" name="Google Shape;835;p40"/>
          <p:cNvSpPr txBox="1">
            <a:spLocks noGrp="1"/>
          </p:cNvSpPr>
          <p:nvPr>
            <p:ph type="body" idx="3"/>
          </p:nvPr>
        </p:nvSpPr>
        <p:spPr>
          <a:xfrm>
            <a:off x="484677" y="2022572"/>
            <a:ext cx="3152400" cy="40650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 Title slide with photo 2">
  <p:cSld name="1. Title slide with photo 2">
    <p:bg>
      <p:bgPr>
        <a:blipFill>
          <a:blip r:embed="rId2">
            <a:alphaModFix/>
          </a:blip>
          <a:stretch>
            <a:fillRect/>
          </a:stretch>
        </a:blipFill>
        <a:effectLst/>
      </p:bgPr>
    </p:bg>
    <p:spTree>
      <p:nvGrpSpPr>
        <p:cNvPr id="1" name="Shape 136"/>
        <p:cNvGrpSpPr/>
        <p:nvPr/>
      </p:nvGrpSpPr>
      <p:grpSpPr>
        <a:xfrm>
          <a:off x="0" y="0"/>
          <a:ext cx="0" cy="0"/>
          <a:chOff x="0" y="0"/>
          <a:chExt cx="0" cy="0"/>
        </a:xfrm>
      </p:grpSpPr>
      <p:sp>
        <p:nvSpPr>
          <p:cNvPr id="137" name="Google Shape;137;p6"/>
          <p:cNvSpPr/>
          <p:nvPr/>
        </p:nvSpPr>
        <p:spPr>
          <a:xfrm>
            <a:off x="0" y="0"/>
            <a:ext cx="84297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38" name="Google Shape;138;p6"/>
          <p:cNvGrpSpPr/>
          <p:nvPr/>
        </p:nvGrpSpPr>
        <p:grpSpPr>
          <a:xfrm>
            <a:off x="5714889" y="0"/>
            <a:ext cx="2698432" cy="6854190"/>
            <a:chOff x="5714889" y="0"/>
            <a:chExt cx="2698432" cy="6854190"/>
          </a:xfrm>
        </p:grpSpPr>
        <p:sp>
          <p:nvSpPr>
            <p:cNvPr id="139" name="Google Shape;139;p6"/>
            <p:cNvSpPr/>
            <p:nvPr/>
          </p:nvSpPr>
          <p:spPr>
            <a:xfrm>
              <a:off x="7889446" y="4505325"/>
              <a:ext cx="523875" cy="866775"/>
            </a:xfrm>
            <a:custGeom>
              <a:avLst/>
              <a:gdLst/>
              <a:ahLst/>
              <a:cxnLst/>
              <a:rect l="l" t="t" r="r" b="b"/>
              <a:pathLst>
                <a:path w="523875" h="866775" extrusionOk="0">
                  <a:moveTo>
                    <a:pt x="0" y="867727"/>
                  </a:moveTo>
                  <a:cubicBezTo>
                    <a:pt x="152400" y="541973"/>
                    <a:pt x="337185" y="267653"/>
                    <a:pt x="526733"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0" name="Google Shape;140;p6"/>
            <p:cNvSpPr/>
            <p:nvPr/>
          </p:nvSpPr>
          <p:spPr>
            <a:xfrm>
              <a:off x="7558929" y="5806440"/>
              <a:ext cx="180975" cy="1038225"/>
            </a:xfrm>
            <a:custGeom>
              <a:avLst/>
              <a:gdLst/>
              <a:ahLst/>
              <a:cxnLst/>
              <a:rect l="l" t="t" r="r" b="b"/>
              <a:pathLst>
                <a:path w="180975" h="1038225" extrusionOk="0">
                  <a:moveTo>
                    <a:pt x="183832" y="0"/>
                  </a:moveTo>
                  <a:cubicBezTo>
                    <a:pt x="90488" y="298133"/>
                    <a:pt x="24765" y="639128"/>
                    <a:pt x="0" y="1044893"/>
                  </a:cubicBez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1" name="Google Shape;141;p6"/>
            <p:cNvSpPr/>
            <p:nvPr/>
          </p:nvSpPr>
          <p:spPr>
            <a:xfrm>
              <a:off x="5714889" y="5320665"/>
              <a:ext cx="352425" cy="1533525"/>
            </a:xfrm>
            <a:custGeom>
              <a:avLst/>
              <a:gdLst/>
              <a:ahLst/>
              <a:cxnLst/>
              <a:rect l="l" t="t" r="r" b="b"/>
              <a:pathLst>
                <a:path w="352425" h="1533525" extrusionOk="0">
                  <a:moveTo>
                    <a:pt x="360045" y="0"/>
                  </a:moveTo>
                  <a:cubicBezTo>
                    <a:pt x="215265" y="331470"/>
                    <a:pt x="100965" y="723900"/>
                    <a:pt x="34290" y="1213485"/>
                  </a:cubicBezTo>
                  <a:cubicBezTo>
                    <a:pt x="19050" y="1325880"/>
                    <a:pt x="7620" y="1433513"/>
                    <a:pt x="0" y="1537335"/>
                  </a:cubicBez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2" name="Google Shape;142;p6"/>
            <p:cNvSpPr/>
            <p:nvPr/>
          </p:nvSpPr>
          <p:spPr>
            <a:xfrm>
              <a:off x="6637861" y="3284220"/>
              <a:ext cx="1609725" cy="3562350"/>
            </a:xfrm>
            <a:custGeom>
              <a:avLst/>
              <a:gdLst/>
              <a:ahLst/>
              <a:cxnLst/>
              <a:rect l="l" t="t" r="r" b="b"/>
              <a:pathLst>
                <a:path w="1609725" h="3562350" extrusionOk="0">
                  <a:moveTo>
                    <a:pt x="0" y="3562350"/>
                  </a:moveTo>
                  <a:cubicBezTo>
                    <a:pt x="113348" y="1704023"/>
                    <a:pt x="1084898" y="1202055"/>
                    <a:pt x="1613535" y="0"/>
                  </a:cubicBez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3" name="Google Shape;143;p6"/>
            <p:cNvSpPr/>
            <p:nvPr/>
          </p:nvSpPr>
          <p:spPr>
            <a:xfrm>
              <a:off x="7537973" y="0"/>
              <a:ext cx="152400" cy="695325"/>
            </a:xfrm>
            <a:custGeom>
              <a:avLst/>
              <a:gdLst/>
              <a:ahLst/>
              <a:cxnLst/>
              <a:rect l="l" t="t" r="r" b="b"/>
              <a:pathLst>
                <a:path w="152400" h="695325" extrusionOk="0">
                  <a:moveTo>
                    <a:pt x="158115" y="701040"/>
                  </a:moveTo>
                  <a:cubicBezTo>
                    <a:pt x="127635" y="462915"/>
                    <a:pt x="75247" y="228600"/>
                    <a:pt x="0"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4" name="Google Shape;144;p6"/>
            <p:cNvSpPr/>
            <p:nvPr/>
          </p:nvSpPr>
          <p:spPr>
            <a:xfrm>
              <a:off x="6242573" y="3350895"/>
              <a:ext cx="1047750" cy="1628775"/>
            </a:xfrm>
            <a:custGeom>
              <a:avLst/>
              <a:gdLst/>
              <a:ahLst/>
              <a:cxnLst/>
              <a:rect l="l" t="t" r="r" b="b"/>
              <a:pathLst>
                <a:path w="1047750" h="1628775" extrusionOk="0">
                  <a:moveTo>
                    <a:pt x="0" y="1630680"/>
                  </a:moveTo>
                  <a:cubicBezTo>
                    <a:pt x="320993" y="1040130"/>
                    <a:pt x="740093" y="601028"/>
                    <a:pt x="1054418"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5" name="Google Shape;145;p6"/>
            <p:cNvSpPr/>
            <p:nvPr/>
          </p:nvSpPr>
          <p:spPr>
            <a:xfrm>
              <a:off x="7496064" y="1160145"/>
              <a:ext cx="247650" cy="1752600"/>
            </a:xfrm>
            <a:custGeom>
              <a:avLst/>
              <a:gdLst/>
              <a:ahLst/>
              <a:cxnLst/>
              <a:rect l="l" t="t" r="r" b="b"/>
              <a:pathLst>
                <a:path w="247650" h="1752600" extrusionOk="0">
                  <a:moveTo>
                    <a:pt x="253365" y="0"/>
                  </a:moveTo>
                  <a:cubicBezTo>
                    <a:pt x="257175" y="109538"/>
                    <a:pt x="258128" y="222885"/>
                    <a:pt x="254318" y="341947"/>
                  </a:cubicBezTo>
                  <a:cubicBezTo>
                    <a:pt x="239078" y="921068"/>
                    <a:pt x="141922" y="1375410"/>
                    <a:pt x="0" y="1758315"/>
                  </a:cubicBez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cxnSp>
        <p:nvCxnSpPr>
          <p:cNvPr id="146" name="Google Shape;146;p6"/>
          <p:cNvCxnSpPr/>
          <p:nvPr/>
        </p:nvCxnSpPr>
        <p:spPr>
          <a:xfrm>
            <a:off x="8433907" y="0"/>
            <a:ext cx="0" cy="6858000"/>
          </a:xfrm>
          <a:prstGeom prst="straightConnector1">
            <a:avLst/>
          </a:prstGeom>
          <a:noFill/>
          <a:ln w="28575" cap="flat" cmpd="sng">
            <a:solidFill>
              <a:schemeClr val="accent3"/>
            </a:solidFill>
            <a:prstDash val="solid"/>
            <a:round/>
            <a:headEnd type="none" w="sm" len="sm"/>
            <a:tailEnd type="none" w="sm" len="sm"/>
          </a:ln>
        </p:spPr>
      </p:cxnSp>
      <p:grpSp>
        <p:nvGrpSpPr>
          <p:cNvPr id="147" name="Google Shape;147;p6"/>
          <p:cNvGrpSpPr/>
          <p:nvPr/>
        </p:nvGrpSpPr>
        <p:grpSpPr>
          <a:xfrm>
            <a:off x="482523" y="473977"/>
            <a:ext cx="1905896" cy="345969"/>
            <a:chOff x="1753506" y="1074221"/>
            <a:chExt cx="2173448" cy="394536"/>
          </a:xfrm>
        </p:grpSpPr>
        <p:sp>
          <p:nvSpPr>
            <p:cNvPr id="148" name="Google Shape;148;p6"/>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9" name="Google Shape;149;p6"/>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 name="Google Shape;150;p6"/>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1" name="Google Shape;151;p6"/>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2" name="Google Shape;152;p6"/>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3" name="Google Shape;153;p6"/>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4" name="Google Shape;154;p6"/>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5" name="Google Shape;155;p6"/>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6" name="Google Shape;156;p6"/>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7" name="Google Shape;157;p6"/>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8" name="Google Shape;158;p6"/>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9" name="Google Shape;159;p6"/>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0" name="Google Shape;160;p6"/>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1" name="Google Shape;161;p6"/>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2" name="Google Shape;162;p6"/>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63" name="Google Shape;163;p6"/>
          <p:cNvSpPr txBox="1">
            <a:spLocks noGrp="1"/>
          </p:cNvSpPr>
          <p:nvPr>
            <p:ph type="ctrTitle"/>
          </p:nvPr>
        </p:nvSpPr>
        <p:spPr>
          <a:xfrm>
            <a:off x="477837" y="1568801"/>
            <a:ext cx="63960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64" name="Google Shape;164;p6"/>
          <p:cNvSpPr txBox="1">
            <a:spLocks noGrp="1"/>
          </p:cNvSpPr>
          <p:nvPr>
            <p:ph type="subTitle" idx="1"/>
          </p:nvPr>
        </p:nvSpPr>
        <p:spPr>
          <a:xfrm>
            <a:off x="475931" y="4460971"/>
            <a:ext cx="46434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 Content 4 col lines bar">
  <p:cSld name="4. Content 4 col lines bar">
    <p:spTree>
      <p:nvGrpSpPr>
        <p:cNvPr id="1" name="Shape 836"/>
        <p:cNvGrpSpPr/>
        <p:nvPr/>
      </p:nvGrpSpPr>
      <p:grpSpPr>
        <a:xfrm>
          <a:off x="0" y="0"/>
          <a:ext cx="0" cy="0"/>
          <a:chOff x="0" y="0"/>
          <a:chExt cx="0" cy="0"/>
        </a:xfrm>
      </p:grpSpPr>
      <p:sp>
        <p:nvSpPr>
          <p:cNvPr id="837" name="Google Shape;837;p41"/>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38" name="Google Shape;838;p4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39" name="Google Shape;839;p41"/>
          <p:cNvSpPr/>
          <p:nvPr/>
        </p:nvSpPr>
        <p:spPr>
          <a:xfrm>
            <a:off x="3050000" y="2027111"/>
            <a:ext cx="9600" cy="4019550"/>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40" name="Google Shape;840;p41"/>
          <p:cNvSpPr/>
          <p:nvPr/>
        </p:nvSpPr>
        <p:spPr>
          <a:xfrm>
            <a:off x="6098000" y="2027111"/>
            <a:ext cx="9600" cy="4019550"/>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41" name="Google Shape;841;p41"/>
          <p:cNvSpPr/>
          <p:nvPr/>
        </p:nvSpPr>
        <p:spPr>
          <a:xfrm>
            <a:off x="9146000" y="2027111"/>
            <a:ext cx="9600" cy="4019550"/>
          </a:xfrm>
          <a:custGeom>
            <a:avLst/>
            <a:gdLst/>
            <a:ahLst/>
            <a:cxnLst/>
            <a:rect l="l" t="t" r="r" b="b"/>
            <a:pathLst>
              <a:path w="120000" h="4019550" extrusionOk="0">
                <a:moveTo>
                  <a:pt x="0" y="4021265"/>
                </a:moveTo>
                <a:lnTo>
                  <a:pt x="0" y="0"/>
                </a:ln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42" name="Google Shape;842;p41"/>
          <p:cNvSpPr txBox="1">
            <a:spLocks noGrp="1"/>
          </p:cNvSpPr>
          <p:nvPr>
            <p:ph type="body" idx="1"/>
          </p:nvPr>
        </p:nvSpPr>
        <p:spPr>
          <a:xfrm>
            <a:off x="3295923" y="2027111"/>
            <a:ext cx="2563200" cy="40650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843" name="Google Shape;843;p41"/>
          <p:cNvSpPr txBox="1">
            <a:spLocks noGrp="1"/>
          </p:cNvSpPr>
          <p:nvPr>
            <p:ph type="body" idx="2"/>
          </p:nvPr>
        </p:nvSpPr>
        <p:spPr>
          <a:xfrm>
            <a:off x="6345227" y="2023459"/>
            <a:ext cx="2563200" cy="40650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844" name="Google Shape;844;p41"/>
          <p:cNvSpPr txBox="1">
            <a:spLocks noGrp="1"/>
          </p:cNvSpPr>
          <p:nvPr>
            <p:ph type="body" idx="3"/>
          </p:nvPr>
        </p:nvSpPr>
        <p:spPr>
          <a:xfrm>
            <a:off x="9386610" y="2022572"/>
            <a:ext cx="2563200" cy="40650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845" name="Google Shape;845;p41"/>
          <p:cNvSpPr txBox="1">
            <a:spLocks noGrp="1"/>
          </p:cNvSpPr>
          <p:nvPr>
            <p:ph type="body" idx="4"/>
          </p:nvPr>
        </p:nvSpPr>
        <p:spPr>
          <a:xfrm>
            <a:off x="272628" y="2022572"/>
            <a:ext cx="2563200" cy="40650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 Bar 4 circle text">
  <p:cSld name="7. Bar 4 circle text">
    <p:spTree>
      <p:nvGrpSpPr>
        <p:cNvPr id="1" name="Shape 846"/>
        <p:cNvGrpSpPr/>
        <p:nvPr/>
      </p:nvGrpSpPr>
      <p:grpSpPr>
        <a:xfrm>
          <a:off x="0" y="0"/>
          <a:ext cx="0" cy="0"/>
          <a:chOff x="0" y="0"/>
          <a:chExt cx="0" cy="0"/>
        </a:xfrm>
      </p:grpSpPr>
      <p:sp>
        <p:nvSpPr>
          <p:cNvPr id="847" name="Google Shape;847;p42"/>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48" name="Google Shape;848;p42"/>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49" name="Google Shape;849;p42"/>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850" name="Google Shape;850;p42"/>
          <p:cNvSpPr>
            <a:spLocks noGrp="1"/>
          </p:cNvSpPr>
          <p:nvPr>
            <p:ph type="body" idx="2"/>
          </p:nvPr>
        </p:nvSpPr>
        <p:spPr>
          <a:xfrm>
            <a:off x="6405302" y="1923679"/>
            <a:ext cx="2305200" cy="2305200"/>
          </a:xfrm>
          <a:prstGeom prst="ellipse">
            <a:avLst/>
          </a:prstGeom>
          <a:solidFill>
            <a:schemeClr val="lt2"/>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51" name="Google Shape;851;p42"/>
          <p:cNvSpPr>
            <a:spLocks noGrp="1"/>
          </p:cNvSpPr>
          <p:nvPr>
            <p:ph type="body" idx="3"/>
          </p:nvPr>
        </p:nvSpPr>
        <p:spPr>
          <a:xfrm>
            <a:off x="547950" y="1923679"/>
            <a:ext cx="2305200" cy="2305200"/>
          </a:xfrm>
          <a:prstGeom prst="ellipse">
            <a:avLst/>
          </a:prstGeom>
          <a:solidFill>
            <a:schemeClr val="accent1"/>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52" name="Google Shape;852;p42"/>
          <p:cNvSpPr>
            <a:spLocks noGrp="1"/>
          </p:cNvSpPr>
          <p:nvPr>
            <p:ph type="body" idx="4"/>
          </p:nvPr>
        </p:nvSpPr>
        <p:spPr>
          <a:xfrm>
            <a:off x="3481650" y="1923679"/>
            <a:ext cx="2305200" cy="2305200"/>
          </a:xfrm>
          <a:prstGeom prst="ellipse">
            <a:avLst/>
          </a:prstGeom>
          <a:solidFill>
            <a:schemeClr val="accent6"/>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53" name="Google Shape;853;p42"/>
          <p:cNvSpPr>
            <a:spLocks noGrp="1"/>
          </p:cNvSpPr>
          <p:nvPr>
            <p:ph type="body" idx="5"/>
          </p:nvPr>
        </p:nvSpPr>
        <p:spPr>
          <a:xfrm>
            <a:off x="9339000" y="1923679"/>
            <a:ext cx="2305200" cy="2305200"/>
          </a:xfrm>
          <a:prstGeom prst="ellipse">
            <a:avLst/>
          </a:prstGeom>
          <a:solidFill>
            <a:schemeClr val="accent3"/>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54" name="Google Shape;854;p42"/>
          <p:cNvSpPr txBox="1">
            <a:spLocks noGrp="1"/>
          </p:cNvSpPr>
          <p:nvPr>
            <p:ph type="body" idx="6"/>
          </p:nvPr>
        </p:nvSpPr>
        <p:spPr>
          <a:xfrm>
            <a:off x="547950" y="4372886"/>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855" name="Google Shape;855;p42"/>
          <p:cNvSpPr txBox="1">
            <a:spLocks noGrp="1"/>
          </p:cNvSpPr>
          <p:nvPr>
            <p:ph type="body" idx="7"/>
          </p:nvPr>
        </p:nvSpPr>
        <p:spPr>
          <a:xfrm>
            <a:off x="3481650" y="4372886"/>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856" name="Google Shape;856;p42"/>
          <p:cNvSpPr txBox="1">
            <a:spLocks noGrp="1"/>
          </p:cNvSpPr>
          <p:nvPr>
            <p:ph type="body" idx="8"/>
          </p:nvPr>
        </p:nvSpPr>
        <p:spPr>
          <a:xfrm>
            <a:off x="6407741" y="4372886"/>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857" name="Google Shape;857;p42"/>
          <p:cNvSpPr txBox="1">
            <a:spLocks noGrp="1"/>
          </p:cNvSpPr>
          <p:nvPr>
            <p:ph type="body" idx="9"/>
          </p:nvPr>
        </p:nvSpPr>
        <p:spPr>
          <a:xfrm>
            <a:off x="9347228" y="4372886"/>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7. Bar 3 circle icon">
  <p:cSld name="7. Bar 3 circle icon">
    <p:spTree>
      <p:nvGrpSpPr>
        <p:cNvPr id="1" name="Shape 858"/>
        <p:cNvGrpSpPr/>
        <p:nvPr/>
      </p:nvGrpSpPr>
      <p:grpSpPr>
        <a:xfrm>
          <a:off x="0" y="0"/>
          <a:ext cx="0" cy="0"/>
          <a:chOff x="0" y="0"/>
          <a:chExt cx="0" cy="0"/>
        </a:xfrm>
      </p:grpSpPr>
      <p:sp>
        <p:nvSpPr>
          <p:cNvPr id="859" name="Google Shape;859;p43"/>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60" name="Google Shape;860;p43"/>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61" name="Google Shape;861;p43"/>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862" name="Google Shape;862;p43"/>
          <p:cNvSpPr>
            <a:spLocks noGrp="1"/>
          </p:cNvSpPr>
          <p:nvPr>
            <p:ph type="body" idx="2"/>
          </p:nvPr>
        </p:nvSpPr>
        <p:spPr>
          <a:xfrm>
            <a:off x="8594590" y="2443903"/>
            <a:ext cx="1371600" cy="1371600"/>
          </a:xfrm>
          <a:prstGeom prst="ellipse">
            <a:avLst/>
          </a:prstGeom>
          <a:solidFill>
            <a:schemeClr val="lt2"/>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2"/>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63" name="Google Shape;863;p43"/>
          <p:cNvSpPr>
            <a:spLocks noGrp="1"/>
          </p:cNvSpPr>
          <p:nvPr>
            <p:ph type="body" idx="3"/>
          </p:nvPr>
        </p:nvSpPr>
        <p:spPr>
          <a:xfrm>
            <a:off x="2257974" y="2439109"/>
            <a:ext cx="1371600" cy="1371600"/>
          </a:xfrm>
          <a:prstGeom prst="ellipse">
            <a:avLst/>
          </a:prstGeom>
          <a:solidFill>
            <a:schemeClr val="accent1"/>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accen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64" name="Google Shape;864;p43"/>
          <p:cNvSpPr>
            <a:spLocks noGrp="1"/>
          </p:cNvSpPr>
          <p:nvPr>
            <p:ph type="body" idx="4"/>
          </p:nvPr>
        </p:nvSpPr>
        <p:spPr>
          <a:xfrm>
            <a:off x="5426282" y="2439109"/>
            <a:ext cx="1371600" cy="1371600"/>
          </a:xfrm>
          <a:prstGeom prst="ellipse">
            <a:avLst/>
          </a:prstGeom>
          <a:solidFill>
            <a:schemeClr val="accent6"/>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rgbClr val="00A7E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65" name="Google Shape;865;p43"/>
          <p:cNvSpPr txBox="1">
            <a:spLocks noGrp="1"/>
          </p:cNvSpPr>
          <p:nvPr>
            <p:ph type="body" idx="5"/>
          </p:nvPr>
        </p:nvSpPr>
        <p:spPr>
          <a:xfrm>
            <a:off x="1769620" y="395966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866" name="Google Shape;866;p43"/>
          <p:cNvSpPr txBox="1">
            <a:spLocks noGrp="1"/>
          </p:cNvSpPr>
          <p:nvPr>
            <p:ph type="body" idx="6"/>
          </p:nvPr>
        </p:nvSpPr>
        <p:spPr>
          <a:xfrm>
            <a:off x="4959557" y="395966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867" name="Google Shape;867;p43"/>
          <p:cNvSpPr txBox="1">
            <a:spLocks noGrp="1"/>
          </p:cNvSpPr>
          <p:nvPr>
            <p:ph type="body" idx="7"/>
          </p:nvPr>
        </p:nvSpPr>
        <p:spPr>
          <a:xfrm>
            <a:off x="8127865" y="395966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7. Bar 3 circle text">
  <p:cSld name="7. Bar 3 circle text">
    <p:spTree>
      <p:nvGrpSpPr>
        <p:cNvPr id="1" name="Shape 868"/>
        <p:cNvGrpSpPr/>
        <p:nvPr/>
      </p:nvGrpSpPr>
      <p:grpSpPr>
        <a:xfrm>
          <a:off x="0" y="0"/>
          <a:ext cx="0" cy="0"/>
          <a:chOff x="0" y="0"/>
          <a:chExt cx="0" cy="0"/>
        </a:xfrm>
      </p:grpSpPr>
      <p:sp>
        <p:nvSpPr>
          <p:cNvPr id="869" name="Google Shape;869;p44"/>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70" name="Google Shape;870;p44"/>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71" name="Google Shape;871;p44"/>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872" name="Google Shape;872;p44"/>
          <p:cNvSpPr>
            <a:spLocks noGrp="1"/>
          </p:cNvSpPr>
          <p:nvPr>
            <p:ph type="body" idx="2"/>
          </p:nvPr>
        </p:nvSpPr>
        <p:spPr>
          <a:xfrm>
            <a:off x="8117332" y="1881779"/>
            <a:ext cx="2304900" cy="2304900"/>
          </a:xfrm>
          <a:prstGeom prst="ellipse">
            <a:avLst/>
          </a:prstGeom>
          <a:solidFill>
            <a:schemeClr val="lt2"/>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73" name="Google Shape;873;p44"/>
          <p:cNvSpPr>
            <a:spLocks noGrp="1"/>
          </p:cNvSpPr>
          <p:nvPr>
            <p:ph type="body" idx="3"/>
          </p:nvPr>
        </p:nvSpPr>
        <p:spPr>
          <a:xfrm>
            <a:off x="1769619" y="1876985"/>
            <a:ext cx="2304900" cy="2304900"/>
          </a:xfrm>
          <a:prstGeom prst="ellipse">
            <a:avLst/>
          </a:prstGeom>
          <a:solidFill>
            <a:schemeClr val="accent1"/>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74" name="Google Shape;874;p44"/>
          <p:cNvSpPr>
            <a:spLocks noGrp="1"/>
          </p:cNvSpPr>
          <p:nvPr>
            <p:ph type="body" idx="4"/>
          </p:nvPr>
        </p:nvSpPr>
        <p:spPr>
          <a:xfrm>
            <a:off x="4959558" y="1876985"/>
            <a:ext cx="2304900" cy="2304900"/>
          </a:xfrm>
          <a:prstGeom prst="ellipse">
            <a:avLst/>
          </a:prstGeom>
          <a:solidFill>
            <a:schemeClr val="accent6"/>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2100" i="0" u="none" strike="noStrike" cap="none">
                <a:solidFill>
                  <a:srgbClr val="FFFFFF"/>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75" name="Google Shape;875;p44"/>
          <p:cNvSpPr txBox="1">
            <a:spLocks noGrp="1"/>
          </p:cNvSpPr>
          <p:nvPr>
            <p:ph type="body" idx="5"/>
          </p:nvPr>
        </p:nvSpPr>
        <p:spPr>
          <a:xfrm>
            <a:off x="1769620" y="4330986"/>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876" name="Google Shape;876;p44"/>
          <p:cNvSpPr txBox="1">
            <a:spLocks noGrp="1"/>
          </p:cNvSpPr>
          <p:nvPr>
            <p:ph type="body" idx="6"/>
          </p:nvPr>
        </p:nvSpPr>
        <p:spPr>
          <a:xfrm>
            <a:off x="4959557" y="4330986"/>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877" name="Google Shape;877;p44"/>
          <p:cNvSpPr txBox="1">
            <a:spLocks noGrp="1"/>
          </p:cNvSpPr>
          <p:nvPr>
            <p:ph type="body" idx="7"/>
          </p:nvPr>
        </p:nvSpPr>
        <p:spPr>
          <a:xfrm>
            <a:off x="8127865" y="4330986"/>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7. Bar 4 circle icon">
  <p:cSld name="7. Bar 4 circle icon">
    <p:spTree>
      <p:nvGrpSpPr>
        <p:cNvPr id="1" name="Shape 878"/>
        <p:cNvGrpSpPr/>
        <p:nvPr/>
      </p:nvGrpSpPr>
      <p:grpSpPr>
        <a:xfrm>
          <a:off x="0" y="0"/>
          <a:ext cx="0" cy="0"/>
          <a:chOff x="0" y="0"/>
          <a:chExt cx="0" cy="0"/>
        </a:xfrm>
      </p:grpSpPr>
      <p:sp>
        <p:nvSpPr>
          <p:cNvPr id="879" name="Google Shape;879;p45"/>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80" name="Google Shape;880;p45"/>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81" name="Google Shape;881;p45"/>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882" name="Google Shape;882;p45"/>
          <p:cNvSpPr>
            <a:spLocks noGrp="1"/>
          </p:cNvSpPr>
          <p:nvPr>
            <p:ph type="body" idx="2"/>
          </p:nvPr>
        </p:nvSpPr>
        <p:spPr>
          <a:xfrm>
            <a:off x="6874466" y="2443903"/>
            <a:ext cx="1371600" cy="1371600"/>
          </a:xfrm>
          <a:prstGeom prst="ellipse">
            <a:avLst/>
          </a:prstGeom>
          <a:solidFill>
            <a:schemeClr val="lt2"/>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2"/>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83" name="Google Shape;883;p45"/>
          <p:cNvSpPr>
            <a:spLocks noGrp="1"/>
          </p:cNvSpPr>
          <p:nvPr>
            <p:ph type="body" idx="3"/>
          </p:nvPr>
        </p:nvSpPr>
        <p:spPr>
          <a:xfrm>
            <a:off x="1014675" y="2443903"/>
            <a:ext cx="1371600" cy="1371600"/>
          </a:xfrm>
          <a:prstGeom prst="ellipse">
            <a:avLst/>
          </a:prstGeom>
          <a:solidFill>
            <a:schemeClr val="accent1"/>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accen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84" name="Google Shape;884;p45"/>
          <p:cNvSpPr>
            <a:spLocks noGrp="1"/>
          </p:cNvSpPr>
          <p:nvPr>
            <p:ph type="body" idx="4"/>
          </p:nvPr>
        </p:nvSpPr>
        <p:spPr>
          <a:xfrm>
            <a:off x="3939303" y="2443903"/>
            <a:ext cx="1371600" cy="1371600"/>
          </a:xfrm>
          <a:prstGeom prst="ellipse">
            <a:avLst/>
          </a:prstGeom>
          <a:solidFill>
            <a:schemeClr val="accent6"/>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rgbClr val="00A7E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85" name="Google Shape;885;p45"/>
          <p:cNvSpPr>
            <a:spLocks noGrp="1"/>
          </p:cNvSpPr>
          <p:nvPr>
            <p:ph type="body" idx="5"/>
          </p:nvPr>
        </p:nvSpPr>
        <p:spPr>
          <a:xfrm>
            <a:off x="9762839" y="2443903"/>
            <a:ext cx="1371600" cy="1371600"/>
          </a:xfrm>
          <a:prstGeom prst="ellipse">
            <a:avLst/>
          </a:prstGeom>
          <a:solidFill>
            <a:schemeClr val="accent3"/>
          </a:solidFill>
          <a:ln w="349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accent6"/>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886" name="Google Shape;886;p45"/>
          <p:cNvSpPr txBox="1">
            <a:spLocks noGrp="1"/>
          </p:cNvSpPr>
          <p:nvPr>
            <p:ph type="body" idx="6"/>
          </p:nvPr>
        </p:nvSpPr>
        <p:spPr>
          <a:xfrm>
            <a:off x="547950" y="395966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887" name="Google Shape;887;p45"/>
          <p:cNvSpPr txBox="1">
            <a:spLocks noGrp="1"/>
          </p:cNvSpPr>
          <p:nvPr>
            <p:ph type="body" idx="7"/>
          </p:nvPr>
        </p:nvSpPr>
        <p:spPr>
          <a:xfrm>
            <a:off x="3481650" y="395966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888" name="Google Shape;888;p45"/>
          <p:cNvSpPr txBox="1">
            <a:spLocks noGrp="1"/>
          </p:cNvSpPr>
          <p:nvPr>
            <p:ph type="body" idx="8"/>
          </p:nvPr>
        </p:nvSpPr>
        <p:spPr>
          <a:xfrm>
            <a:off x="6407741" y="395966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889" name="Google Shape;889;p45"/>
          <p:cNvSpPr txBox="1">
            <a:spLocks noGrp="1"/>
          </p:cNvSpPr>
          <p:nvPr>
            <p:ph type="body" idx="9"/>
          </p:nvPr>
        </p:nvSpPr>
        <p:spPr>
          <a:xfrm>
            <a:off x="9347228" y="395966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7. Green 4 circle icon alt">
  <p:cSld name="7. Green 4 circle icon alt">
    <p:bg>
      <p:bgPr>
        <a:solidFill>
          <a:schemeClr val="dk2"/>
        </a:solidFill>
        <a:effectLst/>
      </p:bgPr>
    </p:bg>
    <p:spTree>
      <p:nvGrpSpPr>
        <p:cNvPr id="1" name="Shape 890"/>
        <p:cNvGrpSpPr/>
        <p:nvPr/>
      </p:nvGrpSpPr>
      <p:grpSpPr>
        <a:xfrm>
          <a:off x="0" y="0"/>
          <a:ext cx="0" cy="0"/>
          <a:chOff x="0" y="0"/>
          <a:chExt cx="0" cy="0"/>
        </a:xfrm>
      </p:grpSpPr>
      <p:sp>
        <p:nvSpPr>
          <p:cNvPr id="891" name="Google Shape;891;p46"/>
          <p:cNvSpPr/>
          <p:nvPr/>
        </p:nvSpPr>
        <p:spPr>
          <a:xfrm>
            <a:off x="0" y="3129280"/>
            <a:ext cx="12179700" cy="372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892" name="Google Shape;892;p46"/>
          <p:cNvGrpSpPr/>
          <p:nvPr/>
        </p:nvGrpSpPr>
        <p:grpSpPr>
          <a:xfrm>
            <a:off x="0" y="6336797"/>
            <a:ext cx="12192000" cy="521100"/>
            <a:chOff x="0" y="6314172"/>
            <a:chExt cx="12192000" cy="521100"/>
          </a:xfrm>
        </p:grpSpPr>
        <p:sp>
          <p:nvSpPr>
            <p:cNvPr id="893" name="Google Shape;893;p46"/>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894" name="Google Shape;894;p46"/>
            <p:cNvGrpSpPr/>
            <p:nvPr/>
          </p:nvGrpSpPr>
          <p:grpSpPr>
            <a:xfrm>
              <a:off x="10577698" y="6472603"/>
              <a:ext cx="1323412" cy="240233"/>
              <a:chOff x="1753506" y="1074221"/>
              <a:chExt cx="2173448" cy="394536"/>
            </a:xfrm>
          </p:grpSpPr>
          <p:sp>
            <p:nvSpPr>
              <p:cNvPr id="895" name="Google Shape;895;p46"/>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96" name="Google Shape;896;p46"/>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97" name="Google Shape;897;p46"/>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98" name="Google Shape;898;p46"/>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99" name="Google Shape;899;p46"/>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0" name="Google Shape;900;p46"/>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1" name="Google Shape;901;p46"/>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2" name="Google Shape;902;p46"/>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3" name="Google Shape;903;p46"/>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4" name="Google Shape;904;p46"/>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5" name="Google Shape;905;p46"/>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6" name="Google Shape;906;p46"/>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7" name="Google Shape;907;p46"/>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8" name="Google Shape;908;p46"/>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9" name="Google Shape;909;p46"/>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910" name="Google Shape;910;p4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11" name="Google Shape;911;p46"/>
          <p:cNvSpPr>
            <a:spLocks noGrp="1"/>
          </p:cNvSpPr>
          <p:nvPr>
            <p:ph type="body" idx="1"/>
          </p:nvPr>
        </p:nvSpPr>
        <p:spPr>
          <a:xfrm>
            <a:off x="6873137" y="2438186"/>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12" name="Google Shape;912;p46"/>
          <p:cNvSpPr>
            <a:spLocks noGrp="1"/>
          </p:cNvSpPr>
          <p:nvPr>
            <p:ph type="body" idx="2"/>
          </p:nvPr>
        </p:nvSpPr>
        <p:spPr>
          <a:xfrm>
            <a:off x="1004069" y="2438186"/>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13" name="Google Shape;913;p46"/>
          <p:cNvSpPr>
            <a:spLocks noGrp="1"/>
          </p:cNvSpPr>
          <p:nvPr>
            <p:ph type="body" idx="3"/>
          </p:nvPr>
        </p:nvSpPr>
        <p:spPr>
          <a:xfrm>
            <a:off x="3941888" y="2438186"/>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14" name="Google Shape;914;p46"/>
          <p:cNvSpPr>
            <a:spLocks noGrp="1"/>
          </p:cNvSpPr>
          <p:nvPr>
            <p:ph type="body" idx="4"/>
          </p:nvPr>
        </p:nvSpPr>
        <p:spPr>
          <a:xfrm>
            <a:off x="9812624" y="2438186"/>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15" name="Google Shape;915;p46"/>
          <p:cNvSpPr txBox="1">
            <a:spLocks noGrp="1"/>
          </p:cNvSpPr>
          <p:nvPr>
            <p:ph type="body" idx="5"/>
          </p:nvPr>
        </p:nvSpPr>
        <p:spPr>
          <a:xfrm>
            <a:off x="547950" y="3968034"/>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916" name="Google Shape;916;p46"/>
          <p:cNvSpPr txBox="1">
            <a:spLocks noGrp="1"/>
          </p:cNvSpPr>
          <p:nvPr>
            <p:ph type="body" idx="6"/>
          </p:nvPr>
        </p:nvSpPr>
        <p:spPr>
          <a:xfrm>
            <a:off x="3481650" y="3968034"/>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917" name="Google Shape;917;p46"/>
          <p:cNvSpPr txBox="1">
            <a:spLocks noGrp="1"/>
          </p:cNvSpPr>
          <p:nvPr>
            <p:ph type="body" idx="7"/>
          </p:nvPr>
        </p:nvSpPr>
        <p:spPr>
          <a:xfrm>
            <a:off x="6407741" y="3968034"/>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918" name="Google Shape;918;p46"/>
          <p:cNvSpPr txBox="1">
            <a:spLocks noGrp="1"/>
          </p:cNvSpPr>
          <p:nvPr>
            <p:ph type="body" idx="8"/>
          </p:nvPr>
        </p:nvSpPr>
        <p:spPr>
          <a:xfrm>
            <a:off x="9347228" y="3968034"/>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919" name="Google Shape;919;p46"/>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920" name="Google Shape;920;p46"/>
          <p:cNvSpPr txBox="1">
            <a:spLocks noGrp="1"/>
          </p:cNvSpPr>
          <p:nvPr>
            <p:ph type="subTitle" idx="9"/>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921" name="Google Shape;921;p46"/>
          <p:cNvGrpSpPr/>
          <p:nvPr/>
        </p:nvGrpSpPr>
        <p:grpSpPr>
          <a:xfrm>
            <a:off x="10502429" y="-57904"/>
            <a:ext cx="1725226" cy="2043112"/>
            <a:chOff x="10448639" y="85535"/>
            <a:chExt cx="1725226" cy="2043112"/>
          </a:xfrm>
        </p:grpSpPr>
        <p:sp>
          <p:nvSpPr>
            <p:cNvPr id="922" name="Google Shape;922;p46"/>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23" name="Google Shape;923;p46"/>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24" name="Google Shape;924;p46"/>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25" name="Google Shape;925;p46"/>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26" name="Google Shape;926;p46"/>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27" name="Google Shape;927;p46"/>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7. Green 3 circle icon alt">
  <p:cSld name="7. Green 3 circle icon alt">
    <p:bg>
      <p:bgPr>
        <a:solidFill>
          <a:schemeClr val="dk2"/>
        </a:solidFill>
        <a:effectLst/>
      </p:bgPr>
    </p:bg>
    <p:spTree>
      <p:nvGrpSpPr>
        <p:cNvPr id="1" name="Shape 928"/>
        <p:cNvGrpSpPr/>
        <p:nvPr/>
      </p:nvGrpSpPr>
      <p:grpSpPr>
        <a:xfrm>
          <a:off x="0" y="0"/>
          <a:ext cx="0" cy="0"/>
          <a:chOff x="0" y="0"/>
          <a:chExt cx="0" cy="0"/>
        </a:xfrm>
      </p:grpSpPr>
      <p:sp>
        <p:nvSpPr>
          <p:cNvPr id="929" name="Google Shape;929;p47"/>
          <p:cNvSpPr/>
          <p:nvPr/>
        </p:nvSpPr>
        <p:spPr>
          <a:xfrm>
            <a:off x="0" y="3129280"/>
            <a:ext cx="12179700" cy="372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930" name="Google Shape;930;p47"/>
          <p:cNvGrpSpPr/>
          <p:nvPr/>
        </p:nvGrpSpPr>
        <p:grpSpPr>
          <a:xfrm>
            <a:off x="0" y="6336797"/>
            <a:ext cx="12192000" cy="521100"/>
            <a:chOff x="0" y="6314172"/>
            <a:chExt cx="12192000" cy="521100"/>
          </a:xfrm>
        </p:grpSpPr>
        <p:sp>
          <p:nvSpPr>
            <p:cNvPr id="931" name="Google Shape;931;p47"/>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932" name="Google Shape;932;p47"/>
            <p:cNvGrpSpPr/>
            <p:nvPr/>
          </p:nvGrpSpPr>
          <p:grpSpPr>
            <a:xfrm>
              <a:off x="10577698" y="6472603"/>
              <a:ext cx="1323412" cy="240233"/>
              <a:chOff x="1753506" y="1074221"/>
              <a:chExt cx="2173448" cy="394536"/>
            </a:xfrm>
          </p:grpSpPr>
          <p:sp>
            <p:nvSpPr>
              <p:cNvPr id="933" name="Google Shape;933;p47"/>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34" name="Google Shape;934;p47"/>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35" name="Google Shape;935;p47"/>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36" name="Google Shape;936;p47"/>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37" name="Google Shape;937;p47"/>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38" name="Google Shape;938;p47"/>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39" name="Google Shape;939;p47"/>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0" name="Google Shape;940;p47"/>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1" name="Google Shape;941;p47"/>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2" name="Google Shape;942;p47"/>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3" name="Google Shape;943;p47"/>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4" name="Google Shape;944;p47"/>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5" name="Google Shape;945;p47"/>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6" name="Google Shape;946;p47"/>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7" name="Google Shape;947;p47"/>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948" name="Google Shape;948;p47"/>
          <p:cNvSpPr/>
          <p:nvPr/>
        </p:nvSpPr>
        <p:spPr>
          <a:xfrm>
            <a:off x="0" y="3128963"/>
            <a:ext cx="12179700" cy="321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949" name="Google Shape;949;p4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50" name="Google Shape;950;p47"/>
          <p:cNvSpPr>
            <a:spLocks noGrp="1"/>
          </p:cNvSpPr>
          <p:nvPr>
            <p:ph type="body" idx="1"/>
          </p:nvPr>
        </p:nvSpPr>
        <p:spPr>
          <a:xfrm>
            <a:off x="8611202"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51" name="Google Shape;951;p47"/>
          <p:cNvSpPr>
            <a:spLocks noGrp="1"/>
          </p:cNvSpPr>
          <p:nvPr>
            <p:ph type="body" idx="2"/>
          </p:nvPr>
        </p:nvSpPr>
        <p:spPr>
          <a:xfrm>
            <a:off x="2235988"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52" name="Google Shape;952;p47"/>
          <p:cNvSpPr>
            <a:spLocks noGrp="1"/>
          </p:cNvSpPr>
          <p:nvPr>
            <p:ph type="body" idx="3"/>
          </p:nvPr>
        </p:nvSpPr>
        <p:spPr>
          <a:xfrm>
            <a:off x="5418004"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53" name="Google Shape;953;p47"/>
          <p:cNvSpPr txBox="1">
            <a:spLocks noGrp="1"/>
          </p:cNvSpPr>
          <p:nvPr>
            <p:ph type="body" idx="4"/>
          </p:nvPr>
        </p:nvSpPr>
        <p:spPr>
          <a:xfrm>
            <a:off x="1767470" y="3968034"/>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954" name="Google Shape;954;p47"/>
          <p:cNvSpPr txBox="1">
            <a:spLocks noGrp="1"/>
          </p:cNvSpPr>
          <p:nvPr>
            <p:ph type="body" idx="5"/>
          </p:nvPr>
        </p:nvSpPr>
        <p:spPr>
          <a:xfrm>
            <a:off x="4953605" y="3968034"/>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955" name="Google Shape;955;p47"/>
          <p:cNvSpPr txBox="1">
            <a:spLocks noGrp="1"/>
          </p:cNvSpPr>
          <p:nvPr>
            <p:ph type="body" idx="6"/>
          </p:nvPr>
        </p:nvSpPr>
        <p:spPr>
          <a:xfrm>
            <a:off x="8133407" y="3968034"/>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956" name="Google Shape;956;p47"/>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957" name="Google Shape;957;p47"/>
          <p:cNvSpPr txBox="1">
            <a:spLocks noGrp="1"/>
          </p:cNvSpPr>
          <p:nvPr>
            <p:ph type="subTitle" idx="7"/>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958" name="Google Shape;958;p47"/>
          <p:cNvGrpSpPr/>
          <p:nvPr/>
        </p:nvGrpSpPr>
        <p:grpSpPr>
          <a:xfrm>
            <a:off x="10502429" y="-57904"/>
            <a:ext cx="1725226" cy="2043112"/>
            <a:chOff x="10448639" y="85535"/>
            <a:chExt cx="1725226" cy="2043112"/>
          </a:xfrm>
        </p:grpSpPr>
        <p:sp>
          <p:nvSpPr>
            <p:cNvPr id="959" name="Google Shape;959;p47"/>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60" name="Google Shape;960;p47"/>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61" name="Google Shape;961;p47"/>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62" name="Google Shape;962;p47"/>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63" name="Google Shape;963;p47"/>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64" name="Google Shape;964;p47"/>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7. Green 4 circle icon alt title">
  <p:cSld name="7. Green 4 circle icon alt title">
    <p:bg>
      <p:bgPr>
        <a:solidFill>
          <a:schemeClr val="dk2"/>
        </a:solidFill>
        <a:effectLst/>
      </p:bgPr>
    </p:bg>
    <p:spTree>
      <p:nvGrpSpPr>
        <p:cNvPr id="1" name="Shape 965"/>
        <p:cNvGrpSpPr/>
        <p:nvPr/>
      </p:nvGrpSpPr>
      <p:grpSpPr>
        <a:xfrm>
          <a:off x="0" y="0"/>
          <a:ext cx="0" cy="0"/>
          <a:chOff x="0" y="0"/>
          <a:chExt cx="0" cy="0"/>
        </a:xfrm>
      </p:grpSpPr>
      <p:sp>
        <p:nvSpPr>
          <p:cNvPr id="966" name="Google Shape;966;p48"/>
          <p:cNvSpPr/>
          <p:nvPr/>
        </p:nvSpPr>
        <p:spPr>
          <a:xfrm>
            <a:off x="0" y="3129280"/>
            <a:ext cx="12179700" cy="372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967" name="Google Shape;967;p48"/>
          <p:cNvGrpSpPr/>
          <p:nvPr/>
        </p:nvGrpSpPr>
        <p:grpSpPr>
          <a:xfrm>
            <a:off x="0" y="6336797"/>
            <a:ext cx="12192000" cy="521100"/>
            <a:chOff x="0" y="6314172"/>
            <a:chExt cx="12192000" cy="521100"/>
          </a:xfrm>
        </p:grpSpPr>
        <p:sp>
          <p:nvSpPr>
            <p:cNvPr id="968" name="Google Shape;968;p48"/>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969" name="Google Shape;969;p48"/>
            <p:cNvGrpSpPr/>
            <p:nvPr/>
          </p:nvGrpSpPr>
          <p:grpSpPr>
            <a:xfrm>
              <a:off x="10577698" y="6472603"/>
              <a:ext cx="1323412" cy="240233"/>
              <a:chOff x="1753506" y="1074221"/>
              <a:chExt cx="2173448" cy="394536"/>
            </a:xfrm>
          </p:grpSpPr>
          <p:sp>
            <p:nvSpPr>
              <p:cNvPr id="970" name="Google Shape;970;p48"/>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1" name="Google Shape;971;p48"/>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2" name="Google Shape;972;p48"/>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3" name="Google Shape;973;p48"/>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4" name="Google Shape;974;p48"/>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5" name="Google Shape;975;p48"/>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6" name="Google Shape;976;p48"/>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7" name="Google Shape;977;p48"/>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8" name="Google Shape;978;p48"/>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9" name="Google Shape;979;p48"/>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80" name="Google Shape;980;p48"/>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81" name="Google Shape;981;p48"/>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82" name="Google Shape;982;p48"/>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83" name="Google Shape;983;p48"/>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84" name="Google Shape;984;p48"/>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985" name="Google Shape;985;p48"/>
          <p:cNvSpPr/>
          <p:nvPr/>
        </p:nvSpPr>
        <p:spPr>
          <a:xfrm>
            <a:off x="0" y="3128963"/>
            <a:ext cx="12179700" cy="321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986" name="Google Shape;986;p48"/>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87" name="Google Shape;987;p48"/>
          <p:cNvSpPr txBox="1">
            <a:spLocks noGrp="1"/>
          </p:cNvSpPr>
          <p:nvPr>
            <p:ph type="body" idx="1"/>
          </p:nvPr>
        </p:nvSpPr>
        <p:spPr>
          <a:xfrm>
            <a:off x="547950" y="453545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988" name="Google Shape;988;p48"/>
          <p:cNvSpPr txBox="1">
            <a:spLocks noGrp="1"/>
          </p:cNvSpPr>
          <p:nvPr>
            <p:ph type="body" idx="2"/>
          </p:nvPr>
        </p:nvSpPr>
        <p:spPr>
          <a:xfrm>
            <a:off x="3481650" y="453545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989" name="Google Shape;989;p48"/>
          <p:cNvSpPr txBox="1">
            <a:spLocks noGrp="1"/>
          </p:cNvSpPr>
          <p:nvPr>
            <p:ph type="body" idx="3"/>
          </p:nvPr>
        </p:nvSpPr>
        <p:spPr>
          <a:xfrm>
            <a:off x="6407741" y="453545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990" name="Google Shape;990;p48"/>
          <p:cNvSpPr txBox="1">
            <a:spLocks noGrp="1"/>
          </p:cNvSpPr>
          <p:nvPr>
            <p:ph type="body" idx="4"/>
          </p:nvPr>
        </p:nvSpPr>
        <p:spPr>
          <a:xfrm>
            <a:off x="9410986" y="4535451"/>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991" name="Google Shape;991;p48"/>
          <p:cNvSpPr txBox="1">
            <a:spLocks noGrp="1"/>
          </p:cNvSpPr>
          <p:nvPr>
            <p:ph type="body" idx="5"/>
          </p:nvPr>
        </p:nvSpPr>
        <p:spPr>
          <a:xfrm>
            <a:off x="447823" y="3869063"/>
            <a:ext cx="2469000" cy="658800"/>
          </a:xfrm>
          <a:prstGeom prst="rect">
            <a:avLst/>
          </a:prstGeom>
          <a:noFill/>
          <a:ln>
            <a:noFill/>
          </a:ln>
        </p:spPr>
        <p:txBody>
          <a:bodyPr spcFirstLastPara="1" wrap="square" lIns="0" tIns="0" rIns="0" bIns="45700" anchor="b" anchorCtr="0">
            <a:noAutofit/>
          </a:bodyPr>
          <a:lstStyle>
            <a:lvl1pPr marL="457200" marR="0" lvl="0" indent="-228600"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Font typeface="Exo 2"/>
              <a:buNone/>
              <a:defRPr sz="1600" i="0" u="none" strike="noStrike" cap="none"/>
            </a:lvl2pPr>
            <a:lvl3pPr marL="1371600" marR="0" lvl="2" indent="-228600" algn="ctr" rtl="0">
              <a:lnSpc>
                <a:spcPct val="90000"/>
              </a:lnSpc>
              <a:spcBef>
                <a:spcPts val="600"/>
              </a:spcBef>
              <a:spcAft>
                <a:spcPts val="0"/>
              </a:spcAft>
              <a:buSzPts val="1600"/>
              <a:buFont typeface="Exo 2"/>
              <a:buNone/>
              <a:defRPr sz="1600" i="0" u="none" strike="noStrike" cap="none"/>
            </a:lvl3pPr>
            <a:lvl4pPr marL="1828800" marR="0" lvl="3" indent="-228600" algn="ctr" rtl="0">
              <a:lnSpc>
                <a:spcPct val="90000"/>
              </a:lnSpc>
              <a:spcBef>
                <a:spcPts val="600"/>
              </a:spcBef>
              <a:spcAft>
                <a:spcPts val="0"/>
              </a:spcAft>
              <a:buSzPts val="1600"/>
              <a:buFont typeface="Exo 2"/>
              <a:buNone/>
              <a:defRPr sz="1600" i="0" u="none" strike="noStrike" cap="none"/>
            </a:lvl4pPr>
            <a:lvl5pPr marL="2286000" marR="0" lvl="4" indent="-228600" algn="ctr" rtl="0">
              <a:lnSpc>
                <a:spcPct val="90000"/>
              </a:lnSpc>
              <a:spcBef>
                <a:spcPts val="600"/>
              </a:spcBef>
              <a:spcAft>
                <a:spcPts val="0"/>
              </a:spcAft>
              <a:buSzPts val="1600"/>
              <a:buFont typeface="Exo 2"/>
              <a:buNone/>
              <a:defRPr sz="1600" i="0" u="none" strike="noStrike" cap="none"/>
            </a:lvl5pPr>
            <a:lvl6pPr marL="2743200" marR="0" lvl="5" indent="-342900"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400" marR="0" lvl="6"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600" marR="0" lvl="7"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800" marR="0" lvl="8" indent="-342900"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992" name="Google Shape;992;p48"/>
          <p:cNvSpPr txBox="1">
            <a:spLocks noGrp="1"/>
          </p:cNvSpPr>
          <p:nvPr>
            <p:ph type="body" idx="6"/>
          </p:nvPr>
        </p:nvSpPr>
        <p:spPr>
          <a:xfrm>
            <a:off x="3381523" y="3869063"/>
            <a:ext cx="2469000" cy="658800"/>
          </a:xfrm>
          <a:prstGeom prst="rect">
            <a:avLst/>
          </a:prstGeom>
          <a:noFill/>
          <a:ln>
            <a:noFill/>
          </a:ln>
        </p:spPr>
        <p:txBody>
          <a:bodyPr spcFirstLastPara="1" wrap="square" lIns="0" tIns="0" rIns="0" bIns="45700" anchor="b" anchorCtr="0">
            <a:noAutofit/>
          </a:bodyPr>
          <a:lstStyle>
            <a:lvl1pPr marL="457200" marR="0" lvl="0" indent="-228600"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Font typeface="Exo 2"/>
              <a:buNone/>
              <a:defRPr sz="1600" i="0" u="none" strike="noStrike" cap="none"/>
            </a:lvl2pPr>
            <a:lvl3pPr marL="1371600" marR="0" lvl="2" indent="-228600" algn="ctr" rtl="0">
              <a:lnSpc>
                <a:spcPct val="90000"/>
              </a:lnSpc>
              <a:spcBef>
                <a:spcPts val="600"/>
              </a:spcBef>
              <a:spcAft>
                <a:spcPts val="0"/>
              </a:spcAft>
              <a:buSzPts val="1600"/>
              <a:buFont typeface="Exo 2"/>
              <a:buNone/>
              <a:defRPr sz="1600" i="0" u="none" strike="noStrike" cap="none"/>
            </a:lvl3pPr>
            <a:lvl4pPr marL="1828800" marR="0" lvl="3" indent="-228600" algn="ctr" rtl="0">
              <a:lnSpc>
                <a:spcPct val="90000"/>
              </a:lnSpc>
              <a:spcBef>
                <a:spcPts val="600"/>
              </a:spcBef>
              <a:spcAft>
                <a:spcPts val="0"/>
              </a:spcAft>
              <a:buSzPts val="1600"/>
              <a:buFont typeface="Exo 2"/>
              <a:buNone/>
              <a:defRPr sz="1600" i="0" u="none" strike="noStrike" cap="none"/>
            </a:lvl4pPr>
            <a:lvl5pPr marL="2286000" marR="0" lvl="4" indent="-228600" algn="ctr" rtl="0">
              <a:lnSpc>
                <a:spcPct val="90000"/>
              </a:lnSpc>
              <a:spcBef>
                <a:spcPts val="600"/>
              </a:spcBef>
              <a:spcAft>
                <a:spcPts val="0"/>
              </a:spcAft>
              <a:buSzPts val="1600"/>
              <a:buFont typeface="Exo 2"/>
              <a:buNone/>
              <a:defRPr sz="1600" i="0" u="none" strike="noStrike" cap="none"/>
            </a:lvl5pPr>
            <a:lvl6pPr marL="2743200" marR="0" lvl="5" indent="-342900"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400" marR="0" lvl="6"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600" marR="0" lvl="7"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800" marR="0" lvl="8" indent="-342900"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993" name="Google Shape;993;p48"/>
          <p:cNvSpPr txBox="1">
            <a:spLocks noGrp="1"/>
          </p:cNvSpPr>
          <p:nvPr>
            <p:ph type="body" idx="7"/>
          </p:nvPr>
        </p:nvSpPr>
        <p:spPr>
          <a:xfrm>
            <a:off x="6317774" y="3869063"/>
            <a:ext cx="2469000" cy="658800"/>
          </a:xfrm>
          <a:prstGeom prst="rect">
            <a:avLst/>
          </a:prstGeom>
          <a:noFill/>
          <a:ln>
            <a:noFill/>
          </a:ln>
        </p:spPr>
        <p:txBody>
          <a:bodyPr spcFirstLastPara="1" wrap="square" lIns="0" tIns="0" rIns="0" bIns="45700" anchor="b" anchorCtr="0">
            <a:noAutofit/>
          </a:bodyPr>
          <a:lstStyle>
            <a:lvl1pPr marL="457200" marR="0" lvl="0" indent="-228600"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Font typeface="Exo 2"/>
              <a:buNone/>
              <a:defRPr sz="1600" i="0" u="none" strike="noStrike" cap="none"/>
            </a:lvl2pPr>
            <a:lvl3pPr marL="1371600" marR="0" lvl="2" indent="-228600" algn="ctr" rtl="0">
              <a:lnSpc>
                <a:spcPct val="90000"/>
              </a:lnSpc>
              <a:spcBef>
                <a:spcPts val="600"/>
              </a:spcBef>
              <a:spcAft>
                <a:spcPts val="0"/>
              </a:spcAft>
              <a:buSzPts val="1600"/>
              <a:buFont typeface="Exo 2"/>
              <a:buNone/>
              <a:defRPr sz="1600" i="0" u="none" strike="noStrike" cap="none"/>
            </a:lvl3pPr>
            <a:lvl4pPr marL="1828800" marR="0" lvl="3" indent="-228600" algn="ctr" rtl="0">
              <a:lnSpc>
                <a:spcPct val="90000"/>
              </a:lnSpc>
              <a:spcBef>
                <a:spcPts val="600"/>
              </a:spcBef>
              <a:spcAft>
                <a:spcPts val="0"/>
              </a:spcAft>
              <a:buSzPts val="1600"/>
              <a:buFont typeface="Exo 2"/>
              <a:buNone/>
              <a:defRPr sz="1600" i="0" u="none" strike="noStrike" cap="none"/>
            </a:lvl4pPr>
            <a:lvl5pPr marL="2286000" marR="0" lvl="4" indent="-228600" algn="ctr" rtl="0">
              <a:lnSpc>
                <a:spcPct val="90000"/>
              </a:lnSpc>
              <a:spcBef>
                <a:spcPts val="600"/>
              </a:spcBef>
              <a:spcAft>
                <a:spcPts val="0"/>
              </a:spcAft>
              <a:buSzPts val="1600"/>
              <a:buFont typeface="Exo 2"/>
              <a:buNone/>
              <a:defRPr sz="1600" i="0" u="none" strike="noStrike" cap="none"/>
            </a:lvl5pPr>
            <a:lvl6pPr marL="2743200" marR="0" lvl="5" indent="-342900"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400" marR="0" lvl="6"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600" marR="0" lvl="7"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800" marR="0" lvl="8" indent="-342900"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994" name="Google Shape;994;p48"/>
          <p:cNvSpPr txBox="1">
            <a:spLocks noGrp="1"/>
          </p:cNvSpPr>
          <p:nvPr>
            <p:ph type="body" idx="8"/>
          </p:nvPr>
        </p:nvSpPr>
        <p:spPr>
          <a:xfrm>
            <a:off x="9329071" y="3869063"/>
            <a:ext cx="2469000" cy="658800"/>
          </a:xfrm>
          <a:prstGeom prst="rect">
            <a:avLst/>
          </a:prstGeom>
          <a:noFill/>
          <a:ln>
            <a:noFill/>
          </a:ln>
        </p:spPr>
        <p:txBody>
          <a:bodyPr spcFirstLastPara="1" wrap="square" lIns="0" tIns="0" rIns="0" bIns="45700" anchor="b" anchorCtr="0">
            <a:noAutofit/>
          </a:bodyPr>
          <a:lstStyle>
            <a:lvl1pPr marL="457200" marR="0" lvl="0" indent="-228600"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Font typeface="Exo 2"/>
              <a:buNone/>
              <a:defRPr sz="1600" i="0" u="none" strike="noStrike" cap="none"/>
            </a:lvl2pPr>
            <a:lvl3pPr marL="1371600" marR="0" lvl="2" indent="-228600" algn="ctr" rtl="0">
              <a:lnSpc>
                <a:spcPct val="90000"/>
              </a:lnSpc>
              <a:spcBef>
                <a:spcPts val="600"/>
              </a:spcBef>
              <a:spcAft>
                <a:spcPts val="0"/>
              </a:spcAft>
              <a:buSzPts val="1600"/>
              <a:buFont typeface="Exo 2"/>
              <a:buNone/>
              <a:defRPr sz="1600" i="0" u="none" strike="noStrike" cap="none"/>
            </a:lvl3pPr>
            <a:lvl4pPr marL="1828800" marR="0" lvl="3" indent="-228600" algn="ctr" rtl="0">
              <a:lnSpc>
                <a:spcPct val="90000"/>
              </a:lnSpc>
              <a:spcBef>
                <a:spcPts val="600"/>
              </a:spcBef>
              <a:spcAft>
                <a:spcPts val="0"/>
              </a:spcAft>
              <a:buSzPts val="1600"/>
              <a:buFont typeface="Exo 2"/>
              <a:buNone/>
              <a:defRPr sz="1600" i="0" u="none" strike="noStrike" cap="none"/>
            </a:lvl4pPr>
            <a:lvl5pPr marL="2286000" marR="0" lvl="4" indent="-228600" algn="ctr" rtl="0">
              <a:lnSpc>
                <a:spcPct val="90000"/>
              </a:lnSpc>
              <a:spcBef>
                <a:spcPts val="600"/>
              </a:spcBef>
              <a:spcAft>
                <a:spcPts val="0"/>
              </a:spcAft>
              <a:buSzPts val="1600"/>
              <a:buFont typeface="Exo 2"/>
              <a:buNone/>
              <a:defRPr sz="1600" i="0" u="none" strike="noStrike" cap="none"/>
            </a:lvl5pPr>
            <a:lvl6pPr marL="2743200" marR="0" lvl="5" indent="-342900"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400" marR="0" lvl="6"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600" marR="0" lvl="7"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800" marR="0" lvl="8" indent="-342900"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995" name="Google Shape;995;p48"/>
          <p:cNvSpPr>
            <a:spLocks noGrp="1"/>
          </p:cNvSpPr>
          <p:nvPr>
            <p:ph type="body" idx="9"/>
          </p:nvPr>
        </p:nvSpPr>
        <p:spPr>
          <a:xfrm>
            <a:off x="6873137" y="2438186"/>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96" name="Google Shape;996;p48"/>
          <p:cNvSpPr>
            <a:spLocks noGrp="1"/>
          </p:cNvSpPr>
          <p:nvPr>
            <p:ph type="body" idx="13"/>
          </p:nvPr>
        </p:nvSpPr>
        <p:spPr>
          <a:xfrm>
            <a:off x="1004069" y="2438186"/>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97" name="Google Shape;997;p48"/>
          <p:cNvSpPr>
            <a:spLocks noGrp="1"/>
          </p:cNvSpPr>
          <p:nvPr>
            <p:ph type="body" idx="14"/>
          </p:nvPr>
        </p:nvSpPr>
        <p:spPr>
          <a:xfrm>
            <a:off x="3941888" y="2438186"/>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98" name="Google Shape;998;p48"/>
          <p:cNvSpPr>
            <a:spLocks noGrp="1"/>
          </p:cNvSpPr>
          <p:nvPr>
            <p:ph type="body" idx="15"/>
          </p:nvPr>
        </p:nvSpPr>
        <p:spPr>
          <a:xfrm>
            <a:off x="9812624" y="2438186"/>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999" name="Google Shape;999;p48"/>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00" name="Google Shape;1000;p48"/>
          <p:cNvSpPr txBox="1">
            <a:spLocks noGrp="1"/>
          </p:cNvSpPr>
          <p:nvPr>
            <p:ph type="subTitle" idx="16"/>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1001" name="Google Shape;1001;p48"/>
          <p:cNvGrpSpPr/>
          <p:nvPr/>
        </p:nvGrpSpPr>
        <p:grpSpPr>
          <a:xfrm>
            <a:off x="10502429" y="-57904"/>
            <a:ext cx="1725226" cy="2043112"/>
            <a:chOff x="10448639" y="85535"/>
            <a:chExt cx="1725226" cy="2043112"/>
          </a:xfrm>
        </p:grpSpPr>
        <p:sp>
          <p:nvSpPr>
            <p:cNvPr id="1002" name="Google Shape;1002;p48"/>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03" name="Google Shape;1003;p48"/>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04" name="Google Shape;1004;p48"/>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05" name="Google Shape;1005;p48"/>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06" name="Google Shape;1006;p48"/>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07" name="Google Shape;1007;p48"/>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7. Green 3 circle icon alt title">
  <p:cSld name="7. Green 3 circle icon alt title">
    <p:bg>
      <p:bgPr>
        <a:solidFill>
          <a:schemeClr val="dk2"/>
        </a:solidFill>
        <a:effectLst/>
      </p:bgPr>
    </p:bg>
    <p:spTree>
      <p:nvGrpSpPr>
        <p:cNvPr id="1" name="Shape 1008"/>
        <p:cNvGrpSpPr/>
        <p:nvPr/>
      </p:nvGrpSpPr>
      <p:grpSpPr>
        <a:xfrm>
          <a:off x="0" y="0"/>
          <a:ext cx="0" cy="0"/>
          <a:chOff x="0" y="0"/>
          <a:chExt cx="0" cy="0"/>
        </a:xfrm>
      </p:grpSpPr>
      <p:sp>
        <p:nvSpPr>
          <p:cNvPr id="1009" name="Google Shape;1009;p49"/>
          <p:cNvSpPr/>
          <p:nvPr/>
        </p:nvSpPr>
        <p:spPr>
          <a:xfrm>
            <a:off x="0" y="3129280"/>
            <a:ext cx="12179700" cy="372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010" name="Google Shape;1010;p49"/>
          <p:cNvGrpSpPr/>
          <p:nvPr/>
        </p:nvGrpSpPr>
        <p:grpSpPr>
          <a:xfrm>
            <a:off x="0" y="6336797"/>
            <a:ext cx="12192000" cy="521100"/>
            <a:chOff x="0" y="6314172"/>
            <a:chExt cx="12192000" cy="521100"/>
          </a:xfrm>
        </p:grpSpPr>
        <p:sp>
          <p:nvSpPr>
            <p:cNvPr id="1011" name="Google Shape;1011;p49"/>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012" name="Google Shape;1012;p49"/>
            <p:cNvGrpSpPr/>
            <p:nvPr/>
          </p:nvGrpSpPr>
          <p:grpSpPr>
            <a:xfrm>
              <a:off x="10577698" y="6472603"/>
              <a:ext cx="1323412" cy="240233"/>
              <a:chOff x="1753506" y="1074221"/>
              <a:chExt cx="2173448" cy="394536"/>
            </a:xfrm>
          </p:grpSpPr>
          <p:sp>
            <p:nvSpPr>
              <p:cNvPr id="1013" name="Google Shape;1013;p49"/>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14" name="Google Shape;1014;p49"/>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15" name="Google Shape;1015;p49"/>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16" name="Google Shape;1016;p49"/>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17" name="Google Shape;1017;p49"/>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18" name="Google Shape;1018;p49"/>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19" name="Google Shape;1019;p49"/>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0" name="Google Shape;1020;p49"/>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1" name="Google Shape;1021;p49"/>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2" name="Google Shape;1022;p49"/>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3" name="Google Shape;1023;p49"/>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4" name="Google Shape;1024;p49"/>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5" name="Google Shape;1025;p49"/>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6" name="Google Shape;1026;p49"/>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27" name="Google Shape;1027;p49"/>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1028" name="Google Shape;1028;p49"/>
          <p:cNvSpPr/>
          <p:nvPr/>
        </p:nvSpPr>
        <p:spPr>
          <a:xfrm>
            <a:off x="0" y="3128963"/>
            <a:ext cx="12179700" cy="321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029" name="Google Shape;1029;p49"/>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30" name="Google Shape;1030;p49"/>
          <p:cNvSpPr txBox="1">
            <a:spLocks noGrp="1"/>
          </p:cNvSpPr>
          <p:nvPr>
            <p:ph type="body" idx="1"/>
          </p:nvPr>
        </p:nvSpPr>
        <p:spPr>
          <a:xfrm>
            <a:off x="1769620" y="4551483"/>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1031" name="Google Shape;1031;p49"/>
          <p:cNvSpPr txBox="1">
            <a:spLocks noGrp="1"/>
          </p:cNvSpPr>
          <p:nvPr>
            <p:ph type="body" idx="2"/>
          </p:nvPr>
        </p:nvSpPr>
        <p:spPr>
          <a:xfrm>
            <a:off x="4957226" y="4551483"/>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1032" name="Google Shape;1032;p49"/>
          <p:cNvSpPr txBox="1">
            <a:spLocks noGrp="1"/>
          </p:cNvSpPr>
          <p:nvPr>
            <p:ph type="body" idx="3"/>
          </p:nvPr>
        </p:nvSpPr>
        <p:spPr>
          <a:xfrm>
            <a:off x="8125534" y="4551483"/>
            <a:ext cx="2305200" cy="12564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SzPts val="2000"/>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None/>
              <a:defRPr sz="1600" i="0" u="none" strike="noStrike" cap="none"/>
            </a:lvl2pPr>
            <a:lvl3pPr marL="1371600" marR="0" lvl="2" indent="-228600" algn="ctr" rtl="0">
              <a:lnSpc>
                <a:spcPct val="90000"/>
              </a:lnSpc>
              <a:spcBef>
                <a:spcPts val="600"/>
              </a:spcBef>
              <a:spcAft>
                <a:spcPts val="0"/>
              </a:spcAft>
              <a:buSzPts val="1600"/>
              <a:buNone/>
              <a:defRPr sz="1600" i="0" u="none" strike="noStrike" cap="none"/>
            </a:lvl3pPr>
            <a:lvl4pPr marL="1828800" marR="0" lvl="3" indent="-228600" algn="ctr" rtl="0">
              <a:lnSpc>
                <a:spcPct val="90000"/>
              </a:lnSpc>
              <a:spcBef>
                <a:spcPts val="600"/>
              </a:spcBef>
              <a:spcAft>
                <a:spcPts val="0"/>
              </a:spcAft>
              <a:buSzPts val="1600"/>
              <a:buNone/>
              <a:defRPr sz="1600" i="0" u="none" strike="noStrike" cap="none"/>
            </a:lvl4pPr>
            <a:lvl5pPr marL="2286000" marR="0" lvl="4" indent="-228600" algn="ctr" rtl="0">
              <a:lnSpc>
                <a:spcPct val="90000"/>
              </a:lnSpc>
              <a:spcBef>
                <a:spcPts val="600"/>
              </a:spcBef>
              <a:spcAft>
                <a:spcPts val="0"/>
              </a:spcAft>
              <a:buSzPts val="1600"/>
              <a:buNone/>
              <a:defRPr sz="1600" i="0" u="none" strike="noStrike" cap="none"/>
            </a:lvl5pPr>
            <a:lvl6pPr marL="2743200" marR="0" lvl="5" indent="-342900" algn="l" rtl="0">
              <a:lnSpc>
                <a:spcPct val="90000"/>
              </a:lnSpc>
              <a:spcBef>
                <a:spcPts val="600"/>
              </a:spcBef>
              <a:spcAft>
                <a:spcPts val="0"/>
              </a:spcAft>
              <a:buSzPts val="1800"/>
              <a:buChar char="•"/>
              <a:defRPr sz="1800" i="0" u="none" strike="noStrike" cap="none"/>
            </a:lvl6pPr>
            <a:lvl7pPr marL="3200400" marR="0" lvl="6" indent="-342900" algn="l" rtl="0">
              <a:lnSpc>
                <a:spcPct val="90000"/>
              </a:lnSpc>
              <a:spcBef>
                <a:spcPts val="1000"/>
              </a:spcBef>
              <a:spcAft>
                <a:spcPts val="0"/>
              </a:spcAft>
              <a:buSzPts val="1800"/>
              <a:buChar char="•"/>
              <a:defRPr sz="1800" i="0" u="none" strike="noStrike" cap="none"/>
            </a:lvl7pPr>
            <a:lvl8pPr marL="3657600" marR="0" lvl="7" indent="-342900" algn="l" rtl="0">
              <a:lnSpc>
                <a:spcPct val="90000"/>
              </a:lnSpc>
              <a:spcBef>
                <a:spcPts val="1000"/>
              </a:spcBef>
              <a:spcAft>
                <a:spcPts val="0"/>
              </a:spcAft>
              <a:buSzPts val="1800"/>
              <a:buChar char="•"/>
              <a:defRPr sz="1800" i="0" u="none" strike="noStrike" cap="none"/>
            </a:lvl8pPr>
            <a:lvl9pPr marL="4114800" marR="0" lvl="8" indent="-342900" algn="l" rtl="0">
              <a:lnSpc>
                <a:spcPct val="90000"/>
              </a:lnSpc>
              <a:spcBef>
                <a:spcPts val="1000"/>
              </a:spcBef>
              <a:spcAft>
                <a:spcPts val="1000"/>
              </a:spcAft>
              <a:buSzPts val="1800"/>
              <a:buChar char="•"/>
              <a:defRPr sz="1800" i="0" u="none" strike="noStrike" cap="none"/>
            </a:lvl9pPr>
          </a:lstStyle>
          <a:p>
            <a:endParaRPr/>
          </a:p>
        </p:txBody>
      </p:sp>
      <p:sp>
        <p:nvSpPr>
          <p:cNvPr id="1033" name="Google Shape;1033;p49"/>
          <p:cNvSpPr txBox="1">
            <a:spLocks noGrp="1"/>
          </p:cNvSpPr>
          <p:nvPr>
            <p:ph type="body" idx="4"/>
          </p:nvPr>
        </p:nvSpPr>
        <p:spPr>
          <a:xfrm>
            <a:off x="1669493" y="3885095"/>
            <a:ext cx="2469000" cy="658800"/>
          </a:xfrm>
          <a:prstGeom prst="rect">
            <a:avLst/>
          </a:prstGeom>
          <a:noFill/>
          <a:ln>
            <a:noFill/>
          </a:ln>
        </p:spPr>
        <p:txBody>
          <a:bodyPr spcFirstLastPara="1" wrap="square" lIns="0" tIns="0" rIns="0" bIns="45700" anchor="b" anchorCtr="0">
            <a:noAutofit/>
          </a:bodyPr>
          <a:lstStyle>
            <a:lvl1pPr marL="457200" marR="0" lvl="0" indent="-228600"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Font typeface="Exo 2"/>
              <a:buNone/>
              <a:defRPr sz="1600" i="0" u="none" strike="noStrike" cap="none"/>
            </a:lvl2pPr>
            <a:lvl3pPr marL="1371600" marR="0" lvl="2" indent="-228600" algn="ctr" rtl="0">
              <a:lnSpc>
                <a:spcPct val="90000"/>
              </a:lnSpc>
              <a:spcBef>
                <a:spcPts val="600"/>
              </a:spcBef>
              <a:spcAft>
                <a:spcPts val="0"/>
              </a:spcAft>
              <a:buSzPts val="1600"/>
              <a:buFont typeface="Exo 2"/>
              <a:buNone/>
              <a:defRPr sz="1600" i="0" u="none" strike="noStrike" cap="none"/>
            </a:lvl3pPr>
            <a:lvl4pPr marL="1828800" marR="0" lvl="3" indent="-228600" algn="ctr" rtl="0">
              <a:lnSpc>
                <a:spcPct val="90000"/>
              </a:lnSpc>
              <a:spcBef>
                <a:spcPts val="600"/>
              </a:spcBef>
              <a:spcAft>
                <a:spcPts val="0"/>
              </a:spcAft>
              <a:buSzPts val="1600"/>
              <a:buFont typeface="Exo 2"/>
              <a:buNone/>
              <a:defRPr sz="1600" i="0" u="none" strike="noStrike" cap="none"/>
            </a:lvl4pPr>
            <a:lvl5pPr marL="2286000" marR="0" lvl="4" indent="-228600" algn="ctr" rtl="0">
              <a:lnSpc>
                <a:spcPct val="90000"/>
              </a:lnSpc>
              <a:spcBef>
                <a:spcPts val="600"/>
              </a:spcBef>
              <a:spcAft>
                <a:spcPts val="0"/>
              </a:spcAft>
              <a:buSzPts val="1600"/>
              <a:buFont typeface="Exo 2"/>
              <a:buNone/>
              <a:defRPr sz="1600" i="0" u="none" strike="noStrike" cap="none"/>
            </a:lvl5pPr>
            <a:lvl6pPr marL="2743200" marR="0" lvl="5" indent="-342900"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400" marR="0" lvl="6"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600" marR="0" lvl="7"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800" marR="0" lvl="8" indent="-342900"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1034" name="Google Shape;1034;p49"/>
          <p:cNvSpPr txBox="1">
            <a:spLocks noGrp="1"/>
          </p:cNvSpPr>
          <p:nvPr>
            <p:ph type="body" idx="5"/>
          </p:nvPr>
        </p:nvSpPr>
        <p:spPr>
          <a:xfrm>
            <a:off x="4857099" y="3885095"/>
            <a:ext cx="2469000" cy="658800"/>
          </a:xfrm>
          <a:prstGeom prst="rect">
            <a:avLst/>
          </a:prstGeom>
          <a:noFill/>
          <a:ln>
            <a:noFill/>
          </a:ln>
        </p:spPr>
        <p:txBody>
          <a:bodyPr spcFirstLastPara="1" wrap="square" lIns="0" tIns="0" rIns="0" bIns="45700" anchor="b" anchorCtr="0">
            <a:noAutofit/>
          </a:bodyPr>
          <a:lstStyle>
            <a:lvl1pPr marL="457200" marR="0" lvl="0" indent="-228600"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Font typeface="Exo 2"/>
              <a:buNone/>
              <a:defRPr sz="1600" i="0" u="none" strike="noStrike" cap="none"/>
            </a:lvl2pPr>
            <a:lvl3pPr marL="1371600" marR="0" lvl="2" indent="-228600" algn="ctr" rtl="0">
              <a:lnSpc>
                <a:spcPct val="90000"/>
              </a:lnSpc>
              <a:spcBef>
                <a:spcPts val="600"/>
              </a:spcBef>
              <a:spcAft>
                <a:spcPts val="0"/>
              </a:spcAft>
              <a:buSzPts val="1600"/>
              <a:buFont typeface="Exo 2"/>
              <a:buNone/>
              <a:defRPr sz="1600" i="0" u="none" strike="noStrike" cap="none"/>
            </a:lvl3pPr>
            <a:lvl4pPr marL="1828800" marR="0" lvl="3" indent="-228600" algn="ctr" rtl="0">
              <a:lnSpc>
                <a:spcPct val="90000"/>
              </a:lnSpc>
              <a:spcBef>
                <a:spcPts val="600"/>
              </a:spcBef>
              <a:spcAft>
                <a:spcPts val="0"/>
              </a:spcAft>
              <a:buSzPts val="1600"/>
              <a:buFont typeface="Exo 2"/>
              <a:buNone/>
              <a:defRPr sz="1600" i="0" u="none" strike="noStrike" cap="none"/>
            </a:lvl4pPr>
            <a:lvl5pPr marL="2286000" marR="0" lvl="4" indent="-228600" algn="ctr" rtl="0">
              <a:lnSpc>
                <a:spcPct val="90000"/>
              </a:lnSpc>
              <a:spcBef>
                <a:spcPts val="600"/>
              </a:spcBef>
              <a:spcAft>
                <a:spcPts val="0"/>
              </a:spcAft>
              <a:buSzPts val="1600"/>
              <a:buFont typeface="Exo 2"/>
              <a:buNone/>
              <a:defRPr sz="1600" i="0" u="none" strike="noStrike" cap="none"/>
            </a:lvl5pPr>
            <a:lvl6pPr marL="2743200" marR="0" lvl="5" indent="-342900"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400" marR="0" lvl="6"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600" marR="0" lvl="7"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800" marR="0" lvl="8" indent="-342900"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1035" name="Google Shape;1035;p49"/>
          <p:cNvSpPr txBox="1">
            <a:spLocks noGrp="1"/>
          </p:cNvSpPr>
          <p:nvPr>
            <p:ph type="body" idx="6"/>
          </p:nvPr>
        </p:nvSpPr>
        <p:spPr>
          <a:xfrm>
            <a:off x="8035567" y="3885095"/>
            <a:ext cx="2469000" cy="658800"/>
          </a:xfrm>
          <a:prstGeom prst="rect">
            <a:avLst/>
          </a:prstGeom>
          <a:noFill/>
          <a:ln>
            <a:noFill/>
          </a:ln>
        </p:spPr>
        <p:txBody>
          <a:bodyPr spcFirstLastPara="1" wrap="square" lIns="0" tIns="0" rIns="0" bIns="45700" anchor="b" anchorCtr="0">
            <a:noAutofit/>
          </a:bodyPr>
          <a:lstStyle>
            <a:lvl1pPr marL="457200" marR="0" lvl="0" indent="-228600" algn="ctr" rtl="0">
              <a:lnSpc>
                <a:spcPct val="90000"/>
              </a:lnSpc>
              <a:spcBef>
                <a:spcPts val="0"/>
              </a:spcBef>
              <a:spcAft>
                <a:spcPts val="0"/>
              </a:spcAft>
              <a:buSzPts val="2000"/>
              <a:buFont typeface="Exo 2"/>
              <a:buNone/>
              <a:defRPr sz="2000" i="0" u="none" strike="noStrike" cap="none">
                <a:solidFill>
                  <a:schemeClr val="accent1"/>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SzPts val="1600"/>
              <a:buFont typeface="Exo 2"/>
              <a:buNone/>
              <a:defRPr sz="1600" i="0" u="none" strike="noStrike" cap="none"/>
            </a:lvl2pPr>
            <a:lvl3pPr marL="1371600" marR="0" lvl="2" indent="-228600" algn="ctr" rtl="0">
              <a:lnSpc>
                <a:spcPct val="90000"/>
              </a:lnSpc>
              <a:spcBef>
                <a:spcPts val="600"/>
              </a:spcBef>
              <a:spcAft>
                <a:spcPts val="0"/>
              </a:spcAft>
              <a:buSzPts val="1600"/>
              <a:buFont typeface="Exo 2"/>
              <a:buNone/>
              <a:defRPr sz="1600" i="0" u="none" strike="noStrike" cap="none"/>
            </a:lvl3pPr>
            <a:lvl4pPr marL="1828800" marR="0" lvl="3" indent="-228600" algn="ctr" rtl="0">
              <a:lnSpc>
                <a:spcPct val="90000"/>
              </a:lnSpc>
              <a:spcBef>
                <a:spcPts val="600"/>
              </a:spcBef>
              <a:spcAft>
                <a:spcPts val="0"/>
              </a:spcAft>
              <a:buSzPts val="1600"/>
              <a:buFont typeface="Exo 2"/>
              <a:buNone/>
              <a:defRPr sz="1600" i="0" u="none" strike="noStrike" cap="none"/>
            </a:lvl4pPr>
            <a:lvl5pPr marL="2286000" marR="0" lvl="4" indent="-228600" algn="ctr" rtl="0">
              <a:lnSpc>
                <a:spcPct val="90000"/>
              </a:lnSpc>
              <a:spcBef>
                <a:spcPts val="600"/>
              </a:spcBef>
              <a:spcAft>
                <a:spcPts val="0"/>
              </a:spcAft>
              <a:buSzPts val="1600"/>
              <a:buFont typeface="Exo 2"/>
              <a:buNone/>
              <a:defRPr sz="1600" i="0" u="none" strike="noStrike" cap="none"/>
            </a:lvl5pPr>
            <a:lvl6pPr marL="2743200" marR="0" lvl="5" indent="-342900" algn="l" rtl="0">
              <a:lnSpc>
                <a:spcPct val="90000"/>
              </a:lnSpc>
              <a:spcBef>
                <a:spcPts val="600"/>
              </a:spcBef>
              <a:spcAft>
                <a:spcPts val="0"/>
              </a:spcAft>
              <a:buSzPts val="1800"/>
              <a:buFont typeface="Exo 2"/>
              <a:buChar char="•"/>
              <a:defRPr sz="1800" i="0" u="none" strike="noStrike" cap="none">
                <a:latin typeface="Exo 2"/>
                <a:ea typeface="Exo 2"/>
                <a:cs typeface="Exo 2"/>
                <a:sym typeface="Exo 2"/>
              </a:defRPr>
            </a:lvl6pPr>
            <a:lvl7pPr marL="3200400" marR="0" lvl="6"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7pPr>
            <a:lvl8pPr marL="3657600" marR="0" lvl="7" indent="-342900" algn="l" rtl="0">
              <a:lnSpc>
                <a:spcPct val="90000"/>
              </a:lnSpc>
              <a:spcBef>
                <a:spcPts val="1000"/>
              </a:spcBef>
              <a:spcAft>
                <a:spcPts val="0"/>
              </a:spcAft>
              <a:buSzPts val="1800"/>
              <a:buFont typeface="Exo 2"/>
              <a:buChar char="•"/>
              <a:defRPr sz="1800" i="0" u="none" strike="noStrike" cap="none">
                <a:latin typeface="Exo 2"/>
                <a:ea typeface="Exo 2"/>
                <a:cs typeface="Exo 2"/>
                <a:sym typeface="Exo 2"/>
              </a:defRPr>
            </a:lvl8pPr>
            <a:lvl9pPr marL="4114800" marR="0" lvl="8" indent="-342900" algn="l" rtl="0">
              <a:lnSpc>
                <a:spcPct val="90000"/>
              </a:lnSpc>
              <a:spcBef>
                <a:spcPts val="1000"/>
              </a:spcBef>
              <a:spcAft>
                <a:spcPts val="1000"/>
              </a:spcAft>
              <a:buSzPts val="1800"/>
              <a:buFont typeface="Exo 2"/>
              <a:buChar char="•"/>
              <a:defRPr sz="1800" i="0" u="none" strike="noStrike" cap="none">
                <a:latin typeface="Exo 2"/>
                <a:ea typeface="Exo 2"/>
                <a:cs typeface="Exo 2"/>
                <a:sym typeface="Exo 2"/>
              </a:defRPr>
            </a:lvl9pPr>
          </a:lstStyle>
          <a:p>
            <a:endParaRPr/>
          </a:p>
        </p:txBody>
      </p:sp>
      <p:sp>
        <p:nvSpPr>
          <p:cNvPr id="1036" name="Google Shape;1036;p49"/>
          <p:cNvSpPr>
            <a:spLocks noGrp="1"/>
          </p:cNvSpPr>
          <p:nvPr>
            <p:ph type="body" idx="7"/>
          </p:nvPr>
        </p:nvSpPr>
        <p:spPr>
          <a:xfrm>
            <a:off x="8611202"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1037" name="Google Shape;1037;p49"/>
          <p:cNvSpPr>
            <a:spLocks noGrp="1"/>
          </p:cNvSpPr>
          <p:nvPr>
            <p:ph type="body" idx="8"/>
          </p:nvPr>
        </p:nvSpPr>
        <p:spPr>
          <a:xfrm>
            <a:off x="2235988"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1038" name="Google Shape;1038;p49"/>
          <p:cNvSpPr>
            <a:spLocks noGrp="1"/>
          </p:cNvSpPr>
          <p:nvPr>
            <p:ph type="body" idx="9"/>
          </p:nvPr>
        </p:nvSpPr>
        <p:spPr>
          <a:xfrm>
            <a:off x="5418004" y="2440212"/>
            <a:ext cx="1371600" cy="1371600"/>
          </a:xfrm>
          <a:prstGeom prst="ellipse">
            <a:avLst/>
          </a:prstGeom>
          <a:solidFill>
            <a:schemeClr val="lt1"/>
          </a:solidFill>
          <a:ln w="349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FFFFFF"/>
              </a:buClr>
              <a:buSzPts val="54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i="0" u="none" strike="noStrike" cap="none">
                <a:solidFill>
                  <a:srgbClr val="FFFFFF"/>
                </a:solidFill>
                <a:latin typeface="Exo 2 Regular"/>
                <a:ea typeface="Exo 2 Regular"/>
                <a:cs typeface="Exo 2 Regular"/>
                <a:sym typeface="Exo 2 Regular"/>
              </a:defRPr>
            </a:lvl9pPr>
          </a:lstStyle>
          <a:p>
            <a:endParaRPr/>
          </a:p>
        </p:txBody>
      </p:sp>
      <p:sp>
        <p:nvSpPr>
          <p:cNvPr id="1039" name="Google Shape;1039;p49"/>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40" name="Google Shape;1040;p49"/>
          <p:cNvSpPr txBox="1">
            <a:spLocks noGrp="1"/>
          </p:cNvSpPr>
          <p:nvPr>
            <p:ph type="subTitle" idx="13"/>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1041" name="Google Shape;1041;p49"/>
          <p:cNvGrpSpPr/>
          <p:nvPr/>
        </p:nvGrpSpPr>
        <p:grpSpPr>
          <a:xfrm>
            <a:off x="10502429" y="-57904"/>
            <a:ext cx="1725226" cy="2043112"/>
            <a:chOff x="10448639" y="85535"/>
            <a:chExt cx="1725226" cy="2043112"/>
          </a:xfrm>
        </p:grpSpPr>
        <p:sp>
          <p:nvSpPr>
            <p:cNvPr id="1042" name="Google Shape;1042;p49"/>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43" name="Google Shape;1043;p49"/>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44" name="Google Shape;1044;p49"/>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45" name="Google Shape;1045;p49"/>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46" name="Google Shape;1046;p49"/>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47" name="Google Shape;1047;p49"/>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8. 8 buckets">
  <p:cSld name="8. 8 buckets">
    <p:spTree>
      <p:nvGrpSpPr>
        <p:cNvPr id="1" name="Shape 1048"/>
        <p:cNvGrpSpPr/>
        <p:nvPr/>
      </p:nvGrpSpPr>
      <p:grpSpPr>
        <a:xfrm>
          <a:off x="0" y="0"/>
          <a:ext cx="0" cy="0"/>
          <a:chOff x="0" y="0"/>
          <a:chExt cx="0" cy="0"/>
        </a:xfrm>
      </p:grpSpPr>
      <p:sp>
        <p:nvSpPr>
          <p:cNvPr id="1049" name="Google Shape;1049;p50"/>
          <p:cNvSpPr/>
          <p:nvPr/>
        </p:nvSpPr>
        <p:spPr>
          <a:xfrm>
            <a:off x="0" y="-1904"/>
            <a:ext cx="12179700" cy="609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1200"/>
              </a:spcAft>
              <a:buClr>
                <a:srgbClr val="000000"/>
              </a:buClr>
              <a:buSzPts val="1600"/>
              <a:buFont typeface="Exo 2"/>
              <a:buNone/>
            </a:pPr>
            <a:endParaRPr sz="1600" b="0" i="0" u="none" strike="noStrike" cap="none" dirty="0">
              <a:solidFill>
                <a:schemeClr val="lt1"/>
              </a:solidFill>
              <a:latin typeface="Exo 2"/>
              <a:ea typeface="Exo 2"/>
              <a:cs typeface="Exo 2"/>
              <a:sym typeface="Exo 2"/>
            </a:endParaRPr>
          </a:p>
        </p:txBody>
      </p:sp>
      <p:sp>
        <p:nvSpPr>
          <p:cNvPr id="1050" name="Google Shape;1050;p50"/>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51" name="Google Shape;1051;p50"/>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1200"/>
              </a:spcAft>
              <a:buClr>
                <a:srgbClr val="000000"/>
              </a:buClr>
              <a:buSzPts val="1600"/>
              <a:buFont typeface="Exo 2"/>
              <a:buNone/>
            </a:pPr>
            <a:endParaRPr sz="1600" b="0" i="0" u="none" strike="noStrike" cap="none" dirty="0">
              <a:solidFill>
                <a:srgbClr val="000000"/>
              </a:solidFill>
              <a:latin typeface="Exo 2"/>
              <a:ea typeface="Exo 2"/>
              <a:cs typeface="Exo 2"/>
              <a:sym typeface="Exo 2"/>
            </a:endParaRPr>
          </a:p>
        </p:txBody>
      </p:sp>
      <p:sp>
        <p:nvSpPr>
          <p:cNvPr id="1052" name="Google Shape;1052;p50"/>
          <p:cNvSpPr txBox="1">
            <a:spLocks noGrp="1"/>
          </p:cNvSpPr>
          <p:nvPr>
            <p:ph type="subTitle" idx="1"/>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053" name="Google Shape;1053;p50"/>
          <p:cNvSpPr/>
          <p:nvPr/>
        </p:nvSpPr>
        <p:spPr>
          <a:xfrm rot="5400000">
            <a:off x="753254" y="3758878"/>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b="0" i="0" u="none" strike="noStrike" cap="none" dirty="0">
              <a:solidFill>
                <a:schemeClr val="dk1"/>
              </a:solidFill>
              <a:latin typeface="Exo 2 Regular"/>
              <a:ea typeface="Exo 2 Regular"/>
              <a:cs typeface="Exo 2 Regular"/>
              <a:sym typeface="Exo 2 Regular"/>
            </a:endParaRPr>
          </a:p>
        </p:txBody>
      </p:sp>
      <p:sp>
        <p:nvSpPr>
          <p:cNvPr id="1054" name="Google Shape;1054;p50"/>
          <p:cNvSpPr/>
          <p:nvPr/>
        </p:nvSpPr>
        <p:spPr>
          <a:xfrm rot="5400000">
            <a:off x="3805912" y="3750049"/>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b="0" i="0" u="none" strike="noStrike" cap="none" dirty="0">
              <a:solidFill>
                <a:schemeClr val="dk1"/>
              </a:solidFill>
              <a:latin typeface="Exo 2 Regular"/>
              <a:ea typeface="Exo 2 Regular"/>
              <a:cs typeface="Exo 2 Regular"/>
              <a:sym typeface="Exo 2 Regular"/>
            </a:endParaRPr>
          </a:p>
        </p:txBody>
      </p:sp>
      <p:sp>
        <p:nvSpPr>
          <p:cNvPr id="1055" name="Google Shape;1055;p50"/>
          <p:cNvSpPr/>
          <p:nvPr/>
        </p:nvSpPr>
        <p:spPr>
          <a:xfrm rot="5400000">
            <a:off x="6810010" y="3748968"/>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b="0" i="0" u="none" strike="noStrike" cap="none" dirty="0">
              <a:solidFill>
                <a:schemeClr val="dk1"/>
              </a:solidFill>
              <a:latin typeface="Exo 2 Regular"/>
              <a:ea typeface="Exo 2 Regular"/>
              <a:cs typeface="Exo 2 Regular"/>
              <a:sym typeface="Exo 2 Regular"/>
            </a:endParaRPr>
          </a:p>
        </p:txBody>
      </p:sp>
      <p:sp>
        <p:nvSpPr>
          <p:cNvPr id="1056" name="Google Shape;1056;p50"/>
          <p:cNvSpPr/>
          <p:nvPr/>
        </p:nvSpPr>
        <p:spPr>
          <a:xfrm>
            <a:off x="304807" y="3735873"/>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b="0" i="0" u="none" strike="noStrike" cap="none" dirty="0">
              <a:solidFill>
                <a:schemeClr val="dk1"/>
              </a:solidFill>
              <a:latin typeface="Exo 2 Regular"/>
              <a:ea typeface="Exo 2 Regular"/>
              <a:cs typeface="Exo 2 Regular"/>
              <a:sym typeface="Exo 2 Regular"/>
            </a:endParaRPr>
          </a:p>
        </p:txBody>
      </p:sp>
      <p:sp>
        <p:nvSpPr>
          <p:cNvPr id="1057" name="Google Shape;1057;p50"/>
          <p:cNvSpPr/>
          <p:nvPr/>
        </p:nvSpPr>
        <p:spPr>
          <a:xfrm>
            <a:off x="3359026" y="3735873"/>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b="0" i="0" u="none" strike="noStrike" cap="none" dirty="0">
              <a:solidFill>
                <a:schemeClr val="dk1"/>
              </a:solidFill>
              <a:latin typeface="Exo 2 Regular"/>
              <a:ea typeface="Exo 2 Regular"/>
              <a:cs typeface="Exo 2 Regular"/>
              <a:sym typeface="Exo 2 Regular"/>
            </a:endParaRPr>
          </a:p>
        </p:txBody>
      </p:sp>
      <p:sp>
        <p:nvSpPr>
          <p:cNvPr id="1058" name="Google Shape;1058;p50"/>
          <p:cNvSpPr/>
          <p:nvPr/>
        </p:nvSpPr>
        <p:spPr>
          <a:xfrm>
            <a:off x="6361564" y="3735873"/>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b="0" i="0" u="none" strike="noStrike" cap="none" dirty="0">
              <a:solidFill>
                <a:schemeClr val="dk1"/>
              </a:solidFill>
              <a:latin typeface="Exo 2 Regular"/>
              <a:ea typeface="Exo 2 Regular"/>
              <a:cs typeface="Exo 2 Regular"/>
              <a:sym typeface="Exo 2 Regular"/>
            </a:endParaRPr>
          </a:p>
        </p:txBody>
      </p:sp>
      <p:sp>
        <p:nvSpPr>
          <p:cNvPr id="1059" name="Google Shape;1059;p50"/>
          <p:cNvSpPr/>
          <p:nvPr/>
        </p:nvSpPr>
        <p:spPr>
          <a:xfrm>
            <a:off x="9386291" y="3735873"/>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1200"/>
              </a:spcAft>
              <a:buClr>
                <a:srgbClr val="000000"/>
              </a:buClr>
              <a:buSzPts val="1800"/>
              <a:buFont typeface="Exo 2"/>
              <a:buNone/>
            </a:pPr>
            <a:endParaRPr sz="1600" b="0" i="0" u="none" strike="noStrike" cap="none" dirty="0">
              <a:solidFill>
                <a:schemeClr val="dk1"/>
              </a:solidFill>
              <a:latin typeface="Exo 2 Regular"/>
              <a:ea typeface="Exo 2 Regular"/>
              <a:cs typeface="Exo 2 Regular"/>
              <a:sym typeface="Exo 2 Regular"/>
            </a:endParaRPr>
          </a:p>
        </p:txBody>
      </p:sp>
      <p:sp>
        <p:nvSpPr>
          <p:cNvPr id="1060" name="Google Shape;1060;p50"/>
          <p:cNvSpPr txBox="1">
            <a:spLocks noGrp="1"/>
          </p:cNvSpPr>
          <p:nvPr>
            <p:ph type="body" idx="2"/>
          </p:nvPr>
        </p:nvSpPr>
        <p:spPr>
          <a:xfrm>
            <a:off x="3356746" y="1446488"/>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1061" name="Google Shape;1061;p50"/>
          <p:cNvSpPr txBox="1">
            <a:spLocks noGrp="1"/>
          </p:cNvSpPr>
          <p:nvPr>
            <p:ph type="body" idx="3"/>
          </p:nvPr>
        </p:nvSpPr>
        <p:spPr>
          <a:xfrm>
            <a:off x="304800" y="1446488"/>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1062" name="Google Shape;1062;p50"/>
          <p:cNvSpPr txBox="1">
            <a:spLocks noGrp="1"/>
          </p:cNvSpPr>
          <p:nvPr>
            <p:ph type="body" idx="4"/>
          </p:nvPr>
        </p:nvSpPr>
        <p:spPr>
          <a:xfrm>
            <a:off x="298693" y="3884676"/>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1063" name="Google Shape;1063;p50"/>
          <p:cNvSpPr txBox="1">
            <a:spLocks noGrp="1"/>
          </p:cNvSpPr>
          <p:nvPr>
            <p:ph type="body" idx="5"/>
          </p:nvPr>
        </p:nvSpPr>
        <p:spPr>
          <a:xfrm>
            <a:off x="3352919" y="3884676"/>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1064" name="Google Shape;1064;p50"/>
          <p:cNvSpPr txBox="1">
            <a:spLocks noGrp="1"/>
          </p:cNvSpPr>
          <p:nvPr>
            <p:ph type="body" idx="6"/>
          </p:nvPr>
        </p:nvSpPr>
        <p:spPr>
          <a:xfrm>
            <a:off x="6377035" y="1446488"/>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1065" name="Google Shape;1065;p50"/>
          <p:cNvSpPr txBox="1">
            <a:spLocks noGrp="1"/>
          </p:cNvSpPr>
          <p:nvPr>
            <p:ph type="body" idx="7"/>
          </p:nvPr>
        </p:nvSpPr>
        <p:spPr>
          <a:xfrm>
            <a:off x="6375488" y="3884676"/>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1066" name="Google Shape;1066;p50"/>
          <p:cNvSpPr txBox="1">
            <a:spLocks noGrp="1"/>
          </p:cNvSpPr>
          <p:nvPr>
            <p:ph type="body" idx="8"/>
          </p:nvPr>
        </p:nvSpPr>
        <p:spPr>
          <a:xfrm>
            <a:off x="9397325" y="1446488"/>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1067" name="Google Shape;1067;p50"/>
          <p:cNvSpPr txBox="1">
            <a:spLocks noGrp="1"/>
          </p:cNvSpPr>
          <p:nvPr>
            <p:ph type="body" idx="9"/>
          </p:nvPr>
        </p:nvSpPr>
        <p:spPr>
          <a:xfrm>
            <a:off x="9398058" y="3881628"/>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grpSp>
        <p:nvGrpSpPr>
          <p:cNvPr id="1068" name="Google Shape;1068;p50"/>
          <p:cNvGrpSpPr/>
          <p:nvPr/>
        </p:nvGrpSpPr>
        <p:grpSpPr>
          <a:xfrm>
            <a:off x="0" y="6336797"/>
            <a:ext cx="12192000" cy="521100"/>
            <a:chOff x="0" y="6314172"/>
            <a:chExt cx="12192000" cy="521100"/>
          </a:xfrm>
        </p:grpSpPr>
        <p:sp>
          <p:nvSpPr>
            <p:cNvPr id="1069" name="Google Shape;1069;p50"/>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070" name="Google Shape;1070;p50"/>
            <p:cNvGrpSpPr/>
            <p:nvPr/>
          </p:nvGrpSpPr>
          <p:grpSpPr>
            <a:xfrm>
              <a:off x="10577698" y="6472601"/>
              <a:ext cx="1323412" cy="240233"/>
              <a:chOff x="1753506" y="1074221"/>
              <a:chExt cx="2173448" cy="394536"/>
            </a:xfrm>
          </p:grpSpPr>
          <p:sp>
            <p:nvSpPr>
              <p:cNvPr id="1071" name="Google Shape;1071;p50"/>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2" name="Google Shape;1072;p50"/>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3" name="Google Shape;1073;p50"/>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4" name="Google Shape;1074;p50"/>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5" name="Google Shape;1075;p50"/>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6" name="Google Shape;1076;p50"/>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7" name="Google Shape;1077;p50"/>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8" name="Google Shape;1078;p50"/>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9" name="Google Shape;1079;p50"/>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80" name="Google Shape;1080;p50"/>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81" name="Google Shape;1081;p50"/>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82" name="Google Shape;1082;p50"/>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83" name="Google Shape;1083;p50"/>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84" name="Google Shape;1084;p50"/>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85" name="Google Shape;1085;p50"/>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 Title slide wave">
  <p:cSld name="1. Title slide wave">
    <p:bg>
      <p:bgPr>
        <a:solidFill>
          <a:schemeClr val="dk2"/>
        </a:solidFill>
        <a:effectLst/>
      </p:bgPr>
    </p:bg>
    <p:spTree>
      <p:nvGrpSpPr>
        <p:cNvPr id="1" name="Shape 165"/>
        <p:cNvGrpSpPr/>
        <p:nvPr/>
      </p:nvGrpSpPr>
      <p:grpSpPr>
        <a:xfrm>
          <a:off x="0" y="0"/>
          <a:ext cx="0" cy="0"/>
          <a:chOff x="0" y="0"/>
          <a:chExt cx="0" cy="0"/>
        </a:xfrm>
      </p:grpSpPr>
      <p:grpSp>
        <p:nvGrpSpPr>
          <p:cNvPr id="166" name="Google Shape;166;p7"/>
          <p:cNvGrpSpPr/>
          <p:nvPr/>
        </p:nvGrpSpPr>
        <p:grpSpPr>
          <a:xfrm>
            <a:off x="8203746" y="-32235"/>
            <a:ext cx="3956973" cy="6874193"/>
            <a:chOff x="8235830" y="-16193"/>
            <a:chExt cx="3956973" cy="6874193"/>
          </a:xfrm>
        </p:grpSpPr>
        <p:sp>
          <p:nvSpPr>
            <p:cNvPr id="167" name="Google Shape;167;p7"/>
            <p:cNvSpPr/>
            <p:nvPr/>
          </p:nvSpPr>
          <p:spPr>
            <a:xfrm>
              <a:off x="10811677" y="2341245"/>
              <a:ext cx="1381125" cy="2190750"/>
            </a:xfrm>
            <a:custGeom>
              <a:avLst/>
              <a:gdLst/>
              <a:ahLst/>
              <a:cxnLst/>
              <a:rect l="l" t="t" r="r" b="b"/>
              <a:pathLst>
                <a:path w="1381125" h="2190750" extrusionOk="0">
                  <a:moveTo>
                    <a:pt x="0" y="2196465"/>
                  </a:moveTo>
                  <a:cubicBezTo>
                    <a:pt x="392430" y="1356360"/>
                    <a:pt x="970597" y="803910"/>
                    <a:pt x="1386840"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8" name="Google Shape;168;p7"/>
            <p:cNvSpPr/>
            <p:nvPr/>
          </p:nvSpPr>
          <p:spPr>
            <a:xfrm>
              <a:off x="10409484" y="5047298"/>
              <a:ext cx="228600" cy="1809750"/>
            </a:xfrm>
            <a:custGeom>
              <a:avLst/>
              <a:gdLst/>
              <a:ahLst/>
              <a:cxnLst/>
              <a:rect l="l" t="t" r="r" b="b"/>
              <a:pathLst>
                <a:path w="228600" h="1809750" extrusionOk="0">
                  <a:moveTo>
                    <a:pt x="228838" y="0"/>
                  </a:moveTo>
                  <a:cubicBezTo>
                    <a:pt x="101203" y="405765"/>
                    <a:pt x="17383" y="879157"/>
                    <a:pt x="2143" y="1460182"/>
                  </a:cubicBezTo>
                  <a:cubicBezTo>
                    <a:pt x="-714" y="1581150"/>
                    <a:pt x="-714" y="1698307"/>
                    <a:pt x="2143" y="1810702"/>
                  </a:cubicBez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9" name="Google Shape;169;p7"/>
            <p:cNvSpPr/>
            <p:nvPr/>
          </p:nvSpPr>
          <p:spPr>
            <a:xfrm>
              <a:off x="8235830" y="4476750"/>
              <a:ext cx="438150" cy="2381250"/>
            </a:xfrm>
            <a:custGeom>
              <a:avLst/>
              <a:gdLst/>
              <a:ahLst/>
              <a:cxnLst/>
              <a:rect l="l" t="t" r="r" b="b"/>
              <a:pathLst>
                <a:path w="438150" h="2381250" extrusionOk="0">
                  <a:moveTo>
                    <a:pt x="440342" y="0"/>
                  </a:moveTo>
                  <a:cubicBezTo>
                    <a:pt x="269845" y="389572"/>
                    <a:pt x="135542" y="850582"/>
                    <a:pt x="57437" y="1426845"/>
                  </a:cubicBezTo>
                  <a:cubicBezTo>
                    <a:pt x="9812" y="1778318"/>
                    <a:pt x="-6380" y="2093595"/>
                    <a:pt x="2192" y="2381250"/>
                  </a:cubicBez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0" name="Google Shape;170;p7"/>
            <p:cNvSpPr/>
            <p:nvPr/>
          </p:nvSpPr>
          <p:spPr>
            <a:xfrm>
              <a:off x="11437470" y="41910"/>
              <a:ext cx="200025" cy="1524000"/>
            </a:xfrm>
            <a:custGeom>
              <a:avLst/>
              <a:gdLst/>
              <a:ahLst/>
              <a:cxnLst/>
              <a:rect l="l" t="t" r="r" b="b"/>
              <a:pathLst>
                <a:path w="200025" h="1524000" extrusionOk="0">
                  <a:moveTo>
                    <a:pt x="200978" y="0"/>
                  </a:moveTo>
                  <a:cubicBezTo>
                    <a:pt x="200978" y="44768"/>
                    <a:pt x="200025" y="89535"/>
                    <a:pt x="199072" y="135255"/>
                  </a:cubicBezTo>
                  <a:cubicBezTo>
                    <a:pt x="184785" y="684848"/>
                    <a:pt x="111442" y="1138238"/>
                    <a:pt x="0" y="1528763"/>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1" name="Google Shape;171;p7"/>
            <p:cNvSpPr/>
            <p:nvPr/>
          </p:nvSpPr>
          <p:spPr>
            <a:xfrm>
              <a:off x="9325539" y="2080260"/>
              <a:ext cx="1905000" cy="4772025"/>
            </a:xfrm>
            <a:custGeom>
              <a:avLst/>
              <a:gdLst/>
              <a:ahLst/>
              <a:cxnLst/>
              <a:rect l="l" t="t" r="r" b="b"/>
              <a:pathLst>
                <a:path w="1905000" h="4772025" extrusionOk="0">
                  <a:moveTo>
                    <a:pt x="2143" y="4777740"/>
                  </a:moveTo>
                  <a:cubicBezTo>
                    <a:pt x="-714" y="4664393"/>
                    <a:pt x="-714" y="4546283"/>
                    <a:pt x="2143" y="4424363"/>
                  </a:cubicBezTo>
                  <a:cubicBezTo>
                    <a:pt x="65961" y="2044065"/>
                    <a:pt x="1267063" y="1463040"/>
                    <a:pt x="1910953" y="0"/>
                  </a:cubicBez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2" name="Google Shape;172;p7"/>
            <p:cNvSpPr/>
            <p:nvPr/>
          </p:nvSpPr>
          <p:spPr>
            <a:xfrm>
              <a:off x="8873339" y="2159317"/>
              <a:ext cx="1238250" cy="1914525"/>
            </a:xfrm>
            <a:custGeom>
              <a:avLst/>
              <a:gdLst/>
              <a:ahLst/>
              <a:cxnLst/>
              <a:rect l="l" t="t" r="r" b="b"/>
              <a:pathLst>
                <a:path w="1238250" h="1914525" extrusionOk="0">
                  <a:moveTo>
                    <a:pt x="0" y="1918335"/>
                  </a:moveTo>
                  <a:cubicBezTo>
                    <a:pt x="378143" y="1223963"/>
                    <a:pt x="870585" y="707708"/>
                    <a:pt x="1240155"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3" name="Google Shape;173;p7"/>
            <p:cNvSpPr/>
            <p:nvPr/>
          </p:nvSpPr>
          <p:spPr>
            <a:xfrm>
              <a:off x="10348762" y="-16193"/>
              <a:ext cx="295275" cy="1666875"/>
            </a:xfrm>
            <a:custGeom>
              <a:avLst/>
              <a:gdLst/>
              <a:ahLst/>
              <a:cxnLst/>
              <a:rect l="l" t="t" r="r" b="b"/>
              <a:pathLst>
                <a:path w="295275" h="1666875" extrusionOk="0">
                  <a:moveTo>
                    <a:pt x="299085" y="0"/>
                  </a:moveTo>
                  <a:cubicBezTo>
                    <a:pt x="280988" y="681038"/>
                    <a:pt x="167640" y="1215390"/>
                    <a:pt x="0" y="1666875"/>
                  </a:cubicBez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174" name="Google Shape;174;p7"/>
          <p:cNvGrpSpPr/>
          <p:nvPr/>
        </p:nvGrpSpPr>
        <p:grpSpPr>
          <a:xfrm>
            <a:off x="482523" y="473977"/>
            <a:ext cx="1905896" cy="345969"/>
            <a:chOff x="1753506" y="1074221"/>
            <a:chExt cx="2173448" cy="394536"/>
          </a:xfrm>
        </p:grpSpPr>
        <p:sp>
          <p:nvSpPr>
            <p:cNvPr id="175" name="Google Shape;175;p7"/>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6" name="Google Shape;176;p7"/>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7" name="Google Shape;177;p7"/>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8" name="Google Shape;178;p7"/>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9" name="Google Shape;179;p7"/>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0" name="Google Shape;180;p7"/>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1" name="Google Shape;181;p7"/>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2" name="Google Shape;182;p7"/>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3" name="Google Shape;183;p7"/>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4" name="Google Shape;184;p7"/>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5" name="Google Shape;185;p7"/>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6" name="Google Shape;186;p7"/>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7" name="Google Shape;187;p7"/>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8" name="Google Shape;188;p7"/>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9" name="Google Shape;189;p7"/>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90" name="Google Shape;190;p7"/>
          <p:cNvSpPr txBox="1">
            <a:spLocks noGrp="1"/>
          </p:cNvSpPr>
          <p:nvPr>
            <p:ph type="ctrTitle"/>
          </p:nvPr>
        </p:nvSpPr>
        <p:spPr>
          <a:xfrm>
            <a:off x="477837" y="1568801"/>
            <a:ext cx="77259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91" name="Google Shape;191;p7"/>
          <p:cNvSpPr txBox="1">
            <a:spLocks noGrp="1"/>
          </p:cNvSpPr>
          <p:nvPr>
            <p:ph type="subTitle" idx="1"/>
          </p:nvPr>
        </p:nvSpPr>
        <p:spPr>
          <a:xfrm>
            <a:off x="475931" y="4460971"/>
            <a:ext cx="56091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8. 6 buckets">
  <p:cSld name="8. 6 buckets">
    <p:spTree>
      <p:nvGrpSpPr>
        <p:cNvPr id="1" name="Shape 1086"/>
        <p:cNvGrpSpPr/>
        <p:nvPr/>
      </p:nvGrpSpPr>
      <p:grpSpPr>
        <a:xfrm>
          <a:off x="0" y="0"/>
          <a:ext cx="0" cy="0"/>
          <a:chOff x="0" y="0"/>
          <a:chExt cx="0" cy="0"/>
        </a:xfrm>
      </p:grpSpPr>
      <p:sp>
        <p:nvSpPr>
          <p:cNvPr id="1087" name="Google Shape;1087;p51"/>
          <p:cNvSpPr/>
          <p:nvPr/>
        </p:nvSpPr>
        <p:spPr>
          <a:xfrm>
            <a:off x="0" y="0"/>
            <a:ext cx="12179700" cy="609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088" name="Google Shape;1088;p51"/>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2"/>
              </a:buClr>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89" name="Google Shape;1089;p5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90" name="Google Shape;1090;p51"/>
          <p:cNvSpPr txBox="1">
            <a:spLocks noGrp="1"/>
          </p:cNvSpPr>
          <p:nvPr>
            <p:ph type="subTitle" idx="1"/>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091" name="Google Shape;1091;p51"/>
          <p:cNvSpPr/>
          <p:nvPr/>
        </p:nvSpPr>
        <p:spPr>
          <a:xfrm rot="5400000">
            <a:off x="5834610" y="3758878"/>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092" name="Google Shape;1092;p51"/>
          <p:cNvSpPr/>
          <p:nvPr/>
        </p:nvSpPr>
        <p:spPr>
          <a:xfrm rot="5400000">
            <a:off x="1768296" y="3757797"/>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093" name="Google Shape;1093;p51"/>
          <p:cNvSpPr/>
          <p:nvPr/>
        </p:nvSpPr>
        <p:spPr>
          <a:xfrm>
            <a:off x="4335438" y="3741040"/>
            <a:ext cx="3540142"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094" name="Google Shape;1094;p51"/>
          <p:cNvSpPr/>
          <p:nvPr/>
        </p:nvSpPr>
        <p:spPr>
          <a:xfrm>
            <a:off x="298692" y="3735872"/>
            <a:ext cx="3539328"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095" name="Google Shape;1095;p51"/>
          <p:cNvSpPr/>
          <p:nvPr/>
        </p:nvSpPr>
        <p:spPr>
          <a:xfrm>
            <a:off x="8373068" y="3735873"/>
            <a:ext cx="3538514"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096" name="Google Shape;1096;p51"/>
          <p:cNvSpPr txBox="1">
            <a:spLocks noGrp="1"/>
          </p:cNvSpPr>
          <p:nvPr>
            <p:ph type="body" idx="2"/>
          </p:nvPr>
        </p:nvSpPr>
        <p:spPr>
          <a:xfrm>
            <a:off x="4337476" y="1437344"/>
            <a:ext cx="354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097" name="Google Shape;1097;p51"/>
          <p:cNvSpPr txBox="1">
            <a:spLocks noGrp="1"/>
          </p:cNvSpPr>
          <p:nvPr>
            <p:ph type="body" idx="3"/>
          </p:nvPr>
        </p:nvSpPr>
        <p:spPr>
          <a:xfrm>
            <a:off x="304800" y="1437344"/>
            <a:ext cx="35349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098" name="Google Shape;1098;p51"/>
          <p:cNvSpPr txBox="1">
            <a:spLocks noGrp="1"/>
          </p:cNvSpPr>
          <p:nvPr>
            <p:ph type="body" idx="4"/>
          </p:nvPr>
        </p:nvSpPr>
        <p:spPr>
          <a:xfrm>
            <a:off x="298693" y="3875532"/>
            <a:ext cx="35349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099" name="Google Shape;1099;p51"/>
          <p:cNvSpPr txBox="1">
            <a:spLocks noGrp="1"/>
          </p:cNvSpPr>
          <p:nvPr>
            <p:ph type="body" idx="5"/>
          </p:nvPr>
        </p:nvSpPr>
        <p:spPr>
          <a:xfrm>
            <a:off x="4330714" y="3875532"/>
            <a:ext cx="354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100" name="Google Shape;1100;p51"/>
          <p:cNvSpPr txBox="1">
            <a:spLocks noGrp="1"/>
          </p:cNvSpPr>
          <p:nvPr>
            <p:ph type="body" idx="6"/>
          </p:nvPr>
        </p:nvSpPr>
        <p:spPr>
          <a:xfrm>
            <a:off x="8380484" y="1437344"/>
            <a:ext cx="34902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101" name="Google Shape;1101;p51"/>
          <p:cNvSpPr txBox="1">
            <a:spLocks noGrp="1"/>
          </p:cNvSpPr>
          <p:nvPr>
            <p:ph type="body" idx="7"/>
          </p:nvPr>
        </p:nvSpPr>
        <p:spPr>
          <a:xfrm>
            <a:off x="8373068" y="3875532"/>
            <a:ext cx="34902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grpSp>
        <p:nvGrpSpPr>
          <p:cNvPr id="1102" name="Google Shape;1102;p51"/>
          <p:cNvGrpSpPr/>
          <p:nvPr/>
        </p:nvGrpSpPr>
        <p:grpSpPr>
          <a:xfrm>
            <a:off x="0" y="6336797"/>
            <a:ext cx="12192000" cy="521100"/>
            <a:chOff x="0" y="6314172"/>
            <a:chExt cx="12192000" cy="521100"/>
          </a:xfrm>
        </p:grpSpPr>
        <p:sp>
          <p:nvSpPr>
            <p:cNvPr id="1103" name="Google Shape;1103;p51"/>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104" name="Google Shape;1104;p51"/>
            <p:cNvGrpSpPr/>
            <p:nvPr/>
          </p:nvGrpSpPr>
          <p:grpSpPr>
            <a:xfrm>
              <a:off x="10577698" y="6472601"/>
              <a:ext cx="1323412" cy="240233"/>
              <a:chOff x="1753506" y="1074221"/>
              <a:chExt cx="2173448" cy="394536"/>
            </a:xfrm>
          </p:grpSpPr>
          <p:sp>
            <p:nvSpPr>
              <p:cNvPr id="1105" name="Google Shape;1105;p5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06" name="Google Shape;1106;p5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07" name="Google Shape;1107;p5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08" name="Google Shape;1108;p5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09" name="Google Shape;1109;p5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0" name="Google Shape;1110;p5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1" name="Google Shape;1111;p5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2" name="Google Shape;1112;p5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3" name="Google Shape;1113;p5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4" name="Google Shape;1114;p5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5" name="Google Shape;1115;p5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6" name="Google Shape;1116;p5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7" name="Google Shape;1117;p5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8" name="Google Shape;1118;p5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9" name="Google Shape;1119;p5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8. 4 buckets">
  <p:cSld name="8. 4 buckets">
    <p:spTree>
      <p:nvGrpSpPr>
        <p:cNvPr id="1" name="Shape 1120"/>
        <p:cNvGrpSpPr/>
        <p:nvPr/>
      </p:nvGrpSpPr>
      <p:grpSpPr>
        <a:xfrm>
          <a:off x="0" y="0"/>
          <a:ext cx="0" cy="0"/>
          <a:chOff x="0" y="0"/>
          <a:chExt cx="0" cy="0"/>
        </a:xfrm>
      </p:grpSpPr>
      <p:sp>
        <p:nvSpPr>
          <p:cNvPr id="1121" name="Google Shape;1121;p52"/>
          <p:cNvSpPr/>
          <p:nvPr/>
        </p:nvSpPr>
        <p:spPr>
          <a:xfrm>
            <a:off x="0" y="-1904"/>
            <a:ext cx="12179700" cy="609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122" name="Google Shape;1122;p52"/>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2"/>
              </a:buClr>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123" name="Google Shape;1123;p52"/>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24" name="Google Shape;1124;p52"/>
          <p:cNvSpPr txBox="1">
            <a:spLocks noGrp="1"/>
          </p:cNvSpPr>
          <p:nvPr>
            <p:ph type="subTitle" idx="1"/>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125" name="Google Shape;1125;p52"/>
          <p:cNvSpPr/>
          <p:nvPr/>
        </p:nvSpPr>
        <p:spPr>
          <a:xfrm rot="10800000">
            <a:off x="744531" y="3745698"/>
            <a:ext cx="49286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126" name="Google Shape;1126;p52"/>
          <p:cNvSpPr/>
          <p:nvPr/>
        </p:nvSpPr>
        <p:spPr>
          <a:xfrm rot="5400000">
            <a:off x="3805912" y="3750049"/>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127" name="Google Shape;1127;p52"/>
          <p:cNvSpPr/>
          <p:nvPr/>
        </p:nvSpPr>
        <p:spPr>
          <a:xfrm rot="10800000">
            <a:off x="6507905" y="3745698"/>
            <a:ext cx="4926230"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128" name="Google Shape;1128;p52"/>
          <p:cNvSpPr txBox="1">
            <a:spLocks noGrp="1"/>
          </p:cNvSpPr>
          <p:nvPr>
            <p:ph type="body" idx="2"/>
          </p:nvPr>
        </p:nvSpPr>
        <p:spPr>
          <a:xfrm>
            <a:off x="6494180" y="1437344"/>
            <a:ext cx="492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129" name="Google Shape;1129;p52"/>
          <p:cNvSpPr txBox="1">
            <a:spLocks noGrp="1"/>
          </p:cNvSpPr>
          <p:nvPr>
            <p:ph type="body" idx="3"/>
          </p:nvPr>
        </p:nvSpPr>
        <p:spPr>
          <a:xfrm>
            <a:off x="752314" y="1437344"/>
            <a:ext cx="49107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130" name="Google Shape;1130;p52"/>
          <p:cNvSpPr txBox="1">
            <a:spLocks noGrp="1"/>
          </p:cNvSpPr>
          <p:nvPr>
            <p:ph type="body" idx="4"/>
          </p:nvPr>
        </p:nvSpPr>
        <p:spPr>
          <a:xfrm>
            <a:off x="746207" y="3875532"/>
            <a:ext cx="49107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131" name="Google Shape;1131;p52"/>
          <p:cNvSpPr txBox="1">
            <a:spLocks noGrp="1"/>
          </p:cNvSpPr>
          <p:nvPr>
            <p:ph type="body" idx="5"/>
          </p:nvPr>
        </p:nvSpPr>
        <p:spPr>
          <a:xfrm>
            <a:off x="6494180" y="3875532"/>
            <a:ext cx="492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grpSp>
        <p:nvGrpSpPr>
          <p:cNvPr id="1132" name="Google Shape;1132;p52"/>
          <p:cNvGrpSpPr/>
          <p:nvPr/>
        </p:nvGrpSpPr>
        <p:grpSpPr>
          <a:xfrm>
            <a:off x="0" y="6336797"/>
            <a:ext cx="12192000" cy="521100"/>
            <a:chOff x="0" y="6314172"/>
            <a:chExt cx="12192000" cy="521100"/>
          </a:xfrm>
        </p:grpSpPr>
        <p:sp>
          <p:nvSpPr>
            <p:cNvPr id="1133" name="Google Shape;1133;p52"/>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134" name="Google Shape;1134;p52"/>
            <p:cNvGrpSpPr/>
            <p:nvPr/>
          </p:nvGrpSpPr>
          <p:grpSpPr>
            <a:xfrm>
              <a:off x="10577698" y="6472601"/>
              <a:ext cx="1323412" cy="240233"/>
              <a:chOff x="1753506" y="1074221"/>
              <a:chExt cx="2173448" cy="394536"/>
            </a:xfrm>
          </p:grpSpPr>
          <p:sp>
            <p:nvSpPr>
              <p:cNvPr id="1135" name="Google Shape;1135;p52"/>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36" name="Google Shape;1136;p52"/>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37" name="Google Shape;1137;p52"/>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38" name="Google Shape;1138;p52"/>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39" name="Google Shape;1139;p52"/>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0" name="Google Shape;1140;p52"/>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1" name="Google Shape;1141;p52"/>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2" name="Google Shape;1142;p52"/>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3" name="Google Shape;1143;p52"/>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4" name="Google Shape;1144;p52"/>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5" name="Google Shape;1145;p52"/>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6" name="Google Shape;1146;p52"/>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7" name="Google Shape;1147;p52"/>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8" name="Google Shape;1148;p52"/>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49" name="Google Shape;1149;p52"/>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8. 4 buckets alt">
  <p:cSld name="8. 4 buckets alt">
    <p:spTree>
      <p:nvGrpSpPr>
        <p:cNvPr id="1" name="Shape 1150"/>
        <p:cNvGrpSpPr/>
        <p:nvPr/>
      </p:nvGrpSpPr>
      <p:grpSpPr>
        <a:xfrm>
          <a:off x="0" y="0"/>
          <a:ext cx="0" cy="0"/>
          <a:chOff x="0" y="0"/>
          <a:chExt cx="0" cy="0"/>
        </a:xfrm>
      </p:grpSpPr>
      <p:sp>
        <p:nvSpPr>
          <p:cNvPr id="1151" name="Google Shape;1151;p53"/>
          <p:cNvSpPr/>
          <p:nvPr/>
        </p:nvSpPr>
        <p:spPr>
          <a:xfrm>
            <a:off x="0" y="-1904"/>
            <a:ext cx="12179700" cy="609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152" name="Google Shape;1152;p53"/>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2"/>
              </a:buClr>
              <a:buSzPts val="2800"/>
              <a:buNone/>
              <a:defRPr sz="3600">
                <a:solidFill>
                  <a:schemeClr val="dk2"/>
                </a:solidFill>
              </a:defRPr>
            </a:lvl1pPr>
            <a:lvl2pPr lvl="1" algn="l" rtl="0">
              <a:lnSpc>
                <a:spcPct val="100000"/>
              </a:lnSpc>
              <a:spcBef>
                <a:spcPts val="0"/>
              </a:spcBef>
              <a:spcAft>
                <a:spcPts val="0"/>
              </a:spcAft>
              <a:buClr>
                <a:schemeClr val="dk2"/>
              </a:buClr>
              <a:buSzPts val="2800"/>
              <a:buNone/>
              <a:defRPr>
                <a:solidFill>
                  <a:schemeClr val="dk2"/>
                </a:solidFill>
              </a:defRPr>
            </a:lvl2pPr>
            <a:lvl3pPr lvl="2" algn="l" rtl="0">
              <a:lnSpc>
                <a:spcPct val="100000"/>
              </a:lnSpc>
              <a:spcBef>
                <a:spcPts val="0"/>
              </a:spcBef>
              <a:spcAft>
                <a:spcPts val="0"/>
              </a:spcAft>
              <a:buClr>
                <a:schemeClr val="dk2"/>
              </a:buClr>
              <a:buSzPts val="2800"/>
              <a:buNone/>
              <a:defRPr>
                <a:solidFill>
                  <a:schemeClr val="dk2"/>
                </a:solidFill>
              </a:defRPr>
            </a:lvl3pPr>
            <a:lvl4pPr lvl="3" algn="l" rtl="0">
              <a:lnSpc>
                <a:spcPct val="100000"/>
              </a:lnSpc>
              <a:spcBef>
                <a:spcPts val="0"/>
              </a:spcBef>
              <a:spcAft>
                <a:spcPts val="0"/>
              </a:spcAft>
              <a:buClr>
                <a:schemeClr val="dk2"/>
              </a:buClr>
              <a:buSzPts val="2800"/>
              <a:buNone/>
              <a:defRPr>
                <a:solidFill>
                  <a:schemeClr val="dk2"/>
                </a:solidFill>
              </a:defRPr>
            </a:lvl4pPr>
            <a:lvl5pPr lvl="4" algn="l" rtl="0">
              <a:lnSpc>
                <a:spcPct val="100000"/>
              </a:lnSpc>
              <a:spcBef>
                <a:spcPts val="0"/>
              </a:spcBef>
              <a:spcAft>
                <a:spcPts val="0"/>
              </a:spcAft>
              <a:buClr>
                <a:schemeClr val="dk2"/>
              </a:buClr>
              <a:buSzPts val="2800"/>
              <a:buNone/>
              <a:defRPr>
                <a:solidFill>
                  <a:schemeClr val="dk2"/>
                </a:solidFill>
              </a:defRPr>
            </a:lvl5pPr>
            <a:lvl6pPr lvl="5" algn="l" rtl="0">
              <a:lnSpc>
                <a:spcPct val="100000"/>
              </a:lnSpc>
              <a:spcBef>
                <a:spcPts val="0"/>
              </a:spcBef>
              <a:spcAft>
                <a:spcPts val="0"/>
              </a:spcAft>
              <a:buClr>
                <a:schemeClr val="dk2"/>
              </a:buClr>
              <a:buSzPts val="2800"/>
              <a:buNone/>
              <a:defRPr>
                <a:solidFill>
                  <a:schemeClr val="dk2"/>
                </a:solidFill>
              </a:defRPr>
            </a:lvl6pPr>
            <a:lvl7pPr lvl="6" algn="l" rtl="0">
              <a:lnSpc>
                <a:spcPct val="100000"/>
              </a:lnSpc>
              <a:spcBef>
                <a:spcPts val="0"/>
              </a:spcBef>
              <a:spcAft>
                <a:spcPts val="0"/>
              </a:spcAft>
              <a:buClr>
                <a:schemeClr val="dk2"/>
              </a:buClr>
              <a:buSzPts val="2800"/>
              <a:buNone/>
              <a:defRPr>
                <a:solidFill>
                  <a:schemeClr val="dk2"/>
                </a:solidFill>
              </a:defRPr>
            </a:lvl7pPr>
            <a:lvl8pPr lvl="7" algn="l" rtl="0">
              <a:lnSpc>
                <a:spcPct val="100000"/>
              </a:lnSpc>
              <a:spcBef>
                <a:spcPts val="0"/>
              </a:spcBef>
              <a:spcAft>
                <a:spcPts val="0"/>
              </a:spcAft>
              <a:buClr>
                <a:schemeClr val="dk2"/>
              </a:buClr>
              <a:buSzPts val="2800"/>
              <a:buNone/>
              <a:defRPr>
                <a:solidFill>
                  <a:schemeClr val="dk2"/>
                </a:solidFill>
              </a:defRPr>
            </a:lvl8pPr>
            <a:lvl9pPr lvl="8" algn="l" rtl="0">
              <a:lnSpc>
                <a:spcPct val="100000"/>
              </a:lnSpc>
              <a:spcBef>
                <a:spcPts val="0"/>
              </a:spcBef>
              <a:spcAft>
                <a:spcPts val="0"/>
              </a:spcAft>
              <a:buClr>
                <a:schemeClr val="dk2"/>
              </a:buClr>
              <a:buSzPts val="2800"/>
              <a:buNone/>
              <a:defRPr>
                <a:solidFill>
                  <a:schemeClr val="dk2"/>
                </a:solidFill>
              </a:defRPr>
            </a:lvl9pPr>
          </a:lstStyle>
          <a:p>
            <a:endParaRPr/>
          </a:p>
        </p:txBody>
      </p:sp>
      <p:sp>
        <p:nvSpPr>
          <p:cNvPr id="1153" name="Google Shape;1153;p53"/>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54" name="Google Shape;1154;p53"/>
          <p:cNvSpPr txBox="1">
            <a:spLocks noGrp="1"/>
          </p:cNvSpPr>
          <p:nvPr>
            <p:ph type="subTitle" idx="1"/>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155" name="Google Shape;1155;p53"/>
          <p:cNvSpPr/>
          <p:nvPr/>
        </p:nvSpPr>
        <p:spPr>
          <a:xfrm rot="5400000">
            <a:off x="804521" y="3812666"/>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156" name="Google Shape;1156;p53"/>
          <p:cNvSpPr/>
          <p:nvPr/>
        </p:nvSpPr>
        <p:spPr>
          <a:xfrm rot="5400000">
            <a:off x="3805912" y="3803837"/>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157" name="Google Shape;1157;p53"/>
          <p:cNvSpPr/>
          <p:nvPr/>
        </p:nvSpPr>
        <p:spPr>
          <a:xfrm rot="5400000">
            <a:off x="6810010" y="3802756"/>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158" name="Google Shape;1158;p53"/>
          <p:cNvSpPr txBox="1">
            <a:spLocks noGrp="1"/>
          </p:cNvSpPr>
          <p:nvPr>
            <p:ph type="body" idx="2"/>
          </p:nvPr>
        </p:nvSpPr>
        <p:spPr>
          <a:xfrm>
            <a:off x="3329072" y="1557061"/>
            <a:ext cx="2542200" cy="44448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159" name="Google Shape;1159;p53"/>
          <p:cNvSpPr txBox="1">
            <a:spLocks noGrp="1"/>
          </p:cNvSpPr>
          <p:nvPr>
            <p:ph type="body" idx="3"/>
          </p:nvPr>
        </p:nvSpPr>
        <p:spPr>
          <a:xfrm>
            <a:off x="304800" y="1557061"/>
            <a:ext cx="2574900" cy="44448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160" name="Google Shape;1160;p53"/>
          <p:cNvSpPr txBox="1">
            <a:spLocks noGrp="1"/>
          </p:cNvSpPr>
          <p:nvPr>
            <p:ph type="body" idx="4"/>
          </p:nvPr>
        </p:nvSpPr>
        <p:spPr>
          <a:xfrm>
            <a:off x="6320752" y="1557061"/>
            <a:ext cx="2542200" cy="44448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161" name="Google Shape;1161;p53"/>
          <p:cNvSpPr txBox="1">
            <a:spLocks noGrp="1"/>
          </p:cNvSpPr>
          <p:nvPr>
            <p:ph type="body" idx="5"/>
          </p:nvPr>
        </p:nvSpPr>
        <p:spPr>
          <a:xfrm>
            <a:off x="9312431" y="1557061"/>
            <a:ext cx="2574900" cy="44448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grpSp>
        <p:nvGrpSpPr>
          <p:cNvPr id="1162" name="Google Shape;1162;p53"/>
          <p:cNvGrpSpPr/>
          <p:nvPr/>
        </p:nvGrpSpPr>
        <p:grpSpPr>
          <a:xfrm>
            <a:off x="0" y="6336797"/>
            <a:ext cx="12192000" cy="521100"/>
            <a:chOff x="0" y="6314172"/>
            <a:chExt cx="12192000" cy="521100"/>
          </a:xfrm>
        </p:grpSpPr>
        <p:sp>
          <p:nvSpPr>
            <p:cNvPr id="1163" name="Google Shape;1163;p53"/>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164" name="Google Shape;1164;p53"/>
            <p:cNvGrpSpPr/>
            <p:nvPr/>
          </p:nvGrpSpPr>
          <p:grpSpPr>
            <a:xfrm>
              <a:off x="10577698" y="6472601"/>
              <a:ext cx="1323412" cy="240233"/>
              <a:chOff x="1753506" y="1074221"/>
              <a:chExt cx="2173448" cy="394536"/>
            </a:xfrm>
          </p:grpSpPr>
          <p:sp>
            <p:nvSpPr>
              <p:cNvPr id="1165" name="Google Shape;1165;p5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66" name="Google Shape;1166;p5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67" name="Google Shape;1167;p5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68" name="Google Shape;1168;p5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69" name="Google Shape;1169;p5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0" name="Google Shape;1170;p5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1" name="Google Shape;1171;p5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2" name="Google Shape;1172;p5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3" name="Google Shape;1173;p5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4" name="Google Shape;1174;p5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5" name="Google Shape;1175;p5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6" name="Google Shape;1176;p5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7" name="Google Shape;1177;p5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8" name="Google Shape;1178;p5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79" name="Google Shape;1179;p5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8. 3 buckets">
  <p:cSld name="8. 3 buckets">
    <p:spTree>
      <p:nvGrpSpPr>
        <p:cNvPr id="1" name="Shape 1180"/>
        <p:cNvGrpSpPr/>
        <p:nvPr/>
      </p:nvGrpSpPr>
      <p:grpSpPr>
        <a:xfrm>
          <a:off x="0" y="0"/>
          <a:ext cx="0" cy="0"/>
          <a:chOff x="0" y="0"/>
          <a:chExt cx="0" cy="0"/>
        </a:xfrm>
      </p:grpSpPr>
      <p:sp>
        <p:nvSpPr>
          <p:cNvPr id="1181" name="Google Shape;1181;p54"/>
          <p:cNvSpPr/>
          <p:nvPr/>
        </p:nvSpPr>
        <p:spPr>
          <a:xfrm>
            <a:off x="0" y="-1904"/>
            <a:ext cx="12179700" cy="609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182" name="Google Shape;1182;p54"/>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2"/>
              </a:buClr>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183" name="Google Shape;1183;p54"/>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84" name="Google Shape;1184;p54"/>
          <p:cNvSpPr txBox="1">
            <a:spLocks noGrp="1"/>
          </p:cNvSpPr>
          <p:nvPr>
            <p:ph type="subTitle" idx="1"/>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185" name="Google Shape;1185;p54"/>
          <p:cNvSpPr txBox="1">
            <a:spLocks noGrp="1"/>
          </p:cNvSpPr>
          <p:nvPr>
            <p:ph type="body" idx="2"/>
          </p:nvPr>
        </p:nvSpPr>
        <p:spPr>
          <a:xfrm>
            <a:off x="4442379" y="1595984"/>
            <a:ext cx="3331800" cy="4440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17500" algn="l" rtl="0">
              <a:lnSpc>
                <a:spcPct val="100000"/>
              </a:lnSpc>
              <a:spcBef>
                <a:spcPts val="1000"/>
              </a:spcBef>
              <a:spcAft>
                <a:spcPts val="0"/>
              </a:spcAft>
              <a:buSzPts val="1400"/>
              <a:buChar char="•"/>
              <a:defRPr i="0" u="none" strike="noStrike" cap="none"/>
            </a:lvl3pPr>
            <a:lvl4pPr marL="1828800" marR="0" lvl="3" indent="-304800" algn="l" rtl="0">
              <a:lnSpc>
                <a:spcPct val="100000"/>
              </a:lnSpc>
              <a:spcBef>
                <a:spcPts val="1000"/>
              </a:spcBef>
              <a:spcAft>
                <a:spcPts val="0"/>
              </a:spcAft>
              <a:buSzPts val="1200"/>
              <a:buChar char="•"/>
              <a:defRPr i="0" u="none" strike="noStrike" cap="none"/>
            </a:lvl4pPr>
            <a:lvl5pPr marL="2286000" marR="0" lvl="4" indent="-292100" algn="l" rtl="0">
              <a:lnSpc>
                <a:spcPct val="100000"/>
              </a:lnSpc>
              <a:spcBef>
                <a:spcPts val="1000"/>
              </a:spcBef>
              <a:spcAft>
                <a:spcPts val="0"/>
              </a:spcAft>
              <a:buSzPts val="1000"/>
              <a:buChar char="•"/>
              <a:defRPr i="0" u="none" strike="noStrike" cap="none"/>
            </a:lvl5pPr>
            <a:lvl6pPr marL="2743200" marR="0" lvl="5" indent="-292100" algn="l" rtl="0">
              <a:lnSpc>
                <a:spcPct val="100000"/>
              </a:lnSpc>
              <a:spcBef>
                <a:spcPts val="1000"/>
              </a:spcBef>
              <a:spcAft>
                <a:spcPts val="0"/>
              </a:spcAft>
              <a:buSzPts val="1000"/>
              <a:buChar char="•"/>
              <a:defRPr i="0" u="none" strike="noStrike" cap="none"/>
            </a:lvl6pPr>
            <a:lvl7pPr marL="3200400" marR="0" lvl="6" indent="-292100" algn="l" rtl="0">
              <a:lnSpc>
                <a:spcPct val="100000"/>
              </a:lnSpc>
              <a:spcBef>
                <a:spcPts val="1000"/>
              </a:spcBef>
              <a:spcAft>
                <a:spcPts val="0"/>
              </a:spcAft>
              <a:buSzPts val="1000"/>
              <a:buChar char="•"/>
              <a:defRPr i="0" u="none" strike="noStrike" cap="none"/>
            </a:lvl7pPr>
            <a:lvl8pPr marL="3657600" marR="0" lvl="7" indent="-292100" algn="l" rtl="0">
              <a:lnSpc>
                <a:spcPct val="100000"/>
              </a:lnSpc>
              <a:spcBef>
                <a:spcPts val="1000"/>
              </a:spcBef>
              <a:spcAft>
                <a:spcPts val="0"/>
              </a:spcAft>
              <a:buSzPts val="1000"/>
              <a:buChar char="•"/>
              <a:defRPr i="0" u="none" strike="noStrike" cap="none"/>
            </a:lvl8pPr>
            <a:lvl9pPr marL="4114800" marR="0" lvl="8" indent="-292100" algn="l" rtl="0">
              <a:lnSpc>
                <a:spcPct val="100000"/>
              </a:lnSpc>
              <a:spcBef>
                <a:spcPts val="1000"/>
              </a:spcBef>
              <a:spcAft>
                <a:spcPts val="1000"/>
              </a:spcAft>
              <a:buSzPts val="1000"/>
              <a:buChar char="•"/>
              <a:defRPr i="0" u="none" strike="noStrike" cap="none"/>
            </a:lvl9pPr>
          </a:lstStyle>
          <a:p>
            <a:endParaRPr/>
          </a:p>
        </p:txBody>
      </p:sp>
      <p:sp>
        <p:nvSpPr>
          <p:cNvPr id="1186" name="Google Shape;1186;p54"/>
          <p:cNvSpPr txBox="1">
            <a:spLocks noGrp="1"/>
          </p:cNvSpPr>
          <p:nvPr>
            <p:ph type="body" idx="3"/>
          </p:nvPr>
        </p:nvSpPr>
        <p:spPr>
          <a:xfrm>
            <a:off x="304800" y="1595984"/>
            <a:ext cx="3374400" cy="4440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17500" algn="l" rtl="0">
              <a:lnSpc>
                <a:spcPct val="100000"/>
              </a:lnSpc>
              <a:spcBef>
                <a:spcPts val="1000"/>
              </a:spcBef>
              <a:spcAft>
                <a:spcPts val="0"/>
              </a:spcAft>
              <a:buSzPts val="1400"/>
              <a:buChar char="•"/>
              <a:defRPr i="0" u="none" strike="noStrike" cap="none"/>
            </a:lvl3pPr>
            <a:lvl4pPr marL="1828800" marR="0" lvl="3" indent="-304800" algn="l" rtl="0">
              <a:lnSpc>
                <a:spcPct val="100000"/>
              </a:lnSpc>
              <a:spcBef>
                <a:spcPts val="1000"/>
              </a:spcBef>
              <a:spcAft>
                <a:spcPts val="0"/>
              </a:spcAft>
              <a:buSzPts val="1200"/>
              <a:buChar char="•"/>
              <a:defRPr i="0" u="none" strike="noStrike" cap="none"/>
            </a:lvl4pPr>
            <a:lvl5pPr marL="2286000" marR="0" lvl="4" indent="-292100" algn="l" rtl="0">
              <a:lnSpc>
                <a:spcPct val="100000"/>
              </a:lnSpc>
              <a:spcBef>
                <a:spcPts val="1000"/>
              </a:spcBef>
              <a:spcAft>
                <a:spcPts val="0"/>
              </a:spcAft>
              <a:buSzPts val="1000"/>
              <a:buChar char="•"/>
              <a:defRPr i="0" u="none" strike="noStrike" cap="none"/>
            </a:lvl5pPr>
            <a:lvl6pPr marL="2743200" marR="0" lvl="5" indent="-292100" algn="l" rtl="0">
              <a:lnSpc>
                <a:spcPct val="100000"/>
              </a:lnSpc>
              <a:spcBef>
                <a:spcPts val="1000"/>
              </a:spcBef>
              <a:spcAft>
                <a:spcPts val="0"/>
              </a:spcAft>
              <a:buSzPts val="1000"/>
              <a:buChar char="•"/>
              <a:defRPr i="0" u="none" strike="noStrike" cap="none"/>
            </a:lvl6pPr>
            <a:lvl7pPr marL="3200400" marR="0" lvl="6" indent="-292100" algn="l" rtl="0">
              <a:lnSpc>
                <a:spcPct val="100000"/>
              </a:lnSpc>
              <a:spcBef>
                <a:spcPts val="1000"/>
              </a:spcBef>
              <a:spcAft>
                <a:spcPts val="0"/>
              </a:spcAft>
              <a:buSzPts val="1000"/>
              <a:buChar char="•"/>
              <a:defRPr i="0" u="none" strike="noStrike" cap="none"/>
            </a:lvl7pPr>
            <a:lvl8pPr marL="3657600" marR="0" lvl="7" indent="-292100" algn="l" rtl="0">
              <a:lnSpc>
                <a:spcPct val="100000"/>
              </a:lnSpc>
              <a:spcBef>
                <a:spcPts val="1000"/>
              </a:spcBef>
              <a:spcAft>
                <a:spcPts val="0"/>
              </a:spcAft>
              <a:buSzPts val="1000"/>
              <a:buChar char="•"/>
              <a:defRPr i="0" u="none" strike="noStrike" cap="none"/>
            </a:lvl8pPr>
            <a:lvl9pPr marL="4114800" marR="0" lvl="8" indent="-292100" algn="l" rtl="0">
              <a:lnSpc>
                <a:spcPct val="100000"/>
              </a:lnSpc>
              <a:spcBef>
                <a:spcPts val="1000"/>
              </a:spcBef>
              <a:spcAft>
                <a:spcPts val="1000"/>
              </a:spcAft>
              <a:buSzPts val="1000"/>
              <a:buChar char="•"/>
              <a:defRPr i="0" u="none" strike="noStrike" cap="none"/>
            </a:lvl9pPr>
          </a:lstStyle>
          <a:p>
            <a:endParaRPr/>
          </a:p>
        </p:txBody>
      </p:sp>
      <p:sp>
        <p:nvSpPr>
          <p:cNvPr id="1187" name="Google Shape;1187;p54"/>
          <p:cNvSpPr txBox="1">
            <a:spLocks noGrp="1"/>
          </p:cNvSpPr>
          <p:nvPr>
            <p:ph type="body" idx="4"/>
          </p:nvPr>
        </p:nvSpPr>
        <p:spPr>
          <a:xfrm>
            <a:off x="8537244" y="1595984"/>
            <a:ext cx="3331800" cy="4440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17500" algn="l" rtl="0">
              <a:lnSpc>
                <a:spcPct val="100000"/>
              </a:lnSpc>
              <a:spcBef>
                <a:spcPts val="1000"/>
              </a:spcBef>
              <a:spcAft>
                <a:spcPts val="0"/>
              </a:spcAft>
              <a:buSzPts val="1400"/>
              <a:buChar char="•"/>
              <a:defRPr i="0" u="none" strike="noStrike" cap="none"/>
            </a:lvl3pPr>
            <a:lvl4pPr marL="1828800" marR="0" lvl="3" indent="-304800" algn="l" rtl="0">
              <a:lnSpc>
                <a:spcPct val="100000"/>
              </a:lnSpc>
              <a:spcBef>
                <a:spcPts val="1000"/>
              </a:spcBef>
              <a:spcAft>
                <a:spcPts val="0"/>
              </a:spcAft>
              <a:buSzPts val="1200"/>
              <a:buChar char="•"/>
              <a:defRPr i="0" u="none" strike="noStrike" cap="none"/>
            </a:lvl4pPr>
            <a:lvl5pPr marL="2286000" marR="0" lvl="4" indent="-292100" algn="l" rtl="0">
              <a:lnSpc>
                <a:spcPct val="100000"/>
              </a:lnSpc>
              <a:spcBef>
                <a:spcPts val="1000"/>
              </a:spcBef>
              <a:spcAft>
                <a:spcPts val="0"/>
              </a:spcAft>
              <a:buSzPts val="1000"/>
              <a:buChar char="•"/>
              <a:defRPr i="0" u="none" strike="noStrike" cap="none"/>
            </a:lvl5pPr>
            <a:lvl6pPr marL="2743200" marR="0" lvl="5" indent="-292100" algn="l" rtl="0">
              <a:lnSpc>
                <a:spcPct val="100000"/>
              </a:lnSpc>
              <a:spcBef>
                <a:spcPts val="1000"/>
              </a:spcBef>
              <a:spcAft>
                <a:spcPts val="0"/>
              </a:spcAft>
              <a:buSzPts val="1000"/>
              <a:buChar char="•"/>
              <a:defRPr i="0" u="none" strike="noStrike" cap="none"/>
            </a:lvl6pPr>
            <a:lvl7pPr marL="3200400" marR="0" lvl="6" indent="-292100" algn="l" rtl="0">
              <a:lnSpc>
                <a:spcPct val="100000"/>
              </a:lnSpc>
              <a:spcBef>
                <a:spcPts val="1000"/>
              </a:spcBef>
              <a:spcAft>
                <a:spcPts val="0"/>
              </a:spcAft>
              <a:buSzPts val="1000"/>
              <a:buChar char="•"/>
              <a:defRPr i="0" u="none" strike="noStrike" cap="none"/>
            </a:lvl7pPr>
            <a:lvl8pPr marL="3657600" marR="0" lvl="7" indent="-292100" algn="l" rtl="0">
              <a:lnSpc>
                <a:spcPct val="100000"/>
              </a:lnSpc>
              <a:spcBef>
                <a:spcPts val="1000"/>
              </a:spcBef>
              <a:spcAft>
                <a:spcPts val="0"/>
              </a:spcAft>
              <a:buSzPts val="1000"/>
              <a:buChar char="•"/>
              <a:defRPr i="0" u="none" strike="noStrike" cap="none"/>
            </a:lvl8pPr>
            <a:lvl9pPr marL="4114800" marR="0" lvl="8" indent="-292100" algn="l" rtl="0">
              <a:lnSpc>
                <a:spcPct val="100000"/>
              </a:lnSpc>
              <a:spcBef>
                <a:spcPts val="1000"/>
              </a:spcBef>
              <a:spcAft>
                <a:spcPts val="1000"/>
              </a:spcAft>
              <a:buSzPts val="1000"/>
              <a:buChar char="•"/>
              <a:defRPr i="0" u="none" strike="noStrike" cap="none"/>
            </a:lvl9pPr>
          </a:lstStyle>
          <a:p>
            <a:endParaRPr/>
          </a:p>
        </p:txBody>
      </p:sp>
      <p:grpSp>
        <p:nvGrpSpPr>
          <p:cNvPr id="1188" name="Google Shape;1188;p54"/>
          <p:cNvGrpSpPr/>
          <p:nvPr/>
        </p:nvGrpSpPr>
        <p:grpSpPr>
          <a:xfrm>
            <a:off x="0" y="6336797"/>
            <a:ext cx="12192000" cy="521100"/>
            <a:chOff x="0" y="6314172"/>
            <a:chExt cx="12192000" cy="521100"/>
          </a:xfrm>
        </p:grpSpPr>
        <p:sp>
          <p:nvSpPr>
            <p:cNvPr id="1189" name="Google Shape;1189;p54"/>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190" name="Google Shape;1190;p54"/>
            <p:cNvGrpSpPr/>
            <p:nvPr/>
          </p:nvGrpSpPr>
          <p:grpSpPr>
            <a:xfrm>
              <a:off x="10577698" y="6472601"/>
              <a:ext cx="1323412" cy="240233"/>
              <a:chOff x="1753506" y="1074221"/>
              <a:chExt cx="2173448" cy="394536"/>
            </a:xfrm>
          </p:grpSpPr>
          <p:sp>
            <p:nvSpPr>
              <p:cNvPr id="1191" name="Google Shape;1191;p54"/>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2" name="Google Shape;1192;p54"/>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3" name="Google Shape;1193;p54"/>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4" name="Google Shape;1194;p54"/>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5" name="Google Shape;1195;p54"/>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6" name="Google Shape;1196;p54"/>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7" name="Google Shape;1197;p54"/>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8" name="Google Shape;1198;p54"/>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99" name="Google Shape;1199;p54"/>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00" name="Google Shape;1200;p54"/>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01" name="Google Shape;1201;p54"/>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02" name="Google Shape;1202;p54"/>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03" name="Google Shape;1203;p54"/>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04" name="Google Shape;1204;p54"/>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05" name="Google Shape;1205;p54"/>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1206" name="Google Shape;1206;p54"/>
          <p:cNvSpPr txBox="1"/>
          <p:nvPr/>
        </p:nvSpPr>
        <p:spPr>
          <a:xfrm>
            <a:off x="249175" y="6419025"/>
            <a:ext cx="3608700" cy="27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i="1" dirty="0">
                <a:latin typeface="Century Gothic"/>
                <a:ea typeface="Century Gothic"/>
                <a:cs typeface="Century Gothic"/>
                <a:sym typeface="Century Gothic"/>
              </a:rPr>
              <a:t>-Highly Confidential-</a:t>
            </a:r>
            <a:endParaRPr i="1" dirty="0">
              <a:latin typeface="Century Gothic"/>
              <a:ea typeface="Century Gothic"/>
              <a:cs typeface="Century Gothic"/>
              <a:sym typeface="Century Gothic"/>
            </a:endParaRPr>
          </a:p>
        </p:txBody>
      </p:sp>
      <p:sp>
        <p:nvSpPr>
          <p:cNvPr id="1207" name="Google Shape;1207;p54"/>
          <p:cNvSpPr txBox="1"/>
          <p:nvPr/>
        </p:nvSpPr>
        <p:spPr>
          <a:xfrm>
            <a:off x="5730145" y="6293934"/>
            <a:ext cx="731700" cy="5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i="1" dirty="0">
                <a:solidFill>
                  <a:srgbClr val="666666"/>
                </a:solidFill>
                <a:latin typeface="Century Gothic"/>
                <a:ea typeface="Century Gothic"/>
                <a:cs typeface="Century Gothic"/>
                <a:sym typeface="Century Gothic"/>
              </a:rPr>
              <a:t>-</a:t>
            </a:r>
            <a:fld id="{00000000-1234-1234-1234-123412341234}" type="slidenum">
              <a:rPr lang="en-US" sz="1300" i="1">
                <a:solidFill>
                  <a:srgbClr val="666666"/>
                </a:solidFill>
                <a:latin typeface="Century Gothic"/>
                <a:ea typeface="Century Gothic"/>
                <a:cs typeface="Century Gothic"/>
                <a:sym typeface="Century Gothic"/>
              </a:rPr>
              <a:t>‹#›</a:t>
            </a:fld>
            <a:r>
              <a:rPr lang="en-US" sz="1300" i="1" dirty="0">
                <a:solidFill>
                  <a:srgbClr val="666666"/>
                </a:solidFill>
                <a:latin typeface="Century Gothic"/>
                <a:ea typeface="Century Gothic"/>
                <a:cs typeface="Century Gothic"/>
                <a:sym typeface="Century Gothic"/>
              </a:rPr>
              <a:t>-</a:t>
            </a:r>
            <a:endParaRPr sz="1300" i="1" dirty="0">
              <a:solidFill>
                <a:srgbClr val="666666"/>
              </a:solidFill>
              <a:latin typeface="Century Gothic"/>
              <a:ea typeface="Century Gothic"/>
              <a:cs typeface="Century Gothic"/>
              <a:sym typeface="Century Gothic"/>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8. bar 8 buckets">
  <p:cSld name="8. bar 8 buckets">
    <p:spTree>
      <p:nvGrpSpPr>
        <p:cNvPr id="1" name="Shape 1208"/>
        <p:cNvGrpSpPr/>
        <p:nvPr/>
      </p:nvGrpSpPr>
      <p:grpSpPr>
        <a:xfrm>
          <a:off x="0" y="0"/>
          <a:ext cx="0" cy="0"/>
          <a:chOff x="0" y="0"/>
          <a:chExt cx="0" cy="0"/>
        </a:xfrm>
      </p:grpSpPr>
      <p:sp>
        <p:nvSpPr>
          <p:cNvPr id="1209" name="Google Shape;1209;p55"/>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10" name="Google Shape;1210;p55"/>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211" name="Google Shape;1211;p55"/>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12" name="Google Shape;1212;p55"/>
          <p:cNvSpPr/>
          <p:nvPr/>
        </p:nvSpPr>
        <p:spPr>
          <a:xfrm rot="5400000">
            <a:off x="753254" y="3839992"/>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13" name="Google Shape;1213;p55"/>
          <p:cNvSpPr/>
          <p:nvPr/>
        </p:nvSpPr>
        <p:spPr>
          <a:xfrm rot="5400000">
            <a:off x="3805912" y="3831163"/>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14" name="Google Shape;1214;p55"/>
          <p:cNvSpPr/>
          <p:nvPr/>
        </p:nvSpPr>
        <p:spPr>
          <a:xfrm rot="5400000">
            <a:off x="6810010" y="3830082"/>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15" name="Google Shape;1215;p55"/>
          <p:cNvSpPr/>
          <p:nvPr/>
        </p:nvSpPr>
        <p:spPr>
          <a:xfrm>
            <a:off x="304807" y="3816987"/>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16" name="Google Shape;1216;p55"/>
          <p:cNvSpPr/>
          <p:nvPr/>
        </p:nvSpPr>
        <p:spPr>
          <a:xfrm>
            <a:off x="3359026" y="3816987"/>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17" name="Google Shape;1217;p55"/>
          <p:cNvSpPr/>
          <p:nvPr/>
        </p:nvSpPr>
        <p:spPr>
          <a:xfrm>
            <a:off x="6361564" y="3816987"/>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18" name="Google Shape;1218;p55"/>
          <p:cNvSpPr/>
          <p:nvPr/>
        </p:nvSpPr>
        <p:spPr>
          <a:xfrm>
            <a:off x="9386291" y="3816987"/>
            <a:ext cx="254170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19" name="Google Shape;1219;p55"/>
          <p:cNvSpPr txBox="1">
            <a:spLocks noGrp="1"/>
          </p:cNvSpPr>
          <p:nvPr>
            <p:ph type="body" idx="2"/>
          </p:nvPr>
        </p:nvSpPr>
        <p:spPr>
          <a:xfrm>
            <a:off x="3356746" y="1522688"/>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1220" name="Google Shape;1220;p55"/>
          <p:cNvSpPr txBox="1">
            <a:spLocks noGrp="1"/>
          </p:cNvSpPr>
          <p:nvPr>
            <p:ph type="body" idx="3"/>
          </p:nvPr>
        </p:nvSpPr>
        <p:spPr>
          <a:xfrm>
            <a:off x="304800" y="1522688"/>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1221" name="Google Shape;1221;p55"/>
          <p:cNvSpPr txBox="1">
            <a:spLocks noGrp="1"/>
          </p:cNvSpPr>
          <p:nvPr>
            <p:ph type="body" idx="4"/>
          </p:nvPr>
        </p:nvSpPr>
        <p:spPr>
          <a:xfrm>
            <a:off x="298693" y="3960876"/>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1222" name="Google Shape;1222;p55"/>
          <p:cNvSpPr txBox="1">
            <a:spLocks noGrp="1"/>
          </p:cNvSpPr>
          <p:nvPr>
            <p:ph type="body" idx="5"/>
          </p:nvPr>
        </p:nvSpPr>
        <p:spPr>
          <a:xfrm>
            <a:off x="3352919" y="3960876"/>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1223" name="Google Shape;1223;p55"/>
          <p:cNvSpPr txBox="1">
            <a:spLocks noGrp="1"/>
          </p:cNvSpPr>
          <p:nvPr>
            <p:ph type="body" idx="6"/>
          </p:nvPr>
        </p:nvSpPr>
        <p:spPr>
          <a:xfrm>
            <a:off x="6377035" y="1522688"/>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1224" name="Google Shape;1224;p55"/>
          <p:cNvSpPr txBox="1">
            <a:spLocks noGrp="1"/>
          </p:cNvSpPr>
          <p:nvPr>
            <p:ph type="body" idx="7"/>
          </p:nvPr>
        </p:nvSpPr>
        <p:spPr>
          <a:xfrm>
            <a:off x="6375488" y="3960876"/>
            <a:ext cx="24693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1225" name="Google Shape;1225;p55"/>
          <p:cNvSpPr txBox="1">
            <a:spLocks noGrp="1"/>
          </p:cNvSpPr>
          <p:nvPr>
            <p:ph type="body" idx="8"/>
          </p:nvPr>
        </p:nvSpPr>
        <p:spPr>
          <a:xfrm>
            <a:off x="9397325" y="1522688"/>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
        <p:nvSpPr>
          <p:cNvPr id="1226" name="Google Shape;1226;p55"/>
          <p:cNvSpPr txBox="1">
            <a:spLocks noGrp="1"/>
          </p:cNvSpPr>
          <p:nvPr>
            <p:ph type="body" idx="9"/>
          </p:nvPr>
        </p:nvSpPr>
        <p:spPr>
          <a:xfrm>
            <a:off x="9398058" y="3957828"/>
            <a:ext cx="2500800" cy="2168700"/>
          </a:xfrm>
          <a:prstGeom prst="rect">
            <a:avLst/>
          </a:prstGeom>
          <a:noFill/>
          <a:ln>
            <a:noFill/>
          </a:ln>
        </p:spPr>
        <p:txBody>
          <a:bodyPr spcFirstLastPara="1" wrap="square" lIns="0" tIns="0" rIns="0" bIns="0" anchor="ctr" anchorCtr="0">
            <a:noAutofit/>
          </a:bodyPr>
          <a:lstStyle>
            <a:lvl1pPr marL="457200" marR="0" lvl="0" indent="-355600" algn="l" rtl="0">
              <a:lnSpc>
                <a:spcPct val="100000"/>
              </a:lnSpc>
              <a:spcBef>
                <a:spcPts val="600"/>
              </a:spcBef>
              <a:spcAft>
                <a:spcPts val="0"/>
              </a:spcAft>
              <a:buSzPts val="2000"/>
              <a:buChar char="•"/>
              <a:defRPr sz="20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30200" algn="l" rtl="0">
              <a:lnSpc>
                <a:spcPct val="100000"/>
              </a:lnSpc>
              <a:spcBef>
                <a:spcPts val="1000"/>
              </a:spcBef>
              <a:spcAft>
                <a:spcPts val="0"/>
              </a:spcAft>
              <a:buSzPts val="1600"/>
              <a:buChar char="•"/>
              <a:defRPr sz="1600" i="0" u="none" strike="noStrike" cap="none"/>
            </a:lvl3pPr>
            <a:lvl4pPr marL="1828800" marR="0" lvl="3" indent="-330200" algn="l" rtl="0">
              <a:lnSpc>
                <a:spcPct val="100000"/>
              </a:lnSpc>
              <a:spcBef>
                <a:spcPts val="1000"/>
              </a:spcBef>
              <a:spcAft>
                <a:spcPts val="0"/>
              </a:spcAft>
              <a:buSzPts val="1600"/>
              <a:buChar char="•"/>
              <a:defRPr sz="1600" i="0" u="none" strike="noStrike" cap="none"/>
            </a:lvl4pPr>
            <a:lvl5pPr marL="2286000" marR="0" lvl="4" indent="-330200" algn="l" rtl="0">
              <a:lnSpc>
                <a:spcPct val="100000"/>
              </a:lnSpc>
              <a:spcBef>
                <a:spcPts val="1000"/>
              </a:spcBef>
              <a:spcAft>
                <a:spcPts val="0"/>
              </a:spcAft>
              <a:buSzPts val="1600"/>
              <a:buChar char="•"/>
              <a:defRPr sz="1600" i="0" u="none" strike="noStrike" cap="none"/>
            </a:lvl5pPr>
            <a:lvl6pPr marL="2743200" marR="0" lvl="5" indent="-330200" algn="l" rtl="0">
              <a:lnSpc>
                <a:spcPct val="100000"/>
              </a:lnSpc>
              <a:spcBef>
                <a:spcPts val="1000"/>
              </a:spcBef>
              <a:spcAft>
                <a:spcPts val="0"/>
              </a:spcAft>
              <a:buSzPts val="1600"/>
              <a:buChar char="•"/>
              <a:defRPr sz="1600" i="0" u="none" strike="noStrike" cap="none"/>
            </a:lvl6pPr>
            <a:lvl7pPr marL="3200400" marR="0" lvl="6" indent="-330200" algn="l" rtl="0">
              <a:lnSpc>
                <a:spcPct val="100000"/>
              </a:lnSpc>
              <a:spcBef>
                <a:spcPts val="1000"/>
              </a:spcBef>
              <a:spcAft>
                <a:spcPts val="0"/>
              </a:spcAft>
              <a:buSzPts val="1600"/>
              <a:buChar char="•"/>
              <a:defRPr sz="1600" i="0" u="none" strike="noStrike" cap="none"/>
            </a:lvl7pPr>
            <a:lvl8pPr marL="3657600" marR="0" lvl="7" indent="-330200" algn="l" rtl="0">
              <a:lnSpc>
                <a:spcPct val="100000"/>
              </a:lnSpc>
              <a:spcBef>
                <a:spcPts val="1000"/>
              </a:spcBef>
              <a:spcAft>
                <a:spcPts val="0"/>
              </a:spcAft>
              <a:buSzPts val="1600"/>
              <a:buChar char="•"/>
              <a:defRPr sz="1600" i="0" u="none" strike="noStrike" cap="none"/>
            </a:lvl8pPr>
            <a:lvl9pPr marL="4114800" marR="0" lvl="8" indent="-330200" algn="l" rtl="0">
              <a:lnSpc>
                <a:spcPct val="100000"/>
              </a:lnSpc>
              <a:spcBef>
                <a:spcPts val="1000"/>
              </a:spcBef>
              <a:spcAft>
                <a:spcPts val="1000"/>
              </a:spcAft>
              <a:buSzPts val="1600"/>
              <a:buChar char="•"/>
              <a:defRPr sz="1600" i="0" u="none" strike="noStrike" cap="none"/>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8. Bar 6 buckets">
  <p:cSld name="8. Bar 6 buckets">
    <p:spTree>
      <p:nvGrpSpPr>
        <p:cNvPr id="1" name="Shape 1227"/>
        <p:cNvGrpSpPr/>
        <p:nvPr/>
      </p:nvGrpSpPr>
      <p:grpSpPr>
        <a:xfrm>
          <a:off x="0" y="0"/>
          <a:ext cx="0" cy="0"/>
          <a:chOff x="0" y="0"/>
          <a:chExt cx="0" cy="0"/>
        </a:xfrm>
      </p:grpSpPr>
      <p:sp>
        <p:nvSpPr>
          <p:cNvPr id="1228" name="Google Shape;1228;p56"/>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29" name="Google Shape;1229;p56"/>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230" name="Google Shape;1230;p5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31" name="Google Shape;1231;p56"/>
          <p:cNvSpPr txBox="1">
            <a:spLocks noGrp="1"/>
          </p:cNvSpPr>
          <p:nvPr>
            <p:ph type="body" idx="2"/>
          </p:nvPr>
        </p:nvSpPr>
        <p:spPr>
          <a:xfrm>
            <a:off x="4337476" y="1518458"/>
            <a:ext cx="354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232" name="Google Shape;1232;p56"/>
          <p:cNvSpPr txBox="1">
            <a:spLocks noGrp="1"/>
          </p:cNvSpPr>
          <p:nvPr>
            <p:ph type="body" idx="3"/>
          </p:nvPr>
        </p:nvSpPr>
        <p:spPr>
          <a:xfrm>
            <a:off x="304800" y="1518458"/>
            <a:ext cx="35349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233" name="Google Shape;1233;p56"/>
          <p:cNvSpPr txBox="1">
            <a:spLocks noGrp="1"/>
          </p:cNvSpPr>
          <p:nvPr>
            <p:ph type="body" idx="4"/>
          </p:nvPr>
        </p:nvSpPr>
        <p:spPr>
          <a:xfrm>
            <a:off x="298693" y="3956646"/>
            <a:ext cx="35349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234" name="Google Shape;1234;p56"/>
          <p:cNvSpPr txBox="1">
            <a:spLocks noGrp="1"/>
          </p:cNvSpPr>
          <p:nvPr>
            <p:ph type="body" idx="5"/>
          </p:nvPr>
        </p:nvSpPr>
        <p:spPr>
          <a:xfrm>
            <a:off x="4330714" y="3956646"/>
            <a:ext cx="354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235" name="Google Shape;1235;p56"/>
          <p:cNvSpPr txBox="1">
            <a:spLocks noGrp="1"/>
          </p:cNvSpPr>
          <p:nvPr>
            <p:ph type="body" idx="6"/>
          </p:nvPr>
        </p:nvSpPr>
        <p:spPr>
          <a:xfrm>
            <a:off x="8380484" y="1518458"/>
            <a:ext cx="34902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236" name="Google Shape;1236;p56"/>
          <p:cNvSpPr txBox="1">
            <a:spLocks noGrp="1"/>
          </p:cNvSpPr>
          <p:nvPr>
            <p:ph type="body" idx="7"/>
          </p:nvPr>
        </p:nvSpPr>
        <p:spPr>
          <a:xfrm>
            <a:off x="8373068" y="3956646"/>
            <a:ext cx="34902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237" name="Google Shape;1237;p56"/>
          <p:cNvSpPr/>
          <p:nvPr/>
        </p:nvSpPr>
        <p:spPr>
          <a:xfrm rot="5400000">
            <a:off x="5834610" y="3839563"/>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38" name="Google Shape;1238;p56"/>
          <p:cNvSpPr/>
          <p:nvPr/>
        </p:nvSpPr>
        <p:spPr>
          <a:xfrm rot="5400000">
            <a:off x="1795191" y="3838482"/>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39" name="Google Shape;1239;p56"/>
          <p:cNvSpPr/>
          <p:nvPr/>
        </p:nvSpPr>
        <p:spPr>
          <a:xfrm>
            <a:off x="4335438" y="3821725"/>
            <a:ext cx="3540142"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40" name="Google Shape;1240;p56"/>
          <p:cNvSpPr/>
          <p:nvPr/>
        </p:nvSpPr>
        <p:spPr>
          <a:xfrm>
            <a:off x="298692" y="3816557"/>
            <a:ext cx="3539328"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41" name="Google Shape;1241;p56"/>
          <p:cNvSpPr/>
          <p:nvPr/>
        </p:nvSpPr>
        <p:spPr>
          <a:xfrm>
            <a:off x="8373068" y="3816558"/>
            <a:ext cx="3538514"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8. Bar 4 buckets">
  <p:cSld name="8. Bar 4 buckets">
    <p:spTree>
      <p:nvGrpSpPr>
        <p:cNvPr id="1" name="Shape 1242"/>
        <p:cNvGrpSpPr/>
        <p:nvPr/>
      </p:nvGrpSpPr>
      <p:grpSpPr>
        <a:xfrm>
          <a:off x="0" y="0"/>
          <a:ext cx="0" cy="0"/>
          <a:chOff x="0" y="0"/>
          <a:chExt cx="0" cy="0"/>
        </a:xfrm>
      </p:grpSpPr>
      <p:sp>
        <p:nvSpPr>
          <p:cNvPr id="1243" name="Google Shape;1243;p57"/>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44" name="Google Shape;1244;p57"/>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245" name="Google Shape;1245;p5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46" name="Google Shape;1246;p57"/>
          <p:cNvSpPr/>
          <p:nvPr/>
        </p:nvSpPr>
        <p:spPr>
          <a:xfrm rot="10800000">
            <a:off x="744531" y="3826812"/>
            <a:ext cx="49286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47" name="Google Shape;1247;p57"/>
          <p:cNvSpPr/>
          <p:nvPr/>
        </p:nvSpPr>
        <p:spPr>
          <a:xfrm rot="5400000">
            <a:off x="3805912" y="3831163"/>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48" name="Google Shape;1248;p57"/>
          <p:cNvSpPr/>
          <p:nvPr/>
        </p:nvSpPr>
        <p:spPr>
          <a:xfrm rot="10800000">
            <a:off x="6507905" y="3826812"/>
            <a:ext cx="4926230"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49" name="Google Shape;1249;p57"/>
          <p:cNvSpPr txBox="1">
            <a:spLocks noGrp="1"/>
          </p:cNvSpPr>
          <p:nvPr>
            <p:ph type="body" idx="2"/>
          </p:nvPr>
        </p:nvSpPr>
        <p:spPr>
          <a:xfrm>
            <a:off x="6494180" y="1513544"/>
            <a:ext cx="492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250" name="Google Shape;1250;p57"/>
          <p:cNvSpPr txBox="1">
            <a:spLocks noGrp="1"/>
          </p:cNvSpPr>
          <p:nvPr>
            <p:ph type="body" idx="3"/>
          </p:nvPr>
        </p:nvSpPr>
        <p:spPr>
          <a:xfrm>
            <a:off x="752314" y="1513544"/>
            <a:ext cx="49107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251" name="Google Shape;1251;p57"/>
          <p:cNvSpPr txBox="1">
            <a:spLocks noGrp="1"/>
          </p:cNvSpPr>
          <p:nvPr>
            <p:ph type="body" idx="4"/>
          </p:nvPr>
        </p:nvSpPr>
        <p:spPr>
          <a:xfrm>
            <a:off x="746207" y="3951732"/>
            <a:ext cx="49107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252" name="Google Shape;1252;p57"/>
          <p:cNvSpPr txBox="1">
            <a:spLocks noGrp="1"/>
          </p:cNvSpPr>
          <p:nvPr>
            <p:ph type="body" idx="5"/>
          </p:nvPr>
        </p:nvSpPr>
        <p:spPr>
          <a:xfrm>
            <a:off x="6494180" y="3951732"/>
            <a:ext cx="4925100" cy="2157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8. Bar 4 buckets alt">
  <p:cSld name="8. Bar 4 buckets alt">
    <p:spTree>
      <p:nvGrpSpPr>
        <p:cNvPr id="1" name="Shape 1253"/>
        <p:cNvGrpSpPr/>
        <p:nvPr/>
      </p:nvGrpSpPr>
      <p:grpSpPr>
        <a:xfrm>
          <a:off x="0" y="0"/>
          <a:ext cx="0" cy="0"/>
          <a:chOff x="0" y="0"/>
          <a:chExt cx="0" cy="0"/>
        </a:xfrm>
      </p:grpSpPr>
      <p:sp>
        <p:nvSpPr>
          <p:cNvPr id="1254" name="Google Shape;1254;p58"/>
          <p:cNvSpPr/>
          <p:nvPr/>
        </p:nvSpPr>
        <p:spPr>
          <a:xfrm>
            <a:off x="0" y="1316800"/>
            <a:ext cx="12179700" cy="503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255" name="Google Shape;1255;p58"/>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56" name="Google Shape;1256;p58"/>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257" name="Google Shape;1257;p58"/>
          <p:cNvSpPr/>
          <p:nvPr/>
        </p:nvSpPr>
        <p:spPr>
          <a:xfrm rot="5400000">
            <a:off x="804521" y="3812666"/>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58" name="Google Shape;1258;p58"/>
          <p:cNvSpPr/>
          <p:nvPr/>
        </p:nvSpPr>
        <p:spPr>
          <a:xfrm rot="5400000">
            <a:off x="3805912" y="3803837"/>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59" name="Google Shape;1259;p58"/>
          <p:cNvSpPr/>
          <p:nvPr/>
        </p:nvSpPr>
        <p:spPr>
          <a:xfrm rot="5400000">
            <a:off x="6810010" y="3802756"/>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60" name="Google Shape;1260;p58"/>
          <p:cNvSpPr txBox="1">
            <a:spLocks noGrp="1"/>
          </p:cNvSpPr>
          <p:nvPr>
            <p:ph type="body" idx="2"/>
          </p:nvPr>
        </p:nvSpPr>
        <p:spPr>
          <a:xfrm>
            <a:off x="3329072" y="1633261"/>
            <a:ext cx="2542200" cy="44448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261" name="Google Shape;1261;p58"/>
          <p:cNvSpPr txBox="1">
            <a:spLocks noGrp="1"/>
          </p:cNvSpPr>
          <p:nvPr>
            <p:ph type="body" idx="3"/>
          </p:nvPr>
        </p:nvSpPr>
        <p:spPr>
          <a:xfrm>
            <a:off x="304800" y="1633261"/>
            <a:ext cx="2574900" cy="44448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262" name="Google Shape;1262;p58"/>
          <p:cNvSpPr txBox="1">
            <a:spLocks noGrp="1"/>
          </p:cNvSpPr>
          <p:nvPr>
            <p:ph type="body" idx="4"/>
          </p:nvPr>
        </p:nvSpPr>
        <p:spPr>
          <a:xfrm>
            <a:off x="6320752" y="1633261"/>
            <a:ext cx="2542200" cy="44448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
        <p:nvSpPr>
          <p:cNvPr id="1263" name="Google Shape;1263;p58"/>
          <p:cNvSpPr txBox="1">
            <a:spLocks noGrp="1"/>
          </p:cNvSpPr>
          <p:nvPr>
            <p:ph type="body" idx="5"/>
          </p:nvPr>
        </p:nvSpPr>
        <p:spPr>
          <a:xfrm>
            <a:off x="9312431" y="1633261"/>
            <a:ext cx="2574900" cy="44448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42900" algn="l" rtl="0">
              <a:lnSpc>
                <a:spcPct val="100000"/>
              </a:lnSpc>
              <a:spcBef>
                <a:spcPts val="1000"/>
              </a:spcBef>
              <a:spcAft>
                <a:spcPts val="0"/>
              </a:spcAft>
              <a:buSzPts val="1800"/>
              <a:buChar char="•"/>
              <a:defRPr sz="1800" i="0" u="none" strike="noStrike" cap="none"/>
            </a:lvl2pPr>
            <a:lvl3pPr marL="1371600" marR="0" lvl="2" indent="-342900" algn="l" rtl="0">
              <a:lnSpc>
                <a:spcPct val="100000"/>
              </a:lnSpc>
              <a:spcBef>
                <a:spcPts val="1000"/>
              </a:spcBef>
              <a:spcAft>
                <a:spcPts val="0"/>
              </a:spcAft>
              <a:buSzPts val="1800"/>
              <a:buChar char="•"/>
              <a:defRPr sz="1800" i="0" u="none" strike="noStrike" cap="none"/>
            </a:lvl3pPr>
            <a:lvl4pPr marL="1828800" marR="0" lvl="3" indent="-342900" algn="l" rtl="0">
              <a:lnSpc>
                <a:spcPct val="100000"/>
              </a:lnSpc>
              <a:spcBef>
                <a:spcPts val="1000"/>
              </a:spcBef>
              <a:spcAft>
                <a:spcPts val="0"/>
              </a:spcAft>
              <a:buSzPts val="1800"/>
              <a:buChar char="•"/>
              <a:defRPr sz="1800" i="0" u="none" strike="noStrike" cap="none"/>
            </a:lvl4pPr>
            <a:lvl5pPr marL="2286000" marR="0" lvl="4" indent="-342900" algn="l" rtl="0">
              <a:lnSpc>
                <a:spcPct val="100000"/>
              </a:lnSpc>
              <a:spcBef>
                <a:spcPts val="1000"/>
              </a:spcBef>
              <a:spcAft>
                <a:spcPts val="0"/>
              </a:spcAft>
              <a:buSzPts val="1800"/>
              <a:buChar char="•"/>
              <a:defRPr sz="1800" i="0" u="none" strike="noStrike" cap="none"/>
            </a:lvl5pPr>
            <a:lvl6pPr marL="2743200" marR="0" lvl="5" indent="-342900" algn="l" rtl="0">
              <a:lnSpc>
                <a:spcPct val="100000"/>
              </a:lnSpc>
              <a:spcBef>
                <a:spcPts val="1000"/>
              </a:spcBef>
              <a:spcAft>
                <a:spcPts val="0"/>
              </a:spcAft>
              <a:buSzPts val="1800"/>
              <a:buChar char="•"/>
              <a:defRPr sz="1800" i="0" u="none" strike="noStrike" cap="none"/>
            </a:lvl6pPr>
            <a:lvl7pPr marL="3200400" marR="0" lvl="6" indent="-342900" algn="l" rtl="0">
              <a:lnSpc>
                <a:spcPct val="100000"/>
              </a:lnSpc>
              <a:spcBef>
                <a:spcPts val="1000"/>
              </a:spcBef>
              <a:spcAft>
                <a:spcPts val="0"/>
              </a:spcAft>
              <a:buSzPts val="1800"/>
              <a:buChar char="•"/>
              <a:defRPr sz="1800" i="0" u="none" strike="noStrike" cap="none"/>
            </a:lvl7pPr>
            <a:lvl8pPr marL="3657600" marR="0" lvl="7" indent="-342900" algn="l" rtl="0">
              <a:lnSpc>
                <a:spcPct val="100000"/>
              </a:lnSpc>
              <a:spcBef>
                <a:spcPts val="1000"/>
              </a:spcBef>
              <a:spcAft>
                <a:spcPts val="0"/>
              </a:spcAft>
              <a:buSzPts val="1800"/>
              <a:buChar char="•"/>
              <a:defRPr sz="1800" i="0" u="none" strike="noStrike" cap="none"/>
            </a:lvl8pPr>
            <a:lvl9pPr marL="4114800" marR="0" lvl="8" indent="-342900" algn="l" rtl="0">
              <a:lnSpc>
                <a:spcPct val="100000"/>
              </a:lnSpc>
              <a:spcBef>
                <a:spcPts val="1000"/>
              </a:spcBef>
              <a:spcAft>
                <a:spcPts val="1000"/>
              </a:spcAft>
              <a:buSzPts val="1800"/>
              <a:buChar char="•"/>
              <a:defRPr sz="1800" i="0" u="none" strike="noStrike" cap="none"/>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8. Bar 3 buckets 1">
  <p:cSld name="8. 3 buckets 2">
    <p:spTree>
      <p:nvGrpSpPr>
        <p:cNvPr id="1" name="Shape 1264"/>
        <p:cNvGrpSpPr/>
        <p:nvPr/>
      </p:nvGrpSpPr>
      <p:grpSpPr>
        <a:xfrm>
          <a:off x="0" y="0"/>
          <a:ext cx="0" cy="0"/>
          <a:chOff x="0" y="0"/>
          <a:chExt cx="0" cy="0"/>
        </a:xfrm>
      </p:grpSpPr>
      <p:sp>
        <p:nvSpPr>
          <p:cNvPr id="1265" name="Google Shape;1265;p59"/>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66" name="Google Shape;1266;p59"/>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267" name="Google Shape;1267;p59"/>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68" name="Google Shape;1268;p59"/>
          <p:cNvSpPr txBox="1">
            <a:spLocks noGrp="1"/>
          </p:cNvSpPr>
          <p:nvPr>
            <p:ph type="body" idx="2"/>
          </p:nvPr>
        </p:nvSpPr>
        <p:spPr>
          <a:xfrm>
            <a:off x="4442379" y="1603358"/>
            <a:ext cx="3331800" cy="4440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17500" algn="l" rtl="0">
              <a:lnSpc>
                <a:spcPct val="100000"/>
              </a:lnSpc>
              <a:spcBef>
                <a:spcPts val="1000"/>
              </a:spcBef>
              <a:spcAft>
                <a:spcPts val="0"/>
              </a:spcAft>
              <a:buSzPts val="1400"/>
              <a:buChar char="•"/>
              <a:defRPr i="0" u="none" strike="noStrike" cap="none"/>
            </a:lvl3pPr>
            <a:lvl4pPr marL="1828800" marR="0" lvl="3" indent="-304800" algn="l" rtl="0">
              <a:lnSpc>
                <a:spcPct val="100000"/>
              </a:lnSpc>
              <a:spcBef>
                <a:spcPts val="1000"/>
              </a:spcBef>
              <a:spcAft>
                <a:spcPts val="0"/>
              </a:spcAft>
              <a:buSzPts val="1200"/>
              <a:buChar char="•"/>
              <a:defRPr i="0" u="none" strike="noStrike" cap="none"/>
            </a:lvl4pPr>
            <a:lvl5pPr marL="2286000" marR="0" lvl="4" indent="-292100" algn="l" rtl="0">
              <a:lnSpc>
                <a:spcPct val="100000"/>
              </a:lnSpc>
              <a:spcBef>
                <a:spcPts val="1000"/>
              </a:spcBef>
              <a:spcAft>
                <a:spcPts val="0"/>
              </a:spcAft>
              <a:buSzPts val="1000"/>
              <a:buChar char="•"/>
              <a:defRPr i="0" u="none" strike="noStrike" cap="none"/>
            </a:lvl5pPr>
            <a:lvl6pPr marL="2743200" marR="0" lvl="5" indent="-292100" algn="l" rtl="0">
              <a:lnSpc>
                <a:spcPct val="100000"/>
              </a:lnSpc>
              <a:spcBef>
                <a:spcPts val="1000"/>
              </a:spcBef>
              <a:spcAft>
                <a:spcPts val="0"/>
              </a:spcAft>
              <a:buSzPts val="1000"/>
              <a:buChar char="•"/>
              <a:defRPr i="0" u="none" strike="noStrike" cap="none"/>
            </a:lvl6pPr>
            <a:lvl7pPr marL="3200400" marR="0" lvl="6" indent="-292100" algn="l" rtl="0">
              <a:lnSpc>
                <a:spcPct val="100000"/>
              </a:lnSpc>
              <a:spcBef>
                <a:spcPts val="1000"/>
              </a:spcBef>
              <a:spcAft>
                <a:spcPts val="0"/>
              </a:spcAft>
              <a:buSzPts val="1000"/>
              <a:buChar char="•"/>
              <a:defRPr i="0" u="none" strike="noStrike" cap="none"/>
            </a:lvl7pPr>
            <a:lvl8pPr marL="3657600" marR="0" lvl="7" indent="-292100" algn="l" rtl="0">
              <a:lnSpc>
                <a:spcPct val="100000"/>
              </a:lnSpc>
              <a:spcBef>
                <a:spcPts val="1000"/>
              </a:spcBef>
              <a:spcAft>
                <a:spcPts val="0"/>
              </a:spcAft>
              <a:buSzPts val="1000"/>
              <a:buChar char="•"/>
              <a:defRPr i="0" u="none" strike="noStrike" cap="none"/>
            </a:lvl8pPr>
            <a:lvl9pPr marL="4114800" marR="0" lvl="8" indent="-292100" algn="l" rtl="0">
              <a:lnSpc>
                <a:spcPct val="100000"/>
              </a:lnSpc>
              <a:spcBef>
                <a:spcPts val="1000"/>
              </a:spcBef>
              <a:spcAft>
                <a:spcPts val="1000"/>
              </a:spcAft>
              <a:buSzPts val="1000"/>
              <a:buChar char="•"/>
              <a:defRPr i="0" u="none" strike="noStrike" cap="none"/>
            </a:lvl9pPr>
          </a:lstStyle>
          <a:p>
            <a:endParaRPr/>
          </a:p>
        </p:txBody>
      </p:sp>
      <p:sp>
        <p:nvSpPr>
          <p:cNvPr id="1269" name="Google Shape;1269;p59"/>
          <p:cNvSpPr txBox="1">
            <a:spLocks noGrp="1"/>
          </p:cNvSpPr>
          <p:nvPr>
            <p:ph type="body" idx="3"/>
          </p:nvPr>
        </p:nvSpPr>
        <p:spPr>
          <a:xfrm>
            <a:off x="304800" y="1603358"/>
            <a:ext cx="3374400" cy="4440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17500" algn="l" rtl="0">
              <a:lnSpc>
                <a:spcPct val="100000"/>
              </a:lnSpc>
              <a:spcBef>
                <a:spcPts val="1000"/>
              </a:spcBef>
              <a:spcAft>
                <a:spcPts val="0"/>
              </a:spcAft>
              <a:buSzPts val="1400"/>
              <a:buChar char="•"/>
              <a:defRPr i="0" u="none" strike="noStrike" cap="none"/>
            </a:lvl3pPr>
            <a:lvl4pPr marL="1828800" marR="0" lvl="3" indent="-304800" algn="l" rtl="0">
              <a:lnSpc>
                <a:spcPct val="100000"/>
              </a:lnSpc>
              <a:spcBef>
                <a:spcPts val="1000"/>
              </a:spcBef>
              <a:spcAft>
                <a:spcPts val="0"/>
              </a:spcAft>
              <a:buSzPts val="1200"/>
              <a:buChar char="•"/>
              <a:defRPr i="0" u="none" strike="noStrike" cap="none"/>
            </a:lvl4pPr>
            <a:lvl5pPr marL="2286000" marR="0" lvl="4" indent="-292100" algn="l" rtl="0">
              <a:lnSpc>
                <a:spcPct val="100000"/>
              </a:lnSpc>
              <a:spcBef>
                <a:spcPts val="1000"/>
              </a:spcBef>
              <a:spcAft>
                <a:spcPts val="0"/>
              </a:spcAft>
              <a:buSzPts val="1000"/>
              <a:buChar char="•"/>
              <a:defRPr i="0" u="none" strike="noStrike" cap="none"/>
            </a:lvl5pPr>
            <a:lvl6pPr marL="2743200" marR="0" lvl="5" indent="-292100" algn="l" rtl="0">
              <a:lnSpc>
                <a:spcPct val="100000"/>
              </a:lnSpc>
              <a:spcBef>
                <a:spcPts val="1000"/>
              </a:spcBef>
              <a:spcAft>
                <a:spcPts val="0"/>
              </a:spcAft>
              <a:buSzPts val="1000"/>
              <a:buChar char="•"/>
              <a:defRPr i="0" u="none" strike="noStrike" cap="none"/>
            </a:lvl6pPr>
            <a:lvl7pPr marL="3200400" marR="0" lvl="6" indent="-292100" algn="l" rtl="0">
              <a:lnSpc>
                <a:spcPct val="100000"/>
              </a:lnSpc>
              <a:spcBef>
                <a:spcPts val="1000"/>
              </a:spcBef>
              <a:spcAft>
                <a:spcPts val="0"/>
              </a:spcAft>
              <a:buSzPts val="1000"/>
              <a:buChar char="•"/>
              <a:defRPr i="0" u="none" strike="noStrike" cap="none"/>
            </a:lvl7pPr>
            <a:lvl8pPr marL="3657600" marR="0" lvl="7" indent="-292100" algn="l" rtl="0">
              <a:lnSpc>
                <a:spcPct val="100000"/>
              </a:lnSpc>
              <a:spcBef>
                <a:spcPts val="1000"/>
              </a:spcBef>
              <a:spcAft>
                <a:spcPts val="0"/>
              </a:spcAft>
              <a:buSzPts val="1000"/>
              <a:buChar char="•"/>
              <a:defRPr i="0" u="none" strike="noStrike" cap="none"/>
            </a:lvl8pPr>
            <a:lvl9pPr marL="4114800" marR="0" lvl="8" indent="-292100" algn="l" rtl="0">
              <a:lnSpc>
                <a:spcPct val="100000"/>
              </a:lnSpc>
              <a:spcBef>
                <a:spcPts val="1000"/>
              </a:spcBef>
              <a:spcAft>
                <a:spcPts val="1000"/>
              </a:spcAft>
              <a:buSzPts val="1000"/>
              <a:buChar char="•"/>
              <a:defRPr i="0" u="none" strike="noStrike" cap="none"/>
            </a:lvl9pPr>
          </a:lstStyle>
          <a:p>
            <a:endParaRPr/>
          </a:p>
        </p:txBody>
      </p:sp>
      <p:sp>
        <p:nvSpPr>
          <p:cNvPr id="1270" name="Google Shape;1270;p59"/>
          <p:cNvSpPr txBox="1">
            <a:spLocks noGrp="1"/>
          </p:cNvSpPr>
          <p:nvPr>
            <p:ph type="body" idx="4"/>
          </p:nvPr>
        </p:nvSpPr>
        <p:spPr>
          <a:xfrm>
            <a:off x="8537244" y="1603358"/>
            <a:ext cx="3331800" cy="4440900"/>
          </a:xfrm>
          <a:prstGeom prst="rect">
            <a:avLst/>
          </a:prstGeom>
          <a:noFill/>
          <a:ln>
            <a:noFill/>
          </a:ln>
        </p:spPr>
        <p:txBody>
          <a:bodyPr spcFirstLastPara="1" wrap="square" lIns="0" tIns="0" rIns="0" bIns="0" anchor="ctr" anchorCtr="0">
            <a:noAutofit/>
          </a:bodyPr>
          <a:lstStyle>
            <a:lvl1pPr marL="457200" marR="0" lvl="0" indent="-381000" algn="l" rtl="0">
              <a:lnSpc>
                <a:spcPct val="100000"/>
              </a:lnSpc>
              <a:spcBef>
                <a:spcPts val="600"/>
              </a:spcBef>
              <a:spcAft>
                <a:spcPts val="0"/>
              </a:spcAft>
              <a:buSzPts val="2400"/>
              <a:buChar char="•"/>
              <a:defRPr sz="2400" i="0" u="none" strike="noStrike" cap="none">
                <a:solidFill>
                  <a:srgbClr val="666666"/>
                </a:solidFill>
              </a:defRPr>
            </a:lvl1pPr>
            <a:lvl2pPr marL="914400" marR="0" lvl="1" indent="-330200" algn="l" rtl="0">
              <a:lnSpc>
                <a:spcPct val="100000"/>
              </a:lnSpc>
              <a:spcBef>
                <a:spcPts val="1000"/>
              </a:spcBef>
              <a:spcAft>
                <a:spcPts val="0"/>
              </a:spcAft>
              <a:buSzPts val="1600"/>
              <a:buChar char="•"/>
              <a:defRPr i="0" u="none" strike="noStrike" cap="none"/>
            </a:lvl2pPr>
            <a:lvl3pPr marL="1371600" marR="0" lvl="2" indent="-317500" algn="l" rtl="0">
              <a:lnSpc>
                <a:spcPct val="100000"/>
              </a:lnSpc>
              <a:spcBef>
                <a:spcPts val="1000"/>
              </a:spcBef>
              <a:spcAft>
                <a:spcPts val="0"/>
              </a:spcAft>
              <a:buSzPts val="1400"/>
              <a:buChar char="•"/>
              <a:defRPr i="0" u="none" strike="noStrike" cap="none"/>
            </a:lvl3pPr>
            <a:lvl4pPr marL="1828800" marR="0" lvl="3" indent="-304800" algn="l" rtl="0">
              <a:lnSpc>
                <a:spcPct val="100000"/>
              </a:lnSpc>
              <a:spcBef>
                <a:spcPts val="1000"/>
              </a:spcBef>
              <a:spcAft>
                <a:spcPts val="0"/>
              </a:spcAft>
              <a:buSzPts val="1200"/>
              <a:buChar char="•"/>
              <a:defRPr i="0" u="none" strike="noStrike" cap="none"/>
            </a:lvl4pPr>
            <a:lvl5pPr marL="2286000" marR="0" lvl="4" indent="-292100" algn="l" rtl="0">
              <a:lnSpc>
                <a:spcPct val="100000"/>
              </a:lnSpc>
              <a:spcBef>
                <a:spcPts val="1000"/>
              </a:spcBef>
              <a:spcAft>
                <a:spcPts val="0"/>
              </a:spcAft>
              <a:buSzPts val="1000"/>
              <a:buChar char="•"/>
              <a:defRPr i="0" u="none" strike="noStrike" cap="none"/>
            </a:lvl5pPr>
            <a:lvl6pPr marL="2743200" marR="0" lvl="5" indent="-292100" algn="l" rtl="0">
              <a:lnSpc>
                <a:spcPct val="100000"/>
              </a:lnSpc>
              <a:spcBef>
                <a:spcPts val="1000"/>
              </a:spcBef>
              <a:spcAft>
                <a:spcPts val="0"/>
              </a:spcAft>
              <a:buSzPts val="1000"/>
              <a:buChar char="•"/>
              <a:defRPr i="0" u="none" strike="noStrike" cap="none"/>
            </a:lvl6pPr>
            <a:lvl7pPr marL="3200400" marR="0" lvl="6" indent="-292100" algn="l" rtl="0">
              <a:lnSpc>
                <a:spcPct val="100000"/>
              </a:lnSpc>
              <a:spcBef>
                <a:spcPts val="1000"/>
              </a:spcBef>
              <a:spcAft>
                <a:spcPts val="0"/>
              </a:spcAft>
              <a:buSzPts val="1000"/>
              <a:buChar char="•"/>
              <a:defRPr i="0" u="none" strike="noStrike" cap="none"/>
            </a:lvl7pPr>
            <a:lvl8pPr marL="3657600" marR="0" lvl="7" indent="-292100" algn="l" rtl="0">
              <a:lnSpc>
                <a:spcPct val="100000"/>
              </a:lnSpc>
              <a:spcBef>
                <a:spcPts val="1000"/>
              </a:spcBef>
              <a:spcAft>
                <a:spcPts val="0"/>
              </a:spcAft>
              <a:buSzPts val="1000"/>
              <a:buChar char="•"/>
              <a:defRPr i="0" u="none" strike="noStrike" cap="none"/>
            </a:lvl8pPr>
            <a:lvl9pPr marL="4114800" marR="0" lvl="8" indent="-292100" algn="l" rtl="0">
              <a:lnSpc>
                <a:spcPct val="100000"/>
              </a:lnSpc>
              <a:spcBef>
                <a:spcPts val="1000"/>
              </a:spcBef>
              <a:spcAft>
                <a:spcPts val="1000"/>
              </a:spcAft>
              <a:buSzPts val="1000"/>
              <a:buChar char="•"/>
              <a:defRPr i="0" u="none" strike="noStrike" cap="none"/>
            </a:lvl9pPr>
          </a:lstStyle>
          <a:p>
            <a:endParaRPr/>
          </a:p>
        </p:txBody>
      </p:sp>
      <p:sp>
        <p:nvSpPr>
          <p:cNvPr id="1271" name="Google Shape;1271;p59"/>
          <p:cNvSpPr/>
          <p:nvPr/>
        </p:nvSpPr>
        <p:spPr>
          <a:xfrm rot="5400000">
            <a:off x="5834610" y="3839560"/>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
        <p:nvSpPr>
          <p:cNvPr id="1272" name="Google Shape;1272;p59"/>
          <p:cNvSpPr/>
          <p:nvPr/>
        </p:nvSpPr>
        <p:spPr>
          <a:xfrm rot="5400000">
            <a:off x="1793351" y="3829650"/>
            <a:ext cx="4583373" cy="0"/>
          </a:xfrm>
          <a:custGeom>
            <a:avLst/>
            <a:gdLst/>
            <a:ahLst/>
            <a:cxnLst/>
            <a:rect l="l" t="t" r="r" b="b"/>
            <a:pathLst>
              <a:path w="325755" h="120000" extrusionOk="0">
                <a:moveTo>
                  <a:pt x="325716" y="0"/>
                </a:moveTo>
                <a:lnTo>
                  <a:pt x="0" y="0"/>
                </a:lnTo>
              </a:path>
            </a:pathLst>
          </a:custGeom>
          <a:noFill/>
          <a:ln w="19050" cap="rnd"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chemeClr val="dk1"/>
              </a:solidFill>
              <a:latin typeface="Exo 2 Regular"/>
              <a:ea typeface="Exo 2 Regular"/>
              <a:cs typeface="Exo 2 Regular"/>
              <a:sym typeface="Exo 2 Regul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9. Timeline">
  <p:cSld name="9. Timeline green">
    <p:spTree>
      <p:nvGrpSpPr>
        <p:cNvPr id="1" name="Shape 1273"/>
        <p:cNvGrpSpPr/>
        <p:nvPr/>
      </p:nvGrpSpPr>
      <p:grpSpPr>
        <a:xfrm>
          <a:off x="0" y="0"/>
          <a:ext cx="0" cy="0"/>
          <a:chOff x="0" y="0"/>
          <a:chExt cx="0" cy="0"/>
        </a:xfrm>
      </p:grpSpPr>
      <p:sp>
        <p:nvSpPr>
          <p:cNvPr id="1274" name="Google Shape;1274;p60"/>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75" name="Google Shape;1275;p60"/>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1000"/>
              </a:spcAft>
              <a:buClr>
                <a:srgbClr val="000000"/>
              </a:buClr>
              <a:buSzPts val="1867"/>
              <a:buFont typeface="Exo 2"/>
              <a:buNone/>
            </a:pPr>
            <a:endParaRPr sz="1867" i="0" u="none" strike="noStrike" cap="none" dirty="0">
              <a:solidFill>
                <a:srgbClr val="000000"/>
              </a:solidFill>
              <a:latin typeface="Exo 2 Regular"/>
              <a:ea typeface="Exo 2 Regular"/>
              <a:cs typeface="Exo 2 Regular"/>
              <a:sym typeface="Exo 2 Regular"/>
            </a:endParaRPr>
          </a:p>
        </p:txBody>
      </p:sp>
      <p:sp>
        <p:nvSpPr>
          <p:cNvPr id="1276" name="Google Shape;1276;p60"/>
          <p:cNvSpPr txBox="1">
            <a:spLocks noGrp="1"/>
          </p:cNvSpPr>
          <p:nvPr>
            <p:ph type="subTitle" idx="1"/>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277" name="Google Shape;1277;p60"/>
          <p:cNvSpPr txBox="1">
            <a:spLocks noGrp="1"/>
          </p:cNvSpPr>
          <p:nvPr>
            <p:ph type="body" idx="2"/>
          </p:nvPr>
        </p:nvSpPr>
        <p:spPr>
          <a:xfrm>
            <a:off x="9305211" y="207645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78" name="Google Shape;1278;p60"/>
          <p:cNvSpPr txBox="1">
            <a:spLocks noGrp="1"/>
          </p:cNvSpPr>
          <p:nvPr>
            <p:ph type="body" idx="3"/>
          </p:nvPr>
        </p:nvSpPr>
        <p:spPr>
          <a:xfrm>
            <a:off x="7160895" y="3705225"/>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79" name="Google Shape;1279;p60"/>
          <p:cNvSpPr txBox="1">
            <a:spLocks noGrp="1"/>
          </p:cNvSpPr>
          <p:nvPr>
            <p:ph type="body" idx="4"/>
          </p:nvPr>
        </p:nvSpPr>
        <p:spPr>
          <a:xfrm>
            <a:off x="5016580" y="207645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0" name="Google Shape;1280;p60"/>
          <p:cNvSpPr/>
          <p:nvPr/>
        </p:nvSpPr>
        <p:spPr>
          <a:xfrm>
            <a:off x="0" y="3697320"/>
            <a:ext cx="12188700" cy="27300"/>
          </a:xfrm>
          <a:prstGeom prst="rect">
            <a:avLst/>
          </a:prstGeom>
          <a:solidFill>
            <a:schemeClr val="accent5"/>
          </a:solidFill>
          <a:ln>
            <a:noFill/>
          </a:ln>
        </p:spPr>
        <p:txBody>
          <a:bodyPr spcFirstLastPara="1" wrap="square" lIns="121875" tIns="60950" rIns="121875" bIns="60950" anchor="ctr" anchorCtr="0">
            <a:noAutofit/>
          </a:bodyPr>
          <a:lstStyle/>
          <a:p>
            <a:pPr marL="0" marR="0" lvl="0" indent="0" algn="ctr" rtl="0">
              <a:lnSpc>
                <a:spcPct val="100000"/>
              </a:lnSpc>
              <a:spcBef>
                <a:spcPts val="600"/>
              </a:spcBef>
              <a:spcAft>
                <a:spcPts val="1000"/>
              </a:spcAft>
              <a:buClr>
                <a:srgbClr val="000000"/>
              </a:buClr>
              <a:buSzPts val="900"/>
              <a:buFont typeface="Exo 2"/>
              <a:buNone/>
            </a:pPr>
            <a:endParaRPr sz="900" i="0" u="none" strike="noStrike" cap="none" dirty="0">
              <a:solidFill>
                <a:schemeClr val="lt1"/>
              </a:solidFill>
              <a:latin typeface="Exo 2 Regular"/>
              <a:ea typeface="Exo 2 Regular"/>
              <a:cs typeface="Exo 2 Regular"/>
              <a:sym typeface="Exo 2 Regular"/>
            </a:endParaRPr>
          </a:p>
        </p:txBody>
      </p:sp>
      <p:sp>
        <p:nvSpPr>
          <p:cNvPr id="1281" name="Google Shape;1281;p60"/>
          <p:cNvSpPr>
            <a:spLocks noGrp="1"/>
          </p:cNvSpPr>
          <p:nvPr>
            <p:ph type="body" idx="5"/>
          </p:nvPr>
        </p:nvSpPr>
        <p:spPr>
          <a:xfrm>
            <a:off x="4852986" y="353496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2" name="Google Shape;1282;p60"/>
          <p:cNvSpPr>
            <a:spLocks noGrp="1"/>
          </p:cNvSpPr>
          <p:nvPr>
            <p:ph type="body" idx="6"/>
          </p:nvPr>
        </p:nvSpPr>
        <p:spPr>
          <a:xfrm>
            <a:off x="6997302" y="353496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3" name="Google Shape;1283;p60"/>
          <p:cNvSpPr>
            <a:spLocks noGrp="1"/>
          </p:cNvSpPr>
          <p:nvPr>
            <p:ph type="body" idx="7"/>
          </p:nvPr>
        </p:nvSpPr>
        <p:spPr>
          <a:xfrm>
            <a:off x="9141618" y="353496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4" name="Google Shape;1284;p60"/>
          <p:cNvSpPr txBox="1">
            <a:spLocks noGrp="1"/>
          </p:cNvSpPr>
          <p:nvPr>
            <p:ph type="body" idx="8"/>
          </p:nvPr>
        </p:nvSpPr>
        <p:spPr>
          <a:xfrm>
            <a:off x="871539" y="2064544"/>
            <a:ext cx="2100300" cy="13263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5" name="Google Shape;1285;p60"/>
          <p:cNvSpPr txBox="1">
            <a:spLocks noGrp="1"/>
          </p:cNvSpPr>
          <p:nvPr>
            <p:ph type="body" idx="9"/>
          </p:nvPr>
        </p:nvSpPr>
        <p:spPr>
          <a:xfrm>
            <a:off x="727949" y="207645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6" name="Google Shape;1286;p60"/>
          <p:cNvSpPr txBox="1">
            <a:spLocks noGrp="1"/>
          </p:cNvSpPr>
          <p:nvPr>
            <p:ph type="body" idx="13"/>
          </p:nvPr>
        </p:nvSpPr>
        <p:spPr>
          <a:xfrm>
            <a:off x="5148264" y="2064544"/>
            <a:ext cx="2100300" cy="13263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7" name="Google Shape;1287;p60"/>
          <p:cNvSpPr txBox="1">
            <a:spLocks noGrp="1"/>
          </p:cNvSpPr>
          <p:nvPr>
            <p:ph type="body" idx="14"/>
          </p:nvPr>
        </p:nvSpPr>
        <p:spPr>
          <a:xfrm>
            <a:off x="9434514" y="2064544"/>
            <a:ext cx="2100300" cy="13263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8" name="Google Shape;1288;p60"/>
          <p:cNvSpPr txBox="1">
            <a:spLocks noGrp="1"/>
          </p:cNvSpPr>
          <p:nvPr>
            <p:ph type="body" idx="15"/>
          </p:nvPr>
        </p:nvSpPr>
        <p:spPr>
          <a:xfrm>
            <a:off x="3007521" y="3962400"/>
            <a:ext cx="2100300" cy="1309800"/>
          </a:xfrm>
          <a:prstGeom prst="rect">
            <a:avLst/>
          </a:prstGeom>
          <a:noFill/>
          <a:ln>
            <a:noFill/>
          </a:ln>
        </p:spPr>
        <p:txBody>
          <a:bodyPr spcFirstLastPara="1" wrap="square" lIns="0" tIns="0" rIns="0" bIns="0" anchor="b"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89" name="Google Shape;1289;p60"/>
          <p:cNvSpPr txBox="1">
            <a:spLocks noGrp="1"/>
          </p:cNvSpPr>
          <p:nvPr>
            <p:ph type="body" idx="16"/>
          </p:nvPr>
        </p:nvSpPr>
        <p:spPr>
          <a:xfrm>
            <a:off x="2872264" y="3705225"/>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90" name="Google Shape;1290;p60"/>
          <p:cNvSpPr txBox="1">
            <a:spLocks noGrp="1"/>
          </p:cNvSpPr>
          <p:nvPr>
            <p:ph type="body" idx="17"/>
          </p:nvPr>
        </p:nvSpPr>
        <p:spPr>
          <a:xfrm>
            <a:off x="7305677" y="3962400"/>
            <a:ext cx="2100300" cy="1309800"/>
          </a:xfrm>
          <a:prstGeom prst="rect">
            <a:avLst/>
          </a:prstGeom>
          <a:noFill/>
          <a:ln>
            <a:noFill/>
          </a:ln>
        </p:spPr>
        <p:txBody>
          <a:bodyPr spcFirstLastPara="1" wrap="square" lIns="0" tIns="0" rIns="0" bIns="0" anchor="b"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91" name="Google Shape;1291;p60"/>
          <p:cNvSpPr>
            <a:spLocks noGrp="1"/>
          </p:cNvSpPr>
          <p:nvPr>
            <p:ph type="body" idx="18"/>
          </p:nvPr>
        </p:nvSpPr>
        <p:spPr>
          <a:xfrm>
            <a:off x="564355" y="353496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292" name="Google Shape;1292;p60"/>
          <p:cNvSpPr>
            <a:spLocks noGrp="1"/>
          </p:cNvSpPr>
          <p:nvPr>
            <p:ph type="body" idx="19"/>
          </p:nvPr>
        </p:nvSpPr>
        <p:spPr>
          <a:xfrm>
            <a:off x="2708671" y="353496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grpSp>
        <p:nvGrpSpPr>
          <p:cNvPr id="1293" name="Google Shape;1293;p60"/>
          <p:cNvGrpSpPr/>
          <p:nvPr/>
        </p:nvGrpSpPr>
        <p:grpSpPr>
          <a:xfrm>
            <a:off x="0" y="6336797"/>
            <a:ext cx="12192000" cy="521100"/>
            <a:chOff x="0" y="6314172"/>
            <a:chExt cx="12192000" cy="521100"/>
          </a:xfrm>
        </p:grpSpPr>
        <p:sp>
          <p:nvSpPr>
            <p:cNvPr id="1294" name="Google Shape;1294;p60"/>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295" name="Google Shape;1295;p60"/>
            <p:cNvGrpSpPr/>
            <p:nvPr/>
          </p:nvGrpSpPr>
          <p:grpSpPr>
            <a:xfrm>
              <a:off x="10577698" y="6472603"/>
              <a:ext cx="1323412" cy="240233"/>
              <a:chOff x="1753506" y="1074221"/>
              <a:chExt cx="2173448" cy="394536"/>
            </a:xfrm>
          </p:grpSpPr>
          <p:sp>
            <p:nvSpPr>
              <p:cNvPr id="1296" name="Google Shape;1296;p60"/>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97" name="Google Shape;1297;p60"/>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98" name="Google Shape;1298;p60"/>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99" name="Google Shape;1299;p60"/>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0" name="Google Shape;1300;p60"/>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1" name="Google Shape;1301;p60"/>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2" name="Google Shape;1302;p60"/>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3" name="Google Shape;1303;p60"/>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4" name="Google Shape;1304;p60"/>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5" name="Google Shape;1305;p60"/>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6" name="Google Shape;1306;p60"/>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7" name="Google Shape;1307;p60"/>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8" name="Google Shape;1308;p60"/>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09" name="Google Shape;1309;p60"/>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10" name="Google Shape;1310;p60"/>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 Title slide circles">
  <p:cSld name="1. Title slide circles">
    <p:bg>
      <p:bgPr>
        <a:solidFill>
          <a:schemeClr val="dk2"/>
        </a:solidFill>
        <a:effectLst/>
      </p:bgPr>
    </p:bg>
    <p:spTree>
      <p:nvGrpSpPr>
        <p:cNvPr id="1" name="Shape 192"/>
        <p:cNvGrpSpPr/>
        <p:nvPr/>
      </p:nvGrpSpPr>
      <p:grpSpPr>
        <a:xfrm>
          <a:off x="0" y="0"/>
          <a:ext cx="0" cy="0"/>
          <a:chOff x="0" y="0"/>
          <a:chExt cx="0" cy="0"/>
        </a:xfrm>
      </p:grpSpPr>
      <p:grpSp>
        <p:nvGrpSpPr>
          <p:cNvPr id="193" name="Google Shape;193;p8"/>
          <p:cNvGrpSpPr/>
          <p:nvPr/>
        </p:nvGrpSpPr>
        <p:grpSpPr>
          <a:xfrm>
            <a:off x="482523" y="473977"/>
            <a:ext cx="1905896" cy="345969"/>
            <a:chOff x="1753506" y="1074221"/>
            <a:chExt cx="2173448" cy="394536"/>
          </a:xfrm>
        </p:grpSpPr>
        <p:sp>
          <p:nvSpPr>
            <p:cNvPr id="194" name="Google Shape;194;p8"/>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5" name="Google Shape;195;p8"/>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6" name="Google Shape;196;p8"/>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7" name="Google Shape;197;p8"/>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8" name="Google Shape;198;p8"/>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9" name="Google Shape;199;p8"/>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0" name="Google Shape;200;p8"/>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1" name="Google Shape;201;p8"/>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2" name="Google Shape;202;p8"/>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3" name="Google Shape;203;p8"/>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4" name="Google Shape;204;p8"/>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5" name="Google Shape;205;p8"/>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6" name="Google Shape;206;p8"/>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7" name="Google Shape;207;p8"/>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8" name="Google Shape;208;p8"/>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209" name="Google Shape;209;p8"/>
          <p:cNvGrpSpPr/>
          <p:nvPr/>
        </p:nvGrpSpPr>
        <p:grpSpPr>
          <a:xfrm>
            <a:off x="8068877" y="0"/>
            <a:ext cx="4127182" cy="6849427"/>
            <a:chOff x="8084919" y="0"/>
            <a:chExt cx="4127182" cy="6849427"/>
          </a:xfrm>
        </p:grpSpPr>
        <p:sp>
          <p:nvSpPr>
            <p:cNvPr id="210" name="Google Shape;210;p8"/>
            <p:cNvSpPr/>
            <p:nvPr/>
          </p:nvSpPr>
          <p:spPr>
            <a:xfrm>
              <a:off x="8196361" y="1718310"/>
              <a:ext cx="1743075" cy="3486150"/>
            </a:xfrm>
            <a:custGeom>
              <a:avLst/>
              <a:gdLst/>
              <a:ahLst/>
              <a:cxnLst/>
              <a:rect l="l" t="t" r="r" b="b"/>
              <a:pathLst>
                <a:path w="1743075" h="3486150" extrusionOk="0">
                  <a:moveTo>
                    <a:pt x="0" y="3491865"/>
                  </a:moveTo>
                  <a:cubicBezTo>
                    <a:pt x="964883" y="3490913"/>
                    <a:pt x="1746885" y="2707958"/>
                    <a:pt x="1745933" y="1743075"/>
                  </a:cubicBezTo>
                  <a:cubicBezTo>
                    <a:pt x="1745933" y="1587818"/>
                    <a:pt x="1724977" y="1433513"/>
                    <a:pt x="1684020" y="1283970"/>
                  </a:cubicBezTo>
                  <a:cubicBezTo>
                    <a:pt x="1659255" y="1194435"/>
                    <a:pt x="1627823" y="1106805"/>
                    <a:pt x="1588770" y="1022033"/>
                  </a:cubicBezTo>
                  <a:cubicBezTo>
                    <a:pt x="1304925" y="399098"/>
                    <a:pt x="683895" y="0"/>
                    <a:pt x="0"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1" name="Google Shape;211;p8"/>
            <p:cNvSpPr/>
            <p:nvPr/>
          </p:nvSpPr>
          <p:spPr>
            <a:xfrm>
              <a:off x="9929912" y="2137410"/>
              <a:ext cx="447675" cy="2524125"/>
            </a:xfrm>
            <a:custGeom>
              <a:avLst/>
              <a:gdLst/>
              <a:ahLst/>
              <a:cxnLst/>
              <a:rect l="l" t="t" r="r" b="b"/>
              <a:pathLst>
                <a:path w="447675" h="2524125" extrusionOk="0">
                  <a:moveTo>
                    <a:pt x="90488" y="2526030"/>
                  </a:moveTo>
                  <a:cubicBezTo>
                    <a:pt x="274320" y="2245995"/>
                    <a:pt x="391477" y="1928813"/>
                    <a:pt x="432435" y="1596390"/>
                  </a:cubicBezTo>
                  <a:cubicBezTo>
                    <a:pt x="464820" y="1337310"/>
                    <a:pt x="450532" y="1075373"/>
                    <a:pt x="389572" y="821055"/>
                  </a:cubicBezTo>
                  <a:cubicBezTo>
                    <a:pt x="372427" y="748665"/>
                    <a:pt x="351472" y="677228"/>
                    <a:pt x="326707" y="606743"/>
                  </a:cubicBezTo>
                  <a:cubicBezTo>
                    <a:pt x="250507" y="388620"/>
                    <a:pt x="140970" y="183833"/>
                    <a:pt x="0" y="0"/>
                  </a:cubicBez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2" name="Google Shape;212;p8"/>
            <p:cNvSpPr/>
            <p:nvPr/>
          </p:nvSpPr>
          <p:spPr>
            <a:xfrm>
              <a:off x="8084919" y="5041582"/>
              <a:ext cx="1619250" cy="600075"/>
            </a:xfrm>
            <a:custGeom>
              <a:avLst/>
              <a:gdLst/>
              <a:ahLst/>
              <a:cxnLst/>
              <a:rect l="l" t="t" r="r" b="b"/>
              <a:pathLst>
                <a:path w="1619250" h="600075" extrusionOk="0">
                  <a:moveTo>
                    <a:pt x="0" y="602932"/>
                  </a:moveTo>
                  <a:cubicBezTo>
                    <a:pt x="600075" y="633413"/>
                    <a:pt x="1186815" y="415290"/>
                    <a:pt x="1620203" y="0"/>
                  </a:cubicBez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3" name="Google Shape;213;p8"/>
            <p:cNvSpPr/>
            <p:nvPr/>
          </p:nvSpPr>
          <p:spPr>
            <a:xfrm>
              <a:off x="9653687" y="779145"/>
              <a:ext cx="1590675" cy="4514850"/>
            </a:xfrm>
            <a:custGeom>
              <a:avLst/>
              <a:gdLst/>
              <a:ahLst/>
              <a:cxnLst/>
              <a:rect l="l" t="t" r="r" b="b"/>
              <a:pathLst>
                <a:path w="1590675" h="4514850" extrusionOk="0">
                  <a:moveTo>
                    <a:pt x="982980" y="4524375"/>
                  </a:moveTo>
                  <a:cubicBezTo>
                    <a:pt x="1404938" y="3963353"/>
                    <a:pt x="1622107" y="3273743"/>
                    <a:pt x="1596390" y="2571750"/>
                  </a:cubicBezTo>
                  <a:cubicBezTo>
                    <a:pt x="1587817" y="2337435"/>
                    <a:pt x="1551623" y="2105025"/>
                    <a:pt x="1489710" y="1879283"/>
                  </a:cubicBezTo>
                  <a:cubicBezTo>
                    <a:pt x="1452563" y="1744027"/>
                    <a:pt x="1405890" y="1610677"/>
                    <a:pt x="1350645" y="1482090"/>
                  </a:cubicBezTo>
                  <a:cubicBezTo>
                    <a:pt x="1081088" y="849630"/>
                    <a:pt x="604838" y="326707"/>
                    <a:pt x="0" y="0"/>
                  </a:cubicBezTo>
                </a:path>
              </a:pathLst>
            </a:custGeom>
            <a:noFill/>
            <a:ln w="571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4" name="Google Shape;214;p8"/>
            <p:cNvSpPr/>
            <p:nvPr/>
          </p:nvSpPr>
          <p:spPr>
            <a:xfrm>
              <a:off x="8420199" y="5582602"/>
              <a:ext cx="2428875" cy="1266825"/>
            </a:xfrm>
            <a:custGeom>
              <a:avLst/>
              <a:gdLst/>
              <a:ahLst/>
              <a:cxnLst/>
              <a:rect l="l" t="t" r="r" b="b"/>
              <a:pathLst>
                <a:path w="2428875" h="1266825" extrusionOk="0">
                  <a:moveTo>
                    <a:pt x="0" y="1275398"/>
                  </a:moveTo>
                  <a:cubicBezTo>
                    <a:pt x="507683" y="1241108"/>
                    <a:pt x="1001077" y="1094423"/>
                    <a:pt x="1444943" y="845820"/>
                  </a:cubicBezTo>
                  <a:cubicBezTo>
                    <a:pt x="1826895" y="630555"/>
                    <a:pt x="2164080" y="343853"/>
                    <a:pt x="2436495" y="0"/>
                  </a:cubicBezTo>
                </a:path>
              </a:pathLst>
            </a:custGeom>
            <a:noFill/>
            <a:ln w="57150" cap="rnd"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5" name="Google Shape;215;p8"/>
            <p:cNvSpPr/>
            <p:nvPr/>
          </p:nvSpPr>
          <p:spPr>
            <a:xfrm>
              <a:off x="10592851" y="0"/>
              <a:ext cx="1162050" cy="1219200"/>
            </a:xfrm>
            <a:custGeom>
              <a:avLst/>
              <a:gdLst/>
              <a:ahLst/>
              <a:cxnLst/>
              <a:rect l="l" t="t" r="r" b="b"/>
              <a:pathLst>
                <a:path w="1162050" h="1219200" extrusionOk="0">
                  <a:moveTo>
                    <a:pt x="1168718" y="1220153"/>
                  </a:moveTo>
                  <a:cubicBezTo>
                    <a:pt x="920115" y="825818"/>
                    <a:pt x="606743" y="474345"/>
                    <a:pt x="243840" y="181928"/>
                  </a:cubicBezTo>
                  <a:cubicBezTo>
                    <a:pt x="164783" y="118110"/>
                    <a:pt x="83820" y="58103"/>
                    <a:pt x="0"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6" name="Google Shape;216;p8"/>
            <p:cNvSpPr/>
            <p:nvPr/>
          </p:nvSpPr>
          <p:spPr>
            <a:xfrm>
              <a:off x="11761569" y="6281738"/>
              <a:ext cx="447675" cy="542925"/>
            </a:xfrm>
            <a:custGeom>
              <a:avLst/>
              <a:gdLst/>
              <a:ahLst/>
              <a:cxnLst/>
              <a:rect l="l" t="t" r="r" b="b"/>
              <a:pathLst>
                <a:path w="447675" h="542925" extrusionOk="0">
                  <a:moveTo>
                    <a:pt x="0" y="550545"/>
                  </a:moveTo>
                  <a:cubicBezTo>
                    <a:pt x="162877" y="378143"/>
                    <a:pt x="313373" y="194310"/>
                    <a:pt x="450532" y="0"/>
                  </a:cubicBez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7" name="Google Shape;217;p8"/>
            <p:cNvSpPr/>
            <p:nvPr/>
          </p:nvSpPr>
          <p:spPr>
            <a:xfrm>
              <a:off x="11850151" y="192405"/>
              <a:ext cx="361950" cy="447675"/>
            </a:xfrm>
            <a:custGeom>
              <a:avLst/>
              <a:gdLst/>
              <a:ahLst/>
              <a:cxnLst/>
              <a:rect l="l" t="t" r="r" b="b"/>
              <a:pathLst>
                <a:path w="361950" h="447675" extrusionOk="0">
                  <a:moveTo>
                    <a:pt x="361950" y="455295"/>
                  </a:moveTo>
                  <a:cubicBezTo>
                    <a:pt x="250507" y="296228"/>
                    <a:pt x="129540" y="143827"/>
                    <a:pt x="0" y="0"/>
                  </a:cubicBez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18" name="Google Shape;218;p8"/>
          <p:cNvSpPr txBox="1">
            <a:spLocks noGrp="1"/>
          </p:cNvSpPr>
          <p:nvPr>
            <p:ph type="ctrTitle"/>
          </p:nvPr>
        </p:nvSpPr>
        <p:spPr>
          <a:xfrm>
            <a:off x="477837" y="1568801"/>
            <a:ext cx="85692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219" name="Google Shape;219;p8"/>
          <p:cNvSpPr txBox="1">
            <a:spLocks noGrp="1"/>
          </p:cNvSpPr>
          <p:nvPr>
            <p:ph type="subTitle" idx="1"/>
          </p:nvPr>
        </p:nvSpPr>
        <p:spPr>
          <a:xfrm>
            <a:off x="475931" y="4460971"/>
            <a:ext cx="62214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9. Bar Timeline">
  <p:cSld name="9. Bar Timeline green">
    <p:spTree>
      <p:nvGrpSpPr>
        <p:cNvPr id="1" name="Shape 1311"/>
        <p:cNvGrpSpPr/>
        <p:nvPr/>
      </p:nvGrpSpPr>
      <p:grpSpPr>
        <a:xfrm>
          <a:off x="0" y="0"/>
          <a:ext cx="0" cy="0"/>
          <a:chOff x="0" y="0"/>
          <a:chExt cx="0" cy="0"/>
        </a:xfrm>
      </p:grpSpPr>
      <p:sp>
        <p:nvSpPr>
          <p:cNvPr id="1312" name="Google Shape;1312;p61"/>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13" name="Google Shape;1313;p61"/>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314" name="Google Shape;1314;p6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600"/>
              </a:spcBef>
              <a:spcAft>
                <a:spcPts val="1000"/>
              </a:spcAft>
              <a:buClr>
                <a:srgbClr val="000000"/>
              </a:buClr>
              <a:buSzPts val="1867"/>
              <a:buFont typeface="Exo 2"/>
              <a:buNone/>
            </a:pPr>
            <a:endParaRPr sz="1867" i="0" u="none" strike="noStrike" cap="none" dirty="0">
              <a:solidFill>
                <a:srgbClr val="000000"/>
              </a:solidFill>
              <a:latin typeface="Exo 2 Regular"/>
              <a:ea typeface="Exo 2 Regular"/>
              <a:cs typeface="Exo 2 Regular"/>
              <a:sym typeface="Exo 2 Regular"/>
            </a:endParaRPr>
          </a:p>
        </p:txBody>
      </p:sp>
      <p:sp>
        <p:nvSpPr>
          <p:cNvPr id="1315" name="Google Shape;1315;p61"/>
          <p:cNvSpPr txBox="1">
            <a:spLocks noGrp="1"/>
          </p:cNvSpPr>
          <p:nvPr>
            <p:ph type="body" idx="2"/>
          </p:nvPr>
        </p:nvSpPr>
        <p:spPr>
          <a:xfrm>
            <a:off x="9305211" y="224121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16" name="Google Shape;1316;p61"/>
          <p:cNvSpPr txBox="1">
            <a:spLocks noGrp="1"/>
          </p:cNvSpPr>
          <p:nvPr>
            <p:ph type="body" idx="3"/>
          </p:nvPr>
        </p:nvSpPr>
        <p:spPr>
          <a:xfrm>
            <a:off x="7160895" y="3869985"/>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17" name="Google Shape;1317;p61"/>
          <p:cNvSpPr txBox="1">
            <a:spLocks noGrp="1"/>
          </p:cNvSpPr>
          <p:nvPr>
            <p:ph type="body" idx="4"/>
          </p:nvPr>
        </p:nvSpPr>
        <p:spPr>
          <a:xfrm>
            <a:off x="5016580" y="224121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18" name="Google Shape;1318;p61"/>
          <p:cNvSpPr/>
          <p:nvPr/>
        </p:nvSpPr>
        <p:spPr>
          <a:xfrm>
            <a:off x="0" y="3862080"/>
            <a:ext cx="12188700" cy="27300"/>
          </a:xfrm>
          <a:prstGeom prst="rect">
            <a:avLst/>
          </a:prstGeom>
          <a:solidFill>
            <a:schemeClr val="accent5"/>
          </a:solidFill>
          <a:ln>
            <a:noFill/>
          </a:ln>
        </p:spPr>
        <p:txBody>
          <a:bodyPr spcFirstLastPara="1" wrap="square" lIns="121875" tIns="60950" rIns="121875" bIns="60950" anchor="ctr" anchorCtr="0">
            <a:noAutofit/>
          </a:bodyPr>
          <a:lstStyle/>
          <a:p>
            <a:pPr marL="0" marR="0" lvl="0" indent="0" algn="ctr" rtl="0">
              <a:lnSpc>
                <a:spcPct val="100000"/>
              </a:lnSpc>
              <a:spcBef>
                <a:spcPts val="600"/>
              </a:spcBef>
              <a:spcAft>
                <a:spcPts val="1000"/>
              </a:spcAft>
              <a:buClr>
                <a:srgbClr val="000000"/>
              </a:buClr>
              <a:buSzPts val="900"/>
              <a:buFont typeface="Exo 2"/>
              <a:buNone/>
            </a:pPr>
            <a:endParaRPr sz="900" i="0" u="none" strike="noStrike" cap="none" dirty="0">
              <a:solidFill>
                <a:schemeClr val="lt1"/>
              </a:solidFill>
              <a:latin typeface="Exo 2 Regular"/>
              <a:ea typeface="Exo 2 Regular"/>
              <a:cs typeface="Exo 2 Regular"/>
              <a:sym typeface="Exo 2 Regular"/>
            </a:endParaRPr>
          </a:p>
        </p:txBody>
      </p:sp>
      <p:sp>
        <p:nvSpPr>
          <p:cNvPr id="1319" name="Google Shape;1319;p61"/>
          <p:cNvSpPr>
            <a:spLocks noGrp="1"/>
          </p:cNvSpPr>
          <p:nvPr>
            <p:ph type="body" idx="5"/>
          </p:nvPr>
        </p:nvSpPr>
        <p:spPr>
          <a:xfrm>
            <a:off x="4852986" y="369972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0" name="Google Shape;1320;p61"/>
          <p:cNvSpPr>
            <a:spLocks noGrp="1"/>
          </p:cNvSpPr>
          <p:nvPr>
            <p:ph type="body" idx="6"/>
          </p:nvPr>
        </p:nvSpPr>
        <p:spPr>
          <a:xfrm>
            <a:off x="6997302" y="369972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1" name="Google Shape;1321;p61"/>
          <p:cNvSpPr>
            <a:spLocks noGrp="1"/>
          </p:cNvSpPr>
          <p:nvPr>
            <p:ph type="body" idx="7"/>
          </p:nvPr>
        </p:nvSpPr>
        <p:spPr>
          <a:xfrm>
            <a:off x="9141618" y="369972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2" name="Google Shape;1322;p61"/>
          <p:cNvSpPr txBox="1">
            <a:spLocks noGrp="1"/>
          </p:cNvSpPr>
          <p:nvPr>
            <p:ph type="body" idx="8"/>
          </p:nvPr>
        </p:nvSpPr>
        <p:spPr>
          <a:xfrm>
            <a:off x="871539" y="2229304"/>
            <a:ext cx="2100300" cy="13263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3" name="Google Shape;1323;p61"/>
          <p:cNvSpPr txBox="1">
            <a:spLocks noGrp="1"/>
          </p:cNvSpPr>
          <p:nvPr>
            <p:ph type="body" idx="9"/>
          </p:nvPr>
        </p:nvSpPr>
        <p:spPr>
          <a:xfrm>
            <a:off x="727949" y="2241211"/>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4" name="Google Shape;1324;p61"/>
          <p:cNvSpPr txBox="1">
            <a:spLocks noGrp="1"/>
          </p:cNvSpPr>
          <p:nvPr>
            <p:ph type="body" idx="13"/>
          </p:nvPr>
        </p:nvSpPr>
        <p:spPr>
          <a:xfrm>
            <a:off x="5148264" y="2229304"/>
            <a:ext cx="2100300" cy="13263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5" name="Google Shape;1325;p61"/>
          <p:cNvSpPr txBox="1">
            <a:spLocks noGrp="1"/>
          </p:cNvSpPr>
          <p:nvPr>
            <p:ph type="body" idx="14"/>
          </p:nvPr>
        </p:nvSpPr>
        <p:spPr>
          <a:xfrm>
            <a:off x="9434514" y="2229304"/>
            <a:ext cx="2100300" cy="13263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6" name="Google Shape;1326;p61"/>
          <p:cNvSpPr txBox="1">
            <a:spLocks noGrp="1"/>
          </p:cNvSpPr>
          <p:nvPr>
            <p:ph type="body" idx="15"/>
          </p:nvPr>
        </p:nvSpPr>
        <p:spPr>
          <a:xfrm>
            <a:off x="3007521" y="4127160"/>
            <a:ext cx="2100300" cy="1309800"/>
          </a:xfrm>
          <a:prstGeom prst="rect">
            <a:avLst/>
          </a:prstGeom>
          <a:noFill/>
          <a:ln>
            <a:noFill/>
          </a:ln>
        </p:spPr>
        <p:txBody>
          <a:bodyPr spcFirstLastPara="1" wrap="square" lIns="0" tIns="0" rIns="0" bIns="0" anchor="b"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7" name="Google Shape;1327;p61"/>
          <p:cNvSpPr txBox="1">
            <a:spLocks noGrp="1"/>
          </p:cNvSpPr>
          <p:nvPr>
            <p:ph type="body" idx="16"/>
          </p:nvPr>
        </p:nvSpPr>
        <p:spPr>
          <a:xfrm>
            <a:off x="2872264" y="3869985"/>
            <a:ext cx="27300" cy="1557300"/>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accent1"/>
              </a:buClr>
              <a:buSzPts val="100"/>
              <a:buNone/>
              <a:defRPr sz="100" i="0" u="none" strike="noStrike" cap="none">
                <a:solidFill>
                  <a:schemeClr val="lt1"/>
                </a:solidFill>
              </a:defRPr>
            </a:lvl1pPr>
            <a:lvl2pPr marL="914400" marR="0" lvl="1" indent="-228600" algn="l" rtl="0">
              <a:lnSpc>
                <a:spcPct val="90000"/>
              </a:lnSpc>
              <a:spcBef>
                <a:spcPts val="1000"/>
              </a:spcBef>
              <a:spcAft>
                <a:spcPts val="0"/>
              </a:spcAft>
              <a:buClr>
                <a:schemeClr val="accent3"/>
              </a:buClr>
              <a:buSzPts val="400"/>
              <a:buNone/>
              <a:defRPr sz="400" i="0" u="none" strike="noStrike" cap="none">
                <a:solidFill>
                  <a:schemeClr val="accent1"/>
                </a:solidFill>
              </a:defRPr>
            </a:lvl2pPr>
            <a:lvl3pPr marL="1371600" marR="0" lvl="2" indent="-228600" algn="l" rtl="0">
              <a:lnSpc>
                <a:spcPct val="90000"/>
              </a:lnSpc>
              <a:spcBef>
                <a:spcPts val="1000"/>
              </a:spcBef>
              <a:spcAft>
                <a:spcPts val="0"/>
              </a:spcAft>
              <a:buClr>
                <a:schemeClr val="accent4"/>
              </a:buClr>
              <a:buSzPts val="400"/>
              <a:buNone/>
              <a:defRPr sz="400" i="0" u="none" strike="noStrike" cap="none">
                <a:solidFill>
                  <a:schemeClr val="accent1"/>
                </a:solidFill>
              </a:defRPr>
            </a:lvl3pPr>
            <a:lvl4pPr marL="1828800" marR="0" lvl="3" indent="-228600" algn="l" rtl="0">
              <a:lnSpc>
                <a:spcPct val="90000"/>
              </a:lnSpc>
              <a:spcBef>
                <a:spcPts val="1000"/>
              </a:spcBef>
              <a:spcAft>
                <a:spcPts val="0"/>
              </a:spcAft>
              <a:buClr>
                <a:schemeClr val="accent2"/>
              </a:buClr>
              <a:buSzPts val="400"/>
              <a:buNone/>
              <a:defRPr sz="400" i="0" u="none" strike="noStrike" cap="none">
                <a:solidFill>
                  <a:schemeClr val="accent1"/>
                </a:solidFill>
              </a:defRPr>
            </a:lvl4pPr>
            <a:lvl5pPr marL="2286000" marR="0" lvl="4" indent="-228600" algn="l" rtl="0">
              <a:lnSpc>
                <a:spcPct val="90000"/>
              </a:lnSpc>
              <a:spcBef>
                <a:spcPts val="1000"/>
              </a:spcBef>
              <a:spcAft>
                <a:spcPts val="0"/>
              </a:spcAft>
              <a:buClr>
                <a:srgbClr val="FAE164"/>
              </a:buClr>
              <a:buSzPts val="400"/>
              <a:buNone/>
              <a:defRPr sz="400" i="0" u="none" strike="noStrike" cap="none">
                <a:solidFill>
                  <a:schemeClr val="accent1"/>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8" name="Google Shape;1328;p61"/>
          <p:cNvSpPr txBox="1">
            <a:spLocks noGrp="1"/>
          </p:cNvSpPr>
          <p:nvPr>
            <p:ph type="body" idx="17"/>
          </p:nvPr>
        </p:nvSpPr>
        <p:spPr>
          <a:xfrm>
            <a:off x="7305677" y="4127160"/>
            <a:ext cx="2100300" cy="1309800"/>
          </a:xfrm>
          <a:prstGeom prst="rect">
            <a:avLst/>
          </a:prstGeom>
          <a:noFill/>
          <a:ln>
            <a:noFill/>
          </a:ln>
        </p:spPr>
        <p:txBody>
          <a:bodyPr spcFirstLastPara="1" wrap="square" lIns="0" tIns="0" rIns="0" bIns="0" anchor="b" anchorCtr="0">
            <a:noAutofit/>
          </a:bodyPr>
          <a:lstStyle>
            <a:lvl1pPr marL="457200" marR="0" lvl="0" indent="-304800" algn="l" rtl="0">
              <a:lnSpc>
                <a:spcPct val="100000"/>
              </a:lnSpc>
              <a:spcBef>
                <a:spcPts val="600"/>
              </a:spcBef>
              <a:spcAft>
                <a:spcPts val="0"/>
              </a:spcAft>
              <a:buClr>
                <a:schemeClr val="accent1"/>
              </a:buClr>
              <a:buSzPts val="1200"/>
              <a:buChar char="•"/>
              <a:defRPr sz="1600" i="0" u="none" strike="noStrike" cap="none">
                <a:solidFill>
                  <a:schemeClr val="dk1"/>
                </a:solidFill>
              </a:defRPr>
            </a:lvl1pPr>
            <a:lvl2pPr marL="914400" marR="0" lvl="1" indent="-285750" algn="l" rtl="0">
              <a:lnSpc>
                <a:spcPct val="90000"/>
              </a:lnSpc>
              <a:spcBef>
                <a:spcPts val="1000"/>
              </a:spcBef>
              <a:spcAft>
                <a:spcPts val="0"/>
              </a:spcAft>
              <a:buClr>
                <a:schemeClr val="accent3"/>
              </a:buClr>
              <a:buSzPts val="900"/>
              <a:buChar char="•"/>
              <a:defRPr sz="900" i="0" u="none" strike="noStrike" cap="none">
                <a:solidFill>
                  <a:schemeClr val="dk2"/>
                </a:solidFill>
              </a:defRPr>
            </a:lvl2pPr>
            <a:lvl3pPr marL="1371600" marR="0" lvl="2" indent="-285750" algn="l" rtl="0">
              <a:lnSpc>
                <a:spcPct val="90000"/>
              </a:lnSpc>
              <a:spcBef>
                <a:spcPts val="1000"/>
              </a:spcBef>
              <a:spcAft>
                <a:spcPts val="0"/>
              </a:spcAft>
              <a:buClr>
                <a:schemeClr val="accent4"/>
              </a:buClr>
              <a:buSzPts val="900"/>
              <a:buChar char="•"/>
              <a:defRPr sz="900" i="0" u="none" strike="noStrike" cap="none">
                <a:solidFill>
                  <a:srgbClr val="757070"/>
                </a:solidFill>
              </a:defRPr>
            </a:lvl3pPr>
            <a:lvl4pPr marL="1828800" marR="0" lvl="3" indent="-285750" algn="l" rtl="0">
              <a:lnSpc>
                <a:spcPct val="90000"/>
              </a:lnSpc>
              <a:spcBef>
                <a:spcPts val="1000"/>
              </a:spcBef>
              <a:spcAft>
                <a:spcPts val="0"/>
              </a:spcAft>
              <a:buClr>
                <a:schemeClr val="accent2"/>
              </a:buClr>
              <a:buSzPts val="900"/>
              <a:buChar char="•"/>
              <a:defRPr sz="900" i="0" u="none" strike="noStrike" cap="none">
                <a:solidFill>
                  <a:srgbClr val="98989B"/>
                </a:solidFill>
              </a:defRPr>
            </a:lvl4pPr>
            <a:lvl5pPr marL="2286000" marR="0" lvl="4" indent="-285750" algn="l" rtl="0">
              <a:lnSpc>
                <a:spcPct val="90000"/>
              </a:lnSpc>
              <a:spcBef>
                <a:spcPts val="1000"/>
              </a:spcBef>
              <a:spcAft>
                <a:spcPts val="0"/>
              </a:spcAft>
              <a:buClr>
                <a:srgbClr val="FAE164"/>
              </a:buClr>
              <a:buSzPts val="900"/>
              <a:buChar char="•"/>
              <a:defRPr sz="9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29" name="Google Shape;1329;p61"/>
          <p:cNvSpPr>
            <a:spLocks noGrp="1"/>
          </p:cNvSpPr>
          <p:nvPr>
            <p:ph type="body" idx="18"/>
          </p:nvPr>
        </p:nvSpPr>
        <p:spPr>
          <a:xfrm>
            <a:off x="564355" y="369972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
        <p:nvSpPr>
          <p:cNvPr id="1330" name="Google Shape;1330;p61"/>
          <p:cNvSpPr>
            <a:spLocks noGrp="1"/>
          </p:cNvSpPr>
          <p:nvPr>
            <p:ph type="body" idx="19"/>
          </p:nvPr>
        </p:nvSpPr>
        <p:spPr>
          <a:xfrm>
            <a:off x="2708671" y="3699725"/>
            <a:ext cx="365700" cy="3657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90000"/>
              </a:lnSpc>
              <a:spcBef>
                <a:spcPts val="600"/>
              </a:spcBef>
              <a:spcAft>
                <a:spcPts val="0"/>
              </a:spcAft>
              <a:buClr>
                <a:schemeClr val="accent1"/>
              </a:buClr>
              <a:buSzPts val="200"/>
              <a:buNone/>
              <a:defRPr sz="200" i="0" u="none" strike="noStrike" cap="none">
                <a:solidFill>
                  <a:schemeClr val="lt1"/>
                </a:solidFill>
              </a:defRPr>
            </a:lvl1pPr>
            <a:lvl2pPr marL="914400" marR="0" lvl="1" indent="-254000" algn="l" rtl="0">
              <a:lnSpc>
                <a:spcPct val="90000"/>
              </a:lnSpc>
              <a:spcBef>
                <a:spcPts val="1000"/>
              </a:spcBef>
              <a:spcAft>
                <a:spcPts val="0"/>
              </a:spcAft>
              <a:buClr>
                <a:schemeClr val="accent3"/>
              </a:buClr>
              <a:buSzPts val="400"/>
              <a:buChar char="•"/>
              <a:defRPr sz="400" i="0" u="none" strike="noStrike" cap="none">
                <a:solidFill>
                  <a:schemeClr val="dk2"/>
                </a:solidFill>
              </a:defRPr>
            </a:lvl2pPr>
            <a:lvl3pPr marL="1371600" marR="0" lvl="2" indent="-254000" algn="l" rtl="0">
              <a:lnSpc>
                <a:spcPct val="90000"/>
              </a:lnSpc>
              <a:spcBef>
                <a:spcPts val="1000"/>
              </a:spcBef>
              <a:spcAft>
                <a:spcPts val="0"/>
              </a:spcAft>
              <a:buClr>
                <a:schemeClr val="accent4"/>
              </a:buClr>
              <a:buSzPts val="400"/>
              <a:buChar char="•"/>
              <a:defRPr sz="400" i="0" u="none" strike="noStrike" cap="none">
                <a:solidFill>
                  <a:srgbClr val="757070"/>
                </a:solidFill>
              </a:defRPr>
            </a:lvl3pPr>
            <a:lvl4pPr marL="1828800" marR="0" lvl="3" indent="-254000" algn="l" rtl="0">
              <a:lnSpc>
                <a:spcPct val="90000"/>
              </a:lnSpc>
              <a:spcBef>
                <a:spcPts val="1000"/>
              </a:spcBef>
              <a:spcAft>
                <a:spcPts val="0"/>
              </a:spcAft>
              <a:buClr>
                <a:schemeClr val="accent2"/>
              </a:buClr>
              <a:buSzPts val="400"/>
              <a:buChar char="•"/>
              <a:defRPr sz="400" i="0" u="none" strike="noStrike" cap="none">
                <a:solidFill>
                  <a:srgbClr val="98989B"/>
                </a:solidFill>
              </a:defRPr>
            </a:lvl4pPr>
            <a:lvl5pPr marL="2286000" marR="0" lvl="4" indent="-254000" algn="l" rtl="0">
              <a:lnSpc>
                <a:spcPct val="90000"/>
              </a:lnSpc>
              <a:spcBef>
                <a:spcPts val="1000"/>
              </a:spcBef>
              <a:spcAft>
                <a:spcPts val="0"/>
              </a:spcAft>
              <a:buClr>
                <a:srgbClr val="FAE164"/>
              </a:buClr>
              <a:buSzPts val="400"/>
              <a:buChar char="•"/>
              <a:defRPr sz="400" i="0" u="none" strike="noStrike" cap="none">
                <a:solidFill>
                  <a:srgbClr val="98989B"/>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0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0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000"/>
              </a:spcBef>
              <a:spcAft>
                <a:spcPts val="1000"/>
              </a:spcAft>
              <a:buClr>
                <a:schemeClr val="dk1"/>
              </a:buClr>
              <a:buSzPts val="1800"/>
              <a:buChar char="•"/>
              <a:defRPr sz="1800" i="0" u="none" strike="noStrike" cap="none">
                <a:solidFill>
                  <a:schemeClr val="dk1"/>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2. End Slide 1">
  <p:cSld name="2. End Slide 1">
    <p:bg>
      <p:bgPr>
        <a:solidFill>
          <a:schemeClr val="dk2"/>
        </a:solidFill>
        <a:effectLst/>
      </p:bgPr>
    </p:bg>
    <p:spTree>
      <p:nvGrpSpPr>
        <p:cNvPr id="1" name="Shape 1331"/>
        <p:cNvGrpSpPr/>
        <p:nvPr/>
      </p:nvGrpSpPr>
      <p:grpSpPr>
        <a:xfrm>
          <a:off x="0" y="0"/>
          <a:ext cx="0" cy="0"/>
          <a:chOff x="0" y="0"/>
          <a:chExt cx="0" cy="0"/>
        </a:xfrm>
      </p:grpSpPr>
      <p:sp>
        <p:nvSpPr>
          <p:cNvPr id="1332" name="Google Shape;1332;p62"/>
          <p:cNvSpPr/>
          <p:nvPr/>
        </p:nvSpPr>
        <p:spPr>
          <a:xfrm>
            <a:off x="4257675" y="1607608"/>
            <a:ext cx="3676650" cy="3676650"/>
          </a:xfrm>
          <a:custGeom>
            <a:avLst/>
            <a:gdLst/>
            <a:ahLst/>
            <a:cxnLst/>
            <a:rect l="l" t="t" r="r" b="b"/>
            <a:pathLst>
              <a:path w="3676650" h="3676650" extrusionOk="0">
                <a:moveTo>
                  <a:pt x="3676650" y="1838325"/>
                </a:moveTo>
                <a:cubicBezTo>
                  <a:pt x="3676650" y="2853604"/>
                  <a:pt x="2853604" y="3676650"/>
                  <a:pt x="1838325" y="3676650"/>
                </a:cubicBezTo>
                <a:cubicBezTo>
                  <a:pt x="823046" y="3676650"/>
                  <a:pt x="0" y="2853604"/>
                  <a:pt x="0" y="1838325"/>
                </a:cubicBezTo>
                <a:cubicBezTo>
                  <a:pt x="0" y="823046"/>
                  <a:pt x="823046" y="0"/>
                  <a:pt x="1838325" y="0"/>
                </a:cubicBezTo>
                <a:cubicBezTo>
                  <a:pt x="2853604" y="0"/>
                  <a:pt x="3676650" y="823046"/>
                  <a:pt x="3676650" y="183832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33" name="Google Shape;1333;p62"/>
          <p:cNvSpPr txBox="1">
            <a:spLocks noGrp="1"/>
          </p:cNvSpPr>
          <p:nvPr>
            <p:ph type="title"/>
          </p:nvPr>
        </p:nvSpPr>
        <p:spPr>
          <a:xfrm>
            <a:off x="4405432" y="3949566"/>
            <a:ext cx="3337500" cy="800100"/>
          </a:xfrm>
          <a:prstGeom prst="rect">
            <a:avLst/>
          </a:prstGeom>
          <a:noFill/>
          <a:ln>
            <a:noFill/>
          </a:ln>
        </p:spPr>
        <p:txBody>
          <a:bodyPr spcFirstLastPara="1" wrap="square" lIns="0" tIns="0" rIns="0" bIns="0" anchor="t" anchorCtr="0">
            <a:noAutofit/>
          </a:bodyPr>
          <a:lstStyle>
            <a:lvl1pPr lvl="0" algn="ctr" rtl="0">
              <a:lnSpc>
                <a:spcPct val="85000"/>
              </a:lnSpc>
              <a:spcBef>
                <a:spcPts val="0"/>
              </a:spcBef>
              <a:spcAft>
                <a:spcPts val="0"/>
              </a:spcAft>
              <a:buSzPts val="3600"/>
              <a:buNone/>
              <a:defRPr sz="2000">
                <a:solidFill>
                  <a:srgbClr val="003871"/>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grpSp>
        <p:nvGrpSpPr>
          <p:cNvPr id="1334" name="Google Shape;1334;p62"/>
          <p:cNvGrpSpPr/>
          <p:nvPr/>
        </p:nvGrpSpPr>
        <p:grpSpPr>
          <a:xfrm>
            <a:off x="4498382" y="3076047"/>
            <a:ext cx="3223006" cy="585058"/>
            <a:chOff x="1753506" y="1074221"/>
            <a:chExt cx="2173448" cy="394536"/>
          </a:xfrm>
        </p:grpSpPr>
        <p:sp>
          <p:nvSpPr>
            <p:cNvPr id="1335" name="Google Shape;1335;p62"/>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36" name="Google Shape;1336;p62"/>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37" name="Google Shape;1337;p62"/>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38" name="Google Shape;1338;p62"/>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39" name="Google Shape;1339;p62"/>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0" name="Google Shape;1340;p62"/>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1" name="Google Shape;1341;p62"/>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2" name="Google Shape;1342;p62"/>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3" name="Google Shape;1343;p62"/>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4" name="Google Shape;1344;p62"/>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5" name="Google Shape;1345;p62"/>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6" name="Google Shape;1346;p62"/>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7" name="Google Shape;1347;p62"/>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8" name="Google Shape;1348;p62"/>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49" name="Google Shape;1349;p62"/>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350" name="Google Shape;1350;p62"/>
          <p:cNvSpPr/>
          <p:nvPr/>
        </p:nvSpPr>
        <p:spPr>
          <a:xfrm>
            <a:off x="193604" y="6207863"/>
            <a:ext cx="19896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b="0" i="0" u="none" strike="noStrike" cap="none" dirty="0">
                <a:solidFill>
                  <a:schemeClr val="lt1"/>
                </a:solidFill>
                <a:latin typeface="Exo 2 Regular"/>
                <a:ea typeface="Exo 2 Regular"/>
                <a:cs typeface="Exo 2 Regular"/>
                <a:sym typeface="Exo 2 Regular"/>
              </a:rPr>
              <a:t>2019 LiveRamp. All rights reserved.</a:t>
            </a:r>
            <a:endParaRPr sz="1400" b="0" i="0" u="none" strike="noStrike" cap="none" dirty="0">
              <a:solidFill>
                <a:srgbClr val="000000"/>
              </a:solidFill>
              <a:latin typeface="Exo 2"/>
              <a:ea typeface="Exo 2"/>
              <a:cs typeface="Exo 2"/>
              <a:sym typeface="Exo 2"/>
            </a:endParaRPr>
          </a:p>
        </p:txBody>
      </p:sp>
      <p:sp>
        <p:nvSpPr>
          <p:cNvPr id="1351" name="Google Shape;1351;p62"/>
          <p:cNvSpPr/>
          <p:nvPr/>
        </p:nvSpPr>
        <p:spPr>
          <a:xfrm>
            <a:off x="0" y="-953"/>
            <a:ext cx="12182475" cy="6858000"/>
          </a:xfrm>
          <a:custGeom>
            <a:avLst/>
            <a:gdLst/>
            <a:ahLst/>
            <a:cxnLst/>
            <a:rect l="l" t="t" r="r" b="b"/>
            <a:pathLst>
              <a:path w="12182475" h="6858000" extrusionOk="0">
                <a:moveTo>
                  <a:pt x="12186285" y="4886325"/>
                </a:moveTo>
                <a:lnTo>
                  <a:pt x="9820275" y="4886325"/>
                </a:lnTo>
                <a:lnTo>
                  <a:pt x="9820275" y="3328035"/>
                </a:lnTo>
                <a:lnTo>
                  <a:pt x="10845165" y="3328035"/>
                </a:lnTo>
                <a:moveTo>
                  <a:pt x="11087100" y="3328035"/>
                </a:moveTo>
                <a:lnTo>
                  <a:pt x="12187238" y="3328035"/>
                </a:lnTo>
                <a:moveTo>
                  <a:pt x="11596688" y="5191125"/>
                </a:moveTo>
                <a:lnTo>
                  <a:pt x="10576560" y="5191125"/>
                </a:lnTo>
                <a:moveTo>
                  <a:pt x="10799445" y="4500563"/>
                </a:moveTo>
                <a:lnTo>
                  <a:pt x="11374755" y="4092893"/>
                </a:lnTo>
                <a:lnTo>
                  <a:pt x="10799445" y="3685223"/>
                </a:lnTo>
                <a:lnTo>
                  <a:pt x="10799445" y="4500563"/>
                </a:lnTo>
                <a:moveTo>
                  <a:pt x="8829675" y="6858953"/>
                </a:moveTo>
                <a:cubicBezTo>
                  <a:pt x="9281160" y="6497003"/>
                  <a:pt x="9659302" y="6048375"/>
                  <a:pt x="9938385" y="5537835"/>
                </a:cubicBezTo>
                <a:lnTo>
                  <a:pt x="9944100" y="5527358"/>
                </a:lnTo>
                <a:moveTo>
                  <a:pt x="9944100" y="5527358"/>
                </a:moveTo>
                <a:lnTo>
                  <a:pt x="8011478" y="4480560"/>
                </a:lnTo>
                <a:moveTo>
                  <a:pt x="6807518" y="6577965"/>
                </a:moveTo>
                <a:cubicBezTo>
                  <a:pt x="8240078" y="6254115"/>
                  <a:pt x="9310688" y="4973955"/>
                  <a:pt x="9310688" y="3443288"/>
                </a:cubicBezTo>
                <a:cubicBezTo>
                  <a:pt x="9310688" y="2777490"/>
                  <a:pt x="9108757" y="2159318"/>
                  <a:pt x="8762048" y="1646873"/>
                </a:cubicBezTo>
                <a:lnTo>
                  <a:pt x="7893368" y="2232660"/>
                </a:lnTo>
                <a:moveTo>
                  <a:pt x="4524375" y="721043"/>
                </a:moveTo>
                <a:lnTo>
                  <a:pt x="4059555" y="926783"/>
                </a:lnTo>
                <a:moveTo>
                  <a:pt x="4551998" y="0"/>
                </a:moveTo>
                <a:cubicBezTo>
                  <a:pt x="4480560" y="110490"/>
                  <a:pt x="4438650" y="242888"/>
                  <a:pt x="4438650" y="383858"/>
                </a:cubicBezTo>
                <a:cubicBezTo>
                  <a:pt x="4438650" y="772478"/>
                  <a:pt x="4753928" y="1087755"/>
                  <a:pt x="5142548" y="1087755"/>
                </a:cubicBezTo>
                <a:cubicBezTo>
                  <a:pt x="5531168" y="1087755"/>
                  <a:pt x="5846445" y="772478"/>
                  <a:pt x="5846445" y="383858"/>
                </a:cubicBezTo>
                <a:cubicBezTo>
                  <a:pt x="5846445" y="243840"/>
                  <a:pt x="5805488" y="112395"/>
                  <a:pt x="5734050" y="2858"/>
                </a:cubicBezTo>
                <a:moveTo>
                  <a:pt x="1861185" y="5185410"/>
                </a:moveTo>
                <a:lnTo>
                  <a:pt x="1861185" y="2542223"/>
                </a:lnTo>
                <a:cubicBezTo>
                  <a:pt x="1861185" y="2294573"/>
                  <a:pt x="1660208" y="2094548"/>
                  <a:pt x="1413510" y="2094548"/>
                </a:cubicBezTo>
                <a:lnTo>
                  <a:pt x="0" y="2094548"/>
                </a:lnTo>
                <a:moveTo>
                  <a:pt x="1861185" y="5185410"/>
                </a:moveTo>
                <a:lnTo>
                  <a:pt x="0" y="5185410"/>
                </a:lnTo>
                <a:moveTo>
                  <a:pt x="1228725" y="4738688"/>
                </a:moveTo>
                <a:lnTo>
                  <a:pt x="1228725" y="3113723"/>
                </a:lnTo>
                <a:moveTo>
                  <a:pt x="928688" y="4738688"/>
                </a:moveTo>
                <a:lnTo>
                  <a:pt x="928688" y="3439478"/>
                </a:lnTo>
                <a:moveTo>
                  <a:pt x="627698" y="4738688"/>
                </a:moveTo>
                <a:lnTo>
                  <a:pt x="627698" y="4007168"/>
                </a:lnTo>
                <a:moveTo>
                  <a:pt x="326708" y="4738688"/>
                </a:moveTo>
                <a:lnTo>
                  <a:pt x="326708" y="4413885"/>
                </a:lnTo>
                <a:moveTo>
                  <a:pt x="3361373" y="4875848"/>
                </a:moveTo>
                <a:lnTo>
                  <a:pt x="3361373" y="3658553"/>
                </a:lnTo>
                <a:moveTo>
                  <a:pt x="3135630" y="4875848"/>
                </a:moveTo>
                <a:lnTo>
                  <a:pt x="3135630" y="3902393"/>
                </a:lnTo>
                <a:moveTo>
                  <a:pt x="2910840" y="4875848"/>
                </a:moveTo>
                <a:lnTo>
                  <a:pt x="2910840" y="4328160"/>
                </a:lnTo>
                <a:moveTo>
                  <a:pt x="2685098" y="4875848"/>
                </a:moveTo>
                <a:lnTo>
                  <a:pt x="2685098" y="4632008"/>
                </a:lnTo>
                <a:moveTo>
                  <a:pt x="958215" y="5569268"/>
                </a:moveTo>
                <a:lnTo>
                  <a:pt x="597218" y="5569268"/>
                </a:lnTo>
                <a:moveTo>
                  <a:pt x="1116330" y="6858000"/>
                </a:moveTo>
                <a:lnTo>
                  <a:pt x="776288" y="6569393"/>
                </a:lnTo>
                <a:lnTo>
                  <a:pt x="433388" y="6860858"/>
                </a:lnTo>
                <a:moveTo>
                  <a:pt x="3896678" y="6858953"/>
                </a:moveTo>
                <a:lnTo>
                  <a:pt x="3896678" y="6593205"/>
                </a:lnTo>
                <a:moveTo>
                  <a:pt x="5043488" y="6408420"/>
                </a:moveTo>
                <a:lnTo>
                  <a:pt x="5043488" y="6857048"/>
                </a:lnTo>
                <a:moveTo>
                  <a:pt x="3380423" y="953"/>
                </a:moveTo>
                <a:lnTo>
                  <a:pt x="848678" y="902018"/>
                </a:lnTo>
                <a:moveTo>
                  <a:pt x="3633788" y="3428048"/>
                </a:moveTo>
                <a:cubicBezTo>
                  <a:pt x="3633788" y="4070033"/>
                  <a:pt x="3879533" y="4654868"/>
                  <a:pt x="4282440" y="5093970"/>
                </a:cubicBezTo>
                <a:moveTo>
                  <a:pt x="4283393" y="5093970"/>
                </a:moveTo>
                <a:cubicBezTo>
                  <a:pt x="4733925" y="5583555"/>
                  <a:pt x="5379720" y="5891213"/>
                  <a:pt x="6096953" y="5891213"/>
                </a:cubicBezTo>
                <a:moveTo>
                  <a:pt x="4283393" y="5093970"/>
                </a:moveTo>
                <a:cubicBezTo>
                  <a:pt x="4733925" y="5583555"/>
                  <a:pt x="5379720" y="5891213"/>
                  <a:pt x="6096953" y="5891213"/>
                </a:cubicBezTo>
                <a:moveTo>
                  <a:pt x="4283393" y="5093970"/>
                </a:moveTo>
                <a:cubicBezTo>
                  <a:pt x="3880485" y="4655820"/>
                  <a:pt x="3634740" y="4070985"/>
                  <a:pt x="3634740" y="3428048"/>
                </a:cubicBezTo>
                <a:lnTo>
                  <a:pt x="2680335" y="3431858"/>
                </a:lnTo>
                <a:lnTo>
                  <a:pt x="2680335" y="3431858"/>
                </a:lnTo>
                <a:cubicBezTo>
                  <a:pt x="2517458" y="3431858"/>
                  <a:pt x="2385060" y="3564255"/>
                  <a:pt x="2385060" y="3727133"/>
                </a:cubicBezTo>
                <a:lnTo>
                  <a:pt x="2385060" y="4929188"/>
                </a:lnTo>
                <a:moveTo>
                  <a:pt x="2248853" y="6858953"/>
                </a:moveTo>
                <a:lnTo>
                  <a:pt x="2248853" y="5476875"/>
                </a:lnTo>
                <a:moveTo>
                  <a:pt x="2668905" y="6435090"/>
                </a:moveTo>
                <a:lnTo>
                  <a:pt x="3481388" y="6435090"/>
                </a:lnTo>
                <a:moveTo>
                  <a:pt x="10737533" y="6594158"/>
                </a:moveTo>
                <a:lnTo>
                  <a:pt x="11550015" y="6594158"/>
                </a:lnTo>
                <a:moveTo>
                  <a:pt x="10737533" y="6241733"/>
                </a:moveTo>
                <a:lnTo>
                  <a:pt x="11550015" y="6241733"/>
                </a:lnTo>
                <a:moveTo>
                  <a:pt x="2248853" y="4889183"/>
                </a:moveTo>
                <a:lnTo>
                  <a:pt x="3654743" y="4889183"/>
                </a:lnTo>
                <a:moveTo>
                  <a:pt x="7667625" y="1499235"/>
                </a:moveTo>
                <a:lnTo>
                  <a:pt x="9122093" y="43815"/>
                </a:lnTo>
                <a:moveTo>
                  <a:pt x="7238048" y="1403985"/>
                </a:moveTo>
                <a:lnTo>
                  <a:pt x="8642032" y="953"/>
                </a:lnTo>
                <a:moveTo>
                  <a:pt x="6867525" y="1251585"/>
                </a:moveTo>
                <a:lnTo>
                  <a:pt x="8118158" y="953"/>
                </a:lnTo>
                <a:moveTo>
                  <a:pt x="6609398" y="985838"/>
                </a:moveTo>
                <a:lnTo>
                  <a:pt x="7580948" y="14288"/>
                </a:lnTo>
                <a:moveTo>
                  <a:pt x="6106478" y="964883"/>
                </a:moveTo>
                <a:lnTo>
                  <a:pt x="7070408" y="953"/>
                </a:lnTo>
                <a:moveTo>
                  <a:pt x="6094095" y="454343"/>
                </a:moveTo>
                <a:lnTo>
                  <a:pt x="6547485" y="953"/>
                </a:lnTo>
                <a:moveTo>
                  <a:pt x="3631883" y="1196340"/>
                </a:moveTo>
                <a:lnTo>
                  <a:pt x="3631883" y="3006090"/>
                </a:lnTo>
                <a:moveTo>
                  <a:pt x="3861435" y="1428750"/>
                </a:moveTo>
                <a:cubicBezTo>
                  <a:pt x="3984308" y="1352550"/>
                  <a:pt x="4067175" y="1218248"/>
                  <a:pt x="4069080" y="1062990"/>
                </a:cubicBezTo>
                <a:cubicBezTo>
                  <a:pt x="4071938" y="822008"/>
                  <a:pt x="3878580" y="623888"/>
                  <a:pt x="3637598" y="621030"/>
                </a:cubicBezTo>
                <a:cubicBezTo>
                  <a:pt x="3396615" y="618173"/>
                  <a:pt x="3198495" y="811530"/>
                  <a:pt x="3195638" y="1052513"/>
                </a:cubicBezTo>
                <a:cubicBezTo>
                  <a:pt x="3193733" y="1211580"/>
                  <a:pt x="3276600" y="1350645"/>
                  <a:pt x="3403283" y="1428750"/>
                </a:cubicBezTo>
                <a:moveTo>
                  <a:pt x="3681413" y="5379720"/>
                </a:moveTo>
                <a:cubicBezTo>
                  <a:pt x="3513773" y="5249228"/>
                  <a:pt x="3303270" y="5171123"/>
                  <a:pt x="3074670" y="5171123"/>
                </a:cubicBezTo>
                <a:cubicBezTo>
                  <a:pt x="2846070" y="5171123"/>
                  <a:pt x="2635568" y="5249228"/>
                  <a:pt x="2467928" y="5379720"/>
                </a:cubicBezTo>
                <a:moveTo>
                  <a:pt x="3541395" y="5629275"/>
                </a:moveTo>
                <a:cubicBezTo>
                  <a:pt x="3416618" y="5519738"/>
                  <a:pt x="3253740" y="5453063"/>
                  <a:pt x="3074670" y="5453063"/>
                </a:cubicBezTo>
                <a:cubicBezTo>
                  <a:pt x="2895600" y="5453063"/>
                  <a:pt x="2732723" y="5519738"/>
                  <a:pt x="2607945" y="5629275"/>
                </a:cubicBezTo>
                <a:moveTo>
                  <a:pt x="3399473" y="5882640"/>
                </a:moveTo>
                <a:cubicBezTo>
                  <a:pt x="3321368" y="5791200"/>
                  <a:pt x="3205163" y="5733098"/>
                  <a:pt x="3074670" y="5733098"/>
                </a:cubicBezTo>
                <a:cubicBezTo>
                  <a:pt x="2945130" y="5733098"/>
                  <a:pt x="2828925" y="5791200"/>
                  <a:pt x="2749868" y="5882640"/>
                </a:cubicBezTo>
                <a:moveTo>
                  <a:pt x="5029200" y="2858"/>
                </a:moveTo>
                <a:lnTo>
                  <a:pt x="5142548" y="383858"/>
                </a:lnTo>
                <a:lnTo>
                  <a:pt x="5846445" y="383858"/>
                </a:lnTo>
                <a:moveTo>
                  <a:pt x="8074343" y="6858953"/>
                </a:moveTo>
                <a:lnTo>
                  <a:pt x="7203758" y="5354955"/>
                </a:lnTo>
                <a:moveTo>
                  <a:pt x="2963228" y="1430655"/>
                </a:moveTo>
                <a:lnTo>
                  <a:pt x="2247900" y="1430655"/>
                </a:lnTo>
                <a:lnTo>
                  <a:pt x="2247900" y="1643063"/>
                </a:lnTo>
                <a:lnTo>
                  <a:pt x="2247900" y="3006090"/>
                </a:lnTo>
                <a:lnTo>
                  <a:pt x="3410903" y="3006090"/>
                </a:lnTo>
                <a:lnTo>
                  <a:pt x="3642360" y="3006090"/>
                </a:lnTo>
                <a:moveTo>
                  <a:pt x="2963228" y="1430655"/>
                </a:moveTo>
                <a:lnTo>
                  <a:pt x="2963228" y="1879283"/>
                </a:lnTo>
                <a:lnTo>
                  <a:pt x="3411855" y="1879283"/>
                </a:lnTo>
                <a:lnTo>
                  <a:pt x="2963228" y="1430655"/>
                </a:lnTo>
                <a:close/>
                <a:moveTo>
                  <a:pt x="2963228" y="1430655"/>
                </a:moveTo>
                <a:lnTo>
                  <a:pt x="2247900" y="1430655"/>
                </a:lnTo>
                <a:lnTo>
                  <a:pt x="2247900" y="1643063"/>
                </a:lnTo>
                <a:lnTo>
                  <a:pt x="2247900" y="3006090"/>
                </a:lnTo>
                <a:moveTo>
                  <a:pt x="2963228" y="1430655"/>
                </a:moveTo>
                <a:lnTo>
                  <a:pt x="2963228" y="1879283"/>
                </a:lnTo>
                <a:lnTo>
                  <a:pt x="3411855" y="1879283"/>
                </a:lnTo>
                <a:lnTo>
                  <a:pt x="2963228" y="1430655"/>
                </a:lnTo>
                <a:close/>
                <a:moveTo>
                  <a:pt x="2482215" y="2210753"/>
                </a:moveTo>
                <a:lnTo>
                  <a:pt x="3177540" y="2210753"/>
                </a:lnTo>
                <a:moveTo>
                  <a:pt x="2482215" y="2426018"/>
                </a:moveTo>
                <a:lnTo>
                  <a:pt x="3177540" y="2426018"/>
                </a:lnTo>
                <a:moveTo>
                  <a:pt x="2482215" y="2642235"/>
                </a:moveTo>
                <a:lnTo>
                  <a:pt x="3177540" y="2642235"/>
                </a:lnTo>
                <a:moveTo>
                  <a:pt x="0" y="2635568"/>
                </a:moveTo>
                <a:lnTo>
                  <a:pt x="1861185" y="2635568"/>
                </a:lnTo>
                <a:moveTo>
                  <a:pt x="0" y="5907405"/>
                </a:moveTo>
                <a:cubicBezTo>
                  <a:pt x="44768" y="5922645"/>
                  <a:pt x="92393" y="5930265"/>
                  <a:pt x="142875" y="5930265"/>
                </a:cubicBezTo>
                <a:lnTo>
                  <a:pt x="1413510" y="5930265"/>
                </a:lnTo>
                <a:cubicBezTo>
                  <a:pt x="1661160" y="5930265"/>
                  <a:pt x="1861185" y="5729288"/>
                  <a:pt x="1861185" y="5482590"/>
                </a:cubicBezTo>
                <a:moveTo>
                  <a:pt x="4575810" y="4963478"/>
                </a:moveTo>
                <a:cubicBezTo>
                  <a:pt x="5415915" y="5803583"/>
                  <a:pt x="6777990" y="5803583"/>
                  <a:pt x="7618095" y="4963478"/>
                </a:cubicBezTo>
                <a:cubicBezTo>
                  <a:pt x="8458200" y="4123373"/>
                  <a:pt x="8458200" y="2761298"/>
                  <a:pt x="7618095" y="1921193"/>
                </a:cubicBezTo>
                <a:moveTo>
                  <a:pt x="11624310" y="6858953"/>
                </a:moveTo>
                <a:lnTo>
                  <a:pt x="11624310" y="5631180"/>
                </a:lnTo>
                <a:lnTo>
                  <a:pt x="10284142" y="5631180"/>
                </a:lnTo>
                <a:lnTo>
                  <a:pt x="10284142" y="6858953"/>
                </a:lnTo>
                <a:moveTo>
                  <a:pt x="11087100" y="899160"/>
                </a:moveTo>
                <a:lnTo>
                  <a:pt x="9461182" y="228600"/>
                </a:lnTo>
                <a:lnTo>
                  <a:pt x="7929563" y="1761173"/>
                </a:lnTo>
                <a:moveTo>
                  <a:pt x="5043488" y="6424613"/>
                </a:moveTo>
                <a:cubicBezTo>
                  <a:pt x="5043488" y="6199823"/>
                  <a:pt x="4861560" y="6016943"/>
                  <a:pt x="4635818" y="6016943"/>
                </a:cubicBezTo>
                <a:lnTo>
                  <a:pt x="4257675" y="6016943"/>
                </a:lnTo>
                <a:cubicBezTo>
                  <a:pt x="4058603" y="6016943"/>
                  <a:pt x="3896678" y="6178868"/>
                  <a:pt x="3896678" y="6377940"/>
                </a:cubicBezTo>
                <a:lnTo>
                  <a:pt x="3896678" y="6665595"/>
                </a:lnTo>
                <a:lnTo>
                  <a:pt x="4227195" y="6354128"/>
                </a:lnTo>
                <a:cubicBezTo>
                  <a:pt x="4227195" y="6354128"/>
                  <a:pt x="4513898" y="6665595"/>
                  <a:pt x="5043488" y="6665595"/>
                </a:cubicBezTo>
                <a:moveTo>
                  <a:pt x="11420475" y="1272540"/>
                </a:moveTo>
                <a:lnTo>
                  <a:pt x="10528935" y="1272540"/>
                </a:lnTo>
                <a:lnTo>
                  <a:pt x="10188892" y="1272540"/>
                </a:lnTo>
                <a:cubicBezTo>
                  <a:pt x="9985058" y="1272540"/>
                  <a:pt x="9820275" y="1437323"/>
                  <a:pt x="9820275" y="1641158"/>
                </a:cubicBezTo>
                <a:lnTo>
                  <a:pt x="9820275" y="1905000"/>
                </a:lnTo>
                <a:lnTo>
                  <a:pt x="9820275" y="2247900"/>
                </a:lnTo>
                <a:lnTo>
                  <a:pt x="9820275" y="2565083"/>
                </a:lnTo>
                <a:cubicBezTo>
                  <a:pt x="9820275" y="2761298"/>
                  <a:pt x="9980295" y="2921318"/>
                  <a:pt x="10176510" y="2921318"/>
                </a:cubicBezTo>
                <a:lnTo>
                  <a:pt x="10197465" y="2921318"/>
                </a:lnTo>
                <a:cubicBezTo>
                  <a:pt x="10339388" y="2921318"/>
                  <a:pt x="10463212" y="2836545"/>
                  <a:pt x="10520362" y="2715578"/>
                </a:cubicBezTo>
                <a:lnTo>
                  <a:pt x="10721340" y="2159318"/>
                </a:lnTo>
                <a:moveTo>
                  <a:pt x="11087100" y="2160270"/>
                </a:moveTo>
                <a:lnTo>
                  <a:pt x="10722292" y="2160270"/>
                </a:lnTo>
                <a:moveTo>
                  <a:pt x="11311890" y="2160270"/>
                </a:moveTo>
                <a:lnTo>
                  <a:pt x="11451908" y="2160270"/>
                </a:lnTo>
                <a:lnTo>
                  <a:pt x="11542395" y="2420303"/>
                </a:lnTo>
                <a:lnTo>
                  <a:pt x="11652885" y="2716530"/>
                </a:lnTo>
                <a:cubicBezTo>
                  <a:pt x="11710035" y="2837498"/>
                  <a:pt x="11832908" y="2922270"/>
                  <a:pt x="11975783" y="2922270"/>
                </a:cubicBezTo>
                <a:lnTo>
                  <a:pt x="11996738" y="2922270"/>
                </a:lnTo>
                <a:cubicBezTo>
                  <a:pt x="12066270" y="2922270"/>
                  <a:pt x="12131040" y="2902268"/>
                  <a:pt x="12186285" y="2867025"/>
                </a:cubicBezTo>
                <a:moveTo>
                  <a:pt x="12188190" y="1333500"/>
                </a:moveTo>
                <a:cubicBezTo>
                  <a:pt x="12130088" y="1294448"/>
                  <a:pt x="12059602" y="1272540"/>
                  <a:pt x="11984355" y="1272540"/>
                </a:cubicBezTo>
                <a:lnTo>
                  <a:pt x="11644312" y="1272540"/>
                </a:lnTo>
                <a:lnTo>
                  <a:pt x="10752773" y="1272540"/>
                </a:lnTo>
                <a:moveTo>
                  <a:pt x="10298430" y="1548765"/>
                </a:moveTo>
                <a:lnTo>
                  <a:pt x="10298430" y="1898333"/>
                </a:lnTo>
                <a:moveTo>
                  <a:pt x="10473690" y="1724025"/>
                </a:moveTo>
                <a:lnTo>
                  <a:pt x="10124123" y="1724025"/>
                </a:lnTo>
                <a:moveTo>
                  <a:pt x="11929110" y="1548765"/>
                </a:moveTo>
                <a:lnTo>
                  <a:pt x="11929110" y="1548765"/>
                </a:lnTo>
                <a:moveTo>
                  <a:pt x="11929110" y="1898333"/>
                </a:moveTo>
                <a:lnTo>
                  <a:pt x="11929110" y="1898333"/>
                </a:lnTo>
                <a:moveTo>
                  <a:pt x="12104370" y="1724025"/>
                </a:moveTo>
                <a:lnTo>
                  <a:pt x="12104370" y="1724025"/>
                </a:lnTo>
                <a:moveTo>
                  <a:pt x="11754802" y="1724025"/>
                </a:moveTo>
                <a:lnTo>
                  <a:pt x="11754802" y="1724025"/>
                </a:lnTo>
                <a:moveTo>
                  <a:pt x="11087100" y="2160270"/>
                </a:moveTo>
                <a:lnTo>
                  <a:pt x="11087100" y="3328035"/>
                </a:lnTo>
                <a:moveTo>
                  <a:pt x="6752273" y="6857048"/>
                </a:moveTo>
                <a:lnTo>
                  <a:pt x="6752273" y="5890260"/>
                </a:lnTo>
                <a:lnTo>
                  <a:pt x="5438775" y="5890260"/>
                </a:lnTo>
                <a:lnTo>
                  <a:pt x="5438775" y="6857048"/>
                </a:lnTo>
                <a:moveTo>
                  <a:pt x="5730240" y="6392228"/>
                </a:moveTo>
                <a:lnTo>
                  <a:pt x="6459855" y="6392228"/>
                </a:lnTo>
                <a:moveTo>
                  <a:pt x="5730240" y="6717983"/>
                </a:moveTo>
                <a:lnTo>
                  <a:pt x="6459855" y="6717983"/>
                </a:lnTo>
                <a:moveTo>
                  <a:pt x="2674620" y="6717983"/>
                </a:moveTo>
                <a:lnTo>
                  <a:pt x="3461385" y="6717983"/>
                </a:lnTo>
              </a:path>
            </a:pathLst>
          </a:custGeom>
          <a:noFill/>
          <a:ln w="44450" cap="rnd" cmpd="sng">
            <a:solidFill>
              <a:schemeClr val="accent2">
                <a:alpha val="4941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2. End Slide 2">
  <p:cSld name="2. End Slide 2">
    <p:bg>
      <p:bgPr>
        <a:solidFill>
          <a:schemeClr val="dk2"/>
        </a:solidFill>
        <a:effectLst/>
      </p:bgPr>
    </p:bg>
    <p:spTree>
      <p:nvGrpSpPr>
        <p:cNvPr id="1" name="Shape 1352"/>
        <p:cNvGrpSpPr/>
        <p:nvPr/>
      </p:nvGrpSpPr>
      <p:grpSpPr>
        <a:xfrm>
          <a:off x="0" y="0"/>
          <a:ext cx="0" cy="0"/>
          <a:chOff x="0" y="0"/>
          <a:chExt cx="0" cy="0"/>
        </a:xfrm>
      </p:grpSpPr>
      <p:sp>
        <p:nvSpPr>
          <p:cNvPr id="1353" name="Google Shape;1353;p63"/>
          <p:cNvSpPr/>
          <p:nvPr/>
        </p:nvSpPr>
        <p:spPr>
          <a:xfrm>
            <a:off x="4257675" y="1607608"/>
            <a:ext cx="3676650" cy="3676650"/>
          </a:xfrm>
          <a:custGeom>
            <a:avLst/>
            <a:gdLst/>
            <a:ahLst/>
            <a:cxnLst/>
            <a:rect l="l" t="t" r="r" b="b"/>
            <a:pathLst>
              <a:path w="3676650" h="3676650" extrusionOk="0">
                <a:moveTo>
                  <a:pt x="3676650" y="1838325"/>
                </a:moveTo>
                <a:cubicBezTo>
                  <a:pt x="3676650" y="2853604"/>
                  <a:pt x="2853604" y="3676650"/>
                  <a:pt x="1838325" y="3676650"/>
                </a:cubicBezTo>
                <a:cubicBezTo>
                  <a:pt x="823046" y="3676650"/>
                  <a:pt x="0" y="2853604"/>
                  <a:pt x="0" y="1838325"/>
                </a:cubicBezTo>
                <a:cubicBezTo>
                  <a:pt x="0" y="823046"/>
                  <a:pt x="823046" y="0"/>
                  <a:pt x="1838325" y="0"/>
                </a:cubicBezTo>
                <a:cubicBezTo>
                  <a:pt x="2853604" y="0"/>
                  <a:pt x="3676650" y="823046"/>
                  <a:pt x="3676650" y="18383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54" name="Google Shape;1354;p63"/>
          <p:cNvSpPr txBox="1">
            <a:spLocks noGrp="1"/>
          </p:cNvSpPr>
          <p:nvPr>
            <p:ph type="title"/>
          </p:nvPr>
        </p:nvSpPr>
        <p:spPr>
          <a:xfrm>
            <a:off x="4405432" y="3949566"/>
            <a:ext cx="3337500" cy="800100"/>
          </a:xfrm>
          <a:prstGeom prst="rect">
            <a:avLst/>
          </a:prstGeom>
          <a:noFill/>
          <a:ln>
            <a:noFill/>
          </a:ln>
        </p:spPr>
        <p:txBody>
          <a:bodyPr spcFirstLastPara="1" wrap="square" lIns="0" tIns="0" rIns="0" bIns="0" anchor="t" anchorCtr="0">
            <a:noAutofit/>
          </a:bodyPr>
          <a:lstStyle>
            <a:lvl1pPr lvl="0" algn="ctr" rtl="0">
              <a:lnSpc>
                <a:spcPct val="85000"/>
              </a:lnSpc>
              <a:spcBef>
                <a:spcPts val="0"/>
              </a:spcBef>
              <a:spcAft>
                <a:spcPts val="0"/>
              </a:spcAft>
              <a:buSzPts val="3600"/>
              <a:buNone/>
              <a:defRPr sz="2000">
                <a:solidFill>
                  <a:schemeClr val="accent3"/>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grpSp>
        <p:nvGrpSpPr>
          <p:cNvPr id="1355" name="Google Shape;1355;p63"/>
          <p:cNvGrpSpPr/>
          <p:nvPr/>
        </p:nvGrpSpPr>
        <p:grpSpPr>
          <a:xfrm>
            <a:off x="4498382" y="3076047"/>
            <a:ext cx="3223006" cy="585058"/>
            <a:chOff x="1753506" y="1074221"/>
            <a:chExt cx="2173448" cy="394536"/>
          </a:xfrm>
        </p:grpSpPr>
        <p:sp>
          <p:nvSpPr>
            <p:cNvPr id="1356" name="Google Shape;1356;p6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57" name="Google Shape;1357;p6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58" name="Google Shape;1358;p6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59" name="Google Shape;1359;p6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0" name="Google Shape;1360;p6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1" name="Google Shape;1361;p6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2" name="Google Shape;1362;p6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3" name="Google Shape;1363;p6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4" name="Google Shape;1364;p6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5" name="Google Shape;1365;p6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6" name="Google Shape;1366;p6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7" name="Google Shape;1367;p6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8" name="Google Shape;1368;p6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69" name="Google Shape;1369;p6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70" name="Google Shape;1370;p6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371" name="Google Shape;1371;p63"/>
          <p:cNvSpPr/>
          <p:nvPr/>
        </p:nvSpPr>
        <p:spPr>
          <a:xfrm>
            <a:off x="193604" y="6207863"/>
            <a:ext cx="19896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b="0" i="0" u="none" strike="noStrike" cap="none" dirty="0">
                <a:solidFill>
                  <a:schemeClr val="lt1"/>
                </a:solidFill>
                <a:latin typeface="Exo 2 Regular"/>
                <a:ea typeface="Exo 2 Regular"/>
                <a:cs typeface="Exo 2 Regular"/>
                <a:sym typeface="Exo 2 Regular"/>
              </a:rPr>
              <a:t>2019 LiveRamp. All rights reserved.</a:t>
            </a:r>
            <a:endParaRPr sz="1400" b="0" i="0" u="none" strike="noStrike" cap="none" dirty="0">
              <a:solidFill>
                <a:srgbClr val="000000"/>
              </a:solidFill>
              <a:latin typeface="Exo 2"/>
              <a:ea typeface="Exo 2"/>
              <a:cs typeface="Exo 2"/>
              <a:sym typeface="Exo 2"/>
            </a:endParaRPr>
          </a:p>
        </p:txBody>
      </p:sp>
      <p:sp>
        <p:nvSpPr>
          <p:cNvPr id="1372" name="Google Shape;1372;p63"/>
          <p:cNvSpPr/>
          <p:nvPr/>
        </p:nvSpPr>
        <p:spPr>
          <a:xfrm>
            <a:off x="0" y="-953"/>
            <a:ext cx="12182475" cy="6858000"/>
          </a:xfrm>
          <a:custGeom>
            <a:avLst/>
            <a:gdLst/>
            <a:ahLst/>
            <a:cxnLst/>
            <a:rect l="l" t="t" r="r" b="b"/>
            <a:pathLst>
              <a:path w="12182475" h="6858000" extrusionOk="0">
                <a:moveTo>
                  <a:pt x="12186285" y="4886325"/>
                </a:moveTo>
                <a:lnTo>
                  <a:pt x="9820275" y="4886325"/>
                </a:lnTo>
                <a:lnTo>
                  <a:pt x="9820275" y="3328035"/>
                </a:lnTo>
                <a:lnTo>
                  <a:pt x="10845165" y="3328035"/>
                </a:lnTo>
                <a:moveTo>
                  <a:pt x="11087100" y="3328035"/>
                </a:moveTo>
                <a:lnTo>
                  <a:pt x="12187238" y="3328035"/>
                </a:lnTo>
                <a:moveTo>
                  <a:pt x="11596688" y="5191125"/>
                </a:moveTo>
                <a:lnTo>
                  <a:pt x="10576560" y="5191125"/>
                </a:lnTo>
                <a:moveTo>
                  <a:pt x="10799445" y="4500563"/>
                </a:moveTo>
                <a:lnTo>
                  <a:pt x="11374755" y="4092893"/>
                </a:lnTo>
                <a:lnTo>
                  <a:pt x="10799445" y="3685223"/>
                </a:lnTo>
                <a:lnTo>
                  <a:pt x="10799445" y="4500563"/>
                </a:lnTo>
                <a:moveTo>
                  <a:pt x="8829675" y="6858953"/>
                </a:moveTo>
                <a:cubicBezTo>
                  <a:pt x="9281160" y="6497003"/>
                  <a:pt x="9659302" y="6048375"/>
                  <a:pt x="9938385" y="5537835"/>
                </a:cubicBezTo>
                <a:lnTo>
                  <a:pt x="9944100" y="5527358"/>
                </a:lnTo>
                <a:moveTo>
                  <a:pt x="9944100" y="5527358"/>
                </a:moveTo>
                <a:lnTo>
                  <a:pt x="8011478" y="4480560"/>
                </a:lnTo>
                <a:moveTo>
                  <a:pt x="6807518" y="6577965"/>
                </a:moveTo>
                <a:cubicBezTo>
                  <a:pt x="8240078" y="6254115"/>
                  <a:pt x="9310688" y="4973955"/>
                  <a:pt x="9310688" y="3443288"/>
                </a:cubicBezTo>
                <a:cubicBezTo>
                  <a:pt x="9310688" y="2777490"/>
                  <a:pt x="9108757" y="2159318"/>
                  <a:pt x="8762048" y="1646873"/>
                </a:cubicBezTo>
                <a:lnTo>
                  <a:pt x="7893368" y="2232660"/>
                </a:lnTo>
                <a:moveTo>
                  <a:pt x="4524375" y="721043"/>
                </a:moveTo>
                <a:lnTo>
                  <a:pt x="4059555" y="926783"/>
                </a:lnTo>
                <a:moveTo>
                  <a:pt x="4551998" y="0"/>
                </a:moveTo>
                <a:cubicBezTo>
                  <a:pt x="4480560" y="110490"/>
                  <a:pt x="4438650" y="242888"/>
                  <a:pt x="4438650" y="383858"/>
                </a:cubicBezTo>
                <a:cubicBezTo>
                  <a:pt x="4438650" y="772478"/>
                  <a:pt x="4753928" y="1087755"/>
                  <a:pt x="5142548" y="1087755"/>
                </a:cubicBezTo>
                <a:cubicBezTo>
                  <a:pt x="5531168" y="1087755"/>
                  <a:pt x="5846445" y="772478"/>
                  <a:pt x="5846445" y="383858"/>
                </a:cubicBezTo>
                <a:cubicBezTo>
                  <a:pt x="5846445" y="243840"/>
                  <a:pt x="5805488" y="112395"/>
                  <a:pt x="5734050" y="2858"/>
                </a:cubicBezTo>
                <a:moveTo>
                  <a:pt x="1861185" y="5185410"/>
                </a:moveTo>
                <a:lnTo>
                  <a:pt x="1861185" y="2542223"/>
                </a:lnTo>
                <a:cubicBezTo>
                  <a:pt x="1861185" y="2294573"/>
                  <a:pt x="1660208" y="2094548"/>
                  <a:pt x="1413510" y="2094548"/>
                </a:cubicBezTo>
                <a:lnTo>
                  <a:pt x="0" y="2094548"/>
                </a:lnTo>
                <a:moveTo>
                  <a:pt x="1861185" y="5185410"/>
                </a:moveTo>
                <a:lnTo>
                  <a:pt x="0" y="5185410"/>
                </a:lnTo>
                <a:moveTo>
                  <a:pt x="1228725" y="4738688"/>
                </a:moveTo>
                <a:lnTo>
                  <a:pt x="1228725" y="3113723"/>
                </a:lnTo>
                <a:moveTo>
                  <a:pt x="928688" y="4738688"/>
                </a:moveTo>
                <a:lnTo>
                  <a:pt x="928688" y="3439478"/>
                </a:lnTo>
                <a:moveTo>
                  <a:pt x="627698" y="4738688"/>
                </a:moveTo>
                <a:lnTo>
                  <a:pt x="627698" y="4007168"/>
                </a:lnTo>
                <a:moveTo>
                  <a:pt x="326708" y="4738688"/>
                </a:moveTo>
                <a:lnTo>
                  <a:pt x="326708" y="4413885"/>
                </a:lnTo>
                <a:moveTo>
                  <a:pt x="3361373" y="4875848"/>
                </a:moveTo>
                <a:lnTo>
                  <a:pt x="3361373" y="3658553"/>
                </a:lnTo>
                <a:moveTo>
                  <a:pt x="3135630" y="4875848"/>
                </a:moveTo>
                <a:lnTo>
                  <a:pt x="3135630" y="3902393"/>
                </a:lnTo>
                <a:moveTo>
                  <a:pt x="2910840" y="4875848"/>
                </a:moveTo>
                <a:lnTo>
                  <a:pt x="2910840" y="4328160"/>
                </a:lnTo>
                <a:moveTo>
                  <a:pt x="2685098" y="4875848"/>
                </a:moveTo>
                <a:lnTo>
                  <a:pt x="2685098" y="4632008"/>
                </a:lnTo>
                <a:moveTo>
                  <a:pt x="958215" y="5569268"/>
                </a:moveTo>
                <a:lnTo>
                  <a:pt x="597218" y="5569268"/>
                </a:lnTo>
                <a:moveTo>
                  <a:pt x="1116330" y="6858000"/>
                </a:moveTo>
                <a:lnTo>
                  <a:pt x="776288" y="6569393"/>
                </a:lnTo>
                <a:lnTo>
                  <a:pt x="433388" y="6860858"/>
                </a:lnTo>
                <a:moveTo>
                  <a:pt x="3896678" y="6858953"/>
                </a:moveTo>
                <a:lnTo>
                  <a:pt x="3896678" y="6593205"/>
                </a:lnTo>
                <a:moveTo>
                  <a:pt x="5043488" y="6408420"/>
                </a:moveTo>
                <a:lnTo>
                  <a:pt x="5043488" y="6857048"/>
                </a:lnTo>
                <a:moveTo>
                  <a:pt x="3380423" y="953"/>
                </a:moveTo>
                <a:lnTo>
                  <a:pt x="848678" y="902018"/>
                </a:lnTo>
                <a:moveTo>
                  <a:pt x="3633788" y="3428048"/>
                </a:moveTo>
                <a:cubicBezTo>
                  <a:pt x="3633788" y="4070033"/>
                  <a:pt x="3879533" y="4654868"/>
                  <a:pt x="4282440" y="5093970"/>
                </a:cubicBezTo>
                <a:moveTo>
                  <a:pt x="4283393" y="5093970"/>
                </a:moveTo>
                <a:cubicBezTo>
                  <a:pt x="4733925" y="5583555"/>
                  <a:pt x="5379720" y="5891213"/>
                  <a:pt x="6096953" y="5891213"/>
                </a:cubicBezTo>
                <a:moveTo>
                  <a:pt x="4283393" y="5093970"/>
                </a:moveTo>
                <a:cubicBezTo>
                  <a:pt x="4733925" y="5583555"/>
                  <a:pt x="5379720" y="5891213"/>
                  <a:pt x="6096953" y="5891213"/>
                </a:cubicBezTo>
                <a:moveTo>
                  <a:pt x="4283393" y="5093970"/>
                </a:moveTo>
                <a:cubicBezTo>
                  <a:pt x="3880485" y="4655820"/>
                  <a:pt x="3634740" y="4070985"/>
                  <a:pt x="3634740" y="3428048"/>
                </a:cubicBezTo>
                <a:lnTo>
                  <a:pt x="2680335" y="3431858"/>
                </a:lnTo>
                <a:lnTo>
                  <a:pt x="2680335" y="3431858"/>
                </a:lnTo>
                <a:cubicBezTo>
                  <a:pt x="2517458" y="3431858"/>
                  <a:pt x="2385060" y="3564255"/>
                  <a:pt x="2385060" y="3727133"/>
                </a:cubicBezTo>
                <a:lnTo>
                  <a:pt x="2385060" y="4929188"/>
                </a:lnTo>
                <a:moveTo>
                  <a:pt x="2248853" y="6858953"/>
                </a:moveTo>
                <a:lnTo>
                  <a:pt x="2248853" y="5476875"/>
                </a:lnTo>
                <a:moveTo>
                  <a:pt x="2668905" y="6435090"/>
                </a:moveTo>
                <a:lnTo>
                  <a:pt x="3481388" y="6435090"/>
                </a:lnTo>
                <a:moveTo>
                  <a:pt x="10737533" y="6594158"/>
                </a:moveTo>
                <a:lnTo>
                  <a:pt x="11550015" y="6594158"/>
                </a:lnTo>
                <a:moveTo>
                  <a:pt x="10737533" y="6241733"/>
                </a:moveTo>
                <a:lnTo>
                  <a:pt x="11550015" y="6241733"/>
                </a:lnTo>
                <a:moveTo>
                  <a:pt x="2248853" y="4889183"/>
                </a:moveTo>
                <a:lnTo>
                  <a:pt x="3654743" y="4889183"/>
                </a:lnTo>
                <a:moveTo>
                  <a:pt x="7667625" y="1499235"/>
                </a:moveTo>
                <a:lnTo>
                  <a:pt x="9122093" y="43815"/>
                </a:lnTo>
                <a:moveTo>
                  <a:pt x="7238048" y="1403985"/>
                </a:moveTo>
                <a:lnTo>
                  <a:pt x="8642032" y="953"/>
                </a:lnTo>
                <a:moveTo>
                  <a:pt x="6867525" y="1251585"/>
                </a:moveTo>
                <a:lnTo>
                  <a:pt x="8118158" y="953"/>
                </a:lnTo>
                <a:moveTo>
                  <a:pt x="6609398" y="985838"/>
                </a:moveTo>
                <a:lnTo>
                  <a:pt x="7580948" y="14288"/>
                </a:lnTo>
                <a:moveTo>
                  <a:pt x="6106478" y="964883"/>
                </a:moveTo>
                <a:lnTo>
                  <a:pt x="7070408" y="953"/>
                </a:lnTo>
                <a:moveTo>
                  <a:pt x="6094095" y="454343"/>
                </a:moveTo>
                <a:lnTo>
                  <a:pt x="6547485" y="953"/>
                </a:lnTo>
                <a:moveTo>
                  <a:pt x="3631883" y="1196340"/>
                </a:moveTo>
                <a:lnTo>
                  <a:pt x="3631883" y="3006090"/>
                </a:lnTo>
                <a:moveTo>
                  <a:pt x="3861435" y="1428750"/>
                </a:moveTo>
                <a:cubicBezTo>
                  <a:pt x="3984308" y="1352550"/>
                  <a:pt x="4067175" y="1218248"/>
                  <a:pt x="4069080" y="1062990"/>
                </a:cubicBezTo>
                <a:cubicBezTo>
                  <a:pt x="4071938" y="822008"/>
                  <a:pt x="3878580" y="623888"/>
                  <a:pt x="3637598" y="621030"/>
                </a:cubicBezTo>
                <a:cubicBezTo>
                  <a:pt x="3396615" y="618173"/>
                  <a:pt x="3198495" y="811530"/>
                  <a:pt x="3195638" y="1052513"/>
                </a:cubicBezTo>
                <a:cubicBezTo>
                  <a:pt x="3193733" y="1211580"/>
                  <a:pt x="3276600" y="1350645"/>
                  <a:pt x="3403283" y="1428750"/>
                </a:cubicBezTo>
                <a:moveTo>
                  <a:pt x="3681413" y="5379720"/>
                </a:moveTo>
                <a:cubicBezTo>
                  <a:pt x="3513773" y="5249228"/>
                  <a:pt x="3303270" y="5171123"/>
                  <a:pt x="3074670" y="5171123"/>
                </a:cubicBezTo>
                <a:cubicBezTo>
                  <a:pt x="2846070" y="5171123"/>
                  <a:pt x="2635568" y="5249228"/>
                  <a:pt x="2467928" y="5379720"/>
                </a:cubicBezTo>
                <a:moveTo>
                  <a:pt x="3541395" y="5629275"/>
                </a:moveTo>
                <a:cubicBezTo>
                  <a:pt x="3416618" y="5519738"/>
                  <a:pt x="3253740" y="5453063"/>
                  <a:pt x="3074670" y="5453063"/>
                </a:cubicBezTo>
                <a:cubicBezTo>
                  <a:pt x="2895600" y="5453063"/>
                  <a:pt x="2732723" y="5519738"/>
                  <a:pt x="2607945" y="5629275"/>
                </a:cubicBezTo>
                <a:moveTo>
                  <a:pt x="3399473" y="5882640"/>
                </a:moveTo>
                <a:cubicBezTo>
                  <a:pt x="3321368" y="5791200"/>
                  <a:pt x="3205163" y="5733098"/>
                  <a:pt x="3074670" y="5733098"/>
                </a:cubicBezTo>
                <a:cubicBezTo>
                  <a:pt x="2945130" y="5733098"/>
                  <a:pt x="2828925" y="5791200"/>
                  <a:pt x="2749868" y="5882640"/>
                </a:cubicBezTo>
                <a:moveTo>
                  <a:pt x="5029200" y="2858"/>
                </a:moveTo>
                <a:lnTo>
                  <a:pt x="5142548" y="383858"/>
                </a:lnTo>
                <a:lnTo>
                  <a:pt x="5846445" y="383858"/>
                </a:lnTo>
                <a:moveTo>
                  <a:pt x="8074343" y="6858953"/>
                </a:moveTo>
                <a:lnTo>
                  <a:pt x="7203758" y="5354955"/>
                </a:lnTo>
                <a:moveTo>
                  <a:pt x="2963228" y="1430655"/>
                </a:moveTo>
                <a:lnTo>
                  <a:pt x="2247900" y="1430655"/>
                </a:lnTo>
                <a:lnTo>
                  <a:pt x="2247900" y="1643063"/>
                </a:lnTo>
                <a:lnTo>
                  <a:pt x="2247900" y="3006090"/>
                </a:lnTo>
                <a:lnTo>
                  <a:pt x="3410903" y="3006090"/>
                </a:lnTo>
                <a:lnTo>
                  <a:pt x="3642360" y="3006090"/>
                </a:lnTo>
                <a:moveTo>
                  <a:pt x="2963228" y="1430655"/>
                </a:moveTo>
                <a:lnTo>
                  <a:pt x="2963228" y="1879283"/>
                </a:lnTo>
                <a:lnTo>
                  <a:pt x="3411855" y="1879283"/>
                </a:lnTo>
                <a:lnTo>
                  <a:pt x="2963228" y="1430655"/>
                </a:lnTo>
                <a:close/>
                <a:moveTo>
                  <a:pt x="2963228" y="1430655"/>
                </a:moveTo>
                <a:lnTo>
                  <a:pt x="2247900" y="1430655"/>
                </a:lnTo>
                <a:lnTo>
                  <a:pt x="2247900" y="1643063"/>
                </a:lnTo>
                <a:lnTo>
                  <a:pt x="2247900" y="3006090"/>
                </a:lnTo>
                <a:moveTo>
                  <a:pt x="2963228" y="1430655"/>
                </a:moveTo>
                <a:lnTo>
                  <a:pt x="2963228" y="1879283"/>
                </a:lnTo>
                <a:lnTo>
                  <a:pt x="3411855" y="1879283"/>
                </a:lnTo>
                <a:lnTo>
                  <a:pt x="2963228" y="1430655"/>
                </a:lnTo>
                <a:close/>
                <a:moveTo>
                  <a:pt x="2482215" y="2210753"/>
                </a:moveTo>
                <a:lnTo>
                  <a:pt x="3177540" y="2210753"/>
                </a:lnTo>
                <a:moveTo>
                  <a:pt x="2482215" y="2426018"/>
                </a:moveTo>
                <a:lnTo>
                  <a:pt x="3177540" y="2426018"/>
                </a:lnTo>
                <a:moveTo>
                  <a:pt x="2482215" y="2642235"/>
                </a:moveTo>
                <a:lnTo>
                  <a:pt x="3177540" y="2642235"/>
                </a:lnTo>
                <a:moveTo>
                  <a:pt x="0" y="2635568"/>
                </a:moveTo>
                <a:lnTo>
                  <a:pt x="1861185" y="2635568"/>
                </a:lnTo>
                <a:moveTo>
                  <a:pt x="0" y="5907405"/>
                </a:moveTo>
                <a:cubicBezTo>
                  <a:pt x="44768" y="5922645"/>
                  <a:pt x="92393" y="5930265"/>
                  <a:pt x="142875" y="5930265"/>
                </a:cubicBezTo>
                <a:lnTo>
                  <a:pt x="1413510" y="5930265"/>
                </a:lnTo>
                <a:cubicBezTo>
                  <a:pt x="1661160" y="5930265"/>
                  <a:pt x="1861185" y="5729288"/>
                  <a:pt x="1861185" y="5482590"/>
                </a:cubicBezTo>
                <a:moveTo>
                  <a:pt x="4575810" y="4963478"/>
                </a:moveTo>
                <a:cubicBezTo>
                  <a:pt x="5415915" y="5803583"/>
                  <a:pt x="6777990" y="5803583"/>
                  <a:pt x="7618095" y="4963478"/>
                </a:cubicBezTo>
                <a:cubicBezTo>
                  <a:pt x="8458200" y="4123373"/>
                  <a:pt x="8458200" y="2761298"/>
                  <a:pt x="7618095" y="1921193"/>
                </a:cubicBezTo>
                <a:moveTo>
                  <a:pt x="11624310" y="6858953"/>
                </a:moveTo>
                <a:lnTo>
                  <a:pt x="11624310" y="5631180"/>
                </a:lnTo>
                <a:lnTo>
                  <a:pt x="10284142" y="5631180"/>
                </a:lnTo>
                <a:lnTo>
                  <a:pt x="10284142" y="6858953"/>
                </a:lnTo>
                <a:moveTo>
                  <a:pt x="11087100" y="899160"/>
                </a:moveTo>
                <a:lnTo>
                  <a:pt x="9461182" y="228600"/>
                </a:lnTo>
                <a:lnTo>
                  <a:pt x="7929563" y="1761173"/>
                </a:lnTo>
                <a:moveTo>
                  <a:pt x="5043488" y="6424613"/>
                </a:moveTo>
                <a:cubicBezTo>
                  <a:pt x="5043488" y="6199823"/>
                  <a:pt x="4861560" y="6016943"/>
                  <a:pt x="4635818" y="6016943"/>
                </a:cubicBezTo>
                <a:lnTo>
                  <a:pt x="4257675" y="6016943"/>
                </a:lnTo>
                <a:cubicBezTo>
                  <a:pt x="4058603" y="6016943"/>
                  <a:pt x="3896678" y="6178868"/>
                  <a:pt x="3896678" y="6377940"/>
                </a:cubicBezTo>
                <a:lnTo>
                  <a:pt x="3896678" y="6665595"/>
                </a:lnTo>
                <a:lnTo>
                  <a:pt x="4227195" y="6354128"/>
                </a:lnTo>
                <a:cubicBezTo>
                  <a:pt x="4227195" y="6354128"/>
                  <a:pt x="4513898" y="6665595"/>
                  <a:pt x="5043488" y="6665595"/>
                </a:cubicBezTo>
                <a:moveTo>
                  <a:pt x="11420475" y="1272540"/>
                </a:moveTo>
                <a:lnTo>
                  <a:pt x="10528935" y="1272540"/>
                </a:lnTo>
                <a:lnTo>
                  <a:pt x="10188892" y="1272540"/>
                </a:lnTo>
                <a:cubicBezTo>
                  <a:pt x="9985058" y="1272540"/>
                  <a:pt x="9820275" y="1437323"/>
                  <a:pt x="9820275" y="1641158"/>
                </a:cubicBezTo>
                <a:lnTo>
                  <a:pt x="9820275" y="1905000"/>
                </a:lnTo>
                <a:lnTo>
                  <a:pt x="9820275" y="2247900"/>
                </a:lnTo>
                <a:lnTo>
                  <a:pt x="9820275" y="2565083"/>
                </a:lnTo>
                <a:cubicBezTo>
                  <a:pt x="9820275" y="2761298"/>
                  <a:pt x="9980295" y="2921318"/>
                  <a:pt x="10176510" y="2921318"/>
                </a:cubicBezTo>
                <a:lnTo>
                  <a:pt x="10197465" y="2921318"/>
                </a:lnTo>
                <a:cubicBezTo>
                  <a:pt x="10339388" y="2921318"/>
                  <a:pt x="10463212" y="2836545"/>
                  <a:pt x="10520362" y="2715578"/>
                </a:cubicBezTo>
                <a:lnTo>
                  <a:pt x="10721340" y="2159318"/>
                </a:lnTo>
                <a:moveTo>
                  <a:pt x="11087100" y="2160270"/>
                </a:moveTo>
                <a:lnTo>
                  <a:pt x="10722292" y="2160270"/>
                </a:lnTo>
                <a:moveTo>
                  <a:pt x="11311890" y="2160270"/>
                </a:moveTo>
                <a:lnTo>
                  <a:pt x="11451908" y="2160270"/>
                </a:lnTo>
                <a:lnTo>
                  <a:pt x="11542395" y="2420303"/>
                </a:lnTo>
                <a:lnTo>
                  <a:pt x="11652885" y="2716530"/>
                </a:lnTo>
                <a:cubicBezTo>
                  <a:pt x="11710035" y="2837498"/>
                  <a:pt x="11832908" y="2922270"/>
                  <a:pt x="11975783" y="2922270"/>
                </a:cubicBezTo>
                <a:lnTo>
                  <a:pt x="11996738" y="2922270"/>
                </a:lnTo>
                <a:cubicBezTo>
                  <a:pt x="12066270" y="2922270"/>
                  <a:pt x="12131040" y="2902268"/>
                  <a:pt x="12186285" y="2867025"/>
                </a:cubicBezTo>
                <a:moveTo>
                  <a:pt x="12188190" y="1333500"/>
                </a:moveTo>
                <a:cubicBezTo>
                  <a:pt x="12130088" y="1294448"/>
                  <a:pt x="12059602" y="1272540"/>
                  <a:pt x="11984355" y="1272540"/>
                </a:cubicBezTo>
                <a:lnTo>
                  <a:pt x="11644312" y="1272540"/>
                </a:lnTo>
                <a:lnTo>
                  <a:pt x="10752773" y="1272540"/>
                </a:lnTo>
                <a:moveTo>
                  <a:pt x="10298430" y="1548765"/>
                </a:moveTo>
                <a:lnTo>
                  <a:pt x="10298430" y="1898333"/>
                </a:lnTo>
                <a:moveTo>
                  <a:pt x="10473690" y="1724025"/>
                </a:moveTo>
                <a:lnTo>
                  <a:pt x="10124123" y="1724025"/>
                </a:lnTo>
                <a:moveTo>
                  <a:pt x="11929110" y="1548765"/>
                </a:moveTo>
                <a:lnTo>
                  <a:pt x="11929110" y="1548765"/>
                </a:lnTo>
                <a:moveTo>
                  <a:pt x="11929110" y="1898333"/>
                </a:moveTo>
                <a:lnTo>
                  <a:pt x="11929110" y="1898333"/>
                </a:lnTo>
                <a:moveTo>
                  <a:pt x="12104370" y="1724025"/>
                </a:moveTo>
                <a:lnTo>
                  <a:pt x="12104370" y="1724025"/>
                </a:lnTo>
                <a:moveTo>
                  <a:pt x="11754802" y="1724025"/>
                </a:moveTo>
                <a:lnTo>
                  <a:pt x="11754802" y="1724025"/>
                </a:lnTo>
                <a:moveTo>
                  <a:pt x="11087100" y="2160270"/>
                </a:moveTo>
                <a:lnTo>
                  <a:pt x="11087100" y="3328035"/>
                </a:lnTo>
                <a:moveTo>
                  <a:pt x="6752273" y="6857048"/>
                </a:moveTo>
                <a:lnTo>
                  <a:pt x="6752273" y="5890260"/>
                </a:lnTo>
                <a:lnTo>
                  <a:pt x="5438775" y="5890260"/>
                </a:lnTo>
                <a:lnTo>
                  <a:pt x="5438775" y="6857048"/>
                </a:lnTo>
                <a:moveTo>
                  <a:pt x="5730240" y="6392228"/>
                </a:moveTo>
                <a:lnTo>
                  <a:pt x="6459855" y="6392228"/>
                </a:lnTo>
                <a:moveTo>
                  <a:pt x="5730240" y="6717983"/>
                </a:moveTo>
                <a:lnTo>
                  <a:pt x="6459855" y="6717983"/>
                </a:lnTo>
                <a:moveTo>
                  <a:pt x="2674620" y="6717983"/>
                </a:moveTo>
                <a:lnTo>
                  <a:pt x="3461385" y="6717983"/>
                </a:lnTo>
              </a:path>
            </a:pathLst>
          </a:custGeom>
          <a:noFill/>
          <a:ln w="44450" cap="rnd" cmpd="sng">
            <a:solidFill>
              <a:schemeClr val="accent2">
                <a:alpha val="4941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73"/>
        <p:cNvGrpSpPr/>
        <p:nvPr/>
      </p:nvGrpSpPr>
      <p:grpSpPr>
        <a:xfrm>
          <a:off x="0" y="0"/>
          <a:ext cx="0" cy="0"/>
          <a:chOff x="0" y="0"/>
          <a:chExt cx="0" cy="0"/>
        </a:xfrm>
      </p:grpSpPr>
      <p:sp>
        <p:nvSpPr>
          <p:cNvPr id="1374" name="Google Shape;1374;p64"/>
          <p:cNvSpPr txBox="1">
            <a:spLocks noGrp="1"/>
          </p:cNvSpPr>
          <p:nvPr>
            <p:ph type="ctrTitle"/>
          </p:nvPr>
        </p:nvSpPr>
        <p:spPr>
          <a:xfrm>
            <a:off x="415611" y="992767"/>
            <a:ext cx="11360700" cy="2736900"/>
          </a:xfrm>
          <a:prstGeom prst="rect">
            <a:avLst/>
          </a:prstGeom>
        </p:spPr>
        <p:txBody>
          <a:bodyPr spcFirstLastPara="1" wrap="square" lIns="0" tIns="0" rIns="0" bIns="0" anchor="b" anchorCtr="0">
            <a:no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375" name="Google Shape;1375;p64"/>
          <p:cNvSpPr txBox="1">
            <a:spLocks noGrp="1"/>
          </p:cNvSpPr>
          <p:nvPr>
            <p:ph type="subTitle" idx="1"/>
          </p:nvPr>
        </p:nvSpPr>
        <p:spPr>
          <a:xfrm>
            <a:off x="415600" y="3778833"/>
            <a:ext cx="11360700" cy="1056900"/>
          </a:xfrm>
          <a:prstGeom prst="rect">
            <a:avLst/>
          </a:prstGeom>
        </p:spPr>
        <p:txBody>
          <a:bodyPr spcFirstLastPara="1" wrap="square" lIns="0" tIns="0" rIns="0" bIns="0" anchor="t" anchorCtr="0">
            <a:noAutofit/>
          </a:bodyPr>
          <a:lstStyle>
            <a:lvl1pPr lvl="0" algn="ctr" rtl="0">
              <a:lnSpc>
                <a:spcPct val="100000"/>
              </a:lnSpc>
              <a:spcBef>
                <a:spcPts val="600"/>
              </a:spcBef>
              <a:spcAft>
                <a:spcPts val="0"/>
              </a:spcAft>
              <a:buSzPts val="3700"/>
              <a:buNone/>
              <a:defRPr sz="3700"/>
            </a:lvl1pPr>
            <a:lvl2pPr lvl="1" algn="ctr" rtl="0">
              <a:lnSpc>
                <a:spcPct val="100000"/>
              </a:lnSpc>
              <a:spcBef>
                <a:spcPts val="600"/>
              </a:spcBef>
              <a:spcAft>
                <a:spcPts val="0"/>
              </a:spcAft>
              <a:buSzPts val="3700"/>
              <a:buNone/>
              <a:defRPr sz="3700"/>
            </a:lvl2pPr>
            <a:lvl3pPr lvl="2" algn="ctr" rtl="0">
              <a:lnSpc>
                <a:spcPct val="100000"/>
              </a:lnSpc>
              <a:spcBef>
                <a:spcPts val="600"/>
              </a:spcBef>
              <a:spcAft>
                <a:spcPts val="0"/>
              </a:spcAft>
              <a:buSzPts val="3700"/>
              <a:buNone/>
              <a:defRPr sz="3700"/>
            </a:lvl3pPr>
            <a:lvl4pPr lvl="3" algn="ctr" rtl="0">
              <a:lnSpc>
                <a:spcPct val="100000"/>
              </a:lnSpc>
              <a:spcBef>
                <a:spcPts val="600"/>
              </a:spcBef>
              <a:spcAft>
                <a:spcPts val="0"/>
              </a:spcAft>
              <a:buSzPts val="3700"/>
              <a:buNone/>
              <a:defRPr sz="3700"/>
            </a:lvl4pPr>
            <a:lvl5pPr lvl="4" algn="ctr" rtl="0">
              <a:lnSpc>
                <a:spcPct val="100000"/>
              </a:lnSpc>
              <a:spcBef>
                <a:spcPts val="600"/>
              </a:spcBef>
              <a:spcAft>
                <a:spcPts val="0"/>
              </a:spcAft>
              <a:buSzPts val="3700"/>
              <a:buNone/>
              <a:defRPr sz="3700"/>
            </a:lvl5pPr>
            <a:lvl6pPr lvl="5" algn="ctr" rtl="0">
              <a:lnSpc>
                <a:spcPct val="100000"/>
              </a:lnSpc>
              <a:spcBef>
                <a:spcPts val="600"/>
              </a:spcBef>
              <a:spcAft>
                <a:spcPts val="0"/>
              </a:spcAft>
              <a:buSzPts val="3700"/>
              <a:buNone/>
              <a:defRPr sz="3700"/>
            </a:lvl6pPr>
            <a:lvl7pPr lvl="6" algn="ctr" rtl="0">
              <a:lnSpc>
                <a:spcPct val="100000"/>
              </a:lnSpc>
              <a:spcBef>
                <a:spcPts val="600"/>
              </a:spcBef>
              <a:spcAft>
                <a:spcPts val="0"/>
              </a:spcAft>
              <a:buSzPts val="3700"/>
              <a:buNone/>
              <a:defRPr sz="3700"/>
            </a:lvl7pPr>
            <a:lvl8pPr lvl="7" algn="ctr" rtl="0">
              <a:lnSpc>
                <a:spcPct val="100000"/>
              </a:lnSpc>
              <a:spcBef>
                <a:spcPts val="600"/>
              </a:spcBef>
              <a:spcAft>
                <a:spcPts val="0"/>
              </a:spcAft>
              <a:buSzPts val="3700"/>
              <a:buNone/>
              <a:defRPr sz="3700"/>
            </a:lvl8pPr>
            <a:lvl9pPr lvl="8" algn="ctr" rtl="0">
              <a:lnSpc>
                <a:spcPct val="100000"/>
              </a:lnSpc>
              <a:spcBef>
                <a:spcPts val="600"/>
              </a:spcBef>
              <a:spcAft>
                <a:spcPts val="0"/>
              </a:spcAft>
              <a:buSzPts val="3700"/>
              <a:buNone/>
              <a:defRPr sz="3700"/>
            </a:lvl9pPr>
          </a:lstStyle>
          <a:p>
            <a:endParaRPr/>
          </a:p>
        </p:txBody>
      </p:sp>
      <p:sp>
        <p:nvSpPr>
          <p:cNvPr id="1376" name="Google Shape;1376;p64"/>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7"/>
        <p:cNvGrpSpPr/>
        <p:nvPr/>
      </p:nvGrpSpPr>
      <p:grpSpPr>
        <a:xfrm>
          <a:off x="0" y="0"/>
          <a:ext cx="0" cy="0"/>
          <a:chOff x="0" y="0"/>
          <a:chExt cx="0" cy="0"/>
        </a:xfrm>
      </p:grpSpPr>
      <p:sp>
        <p:nvSpPr>
          <p:cNvPr id="1378" name="Google Shape;1378;p65"/>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86"/>
        <p:cNvGrpSpPr/>
        <p:nvPr/>
      </p:nvGrpSpPr>
      <p:grpSpPr>
        <a:xfrm>
          <a:off x="0" y="0"/>
          <a:ext cx="0" cy="0"/>
          <a:chOff x="0" y="0"/>
          <a:chExt cx="0" cy="0"/>
        </a:xfrm>
      </p:grpSpPr>
      <p:sp>
        <p:nvSpPr>
          <p:cNvPr id="1387" name="Google Shape;1387;p67"/>
          <p:cNvSpPr txBox="1">
            <a:spLocks noGrp="1"/>
          </p:cNvSpPr>
          <p:nvPr>
            <p:ph type="title"/>
          </p:nvPr>
        </p:nvSpPr>
        <p:spPr>
          <a:xfrm>
            <a:off x="443900" y="29600"/>
            <a:ext cx="10756800" cy="1287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88" name="Google Shape;1388;p67"/>
          <p:cNvSpPr txBox="1">
            <a:spLocks noGrp="1"/>
          </p:cNvSpPr>
          <p:nvPr>
            <p:ph type="body" idx="1"/>
          </p:nvPr>
        </p:nvSpPr>
        <p:spPr>
          <a:xfrm>
            <a:off x="443900" y="1858067"/>
            <a:ext cx="10756800" cy="4233900"/>
          </a:xfrm>
          <a:prstGeom prst="rect">
            <a:avLst/>
          </a:prstGeom>
          <a:noFill/>
          <a:ln>
            <a:noFill/>
          </a:ln>
        </p:spPr>
        <p:txBody>
          <a:bodyPr spcFirstLastPara="1" wrap="square" lIns="0" tIns="0" rIns="0" bIns="0" anchor="t" anchorCtr="0">
            <a:noAutofit/>
          </a:bodyPr>
          <a:lstStyle>
            <a:lvl1pPr marL="457200" lvl="0" indent="-330200" algn="l" rtl="0">
              <a:lnSpc>
                <a:spcPct val="100000"/>
              </a:lnSpc>
              <a:spcBef>
                <a:spcPts val="700"/>
              </a:spcBef>
              <a:spcAft>
                <a:spcPts val="0"/>
              </a:spcAft>
              <a:buSzPts val="1600"/>
              <a:buChar char="•"/>
              <a:defRPr/>
            </a:lvl1pPr>
            <a:lvl2pPr marL="914400" lvl="1" indent="-330200" algn="l" rtl="0">
              <a:lnSpc>
                <a:spcPct val="100000"/>
              </a:lnSpc>
              <a:spcBef>
                <a:spcPts val="1100"/>
              </a:spcBef>
              <a:spcAft>
                <a:spcPts val="0"/>
              </a:spcAft>
              <a:buSzPts val="1600"/>
              <a:buChar char="•"/>
              <a:defRPr/>
            </a:lvl2pPr>
            <a:lvl3pPr marL="1371600" lvl="2" indent="-323850" algn="l" rtl="0">
              <a:lnSpc>
                <a:spcPct val="100000"/>
              </a:lnSpc>
              <a:spcBef>
                <a:spcPts val="1100"/>
              </a:spcBef>
              <a:spcAft>
                <a:spcPts val="0"/>
              </a:spcAft>
              <a:buSzPts val="1500"/>
              <a:buChar char="•"/>
              <a:defRPr/>
            </a:lvl3pPr>
            <a:lvl4pPr marL="1828800" lvl="3" indent="-304800" algn="l" rtl="0">
              <a:lnSpc>
                <a:spcPct val="100000"/>
              </a:lnSpc>
              <a:spcBef>
                <a:spcPts val="1100"/>
              </a:spcBef>
              <a:spcAft>
                <a:spcPts val="0"/>
              </a:spcAft>
              <a:buSzPts val="1200"/>
              <a:buChar char="•"/>
              <a:defRPr/>
            </a:lvl4pPr>
            <a:lvl5pPr marL="2286000" lvl="4" indent="-298450" algn="l" rtl="0">
              <a:lnSpc>
                <a:spcPct val="100000"/>
              </a:lnSpc>
              <a:spcBef>
                <a:spcPts val="1100"/>
              </a:spcBef>
              <a:spcAft>
                <a:spcPts val="0"/>
              </a:spcAft>
              <a:buSzPts val="1100"/>
              <a:buChar char="•"/>
              <a:defRPr/>
            </a:lvl5pPr>
            <a:lvl6pPr marL="2743200" lvl="5" indent="-298450" algn="l" rtl="0">
              <a:lnSpc>
                <a:spcPct val="100000"/>
              </a:lnSpc>
              <a:spcBef>
                <a:spcPts val="1100"/>
              </a:spcBef>
              <a:spcAft>
                <a:spcPts val="0"/>
              </a:spcAft>
              <a:buSzPts val="1100"/>
              <a:buChar char="•"/>
              <a:defRPr/>
            </a:lvl6pPr>
            <a:lvl7pPr marL="3200400" lvl="6" indent="-298450" algn="l" rtl="0">
              <a:lnSpc>
                <a:spcPct val="100000"/>
              </a:lnSpc>
              <a:spcBef>
                <a:spcPts val="1100"/>
              </a:spcBef>
              <a:spcAft>
                <a:spcPts val="0"/>
              </a:spcAft>
              <a:buSzPts val="1100"/>
              <a:buChar char="•"/>
              <a:defRPr/>
            </a:lvl7pPr>
            <a:lvl8pPr marL="3657600" lvl="7" indent="-298450" algn="l" rtl="0">
              <a:lnSpc>
                <a:spcPct val="100000"/>
              </a:lnSpc>
              <a:spcBef>
                <a:spcPts val="1100"/>
              </a:spcBef>
              <a:spcAft>
                <a:spcPts val="0"/>
              </a:spcAft>
              <a:buSzPts val="1100"/>
              <a:buChar char="•"/>
              <a:defRPr/>
            </a:lvl8pPr>
            <a:lvl9pPr marL="4114800" lvl="8" indent="-298450" algn="l" rtl="0">
              <a:lnSpc>
                <a:spcPct val="100000"/>
              </a:lnSpc>
              <a:spcBef>
                <a:spcPts val="1100"/>
              </a:spcBef>
              <a:spcAft>
                <a:spcPts val="1100"/>
              </a:spcAft>
              <a:buSzPts val="11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mp; Subtitle">
  <p:cSld name="TITLE_1">
    <p:spTree>
      <p:nvGrpSpPr>
        <p:cNvPr id="1" name="Shape 1389"/>
        <p:cNvGrpSpPr/>
        <p:nvPr/>
      </p:nvGrpSpPr>
      <p:grpSpPr>
        <a:xfrm>
          <a:off x="0" y="0"/>
          <a:ext cx="0" cy="0"/>
          <a:chOff x="0" y="0"/>
          <a:chExt cx="0" cy="0"/>
        </a:xfrm>
      </p:grpSpPr>
      <p:sp>
        <p:nvSpPr>
          <p:cNvPr id="1390" name="Google Shape;1390;p68"/>
          <p:cNvSpPr txBox="1">
            <a:spLocks noGrp="1"/>
          </p:cNvSpPr>
          <p:nvPr>
            <p:ph type="title"/>
          </p:nvPr>
        </p:nvSpPr>
        <p:spPr>
          <a:xfrm>
            <a:off x="889000" y="1149350"/>
            <a:ext cx="10413900" cy="2324100"/>
          </a:xfrm>
          <a:prstGeom prst="rect">
            <a:avLst/>
          </a:prstGeom>
          <a:noFill/>
          <a:ln>
            <a:noFill/>
          </a:ln>
        </p:spPr>
        <p:txBody>
          <a:bodyPr spcFirstLastPara="1" wrap="square" lIns="25400" tIns="25400" rIns="25400" bIns="25400" anchor="b" anchorCtr="0">
            <a:noAutofit/>
          </a:bodyPr>
          <a:lstStyle>
            <a:lvl1pPr lvl="0" algn="ctr" rtl="0">
              <a:lnSpc>
                <a:spcPct val="100000"/>
              </a:lnSpc>
              <a:spcBef>
                <a:spcPts val="0"/>
              </a:spcBef>
              <a:spcAft>
                <a:spcPts val="0"/>
              </a:spcAft>
              <a:buClr>
                <a:srgbClr val="000000"/>
              </a:buClr>
              <a:buSzPts val="900"/>
              <a:buNone/>
              <a:defRPr/>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1391" name="Google Shape;1391;p68"/>
          <p:cNvSpPr txBox="1">
            <a:spLocks noGrp="1"/>
          </p:cNvSpPr>
          <p:nvPr>
            <p:ph type="body" idx="1"/>
          </p:nvPr>
        </p:nvSpPr>
        <p:spPr>
          <a:xfrm>
            <a:off x="889000" y="3536950"/>
            <a:ext cx="10413900" cy="794100"/>
          </a:xfrm>
          <a:prstGeom prst="rect">
            <a:avLst/>
          </a:prstGeom>
          <a:noFill/>
          <a:ln>
            <a:noFill/>
          </a:ln>
        </p:spPr>
        <p:txBody>
          <a:bodyPr spcFirstLastPara="1" wrap="square" lIns="25400" tIns="25400" rIns="25400" bIns="25400" anchor="t" anchorCtr="0">
            <a:noAutofit/>
          </a:bodyPr>
          <a:lstStyle>
            <a:lvl1pPr marL="457200" lvl="0" indent="-228600" algn="ctr" rtl="0">
              <a:lnSpc>
                <a:spcPct val="100000"/>
              </a:lnSpc>
              <a:spcBef>
                <a:spcPts val="0"/>
              </a:spcBef>
              <a:spcAft>
                <a:spcPts val="0"/>
              </a:spcAft>
              <a:buClr>
                <a:srgbClr val="000000"/>
              </a:buClr>
              <a:buSzPts val="2700"/>
              <a:buFont typeface="Helvetica Neue"/>
              <a:buNone/>
              <a:defRPr sz="2700"/>
            </a:lvl1pPr>
            <a:lvl2pPr marL="914400" lvl="1" indent="-228600" algn="ctr" rtl="0">
              <a:lnSpc>
                <a:spcPct val="100000"/>
              </a:lnSpc>
              <a:spcBef>
                <a:spcPts val="0"/>
              </a:spcBef>
              <a:spcAft>
                <a:spcPts val="0"/>
              </a:spcAft>
              <a:buClr>
                <a:srgbClr val="000000"/>
              </a:buClr>
              <a:buSzPts val="2700"/>
              <a:buFont typeface="Helvetica Neue"/>
              <a:buNone/>
              <a:defRPr sz="2700"/>
            </a:lvl2pPr>
            <a:lvl3pPr marL="1371600" lvl="2" indent="-228600" algn="ctr" rtl="0">
              <a:lnSpc>
                <a:spcPct val="100000"/>
              </a:lnSpc>
              <a:spcBef>
                <a:spcPts val="0"/>
              </a:spcBef>
              <a:spcAft>
                <a:spcPts val="0"/>
              </a:spcAft>
              <a:buClr>
                <a:srgbClr val="000000"/>
              </a:buClr>
              <a:buSzPts val="2700"/>
              <a:buFont typeface="Helvetica Neue"/>
              <a:buNone/>
              <a:defRPr sz="2700"/>
            </a:lvl3pPr>
            <a:lvl4pPr marL="1828800" lvl="3" indent="-228600" algn="ctr" rtl="0">
              <a:lnSpc>
                <a:spcPct val="100000"/>
              </a:lnSpc>
              <a:spcBef>
                <a:spcPts val="0"/>
              </a:spcBef>
              <a:spcAft>
                <a:spcPts val="0"/>
              </a:spcAft>
              <a:buClr>
                <a:srgbClr val="000000"/>
              </a:buClr>
              <a:buSzPts val="2700"/>
              <a:buFont typeface="Helvetica Neue"/>
              <a:buNone/>
              <a:defRPr sz="2700"/>
            </a:lvl4pPr>
            <a:lvl5pPr marL="2286000" lvl="4" indent="-228600" algn="ctr" rtl="0">
              <a:lnSpc>
                <a:spcPct val="100000"/>
              </a:lnSpc>
              <a:spcBef>
                <a:spcPts val="0"/>
              </a:spcBef>
              <a:spcAft>
                <a:spcPts val="0"/>
              </a:spcAft>
              <a:buClr>
                <a:srgbClr val="000000"/>
              </a:buClr>
              <a:buSzPts val="2700"/>
              <a:buFont typeface="Helvetica Neue"/>
              <a:buNone/>
              <a:defRPr sz="2700"/>
            </a:lvl5pPr>
            <a:lvl6pPr marL="2743200" lvl="5" indent="-298450" algn="l" rtl="0">
              <a:lnSpc>
                <a:spcPct val="100000"/>
              </a:lnSpc>
              <a:spcBef>
                <a:spcPts val="2900"/>
              </a:spcBef>
              <a:spcAft>
                <a:spcPts val="0"/>
              </a:spcAft>
              <a:buClr>
                <a:srgbClr val="000000"/>
              </a:buClr>
              <a:buSzPts val="1100"/>
              <a:buChar char="•"/>
              <a:defRPr/>
            </a:lvl6pPr>
            <a:lvl7pPr marL="3200400" lvl="6" indent="-298450" algn="l" rtl="0">
              <a:lnSpc>
                <a:spcPct val="100000"/>
              </a:lnSpc>
              <a:spcBef>
                <a:spcPts val="2900"/>
              </a:spcBef>
              <a:spcAft>
                <a:spcPts val="0"/>
              </a:spcAft>
              <a:buClr>
                <a:srgbClr val="000000"/>
              </a:buClr>
              <a:buSzPts val="1100"/>
              <a:buChar char="•"/>
              <a:defRPr/>
            </a:lvl7pPr>
            <a:lvl8pPr marL="3657600" lvl="7" indent="-298450" algn="l" rtl="0">
              <a:lnSpc>
                <a:spcPct val="100000"/>
              </a:lnSpc>
              <a:spcBef>
                <a:spcPts val="2900"/>
              </a:spcBef>
              <a:spcAft>
                <a:spcPts val="0"/>
              </a:spcAft>
              <a:buClr>
                <a:srgbClr val="000000"/>
              </a:buClr>
              <a:buSzPts val="1100"/>
              <a:buChar char="•"/>
              <a:defRPr/>
            </a:lvl8pPr>
            <a:lvl9pPr marL="4114800" lvl="8" indent="-298450" algn="l" rtl="0">
              <a:lnSpc>
                <a:spcPct val="100000"/>
              </a:lnSpc>
              <a:spcBef>
                <a:spcPts val="2900"/>
              </a:spcBef>
              <a:spcAft>
                <a:spcPts val="0"/>
              </a:spcAft>
              <a:buClr>
                <a:srgbClr val="000000"/>
              </a:buClr>
              <a:buSzPts val="1100"/>
              <a:buChar char="•"/>
              <a:defRPr/>
            </a:lvl9pPr>
          </a:lstStyle>
          <a:p>
            <a:endParaRPr/>
          </a:p>
        </p:txBody>
      </p:sp>
      <p:sp>
        <p:nvSpPr>
          <p:cNvPr id="1392" name="Google Shape;1392;p68"/>
          <p:cNvSpPr txBox="1">
            <a:spLocks noGrp="1"/>
          </p:cNvSpPr>
          <p:nvPr>
            <p:ph type="sldNum" idx="12"/>
          </p:nvPr>
        </p:nvSpPr>
        <p:spPr>
          <a:xfrm>
            <a:off x="5979516" y="6540500"/>
            <a:ext cx="226800" cy="230400"/>
          </a:xfrm>
          <a:prstGeom prst="rect">
            <a:avLst/>
          </a:prstGeom>
          <a:noFill/>
          <a:ln>
            <a:noFill/>
          </a:ln>
        </p:spPr>
        <p:txBody>
          <a:bodyPr spcFirstLastPara="1" wrap="square" lIns="25400" tIns="25400" rIns="25400" bIns="25400" anchor="t" anchorCtr="0">
            <a:noAutofit/>
          </a:bodyPr>
          <a:lstStyle>
            <a:lvl1pPr marL="0" lvl="0"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200"/>
              <a:buFont typeface="Helvetica Neue Light"/>
              <a:buNone/>
              <a:defRPr sz="12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700" dirty="0">
              <a:latin typeface="Exo 2 Regular"/>
              <a:ea typeface="Exo 2 Regular"/>
              <a:cs typeface="Exo 2 Regular"/>
              <a:sym typeface="Exo 2 Regula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4. blank color lines 1">
  <p:cSld name="4. blank color lines">
    <p:bg>
      <p:bgPr>
        <a:solidFill>
          <a:schemeClr val="dk2"/>
        </a:solidFill>
        <a:effectLst/>
      </p:bgPr>
    </p:bg>
    <p:spTree>
      <p:nvGrpSpPr>
        <p:cNvPr id="1" name="Shape 1417"/>
        <p:cNvGrpSpPr/>
        <p:nvPr/>
      </p:nvGrpSpPr>
      <p:grpSpPr>
        <a:xfrm>
          <a:off x="0" y="0"/>
          <a:ext cx="0" cy="0"/>
          <a:chOff x="0" y="0"/>
          <a:chExt cx="0" cy="0"/>
        </a:xfrm>
      </p:grpSpPr>
      <p:grpSp>
        <p:nvGrpSpPr>
          <p:cNvPr id="1418" name="Google Shape;1418;p70"/>
          <p:cNvGrpSpPr/>
          <p:nvPr/>
        </p:nvGrpSpPr>
        <p:grpSpPr>
          <a:xfrm>
            <a:off x="10577699" y="6495227"/>
            <a:ext cx="1323412" cy="240233"/>
            <a:chOff x="1753506" y="1074221"/>
            <a:chExt cx="2173448" cy="394536"/>
          </a:xfrm>
        </p:grpSpPr>
        <p:sp>
          <p:nvSpPr>
            <p:cNvPr id="1419" name="Google Shape;1419;p70"/>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0" name="Google Shape;1420;p70"/>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1" name="Google Shape;1421;p70"/>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2" name="Google Shape;1422;p70"/>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3" name="Google Shape;1423;p70"/>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4" name="Google Shape;1424;p70"/>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5" name="Google Shape;1425;p70"/>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6" name="Google Shape;1426;p70"/>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7" name="Google Shape;1427;p70"/>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8" name="Google Shape;1428;p70"/>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29" name="Google Shape;1429;p70"/>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30" name="Google Shape;1430;p70"/>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31" name="Google Shape;1431;p70"/>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32" name="Google Shape;1432;p70"/>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33" name="Google Shape;1433;p70"/>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grpSp>
      <p:sp>
        <p:nvSpPr>
          <p:cNvPr id="1434" name="Google Shape;1434;p70"/>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3700"/>
              <a:buNone/>
              <a:defRPr sz="3600">
                <a:solidFill>
                  <a:schemeClr val="lt1"/>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435" name="Google Shape;1435;p70"/>
          <p:cNvSpPr txBox="1">
            <a:spLocks noGrp="1"/>
          </p:cNvSpPr>
          <p:nvPr>
            <p:ph type="subTitle" idx="1"/>
          </p:nvPr>
        </p:nvSpPr>
        <p:spPr>
          <a:xfrm>
            <a:off x="443900" y="842607"/>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37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3700"/>
              <a:buFont typeface="Exo 2"/>
              <a:buNone/>
              <a:defRPr sz="3700">
                <a:latin typeface="Exo 2"/>
                <a:ea typeface="Exo 2"/>
                <a:cs typeface="Exo 2"/>
                <a:sym typeface="Exo 2"/>
              </a:defRPr>
            </a:lvl2pPr>
            <a:lvl3pPr lvl="2" algn="ctr" rtl="0">
              <a:lnSpc>
                <a:spcPct val="100000"/>
              </a:lnSpc>
              <a:spcBef>
                <a:spcPts val="0"/>
              </a:spcBef>
              <a:spcAft>
                <a:spcPts val="0"/>
              </a:spcAft>
              <a:buSzPts val="3700"/>
              <a:buFont typeface="Exo 2"/>
              <a:buNone/>
              <a:defRPr sz="3700">
                <a:latin typeface="Exo 2"/>
                <a:ea typeface="Exo 2"/>
                <a:cs typeface="Exo 2"/>
                <a:sym typeface="Exo 2"/>
              </a:defRPr>
            </a:lvl3pPr>
            <a:lvl4pPr lvl="3" algn="ctr" rtl="0">
              <a:lnSpc>
                <a:spcPct val="100000"/>
              </a:lnSpc>
              <a:spcBef>
                <a:spcPts val="0"/>
              </a:spcBef>
              <a:spcAft>
                <a:spcPts val="0"/>
              </a:spcAft>
              <a:buSzPts val="3700"/>
              <a:buFont typeface="Exo 2"/>
              <a:buNone/>
              <a:defRPr sz="3700">
                <a:latin typeface="Exo 2"/>
                <a:ea typeface="Exo 2"/>
                <a:cs typeface="Exo 2"/>
                <a:sym typeface="Exo 2"/>
              </a:defRPr>
            </a:lvl4pPr>
            <a:lvl5pPr lvl="4" algn="ctr" rtl="0">
              <a:lnSpc>
                <a:spcPct val="100000"/>
              </a:lnSpc>
              <a:spcBef>
                <a:spcPts val="0"/>
              </a:spcBef>
              <a:spcAft>
                <a:spcPts val="0"/>
              </a:spcAft>
              <a:buSzPts val="3700"/>
              <a:buFont typeface="Exo 2"/>
              <a:buNone/>
              <a:defRPr sz="3700">
                <a:latin typeface="Exo 2"/>
                <a:ea typeface="Exo 2"/>
                <a:cs typeface="Exo 2"/>
                <a:sym typeface="Exo 2"/>
              </a:defRPr>
            </a:lvl5pPr>
            <a:lvl6pPr lvl="5" algn="ctr" rtl="0">
              <a:lnSpc>
                <a:spcPct val="100000"/>
              </a:lnSpc>
              <a:spcBef>
                <a:spcPts val="0"/>
              </a:spcBef>
              <a:spcAft>
                <a:spcPts val="0"/>
              </a:spcAft>
              <a:buSzPts val="3700"/>
              <a:buFont typeface="Exo 2"/>
              <a:buNone/>
              <a:defRPr sz="3700">
                <a:latin typeface="Exo 2"/>
                <a:ea typeface="Exo 2"/>
                <a:cs typeface="Exo 2"/>
                <a:sym typeface="Exo 2"/>
              </a:defRPr>
            </a:lvl6pPr>
            <a:lvl7pPr lvl="6" algn="ctr" rtl="0">
              <a:lnSpc>
                <a:spcPct val="100000"/>
              </a:lnSpc>
              <a:spcBef>
                <a:spcPts val="0"/>
              </a:spcBef>
              <a:spcAft>
                <a:spcPts val="0"/>
              </a:spcAft>
              <a:buSzPts val="3700"/>
              <a:buFont typeface="Exo 2"/>
              <a:buNone/>
              <a:defRPr sz="3700">
                <a:latin typeface="Exo 2"/>
                <a:ea typeface="Exo 2"/>
                <a:cs typeface="Exo 2"/>
                <a:sym typeface="Exo 2"/>
              </a:defRPr>
            </a:lvl7pPr>
            <a:lvl8pPr lvl="7" algn="ctr" rtl="0">
              <a:lnSpc>
                <a:spcPct val="100000"/>
              </a:lnSpc>
              <a:spcBef>
                <a:spcPts val="0"/>
              </a:spcBef>
              <a:spcAft>
                <a:spcPts val="0"/>
              </a:spcAft>
              <a:buSzPts val="3700"/>
              <a:buFont typeface="Exo 2"/>
              <a:buNone/>
              <a:defRPr sz="3700">
                <a:latin typeface="Exo 2"/>
                <a:ea typeface="Exo 2"/>
                <a:cs typeface="Exo 2"/>
                <a:sym typeface="Exo 2"/>
              </a:defRPr>
            </a:lvl8pPr>
            <a:lvl9pPr lvl="8" algn="ctr" rtl="0">
              <a:lnSpc>
                <a:spcPct val="100000"/>
              </a:lnSpc>
              <a:spcBef>
                <a:spcPts val="0"/>
              </a:spcBef>
              <a:spcAft>
                <a:spcPts val="0"/>
              </a:spcAft>
              <a:buSzPts val="3700"/>
              <a:buFont typeface="Exo 2"/>
              <a:buNone/>
              <a:defRPr sz="3700">
                <a:latin typeface="Exo 2"/>
                <a:ea typeface="Exo 2"/>
                <a:cs typeface="Exo 2"/>
                <a:sym typeface="Exo 2"/>
              </a:defRPr>
            </a:lvl9pPr>
          </a:lstStyle>
          <a:p>
            <a:endParaRPr/>
          </a:p>
        </p:txBody>
      </p:sp>
      <p:grpSp>
        <p:nvGrpSpPr>
          <p:cNvPr id="1436" name="Google Shape;1436;p70"/>
          <p:cNvGrpSpPr/>
          <p:nvPr/>
        </p:nvGrpSpPr>
        <p:grpSpPr>
          <a:xfrm>
            <a:off x="10724605" y="-178949"/>
            <a:ext cx="1725226" cy="2043112"/>
            <a:chOff x="10448639" y="85535"/>
            <a:chExt cx="1725226" cy="2043112"/>
          </a:xfrm>
        </p:grpSpPr>
        <p:sp>
          <p:nvSpPr>
            <p:cNvPr id="1437" name="Google Shape;1437;p70"/>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38" name="Google Shape;1438;p70"/>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39" name="Google Shape;1439;p70"/>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40" name="Google Shape;1440;p70"/>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41" name="Google Shape;1441;p70"/>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sp>
          <p:nvSpPr>
            <p:cNvPr id="1442" name="Google Shape;1442;p70"/>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500"/>
                <a:buFont typeface="Exo 2"/>
                <a:buNone/>
              </a:pPr>
              <a:endParaRPr sz="1900"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66"/>
        <p:cNvGrpSpPr/>
        <p:nvPr/>
      </p:nvGrpSpPr>
      <p:grpSpPr>
        <a:xfrm>
          <a:off x="0" y="0"/>
          <a:ext cx="0" cy="0"/>
          <a:chOff x="0" y="0"/>
          <a:chExt cx="0" cy="0"/>
        </a:xfrm>
      </p:grpSpPr>
      <p:sp>
        <p:nvSpPr>
          <p:cNvPr id="1467" name="Google Shape;1467;p72"/>
          <p:cNvSpPr txBox="1">
            <a:spLocks noGrp="1"/>
          </p:cNvSpPr>
          <p:nvPr>
            <p:ph type="title"/>
          </p:nvPr>
        </p:nvSpPr>
        <p:spPr>
          <a:xfrm>
            <a:off x="415600" y="593367"/>
            <a:ext cx="11360700" cy="763500"/>
          </a:xfrm>
          <a:prstGeom prst="rect">
            <a:avLst/>
          </a:prstGeom>
        </p:spPr>
        <p:txBody>
          <a:bodyPr spcFirstLastPara="1" wrap="square" lIns="0" tIns="0" rIns="0" bIns="0"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8" name="Google Shape;1468;p72"/>
          <p:cNvSpPr txBox="1">
            <a:spLocks noGrp="1"/>
          </p:cNvSpPr>
          <p:nvPr>
            <p:ph type="body" idx="1"/>
          </p:nvPr>
        </p:nvSpPr>
        <p:spPr>
          <a:xfrm>
            <a:off x="415600" y="1536633"/>
            <a:ext cx="11360700" cy="45552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a:lvl1pPr>
            <a:lvl2pPr marL="914400" lvl="1" indent="-330200" rtl="0">
              <a:spcBef>
                <a:spcPts val="1000"/>
              </a:spcBef>
              <a:spcAft>
                <a:spcPts val="0"/>
              </a:spcAft>
              <a:buSzPts val="1600"/>
              <a:buChar char="•"/>
              <a:defRPr/>
            </a:lvl2pPr>
            <a:lvl3pPr marL="1371600" lvl="2" indent="-317500" rtl="0">
              <a:spcBef>
                <a:spcPts val="1000"/>
              </a:spcBef>
              <a:spcAft>
                <a:spcPts val="0"/>
              </a:spcAft>
              <a:buSzPts val="1400"/>
              <a:buChar char="•"/>
              <a:defRPr/>
            </a:lvl3pPr>
            <a:lvl4pPr marL="1828800" lvl="3" indent="-304800" rtl="0">
              <a:spcBef>
                <a:spcPts val="1000"/>
              </a:spcBef>
              <a:spcAft>
                <a:spcPts val="0"/>
              </a:spcAft>
              <a:buSzPts val="1200"/>
              <a:buChar char="•"/>
              <a:defRPr/>
            </a:lvl4pPr>
            <a:lvl5pPr marL="2286000" lvl="4" indent="-292100" rtl="0">
              <a:spcBef>
                <a:spcPts val="1000"/>
              </a:spcBef>
              <a:spcAft>
                <a:spcPts val="0"/>
              </a:spcAft>
              <a:buSzPts val="1000"/>
              <a:buChar char="•"/>
              <a:defRPr/>
            </a:lvl5pPr>
            <a:lvl6pPr marL="2743200" lvl="5" indent="-292100" rtl="0">
              <a:spcBef>
                <a:spcPts val="1000"/>
              </a:spcBef>
              <a:spcAft>
                <a:spcPts val="0"/>
              </a:spcAft>
              <a:buSzPts val="1000"/>
              <a:buChar char="•"/>
              <a:defRPr/>
            </a:lvl6pPr>
            <a:lvl7pPr marL="3200400" lvl="6" indent="-292100" rtl="0">
              <a:spcBef>
                <a:spcPts val="1000"/>
              </a:spcBef>
              <a:spcAft>
                <a:spcPts val="0"/>
              </a:spcAft>
              <a:buSzPts val="1000"/>
              <a:buChar char="•"/>
              <a:defRPr/>
            </a:lvl7pPr>
            <a:lvl8pPr marL="3657600" lvl="7" indent="-292100" rtl="0">
              <a:spcBef>
                <a:spcPts val="1000"/>
              </a:spcBef>
              <a:spcAft>
                <a:spcPts val="0"/>
              </a:spcAft>
              <a:buSzPts val="1000"/>
              <a:buChar char="•"/>
              <a:defRPr/>
            </a:lvl8pPr>
            <a:lvl9pPr marL="4114800" lvl="8" indent="-292100" rtl="0">
              <a:spcBef>
                <a:spcPts val="1000"/>
              </a:spcBef>
              <a:spcAft>
                <a:spcPts val="1000"/>
              </a:spcAft>
              <a:buSzPts val="1000"/>
              <a:buChar char="•"/>
              <a:defRPr/>
            </a:lvl9pPr>
          </a:lstStyle>
          <a:p>
            <a:endParaRPr/>
          </a:p>
        </p:txBody>
      </p:sp>
      <p:sp>
        <p:nvSpPr>
          <p:cNvPr id="1469" name="Google Shape;1469;p72"/>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5. CS 3 bucket sidebar 1">
  <p:cSld name="5. CS 3 bucket sidebar_1">
    <p:spTree>
      <p:nvGrpSpPr>
        <p:cNvPr id="1" name="Shape 1488"/>
        <p:cNvGrpSpPr/>
        <p:nvPr/>
      </p:nvGrpSpPr>
      <p:grpSpPr>
        <a:xfrm>
          <a:off x="0" y="0"/>
          <a:ext cx="0" cy="0"/>
          <a:chOff x="0" y="0"/>
          <a:chExt cx="0" cy="0"/>
        </a:xfrm>
      </p:grpSpPr>
      <p:sp>
        <p:nvSpPr>
          <p:cNvPr id="1489" name="Google Shape;1489;p75"/>
          <p:cNvSpPr/>
          <p:nvPr/>
        </p:nvSpPr>
        <p:spPr>
          <a:xfrm flipH="1">
            <a:off x="7976066" y="-1905"/>
            <a:ext cx="4205454" cy="6860381"/>
          </a:xfrm>
          <a:custGeom>
            <a:avLst/>
            <a:gdLst/>
            <a:ahLst/>
            <a:cxnLst/>
            <a:rect l="l" t="t" r="r" b="b"/>
            <a:pathLst>
              <a:path w="7972425" h="476250" extrusionOk="0">
                <a:moveTo>
                  <a:pt x="0" y="0"/>
                </a:moveTo>
                <a:lnTo>
                  <a:pt x="7972425" y="0"/>
                </a:lnTo>
                <a:lnTo>
                  <a:pt x="7972425" y="476250"/>
                </a:lnTo>
                <a:lnTo>
                  <a:pt x="0" y="47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90" name="Google Shape;1490;p75"/>
          <p:cNvSpPr txBox="1">
            <a:spLocks noGrp="1"/>
          </p:cNvSpPr>
          <p:nvPr>
            <p:ph type="body" idx="1"/>
          </p:nvPr>
        </p:nvSpPr>
        <p:spPr>
          <a:xfrm>
            <a:off x="8406798" y="516591"/>
            <a:ext cx="3315600" cy="5307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SzPts val="1400"/>
              <a:buFont typeface="Exo 2 Regular"/>
              <a:buNone/>
              <a:defRPr sz="2000" i="0">
                <a:solidFill>
                  <a:schemeClr val="accent3"/>
                </a:solidFill>
                <a:latin typeface="Exo 2 Regular"/>
                <a:ea typeface="Exo 2 Regular"/>
                <a:cs typeface="Exo 2 Regular"/>
                <a:sym typeface="Exo 2 Regular"/>
              </a:defRPr>
            </a:lvl1pPr>
            <a:lvl2pPr marL="914400" lvl="1"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2pPr>
            <a:lvl3pPr marL="1371600" lvl="2"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3pPr>
            <a:lvl4pPr marL="1828800" lvl="3"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4pPr>
            <a:lvl5pPr marL="2286000" lvl="4"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5pPr>
            <a:lvl6pPr marL="2743200" lvl="5"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6pPr>
            <a:lvl7pPr marL="3200400" lvl="6"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7pPr>
            <a:lvl8pPr marL="3657600" lvl="7" indent="-317500" algn="l" rtl="0">
              <a:lnSpc>
                <a:spcPct val="100000"/>
              </a:lnSpc>
              <a:spcBef>
                <a:spcPts val="1600"/>
              </a:spcBef>
              <a:spcAft>
                <a:spcPts val="0"/>
              </a:spcAft>
              <a:buSzPts val="1400"/>
              <a:buFont typeface="Exo 2 Regular"/>
              <a:buChar char="•"/>
              <a:defRPr>
                <a:latin typeface="Exo 2 Regular"/>
                <a:ea typeface="Exo 2 Regular"/>
                <a:cs typeface="Exo 2 Regular"/>
                <a:sym typeface="Exo 2 Regular"/>
              </a:defRPr>
            </a:lvl8pPr>
            <a:lvl9pPr marL="4114800" lvl="8" indent="-317500" algn="l" rtl="0">
              <a:lnSpc>
                <a:spcPct val="100000"/>
              </a:lnSpc>
              <a:spcBef>
                <a:spcPts val="1600"/>
              </a:spcBef>
              <a:spcAft>
                <a:spcPts val="1600"/>
              </a:spcAft>
              <a:buSzPts val="1400"/>
              <a:buFont typeface="Exo 2 Regular"/>
              <a:buChar char="•"/>
              <a:defRPr>
                <a:latin typeface="Exo 2 Regular"/>
                <a:ea typeface="Exo 2 Regular"/>
                <a:cs typeface="Exo 2 Regular"/>
                <a:sym typeface="Exo 2 Regular"/>
              </a:defRPr>
            </a:lvl9pPr>
          </a:lstStyle>
          <a:p>
            <a:endParaRPr/>
          </a:p>
        </p:txBody>
      </p:sp>
      <p:sp>
        <p:nvSpPr>
          <p:cNvPr id="1491" name="Google Shape;1491;p75"/>
          <p:cNvSpPr txBox="1">
            <a:spLocks noGrp="1"/>
          </p:cNvSpPr>
          <p:nvPr>
            <p:ph type="title"/>
          </p:nvPr>
        </p:nvSpPr>
        <p:spPr>
          <a:xfrm>
            <a:off x="443900" y="230771"/>
            <a:ext cx="73017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92" name="Google Shape;1492;p75"/>
          <p:cNvSpPr txBox="1">
            <a:spLocks noGrp="1"/>
          </p:cNvSpPr>
          <p:nvPr>
            <p:ph type="subTitle" idx="2"/>
          </p:nvPr>
        </p:nvSpPr>
        <p:spPr>
          <a:xfrm>
            <a:off x="443900" y="1018109"/>
            <a:ext cx="7301700" cy="834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493" name="Google Shape;1493;p75"/>
          <p:cNvSpPr txBox="1">
            <a:spLocks noGrp="1"/>
          </p:cNvSpPr>
          <p:nvPr>
            <p:ph type="body" idx="3"/>
          </p:nvPr>
        </p:nvSpPr>
        <p:spPr>
          <a:xfrm>
            <a:off x="8406798" y="1187822"/>
            <a:ext cx="3315600" cy="5018400"/>
          </a:xfrm>
          <a:prstGeom prst="rect">
            <a:avLst/>
          </a:prstGeom>
          <a:noFill/>
          <a:ln>
            <a:noFill/>
          </a:ln>
        </p:spPr>
        <p:txBody>
          <a:bodyPr spcFirstLastPara="1" wrap="square" lIns="0" tIns="0" rIns="0" bIns="0" anchor="ctr" anchorCtr="0">
            <a:noAutofit/>
          </a:bodyPr>
          <a:lstStyle>
            <a:lvl1pPr marL="457200" lvl="0" indent="-317500" algn="l" rtl="0">
              <a:lnSpc>
                <a:spcPct val="100000"/>
              </a:lnSpc>
              <a:spcBef>
                <a:spcPts val="600"/>
              </a:spcBef>
              <a:spcAft>
                <a:spcPts val="0"/>
              </a:spcAft>
              <a:buClr>
                <a:schemeClr val="lt1"/>
              </a:buClr>
              <a:buSzPts val="1400"/>
              <a:buFont typeface="Exo 2"/>
              <a:buChar char="•"/>
              <a:defRPr sz="1600" i="0">
                <a:solidFill>
                  <a:schemeClr val="lt1"/>
                </a:solidFill>
                <a:latin typeface="Exo 2"/>
                <a:ea typeface="Exo 2"/>
                <a:cs typeface="Exo 2"/>
                <a:sym typeface="Exo 2"/>
              </a:defRPr>
            </a:lvl1pPr>
            <a:lvl2pPr marL="914400" lvl="1"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2pPr>
            <a:lvl3pPr marL="1371600" lvl="2"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3pPr>
            <a:lvl4pPr marL="1828800" lvl="3"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4pPr>
            <a:lvl5pPr marL="2286000" lvl="4"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5pPr>
            <a:lvl6pPr marL="2743200" lvl="5"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6pPr>
            <a:lvl7pPr marL="3200400" lvl="6"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7pPr>
            <a:lvl8pPr marL="3657600" lvl="7" indent="-317500" algn="l" rtl="0">
              <a:lnSpc>
                <a:spcPct val="100000"/>
              </a:lnSpc>
              <a:spcBef>
                <a:spcPts val="1000"/>
              </a:spcBef>
              <a:spcAft>
                <a:spcPts val="0"/>
              </a:spcAft>
              <a:buClr>
                <a:schemeClr val="lt1"/>
              </a:buClr>
              <a:buSzPts val="1400"/>
              <a:buFont typeface="Exo 2"/>
              <a:buChar char="•"/>
              <a:defRPr>
                <a:solidFill>
                  <a:schemeClr val="lt1"/>
                </a:solidFill>
                <a:latin typeface="Exo 2"/>
                <a:ea typeface="Exo 2"/>
                <a:cs typeface="Exo 2"/>
                <a:sym typeface="Exo 2"/>
              </a:defRPr>
            </a:lvl8pPr>
            <a:lvl9pPr marL="4114800" lvl="8" indent="-317500" algn="l" rtl="0">
              <a:lnSpc>
                <a:spcPct val="100000"/>
              </a:lnSpc>
              <a:spcBef>
                <a:spcPts val="1000"/>
              </a:spcBef>
              <a:spcAft>
                <a:spcPts val="1000"/>
              </a:spcAft>
              <a:buClr>
                <a:schemeClr val="lt1"/>
              </a:buClr>
              <a:buSzPts val="1400"/>
              <a:buFont typeface="Exo 2"/>
              <a:buChar char="•"/>
              <a:defRPr>
                <a:solidFill>
                  <a:schemeClr val="lt1"/>
                </a:solidFill>
                <a:latin typeface="Exo 2"/>
                <a:ea typeface="Exo 2"/>
                <a:cs typeface="Exo 2"/>
                <a:sym typeface="Exo 2"/>
              </a:defRPr>
            </a:lvl9pPr>
          </a:lstStyle>
          <a:p>
            <a:endParaRPr/>
          </a:p>
        </p:txBody>
      </p:sp>
      <p:grpSp>
        <p:nvGrpSpPr>
          <p:cNvPr id="1494" name="Google Shape;1494;p75"/>
          <p:cNvGrpSpPr/>
          <p:nvPr/>
        </p:nvGrpSpPr>
        <p:grpSpPr>
          <a:xfrm>
            <a:off x="10577698" y="6495228"/>
            <a:ext cx="1323412" cy="240233"/>
            <a:chOff x="1753506" y="1074221"/>
            <a:chExt cx="2173448" cy="394536"/>
          </a:xfrm>
        </p:grpSpPr>
        <p:sp>
          <p:nvSpPr>
            <p:cNvPr id="1495" name="Google Shape;1495;p75"/>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96" name="Google Shape;1496;p75"/>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97" name="Google Shape;1497;p75"/>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98" name="Google Shape;1498;p75"/>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99" name="Google Shape;1499;p75"/>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0" name="Google Shape;1500;p75"/>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1" name="Google Shape;1501;p75"/>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2" name="Google Shape;1502;p75"/>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3" name="Google Shape;1503;p75"/>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4" name="Google Shape;1504;p75"/>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5" name="Google Shape;1505;p75"/>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6" name="Google Shape;1506;p75"/>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7" name="Google Shape;1507;p75"/>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8" name="Google Shape;1508;p75"/>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09" name="Google Shape;1509;p75"/>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510" name="Google Shape;1510;p75"/>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11" name="Google Shape;1511;p75"/>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 Title slide with text">
  <p:cSld name="1. Title slide no pattern ">
    <p:bg>
      <p:bgPr>
        <a:solidFill>
          <a:schemeClr val="dk2"/>
        </a:solidFill>
        <a:effectLst/>
      </p:bgPr>
    </p:bg>
    <p:spTree>
      <p:nvGrpSpPr>
        <p:cNvPr id="1" name="Shape 220"/>
        <p:cNvGrpSpPr/>
        <p:nvPr/>
      </p:nvGrpSpPr>
      <p:grpSpPr>
        <a:xfrm>
          <a:off x="0" y="0"/>
          <a:ext cx="0" cy="0"/>
          <a:chOff x="0" y="0"/>
          <a:chExt cx="0" cy="0"/>
        </a:xfrm>
      </p:grpSpPr>
      <p:sp>
        <p:nvSpPr>
          <p:cNvPr id="221" name="Google Shape;221;p9"/>
          <p:cNvSpPr/>
          <p:nvPr/>
        </p:nvSpPr>
        <p:spPr>
          <a:xfrm>
            <a:off x="3761232" y="0"/>
            <a:ext cx="84309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Exo 2"/>
              <a:buNone/>
            </a:pPr>
            <a:endParaRPr sz="1400" b="0" i="0" u="none" strike="noStrike" cap="none" dirty="0">
              <a:solidFill>
                <a:schemeClr val="lt1"/>
              </a:solidFill>
              <a:latin typeface="Exo 2"/>
              <a:ea typeface="Exo 2"/>
              <a:cs typeface="Exo 2"/>
              <a:sym typeface="Exo 2"/>
            </a:endParaRPr>
          </a:p>
        </p:txBody>
      </p:sp>
      <p:cxnSp>
        <p:nvCxnSpPr>
          <p:cNvPr id="222" name="Google Shape;222;p9"/>
          <p:cNvCxnSpPr/>
          <p:nvPr/>
        </p:nvCxnSpPr>
        <p:spPr>
          <a:xfrm>
            <a:off x="3769112" y="0"/>
            <a:ext cx="0" cy="6858000"/>
          </a:xfrm>
          <a:prstGeom prst="straightConnector1">
            <a:avLst/>
          </a:prstGeom>
          <a:noFill/>
          <a:ln w="28575" cap="flat" cmpd="sng">
            <a:solidFill>
              <a:schemeClr val="accent3"/>
            </a:solidFill>
            <a:prstDash val="solid"/>
            <a:round/>
            <a:headEnd type="none" w="sm" len="sm"/>
            <a:tailEnd type="none" w="sm" len="sm"/>
          </a:ln>
        </p:spPr>
      </p:cxnSp>
      <p:grpSp>
        <p:nvGrpSpPr>
          <p:cNvPr id="223" name="Google Shape;223;p9"/>
          <p:cNvGrpSpPr/>
          <p:nvPr/>
        </p:nvGrpSpPr>
        <p:grpSpPr>
          <a:xfrm>
            <a:off x="482523" y="473976"/>
            <a:ext cx="1905896" cy="345969"/>
            <a:chOff x="1753506" y="1074221"/>
            <a:chExt cx="2173448" cy="394536"/>
          </a:xfrm>
        </p:grpSpPr>
        <p:sp>
          <p:nvSpPr>
            <p:cNvPr id="224" name="Google Shape;224;p9"/>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5" name="Google Shape;225;p9"/>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6" name="Google Shape;226;p9"/>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7" name="Google Shape;227;p9"/>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8" name="Google Shape;228;p9"/>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9" name="Google Shape;229;p9"/>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0" name="Google Shape;230;p9"/>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1" name="Google Shape;231;p9"/>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2" name="Google Shape;232;p9"/>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3" name="Google Shape;233;p9"/>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4" name="Google Shape;234;p9"/>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5" name="Google Shape;235;p9"/>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6" name="Google Shape;236;p9"/>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7" name="Google Shape;237;p9"/>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8" name="Google Shape;238;p9"/>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39" name="Google Shape;239;p9"/>
          <p:cNvSpPr txBox="1">
            <a:spLocks noGrp="1"/>
          </p:cNvSpPr>
          <p:nvPr>
            <p:ph type="body" idx="1"/>
          </p:nvPr>
        </p:nvSpPr>
        <p:spPr>
          <a:xfrm>
            <a:off x="4124960" y="1568799"/>
            <a:ext cx="7477800" cy="4233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solidFill>
                  <a:srgbClr val="666666"/>
                </a:solidFill>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240" name="Google Shape;240;p9"/>
          <p:cNvSpPr txBox="1">
            <a:spLocks noGrp="1"/>
          </p:cNvSpPr>
          <p:nvPr>
            <p:ph type="ctrTitle"/>
          </p:nvPr>
        </p:nvSpPr>
        <p:spPr>
          <a:xfrm>
            <a:off x="477838" y="1568801"/>
            <a:ext cx="29325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accent3"/>
              </a:buClr>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1. Title slide no pattern ">
  <p:cSld name="1. Title slide no pattern _1">
    <p:bg>
      <p:bgPr>
        <a:solidFill>
          <a:srgbClr val="003865"/>
        </a:solidFill>
        <a:effectLst/>
      </p:bgPr>
    </p:bg>
    <p:spTree>
      <p:nvGrpSpPr>
        <p:cNvPr id="1" name="Shape 1512"/>
        <p:cNvGrpSpPr/>
        <p:nvPr/>
      </p:nvGrpSpPr>
      <p:grpSpPr>
        <a:xfrm>
          <a:off x="0" y="0"/>
          <a:ext cx="0" cy="0"/>
          <a:chOff x="0" y="0"/>
          <a:chExt cx="0" cy="0"/>
        </a:xfrm>
      </p:grpSpPr>
      <p:sp>
        <p:nvSpPr>
          <p:cNvPr id="1513" name="Google Shape;1513;p76"/>
          <p:cNvSpPr/>
          <p:nvPr/>
        </p:nvSpPr>
        <p:spPr>
          <a:xfrm>
            <a:off x="3761232" y="0"/>
            <a:ext cx="8430900" cy="68580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Exo 2"/>
              <a:buNone/>
            </a:pPr>
            <a:endParaRPr sz="1400" b="0" i="0" u="none" strike="noStrike" cap="none" dirty="0">
              <a:solidFill>
                <a:srgbClr val="FFFFFF"/>
              </a:solidFill>
              <a:latin typeface="Exo 2"/>
              <a:ea typeface="Exo 2"/>
              <a:cs typeface="Exo 2"/>
              <a:sym typeface="Exo 2"/>
            </a:endParaRPr>
          </a:p>
        </p:txBody>
      </p:sp>
      <p:cxnSp>
        <p:nvCxnSpPr>
          <p:cNvPr id="1514" name="Google Shape;1514;p76"/>
          <p:cNvCxnSpPr/>
          <p:nvPr/>
        </p:nvCxnSpPr>
        <p:spPr>
          <a:xfrm>
            <a:off x="3769113" y="0"/>
            <a:ext cx="0" cy="6858000"/>
          </a:xfrm>
          <a:prstGeom prst="straightConnector1">
            <a:avLst/>
          </a:prstGeom>
          <a:noFill/>
          <a:ln w="28575" cap="flat" cmpd="sng">
            <a:solidFill>
              <a:srgbClr val="F88D2B"/>
            </a:solidFill>
            <a:prstDash val="solid"/>
            <a:round/>
            <a:headEnd type="none" w="sm" len="sm"/>
            <a:tailEnd type="none" w="sm" len="sm"/>
          </a:ln>
        </p:spPr>
      </p:cxnSp>
      <p:grpSp>
        <p:nvGrpSpPr>
          <p:cNvPr id="1515" name="Google Shape;1515;p76"/>
          <p:cNvGrpSpPr/>
          <p:nvPr/>
        </p:nvGrpSpPr>
        <p:grpSpPr>
          <a:xfrm>
            <a:off x="483104" y="474553"/>
            <a:ext cx="1907168" cy="345788"/>
            <a:chOff x="0" y="0"/>
            <a:chExt cx="1907168" cy="345788"/>
          </a:xfrm>
        </p:grpSpPr>
        <p:sp>
          <p:nvSpPr>
            <p:cNvPr id="1516" name="Google Shape;1516;p76"/>
            <p:cNvSpPr/>
            <p:nvPr/>
          </p:nvSpPr>
          <p:spPr>
            <a:xfrm>
              <a:off x="0" y="261051"/>
              <a:ext cx="102222" cy="82296"/>
            </a:xfrm>
            <a:custGeom>
              <a:avLst/>
              <a:gdLst/>
              <a:ahLst/>
              <a:cxnLst/>
              <a:rect l="l" t="t" r="r" b="b"/>
              <a:pathLst>
                <a:path w="21600" h="21600" extrusionOk="0">
                  <a:moveTo>
                    <a:pt x="16701" y="0"/>
                  </a:moveTo>
                  <a:lnTo>
                    <a:pt x="0" y="21600"/>
                  </a:lnTo>
                  <a:lnTo>
                    <a:pt x="21600" y="21600"/>
                  </a:lnTo>
                  <a:lnTo>
                    <a:pt x="16701" y="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17" name="Google Shape;1517;p76"/>
            <p:cNvSpPr/>
            <p:nvPr/>
          </p:nvSpPr>
          <p:spPr>
            <a:xfrm>
              <a:off x="94513" y="258344"/>
              <a:ext cx="234090" cy="84996"/>
            </a:xfrm>
            <a:custGeom>
              <a:avLst/>
              <a:gdLst/>
              <a:ahLst/>
              <a:cxnLst/>
              <a:rect l="l" t="t" r="r" b="b"/>
              <a:pathLst>
                <a:path w="21600" h="21600" extrusionOk="0">
                  <a:moveTo>
                    <a:pt x="0" y="0"/>
                  </a:moveTo>
                  <a:lnTo>
                    <a:pt x="2212" y="21600"/>
                  </a:lnTo>
                  <a:lnTo>
                    <a:pt x="21600" y="21600"/>
                  </a:lnTo>
                  <a:lnTo>
                    <a:pt x="21600" y="1422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18" name="Google Shape;1518;p76"/>
            <p:cNvSpPr/>
            <p:nvPr/>
          </p:nvSpPr>
          <p:spPr>
            <a:xfrm>
              <a:off x="103826" y="167077"/>
              <a:ext cx="224424" cy="131220"/>
            </a:xfrm>
            <a:custGeom>
              <a:avLst/>
              <a:gdLst/>
              <a:ahLst/>
              <a:cxnLst/>
              <a:rect l="l" t="t" r="r" b="b"/>
              <a:pathLst>
                <a:path w="21600" h="21600" extrusionOk="0">
                  <a:moveTo>
                    <a:pt x="0" y="12782"/>
                  </a:moveTo>
                  <a:lnTo>
                    <a:pt x="21600" y="21600"/>
                  </a:lnTo>
                  <a:lnTo>
                    <a:pt x="21600" y="0"/>
                  </a:lnTo>
                  <a:lnTo>
                    <a:pt x="0" y="12782"/>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19" name="Google Shape;1519;p76"/>
            <p:cNvSpPr/>
            <p:nvPr/>
          </p:nvSpPr>
          <p:spPr>
            <a:xfrm>
              <a:off x="112555" y="0"/>
              <a:ext cx="215730" cy="225234"/>
            </a:xfrm>
            <a:custGeom>
              <a:avLst/>
              <a:gdLst/>
              <a:ahLst/>
              <a:cxnLst/>
              <a:rect l="l" t="t" r="r" b="b"/>
              <a:pathLst>
                <a:path w="21600" h="21600" extrusionOk="0">
                  <a:moveTo>
                    <a:pt x="0" y="21600"/>
                  </a:moveTo>
                  <a:lnTo>
                    <a:pt x="21600" y="14440"/>
                  </a:lnTo>
                  <a:lnTo>
                    <a:pt x="21600" y="0"/>
                  </a:lnTo>
                  <a:lnTo>
                    <a:pt x="0" y="2160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0" name="Google Shape;1520;p76"/>
            <p:cNvSpPr/>
            <p:nvPr/>
          </p:nvSpPr>
          <p:spPr>
            <a:xfrm>
              <a:off x="374487" y="3339"/>
              <a:ext cx="141156" cy="252774"/>
            </a:xfrm>
            <a:custGeom>
              <a:avLst/>
              <a:gdLst/>
              <a:ahLst/>
              <a:cxnLst/>
              <a:rect l="l" t="t" r="r" b="b"/>
              <a:pathLst>
                <a:path w="21600" h="21600" extrusionOk="0">
                  <a:moveTo>
                    <a:pt x="4283" y="15513"/>
                  </a:moveTo>
                  <a:lnTo>
                    <a:pt x="4283" y="0"/>
                  </a:lnTo>
                  <a:lnTo>
                    <a:pt x="0" y="0"/>
                  </a:lnTo>
                  <a:lnTo>
                    <a:pt x="0" y="16845"/>
                  </a:lnTo>
                  <a:cubicBezTo>
                    <a:pt x="0" y="21410"/>
                    <a:pt x="6180" y="21600"/>
                    <a:pt x="12757" y="21600"/>
                  </a:cubicBezTo>
                  <a:cubicBezTo>
                    <a:pt x="15483" y="21600"/>
                    <a:pt x="18489" y="21581"/>
                    <a:pt x="21600" y="21516"/>
                  </a:cubicBezTo>
                  <a:lnTo>
                    <a:pt x="21600" y="19611"/>
                  </a:lnTo>
                  <a:lnTo>
                    <a:pt x="12613" y="19611"/>
                  </a:lnTo>
                  <a:cubicBezTo>
                    <a:pt x="5451" y="19607"/>
                    <a:pt x="4283" y="18896"/>
                    <a:pt x="4283" y="1551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1" name="Google Shape;1521;p76"/>
            <p:cNvSpPr/>
            <p:nvPr/>
          </p:nvSpPr>
          <p:spPr>
            <a:xfrm>
              <a:off x="538522" y="3718"/>
              <a:ext cx="31914" cy="38286"/>
            </a:xfrm>
            <a:custGeom>
              <a:avLst/>
              <a:gdLst/>
              <a:ahLst/>
              <a:cxnLst/>
              <a:rect l="l" t="t" r="r" b="b"/>
              <a:pathLst>
                <a:path w="21600" h="21600" extrusionOk="0">
                  <a:moveTo>
                    <a:pt x="10757" y="0"/>
                  </a:moveTo>
                  <a:cubicBezTo>
                    <a:pt x="2430" y="0"/>
                    <a:pt x="0" y="2853"/>
                    <a:pt x="0" y="10857"/>
                  </a:cubicBezTo>
                  <a:cubicBezTo>
                    <a:pt x="0" y="18861"/>
                    <a:pt x="2206" y="21600"/>
                    <a:pt x="10757" y="21600"/>
                  </a:cubicBezTo>
                  <a:cubicBezTo>
                    <a:pt x="19307" y="21600"/>
                    <a:pt x="21600" y="18847"/>
                    <a:pt x="21600" y="10857"/>
                  </a:cubicBezTo>
                  <a:cubicBezTo>
                    <a:pt x="21600" y="2868"/>
                    <a:pt x="19083" y="0"/>
                    <a:pt x="10757"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2" name="Google Shape;1522;p76"/>
            <p:cNvSpPr/>
            <p:nvPr/>
          </p:nvSpPr>
          <p:spPr>
            <a:xfrm>
              <a:off x="541245" y="62733"/>
              <a:ext cx="26400" cy="1926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3" name="Google Shape;1523;p76"/>
            <p:cNvSpPr/>
            <p:nvPr/>
          </p:nvSpPr>
          <p:spPr>
            <a:xfrm>
              <a:off x="592445" y="62733"/>
              <a:ext cx="179496" cy="195264"/>
            </a:xfrm>
            <a:custGeom>
              <a:avLst/>
              <a:gdLst/>
              <a:ahLst/>
              <a:cxnLst/>
              <a:rect l="l" t="t" r="r" b="b"/>
              <a:pathLst>
                <a:path w="21600" h="21600" extrusionOk="0">
                  <a:moveTo>
                    <a:pt x="10820" y="18142"/>
                  </a:moveTo>
                  <a:lnTo>
                    <a:pt x="3393" y="0"/>
                  </a:lnTo>
                  <a:lnTo>
                    <a:pt x="0" y="0"/>
                  </a:lnTo>
                  <a:lnTo>
                    <a:pt x="8214" y="19529"/>
                  </a:lnTo>
                  <a:cubicBezTo>
                    <a:pt x="8789" y="20928"/>
                    <a:pt x="9561" y="21600"/>
                    <a:pt x="10780" y="21600"/>
                  </a:cubicBezTo>
                  <a:cubicBezTo>
                    <a:pt x="11999" y="21600"/>
                    <a:pt x="12679" y="20917"/>
                    <a:pt x="13270" y="19529"/>
                  </a:cubicBezTo>
                  <a:lnTo>
                    <a:pt x="21600" y="0"/>
                  </a:lnTo>
                  <a:lnTo>
                    <a:pt x="18351" y="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4" name="Google Shape;1524;p76"/>
            <p:cNvSpPr/>
            <p:nvPr/>
          </p:nvSpPr>
          <p:spPr>
            <a:xfrm>
              <a:off x="777526" y="60128"/>
              <a:ext cx="168156" cy="197890"/>
            </a:xfrm>
            <a:custGeom>
              <a:avLst/>
              <a:gdLst/>
              <a:ahLst/>
              <a:cxnLst/>
              <a:rect l="l" t="t" r="r" b="b"/>
              <a:pathLst>
                <a:path w="21600" h="21586" extrusionOk="0">
                  <a:moveTo>
                    <a:pt x="10892" y="0"/>
                  </a:moveTo>
                  <a:cubicBezTo>
                    <a:pt x="2720" y="0"/>
                    <a:pt x="0" y="3165"/>
                    <a:pt x="0" y="10789"/>
                  </a:cubicBezTo>
                  <a:cubicBezTo>
                    <a:pt x="0" y="17019"/>
                    <a:pt x="2154" y="21586"/>
                    <a:pt x="10303" y="21586"/>
                  </a:cubicBezTo>
                  <a:cubicBezTo>
                    <a:pt x="13797" y="21600"/>
                    <a:pt x="17286" y="21367"/>
                    <a:pt x="20734" y="20888"/>
                  </a:cubicBezTo>
                  <a:lnTo>
                    <a:pt x="20423" y="18572"/>
                  </a:lnTo>
                  <a:cubicBezTo>
                    <a:pt x="17512" y="18939"/>
                    <a:pt x="14574" y="19137"/>
                    <a:pt x="11630" y="19163"/>
                  </a:cubicBezTo>
                  <a:cubicBezTo>
                    <a:pt x="5354" y="19163"/>
                    <a:pt x="3818" y="16956"/>
                    <a:pt x="3396" y="12648"/>
                  </a:cubicBezTo>
                  <a:lnTo>
                    <a:pt x="9296" y="12450"/>
                  </a:lnTo>
                  <a:cubicBezTo>
                    <a:pt x="12778" y="12331"/>
                    <a:pt x="18678" y="11859"/>
                    <a:pt x="21528" y="11456"/>
                  </a:cubicBezTo>
                  <a:cubicBezTo>
                    <a:pt x="21571" y="10833"/>
                    <a:pt x="21600" y="10052"/>
                    <a:pt x="21600" y="9464"/>
                  </a:cubicBezTo>
                  <a:cubicBezTo>
                    <a:pt x="21600" y="3719"/>
                    <a:pt x="19322" y="0"/>
                    <a:pt x="10892" y="0"/>
                  </a:cubicBezTo>
                  <a:close/>
                  <a:moveTo>
                    <a:pt x="18119" y="9657"/>
                  </a:moveTo>
                  <a:cubicBezTo>
                    <a:pt x="15831" y="9903"/>
                    <a:pt x="12078" y="10151"/>
                    <a:pt x="9898" y="10234"/>
                  </a:cubicBezTo>
                  <a:lnTo>
                    <a:pt x="3315" y="10493"/>
                  </a:lnTo>
                  <a:cubicBezTo>
                    <a:pt x="3315" y="5066"/>
                    <a:pt x="4622" y="2351"/>
                    <a:pt x="10892" y="2351"/>
                  </a:cubicBezTo>
                  <a:cubicBezTo>
                    <a:pt x="16327" y="2351"/>
                    <a:pt x="18174" y="4616"/>
                    <a:pt x="18174" y="8181"/>
                  </a:cubicBezTo>
                  <a:cubicBezTo>
                    <a:pt x="18174" y="8603"/>
                    <a:pt x="18161" y="9219"/>
                    <a:pt x="18119" y="9644"/>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5" name="Google Shape;1525;p76"/>
            <p:cNvSpPr/>
            <p:nvPr/>
          </p:nvSpPr>
          <p:spPr>
            <a:xfrm>
              <a:off x="985891" y="732"/>
              <a:ext cx="193644" cy="254737"/>
            </a:xfrm>
            <a:custGeom>
              <a:avLst/>
              <a:gdLst/>
              <a:ahLst/>
              <a:cxnLst/>
              <a:rect l="l" t="t" r="r" b="b"/>
              <a:pathLst>
                <a:path w="21600" h="21597" extrusionOk="0">
                  <a:moveTo>
                    <a:pt x="20558" y="6715"/>
                  </a:moveTo>
                  <a:cubicBezTo>
                    <a:pt x="20558" y="938"/>
                    <a:pt x="15448" y="0"/>
                    <a:pt x="9203" y="0"/>
                  </a:cubicBezTo>
                  <a:cubicBezTo>
                    <a:pt x="6119" y="-3"/>
                    <a:pt x="3040" y="194"/>
                    <a:pt x="0" y="588"/>
                  </a:cubicBezTo>
                  <a:lnTo>
                    <a:pt x="0" y="21593"/>
                  </a:lnTo>
                  <a:lnTo>
                    <a:pt x="5731" y="21593"/>
                  </a:lnTo>
                  <a:lnTo>
                    <a:pt x="5731" y="13443"/>
                  </a:lnTo>
                  <a:cubicBezTo>
                    <a:pt x="6728" y="13488"/>
                    <a:pt x="8039" y="13535"/>
                    <a:pt x="9192" y="13535"/>
                  </a:cubicBezTo>
                  <a:lnTo>
                    <a:pt x="14994" y="21597"/>
                  </a:lnTo>
                  <a:lnTo>
                    <a:pt x="21600" y="21597"/>
                  </a:lnTo>
                  <a:lnTo>
                    <a:pt x="15133" y="13036"/>
                  </a:lnTo>
                  <a:cubicBezTo>
                    <a:pt x="18458" y="12274"/>
                    <a:pt x="20558" y="10494"/>
                    <a:pt x="20558" y="6715"/>
                  </a:cubicBezTo>
                  <a:close/>
                  <a:moveTo>
                    <a:pt x="9220" y="10100"/>
                  </a:moveTo>
                  <a:cubicBezTo>
                    <a:pt x="8053" y="10114"/>
                    <a:pt x="6885" y="10077"/>
                    <a:pt x="5723" y="9990"/>
                  </a:cubicBezTo>
                  <a:lnTo>
                    <a:pt x="5723" y="3569"/>
                  </a:lnTo>
                  <a:cubicBezTo>
                    <a:pt x="6922" y="3451"/>
                    <a:pt x="8130" y="3390"/>
                    <a:pt x="9339" y="3387"/>
                  </a:cubicBezTo>
                  <a:cubicBezTo>
                    <a:pt x="13470" y="3387"/>
                    <a:pt x="14878" y="4330"/>
                    <a:pt x="14878" y="6698"/>
                  </a:cubicBezTo>
                  <a:cubicBezTo>
                    <a:pt x="14878" y="9411"/>
                    <a:pt x="12777" y="10100"/>
                    <a:pt x="9220" y="1010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6" name="Google Shape;1526;p76"/>
            <p:cNvSpPr/>
            <p:nvPr/>
          </p:nvSpPr>
          <p:spPr>
            <a:xfrm>
              <a:off x="1194689" y="60128"/>
              <a:ext cx="162787" cy="197802"/>
            </a:xfrm>
            <a:custGeom>
              <a:avLst/>
              <a:gdLst/>
              <a:ahLst/>
              <a:cxnLst/>
              <a:rect l="l" t="t" r="r" b="b"/>
              <a:pathLst>
                <a:path w="21597" h="21600" extrusionOk="0">
                  <a:moveTo>
                    <a:pt x="11105" y="0"/>
                  </a:moveTo>
                  <a:cubicBezTo>
                    <a:pt x="7720" y="36"/>
                    <a:pt x="4343" y="305"/>
                    <a:pt x="1013" y="804"/>
                  </a:cubicBezTo>
                  <a:lnTo>
                    <a:pt x="1539" y="4704"/>
                  </a:lnTo>
                  <a:cubicBezTo>
                    <a:pt x="4549" y="4369"/>
                    <a:pt x="7582" y="4184"/>
                    <a:pt x="10619" y="4151"/>
                  </a:cubicBezTo>
                  <a:cubicBezTo>
                    <a:pt x="13971" y="4151"/>
                    <a:pt x="15345" y="5256"/>
                    <a:pt x="15345" y="7670"/>
                  </a:cubicBezTo>
                  <a:cubicBezTo>
                    <a:pt x="12517" y="7767"/>
                    <a:pt x="9802" y="7850"/>
                    <a:pt x="7116" y="8204"/>
                  </a:cubicBezTo>
                  <a:cubicBezTo>
                    <a:pt x="1991" y="8864"/>
                    <a:pt x="0" y="11167"/>
                    <a:pt x="0" y="14891"/>
                  </a:cubicBezTo>
                  <a:cubicBezTo>
                    <a:pt x="0" y="19343"/>
                    <a:pt x="2798" y="21600"/>
                    <a:pt x="9904" y="21600"/>
                  </a:cubicBezTo>
                  <a:cubicBezTo>
                    <a:pt x="14552" y="21600"/>
                    <a:pt x="18420" y="21067"/>
                    <a:pt x="21381" y="19650"/>
                  </a:cubicBezTo>
                  <a:cubicBezTo>
                    <a:pt x="21526" y="18305"/>
                    <a:pt x="21597" y="17087"/>
                    <a:pt x="21597" y="15659"/>
                  </a:cubicBezTo>
                  <a:lnTo>
                    <a:pt x="21597" y="6770"/>
                  </a:lnTo>
                  <a:cubicBezTo>
                    <a:pt x="21600" y="1312"/>
                    <a:pt x="16837" y="0"/>
                    <a:pt x="11105" y="0"/>
                  </a:cubicBezTo>
                  <a:close/>
                  <a:moveTo>
                    <a:pt x="15335" y="14236"/>
                  </a:moveTo>
                  <a:cubicBezTo>
                    <a:pt x="15342" y="15179"/>
                    <a:pt x="15289" y="16121"/>
                    <a:pt x="15176" y="17059"/>
                  </a:cubicBezTo>
                  <a:cubicBezTo>
                    <a:pt x="13789" y="17545"/>
                    <a:pt x="12074" y="17628"/>
                    <a:pt x="10643" y="17628"/>
                  </a:cubicBezTo>
                  <a:cubicBezTo>
                    <a:pt x="7841" y="17628"/>
                    <a:pt x="6282" y="17048"/>
                    <a:pt x="6282" y="14827"/>
                  </a:cubicBezTo>
                  <a:cubicBezTo>
                    <a:pt x="6282" y="12606"/>
                    <a:pt x="7149" y="12015"/>
                    <a:pt x="9401" y="11579"/>
                  </a:cubicBezTo>
                  <a:cubicBezTo>
                    <a:pt x="11193" y="11236"/>
                    <a:pt x="13414" y="11189"/>
                    <a:pt x="15335" y="11107"/>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7" name="Google Shape;1527;p76"/>
            <p:cNvSpPr/>
            <p:nvPr/>
          </p:nvSpPr>
          <p:spPr>
            <a:xfrm>
              <a:off x="1388803" y="60128"/>
              <a:ext cx="260766" cy="195264"/>
            </a:xfrm>
            <a:custGeom>
              <a:avLst/>
              <a:gdLst/>
              <a:ahLst/>
              <a:cxnLst/>
              <a:rect l="l" t="t" r="r" b="b"/>
              <a:pathLst>
                <a:path w="21600" h="21600" extrusionOk="0">
                  <a:moveTo>
                    <a:pt x="15703" y="0"/>
                  </a:moveTo>
                  <a:cubicBezTo>
                    <a:pt x="14030" y="21"/>
                    <a:pt x="12373" y="435"/>
                    <a:pt x="10808" y="1223"/>
                  </a:cubicBezTo>
                  <a:cubicBezTo>
                    <a:pt x="9942" y="456"/>
                    <a:pt x="8701" y="0"/>
                    <a:pt x="6932" y="0"/>
                  </a:cubicBezTo>
                  <a:cubicBezTo>
                    <a:pt x="4443" y="0"/>
                    <a:pt x="1920" y="708"/>
                    <a:pt x="135" y="1975"/>
                  </a:cubicBezTo>
                  <a:cubicBezTo>
                    <a:pt x="44" y="3341"/>
                    <a:pt x="0" y="4572"/>
                    <a:pt x="0" y="6021"/>
                  </a:cubicBezTo>
                  <a:lnTo>
                    <a:pt x="0" y="21600"/>
                  </a:lnTo>
                  <a:lnTo>
                    <a:pt x="3984" y="21600"/>
                  </a:lnTo>
                  <a:lnTo>
                    <a:pt x="3984" y="7683"/>
                  </a:lnTo>
                  <a:cubicBezTo>
                    <a:pt x="3979" y="6728"/>
                    <a:pt x="4012" y="5774"/>
                    <a:pt x="4083" y="4824"/>
                  </a:cubicBezTo>
                  <a:cubicBezTo>
                    <a:pt x="4730" y="4459"/>
                    <a:pt x="5426" y="4269"/>
                    <a:pt x="6129" y="4264"/>
                  </a:cubicBezTo>
                  <a:cubicBezTo>
                    <a:pt x="8319" y="4264"/>
                    <a:pt x="8798" y="5794"/>
                    <a:pt x="8798" y="8511"/>
                  </a:cubicBezTo>
                  <a:lnTo>
                    <a:pt x="8798" y="21600"/>
                  </a:lnTo>
                  <a:lnTo>
                    <a:pt x="12790" y="21600"/>
                  </a:lnTo>
                  <a:lnTo>
                    <a:pt x="12790" y="8030"/>
                  </a:lnTo>
                  <a:cubicBezTo>
                    <a:pt x="12805" y="6997"/>
                    <a:pt x="12734" y="5965"/>
                    <a:pt x="12579" y="4952"/>
                  </a:cubicBezTo>
                  <a:cubicBezTo>
                    <a:pt x="13295" y="4503"/>
                    <a:pt x="14076" y="4262"/>
                    <a:pt x="14868" y="4247"/>
                  </a:cubicBezTo>
                  <a:cubicBezTo>
                    <a:pt x="17121" y="4247"/>
                    <a:pt x="17608" y="5730"/>
                    <a:pt x="17608" y="8494"/>
                  </a:cubicBezTo>
                  <a:lnTo>
                    <a:pt x="17608" y="21600"/>
                  </a:lnTo>
                  <a:lnTo>
                    <a:pt x="21600" y="21600"/>
                  </a:lnTo>
                  <a:lnTo>
                    <a:pt x="21600" y="8030"/>
                  </a:lnTo>
                  <a:cubicBezTo>
                    <a:pt x="21598" y="3674"/>
                    <a:pt x="20841" y="0"/>
                    <a:pt x="15703"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8" name="Google Shape;1528;p76"/>
            <p:cNvSpPr/>
            <p:nvPr/>
          </p:nvSpPr>
          <p:spPr>
            <a:xfrm>
              <a:off x="1684421" y="60128"/>
              <a:ext cx="171440" cy="285660"/>
            </a:xfrm>
            <a:custGeom>
              <a:avLst/>
              <a:gdLst/>
              <a:ahLst/>
              <a:cxnLst/>
              <a:rect l="l" t="t" r="r" b="b"/>
              <a:pathLst>
                <a:path w="21592" h="21600" extrusionOk="0">
                  <a:moveTo>
                    <a:pt x="10034" y="0"/>
                  </a:moveTo>
                  <a:cubicBezTo>
                    <a:pt x="6716" y="0"/>
                    <a:pt x="2947" y="394"/>
                    <a:pt x="206" y="1350"/>
                  </a:cubicBezTo>
                  <a:cubicBezTo>
                    <a:pt x="60" y="2270"/>
                    <a:pt x="-8" y="3193"/>
                    <a:pt x="1" y="4116"/>
                  </a:cubicBezTo>
                  <a:lnTo>
                    <a:pt x="1" y="21600"/>
                  </a:lnTo>
                  <a:lnTo>
                    <a:pt x="6072" y="21600"/>
                  </a:lnTo>
                  <a:lnTo>
                    <a:pt x="6072" y="14652"/>
                  </a:lnTo>
                  <a:cubicBezTo>
                    <a:pt x="7604" y="14850"/>
                    <a:pt x="9165" y="14954"/>
                    <a:pt x="10732" y="14964"/>
                  </a:cubicBezTo>
                  <a:cubicBezTo>
                    <a:pt x="18246" y="14964"/>
                    <a:pt x="21592" y="13132"/>
                    <a:pt x="21592" y="7487"/>
                  </a:cubicBezTo>
                  <a:cubicBezTo>
                    <a:pt x="21592" y="1760"/>
                    <a:pt x="18162" y="0"/>
                    <a:pt x="10034" y="0"/>
                  </a:cubicBezTo>
                  <a:close/>
                  <a:moveTo>
                    <a:pt x="9502" y="12101"/>
                  </a:moveTo>
                  <a:cubicBezTo>
                    <a:pt x="8339" y="12090"/>
                    <a:pt x="7185" y="11983"/>
                    <a:pt x="6072" y="11781"/>
                  </a:cubicBezTo>
                  <a:lnTo>
                    <a:pt x="6072" y="5188"/>
                  </a:lnTo>
                  <a:cubicBezTo>
                    <a:pt x="6065" y="4535"/>
                    <a:pt x="6115" y="3882"/>
                    <a:pt x="6222" y="3233"/>
                  </a:cubicBezTo>
                  <a:cubicBezTo>
                    <a:pt x="7142" y="2978"/>
                    <a:pt x="8691" y="2850"/>
                    <a:pt x="10034" y="2850"/>
                  </a:cubicBezTo>
                  <a:cubicBezTo>
                    <a:pt x="15246" y="2850"/>
                    <a:pt x="15483" y="5107"/>
                    <a:pt x="15483" y="7489"/>
                  </a:cubicBezTo>
                  <a:cubicBezTo>
                    <a:pt x="15476" y="10138"/>
                    <a:pt x="15326" y="12101"/>
                    <a:pt x="9502" y="1210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29" name="Google Shape;1529;p76"/>
            <p:cNvSpPr/>
            <p:nvPr/>
          </p:nvSpPr>
          <p:spPr>
            <a:xfrm>
              <a:off x="1881621" y="71540"/>
              <a:ext cx="15930" cy="20735"/>
            </a:xfrm>
            <a:custGeom>
              <a:avLst/>
              <a:gdLst/>
              <a:ahLst/>
              <a:cxnLst/>
              <a:rect l="l" t="t" r="r" b="b"/>
              <a:pathLst>
                <a:path w="21600" h="21487" extrusionOk="0">
                  <a:moveTo>
                    <a:pt x="18904" y="10439"/>
                  </a:moveTo>
                  <a:cubicBezTo>
                    <a:pt x="20420" y="9338"/>
                    <a:pt x="21195" y="7774"/>
                    <a:pt x="21013" y="6188"/>
                  </a:cubicBezTo>
                  <a:cubicBezTo>
                    <a:pt x="21228" y="4385"/>
                    <a:pt x="20258" y="2617"/>
                    <a:pt x="18420" y="1464"/>
                  </a:cubicBezTo>
                  <a:cubicBezTo>
                    <a:pt x="16109" y="391"/>
                    <a:pt x="13417" y="-113"/>
                    <a:pt x="10714" y="21"/>
                  </a:cubicBezTo>
                  <a:lnTo>
                    <a:pt x="0" y="21"/>
                  </a:lnTo>
                  <a:lnTo>
                    <a:pt x="0" y="21487"/>
                  </a:lnTo>
                  <a:lnTo>
                    <a:pt x="4630" y="21487"/>
                  </a:lnTo>
                  <a:lnTo>
                    <a:pt x="4630" y="12302"/>
                  </a:lnTo>
                  <a:lnTo>
                    <a:pt x="9055" y="12302"/>
                  </a:lnTo>
                  <a:lnTo>
                    <a:pt x="16347" y="21487"/>
                  </a:lnTo>
                  <a:lnTo>
                    <a:pt x="21600" y="21487"/>
                  </a:lnTo>
                  <a:lnTo>
                    <a:pt x="13686" y="12040"/>
                  </a:lnTo>
                  <a:cubicBezTo>
                    <a:pt x="15602" y="11934"/>
                    <a:pt x="17428" y="11374"/>
                    <a:pt x="18905" y="10439"/>
                  </a:cubicBezTo>
                  <a:close/>
                  <a:moveTo>
                    <a:pt x="9815" y="9311"/>
                  </a:moveTo>
                  <a:lnTo>
                    <a:pt x="4630" y="9311"/>
                  </a:lnTo>
                  <a:lnTo>
                    <a:pt x="4630" y="3117"/>
                  </a:lnTo>
                  <a:lnTo>
                    <a:pt x="12373" y="3117"/>
                  </a:lnTo>
                  <a:cubicBezTo>
                    <a:pt x="13049" y="3166"/>
                    <a:pt x="13714" y="3289"/>
                    <a:pt x="14342" y="3485"/>
                  </a:cubicBezTo>
                  <a:cubicBezTo>
                    <a:pt x="14912" y="3692"/>
                    <a:pt x="15408" y="3997"/>
                    <a:pt x="15794" y="4377"/>
                  </a:cubicBezTo>
                  <a:cubicBezTo>
                    <a:pt x="16199" y="4833"/>
                    <a:pt x="16404" y="5375"/>
                    <a:pt x="16381" y="5925"/>
                  </a:cubicBezTo>
                  <a:cubicBezTo>
                    <a:pt x="16442" y="6565"/>
                    <a:pt x="16249" y="7205"/>
                    <a:pt x="15829" y="7763"/>
                  </a:cubicBezTo>
                  <a:cubicBezTo>
                    <a:pt x="15495" y="8200"/>
                    <a:pt x="15003" y="8555"/>
                    <a:pt x="14412" y="8786"/>
                  </a:cubicBezTo>
                  <a:cubicBezTo>
                    <a:pt x="13767" y="9039"/>
                    <a:pt x="13061" y="9191"/>
                    <a:pt x="12338" y="9232"/>
                  </a:cubicBezTo>
                  <a:cubicBezTo>
                    <a:pt x="11543" y="9285"/>
                    <a:pt x="10679" y="9311"/>
                    <a:pt x="9815" y="9311"/>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30" name="Google Shape;1530;p76"/>
            <p:cNvSpPr/>
            <p:nvPr/>
          </p:nvSpPr>
          <p:spPr>
            <a:xfrm>
              <a:off x="1870269" y="62859"/>
              <a:ext cx="36899" cy="37332"/>
            </a:xfrm>
            <a:custGeom>
              <a:avLst/>
              <a:gdLst/>
              <a:ahLst/>
              <a:cxnLst/>
              <a:rect l="l" t="t" r="r" b="b"/>
              <a:pathLst>
                <a:path w="21298" h="21579" extrusionOk="0">
                  <a:moveTo>
                    <a:pt x="20440" y="6389"/>
                  </a:moveTo>
                  <a:cubicBezTo>
                    <a:pt x="19906" y="5109"/>
                    <a:pt x="19116" y="3950"/>
                    <a:pt x="18119" y="2983"/>
                  </a:cubicBezTo>
                  <a:cubicBezTo>
                    <a:pt x="17147" y="2032"/>
                    <a:pt x="15993" y="1286"/>
                    <a:pt x="14724" y="790"/>
                  </a:cubicBezTo>
                  <a:cubicBezTo>
                    <a:pt x="13443" y="265"/>
                    <a:pt x="12070" y="-3"/>
                    <a:pt x="10684" y="1"/>
                  </a:cubicBezTo>
                  <a:cubicBezTo>
                    <a:pt x="9278" y="-6"/>
                    <a:pt x="7885" y="262"/>
                    <a:pt x="6584" y="790"/>
                  </a:cubicBezTo>
                  <a:cubicBezTo>
                    <a:pt x="3990" y="1806"/>
                    <a:pt x="1922" y="3827"/>
                    <a:pt x="853" y="6389"/>
                  </a:cubicBezTo>
                  <a:cubicBezTo>
                    <a:pt x="274" y="7779"/>
                    <a:pt x="-16" y="9271"/>
                    <a:pt x="1" y="10775"/>
                  </a:cubicBezTo>
                  <a:cubicBezTo>
                    <a:pt x="-12" y="12245"/>
                    <a:pt x="257" y="13704"/>
                    <a:pt x="795" y="15073"/>
                  </a:cubicBezTo>
                  <a:cubicBezTo>
                    <a:pt x="1296" y="16347"/>
                    <a:pt x="2045" y="17509"/>
                    <a:pt x="2999" y="18494"/>
                  </a:cubicBezTo>
                  <a:cubicBezTo>
                    <a:pt x="3956" y="19467"/>
                    <a:pt x="5100" y="20238"/>
                    <a:pt x="6363" y="20760"/>
                  </a:cubicBezTo>
                  <a:cubicBezTo>
                    <a:pt x="7734" y="21316"/>
                    <a:pt x="9203" y="21594"/>
                    <a:pt x="10683" y="21579"/>
                  </a:cubicBezTo>
                  <a:cubicBezTo>
                    <a:pt x="12068" y="21581"/>
                    <a:pt x="13440" y="21318"/>
                    <a:pt x="14724" y="20804"/>
                  </a:cubicBezTo>
                  <a:cubicBezTo>
                    <a:pt x="15987" y="20297"/>
                    <a:pt x="17139" y="19553"/>
                    <a:pt x="18118" y="18611"/>
                  </a:cubicBezTo>
                  <a:cubicBezTo>
                    <a:pt x="19114" y="17637"/>
                    <a:pt x="19904" y="16474"/>
                    <a:pt x="20440" y="15190"/>
                  </a:cubicBezTo>
                  <a:cubicBezTo>
                    <a:pt x="21584" y="12377"/>
                    <a:pt x="21584" y="9232"/>
                    <a:pt x="20440" y="6419"/>
                  </a:cubicBezTo>
                  <a:close/>
                  <a:moveTo>
                    <a:pt x="18339" y="14430"/>
                  </a:moveTo>
                  <a:cubicBezTo>
                    <a:pt x="17942" y="15476"/>
                    <a:pt x="17343" y="16435"/>
                    <a:pt x="16576" y="17252"/>
                  </a:cubicBezTo>
                  <a:cubicBezTo>
                    <a:pt x="13451" y="20512"/>
                    <a:pt x="8261" y="20635"/>
                    <a:pt x="4983" y="17526"/>
                  </a:cubicBezTo>
                  <a:cubicBezTo>
                    <a:pt x="4841" y="17391"/>
                    <a:pt x="4703" y="17251"/>
                    <a:pt x="4571" y="17105"/>
                  </a:cubicBezTo>
                  <a:cubicBezTo>
                    <a:pt x="3826" y="16282"/>
                    <a:pt x="3256" y="15317"/>
                    <a:pt x="2896" y="14269"/>
                  </a:cubicBezTo>
                  <a:cubicBezTo>
                    <a:pt x="2506" y="13156"/>
                    <a:pt x="2312" y="11983"/>
                    <a:pt x="2323" y="10804"/>
                  </a:cubicBezTo>
                  <a:cubicBezTo>
                    <a:pt x="2307" y="9572"/>
                    <a:pt x="2522" y="8348"/>
                    <a:pt x="2955" y="7193"/>
                  </a:cubicBezTo>
                  <a:cubicBezTo>
                    <a:pt x="3350" y="6144"/>
                    <a:pt x="3955" y="5184"/>
                    <a:pt x="4732" y="4372"/>
                  </a:cubicBezTo>
                  <a:cubicBezTo>
                    <a:pt x="5479" y="3585"/>
                    <a:pt x="6378" y="2958"/>
                    <a:pt x="7377" y="2530"/>
                  </a:cubicBezTo>
                  <a:cubicBezTo>
                    <a:pt x="8425" y="2097"/>
                    <a:pt x="9549" y="1878"/>
                    <a:pt x="10683" y="1886"/>
                  </a:cubicBezTo>
                  <a:cubicBezTo>
                    <a:pt x="12906" y="1861"/>
                    <a:pt x="15037" y="2762"/>
                    <a:pt x="16561" y="4372"/>
                  </a:cubicBezTo>
                  <a:cubicBezTo>
                    <a:pt x="17329" y="5188"/>
                    <a:pt x="17928" y="6147"/>
                    <a:pt x="18324" y="7193"/>
                  </a:cubicBezTo>
                  <a:cubicBezTo>
                    <a:pt x="19204" y="9551"/>
                    <a:pt x="19204" y="12145"/>
                    <a:pt x="18324" y="14503"/>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grpSp>
      <p:sp>
        <p:nvSpPr>
          <p:cNvPr id="1531" name="Google Shape;1531;p76"/>
          <p:cNvSpPr txBox="1">
            <a:spLocks noGrp="1"/>
          </p:cNvSpPr>
          <p:nvPr>
            <p:ph type="body" idx="1"/>
          </p:nvPr>
        </p:nvSpPr>
        <p:spPr>
          <a:xfrm>
            <a:off x="4124959" y="1568799"/>
            <a:ext cx="7477800" cy="42339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600"/>
              </a:spcBef>
              <a:spcAft>
                <a:spcPts val="0"/>
              </a:spcAft>
              <a:buSzPts val="1600"/>
              <a:buChar char="•"/>
              <a:defRPr/>
            </a:lvl1pPr>
            <a:lvl2pPr marL="914400" lvl="1" indent="-330200" algn="l" rtl="0">
              <a:lnSpc>
                <a:spcPct val="115000"/>
              </a:lnSpc>
              <a:spcBef>
                <a:spcPts val="600"/>
              </a:spcBef>
              <a:spcAft>
                <a:spcPts val="0"/>
              </a:spcAft>
              <a:buSzPts val="1600"/>
              <a:buChar char="•"/>
              <a:defRPr/>
            </a:lvl2pPr>
            <a:lvl3pPr marL="1371600" lvl="2" indent="-330200" algn="l" rtl="0">
              <a:lnSpc>
                <a:spcPct val="115000"/>
              </a:lnSpc>
              <a:spcBef>
                <a:spcPts val="600"/>
              </a:spcBef>
              <a:spcAft>
                <a:spcPts val="0"/>
              </a:spcAft>
              <a:buSzPts val="1600"/>
              <a:buChar char="•"/>
              <a:defRPr/>
            </a:lvl3pPr>
            <a:lvl4pPr marL="1828800" lvl="3" indent="-330200" algn="l" rtl="0">
              <a:lnSpc>
                <a:spcPct val="115000"/>
              </a:lnSpc>
              <a:spcBef>
                <a:spcPts val="600"/>
              </a:spcBef>
              <a:spcAft>
                <a:spcPts val="0"/>
              </a:spcAft>
              <a:buSzPts val="1600"/>
              <a:buChar char="•"/>
              <a:defRPr/>
            </a:lvl4pPr>
            <a:lvl5pPr marL="2286000" lvl="4" indent="-330200" algn="l" rtl="0">
              <a:lnSpc>
                <a:spcPct val="115000"/>
              </a:lnSpc>
              <a:spcBef>
                <a:spcPts val="600"/>
              </a:spcBef>
              <a:spcAft>
                <a:spcPts val="0"/>
              </a:spcAft>
              <a:buSzPts val="1600"/>
              <a:buChar char="•"/>
              <a:defRPr/>
            </a:lvl5pPr>
            <a:lvl6pPr marL="2743200" lvl="5" indent="-330200" algn="l" rtl="0">
              <a:lnSpc>
                <a:spcPct val="115000"/>
              </a:lnSpc>
              <a:spcBef>
                <a:spcPts val="600"/>
              </a:spcBef>
              <a:spcAft>
                <a:spcPts val="0"/>
              </a:spcAft>
              <a:buSzPts val="1600"/>
              <a:buChar char="•"/>
              <a:defRPr/>
            </a:lvl6pPr>
            <a:lvl7pPr marL="3200400" lvl="6" indent="-330200" algn="l" rtl="0">
              <a:lnSpc>
                <a:spcPct val="115000"/>
              </a:lnSpc>
              <a:spcBef>
                <a:spcPts val="600"/>
              </a:spcBef>
              <a:spcAft>
                <a:spcPts val="0"/>
              </a:spcAft>
              <a:buSzPts val="1600"/>
              <a:buChar char="•"/>
              <a:defRPr/>
            </a:lvl7pPr>
            <a:lvl8pPr marL="3657600" lvl="7" indent="-330200" algn="l" rtl="0">
              <a:lnSpc>
                <a:spcPct val="115000"/>
              </a:lnSpc>
              <a:spcBef>
                <a:spcPts val="600"/>
              </a:spcBef>
              <a:spcAft>
                <a:spcPts val="0"/>
              </a:spcAft>
              <a:buSzPts val="1600"/>
              <a:buChar char="•"/>
              <a:defRPr/>
            </a:lvl8pPr>
            <a:lvl9pPr marL="4114800" lvl="8" indent="-330200" algn="l" rtl="0">
              <a:lnSpc>
                <a:spcPct val="115000"/>
              </a:lnSpc>
              <a:spcBef>
                <a:spcPts val="600"/>
              </a:spcBef>
              <a:spcAft>
                <a:spcPts val="0"/>
              </a:spcAft>
              <a:buSzPts val="1600"/>
              <a:buChar char="•"/>
              <a:defRPr/>
            </a:lvl9pPr>
          </a:lstStyle>
          <a:p>
            <a:endParaRPr/>
          </a:p>
        </p:txBody>
      </p:sp>
      <p:sp>
        <p:nvSpPr>
          <p:cNvPr id="1532" name="Google Shape;1532;p76"/>
          <p:cNvSpPr txBox="1">
            <a:spLocks noGrp="1"/>
          </p:cNvSpPr>
          <p:nvPr>
            <p:ph type="title"/>
          </p:nvPr>
        </p:nvSpPr>
        <p:spPr>
          <a:xfrm>
            <a:off x="477837" y="1568801"/>
            <a:ext cx="2932500" cy="27852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rgbClr val="F88D2B"/>
              </a:buClr>
              <a:buSzPts val="4800"/>
              <a:buFont typeface="Exo 2"/>
              <a:buNone/>
              <a:defRPr sz="4800">
                <a:solidFill>
                  <a:srgbClr val="F88D2B"/>
                </a:solidFill>
              </a:defRPr>
            </a:lvl1pPr>
            <a:lvl2pPr lvl="1" algn="l" rtl="0">
              <a:lnSpc>
                <a:spcPct val="100000"/>
              </a:lnSpc>
              <a:spcBef>
                <a:spcPts val="0"/>
              </a:spcBef>
              <a:spcAft>
                <a:spcPts val="0"/>
              </a:spcAft>
              <a:buClr>
                <a:schemeClr val="accent1"/>
              </a:buClr>
              <a:buSzPts val="1800"/>
              <a:buNone/>
              <a:defRPr/>
            </a:lvl2pPr>
            <a:lvl3pPr lvl="2" algn="l" rtl="0">
              <a:lnSpc>
                <a:spcPct val="100000"/>
              </a:lnSpc>
              <a:spcBef>
                <a:spcPts val="0"/>
              </a:spcBef>
              <a:spcAft>
                <a:spcPts val="0"/>
              </a:spcAft>
              <a:buClr>
                <a:schemeClr val="accent1"/>
              </a:buClr>
              <a:buSzPts val="1800"/>
              <a:buNone/>
              <a:defRPr/>
            </a:lvl3pPr>
            <a:lvl4pPr lvl="3" algn="l" rtl="0">
              <a:lnSpc>
                <a:spcPct val="100000"/>
              </a:lnSpc>
              <a:spcBef>
                <a:spcPts val="0"/>
              </a:spcBef>
              <a:spcAft>
                <a:spcPts val="0"/>
              </a:spcAft>
              <a:buClr>
                <a:schemeClr val="accent1"/>
              </a:buClr>
              <a:buSzPts val="1800"/>
              <a:buNone/>
              <a:defRPr/>
            </a:lvl4pPr>
            <a:lvl5pPr lvl="4" algn="l" rtl="0">
              <a:lnSpc>
                <a:spcPct val="100000"/>
              </a:lnSpc>
              <a:spcBef>
                <a:spcPts val="0"/>
              </a:spcBef>
              <a:spcAft>
                <a:spcPts val="0"/>
              </a:spcAft>
              <a:buClr>
                <a:schemeClr val="accent1"/>
              </a:buClr>
              <a:buSzPts val="1800"/>
              <a:buNone/>
              <a:defRPr/>
            </a:lvl5pPr>
            <a:lvl6pPr lvl="5" algn="l" rtl="0">
              <a:lnSpc>
                <a:spcPct val="100000"/>
              </a:lnSpc>
              <a:spcBef>
                <a:spcPts val="0"/>
              </a:spcBef>
              <a:spcAft>
                <a:spcPts val="0"/>
              </a:spcAft>
              <a:buClr>
                <a:schemeClr val="accent1"/>
              </a:buClr>
              <a:buSzPts val="1800"/>
              <a:buNone/>
              <a:defRPr/>
            </a:lvl6pPr>
            <a:lvl7pPr lvl="6" algn="l" rtl="0">
              <a:lnSpc>
                <a:spcPct val="100000"/>
              </a:lnSpc>
              <a:spcBef>
                <a:spcPts val="0"/>
              </a:spcBef>
              <a:spcAft>
                <a:spcPts val="0"/>
              </a:spcAft>
              <a:buClr>
                <a:schemeClr val="accent1"/>
              </a:buClr>
              <a:buSzPts val="1800"/>
              <a:buNone/>
              <a:defRPr/>
            </a:lvl7pPr>
            <a:lvl8pPr lvl="7" algn="l" rtl="0">
              <a:lnSpc>
                <a:spcPct val="100000"/>
              </a:lnSpc>
              <a:spcBef>
                <a:spcPts val="0"/>
              </a:spcBef>
              <a:spcAft>
                <a:spcPts val="0"/>
              </a:spcAft>
              <a:buClr>
                <a:schemeClr val="accent1"/>
              </a:buClr>
              <a:buSzPts val="1800"/>
              <a:buNone/>
              <a:defRPr/>
            </a:lvl8pPr>
            <a:lvl9pPr lvl="8" algn="l" rtl="0">
              <a:lnSpc>
                <a:spcPct val="100000"/>
              </a:lnSpc>
              <a:spcBef>
                <a:spcPts val="0"/>
              </a:spcBef>
              <a:spcAft>
                <a:spcPts val="0"/>
              </a:spcAft>
              <a:buClr>
                <a:schemeClr val="accent1"/>
              </a:buClr>
              <a:buSzPts val="1800"/>
              <a:buNone/>
              <a:defRPr/>
            </a:lvl9pPr>
          </a:lstStyle>
          <a:p>
            <a:endParaRPr/>
          </a:p>
        </p:txBody>
      </p:sp>
      <p:sp>
        <p:nvSpPr>
          <p:cNvPr id="1533" name="Google Shape;1533;p76"/>
          <p:cNvSpPr/>
          <p:nvPr/>
        </p:nvSpPr>
        <p:spPr>
          <a:xfrm>
            <a:off x="0" y="0"/>
            <a:ext cx="12192012" cy="6858000"/>
          </a:xfrm>
          <a:custGeom>
            <a:avLst/>
            <a:gdLst/>
            <a:ahLst/>
            <a:cxnLst/>
            <a:rect l="l" t="t" r="r" b="b"/>
            <a:pathLst>
              <a:path w="21600" h="21600" extrusionOk="0">
                <a:moveTo>
                  <a:pt x="21583" y="30"/>
                </a:moveTo>
                <a:lnTo>
                  <a:pt x="21583" y="21570"/>
                </a:lnTo>
                <a:lnTo>
                  <a:pt x="17" y="21570"/>
                </a:lnTo>
                <a:lnTo>
                  <a:pt x="17" y="30"/>
                </a:lnTo>
                <a:lnTo>
                  <a:pt x="21583" y="30"/>
                </a:lnTo>
                <a:moveTo>
                  <a:pt x="21600" y="0"/>
                </a:moveTo>
                <a:lnTo>
                  <a:pt x="0" y="0"/>
                </a:lnTo>
                <a:lnTo>
                  <a:pt x="0" y="21600"/>
                </a:lnTo>
                <a:lnTo>
                  <a:pt x="21600" y="21600"/>
                </a:lnTo>
                <a:lnTo>
                  <a:pt x="21600" y="0"/>
                </a:lnTo>
                <a:close/>
              </a:path>
            </a:pathLst>
          </a:custGeom>
          <a:solidFill>
            <a:srgbClr val="E6E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34" name="Google Shape;1534;p76"/>
          <p:cNvSpPr txBox="1"/>
          <p:nvPr/>
        </p:nvSpPr>
        <p:spPr>
          <a:xfrm>
            <a:off x="443899" y="6527550"/>
            <a:ext cx="2162100" cy="1386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6993D5"/>
              </a:buClr>
              <a:buSzPts val="900"/>
              <a:buFont typeface="Exo 2"/>
              <a:buNone/>
            </a:pPr>
            <a:r>
              <a:rPr lang="en-US" sz="900" b="0" i="0" u="none" strike="noStrike" cap="none" dirty="0">
                <a:solidFill>
                  <a:srgbClr val="6993D5"/>
                </a:solidFill>
                <a:latin typeface="Exo 2"/>
                <a:ea typeface="Exo 2"/>
                <a:cs typeface="Exo 2"/>
                <a:sym typeface="Exo 2"/>
              </a:rPr>
              <a:t>©2021</a:t>
            </a:r>
            <a:endParaRPr dirty="0"/>
          </a:p>
        </p:txBody>
      </p:sp>
      <p:sp>
        <p:nvSpPr>
          <p:cNvPr id="1535" name="Google Shape;1535;p76"/>
          <p:cNvSpPr txBox="1">
            <a:spLocks noGrp="1"/>
          </p:cNvSpPr>
          <p:nvPr>
            <p:ph type="sldNum" idx="12"/>
          </p:nvPr>
        </p:nvSpPr>
        <p:spPr>
          <a:xfrm>
            <a:off x="5892800" y="6172200"/>
            <a:ext cx="2844900" cy="276900"/>
          </a:xfrm>
          <a:prstGeom prst="rect">
            <a:avLst/>
          </a:prstGeom>
          <a:noFill/>
          <a:ln>
            <a:noFill/>
          </a:ln>
        </p:spPr>
        <p:txBody>
          <a:bodyPr spcFirstLastPara="1" wrap="square" lIns="45700" tIns="45700" rIns="45700" bIns="45700" anchor="ctr" anchorCtr="0">
            <a:spAutoFit/>
          </a:bodyPr>
          <a:lstStyle>
            <a:lvl1pPr marL="0" lvl="0" indent="0" algn="r" rtl="0">
              <a:lnSpc>
                <a:spcPct val="100000"/>
              </a:lnSpc>
              <a:spcBef>
                <a:spcPts val="0"/>
              </a:spcBef>
              <a:spcAft>
                <a:spcPts val="0"/>
              </a:spcAft>
              <a:buClr>
                <a:srgbClr val="000000"/>
              </a:buClr>
              <a:buSzPts val="1200"/>
              <a:buFont typeface="Arial"/>
              <a:buNone/>
              <a:defRPr sz="1200">
                <a:solidFill>
                  <a:srgbClr val="000000"/>
                </a:solidFill>
              </a:defRPr>
            </a:lvl1pPr>
            <a:lvl2pPr marL="0" lvl="1" indent="0" algn="r" rtl="0">
              <a:lnSpc>
                <a:spcPct val="100000"/>
              </a:lnSpc>
              <a:spcBef>
                <a:spcPts val="0"/>
              </a:spcBef>
              <a:spcAft>
                <a:spcPts val="0"/>
              </a:spcAft>
              <a:buClr>
                <a:srgbClr val="000000"/>
              </a:buClr>
              <a:buSzPts val="1200"/>
              <a:buFont typeface="Arial"/>
              <a:buNone/>
              <a:defRPr sz="1200">
                <a:solidFill>
                  <a:srgbClr val="000000"/>
                </a:solidFill>
              </a:defRPr>
            </a:lvl2pPr>
            <a:lvl3pPr marL="0" lvl="2" indent="0" algn="r" rtl="0">
              <a:lnSpc>
                <a:spcPct val="100000"/>
              </a:lnSpc>
              <a:spcBef>
                <a:spcPts val="0"/>
              </a:spcBef>
              <a:spcAft>
                <a:spcPts val="0"/>
              </a:spcAft>
              <a:buClr>
                <a:srgbClr val="000000"/>
              </a:buClr>
              <a:buSzPts val="1200"/>
              <a:buFont typeface="Arial"/>
              <a:buNone/>
              <a:defRPr sz="1200">
                <a:solidFill>
                  <a:srgbClr val="000000"/>
                </a:solidFill>
              </a:defRPr>
            </a:lvl3pPr>
            <a:lvl4pPr marL="0" lvl="3" indent="0" algn="r" rtl="0">
              <a:lnSpc>
                <a:spcPct val="100000"/>
              </a:lnSpc>
              <a:spcBef>
                <a:spcPts val="0"/>
              </a:spcBef>
              <a:spcAft>
                <a:spcPts val="0"/>
              </a:spcAft>
              <a:buClr>
                <a:srgbClr val="000000"/>
              </a:buClr>
              <a:buSzPts val="1200"/>
              <a:buFont typeface="Arial"/>
              <a:buNone/>
              <a:defRPr sz="1200">
                <a:solidFill>
                  <a:srgbClr val="000000"/>
                </a:solidFill>
              </a:defRPr>
            </a:lvl4pPr>
            <a:lvl5pPr marL="0" lvl="4" indent="0" algn="r" rtl="0">
              <a:lnSpc>
                <a:spcPct val="100000"/>
              </a:lnSpc>
              <a:spcBef>
                <a:spcPts val="0"/>
              </a:spcBef>
              <a:spcAft>
                <a:spcPts val="0"/>
              </a:spcAft>
              <a:buClr>
                <a:srgbClr val="000000"/>
              </a:buClr>
              <a:buSzPts val="1200"/>
              <a:buFont typeface="Arial"/>
              <a:buNone/>
              <a:defRPr sz="1200">
                <a:solidFill>
                  <a:srgbClr val="000000"/>
                </a:solidFill>
              </a:defRPr>
            </a:lvl5pPr>
            <a:lvl6pPr marL="0" lvl="5" indent="0" algn="r" rtl="0">
              <a:lnSpc>
                <a:spcPct val="100000"/>
              </a:lnSpc>
              <a:spcBef>
                <a:spcPts val="0"/>
              </a:spcBef>
              <a:spcAft>
                <a:spcPts val="0"/>
              </a:spcAft>
              <a:buClr>
                <a:srgbClr val="000000"/>
              </a:buClr>
              <a:buSzPts val="1200"/>
              <a:buFont typeface="Arial"/>
              <a:buNone/>
              <a:defRPr sz="1200">
                <a:solidFill>
                  <a:srgbClr val="000000"/>
                </a:solidFill>
              </a:defRPr>
            </a:lvl6pPr>
            <a:lvl7pPr marL="0" lvl="6" indent="0" algn="r" rtl="0">
              <a:lnSpc>
                <a:spcPct val="100000"/>
              </a:lnSpc>
              <a:spcBef>
                <a:spcPts val="0"/>
              </a:spcBef>
              <a:spcAft>
                <a:spcPts val="0"/>
              </a:spcAft>
              <a:buClr>
                <a:srgbClr val="000000"/>
              </a:buClr>
              <a:buSzPts val="1200"/>
              <a:buFont typeface="Arial"/>
              <a:buNone/>
              <a:defRPr sz="1200">
                <a:solidFill>
                  <a:srgbClr val="000000"/>
                </a:solidFill>
              </a:defRPr>
            </a:lvl7pPr>
            <a:lvl8pPr marL="0" lvl="7" indent="0" algn="r" rtl="0">
              <a:lnSpc>
                <a:spcPct val="100000"/>
              </a:lnSpc>
              <a:spcBef>
                <a:spcPts val="0"/>
              </a:spcBef>
              <a:spcAft>
                <a:spcPts val="0"/>
              </a:spcAft>
              <a:buClr>
                <a:srgbClr val="000000"/>
              </a:buClr>
              <a:buSzPts val="1200"/>
              <a:buFont typeface="Arial"/>
              <a:buNone/>
              <a:defRPr sz="1200">
                <a:solidFill>
                  <a:srgbClr val="000000"/>
                </a:solidFill>
              </a:defRPr>
            </a:lvl8pPr>
            <a:lvl9pPr marL="0" lvl="8" indent="0" algn="r" rtl="0">
              <a:lnSpc>
                <a:spcPct val="100000"/>
              </a:lnSpc>
              <a:spcBef>
                <a:spcPts val="0"/>
              </a:spcBef>
              <a:spcAft>
                <a:spcPts val="0"/>
              </a:spcAft>
              <a:buClr>
                <a:srgbClr val="000000"/>
              </a:buClr>
              <a:buSzPts val="1200"/>
              <a:buFont typeface="Arial"/>
              <a:buNone/>
              <a:defRPr sz="1200">
                <a:solidFill>
                  <a:srgbClr val="000000"/>
                </a:solidFill>
              </a:defRPr>
            </a:lvl9pPr>
          </a:lstStyle>
          <a:p>
            <a:pPr marL="0" lvl="0" indent="0" algn="r" rtl="0">
              <a:spcBef>
                <a:spcPts val="0"/>
              </a:spcBef>
              <a:spcAft>
                <a:spcPts val="0"/>
              </a:spcAft>
              <a:buNone/>
            </a:pPr>
            <a:fld id="{00000000-1234-1234-1234-123412341234}" type="slidenum">
              <a:rPr lang="en-US"/>
              <a:t>‹#›</a:t>
            </a:fld>
            <a:endParaRPr sz="1300" dirty="0">
              <a:solidFill>
                <a:srgbClr val="666666"/>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7. Bar 3 circle icon 1">
  <p:cSld name="7. Bar 3 circle icon_1">
    <p:spTree>
      <p:nvGrpSpPr>
        <p:cNvPr id="1" name="Shape 1536"/>
        <p:cNvGrpSpPr/>
        <p:nvPr/>
      </p:nvGrpSpPr>
      <p:grpSpPr>
        <a:xfrm>
          <a:off x="0" y="0"/>
          <a:ext cx="0" cy="0"/>
          <a:chOff x="0" y="0"/>
          <a:chExt cx="0" cy="0"/>
        </a:xfrm>
      </p:grpSpPr>
      <p:sp>
        <p:nvSpPr>
          <p:cNvPr id="1537" name="Google Shape;1537;p77"/>
          <p:cNvSpPr/>
          <p:nvPr/>
        </p:nvSpPr>
        <p:spPr>
          <a:xfrm>
            <a:off x="0" y="-1"/>
            <a:ext cx="12192000" cy="2020200"/>
          </a:xfrm>
          <a:prstGeom prst="rect">
            <a:avLst/>
          </a:prstGeom>
          <a:solidFill>
            <a:srgbClr val="00386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grpSp>
        <p:nvGrpSpPr>
          <p:cNvPr id="1538" name="Google Shape;1538;p77"/>
          <p:cNvGrpSpPr/>
          <p:nvPr/>
        </p:nvGrpSpPr>
        <p:grpSpPr>
          <a:xfrm>
            <a:off x="10502428" y="-57903"/>
            <a:ext cx="1725197" cy="2043111"/>
            <a:chOff x="0" y="1"/>
            <a:chExt cx="1725197" cy="2043111"/>
          </a:xfrm>
        </p:grpSpPr>
        <p:cxnSp>
          <p:nvCxnSpPr>
            <p:cNvPr id="1539" name="Google Shape;1539;p77"/>
            <p:cNvCxnSpPr/>
            <p:nvPr/>
          </p:nvCxnSpPr>
          <p:spPr>
            <a:xfrm rot="10800000" flipH="1">
              <a:off x="0" y="1143045"/>
              <a:ext cx="624600" cy="632700"/>
            </a:xfrm>
            <a:prstGeom prst="straightConnector1">
              <a:avLst/>
            </a:prstGeom>
            <a:noFill/>
            <a:ln w="47625" cap="rnd" cmpd="sng">
              <a:solidFill>
                <a:srgbClr val="F88D2B"/>
              </a:solidFill>
              <a:prstDash val="solid"/>
              <a:round/>
              <a:headEnd type="none" w="sm" len="sm"/>
              <a:tailEnd type="none" w="sm" len="sm"/>
            </a:ln>
          </p:spPr>
        </p:cxnSp>
        <p:cxnSp>
          <p:nvCxnSpPr>
            <p:cNvPr id="1540" name="Google Shape;1540;p77"/>
            <p:cNvCxnSpPr/>
            <p:nvPr/>
          </p:nvCxnSpPr>
          <p:spPr>
            <a:xfrm rot="10800000" flipH="1">
              <a:off x="731806" y="332641"/>
              <a:ext cx="711300" cy="711300"/>
            </a:xfrm>
            <a:prstGeom prst="straightConnector1">
              <a:avLst/>
            </a:prstGeom>
            <a:noFill/>
            <a:ln w="47625" cap="rnd" cmpd="sng">
              <a:solidFill>
                <a:srgbClr val="00A7E1"/>
              </a:solidFill>
              <a:prstDash val="solid"/>
              <a:round/>
              <a:headEnd type="none" w="sm" len="sm"/>
              <a:tailEnd type="none" w="sm" len="sm"/>
            </a:ln>
          </p:spPr>
        </p:cxnSp>
        <p:cxnSp>
          <p:nvCxnSpPr>
            <p:cNvPr id="1541" name="Google Shape;1541;p77"/>
            <p:cNvCxnSpPr/>
            <p:nvPr/>
          </p:nvCxnSpPr>
          <p:spPr>
            <a:xfrm rot="10800000" flipH="1">
              <a:off x="314897" y="417712"/>
              <a:ext cx="672900" cy="672900"/>
            </a:xfrm>
            <a:prstGeom prst="straightConnector1">
              <a:avLst/>
            </a:prstGeom>
            <a:noFill/>
            <a:ln w="47625" cap="rnd" cmpd="sng">
              <a:solidFill>
                <a:srgbClr val="8DC6E8"/>
              </a:solidFill>
              <a:prstDash val="solid"/>
              <a:round/>
              <a:headEnd type="none" w="sm" len="sm"/>
              <a:tailEnd type="none" w="sm" len="sm"/>
            </a:ln>
          </p:spPr>
        </p:cxnSp>
        <p:cxnSp>
          <p:nvCxnSpPr>
            <p:cNvPr id="1542" name="Google Shape;1542;p77"/>
            <p:cNvCxnSpPr/>
            <p:nvPr/>
          </p:nvCxnSpPr>
          <p:spPr>
            <a:xfrm rot="10800000" flipH="1">
              <a:off x="114872" y="454012"/>
              <a:ext cx="1589100" cy="1589100"/>
            </a:xfrm>
            <a:prstGeom prst="straightConnector1">
              <a:avLst/>
            </a:prstGeom>
            <a:noFill/>
            <a:ln w="47625" cap="rnd" cmpd="sng">
              <a:solidFill>
                <a:srgbClr val="007DA8"/>
              </a:solidFill>
              <a:prstDash val="solid"/>
              <a:round/>
              <a:headEnd type="none" w="sm" len="sm"/>
              <a:tailEnd type="none" w="sm" len="sm"/>
            </a:ln>
          </p:spPr>
        </p:cxnSp>
        <p:cxnSp>
          <p:nvCxnSpPr>
            <p:cNvPr id="1543" name="Google Shape;1543;p77"/>
            <p:cNvCxnSpPr/>
            <p:nvPr/>
          </p:nvCxnSpPr>
          <p:spPr>
            <a:xfrm rot="10800000" flipH="1">
              <a:off x="1100709" y="1"/>
              <a:ext cx="304800" cy="304800"/>
            </a:xfrm>
            <a:prstGeom prst="straightConnector1">
              <a:avLst/>
            </a:prstGeom>
            <a:noFill/>
            <a:ln w="47625" cap="rnd" cmpd="sng">
              <a:solidFill>
                <a:srgbClr val="F88D2B"/>
              </a:solidFill>
              <a:prstDash val="solid"/>
              <a:round/>
              <a:headEnd type="none" w="sm" len="sm"/>
              <a:tailEnd type="none" w="sm" len="sm"/>
            </a:ln>
          </p:spPr>
        </p:cxnSp>
        <p:cxnSp>
          <p:nvCxnSpPr>
            <p:cNvPr id="1544" name="Google Shape;1544;p77"/>
            <p:cNvCxnSpPr/>
            <p:nvPr/>
          </p:nvCxnSpPr>
          <p:spPr>
            <a:xfrm rot="10800000" flipH="1">
              <a:off x="1572197" y="51790"/>
              <a:ext cx="153000" cy="153000"/>
            </a:xfrm>
            <a:prstGeom prst="straightConnector1">
              <a:avLst/>
            </a:prstGeom>
            <a:noFill/>
            <a:ln w="47625" cap="rnd" cmpd="sng">
              <a:solidFill>
                <a:srgbClr val="8DC6E8"/>
              </a:solidFill>
              <a:prstDash val="solid"/>
              <a:round/>
              <a:headEnd type="none" w="sm" len="sm"/>
              <a:tailEnd type="none" w="sm" len="sm"/>
            </a:ln>
          </p:spPr>
        </p:cxnSp>
      </p:grpSp>
      <p:sp>
        <p:nvSpPr>
          <p:cNvPr id="1545" name="Google Shape;1545;p77"/>
          <p:cNvSpPr/>
          <p:nvPr/>
        </p:nvSpPr>
        <p:spPr>
          <a:xfrm>
            <a:off x="0" y="1316799"/>
            <a:ext cx="12192000" cy="50307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Exo 2"/>
              <a:buNone/>
            </a:pPr>
            <a:endParaRPr sz="1800" b="0" i="0" u="none" strike="noStrike" cap="none" dirty="0">
              <a:solidFill>
                <a:srgbClr val="FFFFFF"/>
              </a:solidFill>
              <a:latin typeface="Exo 2"/>
              <a:ea typeface="Exo 2"/>
              <a:cs typeface="Exo 2"/>
              <a:sym typeface="Exo 2"/>
            </a:endParaRPr>
          </a:p>
        </p:txBody>
      </p:sp>
      <p:grpSp>
        <p:nvGrpSpPr>
          <p:cNvPr id="1546" name="Google Shape;1546;p77"/>
          <p:cNvGrpSpPr/>
          <p:nvPr/>
        </p:nvGrpSpPr>
        <p:grpSpPr>
          <a:xfrm>
            <a:off x="0" y="6336795"/>
            <a:ext cx="12192000" cy="521100"/>
            <a:chOff x="0" y="-1"/>
            <a:chExt cx="12192000" cy="521100"/>
          </a:xfrm>
        </p:grpSpPr>
        <p:sp>
          <p:nvSpPr>
            <p:cNvPr id="1547" name="Google Shape;1547;p77"/>
            <p:cNvSpPr/>
            <p:nvPr/>
          </p:nvSpPr>
          <p:spPr>
            <a:xfrm>
              <a:off x="0" y="-1"/>
              <a:ext cx="12192000" cy="521100"/>
            </a:xfrm>
            <a:prstGeom prst="rect">
              <a:avLst/>
            </a:prstGeom>
            <a:solidFill>
              <a:srgbClr val="FAFAF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Exo 2"/>
                <a:buNone/>
              </a:pPr>
              <a:endParaRPr sz="1800" b="0" i="0" u="none" strike="noStrike" cap="none" dirty="0">
                <a:solidFill>
                  <a:srgbClr val="FFFFFF"/>
                </a:solidFill>
                <a:latin typeface="Exo 2"/>
                <a:ea typeface="Exo 2"/>
                <a:cs typeface="Exo 2"/>
                <a:sym typeface="Exo 2"/>
              </a:endParaRPr>
            </a:p>
          </p:txBody>
        </p:sp>
        <p:grpSp>
          <p:nvGrpSpPr>
            <p:cNvPr id="1548" name="Google Shape;1548;p77"/>
            <p:cNvGrpSpPr/>
            <p:nvPr/>
          </p:nvGrpSpPr>
          <p:grpSpPr>
            <a:xfrm>
              <a:off x="10578101" y="158832"/>
              <a:ext cx="1324284" cy="240093"/>
              <a:chOff x="0" y="0"/>
              <a:chExt cx="1324284" cy="240093"/>
            </a:xfrm>
          </p:grpSpPr>
          <p:sp>
            <p:nvSpPr>
              <p:cNvPr id="1549" name="Google Shape;1549;p77"/>
              <p:cNvSpPr/>
              <p:nvPr/>
            </p:nvSpPr>
            <p:spPr>
              <a:xfrm>
                <a:off x="0" y="181268"/>
                <a:ext cx="70956" cy="57132"/>
              </a:xfrm>
              <a:custGeom>
                <a:avLst/>
                <a:gdLst/>
                <a:ahLst/>
                <a:cxnLst/>
                <a:rect l="l" t="t" r="r" b="b"/>
                <a:pathLst>
                  <a:path w="21600" h="21600" extrusionOk="0">
                    <a:moveTo>
                      <a:pt x="16701" y="0"/>
                    </a:moveTo>
                    <a:lnTo>
                      <a:pt x="0" y="21600"/>
                    </a:lnTo>
                    <a:lnTo>
                      <a:pt x="21600" y="21600"/>
                    </a:lnTo>
                    <a:lnTo>
                      <a:pt x="16701" y="0"/>
                    </a:lnTo>
                    <a:close/>
                  </a:path>
                </a:pathLst>
              </a:custGeom>
              <a:solidFill>
                <a:srgbClr val="7F9FB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0" name="Google Shape;1550;p77"/>
              <p:cNvSpPr/>
              <p:nvPr/>
            </p:nvSpPr>
            <p:spPr>
              <a:xfrm>
                <a:off x="65627" y="179388"/>
                <a:ext cx="162540" cy="59022"/>
              </a:xfrm>
              <a:custGeom>
                <a:avLst/>
                <a:gdLst/>
                <a:ahLst/>
                <a:cxnLst/>
                <a:rect l="l" t="t" r="r" b="b"/>
                <a:pathLst>
                  <a:path w="21600" h="21600" extrusionOk="0">
                    <a:moveTo>
                      <a:pt x="0" y="0"/>
                    </a:moveTo>
                    <a:lnTo>
                      <a:pt x="2212" y="21600"/>
                    </a:lnTo>
                    <a:lnTo>
                      <a:pt x="21600" y="21600"/>
                    </a:lnTo>
                    <a:lnTo>
                      <a:pt x="21600" y="14220"/>
                    </a:lnTo>
                    <a:lnTo>
                      <a:pt x="0" y="0"/>
                    </a:lnTo>
                    <a:close/>
                  </a:path>
                </a:pathLst>
              </a:custGeom>
              <a:solidFill>
                <a:srgbClr val="3A7D3D"/>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1" name="Google Shape;1551;p77"/>
              <p:cNvSpPr/>
              <p:nvPr/>
            </p:nvSpPr>
            <p:spPr>
              <a:xfrm>
                <a:off x="72094" y="116014"/>
                <a:ext cx="155844" cy="91152"/>
              </a:xfrm>
              <a:custGeom>
                <a:avLst/>
                <a:gdLst/>
                <a:ahLst/>
                <a:cxnLst/>
                <a:rect l="l" t="t" r="r" b="b"/>
                <a:pathLst>
                  <a:path w="21600" h="21600" extrusionOk="0">
                    <a:moveTo>
                      <a:pt x="0" y="12782"/>
                    </a:moveTo>
                    <a:lnTo>
                      <a:pt x="21600" y="21600"/>
                    </a:lnTo>
                    <a:lnTo>
                      <a:pt x="21600" y="0"/>
                    </a:lnTo>
                    <a:lnTo>
                      <a:pt x="0" y="12782"/>
                    </a:lnTo>
                    <a:close/>
                  </a:path>
                </a:pathLst>
              </a:custGeom>
              <a:solidFill>
                <a:srgbClr val="73BF6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2" name="Google Shape;1552;p77"/>
              <p:cNvSpPr/>
              <p:nvPr/>
            </p:nvSpPr>
            <p:spPr>
              <a:xfrm>
                <a:off x="78155" y="0"/>
                <a:ext cx="149796" cy="156438"/>
              </a:xfrm>
              <a:custGeom>
                <a:avLst/>
                <a:gdLst/>
                <a:ahLst/>
                <a:cxnLst/>
                <a:rect l="l" t="t" r="r" b="b"/>
                <a:pathLst>
                  <a:path w="21600" h="21600" extrusionOk="0">
                    <a:moveTo>
                      <a:pt x="0" y="21600"/>
                    </a:moveTo>
                    <a:lnTo>
                      <a:pt x="21600" y="14440"/>
                    </a:lnTo>
                    <a:lnTo>
                      <a:pt x="21600" y="0"/>
                    </a:lnTo>
                    <a:lnTo>
                      <a:pt x="0" y="21600"/>
                    </a:lnTo>
                    <a:close/>
                  </a:path>
                </a:pathLst>
              </a:custGeom>
              <a:solidFill>
                <a:srgbClr val="A2D29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3" name="Google Shape;1553;p77"/>
              <p:cNvSpPr/>
              <p:nvPr/>
            </p:nvSpPr>
            <p:spPr>
              <a:xfrm>
                <a:off x="260035" y="2318"/>
                <a:ext cx="98010" cy="175500"/>
              </a:xfrm>
              <a:custGeom>
                <a:avLst/>
                <a:gdLst/>
                <a:ahLst/>
                <a:cxnLst/>
                <a:rect l="l" t="t" r="r" b="b"/>
                <a:pathLst>
                  <a:path w="21600" h="21600" extrusionOk="0">
                    <a:moveTo>
                      <a:pt x="4283" y="15513"/>
                    </a:moveTo>
                    <a:lnTo>
                      <a:pt x="4283" y="0"/>
                    </a:lnTo>
                    <a:lnTo>
                      <a:pt x="0" y="0"/>
                    </a:lnTo>
                    <a:lnTo>
                      <a:pt x="0" y="16845"/>
                    </a:lnTo>
                    <a:cubicBezTo>
                      <a:pt x="0" y="21410"/>
                      <a:pt x="6180" y="21600"/>
                      <a:pt x="12757" y="21600"/>
                    </a:cubicBezTo>
                    <a:cubicBezTo>
                      <a:pt x="15483" y="21600"/>
                      <a:pt x="18489" y="21581"/>
                      <a:pt x="21600" y="21516"/>
                    </a:cubicBezTo>
                    <a:lnTo>
                      <a:pt x="21600" y="19611"/>
                    </a:lnTo>
                    <a:lnTo>
                      <a:pt x="12613" y="19611"/>
                    </a:lnTo>
                    <a:cubicBezTo>
                      <a:pt x="5451" y="19607"/>
                      <a:pt x="4283" y="18896"/>
                      <a:pt x="4283" y="15513"/>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4" name="Google Shape;1554;p77"/>
              <p:cNvSpPr/>
              <p:nvPr/>
            </p:nvSpPr>
            <p:spPr>
              <a:xfrm>
                <a:off x="373938" y="2582"/>
                <a:ext cx="22140" cy="26568"/>
              </a:xfrm>
              <a:custGeom>
                <a:avLst/>
                <a:gdLst/>
                <a:ahLst/>
                <a:cxnLst/>
                <a:rect l="l" t="t" r="r" b="b"/>
                <a:pathLst>
                  <a:path w="21600" h="21600" extrusionOk="0">
                    <a:moveTo>
                      <a:pt x="10757" y="0"/>
                    </a:moveTo>
                    <a:cubicBezTo>
                      <a:pt x="2430" y="0"/>
                      <a:pt x="0" y="2853"/>
                      <a:pt x="0" y="10857"/>
                    </a:cubicBezTo>
                    <a:cubicBezTo>
                      <a:pt x="0" y="18861"/>
                      <a:pt x="2206" y="21600"/>
                      <a:pt x="10757" y="21600"/>
                    </a:cubicBezTo>
                    <a:cubicBezTo>
                      <a:pt x="19307" y="21600"/>
                      <a:pt x="21600" y="18847"/>
                      <a:pt x="21600" y="10857"/>
                    </a:cubicBezTo>
                    <a:cubicBezTo>
                      <a:pt x="21600" y="2868"/>
                      <a:pt x="19083" y="0"/>
                      <a:pt x="10757" y="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5" name="Google Shape;1555;p77"/>
              <p:cNvSpPr/>
              <p:nvPr/>
            </p:nvSpPr>
            <p:spPr>
              <a:xfrm>
                <a:off x="375828" y="43560"/>
                <a:ext cx="18300" cy="133800"/>
              </a:xfrm>
              <a:prstGeom prst="rect">
                <a:avLst/>
              </a:pr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6" name="Google Shape;1556;p77"/>
              <p:cNvSpPr/>
              <p:nvPr/>
            </p:nvSpPr>
            <p:spPr>
              <a:xfrm>
                <a:off x="411381" y="43560"/>
                <a:ext cx="124632" cy="135594"/>
              </a:xfrm>
              <a:custGeom>
                <a:avLst/>
                <a:gdLst/>
                <a:ahLst/>
                <a:cxnLst/>
                <a:rect l="l" t="t" r="r" b="b"/>
                <a:pathLst>
                  <a:path w="21600" h="21600" extrusionOk="0">
                    <a:moveTo>
                      <a:pt x="10820" y="18142"/>
                    </a:moveTo>
                    <a:lnTo>
                      <a:pt x="3393" y="0"/>
                    </a:lnTo>
                    <a:lnTo>
                      <a:pt x="0" y="0"/>
                    </a:lnTo>
                    <a:lnTo>
                      <a:pt x="8214" y="19529"/>
                    </a:lnTo>
                    <a:cubicBezTo>
                      <a:pt x="8789" y="20928"/>
                      <a:pt x="9561" y="21600"/>
                      <a:pt x="10780" y="21600"/>
                    </a:cubicBezTo>
                    <a:cubicBezTo>
                      <a:pt x="11999" y="21600"/>
                      <a:pt x="12679" y="20917"/>
                      <a:pt x="13270" y="19529"/>
                    </a:cubicBezTo>
                    <a:lnTo>
                      <a:pt x="21600" y="0"/>
                    </a:lnTo>
                    <a:lnTo>
                      <a:pt x="18351" y="0"/>
                    </a:ln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7" name="Google Shape;1557;p77"/>
              <p:cNvSpPr/>
              <p:nvPr/>
            </p:nvSpPr>
            <p:spPr>
              <a:xfrm>
                <a:off x="539896" y="41751"/>
                <a:ext cx="116748" cy="137395"/>
              </a:xfrm>
              <a:custGeom>
                <a:avLst/>
                <a:gdLst/>
                <a:ahLst/>
                <a:cxnLst/>
                <a:rect l="l" t="t" r="r" b="b"/>
                <a:pathLst>
                  <a:path w="21600" h="21586" extrusionOk="0">
                    <a:moveTo>
                      <a:pt x="10892" y="0"/>
                    </a:moveTo>
                    <a:cubicBezTo>
                      <a:pt x="2720" y="0"/>
                      <a:pt x="0" y="3165"/>
                      <a:pt x="0" y="10789"/>
                    </a:cubicBezTo>
                    <a:cubicBezTo>
                      <a:pt x="0" y="17019"/>
                      <a:pt x="2154" y="21586"/>
                      <a:pt x="10303" y="21586"/>
                    </a:cubicBezTo>
                    <a:cubicBezTo>
                      <a:pt x="13797" y="21600"/>
                      <a:pt x="17286" y="21367"/>
                      <a:pt x="20734" y="20888"/>
                    </a:cubicBezTo>
                    <a:lnTo>
                      <a:pt x="20423" y="18572"/>
                    </a:lnTo>
                    <a:cubicBezTo>
                      <a:pt x="17512" y="18939"/>
                      <a:pt x="14574" y="19137"/>
                      <a:pt x="11630" y="19163"/>
                    </a:cubicBezTo>
                    <a:cubicBezTo>
                      <a:pt x="5354" y="19163"/>
                      <a:pt x="3818" y="16956"/>
                      <a:pt x="3396" y="12648"/>
                    </a:cubicBezTo>
                    <a:lnTo>
                      <a:pt x="9296" y="12450"/>
                    </a:lnTo>
                    <a:cubicBezTo>
                      <a:pt x="12778" y="12331"/>
                      <a:pt x="18678" y="11859"/>
                      <a:pt x="21528" y="11456"/>
                    </a:cubicBezTo>
                    <a:cubicBezTo>
                      <a:pt x="21571" y="10833"/>
                      <a:pt x="21600" y="10052"/>
                      <a:pt x="21600" y="9464"/>
                    </a:cubicBezTo>
                    <a:cubicBezTo>
                      <a:pt x="21600" y="3719"/>
                      <a:pt x="19322" y="0"/>
                      <a:pt x="10892" y="0"/>
                    </a:cubicBezTo>
                    <a:close/>
                    <a:moveTo>
                      <a:pt x="18119" y="9657"/>
                    </a:moveTo>
                    <a:cubicBezTo>
                      <a:pt x="15831" y="9903"/>
                      <a:pt x="12078" y="10151"/>
                      <a:pt x="9898" y="10234"/>
                    </a:cubicBezTo>
                    <a:lnTo>
                      <a:pt x="3315" y="10493"/>
                    </a:lnTo>
                    <a:cubicBezTo>
                      <a:pt x="3315" y="5066"/>
                      <a:pt x="4622" y="2351"/>
                      <a:pt x="10892" y="2351"/>
                    </a:cubicBezTo>
                    <a:cubicBezTo>
                      <a:pt x="16327" y="2351"/>
                      <a:pt x="18174" y="4616"/>
                      <a:pt x="18174" y="8181"/>
                    </a:cubicBezTo>
                    <a:cubicBezTo>
                      <a:pt x="18174" y="8603"/>
                      <a:pt x="18161" y="9219"/>
                      <a:pt x="18119" y="9644"/>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8" name="Google Shape;1558;p77"/>
              <p:cNvSpPr/>
              <p:nvPr/>
            </p:nvSpPr>
            <p:spPr>
              <a:xfrm>
                <a:off x="684581" y="508"/>
                <a:ext cx="134460" cy="176879"/>
              </a:xfrm>
              <a:custGeom>
                <a:avLst/>
                <a:gdLst/>
                <a:ahLst/>
                <a:cxnLst/>
                <a:rect l="l" t="t" r="r" b="b"/>
                <a:pathLst>
                  <a:path w="21600" h="21597" extrusionOk="0">
                    <a:moveTo>
                      <a:pt x="20558" y="6715"/>
                    </a:moveTo>
                    <a:cubicBezTo>
                      <a:pt x="20558" y="938"/>
                      <a:pt x="15448" y="0"/>
                      <a:pt x="9203" y="0"/>
                    </a:cubicBezTo>
                    <a:cubicBezTo>
                      <a:pt x="6119" y="-3"/>
                      <a:pt x="3040" y="194"/>
                      <a:pt x="0" y="588"/>
                    </a:cubicBezTo>
                    <a:lnTo>
                      <a:pt x="0" y="21593"/>
                    </a:lnTo>
                    <a:lnTo>
                      <a:pt x="5731" y="21593"/>
                    </a:lnTo>
                    <a:lnTo>
                      <a:pt x="5731" y="13443"/>
                    </a:lnTo>
                    <a:cubicBezTo>
                      <a:pt x="6728" y="13488"/>
                      <a:pt x="8039" y="13535"/>
                      <a:pt x="9192" y="13535"/>
                    </a:cubicBezTo>
                    <a:lnTo>
                      <a:pt x="14994" y="21597"/>
                    </a:lnTo>
                    <a:lnTo>
                      <a:pt x="21600" y="21597"/>
                    </a:lnTo>
                    <a:lnTo>
                      <a:pt x="15133" y="13036"/>
                    </a:lnTo>
                    <a:cubicBezTo>
                      <a:pt x="18458" y="12274"/>
                      <a:pt x="20558" y="10494"/>
                      <a:pt x="20558" y="6715"/>
                    </a:cubicBezTo>
                    <a:close/>
                    <a:moveTo>
                      <a:pt x="9220" y="10100"/>
                    </a:moveTo>
                    <a:cubicBezTo>
                      <a:pt x="8053" y="10114"/>
                      <a:pt x="6885" y="10077"/>
                      <a:pt x="5723" y="9990"/>
                    </a:cubicBezTo>
                    <a:lnTo>
                      <a:pt x="5723" y="3569"/>
                    </a:lnTo>
                    <a:cubicBezTo>
                      <a:pt x="6922" y="3451"/>
                      <a:pt x="8130" y="3390"/>
                      <a:pt x="9339" y="3387"/>
                    </a:cubicBezTo>
                    <a:cubicBezTo>
                      <a:pt x="13470" y="3387"/>
                      <a:pt x="14878" y="4330"/>
                      <a:pt x="14878" y="6698"/>
                    </a:cubicBezTo>
                    <a:cubicBezTo>
                      <a:pt x="14878" y="9411"/>
                      <a:pt x="12777" y="10100"/>
                      <a:pt x="9220" y="1010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59" name="Google Shape;1559;p77"/>
              <p:cNvSpPr/>
              <p:nvPr/>
            </p:nvSpPr>
            <p:spPr>
              <a:xfrm>
                <a:off x="829565" y="41751"/>
                <a:ext cx="113060" cy="137376"/>
              </a:xfrm>
              <a:custGeom>
                <a:avLst/>
                <a:gdLst/>
                <a:ahLst/>
                <a:cxnLst/>
                <a:rect l="l" t="t" r="r" b="b"/>
                <a:pathLst>
                  <a:path w="21597" h="21600" extrusionOk="0">
                    <a:moveTo>
                      <a:pt x="11105" y="0"/>
                    </a:moveTo>
                    <a:cubicBezTo>
                      <a:pt x="7720" y="36"/>
                      <a:pt x="4343" y="305"/>
                      <a:pt x="1013" y="804"/>
                    </a:cubicBezTo>
                    <a:lnTo>
                      <a:pt x="1539" y="4704"/>
                    </a:lnTo>
                    <a:cubicBezTo>
                      <a:pt x="4549" y="4369"/>
                      <a:pt x="7582" y="4184"/>
                      <a:pt x="10619" y="4151"/>
                    </a:cubicBezTo>
                    <a:cubicBezTo>
                      <a:pt x="13971" y="4151"/>
                      <a:pt x="15345" y="5256"/>
                      <a:pt x="15345" y="7670"/>
                    </a:cubicBezTo>
                    <a:cubicBezTo>
                      <a:pt x="12517" y="7767"/>
                      <a:pt x="9802" y="7850"/>
                      <a:pt x="7116" y="8204"/>
                    </a:cubicBezTo>
                    <a:cubicBezTo>
                      <a:pt x="1991" y="8864"/>
                      <a:pt x="0" y="11167"/>
                      <a:pt x="0" y="14891"/>
                    </a:cubicBezTo>
                    <a:cubicBezTo>
                      <a:pt x="0" y="19343"/>
                      <a:pt x="2798" y="21600"/>
                      <a:pt x="9904" y="21600"/>
                    </a:cubicBezTo>
                    <a:cubicBezTo>
                      <a:pt x="14552" y="21600"/>
                      <a:pt x="18420" y="21067"/>
                      <a:pt x="21381" y="19650"/>
                    </a:cubicBezTo>
                    <a:cubicBezTo>
                      <a:pt x="21526" y="18305"/>
                      <a:pt x="21597" y="17087"/>
                      <a:pt x="21597" y="15659"/>
                    </a:cubicBezTo>
                    <a:lnTo>
                      <a:pt x="21597" y="6770"/>
                    </a:lnTo>
                    <a:cubicBezTo>
                      <a:pt x="21600" y="1312"/>
                      <a:pt x="16837" y="0"/>
                      <a:pt x="11105" y="0"/>
                    </a:cubicBezTo>
                    <a:close/>
                    <a:moveTo>
                      <a:pt x="15335" y="14236"/>
                    </a:moveTo>
                    <a:cubicBezTo>
                      <a:pt x="15342" y="15179"/>
                      <a:pt x="15289" y="16121"/>
                      <a:pt x="15176" y="17059"/>
                    </a:cubicBezTo>
                    <a:cubicBezTo>
                      <a:pt x="13789" y="17545"/>
                      <a:pt x="12074" y="17628"/>
                      <a:pt x="10643" y="17628"/>
                    </a:cubicBezTo>
                    <a:cubicBezTo>
                      <a:pt x="7841" y="17628"/>
                      <a:pt x="6282" y="17048"/>
                      <a:pt x="6282" y="14827"/>
                    </a:cubicBezTo>
                    <a:cubicBezTo>
                      <a:pt x="6282" y="12606"/>
                      <a:pt x="7149" y="12015"/>
                      <a:pt x="9401" y="11579"/>
                    </a:cubicBezTo>
                    <a:cubicBezTo>
                      <a:pt x="11193" y="11236"/>
                      <a:pt x="13414" y="11189"/>
                      <a:pt x="15335" y="11107"/>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60" name="Google Shape;1560;p77"/>
              <p:cNvSpPr/>
              <p:nvPr/>
            </p:nvSpPr>
            <p:spPr>
              <a:xfrm>
                <a:off x="964354" y="41751"/>
                <a:ext cx="181062" cy="135594"/>
              </a:xfrm>
              <a:custGeom>
                <a:avLst/>
                <a:gdLst/>
                <a:ahLst/>
                <a:cxnLst/>
                <a:rect l="l" t="t" r="r" b="b"/>
                <a:pathLst>
                  <a:path w="21600" h="21600" extrusionOk="0">
                    <a:moveTo>
                      <a:pt x="15703" y="0"/>
                    </a:moveTo>
                    <a:cubicBezTo>
                      <a:pt x="14030" y="21"/>
                      <a:pt x="12373" y="435"/>
                      <a:pt x="10808" y="1223"/>
                    </a:cubicBezTo>
                    <a:cubicBezTo>
                      <a:pt x="9942" y="456"/>
                      <a:pt x="8701" y="0"/>
                      <a:pt x="6932" y="0"/>
                    </a:cubicBezTo>
                    <a:cubicBezTo>
                      <a:pt x="4443" y="0"/>
                      <a:pt x="1920" y="708"/>
                      <a:pt x="135" y="1975"/>
                    </a:cubicBezTo>
                    <a:cubicBezTo>
                      <a:pt x="44" y="3341"/>
                      <a:pt x="0" y="4572"/>
                      <a:pt x="0" y="6021"/>
                    </a:cubicBezTo>
                    <a:lnTo>
                      <a:pt x="0" y="21600"/>
                    </a:lnTo>
                    <a:lnTo>
                      <a:pt x="3984" y="21600"/>
                    </a:lnTo>
                    <a:lnTo>
                      <a:pt x="3984" y="7683"/>
                    </a:lnTo>
                    <a:cubicBezTo>
                      <a:pt x="3979" y="6728"/>
                      <a:pt x="4012" y="5774"/>
                      <a:pt x="4083" y="4824"/>
                    </a:cubicBezTo>
                    <a:cubicBezTo>
                      <a:pt x="4730" y="4459"/>
                      <a:pt x="5426" y="4269"/>
                      <a:pt x="6129" y="4264"/>
                    </a:cubicBezTo>
                    <a:cubicBezTo>
                      <a:pt x="8319" y="4264"/>
                      <a:pt x="8798" y="5794"/>
                      <a:pt x="8798" y="8511"/>
                    </a:cubicBezTo>
                    <a:lnTo>
                      <a:pt x="8798" y="21600"/>
                    </a:lnTo>
                    <a:lnTo>
                      <a:pt x="12790" y="21600"/>
                    </a:lnTo>
                    <a:lnTo>
                      <a:pt x="12790" y="8030"/>
                    </a:lnTo>
                    <a:cubicBezTo>
                      <a:pt x="12805" y="6997"/>
                      <a:pt x="12734" y="5965"/>
                      <a:pt x="12579" y="4952"/>
                    </a:cubicBezTo>
                    <a:cubicBezTo>
                      <a:pt x="13295" y="4503"/>
                      <a:pt x="14076" y="4262"/>
                      <a:pt x="14868" y="4247"/>
                    </a:cubicBezTo>
                    <a:cubicBezTo>
                      <a:pt x="17121" y="4247"/>
                      <a:pt x="17608" y="5730"/>
                      <a:pt x="17608" y="8494"/>
                    </a:cubicBezTo>
                    <a:lnTo>
                      <a:pt x="17608" y="21600"/>
                    </a:lnTo>
                    <a:lnTo>
                      <a:pt x="21600" y="21600"/>
                    </a:lnTo>
                    <a:lnTo>
                      <a:pt x="21600" y="8030"/>
                    </a:lnTo>
                    <a:cubicBezTo>
                      <a:pt x="21598" y="3674"/>
                      <a:pt x="20841" y="0"/>
                      <a:pt x="15703" y="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61" name="Google Shape;1561;p77"/>
              <p:cNvSpPr/>
              <p:nvPr/>
            </p:nvSpPr>
            <p:spPr>
              <a:xfrm>
                <a:off x="1169625" y="41751"/>
                <a:ext cx="119026" cy="198342"/>
              </a:xfrm>
              <a:custGeom>
                <a:avLst/>
                <a:gdLst/>
                <a:ahLst/>
                <a:cxnLst/>
                <a:rect l="l" t="t" r="r" b="b"/>
                <a:pathLst>
                  <a:path w="21592" h="21600" extrusionOk="0">
                    <a:moveTo>
                      <a:pt x="10034" y="0"/>
                    </a:moveTo>
                    <a:cubicBezTo>
                      <a:pt x="6716" y="0"/>
                      <a:pt x="2947" y="394"/>
                      <a:pt x="206" y="1350"/>
                    </a:cubicBezTo>
                    <a:cubicBezTo>
                      <a:pt x="60" y="2270"/>
                      <a:pt x="-8" y="3193"/>
                      <a:pt x="1" y="4116"/>
                    </a:cubicBezTo>
                    <a:lnTo>
                      <a:pt x="1" y="21600"/>
                    </a:lnTo>
                    <a:lnTo>
                      <a:pt x="6072" y="21600"/>
                    </a:lnTo>
                    <a:lnTo>
                      <a:pt x="6072" y="14652"/>
                    </a:lnTo>
                    <a:cubicBezTo>
                      <a:pt x="7604" y="14850"/>
                      <a:pt x="9165" y="14954"/>
                      <a:pt x="10732" y="14964"/>
                    </a:cubicBezTo>
                    <a:cubicBezTo>
                      <a:pt x="18246" y="14964"/>
                      <a:pt x="21592" y="13132"/>
                      <a:pt x="21592" y="7487"/>
                    </a:cubicBezTo>
                    <a:cubicBezTo>
                      <a:pt x="21592" y="1760"/>
                      <a:pt x="18162" y="0"/>
                      <a:pt x="10034" y="0"/>
                    </a:cubicBezTo>
                    <a:close/>
                    <a:moveTo>
                      <a:pt x="9502" y="12101"/>
                    </a:moveTo>
                    <a:cubicBezTo>
                      <a:pt x="8339" y="12090"/>
                      <a:pt x="7185" y="11983"/>
                      <a:pt x="6072" y="11781"/>
                    </a:cubicBezTo>
                    <a:lnTo>
                      <a:pt x="6072" y="5188"/>
                    </a:lnTo>
                    <a:cubicBezTo>
                      <a:pt x="6065" y="4535"/>
                      <a:pt x="6115" y="3882"/>
                      <a:pt x="6222" y="3233"/>
                    </a:cubicBezTo>
                    <a:cubicBezTo>
                      <a:pt x="7142" y="2978"/>
                      <a:pt x="8691" y="2850"/>
                      <a:pt x="10034" y="2850"/>
                    </a:cubicBezTo>
                    <a:cubicBezTo>
                      <a:pt x="15246" y="2850"/>
                      <a:pt x="15483" y="5107"/>
                      <a:pt x="15483" y="7489"/>
                    </a:cubicBezTo>
                    <a:cubicBezTo>
                      <a:pt x="15476" y="10138"/>
                      <a:pt x="15326" y="12101"/>
                      <a:pt x="9502" y="12101"/>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62" name="Google Shape;1562;p77"/>
              <p:cNvSpPr/>
              <p:nvPr/>
            </p:nvSpPr>
            <p:spPr>
              <a:xfrm>
                <a:off x="1305727" y="49676"/>
                <a:ext cx="12690" cy="14396"/>
              </a:xfrm>
              <a:custGeom>
                <a:avLst/>
                <a:gdLst/>
                <a:ahLst/>
                <a:cxnLst/>
                <a:rect l="l" t="t" r="r" b="b"/>
                <a:pathLst>
                  <a:path w="21600" h="21487" extrusionOk="0">
                    <a:moveTo>
                      <a:pt x="18904" y="10439"/>
                    </a:moveTo>
                    <a:cubicBezTo>
                      <a:pt x="20420" y="9338"/>
                      <a:pt x="21195" y="7774"/>
                      <a:pt x="21013" y="6188"/>
                    </a:cubicBezTo>
                    <a:cubicBezTo>
                      <a:pt x="21228" y="4385"/>
                      <a:pt x="20258" y="2617"/>
                      <a:pt x="18420" y="1464"/>
                    </a:cubicBezTo>
                    <a:cubicBezTo>
                      <a:pt x="16109" y="391"/>
                      <a:pt x="13417" y="-113"/>
                      <a:pt x="10714" y="21"/>
                    </a:cubicBezTo>
                    <a:lnTo>
                      <a:pt x="0" y="21"/>
                    </a:lnTo>
                    <a:lnTo>
                      <a:pt x="0" y="21487"/>
                    </a:lnTo>
                    <a:lnTo>
                      <a:pt x="4630" y="21487"/>
                    </a:lnTo>
                    <a:lnTo>
                      <a:pt x="4630" y="12302"/>
                    </a:lnTo>
                    <a:lnTo>
                      <a:pt x="9055" y="12302"/>
                    </a:lnTo>
                    <a:lnTo>
                      <a:pt x="16347" y="21487"/>
                    </a:lnTo>
                    <a:lnTo>
                      <a:pt x="21600" y="21487"/>
                    </a:lnTo>
                    <a:lnTo>
                      <a:pt x="13686" y="12040"/>
                    </a:lnTo>
                    <a:cubicBezTo>
                      <a:pt x="15602" y="11934"/>
                      <a:pt x="17428" y="11374"/>
                      <a:pt x="18905" y="10439"/>
                    </a:cubicBezTo>
                    <a:close/>
                    <a:moveTo>
                      <a:pt x="9815" y="9311"/>
                    </a:moveTo>
                    <a:lnTo>
                      <a:pt x="4630" y="9311"/>
                    </a:lnTo>
                    <a:lnTo>
                      <a:pt x="4630" y="3117"/>
                    </a:lnTo>
                    <a:lnTo>
                      <a:pt x="12373" y="3117"/>
                    </a:lnTo>
                    <a:cubicBezTo>
                      <a:pt x="13049" y="3166"/>
                      <a:pt x="13714" y="3289"/>
                      <a:pt x="14342" y="3485"/>
                    </a:cubicBezTo>
                    <a:cubicBezTo>
                      <a:pt x="14912" y="3692"/>
                      <a:pt x="15408" y="3997"/>
                      <a:pt x="15794" y="4377"/>
                    </a:cubicBezTo>
                    <a:cubicBezTo>
                      <a:pt x="16199" y="4833"/>
                      <a:pt x="16404" y="5375"/>
                      <a:pt x="16381" y="5925"/>
                    </a:cubicBezTo>
                    <a:cubicBezTo>
                      <a:pt x="16442" y="6565"/>
                      <a:pt x="16249" y="7205"/>
                      <a:pt x="15829" y="7763"/>
                    </a:cubicBezTo>
                    <a:cubicBezTo>
                      <a:pt x="15495" y="8200"/>
                      <a:pt x="15003" y="8555"/>
                      <a:pt x="14412" y="8786"/>
                    </a:cubicBezTo>
                    <a:cubicBezTo>
                      <a:pt x="13767" y="9039"/>
                      <a:pt x="13061" y="9191"/>
                      <a:pt x="12338" y="9232"/>
                    </a:cubicBezTo>
                    <a:cubicBezTo>
                      <a:pt x="11543" y="9285"/>
                      <a:pt x="10679" y="9311"/>
                      <a:pt x="9815" y="9311"/>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63" name="Google Shape;1563;p77"/>
              <p:cNvSpPr/>
              <p:nvPr/>
            </p:nvSpPr>
            <p:spPr>
              <a:xfrm>
                <a:off x="1298673" y="43648"/>
                <a:ext cx="25611" cy="25949"/>
              </a:xfrm>
              <a:custGeom>
                <a:avLst/>
                <a:gdLst/>
                <a:ahLst/>
                <a:cxnLst/>
                <a:rect l="l" t="t" r="r" b="b"/>
                <a:pathLst>
                  <a:path w="21298" h="21579" extrusionOk="0">
                    <a:moveTo>
                      <a:pt x="20440" y="6389"/>
                    </a:moveTo>
                    <a:cubicBezTo>
                      <a:pt x="19906" y="5109"/>
                      <a:pt x="19116" y="3950"/>
                      <a:pt x="18119" y="2983"/>
                    </a:cubicBezTo>
                    <a:cubicBezTo>
                      <a:pt x="17147" y="2032"/>
                      <a:pt x="15993" y="1286"/>
                      <a:pt x="14724" y="790"/>
                    </a:cubicBezTo>
                    <a:cubicBezTo>
                      <a:pt x="13443" y="265"/>
                      <a:pt x="12070" y="-3"/>
                      <a:pt x="10684" y="1"/>
                    </a:cubicBezTo>
                    <a:cubicBezTo>
                      <a:pt x="9278" y="-6"/>
                      <a:pt x="7885" y="262"/>
                      <a:pt x="6584" y="790"/>
                    </a:cubicBezTo>
                    <a:cubicBezTo>
                      <a:pt x="3990" y="1806"/>
                      <a:pt x="1922" y="3827"/>
                      <a:pt x="853" y="6389"/>
                    </a:cubicBezTo>
                    <a:cubicBezTo>
                      <a:pt x="274" y="7779"/>
                      <a:pt x="-16" y="9271"/>
                      <a:pt x="1" y="10775"/>
                    </a:cubicBezTo>
                    <a:cubicBezTo>
                      <a:pt x="-12" y="12245"/>
                      <a:pt x="257" y="13704"/>
                      <a:pt x="795" y="15073"/>
                    </a:cubicBezTo>
                    <a:cubicBezTo>
                      <a:pt x="1296" y="16347"/>
                      <a:pt x="2045" y="17509"/>
                      <a:pt x="2999" y="18494"/>
                    </a:cubicBezTo>
                    <a:cubicBezTo>
                      <a:pt x="3956" y="19467"/>
                      <a:pt x="5100" y="20238"/>
                      <a:pt x="6363" y="20760"/>
                    </a:cubicBezTo>
                    <a:cubicBezTo>
                      <a:pt x="7734" y="21316"/>
                      <a:pt x="9203" y="21594"/>
                      <a:pt x="10683" y="21579"/>
                    </a:cubicBezTo>
                    <a:cubicBezTo>
                      <a:pt x="12068" y="21581"/>
                      <a:pt x="13440" y="21318"/>
                      <a:pt x="14724" y="20804"/>
                    </a:cubicBezTo>
                    <a:cubicBezTo>
                      <a:pt x="15987" y="20297"/>
                      <a:pt x="17139" y="19553"/>
                      <a:pt x="18118" y="18611"/>
                    </a:cubicBezTo>
                    <a:cubicBezTo>
                      <a:pt x="19114" y="17637"/>
                      <a:pt x="19904" y="16474"/>
                      <a:pt x="20440" y="15190"/>
                    </a:cubicBezTo>
                    <a:cubicBezTo>
                      <a:pt x="21584" y="12377"/>
                      <a:pt x="21584" y="9232"/>
                      <a:pt x="20440" y="6419"/>
                    </a:cubicBezTo>
                    <a:close/>
                    <a:moveTo>
                      <a:pt x="18339" y="14430"/>
                    </a:moveTo>
                    <a:cubicBezTo>
                      <a:pt x="17942" y="15476"/>
                      <a:pt x="17343" y="16435"/>
                      <a:pt x="16576" y="17252"/>
                    </a:cubicBezTo>
                    <a:cubicBezTo>
                      <a:pt x="13451" y="20512"/>
                      <a:pt x="8261" y="20635"/>
                      <a:pt x="4983" y="17526"/>
                    </a:cubicBezTo>
                    <a:cubicBezTo>
                      <a:pt x="4841" y="17391"/>
                      <a:pt x="4703" y="17251"/>
                      <a:pt x="4571" y="17105"/>
                    </a:cubicBezTo>
                    <a:cubicBezTo>
                      <a:pt x="3826" y="16282"/>
                      <a:pt x="3256" y="15317"/>
                      <a:pt x="2896" y="14269"/>
                    </a:cubicBezTo>
                    <a:cubicBezTo>
                      <a:pt x="2506" y="13156"/>
                      <a:pt x="2312" y="11983"/>
                      <a:pt x="2323" y="10804"/>
                    </a:cubicBezTo>
                    <a:cubicBezTo>
                      <a:pt x="2307" y="9572"/>
                      <a:pt x="2522" y="8348"/>
                      <a:pt x="2955" y="7193"/>
                    </a:cubicBezTo>
                    <a:cubicBezTo>
                      <a:pt x="3350" y="6144"/>
                      <a:pt x="3955" y="5184"/>
                      <a:pt x="4732" y="4372"/>
                    </a:cubicBezTo>
                    <a:cubicBezTo>
                      <a:pt x="5479" y="3585"/>
                      <a:pt x="6378" y="2958"/>
                      <a:pt x="7377" y="2530"/>
                    </a:cubicBezTo>
                    <a:cubicBezTo>
                      <a:pt x="8425" y="2097"/>
                      <a:pt x="9549" y="1878"/>
                      <a:pt x="10683" y="1886"/>
                    </a:cubicBezTo>
                    <a:cubicBezTo>
                      <a:pt x="12906" y="1861"/>
                      <a:pt x="15037" y="2762"/>
                      <a:pt x="16561" y="4372"/>
                    </a:cubicBezTo>
                    <a:cubicBezTo>
                      <a:pt x="17329" y="5188"/>
                      <a:pt x="17928" y="6147"/>
                      <a:pt x="18324" y="7193"/>
                    </a:cubicBezTo>
                    <a:cubicBezTo>
                      <a:pt x="19204" y="9551"/>
                      <a:pt x="19204" y="12145"/>
                      <a:pt x="18324" y="14503"/>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grpSp>
      </p:grpSp>
      <p:sp>
        <p:nvSpPr>
          <p:cNvPr id="1564" name="Google Shape;1564;p77"/>
          <p:cNvSpPr txBox="1"/>
          <p:nvPr/>
        </p:nvSpPr>
        <p:spPr>
          <a:xfrm>
            <a:off x="443899" y="6527550"/>
            <a:ext cx="2162100" cy="1386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D9D9D9"/>
              </a:buClr>
              <a:buSzPts val="900"/>
              <a:buFont typeface="Exo 2"/>
              <a:buNone/>
            </a:pPr>
            <a:r>
              <a:rPr lang="en-US" sz="900" b="0" i="0" u="none" strike="noStrike" cap="none" dirty="0">
                <a:solidFill>
                  <a:srgbClr val="D9D9D9"/>
                </a:solidFill>
                <a:latin typeface="Exo 2"/>
                <a:ea typeface="Exo 2"/>
                <a:cs typeface="Exo 2"/>
                <a:sym typeface="Exo 2"/>
              </a:rPr>
              <a:t>©2021</a:t>
            </a:r>
            <a:endParaRPr dirty="0"/>
          </a:p>
        </p:txBody>
      </p:sp>
      <p:sp>
        <p:nvSpPr>
          <p:cNvPr id="1565" name="Google Shape;1565;p77"/>
          <p:cNvSpPr txBox="1">
            <a:spLocks noGrp="1"/>
          </p:cNvSpPr>
          <p:nvPr>
            <p:ph type="title"/>
          </p:nvPr>
        </p:nvSpPr>
        <p:spPr>
          <a:xfrm>
            <a:off x="443899" y="55266"/>
            <a:ext cx="10756800" cy="7179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rgbClr val="FFFFFF"/>
              </a:buClr>
              <a:buSzPts val="3600"/>
              <a:buFont typeface="Exo 2"/>
              <a:buNone/>
              <a:defRPr>
                <a:solidFill>
                  <a:srgbClr val="FFFFFF"/>
                </a:solidFill>
              </a:defRPr>
            </a:lvl1pPr>
            <a:lvl2pPr lvl="1" algn="l" rtl="0">
              <a:lnSpc>
                <a:spcPct val="100000"/>
              </a:lnSpc>
              <a:spcBef>
                <a:spcPts val="0"/>
              </a:spcBef>
              <a:spcAft>
                <a:spcPts val="0"/>
              </a:spcAft>
              <a:buClr>
                <a:schemeClr val="accent1"/>
              </a:buClr>
              <a:buSzPts val="1800"/>
              <a:buNone/>
              <a:defRPr/>
            </a:lvl2pPr>
            <a:lvl3pPr lvl="2" algn="l" rtl="0">
              <a:lnSpc>
                <a:spcPct val="100000"/>
              </a:lnSpc>
              <a:spcBef>
                <a:spcPts val="0"/>
              </a:spcBef>
              <a:spcAft>
                <a:spcPts val="0"/>
              </a:spcAft>
              <a:buClr>
                <a:schemeClr val="accent1"/>
              </a:buClr>
              <a:buSzPts val="1800"/>
              <a:buNone/>
              <a:defRPr/>
            </a:lvl3pPr>
            <a:lvl4pPr lvl="3" algn="l" rtl="0">
              <a:lnSpc>
                <a:spcPct val="100000"/>
              </a:lnSpc>
              <a:spcBef>
                <a:spcPts val="0"/>
              </a:spcBef>
              <a:spcAft>
                <a:spcPts val="0"/>
              </a:spcAft>
              <a:buClr>
                <a:schemeClr val="accent1"/>
              </a:buClr>
              <a:buSzPts val="1800"/>
              <a:buNone/>
              <a:defRPr/>
            </a:lvl4pPr>
            <a:lvl5pPr lvl="4" algn="l" rtl="0">
              <a:lnSpc>
                <a:spcPct val="100000"/>
              </a:lnSpc>
              <a:spcBef>
                <a:spcPts val="0"/>
              </a:spcBef>
              <a:spcAft>
                <a:spcPts val="0"/>
              </a:spcAft>
              <a:buClr>
                <a:schemeClr val="accent1"/>
              </a:buClr>
              <a:buSzPts val="1800"/>
              <a:buNone/>
              <a:defRPr/>
            </a:lvl5pPr>
            <a:lvl6pPr lvl="5" algn="l" rtl="0">
              <a:lnSpc>
                <a:spcPct val="100000"/>
              </a:lnSpc>
              <a:spcBef>
                <a:spcPts val="0"/>
              </a:spcBef>
              <a:spcAft>
                <a:spcPts val="0"/>
              </a:spcAft>
              <a:buClr>
                <a:schemeClr val="accent1"/>
              </a:buClr>
              <a:buSzPts val="1800"/>
              <a:buNone/>
              <a:defRPr/>
            </a:lvl6pPr>
            <a:lvl7pPr lvl="6" algn="l" rtl="0">
              <a:lnSpc>
                <a:spcPct val="100000"/>
              </a:lnSpc>
              <a:spcBef>
                <a:spcPts val="0"/>
              </a:spcBef>
              <a:spcAft>
                <a:spcPts val="0"/>
              </a:spcAft>
              <a:buClr>
                <a:schemeClr val="accent1"/>
              </a:buClr>
              <a:buSzPts val="1800"/>
              <a:buNone/>
              <a:defRPr/>
            </a:lvl7pPr>
            <a:lvl8pPr lvl="7" algn="l" rtl="0">
              <a:lnSpc>
                <a:spcPct val="100000"/>
              </a:lnSpc>
              <a:spcBef>
                <a:spcPts val="0"/>
              </a:spcBef>
              <a:spcAft>
                <a:spcPts val="0"/>
              </a:spcAft>
              <a:buClr>
                <a:schemeClr val="accent1"/>
              </a:buClr>
              <a:buSzPts val="1800"/>
              <a:buNone/>
              <a:defRPr/>
            </a:lvl8pPr>
            <a:lvl9pPr lvl="8" algn="l" rtl="0">
              <a:lnSpc>
                <a:spcPct val="100000"/>
              </a:lnSpc>
              <a:spcBef>
                <a:spcPts val="0"/>
              </a:spcBef>
              <a:spcAft>
                <a:spcPts val="0"/>
              </a:spcAft>
              <a:buClr>
                <a:schemeClr val="accent1"/>
              </a:buClr>
              <a:buSzPts val="1800"/>
              <a:buNone/>
              <a:defRPr/>
            </a:lvl9pPr>
          </a:lstStyle>
          <a:p>
            <a:endParaRPr/>
          </a:p>
        </p:txBody>
      </p:sp>
      <p:sp>
        <p:nvSpPr>
          <p:cNvPr id="1566" name="Google Shape;1566;p77"/>
          <p:cNvSpPr txBox="1">
            <a:spLocks noGrp="1"/>
          </p:cNvSpPr>
          <p:nvPr>
            <p:ph type="body" idx="1"/>
          </p:nvPr>
        </p:nvSpPr>
        <p:spPr>
          <a:xfrm>
            <a:off x="443899" y="842606"/>
            <a:ext cx="10186800" cy="4257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0"/>
              </a:spcBef>
              <a:spcAft>
                <a:spcPts val="0"/>
              </a:spcAft>
              <a:buClr>
                <a:srgbClr val="FFFFFF"/>
              </a:buClr>
              <a:buSzPts val="1800"/>
              <a:buFont typeface="Exo 2"/>
              <a:buNone/>
              <a:defRPr sz="1800">
                <a:solidFill>
                  <a:srgbClr val="FFFFFF"/>
                </a:solidFill>
              </a:defRPr>
            </a:lvl1pPr>
            <a:lvl2pPr marL="914400" lvl="1" indent="-228600" algn="l" rtl="0">
              <a:lnSpc>
                <a:spcPct val="100000"/>
              </a:lnSpc>
              <a:spcBef>
                <a:spcPts val="0"/>
              </a:spcBef>
              <a:spcAft>
                <a:spcPts val="0"/>
              </a:spcAft>
              <a:buClr>
                <a:srgbClr val="FFFFFF"/>
              </a:buClr>
              <a:buSzPts val="1800"/>
              <a:buFont typeface="Exo 2"/>
              <a:buNone/>
              <a:defRPr sz="1800">
                <a:solidFill>
                  <a:srgbClr val="FFFFFF"/>
                </a:solidFill>
              </a:defRPr>
            </a:lvl2pPr>
            <a:lvl3pPr marL="1371600" lvl="2" indent="-228600" algn="l" rtl="0">
              <a:lnSpc>
                <a:spcPct val="100000"/>
              </a:lnSpc>
              <a:spcBef>
                <a:spcPts val="0"/>
              </a:spcBef>
              <a:spcAft>
                <a:spcPts val="0"/>
              </a:spcAft>
              <a:buClr>
                <a:srgbClr val="FFFFFF"/>
              </a:buClr>
              <a:buSzPts val="1800"/>
              <a:buFont typeface="Exo 2"/>
              <a:buNone/>
              <a:defRPr sz="1800">
                <a:solidFill>
                  <a:srgbClr val="FFFFFF"/>
                </a:solidFill>
              </a:defRPr>
            </a:lvl3pPr>
            <a:lvl4pPr marL="1828800" lvl="3" indent="-228600" algn="l" rtl="0">
              <a:lnSpc>
                <a:spcPct val="100000"/>
              </a:lnSpc>
              <a:spcBef>
                <a:spcPts val="0"/>
              </a:spcBef>
              <a:spcAft>
                <a:spcPts val="0"/>
              </a:spcAft>
              <a:buClr>
                <a:srgbClr val="FFFFFF"/>
              </a:buClr>
              <a:buSzPts val="1800"/>
              <a:buFont typeface="Exo 2"/>
              <a:buNone/>
              <a:defRPr sz="1800">
                <a:solidFill>
                  <a:srgbClr val="FFFFFF"/>
                </a:solidFill>
              </a:defRPr>
            </a:lvl4pPr>
            <a:lvl5pPr marL="2286000" lvl="4" indent="-228600" algn="l" rtl="0">
              <a:lnSpc>
                <a:spcPct val="100000"/>
              </a:lnSpc>
              <a:spcBef>
                <a:spcPts val="0"/>
              </a:spcBef>
              <a:spcAft>
                <a:spcPts val="0"/>
              </a:spcAft>
              <a:buClr>
                <a:srgbClr val="FFFFFF"/>
              </a:buClr>
              <a:buSzPts val="1800"/>
              <a:buFont typeface="Exo 2"/>
              <a:buNone/>
              <a:defRPr sz="1800">
                <a:solidFill>
                  <a:srgbClr val="FFFFFF"/>
                </a:solidFill>
              </a:defRPr>
            </a:lvl5pPr>
            <a:lvl6pPr marL="2743200" lvl="5" indent="-330200" algn="l" rtl="0">
              <a:lnSpc>
                <a:spcPct val="115000"/>
              </a:lnSpc>
              <a:spcBef>
                <a:spcPts val="600"/>
              </a:spcBef>
              <a:spcAft>
                <a:spcPts val="0"/>
              </a:spcAft>
              <a:buSzPts val="1600"/>
              <a:buChar char="•"/>
              <a:defRPr/>
            </a:lvl6pPr>
            <a:lvl7pPr marL="3200400" lvl="6" indent="-330200" algn="l" rtl="0">
              <a:lnSpc>
                <a:spcPct val="115000"/>
              </a:lnSpc>
              <a:spcBef>
                <a:spcPts val="600"/>
              </a:spcBef>
              <a:spcAft>
                <a:spcPts val="0"/>
              </a:spcAft>
              <a:buSzPts val="1600"/>
              <a:buChar char="•"/>
              <a:defRPr/>
            </a:lvl7pPr>
            <a:lvl8pPr marL="3657600" lvl="7" indent="-330200" algn="l" rtl="0">
              <a:lnSpc>
                <a:spcPct val="115000"/>
              </a:lnSpc>
              <a:spcBef>
                <a:spcPts val="600"/>
              </a:spcBef>
              <a:spcAft>
                <a:spcPts val="0"/>
              </a:spcAft>
              <a:buSzPts val="1600"/>
              <a:buChar char="•"/>
              <a:defRPr/>
            </a:lvl8pPr>
            <a:lvl9pPr marL="4114800" lvl="8" indent="-330200" algn="l" rtl="0">
              <a:lnSpc>
                <a:spcPct val="115000"/>
              </a:lnSpc>
              <a:spcBef>
                <a:spcPts val="600"/>
              </a:spcBef>
              <a:spcAft>
                <a:spcPts val="0"/>
              </a:spcAft>
              <a:buSzPts val="1600"/>
              <a:buChar char="•"/>
              <a:defRPr/>
            </a:lvl9pPr>
          </a:lstStyle>
          <a:p>
            <a:endParaRPr/>
          </a:p>
        </p:txBody>
      </p:sp>
      <p:sp>
        <p:nvSpPr>
          <p:cNvPr id="1567" name="Google Shape;1567;p77"/>
          <p:cNvSpPr txBox="1">
            <a:spLocks noGrp="1"/>
          </p:cNvSpPr>
          <p:nvPr>
            <p:ph type="body" idx="2"/>
          </p:nvPr>
        </p:nvSpPr>
        <p:spPr>
          <a:xfrm>
            <a:off x="8795456" y="2644768"/>
            <a:ext cx="969900" cy="969900"/>
          </a:xfrm>
          <a:prstGeom prst="rect">
            <a:avLst/>
          </a:prstGeom>
          <a:solidFill>
            <a:srgbClr val="8DC6E8"/>
          </a:solidFill>
          <a:ln w="34925" cap="flat" cmpd="sng">
            <a:solidFill>
              <a:srgbClr val="FFFFFF"/>
            </a:solidFill>
            <a:prstDash val="solid"/>
            <a:round/>
            <a:headEnd type="none" w="sm" len="sm"/>
            <a:tailEnd type="none" w="sm" len="sm"/>
          </a:ln>
        </p:spPr>
        <p:txBody>
          <a:bodyPr spcFirstLastPara="1" wrap="square" lIns="0" tIns="0" rIns="0" bIns="0" anchor="ctr" anchorCtr="0">
            <a:normAutofit/>
          </a:bodyPr>
          <a:lstStyle>
            <a:lvl1pPr marL="457200" lvl="0" indent="-330200" algn="l" rtl="0">
              <a:lnSpc>
                <a:spcPct val="115000"/>
              </a:lnSpc>
              <a:spcBef>
                <a:spcPts val="600"/>
              </a:spcBef>
              <a:spcAft>
                <a:spcPts val="0"/>
              </a:spcAft>
              <a:buSzPts val="1600"/>
              <a:buChar char="•"/>
              <a:defRPr/>
            </a:lvl1pPr>
            <a:lvl2pPr marL="914400" lvl="1" indent="-330200" algn="l" rtl="0">
              <a:lnSpc>
                <a:spcPct val="115000"/>
              </a:lnSpc>
              <a:spcBef>
                <a:spcPts val="600"/>
              </a:spcBef>
              <a:spcAft>
                <a:spcPts val="0"/>
              </a:spcAft>
              <a:buSzPts val="1600"/>
              <a:buChar char="•"/>
              <a:defRPr/>
            </a:lvl2pPr>
            <a:lvl3pPr marL="1371600" lvl="2" indent="-330200" algn="l" rtl="0">
              <a:lnSpc>
                <a:spcPct val="115000"/>
              </a:lnSpc>
              <a:spcBef>
                <a:spcPts val="600"/>
              </a:spcBef>
              <a:spcAft>
                <a:spcPts val="0"/>
              </a:spcAft>
              <a:buSzPts val="1600"/>
              <a:buChar char="•"/>
              <a:defRPr/>
            </a:lvl3pPr>
            <a:lvl4pPr marL="1828800" lvl="3" indent="-330200" algn="l" rtl="0">
              <a:lnSpc>
                <a:spcPct val="115000"/>
              </a:lnSpc>
              <a:spcBef>
                <a:spcPts val="600"/>
              </a:spcBef>
              <a:spcAft>
                <a:spcPts val="0"/>
              </a:spcAft>
              <a:buSzPts val="1600"/>
              <a:buChar char="•"/>
              <a:defRPr/>
            </a:lvl4pPr>
            <a:lvl5pPr marL="2286000" lvl="4" indent="-330200" algn="l" rtl="0">
              <a:lnSpc>
                <a:spcPct val="115000"/>
              </a:lnSpc>
              <a:spcBef>
                <a:spcPts val="600"/>
              </a:spcBef>
              <a:spcAft>
                <a:spcPts val="0"/>
              </a:spcAft>
              <a:buSzPts val="1600"/>
              <a:buChar char="•"/>
              <a:defRPr/>
            </a:lvl5pPr>
            <a:lvl6pPr marL="2743200" lvl="5" indent="-330200" algn="l" rtl="0">
              <a:lnSpc>
                <a:spcPct val="115000"/>
              </a:lnSpc>
              <a:spcBef>
                <a:spcPts val="600"/>
              </a:spcBef>
              <a:spcAft>
                <a:spcPts val="0"/>
              </a:spcAft>
              <a:buSzPts val="1600"/>
              <a:buChar char="•"/>
              <a:defRPr/>
            </a:lvl6pPr>
            <a:lvl7pPr marL="3200400" lvl="6" indent="-330200" algn="l" rtl="0">
              <a:lnSpc>
                <a:spcPct val="115000"/>
              </a:lnSpc>
              <a:spcBef>
                <a:spcPts val="600"/>
              </a:spcBef>
              <a:spcAft>
                <a:spcPts val="0"/>
              </a:spcAft>
              <a:buSzPts val="1600"/>
              <a:buChar char="•"/>
              <a:defRPr/>
            </a:lvl7pPr>
            <a:lvl8pPr marL="3657600" lvl="7" indent="-330200" algn="l" rtl="0">
              <a:lnSpc>
                <a:spcPct val="115000"/>
              </a:lnSpc>
              <a:spcBef>
                <a:spcPts val="600"/>
              </a:spcBef>
              <a:spcAft>
                <a:spcPts val="0"/>
              </a:spcAft>
              <a:buSzPts val="1600"/>
              <a:buChar char="•"/>
              <a:defRPr/>
            </a:lvl8pPr>
            <a:lvl9pPr marL="4114800" lvl="8" indent="-330200" algn="l" rtl="0">
              <a:lnSpc>
                <a:spcPct val="115000"/>
              </a:lnSpc>
              <a:spcBef>
                <a:spcPts val="600"/>
              </a:spcBef>
              <a:spcAft>
                <a:spcPts val="0"/>
              </a:spcAft>
              <a:buSzPts val="1600"/>
              <a:buChar char="•"/>
              <a:defRPr/>
            </a:lvl9pPr>
          </a:lstStyle>
          <a:p>
            <a:endParaRPr/>
          </a:p>
        </p:txBody>
      </p:sp>
      <p:sp>
        <p:nvSpPr>
          <p:cNvPr id="1568" name="Google Shape;1568;p77"/>
          <p:cNvSpPr txBox="1">
            <a:spLocks noGrp="1"/>
          </p:cNvSpPr>
          <p:nvPr>
            <p:ph type="body" idx="3"/>
          </p:nvPr>
        </p:nvSpPr>
        <p:spPr>
          <a:xfrm>
            <a:off x="2458840" y="2639975"/>
            <a:ext cx="969900" cy="969900"/>
          </a:xfrm>
          <a:prstGeom prst="rect">
            <a:avLst/>
          </a:prstGeom>
          <a:solidFill>
            <a:srgbClr val="004C97"/>
          </a:solidFill>
          <a:ln w="34925" cap="flat" cmpd="sng">
            <a:solidFill>
              <a:srgbClr val="FFFFFF"/>
            </a:solidFill>
            <a:prstDash val="solid"/>
            <a:round/>
            <a:headEnd type="none" w="sm" len="sm"/>
            <a:tailEnd type="none" w="sm" len="sm"/>
          </a:ln>
        </p:spPr>
        <p:txBody>
          <a:bodyPr spcFirstLastPara="1" wrap="square" lIns="0" tIns="0" rIns="0" bIns="0" anchor="ctr" anchorCtr="0">
            <a:normAutofit/>
          </a:bodyPr>
          <a:lstStyle>
            <a:lvl1pPr marL="457200" lvl="0" indent="-330200" algn="l" rtl="0">
              <a:lnSpc>
                <a:spcPct val="115000"/>
              </a:lnSpc>
              <a:spcBef>
                <a:spcPts val="600"/>
              </a:spcBef>
              <a:spcAft>
                <a:spcPts val="0"/>
              </a:spcAft>
              <a:buSzPts val="1600"/>
              <a:buChar char="•"/>
              <a:defRPr/>
            </a:lvl1pPr>
            <a:lvl2pPr marL="914400" lvl="1" indent="-330200" algn="l" rtl="0">
              <a:lnSpc>
                <a:spcPct val="115000"/>
              </a:lnSpc>
              <a:spcBef>
                <a:spcPts val="600"/>
              </a:spcBef>
              <a:spcAft>
                <a:spcPts val="0"/>
              </a:spcAft>
              <a:buSzPts val="1600"/>
              <a:buChar char="•"/>
              <a:defRPr/>
            </a:lvl2pPr>
            <a:lvl3pPr marL="1371600" lvl="2" indent="-330200" algn="l" rtl="0">
              <a:lnSpc>
                <a:spcPct val="115000"/>
              </a:lnSpc>
              <a:spcBef>
                <a:spcPts val="600"/>
              </a:spcBef>
              <a:spcAft>
                <a:spcPts val="0"/>
              </a:spcAft>
              <a:buSzPts val="1600"/>
              <a:buChar char="•"/>
              <a:defRPr/>
            </a:lvl3pPr>
            <a:lvl4pPr marL="1828800" lvl="3" indent="-330200" algn="l" rtl="0">
              <a:lnSpc>
                <a:spcPct val="115000"/>
              </a:lnSpc>
              <a:spcBef>
                <a:spcPts val="600"/>
              </a:spcBef>
              <a:spcAft>
                <a:spcPts val="0"/>
              </a:spcAft>
              <a:buSzPts val="1600"/>
              <a:buChar char="•"/>
              <a:defRPr/>
            </a:lvl4pPr>
            <a:lvl5pPr marL="2286000" lvl="4" indent="-330200" algn="l" rtl="0">
              <a:lnSpc>
                <a:spcPct val="115000"/>
              </a:lnSpc>
              <a:spcBef>
                <a:spcPts val="600"/>
              </a:spcBef>
              <a:spcAft>
                <a:spcPts val="0"/>
              </a:spcAft>
              <a:buSzPts val="1600"/>
              <a:buChar char="•"/>
              <a:defRPr/>
            </a:lvl5pPr>
            <a:lvl6pPr marL="2743200" lvl="5" indent="-330200" algn="l" rtl="0">
              <a:lnSpc>
                <a:spcPct val="115000"/>
              </a:lnSpc>
              <a:spcBef>
                <a:spcPts val="600"/>
              </a:spcBef>
              <a:spcAft>
                <a:spcPts val="0"/>
              </a:spcAft>
              <a:buSzPts val="1600"/>
              <a:buChar char="•"/>
              <a:defRPr/>
            </a:lvl6pPr>
            <a:lvl7pPr marL="3200400" lvl="6" indent="-330200" algn="l" rtl="0">
              <a:lnSpc>
                <a:spcPct val="115000"/>
              </a:lnSpc>
              <a:spcBef>
                <a:spcPts val="600"/>
              </a:spcBef>
              <a:spcAft>
                <a:spcPts val="0"/>
              </a:spcAft>
              <a:buSzPts val="1600"/>
              <a:buChar char="•"/>
              <a:defRPr/>
            </a:lvl7pPr>
            <a:lvl8pPr marL="3657600" lvl="7" indent="-330200" algn="l" rtl="0">
              <a:lnSpc>
                <a:spcPct val="115000"/>
              </a:lnSpc>
              <a:spcBef>
                <a:spcPts val="600"/>
              </a:spcBef>
              <a:spcAft>
                <a:spcPts val="0"/>
              </a:spcAft>
              <a:buSzPts val="1600"/>
              <a:buChar char="•"/>
              <a:defRPr/>
            </a:lvl8pPr>
            <a:lvl9pPr marL="4114800" lvl="8" indent="-330200" algn="l" rtl="0">
              <a:lnSpc>
                <a:spcPct val="115000"/>
              </a:lnSpc>
              <a:spcBef>
                <a:spcPts val="600"/>
              </a:spcBef>
              <a:spcAft>
                <a:spcPts val="0"/>
              </a:spcAft>
              <a:buSzPts val="1600"/>
              <a:buChar char="•"/>
              <a:defRPr/>
            </a:lvl9pPr>
          </a:lstStyle>
          <a:p>
            <a:endParaRPr/>
          </a:p>
        </p:txBody>
      </p:sp>
      <p:sp>
        <p:nvSpPr>
          <p:cNvPr id="1569" name="Google Shape;1569;p77"/>
          <p:cNvSpPr txBox="1">
            <a:spLocks noGrp="1"/>
          </p:cNvSpPr>
          <p:nvPr>
            <p:ph type="body" idx="4"/>
          </p:nvPr>
        </p:nvSpPr>
        <p:spPr>
          <a:xfrm>
            <a:off x="5627147" y="2639975"/>
            <a:ext cx="969900" cy="969900"/>
          </a:xfrm>
          <a:prstGeom prst="rect">
            <a:avLst/>
          </a:prstGeom>
          <a:solidFill>
            <a:srgbClr val="00A7E1"/>
          </a:solidFill>
          <a:ln w="34925" cap="flat" cmpd="sng">
            <a:solidFill>
              <a:srgbClr val="FFFFFF"/>
            </a:solidFill>
            <a:prstDash val="solid"/>
            <a:round/>
            <a:headEnd type="none" w="sm" len="sm"/>
            <a:tailEnd type="none" w="sm" len="sm"/>
          </a:ln>
        </p:spPr>
        <p:txBody>
          <a:bodyPr spcFirstLastPara="1" wrap="square" lIns="0" tIns="0" rIns="0" bIns="0" anchor="ctr" anchorCtr="0">
            <a:normAutofit/>
          </a:bodyPr>
          <a:lstStyle>
            <a:lvl1pPr marL="457200" lvl="0" indent="-330200" algn="l" rtl="0">
              <a:lnSpc>
                <a:spcPct val="115000"/>
              </a:lnSpc>
              <a:spcBef>
                <a:spcPts val="600"/>
              </a:spcBef>
              <a:spcAft>
                <a:spcPts val="0"/>
              </a:spcAft>
              <a:buSzPts val="1600"/>
              <a:buChar char="•"/>
              <a:defRPr/>
            </a:lvl1pPr>
            <a:lvl2pPr marL="914400" lvl="1" indent="-330200" algn="l" rtl="0">
              <a:lnSpc>
                <a:spcPct val="115000"/>
              </a:lnSpc>
              <a:spcBef>
                <a:spcPts val="600"/>
              </a:spcBef>
              <a:spcAft>
                <a:spcPts val="0"/>
              </a:spcAft>
              <a:buSzPts val="1600"/>
              <a:buChar char="•"/>
              <a:defRPr/>
            </a:lvl2pPr>
            <a:lvl3pPr marL="1371600" lvl="2" indent="-330200" algn="l" rtl="0">
              <a:lnSpc>
                <a:spcPct val="115000"/>
              </a:lnSpc>
              <a:spcBef>
                <a:spcPts val="600"/>
              </a:spcBef>
              <a:spcAft>
                <a:spcPts val="0"/>
              </a:spcAft>
              <a:buSzPts val="1600"/>
              <a:buChar char="•"/>
              <a:defRPr/>
            </a:lvl3pPr>
            <a:lvl4pPr marL="1828800" lvl="3" indent="-330200" algn="l" rtl="0">
              <a:lnSpc>
                <a:spcPct val="115000"/>
              </a:lnSpc>
              <a:spcBef>
                <a:spcPts val="600"/>
              </a:spcBef>
              <a:spcAft>
                <a:spcPts val="0"/>
              </a:spcAft>
              <a:buSzPts val="1600"/>
              <a:buChar char="•"/>
              <a:defRPr/>
            </a:lvl4pPr>
            <a:lvl5pPr marL="2286000" lvl="4" indent="-330200" algn="l" rtl="0">
              <a:lnSpc>
                <a:spcPct val="115000"/>
              </a:lnSpc>
              <a:spcBef>
                <a:spcPts val="600"/>
              </a:spcBef>
              <a:spcAft>
                <a:spcPts val="0"/>
              </a:spcAft>
              <a:buSzPts val="1600"/>
              <a:buChar char="•"/>
              <a:defRPr/>
            </a:lvl5pPr>
            <a:lvl6pPr marL="2743200" lvl="5" indent="-330200" algn="l" rtl="0">
              <a:lnSpc>
                <a:spcPct val="115000"/>
              </a:lnSpc>
              <a:spcBef>
                <a:spcPts val="600"/>
              </a:spcBef>
              <a:spcAft>
                <a:spcPts val="0"/>
              </a:spcAft>
              <a:buSzPts val="1600"/>
              <a:buChar char="•"/>
              <a:defRPr/>
            </a:lvl6pPr>
            <a:lvl7pPr marL="3200400" lvl="6" indent="-330200" algn="l" rtl="0">
              <a:lnSpc>
                <a:spcPct val="115000"/>
              </a:lnSpc>
              <a:spcBef>
                <a:spcPts val="600"/>
              </a:spcBef>
              <a:spcAft>
                <a:spcPts val="0"/>
              </a:spcAft>
              <a:buSzPts val="1600"/>
              <a:buChar char="•"/>
              <a:defRPr/>
            </a:lvl7pPr>
            <a:lvl8pPr marL="3657600" lvl="7" indent="-330200" algn="l" rtl="0">
              <a:lnSpc>
                <a:spcPct val="115000"/>
              </a:lnSpc>
              <a:spcBef>
                <a:spcPts val="600"/>
              </a:spcBef>
              <a:spcAft>
                <a:spcPts val="0"/>
              </a:spcAft>
              <a:buSzPts val="1600"/>
              <a:buChar char="•"/>
              <a:defRPr/>
            </a:lvl8pPr>
            <a:lvl9pPr marL="4114800" lvl="8" indent="-330200" algn="l" rtl="0">
              <a:lnSpc>
                <a:spcPct val="115000"/>
              </a:lnSpc>
              <a:spcBef>
                <a:spcPts val="600"/>
              </a:spcBef>
              <a:spcAft>
                <a:spcPts val="0"/>
              </a:spcAft>
              <a:buSzPts val="1600"/>
              <a:buChar char="•"/>
              <a:defRPr/>
            </a:lvl9pPr>
          </a:lstStyle>
          <a:p>
            <a:endParaRPr/>
          </a:p>
        </p:txBody>
      </p:sp>
      <p:sp>
        <p:nvSpPr>
          <p:cNvPr id="1570" name="Google Shape;1570;p77"/>
          <p:cNvSpPr txBox="1">
            <a:spLocks noGrp="1"/>
          </p:cNvSpPr>
          <p:nvPr>
            <p:ph type="body" idx="5"/>
          </p:nvPr>
        </p:nvSpPr>
        <p:spPr>
          <a:xfrm>
            <a:off x="1769620" y="3959661"/>
            <a:ext cx="2305200" cy="12564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600"/>
              </a:spcBef>
              <a:spcAft>
                <a:spcPts val="0"/>
              </a:spcAft>
              <a:buSzPts val="1600"/>
              <a:buChar char="•"/>
              <a:defRPr/>
            </a:lvl1pPr>
            <a:lvl2pPr marL="914400" lvl="1" indent="-330200" algn="l" rtl="0">
              <a:lnSpc>
                <a:spcPct val="115000"/>
              </a:lnSpc>
              <a:spcBef>
                <a:spcPts val="600"/>
              </a:spcBef>
              <a:spcAft>
                <a:spcPts val="0"/>
              </a:spcAft>
              <a:buSzPts val="1600"/>
              <a:buChar char="•"/>
              <a:defRPr/>
            </a:lvl2pPr>
            <a:lvl3pPr marL="1371600" lvl="2" indent="-330200" algn="l" rtl="0">
              <a:lnSpc>
                <a:spcPct val="115000"/>
              </a:lnSpc>
              <a:spcBef>
                <a:spcPts val="600"/>
              </a:spcBef>
              <a:spcAft>
                <a:spcPts val="0"/>
              </a:spcAft>
              <a:buSzPts val="1600"/>
              <a:buChar char="•"/>
              <a:defRPr/>
            </a:lvl3pPr>
            <a:lvl4pPr marL="1828800" lvl="3" indent="-330200" algn="l" rtl="0">
              <a:lnSpc>
                <a:spcPct val="115000"/>
              </a:lnSpc>
              <a:spcBef>
                <a:spcPts val="600"/>
              </a:spcBef>
              <a:spcAft>
                <a:spcPts val="0"/>
              </a:spcAft>
              <a:buSzPts val="1600"/>
              <a:buChar char="•"/>
              <a:defRPr/>
            </a:lvl4pPr>
            <a:lvl5pPr marL="2286000" lvl="4" indent="-330200" algn="l" rtl="0">
              <a:lnSpc>
                <a:spcPct val="115000"/>
              </a:lnSpc>
              <a:spcBef>
                <a:spcPts val="600"/>
              </a:spcBef>
              <a:spcAft>
                <a:spcPts val="0"/>
              </a:spcAft>
              <a:buSzPts val="1600"/>
              <a:buChar char="•"/>
              <a:defRPr/>
            </a:lvl5pPr>
            <a:lvl6pPr marL="2743200" lvl="5" indent="-330200" algn="l" rtl="0">
              <a:lnSpc>
                <a:spcPct val="115000"/>
              </a:lnSpc>
              <a:spcBef>
                <a:spcPts val="600"/>
              </a:spcBef>
              <a:spcAft>
                <a:spcPts val="0"/>
              </a:spcAft>
              <a:buSzPts val="1600"/>
              <a:buChar char="•"/>
              <a:defRPr/>
            </a:lvl6pPr>
            <a:lvl7pPr marL="3200400" lvl="6" indent="-330200" algn="l" rtl="0">
              <a:lnSpc>
                <a:spcPct val="115000"/>
              </a:lnSpc>
              <a:spcBef>
                <a:spcPts val="600"/>
              </a:spcBef>
              <a:spcAft>
                <a:spcPts val="0"/>
              </a:spcAft>
              <a:buSzPts val="1600"/>
              <a:buChar char="•"/>
              <a:defRPr/>
            </a:lvl7pPr>
            <a:lvl8pPr marL="3657600" lvl="7" indent="-330200" algn="l" rtl="0">
              <a:lnSpc>
                <a:spcPct val="115000"/>
              </a:lnSpc>
              <a:spcBef>
                <a:spcPts val="600"/>
              </a:spcBef>
              <a:spcAft>
                <a:spcPts val="0"/>
              </a:spcAft>
              <a:buSzPts val="1600"/>
              <a:buChar char="•"/>
              <a:defRPr/>
            </a:lvl8pPr>
            <a:lvl9pPr marL="4114800" lvl="8" indent="-330200" algn="l" rtl="0">
              <a:lnSpc>
                <a:spcPct val="115000"/>
              </a:lnSpc>
              <a:spcBef>
                <a:spcPts val="600"/>
              </a:spcBef>
              <a:spcAft>
                <a:spcPts val="0"/>
              </a:spcAft>
              <a:buSzPts val="1600"/>
              <a:buChar char="•"/>
              <a:defRPr/>
            </a:lvl9pPr>
          </a:lstStyle>
          <a:p>
            <a:endParaRPr/>
          </a:p>
        </p:txBody>
      </p:sp>
      <p:sp>
        <p:nvSpPr>
          <p:cNvPr id="1571" name="Google Shape;1571;p77"/>
          <p:cNvSpPr txBox="1">
            <a:spLocks noGrp="1"/>
          </p:cNvSpPr>
          <p:nvPr>
            <p:ph type="body" idx="6"/>
          </p:nvPr>
        </p:nvSpPr>
        <p:spPr>
          <a:xfrm>
            <a:off x="4959556" y="3959661"/>
            <a:ext cx="2305200" cy="12564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600"/>
              </a:spcBef>
              <a:spcAft>
                <a:spcPts val="0"/>
              </a:spcAft>
              <a:buSzPts val="1600"/>
              <a:buChar char="•"/>
              <a:defRPr/>
            </a:lvl1pPr>
            <a:lvl2pPr marL="914400" lvl="1" indent="-330200" algn="l" rtl="0">
              <a:lnSpc>
                <a:spcPct val="115000"/>
              </a:lnSpc>
              <a:spcBef>
                <a:spcPts val="600"/>
              </a:spcBef>
              <a:spcAft>
                <a:spcPts val="0"/>
              </a:spcAft>
              <a:buSzPts val="1600"/>
              <a:buChar char="•"/>
              <a:defRPr/>
            </a:lvl2pPr>
            <a:lvl3pPr marL="1371600" lvl="2" indent="-330200" algn="l" rtl="0">
              <a:lnSpc>
                <a:spcPct val="115000"/>
              </a:lnSpc>
              <a:spcBef>
                <a:spcPts val="600"/>
              </a:spcBef>
              <a:spcAft>
                <a:spcPts val="0"/>
              </a:spcAft>
              <a:buSzPts val="1600"/>
              <a:buChar char="•"/>
              <a:defRPr/>
            </a:lvl3pPr>
            <a:lvl4pPr marL="1828800" lvl="3" indent="-330200" algn="l" rtl="0">
              <a:lnSpc>
                <a:spcPct val="115000"/>
              </a:lnSpc>
              <a:spcBef>
                <a:spcPts val="600"/>
              </a:spcBef>
              <a:spcAft>
                <a:spcPts val="0"/>
              </a:spcAft>
              <a:buSzPts val="1600"/>
              <a:buChar char="•"/>
              <a:defRPr/>
            </a:lvl4pPr>
            <a:lvl5pPr marL="2286000" lvl="4" indent="-330200" algn="l" rtl="0">
              <a:lnSpc>
                <a:spcPct val="115000"/>
              </a:lnSpc>
              <a:spcBef>
                <a:spcPts val="600"/>
              </a:spcBef>
              <a:spcAft>
                <a:spcPts val="0"/>
              </a:spcAft>
              <a:buSzPts val="1600"/>
              <a:buChar char="•"/>
              <a:defRPr/>
            </a:lvl5pPr>
            <a:lvl6pPr marL="2743200" lvl="5" indent="-330200" algn="l" rtl="0">
              <a:lnSpc>
                <a:spcPct val="115000"/>
              </a:lnSpc>
              <a:spcBef>
                <a:spcPts val="600"/>
              </a:spcBef>
              <a:spcAft>
                <a:spcPts val="0"/>
              </a:spcAft>
              <a:buSzPts val="1600"/>
              <a:buChar char="•"/>
              <a:defRPr/>
            </a:lvl6pPr>
            <a:lvl7pPr marL="3200400" lvl="6" indent="-330200" algn="l" rtl="0">
              <a:lnSpc>
                <a:spcPct val="115000"/>
              </a:lnSpc>
              <a:spcBef>
                <a:spcPts val="600"/>
              </a:spcBef>
              <a:spcAft>
                <a:spcPts val="0"/>
              </a:spcAft>
              <a:buSzPts val="1600"/>
              <a:buChar char="•"/>
              <a:defRPr/>
            </a:lvl7pPr>
            <a:lvl8pPr marL="3657600" lvl="7" indent="-330200" algn="l" rtl="0">
              <a:lnSpc>
                <a:spcPct val="115000"/>
              </a:lnSpc>
              <a:spcBef>
                <a:spcPts val="600"/>
              </a:spcBef>
              <a:spcAft>
                <a:spcPts val="0"/>
              </a:spcAft>
              <a:buSzPts val="1600"/>
              <a:buChar char="•"/>
              <a:defRPr/>
            </a:lvl8pPr>
            <a:lvl9pPr marL="4114800" lvl="8" indent="-330200" algn="l" rtl="0">
              <a:lnSpc>
                <a:spcPct val="115000"/>
              </a:lnSpc>
              <a:spcBef>
                <a:spcPts val="600"/>
              </a:spcBef>
              <a:spcAft>
                <a:spcPts val="0"/>
              </a:spcAft>
              <a:buSzPts val="1600"/>
              <a:buChar char="•"/>
              <a:defRPr/>
            </a:lvl9pPr>
          </a:lstStyle>
          <a:p>
            <a:endParaRPr/>
          </a:p>
        </p:txBody>
      </p:sp>
      <p:sp>
        <p:nvSpPr>
          <p:cNvPr id="1572" name="Google Shape;1572;p77"/>
          <p:cNvSpPr txBox="1">
            <a:spLocks noGrp="1"/>
          </p:cNvSpPr>
          <p:nvPr>
            <p:ph type="body" idx="7"/>
          </p:nvPr>
        </p:nvSpPr>
        <p:spPr>
          <a:xfrm>
            <a:off x="8127865" y="3959661"/>
            <a:ext cx="2305200" cy="12564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600"/>
              </a:spcBef>
              <a:spcAft>
                <a:spcPts val="0"/>
              </a:spcAft>
              <a:buSzPts val="1600"/>
              <a:buChar char="•"/>
              <a:defRPr/>
            </a:lvl1pPr>
            <a:lvl2pPr marL="914400" lvl="1" indent="-330200" algn="l" rtl="0">
              <a:lnSpc>
                <a:spcPct val="115000"/>
              </a:lnSpc>
              <a:spcBef>
                <a:spcPts val="600"/>
              </a:spcBef>
              <a:spcAft>
                <a:spcPts val="0"/>
              </a:spcAft>
              <a:buSzPts val="1600"/>
              <a:buChar char="•"/>
              <a:defRPr/>
            </a:lvl2pPr>
            <a:lvl3pPr marL="1371600" lvl="2" indent="-330200" algn="l" rtl="0">
              <a:lnSpc>
                <a:spcPct val="115000"/>
              </a:lnSpc>
              <a:spcBef>
                <a:spcPts val="600"/>
              </a:spcBef>
              <a:spcAft>
                <a:spcPts val="0"/>
              </a:spcAft>
              <a:buSzPts val="1600"/>
              <a:buChar char="•"/>
              <a:defRPr/>
            </a:lvl3pPr>
            <a:lvl4pPr marL="1828800" lvl="3" indent="-330200" algn="l" rtl="0">
              <a:lnSpc>
                <a:spcPct val="115000"/>
              </a:lnSpc>
              <a:spcBef>
                <a:spcPts val="600"/>
              </a:spcBef>
              <a:spcAft>
                <a:spcPts val="0"/>
              </a:spcAft>
              <a:buSzPts val="1600"/>
              <a:buChar char="•"/>
              <a:defRPr/>
            </a:lvl4pPr>
            <a:lvl5pPr marL="2286000" lvl="4" indent="-330200" algn="l" rtl="0">
              <a:lnSpc>
                <a:spcPct val="115000"/>
              </a:lnSpc>
              <a:spcBef>
                <a:spcPts val="600"/>
              </a:spcBef>
              <a:spcAft>
                <a:spcPts val="0"/>
              </a:spcAft>
              <a:buSzPts val="1600"/>
              <a:buChar char="•"/>
              <a:defRPr/>
            </a:lvl5pPr>
            <a:lvl6pPr marL="2743200" lvl="5" indent="-330200" algn="l" rtl="0">
              <a:lnSpc>
                <a:spcPct val="115000"/>
              </a:lnSpc>
              <a:spcBef>
                <a:spcPts val="600"/>
              </a:spcBef>
              <a:spcAft>
                <a:spcPts val="0"/>
              </a:spcAft>
              <a:buSzPts val="1600"/>
              <a:buChar char="•"/>
              <a:defRPr/>
            </a:lvl6pPr>
            <a:lvl7pPr marL="3200400" lvl="6" indent="-330200" algn="l" rtl="0">
              <a:lnSpc>
                <a:spcPct val="115000"/>
              </a:lnSpc>
              <a:spcBef>
                <a:spcPts val="600"/>
              </a:spcBef>
              <a:spcAft>
                <a:spcPts val="0"/>
              </a:spcAft>
              <a:buSzPts val="1600"/>
              <a:buChar char="•"/>
              <a:defRPr/>
            </a:lvl7pPr>
            <a:lvl8pPr marL="3657600" lvl="7" indent="-330200" algn="l" rtl="0">
              <a:lnSpc>
                <a:spcPct val="115000"/>
              </a:lnSpc>
              <a:spcBef>
                <a:spcPts val="600"/>
              </a:spcBef>
              <a:spcAft>
                <a:spcPts val="0"/>
              </a:spcAft>
              <a:buSzPts val="1600"/>
              <a:buChar char="•"/>
              <a:defRPr/>
            </a:lvl8pPr>
            <a:lvl9pPr marL="4114800" lvl="8" indent="-330200" algn="l" rtl="0">
              <a:lnSpc>
                <a:spcPct val="115000"/>
              </a:lnSpc>
              <a:spcBef>
                <a:spcPts val="600"/>
              </a:spcBef>
              <a:spcAft>
                <a:spcPts val="0"/>
              </a:spcAft>
              <a:buSzPts val="1600"/>
              <a:buChar char="•"/>
              <a:defRPr/>
            </a:lvl9pPr>
          </a:lstStyle>
          <a:p>
            <a:endParaRPr/>
          </a:p>
        </p:txBody>
      </p:sp>
      <p:sp>
        <p:nvSpPr>
          <p:cNvPr id="1573" name="Google Shape;1573;p77"/>
          <p:cNvSpPr/>
          <p:nvPr/>
        </p:nvSpPr>
        <p:spPr>
          <a:xfrm>
            <a:off x="0" y="0"/>
            <a:ext cx="12192012" cy="6858000"/>
          </a:xfrm>
          <a:custGeom>
            <a:avLst/>
            <a:gdLst/>
            <a:ahLst/>
            <a:cxnLst/>
            <a:rect l="l" t="t" r="r" b="b"/>
            <a:pathLst>
              <a:path w="21600" h="21600" extrusionOk="0">
                <a:moveTo>
                  <a:pt x="21583" y="30"/>
                </a:moveTo>
                <a:lnTo>
                  <a:pt x="21583" y="21570"/>
                </a:lnTo>
                <a:lnTo>
                  <a:pt x="17" y="21570"/>
                </a:lnTo>
                <a:lnTo>
                  <a:pt x="17" y="30"/>
                </a:lnTo>
                <a:lnTo>
                  <a:pt x="21583" y="30"/>
                </a:lnTo>
                <a:moveTo>
                  <a:pt x="21600" y="0"/>
                </a:moveTo>
                <a:lnTo>
                  <a:pt x="0" y="0"/>
                </a:lnTo>
                <a:lnTo>
                  <a:pt x="0" y="21600"/>
                </a:lnTo>
                <a:lnTo>
                  <a:pt x="21600" y="21600"/>
                </a:lnTo>
                <a:lnTo>
                  <a:pt x="21600" y="0"/>
                </a:lnTo>
                <a:close/>
              </a:path>
            </a:pathLst>
          </a:custGeom>
          <a:solidFill>
            <a:srgbClr val="E6E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Exo 2"/>
              <a:buNone/>
            </a:pPr>
            <a:endParaRPr sz="1800" b="0" i="0" u="none" strike="noStrike" cap="none" dirty="0">
              <a:solidFill>
                <a:srgbClr val="000000"/>
              </a:solidFill>
              <a:latin typeface="Exo 2"/>
              <a:ea typeface="Exo 2"/>
              <a:cs typeface="Exo 2"/>
              <a:sym typeface="Exo 2"/>
            </a:endParaRPr>
          </a:p>
        </p:txBody>
      </p:sp>
      <p:sp>
        <p:nvSpPr>
          <p:cNvPr id="1574" name="Google Shape;1574;p77"/>
          <p:cNvSpPr txBox="1">
            <a:spLocks noGrp="1"/>
          </p:cNvSpPr>
          <p:nvPr>
            <p:ph type="sldNum" idx="12"/>
          </p:nvPr>
        </p:nvSpPr>
        <p:spPr>
          <a:xfrm>
            <a:off x="5892800" y="6172200"/>
            <a:ext cx="2844900" cy="276900"/>
          </a:xfrm>
          <a:prstGeom prst="rect">
            <a:avLst/>
          </a:prstGeom>
          <a:noFill/>
          <a:ln>
            <a:noFill/>
          </a:ln>
        </p:spPr>
        <p:txBody>
          <a:bodyPr spcFirstLastPara="1" wrap="square" lIns="45700" tIns="45700" rIns="45700" bIns="45700" anchor="ctr" anchorCtr="0">
            <a:spAutoFit/>
          </a:bodyPr>
          <a:lstStyle>
            <a:lvl1pPr marL="0" lvl="0" indent="0" algn="r" rtl="0">
              <a:lnSpc>
                <a:spcPct val="100000"/>
              </a:lnSpc>
              <a:spcBef>
                <a:spcPts val="0"/>
              </a:spcBef>
              <a:spcAft>
                <a:spcPts val="0"/>
              </a:spcAft>
              <a:buClr>
                <a:srgbClr val="000000"/>
              </a:buClr>
              <a:buSzPts val="1200"/>
              <a:buFont typeface="Arial"/>
              <a:buNone/>
              <a:defRPr sz="1200">
                <a:solidFill>
                  <a:srgbClr val="000000"/>
                </a:solidFill>
              </a:defRPr>
            </a:lvl1pPr>
            <a:lvl2pPr marL="0" lvl="1" indent="0" algn="r" rtl="0">
              <a:lnSpc>
                <a:spcPct val="100000"/>
              </a:lnSpc>
              <a:spcBef>
                <a:spcPts val="0"/>
              </a:spcBef>
              <a:spcAft>
                <a:spcPts val="0"/>
              </a:spcAft>
              <a:buClr>
                <a:srgbClr val="000000"/>
              </a:buClr>
              <a:buSzPts val="1200"/>
              <a:buFont typeface="Arial"/>
              <a:buNone/>
              <a:defRPr sz="1200">
                <a:solidFill>
                  <a:srgbClr val="000000"/>
                </a:solidFill>
              </a:defRPr>
            </a:lvl2pPr>
            <a:lvl3pPr marL="0" lvl="2" indent="0" algn="r" rtl="0">
              <a:lnSpc>
                <a:spcPct val="100000"/>
              </a:lnSpc>
              <a:spcBef>
                <a:spcPts val="0"/>
              </a:spcBef>
              <a:spcAft>
                <a:spcPts val="0"/>
              </a:spcAft>
              <a:buClr>
                <a:srgbClr val="000000"/>
              </a:buClr>
              <a:buSzPts val="1200"/>
              <a:buFont typeface="Arial"/>
              <a:buNone/>
              <a:defRPr sz="1200">
                <a:solidFill>
                  <a:srgbClr val="000000"/>
                </a:solidFill>
              </a:defRPr>
            </a:lvl3pPr>
            <a:lvl4pPr marL="0" lvl="3" indent="0" algn="r" rtl="0">
              <a:lnSpc>
                <a:spcPct val="100000"/>
              </a:lnSpc>
              <a:spcBef>
                <a:spcPts val="0"/>
              </a:spcBef>
              <a:spcAft>
                <a:spcPts val="0"/>
              </a:spcAft>
              <a:buClr>
                <a:srgbClr val="000000"/>
              </a:buClr>
              <a:buSzPts val="1200"/>
              <a:buFont typeface="Arial"/>
              <a:buNone/>
              <a:defRPr sz="1200">
                <a:solidFill>
                  <a:srgbClr val="000000"/>
                </a:solidFill>
              </a:defRPr>
            </a:lvl4pPr>
            <a:lvl5pPr marL="0" lvl="4" indent="0" algn="r" rtl="0">
              <a:lnSpc>
                <a:spcPct val="100000"/>
              </a:lnSpc>
              <a:spcBef>
                <a:spcPts val="0"/>
              </a:spcBef>
              <a:spcAft>
                <a:spcPts val="0"/>
              </a:spcAft>
              <a:buClr>
                <a:srgbClr val="000000"/>
              </a:buClr>
              <a:buSzPts val="1200"/>
              <a:buFont typeface="Arial"/>
              <a:buNone/>
              <a:defRPr sz="1200">
                <a:solidFill>
                  <a:srgbClr val="000000"/>
                </a:solidFill>
              </a:defRPr>
            </a:lvl5pPr>
            <a:lvl6pPr marL="0" lvl="5" indent="0" algn="r" rtl="0">
              <a:lnSpc>
                <a:spcPct val="100000"/>
              </a:lnSpc>
              <a:spcBef>
                <a:spcPts val="0"/>
              </a:spcBef>
              <a:spcAft>
                <a:spcPts val="0"/>
              </a:spcAft>
              <a:buClr>
                <a:srgbClr val="000000"/>
              </a:buClr>
              <a:buSzPts val="1200"/>
              <a:buFont typeface="Arial"/>
              <a:buNone/>
              <a:defRPr sz="1200">
                <a:solidFill>
                  <a:srgbClr val="000000"/>
                </a:solidFill>
              </a:defRPr>
            </a:lvl6pPr>
            <a:lvl7pPr marL="0" lvl="6" indent="0" algn="r" rtl="0">
              <a:lnSpc>
                <a:spcPct val="100000"/>
              </a:lnSpc>
              <a:spcBef>
                <a:spcPts val="0"/>
              </a:spcBef>
              <a:spcAft>
                <a:spcPts val="0"/>
              </a:spcAft>
              <a:buClr>
                <a:srgbClr val="000000"/>
              </a:buClr>
              <a:buSzPts val="1200"/>
              <a:buFont typeface="Arial"/>
              <a:buNone/>
              <a:defRPr sz="1200">
                <a:solidFill>
                  <a:srgbClr val="000000"/>
                </a:solidFill>
              </a:defRPr>
            </a:lvl7pPr>
            <a:lvl8pPr marL="0" lvl="7" indent="0" algn="r" rtl="0">
              <a:lnSpc>
                <a:spcPct val="100000"/>
              </a:lnSpc>
              <a:spcBef>
                <a:spcPts val="0"/>
              </a:spcBef>
              <a:spcAft>
                <a:spcPts val="0"/>
              </a:spcAft>
              <a:buClr>
                <a:srgbClr val="000000"/>
              </a:buClr>
              <a:buSzPts val="1200"/>
              <a:buFont typeface="Arial"/>
              <a:buNone/>
              <a:defRPr sz="1200">
                <a:solidFill>
                  <a:srgbClr val="000000"/>
                </a:solidFill>
              </a:defRPr>
            </a:lvl8pPr>
            <a:lvl9pPr marL="0" lvl="8" indent="0" algn="r" rtl="0">
              <a:lnSpc>
                <a:spcPct val="100000"/>
              </a:lnSpc>
              <a:spcBef>
                <a:spcPts val="0"/>
              </a:spcBef>
              <a:spcAft>
                <a:spcPts val="0"/>
              </a:spcAft>
              <a:buClr>
                <a:srgbClr val="000000"/>
              </a:buClr>
              <a:buSzPts val="1200"/>
              <a:buFont typeface="Arial"/>
              <a:buNone/>
              <a:defRPr sz="1200">
                <a:solidFill>
                  <a:srgbClr val="000000"/>
                </a:solidFill>
              </a:defRPr>
            </a:lvl9pPr>
          </a:lstStyle>
          <a:p>
            <a:pPr marL="0" lvl="0" indent="0" algn="r" rtl="0">
              <a:spcBef>
                <a:spcPts val="0"/>
              </a:spcBef>
              <a:spcAft>
                <a:spcPts val="0"/>
              </a:spcAft>
              <a:buNone/>
            </a:pPr>
            <a:fld id="{00000000-1234-1234-1234-123412341234}" type="slidenum">
              <a:rPr lang="en-US"/>
              <a:t>‹#›</a:t>
            </a:fld>
            <a:endParaRPr sz="1300" dirty="0">
              <a:solidFill>
                <a:srgbClr val="666666"/>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1. Title slide lines">
  <p:cSld name="1. Title slide lines">
    <p:bg>
      <p:bgPr>
        <a:solidFill>
          <a:schemeClr val="dk2"/>
        </a:solidFill>
        <a:effectLst/>
      </p:bgPr>
    </p:bg>
    <p:spTree>
      <p:nvGrpSpPr>
        <p:cNvPr id="1" name="Shape 1610"/>
        <p:cNvGrpSpPr/>
        <p:nvPr/>
      </p:nvGrpSpPr>
      <p:grpSpPr>
        <a:xfrm>
          <a:off x="0" y="0"/>
          <a:ext cx="0" cy="0"/>
          <a:chOff x="0" y="0"/>
          <a:chExt cx="0" cy="0"/>
        </a:xfrm>
      </p:grpSpPr>
      <p:grpSp>
        <p:nvGrpSpPr>
          <p:cNvPr id="1611" name="Google Shape;1611;p80"/>
          <p:cNvGrpSpPr/>
          <p:nvPr/>
        </p:nvGrpSpPr>
        <p:grpSpPr>
          <a:xfrm>
            <a:off x="482523" y="473977"/>
            <a:ext cx="1905896" cy="345969"/>
            <a:chOff x="1753506" y="1074221"/>
            <a:chExt cx="2173448" cy="394536"/>
          </a:xfrm>
        </p:grpSpPr>
        <p:sp>
          <p:nvSpPr>
            <p:cNvPr id="1612" name="Google Shape;1612;p80"/>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13" name="Google Shape;1613;p80"/>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14" name="Google Shape;1614;p80"/>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15" name="Google Shape;1615;p80"/>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16" name="Google Shape;1616;p80"/>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17" name="Google Shape;1617;p80"/>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18" name="Google Shape;1618;p80"/>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19" name="Google Shape;1619;p80"/>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20" name="Google Shape;1620;p80"/>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21" name="Google Shape;1621;p80"/>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22" name="Google Shape;1622;p80"/>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23" name="Google Shape;1623;p80"/>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24" name="Google Shape;1624;p80"/>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25" name="Google Shape;1625;p80"/>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26" name="Google Shape;1626;p80"/>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1627" name="Google Shape;1627;p80"/>
          <p:cNvGrpSpPr/>
          <p:nvPr/>
        </p:nvGrpSpPr>
        <p:grpSpPr>
          <a:xfrm>
            <a:off x="6755130" y="1446848"/>
            <a:ext cx="5408295" cy="5407342"/>
            <a:chOff x="6755130" y="1446848"/>
            <a:chExt cx="5408295" cy="5407342"/>
          </a:xfrm>
        </p:grpSpPr>
        <p:sp>
          <p:nvSpPr>
            <p:cNvPr id="1628" name="Google Shape;1628;p80"/>
            <p:cNvSpPr/>
            <p:nvPr/>
          </p:nvSpPr>
          <p:spPr>
            <a:xfrm>
              <a:off x="9273540" y="1446848"/>
              <a:ext cx="2886075" cy="2886075"/>
            </a:xfrm>
            <a:custGeom>
              <a:avLst/>
              <a:gdLst/>
              <a:ahLst/>
              <a:cxnLst/>
              <a:rect l="l" t="t" r="r" b="b"/>
              <a:pathLst>
                <a:path w="2886075" h="2886075" extrusionOk="0">
                  <a:moveTo>
                    <a:pt x="0" y="2892743"/>
                  </a:moveTo>
                  <a:lnTo>
                    <a:pt x="2893695" y="0"/>
                  </a:ln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29" name="Google Shape;1629;p80"/>
            <p:cNvSpPr/>
            <p:nvPr/>
          </p:nvSpPr>
          <p:spPr>
            <a:xfrm>
              <a:off x="9052560" y="3946208"/>
              <a:ext cx="1714500" cy="1714500"/>
            </a:xfrm>
            <a:custGeom>
              <a:avLst/>
              <a:gdLst/>
              <a:ahLst/>
              <a:cxnLst/>
              <a:rect l="l" t="t" r="r" b="b"/>
              <a:pathLst>
                <a:path w="1714500" h="1714500" extrusionOk="0">
                  <a:moveTo>
                    <a:pt x="0" y="1716405"/>
                  </a:moveTo>
                  <a:lnTo>
                    <a:pt x="1715453" y="0"/>
                  </a:ln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30" name="Google Shape;1630;p80"/>
            <p:cNvSpPr/>
            <p:nvPr/>
          </p:nvSpPr>
          <p:spPr>
            <a:xfrm>
              <a:off x="7857173" y="5879783"/>
              <a:ext cx="971550" cy="971550"/>
            </a:xfrm>
            <a:custGeom>
              <a:avLst/>
              <a:gdLst/>
              <a:ahLst/>
              <a:cxnLst/>
              <a:rect l="l" t="t" r="r" b="b"/>
              <a:pathLst>
                <a:path w="971550" h="971550" extrusionOk="0">
                  <a:moveTo>
                    <a:pt x="0" y="978218"/>
                  </a:moveTo>
                  <a:lnTo>
                    <a:pt x="978218" y="0"/>
                  </a:lnTo>
                </a:path>
              </a:pathLst>
            </a:custGeom>
            <a:noFill/>
            <a:ln w="57150" cap="rnd"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31" name="Google Shape;1631;p80"/>
            <p:cNvSpPr/>
            <p:nvPr/>
          </p:nvSpPr>
          <p:spPr>
            <a:xfrm>
              <a:off x="7700010" y="4561523"/>
              <a:ext cx="1343025" cy="1343025"/>
            </a:xfrm>
            <a:custGeom>
              <a:avLst/>
              <a:gdLst/>
              <a:ahLst/>
              <a:cxnLst/>
              <a:rect l="l" t="t" r="r" b="b"/>
              <a:pathLst>
                <a:path w="1343025" h="1343025" extrusionOk="0">
                  <a:moveTo>
                    <a:pt x="0" y="1351597"/>
                  </a:moveTo>
                  <a:lnTo>
                    <a:pt x="1351598" y="0"/>
                  </a:lnTo>
                </a:path>
              </a:pathLst>
            </a:custGeom>
            <a:noFill/>
            <a:ln w="57150" cap="rnd"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32" name="Google Shape;1632;p80"/>
            <p:cNvSpPr/>
            <p:nvPr/>
          </p:nvSpPr>
          <p:spPr>
            <a:xfrm>
              <a:off x="6755130" y="6149340"/>
              <a:ext cx="704850" cy="704850"/>
            </a:xfrm>
            <a:custGeom>
              <a:avLst/>
              <a:gdLst/>
              <a:ahLst/>
              <a:cxnLst/>
              <a:rect l="l" t="t" r="r" b="b"/>
              <a:pathLst>
                <a:path w="704850" h="704850" extrusionOk="0">
                  <a:moveTo>
                    <a:pt x="0" y="708660"/>
                  </a:moveTo>
                  <a:lnTo>
                    <a:pt x="708660" y="0"/>
                  </a:ln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33" name="Google Shape;1633;p80"/>
            <p:cNvSpPr/>
            <p:nvPr/>
          </p:nvSpPr>
          <p:spPr>
            <a:xfrm>
              <a:off x="12077700" y="3678555"/>
              <a:ext cx="85725" cy="85725"/>
            </a:xfrm>
            <a:custGeom>
              <a:avLst/>
              <a:gdLst/>
              <a:ahLst/>
              <a:cxnLst/>
              <a:rect l="l" t="t" r="r" b="b"/>
              <a:pathLst>
                <a:path w="85725" h="85725" extrusionOk="0">
                  <a:moveTo>
                    <a:pt x="0" y="89535"/>
                  </a:moveTo>
                  <a:lnTo>
                    <a:pt x="89535" y="0"/>
                  </a:ln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34" name="Google Shape;1634;p80"/>
            <p:cNvSpPr/>
            <p:nvPr/>
          </p:nvSpPr>
          <p:spPr>
            <a:xfrm>
              <a:off x="8986838" y="5592128"/>
              <a:ext cx="1266825" cy="1257300"/>
            </a:xfrm>
            <a:custGeom>
              <a:avLst/>
              <a:gdLst/>
              <a:ahLst/>
              <a:cxnLst/>
              <a:rect l="l" t="t" r="r" b="b"/>
              <a:pathLst>
                <a:path w="1266825" h="1257300" extrusionOk="0">
                  <a:moveTo>
                    <a:pt x="1266825" y="0"/>
                  </a:moveTo>
                  <a:lnTo>
                    <a:pt x="0" y="1265873"/>
                  </a:ln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35" name="Google Shape;1635;p80"/>
            <p:cNvSpPr/>
            <p:nvPr/>
          </p:nvSpPr>
          <p:spPr>
            <a:xfrm>
              <a:off x="10489883" y="3982403"/>
              <a:ext cx="1371600" cy="1371600"/>
            </a:xfrm>
            <a:custGeom>
              <a:avLst/>
              <a:gdLst/>
              <a:ahLst/>
              <a:cxnLst/>
              <a:rect l="l" t="t" r="r" b="b"/>
              <a:pathLst>
                <a:path w="1371600" h="1371600" extrusionOk="0">
                  <a:moveTo>
                    <a:pt x="1373505" y="0"/>
                  </a:moveTo>
                  <a:lnTo>
                    <a:pt x="0" y="1373505"/>
                  </a:ln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36" name="Google Shape;1636;p80"/>
            <p:cNvSpPr/>
            <p:nvPr/>
          </p:nvSpPr>
          <p:spPr>
            <a:xfrm>
              <a:off x="11047095" y="2547938"/>
              <a:ext cx="1114425" cy="1114425"/>
            </a:xfrm>
            <a:custGeom>
              <a:avLst/>
              <a:gdLst/>
              <a:ahLst/>
              <a:cxnLst/>
              <a:rect l="l" t="t" r="r" b="b"/>
              <a:pathLst>
                <a:path w="1114425" h="1114425" extrusionOk="0">
                  <a:moveTo>
                    <a:pt x="0" y="1120140"/>
                  </a:moveTo>
                  <a:lnTo>
                    <a:pt x="1120140" y="0"/>
                  </a:ln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637" name="Google Shape;1637;p80"/>
          <p:cNvSpPr txBox="1">
            <a:spLocks noGrp="1"/>
          </p:cNvSpPr>
          <p:nvPr>
            <p:ph type="ctrTitle"/>
          </p:nvPr>
        </p:nvSpPr>
        <p:spPr>
          <a:xfrm>
            <a:off x="477837" y="1568801"/>
            <a:ext cx="74802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638" name="Google Shape;1638;p80"/>
          <p:cNvSpPr txBox="1">
            <a:spLocks noGrp="1"/>
          </p:cNvSpPr>
          <p:nvPr>
            <p:ph type="subTitle" idx="1"/>
          </p:nvPr>
        </p:nvSpPr>
        <p:spPr>
          <a:xfrm>
            <a:off x="475932" y="4460971"/>
            <a:ext cx="54306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639" name="Google Shape;1639;p80"/>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40" name="Google Shape;1640;p80"/>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1. Title slide with photo 1">
  <p:cSld name="1. Title slide with photo 1">
    <p:bg>
      <p:bgPr>
        <a:blipFill>
          <a:blip r:embed="rId2">
            <a:alphaModFix/>
          </a:blip>
          <a:stretch>
            <a:fillRect/>
          </a:stretch>
        </a:blipFill>
        <a:effectLst/>
      </p:bgPr>
    </p:bg>
    <p:spTree>
      <p:nvGrpSpPr>
        <p:cNvPr id="1" name="Shape 1641"/>
        <p:cNvGrpSpPr/>
        <p:nvPr/>
      </p:nvGrpSpPr>
      <p:grpSpPr>
        <a:xfrm>
          <a:off x="0" y="0"/>
          <a:ext cx="0" cy="0"/>
          <a:chOff x="0" y="0"/>
          <a:chExt cx="0" cy="0"/>
        </a:xfrm>
      </p:grpSpPr>
      <p:sp>
        <p:nvSpPr>
          <p:cNvPr id="1642" name="Google Shape;1642;p81"/>
          <p:cNvSpPr/>
          <p:nvPr/>
        </p:nvSpPr>
        <p:spPr>
          <a:xfrm>
            <a:off x="0" y="0"/>
            <a:ext cx="60627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643" name="Google Shape;1643;p81"/>
          <p:cNvGrpSpPr/>
          <p:nvPr/>
        </p:nvGrpSpPr>
        <p:grpSpPr>
          <a:xfrm>
            <a:off x="2946211" y="3751954"/>
            <a:ext cx="3106047" cy="3116289"/>
            <a:chOff x="2946211" y="3751954"/>
            <a:chExt cx="3106047" cy="3116289"/>
          </a:xfrm>
        </p:grpSpPr>
        <p:sp>
          <p:nvSpPr>
            <p:cNvPr id="1644" name="Google Shape;1644;p81"/>
            <p:cNvSpPr/>
            <p:nvPr/>
          </p:nvSpPr>
          <p:spPr>
            <a:xfrm>
              <a:off x="5458906" y="3751954"/>
              <a:ext cx="593352" cy="592400"/>
            </a:xfrm>
            <a:custGeom>
              <a:avLst/>
              <a:gdLst/>
              <a:ahLst/>
              <a:cxnLst/>
              <a:rect l="l" t="t" r="r" b="b"/>
              <a:pathLst>
                <a:path w="593352" h="592400" extrusionOk="0">
                  <a:moveTo>
                    <a:pt x="0" y="592400"/>
                  </a:moveTo>
                  <a:lnTo>
                    <a:pt x="593352" y="0"/>
                  </a:ln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nvGrpSpPr>
            <p:cNvPr id="1645" name="Google Shape;1645;p81"/>
            <p:cNvGrpSpPr/>
            <p:nvPr/>
          </p:nvGrpSpPr>
          <p:grpSpPr>
            <a:xfrm>
              <a:off x="2946211" y="4566285"/>
              <a:ext cx="3091098" cy="2301958"/>
              <a:chOff x="2946211" y="4566285"/>
              <a:chExt cx="3091098" cy="2301958"/>
            </a:xfrm>
          </p:grpSpPr>
          <p:sp>
            <p:nvSpPr>
              <p:cNvPr id="1646" name="Google Shape;1646;p81"/>
              <p:cNvSpPr/>
              <p:nvPr/>
            </p:nvSpPr>
            <p:spPr>
              <a:xfrm>
                <a:off x="5238879" y="5228273"/>
                <a:ext cx="438150" cy="438150"/>
              </a:xfrm>
              <a:custGeom>
                <a:avLst/>
                <a:gdLst/>
                <a:ahLst/>
                <a:cxnLst/>
                <a:rect l="l" t="t" r="r" b="b"/>
                <a:pathLst>
                  <a:path w="438150" h="438150" extrusionOk="0">
                    <a:moveTo>
                      <a:pt x="0" y="439103"/>
                    </a:moveTo>
                    <a:lnTo>
                      <a:pt x="438150" y="0"/>
                    </a:lnTo>
                  </a:path>
                </a:pathLst>
              </a:custGeom>
              <a:noFill/>
              <a:ln w="57150" cap="rnd"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47" name="Google Shape;1647;p81"/>
              <p:cNvSpPr/>
              <p:nvPr/>
            </p:nvSpPr>
            <p:spPr>
              <a:xfrm>
                <a:off x="4047301" y="5884545"/>
                <a:ext cx="971550" cy="971550"/>
              </a:xfrm>
              <a:custGeom>
                <a:avLst/>
                <a:gdLst/>
                <a:ahLst/>
                <a:cxnLst/>
                <a:rect l="l" t="t" r="r" b="b"/>
                <a:pathLst>
                  <a:path w="971550" h="971550" extrusionOk="0">
                    <a:moveTo>
                      <a:pt x="0" y="973455"/>
                    </a:moveTo>
                    <a:lnTo>
                      <a:pt x="973455" y="0"/>
                    </a:ln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48" name="Google Shape;1648;p81"/>
              <p:cNvSpPr/>
              <p:nvPr/>
            </p:nvSpPr>
            <p:spPr>
              <a:xfrm>
                <a:off x="3885376" y="4566285"/>
                <a:ext cx="1352550" cy="1343025"/>
              </a:xfrm>
              <a:custGeom>
                <a:avLst/>
                <a:gdLst/>
                <a:ahLst/>
                <a:cxnLst/>
                <a:rect l="l" t="t" r="r" b="b"/>
                <a:pathLst>
                  <a:path w="1352550" h="1343025" extrusionOk="0">
                    <a:moveTo>
                      <a:pt x="0" y="1351597"/>
                    </a:moveTo>
                    <a:lnTo>
                      <a:pt x="1352550" y="0"/>
                    </a:lnTo>
                  </a:path>
                </a:pathLst>
              </a:custGeom>
              <a:noFill/>
              <a:ln w="57150" cap="rnd"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49" name="Google Shape;1649;p81"/>
              <p:cNvSpPr/>
              <p:nvPr/>
            </p:nvSpPr>
            <p:spPr>
              <a:xfrm>
                <a:off x="2946211" y="6154103"/>
                <a:ext cx="695325" cy="695325"/>
              </a:xfrm>
              <a:custGeom>
                <a:avLst/>
                <a:gdLst/>
                <a:ahLst/>
                <a:cxnLst/>
                <a:rect l="l" t="t" r="r" b="b"/>
                <a:pathLst>
                  <a:path w="695325" h="695325" extrusionOk="0">
                    <a:moveTo>
                      <a:pt x="0" y="703898"/>
                    </a:moveTo>
                    <a:lnTo>
                      <a:pt x="702945" y="0"/>
                    </a:ln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50" name="Google Shape;1650;p81"/>
              <p:cNvSpPr/>
              <p:nvPr/>
            </p:nvSpPr>
            <p:spPr>
              <a:xfrm>
                <a:off x="5161009" y="5991943"/>
                <a:ext cx="876300" cy="876300"/>
              </a:xfrm>
              <a:custGeom>
                <a:avLst/>
                <a:gdLst/>
                <a:ahLst/>
                <a:cxnLst/>
                <a:rect l="l" t="t" r="r" b="b"/>
                <a:pathLst>
                  <a:path w="876300" h="876300" extrusionOk="0">
                    <a:moveTo>
                      <a:pt x="882968" y="0"/>
                    </a:moveTo>
                    <a:lnTo>
                      <a:pt x="0" y="882968"/>
                    </a:ln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1651" name="Google Shape;1651;p81"/>
          <p:cNvSpPr txBox="1">
            <a:spLocks noGrp="1"/>
          </p:cNvSpPr>
          <p:nvPr>
            <p:ph type="ctrTitle"/>
          </p:nvPr>
        </p:nvSpPr>
        <p:spPr>
          <a:xfrm>
            <a:off x="477838" y="1568801"/>
            <a:ext cx="53400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652" name="Google Shape;1652;p81"/>
          <p:cNvSpPr txBox="1">
            <a:spLocks noGrp="1"/>
          </p:cNvSpPr>
          <p:nvPr>
            <p:ph type="subTitle" idx="1"/>
          </p:nvPr>
        </p:nvSpPr>
        <p:spPr>
          <a:xfrm>
            <a:off x="475932" y="4460971"/>
            <a:ext cx="38769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1653" name="Google Shape;1653;p81"/>
          <p:cNvGrpSpPr/>
          <p:nvPr/>
        </p:nvGrpSpPr>
        <p:grpSpPr>
          <a:xfrm>
            <a:off x="482523" y="473977"/>
            <a:ext cx="1905896" cy="345969"/>
            <a:chOff x="1753506" y="1074221"/>
            <a:chExt cx="2173448" cy="394536"/>
          </a:xfrm>
        </p:grpSpPr>
        <p:sp>
          <p:nvSpPr>
            <p:cNvPr id="1654" name="Google Shape;1654;p8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55" name="Google Shape;1655;p8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56" name="Google Shape;1656;p8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57" name="Google Shape;1657;p8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58" name="Google Shape;1658;p8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59" name="Google Shape;1659;p8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60" name="Google Shape;1660;p8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61" name="Google Shape;1661;p8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62" name="Google Shape;1662;p8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63" name="Google Shape;1663;p8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64" name="Google Shape;1664;p8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65" name="Google Shape;1665;p8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66" name="Google Shape;1666;p8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67" name="Google Shape;1667;p8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68" name="Google Shape;1668;p8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cxnSp>
        <p:nvCxnSpPr>
          <p:cNvPr id="1669" name="Google Shape;1669;p81"/>
          <p:cNvCxnSpPr/>
          <p:nvPr/>
        </p:nvCxnSpPr>
        <p:spPr>
          <a:xfrm>
            <a:off x="6076089" y="0"/>
            <a:ext cx="0" cy="6858000"/>
          </a:xfrm>
          <a:prstGeom prst="straightConnector1">
            <a:avLst/>
          </a:prstGeom>
          <a:noFill/>
          <a:ln w="28575" cap="flat" cmpd="sng">
            <a:solidFill>
              <a:schemeClr val="accent3"/>
            </a:solidFill>
            <a:prstDash val="solid"/>
            <a:round/>
            <a:headEnd type="none" w="sm" len="sm"/>
            <a:tailEnd type="none" w="sm" len="sm"/>
          </a:ln>
        </p:spPr>
      </p:cxnSp>
      <p:sp>
        <p:nvSpPr>
          <p:cNvPr id="1670" name="Google Shape;1670;p8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71" name="Google Shape;1671;p81"/>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1. Title slide with photo no pattern 1">
  <p:cSld name="1. Title slide with photo 1_1">
    <p:bg>
      <p:bgPr>
        <a:blipFill>
          <a:blip r:embed="rId2">
            <a:alphaModFix/>
          </a:blip>
          <a:stretch>
            <a:fillRect/>
          </a:stretch>
        </a:blipFill>
        <a:effectLst/>
      </p:bgPr>
    </p:bg>
    <p:spTree>
      <p:nvGrpSpPr>
        <p:cNvPr id="1" name="Shape 1672"/>
        <p:cNvGrpSpPr/>
        <p:nvPr/>
      </p:nvGrpSpPr>
      <p:grpSpPr>
        <a:xfrm>
          <a:off x="0" y="0"/>
          <a:ext cx="0" cy="0"/>
          <a:chOff x="0" y="0"/>
          <a:chExt cx="0" cy="0"/>
        </a:xfrm>
      </p:grpSpPr>
      <p:sp>
        <p:nvSpPr>
          <p:cNvPr id="1673" name="Google Shape;1673;p82"/>
          <p:cNvSpPr/>
          <p:nvPr/>
        </p:nvSpPr>
        <p:spPr>
          <a:xfrm>
            <a:off x="0" y="0"/>
            <a:ext cx="60627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674" name="Google Shape;1674;p82"/>
          <p:cNvSpPr txBox="1">
            <a:spLocks noGrp="1"/>
          </p:cNvSpPr>
          <p:nvPr>
            <p:ph type="ctrTitle"/>
          </p:nvPr>
        </p:nvSpPr>
        <p:spPr>
          <a:xfrm>
            <a:off x="477838" y="1568801"/>
            <a:ext cx="53400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accent3"/>
              </a:buClr>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675" name="Google Shape;1675;p82"/>
          <p:cNvSpPr txBox="1">
            <a:spLocks noGrp="1"/>
          </p:cNvSpPr>
          <p:nvPr>
            <p:ph type="subTitle" idx="1"/>
          </p:nvPr>
        </p:nvSpPr>
        <p:spPr>
          <a:xfrm>
            <a:off x="475932" y="4460971"/>
            <a:ext cx="38769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1676" name="Google Shape;1676;p82"/>
          <p:cNvGrpSpPr/>
          <p:nvPr/>
        </p:nvGrpSpPr>
        <p:grpSpPr>
          <a:xfrm>
            <a:off x="482523" y="473977"/>
            <a:ext cx="1905896" cy="345969"/>
            <a:chOff x="1753506" y="1074221"/>
            <a:chExt cx="2173448" cy="394536"/>
          </a:xfrm>
        </p:grpSpPr>
        <p:sp>
          <p:nvSpPr>
            <p:cNvPr id="1677" name="Google Shape;1677;p82"/>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78" name="Google Shape;1678;p82"/>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79" name="Google Shape;1679;p82"/>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80" name="Google Shape;1680;p82"/>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81" name="Google Shape;1681;p82"/>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82" name="Google Shape;1682;p82"/>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83" name="Google Shape;1683;p82"/>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84" name="Google Shape;1684;p82"/>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85" name="Google Shape;1685;p82"/>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86" name="Google Shape;1686;p82"/>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87" name="Google Shape;1687;p82"/>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88" name="Google Shape;1688;p82"/>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89" name="Google Shape;1689;p82"/>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90" name="Google Shape;1690;p82"/>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91" name="Google Shape;1691;p82"/>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cxnSp>
        <p:nvCxnSpPr>
          <p:cNvPr id="1692" name="Google Shape;1692;p82"/>
          <p:cNvCxnSpPr/>
          <p:nvPr/>
        </p:nvCxnSpPr>
        <p:spPr>
          <a:xfrm>
            <a:off x="6062643" y="0"/>
            <a:ext cx="0" cy="6858000"/>
          </a:xfrm>
          <a:prstGeom prst="straightConnector1">
            <a:avLst/>
          </a:prstGeom>
          <a:noFill/>
          <a:ln w="28575" cap="flat" cmpd="sng">
            <a:solidFill>
              <a:schemeClr val="accent3"/>
            </a:solidFill>
            <a:prstDash val="solid"/>
            <a:round/>
            <a:headEnd type="none" w="sm" len="sm"/>
            <a:tailEnd type="none" w="sm" len="sm"/>
          </a:ln>
        </p:spPr>
      </p:cxnSp>
      <p:sp>
        <p:nvSpPr>
          <p:cNvPr id="1693" name="Google Shape;1693;p82"/>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94" name="Google Shape;1694;p82"/>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1. Title slide with photo no pattern 2">
  <p:cSld name="1. Title slide with photo 2_1">
    <p:bg>
      <p:bgPr>
        <a:blipFill>
          <a:blip r:embed="rId2">
            <a:alphaModFix/>
          </a:blip>
          <a:stretch>
            <a:fillRect/>
          </a:stretch>
        </a:blipFill>
        <a:effectLst/>
      </p:bgPr>
    </p:bg>
    <p:spTree>
      <p:nvGrpSpPr>
        <p:cNvPr id="1" name="Shape 1695"/>
        <p:cNvGrpSpPr/>
        <p:nvPr/>
      </p:nvGrpSpPr>
      <p:grpSpPr>
        <a:xfrm>
          <a:off x="0" y="0"/>
          <a:ext cx="0" cy="0"/>
          <a:chOff x="0" y="0"/>
          <a:chExt cx="0" cy="0"/>
        </a:xfrm>
      </p:grpSpPr>
      <p:sp>
        <p:nvSpPr>
          <p:cNvPr id="1696" name="Google Shape;1696;p83"/>
          <p:cNvSpPr/>
          <p:nvPr/>
        </p:nvSpPr>
        <p:spPr>
          <a:xfrm>
            <a:off x="0" y="0"/>
            <a:ext cx="84297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cxnSp>
        <p:nvCxnSpPr>
          <p:cNvPr id="1697" name="Google Shape;1697;p83"/>
          <p:cNvCxnSpPr/>
          <p:nvPr/>
        </p:nvCxnSpPr>
        <p:spPr>
          <a:xfrm>
            <a:off x="8433907" y="0"/>
            <a:ext cx="0" cy="6858000"/>
          </a:xfrm>
          <a:prstGeom prst="straightConnector1">
            <a:avLst/>
          </a:prstGeom>
          <a:noFill/>
          <a:ln w="28575" cap="flat" cmpd="sng">
            <a:solidFill>
              <a:schemeClr val="accent3"/>
            </a:solidFill>
            <a:prstDash val="solid"/>
            <a:round/>
            <a:headEnd type="none" w="sm" len="sm"/>
            <a:tailEnd type="none" w="sm" len="sm"/>
          </a:ln>
        </p:spPr>
      </p:cxnSp>
      <p:grpSp>
        <p:nvGrpSpPr>
          <p:cNvPr id="1698" name="Google Shape;1698;p83"/>
          <p:cNvGrpSpPr/>
          <p:nvPr/>
        </p:nvGrpSpPr>
        <p:grpSpPr>
          <a:xfrm>
            <a:off x="482523" y="473977"/>
            <a:ext cx="1905896" cy="345969"/>
            <a:chOff x="1753506" y="1074221"/>
            <a:chExt cx="2173448" cy="394536"/>
          </a:xfrm>
        </p:grpSpPr>
        <p:sp>
          <p:nvSpPr>
            <p:cNvPr id="1699" name="Google Shape;1699;p83"/>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00" name="Google Shape;1700;p83"/>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01" name="Google Shape;1701;p83"/>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02" name="Google Shape;1702;p83"/>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03" name="Google Shape;1703;p83"/>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04" name="Google Shape;1704;p83"/>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05" name="Google Shape;1705;p83"/>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06" name="Google Shape;1706;p83"/>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07" name="Google Shape;1707;p83"/>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08" name="Google Shape;1708;p83"/>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09" name="Google Shape;1709;p83"/>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10" name="Google Shape;1710;p83"/>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11" name="Google Shape;1711;p83"/>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12" name="Google Shape;1712;p83"/>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13" name="Google Shape;1713;p83"/>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714" name="Google Shape;1714;p83"/>
          <p:cNvSpPr txBox="1">
            <a:spLocks noGrp="1"/>
          </p:cNvSpPr>
          <p:nvPr>
            <p:ph type="ctrTitle"/>
          </p:nvPr>
        </p:nvSpPr>
        <p:spPr>
          <a:xfrm>
            <a:off x="477837" y="1568801"/>
            <a:ext cx="63960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accent3"/>
              </a:buClr>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715" name="Google Shape;1715;p83"/>
          <p:cNvSpPr txBox="1">
            <a:spLocks noGrp="1"/>
          </p:cNvSpPr>
          <p:nvPr>
            <p:ph type="subTitle" idx="1"/>
          </p:nvPr>
        </p:nvSpPr>
        <p:spPr>
          <a:xfrm>
            <a:off x="475931" y="4460971"/>
            <a:ext cx="46434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716" name="Google Shape;1716;p83"/>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17" name="Google Shape;1717;p83"/>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1. Title slide with photo 2">
  <p:cSld name="1. Title slide with photo 2">
    <p:bg>
      <p:bgPr>
        <a:blipFill>
          <a:blip r:embed="rId2">
            <a:alphaModFix/>
          </a:blip>
          <a:stretch>
            <a:fillRect/>
          </a:stretch>
        </a:blipFill>
        <a:effectLst/>
      </p:bgPr>
    </p:bg>
    <p:spTree>
      <p:nvGrpSpPr>
        <p:cNvPr id="1" name="Shape 1718"/>
        <p:cNvGrpSpPr/>
        <p:nvPr/>
      </p:nvGrpSpPr>
      <p:grpSpPr>
        <a:xfrm>
          <a:off x="0" y="0"/>
          <a:ext cx="0" cy="0"/>
          <a:chOff x="0" y="0"/>
          <a:chExt cx="0" cy="0"/>
        </a:xfrm>
      </p:grpSpPr>
      <p:sp>
        <p:nvSpPr>
          <p:cNvPr id="1719" name="Google Shape;1719;p84"/>
          <p:cNvSpPr/>
          <p:nvPr/>
        </p:nvSpPr>
        <p:spPr>
          <a:xfrm>
            <a:off x="0" y="0"/>
            <a:ext cx="84297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720" name="Google Shape;1720;p84"/>
          <p:cNvGrpSpPr/>
          <p:nvPr/>
        </p:nvGrpSpPr>
        <p:grpSpPr>
          <a:xfrm>
            <a:off x="5714889" y="0"/>
            <a:ext cx="2698432" cy="6854190"/>
            <a:chOff x="5714889" y="0"/>
            <a:chExt cx="2698432" cy="6854190"/>
          </a:xfrm>
        </p:grpSpPr>
        <p:sp>
          <p:nvSpPr>
            <p:cNvPr id="1721" name="Google Shape;1721;p84"/>
            <p:cNvSpPr/>
            <p:nvPr/>
          </p:nvSpPr>
          <p:spPr>
            <a:xfrm>
              <a:off x="7889446" y="4505325"/>
              <a:ext cx="523875" cy="866775"/>
            </a:xfrm>
            <a:custGeom>
              <a:avLst/>
              <a:gdLst/>
              <a:ahLst/>
              <a:cxnLst/>
              <a:rect l="l" t="t" r="r" b="b"/>
              <a:pathLst>
                <a:path w="523875" h="866775" extrusionOk="0">
                  <a:moveTo>
                    <a:pt x="0" y="867727"/>
                  </a:moveTo>
                  <a:cubicBezTo>
                    <a:pt x="152400" y="541973"/>
                    <a:pt x="337185" y="267653"/>
                    <a:pt x="526733"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22" name="Google Shape;1722;p84"/>
            <p:cNvSpPr/>
            <p:nvPr/>
          </p:nvSpPr>
          <p:spPr>
            <a:xfrm>
              <a:off x="7558929" y="5806440"/>
              <a:ext cx="180975" cy="1038225"/>
            </a:xfrm>
            <a:custGeom>
              <a:avLst/>
              <a:gdLst/>
              <a:ahLst/>
              <a:cxnLst/>
              <a:rect l="l" t="t" r="r" b="b"/>
              <a:pathLst>
                <a:path w="180975" h="1038225" extrusionOk="0">
                  <a:moveTo>
                    <a:pt x="183832" y="0"/>
                  </a:moveTo>
                  <a:cubicBezTo>
                    <a:pt x="90488" y="298133"/>
                    <a:pt x="24765" y="639128"/>
                    <a:pt x="0" y="1044893"/>
                  </a:cubicBez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23" name="Google Shape;1723;p84"/>
            <p:cNvSpPr/>
            <p:nvPr/>
          </p:nvSpPr>
          <p:spPr>
            <a:xfrm>
              <a:off x="5714889" y="5320665"/>
              <a:ext cx="352425" cy="1533525"/>
            </a:xfrm>
            <a:custGeom>
              <a:avLst/>
              <a:gdLst/>
              <a:ahLst/>
              <a:cxnLst/>
              <a:rect l="l" t="t" r="r" b="b"/>
              <a:pathLst>
                <a:path w="352425" h="1533525" extrusionOk="0">
                  <a:moveTo>
                    <a:pt x="360045" y="0"/>
                  </a:moveTo>
                  <a:cubicBezTo>
                    <a:pt x="215265" y="331470"/>
                    <a:pt x="100965" y="723900"/>
                    <a:pt x="34290" y="1213485"/>
                  </a:cubicBezTo>
                  <a:cubicBezTo>
                    <a:pt x="19050" y="1325880"/>
                    <a:pt x="7620" y="1433513"/>
                    <a:pt x="0" y="1537335"/>
                  </a:cubicBez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24" name="Google Shape;1724;p84"/>
            <p:cNvSpPr/>
            <p:nvPr/>
          </p:nvSpPr>
          <p:spPr>
            <a:xfrm>
              <a:off x="6637861" y="3284220"/>
              <a:ext cx="1609725" cy="3562350"/>
            </a:xfrm>
            <a:custGeom>
              <a:avLst/>
              <a:gdLst/>
              <a:ahLst/>
              <a:cxnLst/>
              <a:rect l="l" t="t" r="r" b="b"/>
              <a:pathLst>
                <a:path w="1609725" h="3562350" extrusionOk="0">
                  <a:moveTo>
                    <a:pt x="0" y="3562350"/>
                  </a:moveTo>
                  <a:cubicBezTo>
                    <a:pt x="113348" y="1704023"/>
                    <a:pt x="1084898" y="1202055"/>
                    <a:pt x="1613535" y="0"/>
                  </a:cubicBez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25" name="Google Shape;1725;p84"/>
            <p:cNvSpPr/>
            <p:nvPr/>
          </p:nvSpPr>
          <p:spPr>
            <a:xfrm>
              <a:off x="7537973" y="0"/>
              <a:ext cx="152400" cy="695325"/>
            </a:xfrm>
            <a:custGeom>
              <a:avLst/>
              <a:gdLst/>
              <a:ahLst/>
              <a:cxnLst/>
              <a:rect l="l" t="t" r="r" b="b"/>
              <a:pathLst>
                <a:path w="152400" h="695325" extrusionOk="0">
                  <a:moveTo>
                    <a:pt x="158115" y="701040"/>
                  </a:moveTo>
                  <a:cubicBezTo>
                    <a:pt x="127635" y="462915"/>
                    <a:pt x="75247" y="228600"/>
                    <a:pt x="0"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26" name="Google Shape;1726;p84"/>
            <p:cNvSpPr/>
            <p:nvPr/>
          </p:nvSpPr>
          <p:spPr>
            <a:xfrm>
              <a:off x="6242573" y="3350895"/>
              <a:ext cx="1047750" cy="1628775"/>
            </a:xfrm>
            <a:custGeom>
              <a:avLst/>
              <a:gdLst/>
              <a:ahLst/>
              <a:cxnLst/>
              <a:rect l="l" t="t" r="r" b="b"/>
              <a:pathLst>
                <a:path w="1047750" h="1628775" extrusionOk="0">
                  <a:moveTo>
                    <a:pt x="0" y="1630680"/>
                  </a:moveTo>
                  <a:cubicBezTo>
                    <a:pt x="320993" y="1040130"/>
                    <a:pt x="740093" y="601028"/>
                    <a:pt x="1054418"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27" name="Google Shape;1727;p84"/>
            <p:cNvSpPr/>
            <p:nvPr/>
          </p:nvSpPr>
          <p:spPr>
            <a:xfrm>
              <a:off x="7496064" y="1160145"/>
              <a:ext cx="247650" cy="1752600"/>
            </a:xfrm>
            <a:custGeom>
              <a:avLst/>
              <a:gdLst/>
              <a:ahLst/>
              <a:cxnLst/>
              <a:rect l="l" t="t" r="r" b="b"/>
              <a:pathLst>
                <a:path w="247650" h="1752600" extrusionOk="0">
                  <a:moveTo>
                    <a:pt x="253365" y="0"/>
                  </a:moveTo>
                  <a:cubicBezTo>
                    <a:pt x="257175" y="109538"/>
                    <a:pt x="258128" y="222885"/>
                    <a:pt x="254318" y="341947"/>
                  </a:cubicBezTo>
                  <a:cubicBezTo>
                    <a:pt x="239078" y="921068"/>
                    <a:pt x="141922" y="1375410"/>
                    <a:pt x="0" y="1758315"/>
                  </a:cubicBez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cxnSp>
        <p:nvCxnSpPr>
          <p:cNvPr id="1728" name="Google Shape;1728;p84"/>
          <p:cNvCxnSpPr/>
          <p:nvPr/>
        </p:nvCxnSpPr>
        <p:spPr>
          <a:xfrm>
            <a:off x="8433907" y="0"/>
            <a:ext cx="0" cy="6858000"/>
          </a:xfrm>
          <a:prstGeom prst="straightConnector1">
            <a:avLst/>
          </a:prstGeom>
          <a:noFill/>
          <a:ln w="28575" cap="flat" cmpd="sng">
            <a:solidFill>
              <a:schemeClr val="accent3"/>
            </a:solidFill>
            <a:prstDash val="solid"/>
            <a:round/>
            <a:headEnd type="none" w="sm" len="sm"/>
            <a:tailEnd type="none" w="sm" len="sm"/>
          </a:ln>
        </p:spPr>
      </p:cxnSp>
      <p:grpSp>
        <p:nvGrpSpPr>
          <p:cNvPr id="1729" name="Google Shape;1729;p84"/>
          <p:cNvGrpSpPr/>
          <p:nvPr/>
        </p:nvGrpSpPr>
        <p:grpSpPr>
          <a:xfrm>
            <a:off x="482523" y="473977"/>
            <a:ext cx="1905896" cy="345969"/>
            <a:chOff x="1753506" y="1074221"/>
            <a:chExt cx="2173448" cy="394536"/>
          </a:xfrm>
        </p:grpSpPr>
        <p:sp>
          <p:nvSpPr>
            <p:cNvPr id="1730" name="Google Shape;1730;p84"/>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31" name="Google Shape;1731;p84"/>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32" name="Google Shape;1732;p84"/>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33" name="Google Shape;1733;p84"/>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34" name="Google Shape;1734;p84"/>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35" name="Google Shape;1735;p84"/>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36" name="Google Shape;1736;p84"/>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37" name="Google Shape;1737;p84"/>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38" name="Google Shape;1738;p84"/>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39" name="Google Shape;1739;p84"/>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40" name="Google Shape;1740;p84"/>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41" name="Google Shape;1741;p84"/>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42" name="Google Shape;1742;p84"/>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43" name="Google Shape;1743;p84"/>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44" name="Google Shape;1744;p84"/>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745" name="Google Shape;1745;p84"/>
          <p:cNvSpPr txBox="1">
            <a:spLocks noGrp="1"/>
          </p:cNvSpPr>
          <p:nvPr>
            <p:ph type="ctrTitle"/>
          </p:nvPr>
        </p:nvSpPr>
        <p:spPr>
          <a:xfrm>
            <a:off x="477837" y="1568801"/>
            <a:ext cx="63960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746" name="Google Shape;1746;p84"/>
          <p:cNvSpPr txBox="1">
            <a:spLocks noGrp="1"/>
          </p:cNvSpPr>
          <p:nvPr>
            <p:ph type="subTitle" idx="1"/>
          </p:nvPr>
        </p:nvSpPr>
        <p:spPr>
          <a:xfrm>
            <a:off x="475931" y="4460971"/>
            <a:ext cx="46434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747" name="Google Shape;1747;p84"/>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48" name="Google Shape;1748;p84"/>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 Title slide wave">
  <p:cSld name="1. Title slide wave">
    <p:bg>
      <p:bgPr>
        <a:solidFill>
          <a:schemeClr val="dk2"/>
        </a:solidFill>
        <a:effectLst/>
      </p:bgPr>
    </p:bg>
    <p:spTree>
      <p:nvGrpSpPr>
        <p:cNvPr id="1" name="Shape 1749"/>
        <p:cNvGrpSpPr/>
        <p:nvPr/>
      </p:nvGrpSpPr>
      <p:grpSpPr>
        <a:xfrm>
          <a:off x="0" y="0"/>
          <a:ext cx="0" cy="0"/>
          <a:chOff x="0" y="0"/>
          <a:chExt cx="0" cy="0"/>
        </a:xfrm>
      </p:grpSpPr>
      <p:grpSp>
        <p:nvGrpSpPr>
          <p:cNvPr id="1750" name="Google Shape;1750;p85"/>
          <p:cNvGrpSpPr/>
          <p:nvPr/>
        </p:nvGrpSpPr>
        <p:grpSpPr>
          <a:xfrm>
            <a:off x="8203746" y="-32235"/>
            <a:ext cx="3956973" cy="6874193"/>
            <a:chOff x="8235830" y="-16193"/>
            <a:chExt cx="3956973" cy="6874193"/>
          </a:xfrm>
        </p:grpSpPr>
        <p:sp>
          <p:nvSpPr>
            <p:cNvPr id="1751" name="Google Shape;1751;p85"/>
            <p:cNvSpPr/>
            <p:nvPr/>
          </p:nvSpPr>
          <p:spPr>
            <a:xfrm>
              <a:off x="10811677" y="2341245"/>
              <a:ext cx="1381125" cy="2190750"/>
            </a:xfrm>
            <a:custGeom>
              <a:avLst/>
              <a:gdLst/>
              <a:ahLst/>
              <a:cxnLst/>
              <a:rect l="l" t="t" r="r" b="b"/>
              <a:pathLst>
                <a:path w="1381125" h="2190750" extrusionOk="0">
                  <a:moveTo>
                    <a:pt x="0" y="2196465"/>
                  </a:moveTo>
                  <a:cubicBezTo>
                    <a:pt x="392430" y="1356360"/>
                    <a:pt x="970597" y="803910"/>
                    <a:pt x="1386840"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52" name="Google Shape;1752;p85"/>
            <p:cNvSpPr/>
            <p:nvPr/>
          </p:nvSpPr>
          <p:spPr>
            <a:xfrm>
              <a:off x="10409484" y="5047298"/>
              <a:ext cx="228600" cy="1809750"/>
            </a:xfrm>
            <a:custGeom>
              <a:avLst/>
              <a:gdLst/>
              <a:ahLst/>
              <a:cxnLst/>
              <a:rect l="l" t="t" r="r" b="b"/>
              <a:pathLst>
                <a:path w="228600" h="1809750" extrusionOk="0">
                  <a:moveTo>
                    <a:pt x="228838" y="0"/>
                  </a:moveTo>
                  <a:cubicBezTo>
                    <a:pt x="101203" y="405765"/>
                    <a:pt x="17383" y="879157"/>
                    <a:pt x="2143" y="1460182"/>
                  </a:cubicBezTo>
                  <a:cubicBezTo>
                    <a:pt x="-714" y="1581150"/>
                    <a:pt x="-714" y="1698307"/>
                    <a:pt x="2143" y="1810702"/>
                  </a:cubicBez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53" name="Google Shape;1753;p85"/>
            <p:cNvSpPr/>
            <p:nvPr/>
          </p:nvSpPr>
          <p:spPr>
            <a:xfrm>
              <a:off x="8235830" y="4476750"/>
              <a:ext cx="438150" cy="2381250"/>
            </a:xfrm>
            <a:custGeom>
              <a:avLst/>
              <a:gdLst/>
              <a:ahLst/>
              <a:cxnLst/>
              <a:rect l="l" t="t" r="r" b="b"/>
              <a:pathLst>
                <a:path w="438150" h="2381250" extrusionOk="0">
                  <a:moveTo>
                    <a:pt x="440342" y="0"/>
                  </a:moveTo>
                  <a:cubicBezTo>
                    <a:pt x="269845" y="389572"/>
                    <a:pt x="135542" y="850582"/>
                    <a:pt x="57437" y="1426845"/>
                  </a:cubicBezTo>
                  <a:cubicBezTo>
                    <a:pt x="9812" y="1778318"/>
                    <a:pt x="-6380" y="2093595"/>
                    <a:pt x="2192" y="2381250"/>
                  </a:cubicBez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54" name="Google Shape;1754;p85"/>
            <p:cNvSpPr/>
            <p:nvPr/>
          </p:nvSpPr>
          <p:spPr>
            <a:xfrm>
              <a:off x="11437470" y="41910"/>
              <a:ext cx="200025" cy="1524000"/>
            </a:xfrm>
            <a:custGeom>
              <a:avLst/>
              <a:gdLst/>
              <a:ahLst/>
              <a:cxnLst/>
              <a:rect l="l" t="t" r="r" b="b"/>
              <a:pathLst>
                <a:path w="200025" h="1524000" extrusionOk="0">
                  <a:moveTo>
                    <a:pt x="200978" y="0"/>
                  </a:moveTo>
                  <a:cubicBezTo>
                    <a:pt x="200978" y="44768"/>
                    <a:pt x="200025" y="89535"/>
                    <a:pt x="199072" y="135255"/>
                  </a:cubicBezTo>
                  <a:cubicBezTo>
                    <a:pt x="184785" y="684848"/>
                    <a:pt x="111442" y="1138238"/>
                    <a:pt x="0" y="1528763"/>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55" name="Google Shape;1755;p85"/>
            <p:cNvSpPr/>
            <p:nvPr/>
          </p:nvSpPr>
          <p:spPr>
            <a:xfrm>
              <a:off x="9325539" y="2080260"/>
              <a:ext cx="1905000" cy="4772025"/>
            </a:xfrm>
            <a:custGeom>
              <a:avLst/>
              <a:gdLst/>
              <a:ahLst/>
              <a:cxnLst/>
              <a:rect l="l" t="t" r="r" b="b"/>
              <a:pathLst>
                <a:path w="1905000" h="4772025" extrusionOk="0">
                  <a:moveTo>
                    <a:pt x="2143" y="4777740"/>
                  </a:moveTo>
                  <a:cubicBezTo>
                    <a:pt x="-714" y="4664393"/>
                    <a:pt x="-714" y="4546283"/>
                    <a:pt x="2143" y="4424363"/>
                  </a:cubicBezTo>
                  <a:cubicBezTo>
                    <a:pt x="65961" y="2044065"/>
                    <a:pt x="1267063" y="1463040"/>
                    <a:pt x="1910953" y="0"/>
                  </a:cubicBez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56" name="Google Shape;1756;p85"/>
            <p:cNvSpPr/>
            <p:nvPr/>
          </p:nvSpPr>
          <p:spPr>
            <a:xfrm>
              <a:off x="8873339" y="2159317"/>
              <a:ext cx="1238250" cy="1914525"/>
            </a:xfrm>
            <a:custGeom>
              <a:avLst/>
              <a:gdLst/>
              <a:ahLst/>
              <a:cxnLst/>
              <a:rect l="l" t="t" r="r" b="b"/>
              <a:pathLst>
                <a:path w="1238250" h="1914525" extrusionOk="0">
                  <a:moveTo>
                    <a:pt x="0" y="1918335"/>
                  </a:moveTo>
                  <a:cubicBezTo>
                    <a:pt x="378143" y="1223963"/>
                    <a:pt x="870585" y="707708"/>
                    <a:pt x="1240155"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57" name="Google Shape;1757;p85"/>
            <p:cNvSpPr/>
            <p:nvPr/>
          </p:nvSpPr>
          <p:spPr>
            <a:xfrm>
              <a:off x="10348762" y="-16193"/>
              <a:ext cx="295275" cy="1666875"/>
            </a:xfrm>
            <a:custGeom>
              <a:avLst/>
              <a:gdLst/>
              <a:ahLst/>
              <a:cxnLst/>
              <a:rect l="l" t="t" r="r" b="b"/>
              <a:pathLst>
                <a:path w="295275" h="1666875" extrusionOk="0">
                  <a:moveTo>
                    <a:pt x="299085" y="0"/>
                  </a:moveTo>
                  <a:cubicBezTo>
                    <a:pt x="280988" y="681038"/>
                    <a:pt x="167640" y="1215390"/>
                    <a:pt x="0" y="1666875"/>
                  </a:cubicBez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1758" name="Google Shape;1758;p85"/>
          <p:cNvGrpSpPr/>
          <p:nvPr/>
        </p:nvGrpSpPr>
        <p:grpSpPr>
          <a:xfrm>
            <a:off x="482523" y="473977"/>
            <a:ext cx="1905896" cy="345969"/>
            <a:chOff x="1753506" y="1074221"/>
            <a:chExt cx="2173448" cy="394536"/>
          </a:xfrm>
        </p:grpSpPr>
        <p:sp>
          <p:nvSpPr>
            <p:cNvPr id="1759" name="Google Shape;1759;p85"/>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60" name="Google Shape;1760;p85"/>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61" name="Google Shape;1761;p85"/>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62" name="Google Shape;1762;p85"/>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63" name="Google Shape;1763;p85"/>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64" name="Google Shape;1764;p85"/>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65" name="Google Shape;1765;p85"/>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66" name="Google Shape;1766;p85"/>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67" name="Google Shape;1767;p85"/>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68" name="Google Shape;1768;p85"/>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69" name="Google Shape;1769;p85"/>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70" name="Google Shape;1770;p85"/>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71" name="Google Shape;1771;p85"/>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72" name="Google Shape;1772;p85"/>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73" name="Google Shape;1773;p85"/>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774" name="Google Shape;1774;p85"/>
          <p:cNvSpPr txBox="1">
            <a:spLocks noGrp="1"/>
          </p:cNvSpPr>
          <p:nvPr>
            <p:ph type="ctrTitle"/>
          </p:nvPr>
        </p:nvSpPr>
        <p:spPr>
          <a:xfrm>
            <a:off x="477837" y="1568801"/>
            <a:ext cx="77259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775" name="Google Shape;1775;p85"/>
          <p:cNvSpPr txBox="1">
            <a:spLocks noGrp="1"/>
          </p:cNvSpPr>
          <p:nvPr>
            <p:ph type="subTitle" idx="1"/>
          </p:nvPr>
        </p:nvSpPr>
        <p:spPr>
          <a:xfrm>
            <a:off x="475931" y="4460971"/>
            <a:ext cx="56091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776" name="Google Shape;1776;p85"/>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77" name="Google Shape;1777;p85"/>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1. Title slide circles">
  <p:cSld name="1. Title slide circles">
    <p:bg>
      <p:bgPr>
        <a:solidFill>
          <a:schemeClr val="dk2"/>
        </a:solidFill>
        <a:effectLst/>
      </p:bgPr>
    </p:bg>
    <p:spTree>
      <p:nvGrpSpPr>
        <p:cNvPr id="1" name="Shape 1778"/>
        <p:cNvGrpSpPr/>
        <p:nvPr/>
      </p:nvGrpSpPr>
      <p:grpSpPr>
        <a:xfrm>
          <a:off x="0" y="0"/>
          <a:ext cx="0" cy="0"/>
          <a:chOff x="0" y="0"/>
          <a:chExt cx="0" cy="0"/>
        </a:xfrm>
      </p:grpSpPr>
      <p:grpSp>
        <p:nvGrpSpPr>
          <p:cNvPr id="1779" name="Google Shape;1779;p86"/>
          <p:cNvGrpSpPr/>
          <p:nvPr/>
        </p:nvGrpSpPr>
        <p:grpSpPr>
          <a:xfrm>
            <a:off x="482523" y="473977"/>
            <a:ext cx="1905896" cy="345969"/>
            <a:chOff x="1753506" y="1074221"/>
            <a:chExt cx="2173448" cy="394536"/>
          </a:xfrm>
        </p:grpSpPr>
        <p:sp>
          <p:nvSpPr>
            <p:cNvPr id="1780" name="Google Shape;1780;p86"/>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81" name="Google Shape;1781;p86"/>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82" name="Google Shape;1782;p86"/>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83" name="Google Shape;1783;p86"/>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84" name="Google Shape;1784;p86"/>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85" name="Google Shape;1785;p86"/>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86" name="Google Shape;1786;p86"/>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87" name="Google Shape;1787;p86"/>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88" name="Google Shape;1788;p86"/>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89" name="Google Shape;1789;p86"/>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90" name="Google Shape;1790;p86"/>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91" name="Google Shape;1791;p86"/>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92" name="Google Shape;1792;p86"/>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93" name="Google Shape;1793;p86"/>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94" name="Google Shape;1794;p86"/>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1795" name="Google Shape;1795;p86"/>
          <p:cNvGrpSpPr/>
          <p:nvPr/>
        </p:nvGrpSpPr>
        <p:grpSpPr>
          <a:xfrm>
            <a:off x="8068877" y="0"/>
            <a:ext cx="4127182" cy="6849427"/>
            <a:chOff x="8084919" y="0"/>
            <a:chExt cx="4127182" cy="6849427"/>
          </a:xfrm>
        </p:grpSpPr>
        <p:sp>
          <p:nvSpPr>
            <p:cNvPr id="1796" name="Google Shape;1796;p86"/>
            <p:cNvSpPr/>
            <p:nvPr/>
          </p:nvSpPr>
          <p:spPr>
            <a:xfrm>
              <a:off x="8196361" y="1718310"/>
              <a:ext cx="1743075" cy="3486150"/>
            </a:xfrm>
            <a:custGeom>
              <a:avLst/>
              <a:gdLst/>
              <a:ahLst/>
              <a:cxnLst/>
              <a:rect l="l" t="t" r="r" b="b"/>
              <a:pathLst>
                <a:path w="1743075" h="3486150" extrusionOk="0">
                  <a:moveTo>
                    <a:pt x="0" y="3491865"/>
                  </a:moveTo>
                  <a:cubicBezTo>
                    <a:pt x="964883" y="3490913"/>
                    <a:pt x="1746885" y="2707958"/>
                    <a:pt x="1745933" y="1743075"/>
                  </a:cubicBezTo>
                  <a:cubicBezTo>
                    <a:pt x="1745933" y="1587818"/>
                    <a:pt x="1724977" y="1433513"/>
                    <a:pt x="1684020" y="1283970"/>
                  </a:cubicBezTo>
                  <a:cubicBezTo>
                    <a:pt x="1659255" y="1194435"/>
                    <a:pt x="1627823" y="1106805"/>
                    <a:pt x="1588770" y="1022033"/>
                  </a:cubicBezTo>
                  <a:cubicBezTo>
                    <a:pt x="1304925" y="399098"/>
                    <a:pt x="683895" y="0"/>
                    <a:pt x="0"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97" name="Google Shape;1797;p86"/>
            <p:cNvSpPr/>
            <p:nvPr/>
          </p:nvSpPr>
          <p:spPr>
            <a:xfrm>
              <a:off x="9929912" y="2137410"/>
              <a:ext cx="447675" cy="2524125"/>
            </a:xfrm>
            <a:custGeom>
              <a:avLst/>
              <a:gdLst/>
              <a:ahLst/>
              <a:cxnLst/>
              <a:rect l="l" t="t" r="r" b="b"/>
              <a:pathLst>
                <a:path w="447675" h="2524125" extrusionOk="0">
                  <a:moveTo>
                    <a:pt x="90488" y="2526030"/>
                  </a:moveTo>
                  <a:cubicBezTo>
                    <a:pt x="274320" y="2245995"/>
                    <a:pt x="391477" y="1928813"/>
                    <a:pt x="432435" y="1596390"/>
                  </a:cubicBezTo>
                  <a:cubicBezTo>
                    <a:pt x="464820" y="1337310"/>
                    <a:pt x="450532" y="1075373"/>
                    <a:pt x="389572" y="821055"/>
                  </a:cubicBezTo>
                  <a:cubicBezTo>
                    <a:pt x="372427" y="748665"/>
                    <a:pt x="351472" y="677228"/>
                    <a:pt x="326707" y="606743"/>
                  </a:cubicBezTo>
                  <a:cubicBezTo>
                    <a:pt x="250507" y="388620"/>
                    <a:pt x="140970" y="183833"/>
                    <a:pt x="0" y="0"/>
                  </a:cubicBezTo>
                </a:path>
              </a:pathLst>
            </a:custGeom>
            <a:noFill/>
            <a:ln w="5715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98" name="Google Shape;1798;p86"/>
            <p:cNvSpPr/>
            <p:nvPr/>
          </p:nvSpPr>
          <p:spPr>
            <a:xfrm>
              <a:off x="8084919" y="5041582"/>
              <a:ext cx="1619250" cy="600075"/>
            </a:xfrm>
            <a:custGeom>
              <a:avLst/>
              <a:gdLst/>
              <a:ahLst/>
              <a:cxnLst/>
              <a:rect l="l" t="t" r="r" b="b"/>
              <a:pathLst>
                <a:path w="1619250" h="600075" extrusionOk="0">
                  <a:moveTo>
                    <a:pt x="0" y="602932"/>
                  </a:moveTo>
                  <a:cubicBezTo>
                    <a:pt x="600075" y="633413"/>
                    <a:pt x="1186815" y="415290"/>
                    <a:pt x="1620203" y="0"/>
                  </a:cubicBez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99" name="Google Shape;1799;p86"/>
            <p:cNvSpPr/>
            <p:nvPr/>
          </p:nvSpPr>
          <p:spPr>
            <a:xfrm>
              <a:off x="9653687" y="779145"/>
              <a:ext cx="1590675" cy="4514850"/>
            </a:xfrm>
            <a:custGeom>
              <a:avLst/>
              <a:gdLst/>
              <a:ahLst/>
              <a:cxnLst/>
              <a:rect l="l" t="t" r="r" b="b"/>
              <a:pathLst>
                <a:path w="1590675" h="4514850" extrusionOk="0">
                  <a:moveTo>
                    <a:pt x="982980" y="4524375"/>
                  </a:moveTo>
                  <a:cubicBezTo>
                    <a:pt x="1404938" y="3963353"/>
                    <a:pt x="1622107" y="3273743"/>
                    <a:pt x="1596390" y="2571750"/>
                  </a:cubicBezTo>
                  <a:cubicBezTo>
                    <a:pt x="1587817" y="2337435"/>
                    <a:pt x="1551623" y="2105025"/>
                    <a:pt x="1489710" y="1879283"/>
                  </a:cubicBezTo>
                  <a:cubicBezTo>
                    <a:pt x="1452563" y="1744027"/>
                    <a:pt x="1405890" y="1610677"/>
                    <a:pt x="1350645" y="1482090"/>
                  </a:cubicBezTo>
                  <a:cubicBezTo>
                    <a:pt x="1081088" y="849630"/>
                    <a:pt x="604838" y="326707"/>
                    <a:pt x="0" y="0"/>
                  </a:cubicBezTo>
                </a:path>
              </a:pathLst>
            </a:custGeom>
            <a:noFill/>
            <a:ln w="571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00" name="Google Shape;1800;p86"/>
            <p:cNvSpPr/>
            <p:nvPr/>
          </p:nvSpPr>
          <p:spPr>
            <a:xfrm>
              <a:off x="8420199" y="5582602"/>
              <a:ext cx="2428875" cy="1266825"/>
            </a:xfrm>
            <a:custGeom>
              <a:avLst/>
              <a:gdLst/>
              <a:ahLst/>
              <a:cxnLst/>
              <a:rect l="l" t="t" r="r" b="b"/>
              <a:pathLst>
                <a:path w="2428875" h="1266825" extrusionOk="0">
                  <a:moveTo>
                    <a:pt x="0" y="1275398"/>
                  </a:moveTo>
                  <a:cubicBezTo>
                    <a:pt x="507683" y="1241108"/>
                    <a:pt x="1001077" y="1094423"/>
                    <a:pt x="1444943" y="845820"/>
                  </a:cubicBezTo>
                  <a:cubicBezTo>
                    <a:pt x="1826895" y="630555"/>
                    <a:pt x="2164080" y="343853"/>
                    <a:pt x="2436495" y="0"/>
                  </a:cubicBezTo>
                </a:path>
              </a:pathLst>
            </a:custGeom>
            <a:noFill/>
            <a:ln w="57150" cap="rnd"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01" name="Google Shape;1801;p86"/>
            <p:cNvSpPr/>
            <p:nvPr/>
          </p:nvSpPr>
          <p:spPr>
            <a:xfrm>
              <a:off x="10592851" y="0"/>
              <a:ext cx="1162050" cy="1219200"/>
            </a:xfrm>
            <a:custGeom>
              <a:avLst/>
              <a:gdLst/>
              <a:ahLst/>
              <a:cxnLst/>
              <a:rect l="l" t="t" r="r" b="b"/>
              <a:pathLst>
                <a:path w="1162050" h="1219200" extrusionOk="0">
                  <a:moveTo>
                    <a:pt x="1168718" y="1220153"/>
                  </a:moveTo>
                  <a:cubicBezTo>
                    <a:pt x="920115" y="825818"/>
                    <a:pt x="606743" y="474345"/>
                    <a:pt x="243840" y="181928"/>
                  </a:cubicBezTo>
                  <a:cubicBezTo>
                    <a:pt x="164783" y="118110"/>
                    <a:pt x="83820" y="58103"/>
                    <a:pt x="0" y="0"/>
                  </a:cubicBezTo>
                </a:path>
              </a:pathLst>
            </a:custGeom>
            <a:noFill/>
            <a:ln w="57150" cap="rnd"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02" name="Google Shape;1802;p86"/>
            <p:cNvSpPr/>
            <p:nvPr/>
          </p:nvSpPr>
          <p:spPr>
            <a:xfrm>
              <a:off x="11761569" y="6281738"/>
              <a:ext cx="447675" cy="542925"/>
            </a:xfrm>
            <a:custGeom>
              <a:avLst/>
              <a:gdLst/>
              <a:ahLst/>
              <a:cxnLst/>
              <a:rect l="l" t="t" r="r" b="b"/>
              <a:pathLst>
                <a:path w="447675" h="542925" extrusionOk="0">
                  <a:moveTo>
                    <a:pt x="0" y="550545"/>
                  </a:moveTo>
                  <a:cubicBezTo>
                    <a:pt x="162877" y="378143"/>
                    <a:pt x="313373" y="194310"/>
                    <a:pt x="450532" y="0"/>
                  </a:cubicBezTo>
                </a:path>
              </a:pathLst>
            </a:custGeom>
            <a:noFill/>
            <a:ln w="57150" cap="rnd"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03" name="Google Shape;1803;p86"/>
            <p:cNvSpPr/>
            <p:nvPr/>
          </p:nvSpPr>
          <p:spPr>
            <a:xfrm>
              <a:off x="11850151" y="192405"/>
              <a:ext cx="361950" cy="447675"/>
            </a:xfrm>
            <a:custGeom>
              <a:avLst/>
              <a:gdLst/>
              <a:ahLst/>
              <a:cxnLst/>
              <a:rect l="l" t="t" r="r" b="b"/>
              <a:pathLst>
                <a:path w="361950" h="447675" extrusionOk="0">
                  <a:moveTo>
                    <a:pt x="361950" y="455295"/>
                  </a:moveTo>
                  <a:cubicBezTo>
                    <a:pt x="250507" y="296228"/>
                    <a:pt x="129540" y="143827"/>
                    <a:pt x="0" y="0"/>
                  </a:cubicBez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804" name="Google Shape;1804;p86"/>
          <p:cNvSpPr txBox="1">
            <a:spLocks noGrp="1"/>
          </p:cNvSpPr>
          <p:nvPr>
            <p:ph type="ctrTitle"/>
          </p:nvPr>
        </p:nvSpPr>
        <p:spPr>
          <a:xfrm>
            <a:off x="477837" y="1568801"/>
            <a:ext cx="85692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805" name="Google Shape;1805;p86"/>
          <p:cNvSpPr txBox="1">
            <a:spLocks noGrp="1"/>
          </p:cNvSpPr>
          <p:nvPr>
            <p:ph type="subTitle" idx="1"/>
          </p:nvPr>
        </p:nvSpPr>
        <p:spPr>
          <a:xfrm>
            <a:off x="475931" y="4460971"/>
            <a:ext cx="6221400" cy="120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1806" name="Google Shape;1806;p8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07" name="Google Shape;1807;p86"/>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1. Title slide with text">
  <p:cSld name="1. Title slide no pattern ">
    <p:bg>
      <p:bgPr>
        <a:solidFill>
          <a:schemeClr val="dk2"/>
        </a:solidFill>
        <a:effectLst/>
      </p:bgPr>
    </p:bg>
    <p:spTree>
      <p:nvGrpSpPr>
        <p:cNvPr id="1" name="Shape 1808"/>
        <p:cNvGrpSpPr/>
        <p:nvPr/>
      </p:nvGrpSpPr>
      <p:grpSpPr>
        <a:xfrm>
          <a:off x="0" y="0"/>
          <a:ext cx="0" cy="0"/>
          <a:chOff x="0" y="0"/>
          <a:chExt cx="0" cy="0"/>
        </a:xfrm>
      </p:grpSpPr>
      <p:sp>
        <p:nvSpPr>
          <p:cNvPr id="1809" name="Google Shape;1809;p87"/>
          <p:cNvSpPr/>
          <p:nvPr/>
        </p:nvSpPr>
        <p:spPr>
          <a:xfrm>
            <a:off x="3761232" y="0"/>
            <a:ext cx="84309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Exo 2"/>
              <a:buNone/>
            </a:pPr>
            <a:endParaRPr sz="1400" b="0" i="0" u="none" strike="noStrike" cap="none" dirty="0">
              <a:solidFill>
                <a:schemeClr val="lt1"/>
              </a:solidFill>
              <a:latin typeface="Exo 2"/>
              <a:ea typeface="Exo 2"/>
              <a:cs typeface="Exo 2"/>
              <a:sym typeface="Exo 2"/>
            </a:endParaRPr>
          </a:p>
        </p:txBody>
      </p:sp>
      <p:cxnSp>
        <p:nvCxnSpPr>
          <p:cNvPr id="1810" name="Google Shape;1810;p87"/>
          <p:cNvCxnSpPr/>
          <p:nvPr/>
        </p:nvCxnSpPr>
        <p:spPr>
          <a:xfrm>
            <a:off x="3769112" y="0"/>
            <a:ext cx="0" cy="6858000"/>
          </a:xfrm>
          <a:prstGeom prst="straightConnector1">
            <a:avLst/>
          </a:prstGeom>
          <a:noFill/>
          <a:ln w="28575" cap="flat" cmpd="sng">
            <a:solidFill>
              <a:schemeClr val="accent3"/>
            </a:solidFill>
            <a:prstDash val="solid"/>
            <a:round/>
            <a:headEnd type="none" w="sm" len="sm"/>
            <a:tailEnd type="none" w="sm" len="sm"/>
          </a:ln>
        </p:spPr>
      </p:cxnSp>
      <p:grpSp>
        <p:nvGrpSpPr>
          <p:cNvPr id="1811" name="Google Shape;1811;p87"/>
          <p:cNvGrpSpPr/>
          <p:nvPr/>
        </p:nvGrpSpPr>
        <p:grpSpPr>
          <a:xfrm>
            <a:off x="482523" y="473976"/>
            <a:ext cx="1905896" cy="345969"/>
            <a:chOff x="1753506" y="1074221"/>
            <a:chExt cx="2173448" cy="394536"/>
          </a:xfrm>
        </p:grpSpPr>
        <p:sp>
          <p:nvSpPr>
            <p:cNvPr id="1812" name="Google Shape;1812;p87"/>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13" name="Google Shape;1813;p87"/>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14" name="Google Shape;1814;p87"/>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15" name="Google Shape;1815;p87"/>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16" name="Google Shape;1816;p87"/>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17" name="Google Shape;1817;p87"/>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18" name="Google Shape;1818;p87"/>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19" name="Google Shape;1819;p87"/>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20" name="Google Shape;1820;p87"/>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21" name="Google Shape;1821;p87"/>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22" name="Google Shape;1822;p87"/>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23" name="Google Shape;1823;p87"/>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24" name="Google Shape;1824;p87"/>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25" name="Google Shape;1825;p87"/>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26" name="Google Shape;1826;p87"/>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827" name="Google Shape;1827;p87"/>
          <p:cNvSpPr txBox="1">
            <a:spLocks noGrp="1"/>
          </p:cNvSpPr>
          <p:nvPr>
            <p:ph type="body" idx="1"/>
          </p:nvPr>
        </p:nvSpPr>
        <p:spPr>
          <a:xfrm>
            <a:off x="4124960" y="1568799"/>
            <a:ext cx="7477800" cy="42339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1828" name="Google Shape;1828;p87"/>
          <p:cNvSpPr txBox="1">
            <a:spLocks noGrp="1"/>
          </p:cNvSpPr>
          <p:nvPr>
            <p:ph type="ctrTitle"/>
          </p:nvPr>
        </p:nvSpPr>
        <p:spPr>
          <a:xfrm>
            <a:off x="477838" y="1568801"/>
            <a:ext cx="2932500" cy="2785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accent3"/>
              </a:buClr>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829" name="Google Shape;1829;p8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30" name="Google Shape;1830;p87"/>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2. Section title/subtitle">
  <p:cSld name="1_2. Section title">
    <p:bg>
      <p:bgPr>
        <a:solidFill>
          <a:schemeClr val="dk2"/>
        </a:solidFill>
        <a:effectLst/>
      </p:bgPr>
    </p:bg>
    <p:spTree>
      <p:nvGrpSpPr>
        <p:cNvPr id="1" name="Shape 241"/>
        <p:cNvGrpSpPr/>
        <p:nvPr/>
      </p:nvGrpSpPr>
      <p:grpSpPr>
        <a:xfrm>
          <a:off x="0" y="0"/>
          <a:ext cx="0" cy="0"/>
          <a:chOff x="0" y="0"/>
          <a:chExt cx="0" cy="0"/>
        </a:xfrm>
      </p:grpSpPr>
      <p:grpSp>
        <p:nvGrpSpPr>
          <p:cNvPr id="242" name="Google Shape;242;p10"/>
          <p:cNvGrpSpPr/>
          <p:nvPr/>
        </p:nvGrpSpPr>
        <p:grpSpPr>
          <a:xfrm>
            <a:off x="10577698" y="6495228"/>
            <a:ext cx="1323412" cy="240233"/>
            <a:chOff x="1753506" y="1074221"/>
            <a:chExt cx="2173448" cy="394536"/>
          </a:xfrm>
        </p:grpSpPr>
        <p:sp>
          <p:nvSpPr>
            <p:cNvPr id="243" name="Google Shape;243;p10"/>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4" name="Google Shape;244;p10"/>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5" name="Google Shape;245;p10"/>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6" name="Google Shape;246;p10"/>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7" name="Google Shape;247;p10"/>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8" name="Google Shape;248;p10"/>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9" name="Google Shape;249;p10"/>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0" name="Google Shape;250;p10"/>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1" name="Google Shape;251;p10"/>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2" name="Google Shape;252;p10"/>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3" name="Google Shape;253;p10"/>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4" name="Google Shape;254;p10"/>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5" name="Google Shape;255;p10"/>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6" name="Google Shape;256;p10"/>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7" name="Google Shape;257;p10"/>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58" name="Google Shape;258;p10"/>
          <p:cNvSpPr txBox="1">
            <a:spLocks noGrp="1"/>
          </p:cNvSpPr>
          <p:nvPr>
            <p:ph type="title"/>
          </p:nvPr>
        </p:nvSpPr>
        <p:spPr>
          <a:xfrm>
            <a:off x="1063326" y="2046815"/>
            <a:ext cx="10056300" cy="17622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SzPts val="3600"/>
              <a:buNone/>
              <a:defRPr sz="5500">
                <a:solidFill>
                  <a:schemeClr val="accent3"/>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259" name="Google Shape;259;p10"/>
          <p:cNvSpPr txBox="1">
            <a:spLocks noGrp="1"/>
          </p:cNvSpPr>
          <p:nvPr>
            <p:ph type="subTitle" idx="1"/>
          </p:nvPr>
        </p:nvSpPr>
        <p:spPr>
          <a:xfrm>
            <a:off x="2919937" y="3994042"/>
            <a:ext cx="6343200" cy="770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260" name="Google Shape;260;p10"/>
          <p:cNvGrpSpPr/>
          <p:nvPr/>
        </p:nvGrpSpPr>
        <p:grpSpPr>
          <a:xfrm>
            <a:off x="1923667" y="-41463"/>
            <a:ext cx="7711907" cy="6935804"/>
            <a:chOff x="2052447" y="37910"/>
            <a:chExt cx="7477125" cy="6724650"/>
          </a:xfrm>
        </p:grpSpPr>
        <p:sp>
          <p:nvSpPr>
            <p:cNvPr id="261" name="Google Shape;261;p10"/>
            <p:cNvSpPr/>
            <p:nvPr/>
          </p:nvSpPr>
          <p:spPr>
            <a:xfrm>
              <a:off x="2461355" y="6403277"/>
              <a:ext cx="342900" cy="342900"/>
            </a:xfrm>
            <a:custGeom>
              <a:avLst/>
              <a:gdLst/>
              <a:ahLst/>
              <a:cxnLst/>
              <a:rect l="l" t="t" r="r" b="b"/>
              <a:pathLst>
                <a:path w="342900" h="342900" extrusionOk="0">
                  <a:moveTo>
                    <a:pt x="0" y="344329"/>
                  </a:moveTo>
                  <a:lnTo>
                    <a:pt x="344329"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2" name="Google Shape;262;p10"/>
            <p:cNvSpPr/>
            <p:nvPr/>
          </p:nvSpPr>
          <p:spPr>
            <a:xfrm>
              <a:off x="2969419" y="5133118"/>
              <a:ext cx="1104900" cy="1104900"/>
            </a:xfrm>
            <a:custGeom>
              <a:avLst/>
              <a:gdLst/>
              <a:ahLst/>
              <a:cxnLst/>
              <a:rect l="l" t="t" r="r" b="b"/>
              <a:pathLst>
                <a:path w="1104900" h="1104900" extrusionOk="0">
                  <a:moveTo>
                    <a:pt x="0" y="1106519"/>
                  </a:moveTo>
                  <a:lnTo>
                    <a:pt x="1106424"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3" name="Google Shape;263;p10"/>
            <p:cNvSpPr/>
            <p:nvPr/>
          </p:nvSpPr>
          <p:spPr>
            <a:xfrm>
              <a:off x="2052447" y="6180106"/>
              <a:ext cx="581025" cy="581025"/>
            </a:xfrm>
            <a:custGeom>
              <a:avLst/>
              <a:gdLst/>
              <a:ahLst/>
              <a:cxnLst/>
              <a:rect l="l" t="t" r="r" b="b"/>
              <a:pathLst>
                <a:path w="581025" h="581025" extrusionOk="0">
                  <a:moveTo>
                    <a:pt x="0" y="587216"/>
                  </a:moveTo>
                  <a:lnTo>
                    <a:pt x="587216"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4" name="Google Shape;264;p10"/>
            <p:cNvSpPr/>
            <p:nvPr/>
          </p:nvSpPr>
          <p:spPr>
            <a:xfrm>
              <a:off x="2823972" y="5000435"/>
              <a:ext cx="1762125" cy="1762125"/>
            </a:xfrm>
            <a:custGeom>
              <a:avLst/>
              <a:gdLst/>
              <a:ahLst/>
              <a:cxnLst/>
              <a:rect l="l" t="t" r="r" b="b"/>
              <a:pathLst>
                <a:path w="1762125" h="1762125" extrusionOk="0">
                  <a:moveTo>
                    <a:pt x="0" y="1766887"/>
                  </a:moveTo>
                  <a:lnTo>
                    <a:pt x="1766888" y="0"/>
                  </a:lnTo>
                </a:path>
              </a:pathLst>
            </a:custGeom>
            <a:noFill/>
            <a:ln w="57150"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5" name="Google Shape;265;p10"/>
            <p:cNvSpPr/>
            <p:nvPr/>
          </p:nvSpPr>
          <p:spPr>
            <a:xfrm>
              <a:off x="2752535" y="5676710"/>
              <a:ext cx="390525" cy="390525"/>
            </a:xfrm>
            <a:custGeom>
              <a:avLst/>
              <a:gdLst/>
              <a:ahLst/>
              <a:cxnLst/>
              <a:rect l="l" t="t" r="r" b="b"/>
              <a:pathLst>
                <a:path w="390525" h="390525" extrusionOk="0">
                  <a:moveTo>
                    <a:pt x="0" y="390525"/>
                  </a:moveTo>
                  <a:lnTo>
                    <a:pt x="390525"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6" name="Google Shape;266;p10"/>
            <p:cNvSpPr/>
            <p:nvPr/>
          </p:nvSpPr>
          <p:spPr>
            <a:xfrm>
              <a:off x="7395305" y="1181100"/>
              <a:ext cx="619125" cy="628650"/>
            </a:xfrm>
            <a:custGeom>
              <a:avLst/>
              <a:gdLst/>
              <a:ahLst/>
              <a:cxnLst/>
              <a:rect l="l" t="t" r="r" b="b"/>
              <a:pathLst>
                <a:path w="619125" h="628650" extrusionOk="0">
                  <a:moveTo>
                    <a:pt x="0" y="632555"/>
                  </a:moveTo>
                  <a:lnTo>
                    <a:pt x="624745"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7" name="Google Shape;267;p10"/>
            <p:cNvSpPr/>
            <p:nvPr/>
          </p:nvSpPr>
          <p:spPr>
            <a:xfrm>
              <a:off x="8127206" y="370618"/>
              <a:ext cx="704850" cy="704850"/>
            </a:xfrm>
            <a:custGeom>
              <a:avLst/>
              <a:gdLst/>
              <a:ahLst/>
              <a:cxnLst/>
              <a:rect l="l" t="t" r="r" b="b"/>
              <a:pathLst>
                <a:path w="704850" h="704850" extrusionOk="0">
                  <a:moveTo>
                    <a:pt x="0" y="711232"/>
                  </a:moveTo>
                  <a:lnTo>
                    <a:pt x="711136"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8" name="Google Shape;268;p10"/>
            <p:cNvSpPr/>
            <p:nvPr/>
          </p:nvSpPr>
          <p:spPr>
            <a:xfrm>
              <a:off x="7710297" y="455581"/>
              <a:ext cx="666750" cy="666750"/>
            </a:xfrm>
            <a:custGeom>
              <a:avLst/>
              <a:gdLst/>
              <a:ahLst/>
              <a:cxnLst/>
              <a:rect l="l" t="t" r="r" b="b"/>
              <a:pathLst>
                <a:path w="666750" h="666750" extrusionOk="0">
                  <a:moveTo>
                    <a:pt x="0" y="672941"/>
                  </a:moveTo>
                  <a:lnTo>
                    <a:pt x="672941"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9" name="Google Shape;269;p10"/>
            <p:cNvSpPr/>
            <p:nvPr/>
          </p:nvSpPr>
          <p:spPr>
            <a:xfrm>
              <a:off x="7510272" y="61722"/>
              <a:ext cx="2019300" cy="2019300"/>
            </a:xfrm>
            <a:custGeom>
              <a:avLst/>
              <a:gdLst/>
              <a:ahLst/>
              <a:cxnLst/>
              <a:rect l="l" t="t" r="r" b="b"/>
              <a:pathLst>
                <a:path w="2019300" h="2019300" extrusionOk="0">
                  <a:moveTo>
                    <a:pt x="0" y="2019300"/>
                  </a:moveTo>
                  <a:lnTo>
                    <a:pt x="2019300" y="0"/>
                  </a:lnTo>
                </a:path>
              </a:pathLst>
            </a:custGeom>
            <a:noFill/>
            <a:ln w="57150"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0" name="Google Shape;270;p10"/>
            <p:cNvSpPr/>
            <p:nvPr/>
          </p:nvSpPr>
          <p:spPr>
            <a:xfrm>
              <a:off x="8496110" y="37910"/>
              <a:ext cx="304800" cy="295275"/>
            </a:xfrm>
            <a:custGeom>
              <a:avLst/>
              <a:gdLst/>
              <a:ahLst/>
              <a:cxnLst/>
              <a:rect l="l" t="t" r="r" b="b"/>
              <a:pathLst>
                <a:path w="304800" h="295275" extrusionOk="0">
                  <a:moveTo>
                    <a:pt x="0" y="304800"/>
                  </a:moveTo>
                  <a:lnTo>
                    <a:pt x="304800"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1" name="Google Shape;271;p10"/>
            <p:cNvSpPr/>
            <p:nvPr/>
          </p:nvSpPr>
          <p:spPr>
            <a:xfrm>
              <a:off x="8967597" y="37910"/>
              <a:ext cx="200025" cy="200025"/>
            </a:xfrm>
            <a:custGeom>
              <a:avLst/>
              <a:gdLst/>
              <a:ahLst/>
              <a:cxnLst/>
              <a:rect l="l" t="t" r="r" b="b"/>
              <a:pathLst>
                <a:path w="200025" h="200025" extrusionOk="0">
                  <a:moveTo>
                    <a:pt x="0" y="204788"/>
                  </a:moveTo>
                  <a:lnTo>
                    <a:pt x="204787"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2. Section title/subtitle">
  <p:cSld name="1_2. Section title">
    <p:bg>
      <p:bgPr>
        <a:solidFill>
          <a:schemeClr val="dk2"/>
        </a:solidFill>
        <a:effectLst/>
      </p:bgPr>
    </p:bg>
    <p:spTree>
      <p:nvGrpSpPr>
        <p:cNvPr id="1" name="Shape 1831"/>
        <p:cNvGrpSpPr/>
        <p:nvPr/>
      </p:nvGrpSpPr>
      <p:grpSpPr>
        <a:xfrm>
          <a:off x="0" y="0"/>
          <a:ext cx="0" cy="0"/>
          <a:chOff x="0" y="0"/>
          <a:chExt cx="0" cy="0"/>
        </a:xfrm>
      </p:grpSpPr>
      <p:grpSp>
        <p:nvGrpSpPr>
          <p:cNvPr id="1832" name="Google Shape;1832;p88"/>
          <p:cNvGrpSpPr/>
          <p:nvPr/>
        </p:nvGrpSpPr>
        <p:grpSpPr>
          <a:xfrm>
            <a:off x="10577698" y="6495228"/>
            <a:ext cx="1323412" cy="240233"/>
            <a:chOff x="1753506" y="1074221"/>
            <a:chExt cx="2173448" cy="394536"/>
          </a:xfrm>
        </p:grpSpPr>
        <p:sp>
          <p:nvSpPr>
            <p:cNvPr id="1833" name="Google Shape;1833;p88"/>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34" name="Google Shape;1834;p88"/>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35" name="Google Shape;1835;p88"/>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36" name="Google Shape;1836;p88"/>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37" name="Google Shape;1837;p88"/>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38" name="Google Shape;1838;p88"/>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39" name="Google Shape;1839;p88"/>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40" name="Google Shape;1840;p88"/>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41" name="Google Shape;1841;p88"/>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42" name="Google Shape;1842;p88"/>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43" name="Google Shape;1843;p88"/>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44" name="Google Shape;1844;p88"/>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45" name="Google Shape;1845;p88"/>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46" name="Google Shape;1846;p88"/>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47" name="Google Shape;1847;p88"/>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848" name="Google Shape;1848;p88"/>
          <p:cNvSpPr txBox="1">
            <a:spLocks noGrp="1"/>
          </p:cNvSpPr>
          <p:nvPr>
            <p:ph type="title"/>
          </p:nvPr>
        </p:nvSpPr>
        <p:spPr>
          <a:xfrm>
            <a:off x="1063326" y="2046815"/>
            <a:ext cx="10056300" cy="17622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SzPts val="3600"/>
              <a:buNone/>
              <a:defRPr sz="5500">
                <a:solidFill>
                  <a:schemeClr val="accent3"/>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1849" name="Google Shape;1849;p88"/>
          <p:cNvSpPr txBox="1">
            <a:spLocks noGrp="1"/>
          </p:cNvSpPr>
          <p:nvPr>
            <p:ph type="subTitle" idx="1"/>
          </p:nvPr>
        </p:nvSpPr>
        <p:spPr>
          <a:xfrm>
            <a:off x="2919937" y="3994042"/>
            <a:ext cx="6343200" cy="770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Font typeface="Exo 2"/>
              <a:buNone/>
              <a:defRPr sz="20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1850" name="Google Shape;1850;p88"/>
          <p:cNvGrpSpPr/>
          <p:nvPr/>
        </p:nvGrpSpPr>
        <p:grpSpPr>
          <a:xfrm>
            <a:off x="1923667" y="-41463"/>
            <a:ext cx="7711907" cy="6935804"/>
            <a:chOff x="2052447" y="37910"/>
            <a:chExt cx="7477125" cy="6724650"/>
          </a:xfrm>
        </p:grpSpPr>
        <p:sp>
          <p:nvSpPr>
            <p:cNvPr id="1851" name="Google Shape;1851;p88"/>
            <p:cNvSpPr/>
            <p:nvPr/>
          </p:nvSpPr>
          <p:spPr>
            <a:xfrm>
              <a:off x="2461355" y="6403277"/>
              <a:ext cx="342900" cy="342900"/>
            </a:xfrm>
            <a:custGeom>
              <a:avLst/>
              <a:gdLst/>
              <a:ahLst/>
              <a:cxnLst/>
              <a:rect l="l" t="t" r="r" b="b"/>
              <a:pathLst>
                <a:path w="342900" h="342900" extrusionOk="0">
                  <a:moveTo>
                    <a:pt x="0" y="344329"/>
                  </a:moveTo>
                  <a:lnTo>
                    <a:pt x="344329"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52" name="Google Shape;1852;p88"/>
            <p:cNvSpPr/>
            <p:nvPr/>
          </p:nvSpPr>
          <p:spPr>
            <a:xfrm>
              <a:off x="2969419" y="5133118"/>
              <a:ext cx="1104900" cy="1104900"/>
            </a:xfrm>
            <a:custGeom>
              <a:avLst/>
              <a:gdLst/>
              <a:ahLst/>
              <a:cxnLst/>
              <a:rect l="l" t="t" r="r" b="b"/>
              <a:pathLst>
                <a:path w="1104900" h="1104900" extrusionOk="0">
                  <a:moveTo>
                    <a:pt x="0" y="1106519"/>
                  </a:moveTo>
                  <a:lnTo>
                    <a:pt x="1106424"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53" name="Google Shape;1853;p88"/>
            <p:cNvSpPr/>
            <p:nvPr/>
          </p:nvSpPr>
          <p:spPr>
            <a:xfrm>
              <a:off x="2052447" y="6180106"/>
              <a:ext cx="581025" cy="581025"/>
            </a:xfrm>
            <a:custGeom>
              <a:avLst/>
              <a:gdLst/>
              <a:ahLst/>
              <a:cxnLst/>
              <a:rect l="l" t="t" r="r" b="b"/>
              <a:pathLst>
                <a:path w="581025" h="581025" extrusionOk="0">
                  <a:moveTo>
                    <a:pt x="0" y="587216"/>
                  </a:moveTo>
                  <a:lnTo>
                    <a:pt x="587216"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54" name="Google Shape;1854;p88"/>
            <p:cNvSpPr/>
            <p:nvPr/>
          </p:nvSpPr>
          <p:spPr>
            <a:xfrm>
              <a:off x="2823972" y="5000435"/>
              <a:ext cx="1762125" cy="1762125"/>
            </a:xfrm>
            <a:custGeom>
              <a:avLst/>
              <a:gdLst/>
              <a:ahLst/>
              <a:cxnLst/>
              <a:rect l="l" t="t" r="r" b="b"/>
              <a:pathLst>
                <a:path w="1762125" h="1762125" extrusionOk="0">
                  <a:moveTo>
                    <a:pt x="0" y="1766887"/>
                  </a:moveTo>
                  <a:lnTo>
                    <a:pt x="1766888" y="0"/>
                  </a:lnTo>
                </a:path>
              </a:pathLst>
            </a:custGeom>
            <a:noFill/>
            <a:ln w="57150"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55" name="Google Shape;1855;p88"/>
            <p:cNvSpPr/>
            <p:nvPr/>
          </p:nvSpPr>
          <p:spPr>
            <a:xfrm>
              <a:off x="2752535" y="5676710"/>
              <a:ext cx="390525" cy="390525"/>
            </a:xfrm>
            <a:custGeom>
              <a:avLst/>
              <a:gdLst/>
              <a:ahLst/>
              <a:cxnLst/>
              <a:rect l="l" t="t" r="r" b="b"/>
              <a:pathLst>
                <a:path w="390525" h="390525" extrusionOk="0">
                  <a:moveTo>
                    <a:pt x="0" y="390525"/>
                  </a:moveTo>
                  <a:lnTo>
                    <a:pt x="390525"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56" name="Google Shape;1856;p88"/>
            <p:cNvSpPr/>
            <p:nvPr/>
          </p:nvSpPr>
          <p:spPr>
            <a:xfrm>
              <a:off x="7395305" y="1181100"/>
              <a:ext cx="619125" cy="628650"/>
            </a:xfrm>
            <a:custGeom>
              <a:avLst/>
              <a:gdLst/>
              <a:ahLst/>
              <a:cxnLst/>
              <a:rect l="l" t="t" r="r" b="b"/>
              <a:pathLst>
                <a:path w="619125" h="628650" extrusionOk="0">
                  <a:moveTo>
                    <a:pt x="0" y="632555"/>
                  </a:moveTo>
                  <a:lnTo>
                    <a:pt x="624745"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57" name="Google Shape;1857;p88"/>
            <p:cNvSpPr/>
            <p:nvPr/>
          </p:nvSpPr>
          <p:spPr>
            <a:xfrm>
              <a:off x="8127206" y="370618"/>
              <a:ext cx="704850" cy="704850"/>
            </a:xfrm>
            <a:custGeom>
              <a:avLst/>
              <a:gdLst/>
              <a:ahLst/>
              <a:cxnLst/>
              <a:rect l="l" t="t" r="r" b="b"/>
              <a:pathLst>
                <a:path w="704850" h="704850" extrusionOk="0">
                  <a:moveTo>
                    <a:pt x="0" y="711232"/>
                  </a:moveTo>
                  <a:lnTo>
                    <a:pt x="711136"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58" name="Google Shape;1858;p88"/>
            <p:cNvSpPr/>
            <p:nvPr/>
          </p:nvSpPr>
          <p:spPr>
            <a:xfrm>
              <a:off x="7710297" y="455581"/>
              <a:ext cx="666750" cy="666750"/>
            </a:xfrm>
            <a:custGeom>
              <a:avLst/>
              <a:gdLst/>
              <a:ahLst/>
              <a:cxnLst/>
              <a:rect l="l" t="t" r="r" b="b"/>
              <a:pathLst>
                <a:path w="666750" h="666750" extrusionOk="0">
                  <a:moveTo>
                    <a:pt x="0" y="672941"/>
                  </a:moveTo>
                  <a:lnTo>
                    <a:pt x="672941"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59" name="Google Shape;1859;p88"/>
            <p:cNvSpPr/>
            <p:nvPr/>
          </p:nvSpPr>
          <p:spPr>
            <a:xfrm>
              <a:off x="7510272" y="61722"/>
              <a:ext cx="2019300" cy="2019300"/>
            </a:xfrm>
            <a:custGeom>
              <a:avLst/>
              <a:gdLst/>
              <a:ahLst/>
              <a:cxnLst/>
              <a:rect l="l" t="t" r="r" b="b"/>
              <a:pathLst>
                <a:path w="2019300" h="2019300" extrusionOk="0">
                  <a:moveTo>
                    <a:pt x="0" y="2019300"/>
                  </a:moveTo>
                  <a:lnTo>
                    <a:pt x="2019300" y="0"/>
                  </a:lnTo>
                </a:path>
              </a:pathLst>
            </a:custGeom>
            <a:noFill/>
            <a:ln w="57150"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60" name="Google Shape;1860;p88"/>
            <p:cNvSpPr/>
            <p:nvPr/>
          </p:nvSpPr>
          <p:spPr>
            <a:xfrm>
              <a:off x="8496110" y="37910"/>
              <a:ext cx="304800" cy="295275"/>
            </a:xfrm>
            <a:custGeom>
              <a:avLst/>
              <a:gdLst/>
              <a:ahLst/>
              <a:cxnLst/>
              <a:rect l="l" t="t" r="r" b="b"/>
              <a:pathLst>
                <a:path w="304800" h="295275" extrusionOk="0">
                  <a:moveTo>
                    <a:pt x="0" y="304800"/>
                  </a:moveTo>
                  <a:lnTo>
                    <a:pt x="304800"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61" name="Google Shape;1861;p88"/>
            <p:cNvSpPr/>
            <p:nvPr/>
          </p:nvSpPr>
          <p:spPr>
            <a:xfrm>
              <a:off x="8967597" y="37910"/>
              <a:ext cx="200025" cy="200025"/>
            </a:xfrm>
            <a:custGeom>
              <a:avLst/>
              <a:gdLst/>
              <a:ahLst/>
              <a:cxnLst/>
              <a:rect l="l" t="t" r="r" b="b"/>
              <a:pathLst>
                <a:path w="200025" h="200025" extrusionOk="0">
                  <a:moveTo>
                    <a:pt x="0" y="204788"/>
                  </a:moveTo>
                  <a:lnTo>
                    <a:pt x="204787"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862" name="Google Shape;1862;p88"/>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63" name="Google Shape;1863;p88"/>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2. Section title 1">
  <p:cSld name="SECTION_HEADER_1">
    <p:bg>
      <p:bgPr>
        <a:solidFill>
          <a:schemeClr val="dk2"/>
        </a:solidFill>
        <a:effectLst/>
      </p:bgPr>
    </p:bg>
    <p:spTree>
      <p:nvGrpSpPr>
        <p:cNvPr id="1" name="Shape 1864"/>
        <p:cNvGrpSpPr/>
        <p:nvPr/>
      </p:nvGrpSpPr>
      <p:grpSpPr>
        <a:xfrm>
          <a:off x="0" y="0"/>
          <a:ext cx="0" cy="0"/>
          <a:chOff x="0" y="0"/>
          <a:chExt cx="0" cy="0"/>
        </a:xfrm>
      </p:grpSpPr>
      <p:sp>
        <p:nvSpPr>
          <p:cNvPr id="1865" name="Google Shape;1865;p89"/>
          <p:cNvSpPr txBox="1">
            <a:spLocks noGrp="1"/>
          </p:cNvSpPr>
          <p:nvPr>
            <p:ph type="title"/>
          </p:nvPr>
        </p:nvSpPr>
        <p:spPr>
          <a:xfrm>
            <a:off x="1063326" y="1952686"/>
            <a:ext cx="10056300" cy="28452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3600"/>
              <a:buNone/>
              <a:defRPr sz="5500">
                <a:solidFill>
                  <a:schemeClr val="accent3"/>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grpSp>
        <p:nvGrpSpPr>
          <p:cNvPr id="1866" name="Google Shape;1866;p89"/>
          <p:cNvGrpSpPr/>
          <p:nvPr/>
        </p:nvGrpSpPr>
        <p:grpSpPr>
          <a:xfrm>
            <a:off x="1923667" y="-41463"/>
            <a:ext cx="7711907" cy="6935804"/>
            <a:chOff x="2052447" y="37910"/>
            <a:chExt cx="7477125" cy="6724650"/>
          </a:xfrm>
        </p:grpSpPr>
        <p:sp>
          <p:nvSpPr>
            <p:cNvPr id="1867" name="Google Shape;1867;p89"/>
            <p:cNvSpPr/>
            <p:nvPr/>
          </p:nvSpPr>
          <p:spPr>
            <a:xfrm>
              <a:off x="2461355" y="6403277"/>
              <a:ext cx="342900" cy="342900"/>
            </a:xfrm>
            <a:custGeom>
              <a:avLst/>
              <a:gdLst/>
              <a:ahLst/>
              <a:cxnLst/>
              <a:rect l="l" t="t" r="r" b="b"/>
              <a:pathLst>
                <a:path w="342900" h="342900" extrusionOk="0">
                  <a:moveTo>
                    <a:pt x="0" y="344329"/>
                  </a:moveTo>
                  <a:lnTo>
                    <a:pt x="344329"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68" name="Google Shape;1868;p89"/>
            <p:cNvSpPr/>
            <p:nvPr/>
          </p:nvSpPr>
          <p:spPr>
            <a:xfrm>
              <a:off x="2969419" y="5133118"/>
              <a:ext cx="1104900" cy="1104900"/>
            </a:xfrm>
            <a:custGeom>
              <a:avLst/>
              <a:gdLst/>
              <a:ahLst/>
              <a:cxnLst/>
              <a:rect l="l" t="t" r="r" b="b"/>
              <a:pathLst>
                <a:path w="1104900" h="1104900" extrusionOk="0">
                  <a:moveTo>
                    <a:pt x="0" y="1106519"/>
                  </a:moveTo>
                  <a:lnTo>
                    <a:pt x="1106424"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69" name="Google Shape;1869;p89"/>
            <p:cNvSpPr/>
            <p:nvPr/>
          </p:nvSpPr>
          <p:spPr>
            <a:xfrm>
              <a:off x="2052447" y="6180106"/>
              <a:ext cx="581025" cy="581025"/>
            </a:xfrm>
            <a:custGeom>
              <a:avLst/>
              <a:gdLst/>
              <a:ahLst/>
              <a:cxnLst/>
              <a:rect l="l" t="t" r="r" b="b"/>
              <a:pathLst>
                <a:path w="581025" h="581025" extrusionOk="0">
                  <a:moveTo>
                    <a:pt x="0" y="587216"/>
                  </a:moveTo>
                  <a:lnTo>
                    <a:pt x="587216"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70" name="Google Shape;1870;p89"/>
            <p:cNvSpPr/>
            <p:nvPr/>
          </p:nvSpPr>
          <p:spPr>
            <a:xfrm>
              <a:off x="2823972" y="5000435"/>
              <a:ext cx="1762125" cy="1762125"/>
            </a:xfrm>
            <a:custGeom>
              <a:avLst/>
              <a:gdLst/>
              <a:ahLst/>
              <a:cxnLst/>
              <a:rect l="l" t="t" r="r" b="b"/>
              <a:pathLst>
                <a:path w="1762125" h="1762125" extrusionOk="0">
                  <a:moveTo>
                    <a:pt x="0" y="1766887"/>
                  </a:moveTo>
                  <a:lnTo>
                    <a:pt x="1766888" y="0"/>
                  </a:lnTo>
                </a:path>
              </a:pathLst>
            </a:custGeom>
            <a:noFill/>
            <a:ln w="57150"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71" name="Google Shape;1871;p89"/>
            <p:cNvSpPr/>
            <p:nvPr/>
          </p:nvSpPr>
          <p:spPr>
            <a:xfrm>
              <a:off x="2752535" y="5676710"/>
              <a:ext cx="390525" cy="390525"/>
            </a:xfrm>
            <a:custGeom>
              <a:avLst/>
              <a:gdLst/>
              <a:ahLst/>
              <a:cxnLst/>
              <a:rect l="l" t="t" r="r" b="b"/>
              <a:pathLst>
                <a:path w="390525" h="390525" extrusionOk="0">
                  <a:moveTo>
                    <a:pt x="0" y="390525"/>
                  </a:moveTo>
                  <a:lnTo>
                    <a:pt x="390525"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72" name="Google Shape;1872;p89"/>
            <p:cNvSpPr/>
            <p:nvPr/>
          </p:nvSpPr>
          <p:spPr>
            <a:xfrm>
              <a:off x="7395305" y="1181100"/>
              <a:ext cx="619125" cy="628650"/>
            </a:xfrm>
            <a:custGeom>
              <a:avLst/>
              <a:gdLst/>
              <a:ahLst/>
              <a:cxnLst/>
              <a:rect l="l" t="t" r="r" b="b"/>
              <a:pathLst>
                <a:path w="619125" h="628650" extrusionOk="0">
                  <a:moveTo>
                    <a:pt x="0" y="632555"/>
                  </a:moveTo>
                  <a:lnTo>
                    <a:pt x="624745"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73" name="Google Shape;1873;p89"/>
            <p:cNvSpPr/>
            <p:nvPr/>
          </p:nvSpPr>
          <p:spPr>
            <a:xfrm>
              <a:off x="8127206" y="370618"/>
              <a:ext cx="704850" cy="704850"/>
            </a:xfrm>
            <a:custGeom>
              <a:avLst/>
              <a:gdLst/>
              <a:ahLst/>
              <a:cxnLst/>
              <a:rect l="l" t="t" r="r" b="b"/>
              <a:pathLst>
                <a:path w="704850" h="704850" extrusionOk="0">
                  <a:moveTo>
                    <a:pt x="0" y="711232"/>
                  </a:moveTo>
                  <a:lnTo>
                    <a:pt x="711136"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74" name="Google Shape;1874;p89"/>
            <p:cNvSpPr/>
            <p:nvPr/>
          </p:nvSpPr>
          <p:spPr>
            <a:xfrm>
              <a:off x="7710297" y="455581"/>
              <a:ext cx="666750" cy="666750"/>
            </a:xfrm>
            <a:custGeom>
              <a:avLst/>
              <a:gdLst/>
              <a:ahLst/>
              <a:cxnLst/>
              <a:rect l="l" t="t" r="r" b="b"/>
              <a:pathLst>
                <a:path w="666750" h="666750" extrusionOk="0">
                  <a:moveTo>
                    <a:pt x="0" y="672941"/>
                  </a:moveTo>
                  <a:lnTo>
                    <a:pt x="672941"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75" name="Google Shape;1875;p89"/>
            <p:cNvSpPr/>
            <p:nvPr/>
          </p:nvSpPr>
          <p:spPr>
            <a:xfrm>
              <a:off x="7510272" y="61722"/>
              <a:ext cx="2019300" cy="2019300"/>
            </a:xfrm>
            <a:custGeom>
              <a:avLst/>
              <a:gdLst/>
              <a:ahLst/>
              <a:cxnLst/>
              <a:rect l="l" t="t" r="r" b="b"/>
              <a:pathLst>
                <a:path w="2019300" h="2019300" extrusionOk="0">
                  <a:moveTo>
                    <a:pt x="0" y="2019300"/>
                  </a:moveTo>
                  <a:lnTo>
                    <a:pt x="2019300" y="0"/>
                  </a:lnTo>
                </a:path>
              </a:pathLst>
            </a:custGeom>
            <a:noFill/>
            <a:ln w="57150"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76" name="Google Shape;1876;p89"/>
            <p:cNvSpPr/>
            <p:nvPr/>
          </p:nvSpPr>
          <p:spPr>
            <a:xfrm>
              <a:off x="8496110" y="37910"/>
              <a:ext cx="304800" cy="295275"/>
            </a:xfrm>
            <a:custGeom>
              <a:avLst/>
              <a:gdLst/>
              <a:ahLst/>
              <a:cxnLst/>
              <a:rect l="l" t="t" r="r" b="b"/>
              <a:pathLst>
                <a:path w="304800" h="295275" extrusionOk="0">
                  <a:moveTo>
                    <a:pt x="0" y="304800"/>
                  </a:moveTo>
                  <a:lnTo>
                    <a:pt x="304800"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77" name="Google Shape;1877;p89"/>
            <p:cNvSpPr/>
            <p:nvPr/>
          </p:nvSpPr>
          <p:spPr>
            <a:xfrm>
              <a:off x="8967597" y="37910"/>
              <a:ext cx="200025" cy="200025"/>
            </a:xfrm>
            <a:custGeom>
              <a:avLst/>
              <a:gdLst/>
              <a:ahLst/>
              <a:cxnLst/>
              <a:rect l="l" t="t" r="r" b="b"/>
              <a:pathLst>
                <a:path w="200025" h="200025" extrusionOk="0">
                  <a:moveTo>
                    <a:pt x="0" y="204788"/>
                  </a:moveTo>
                  <a:lnTo>
                    <a:pt x="204787"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1878" name="Google Shape;1878;p89"/>
          <p:cNvGrpSpPr/>
          <p:nvPr/>
        </p:nvGrpSpPr>
        <p:grpSpPr>
          <a:xfrm>
            <a:off x="10577698" y="6495226"/>
            <a:ext cx="1323412" cy="240233"/>
            <a:chOff x="1753506" y="1074221"/>
            <a:chExt cx="2173448" cy="394536"/>
          </a:xfrm>
        </p:grpSpPr>
        <p:sp>
          <p:nvSpPr>
            <p:cNvPr id="1879" name="Google Shape;1879;p89"/>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80" name="Google Shape;1880;p89"/>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81" name="Google Shape;1881;p89"/>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82" name="Google Shape;1882;p89"/>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83" name="Google Shape;1883;p89"/>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84" name="Google Shape;1884;p89"/>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85" name="Google Shape;1885;p89"/>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86" name="Google Shape;1886;p89"/>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87" name="Google Shape;1887;p89"/>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88" name="Google Shape;1888;p89"/>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89" name="Google Shape;1889;p89"/>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90" name="Google Shape;1890;p89"/>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91" name="Google Shape;1891;p89"/>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92" name="Google Shape;1892;p89"/>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93" name="Google Shape;1893;p89"/>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894" name="Google Shape;1894;p89"/>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95" name="Google Shape;1895;p89"/>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2. Section with photo">
  <p:cSld name="2. Section with photo">
    <p:bg>
      <p:bgPr>
        <a:blipFill>
          <a:blip r:embed="rId2">
            <a:alphaModFix/>
          </a:blip>
          <a:stretch>
            <a:fillRect/>
          </a:stretch>
        </a:blipFill>
        <a:effectLst/>
      </p:bgPr>
    </p:bg>
    <p:spTree>
      <p:nvGrpSpPr>
        <p:cNvPr id="1" name="Shape 1896"/>
        <p:cNvGrpSpPr/>
        <p:nvPr/>
      </p:nvGrpSpPr>
      <p:grpSpPr>
        <a:xfrm>
          <a:off x="0" y="0"/>
          <a:ext cx="0" cy="0"/>
          <a:chOff x="0" y="0"/>
          <a:chExt cx="0" cy="0"/>
        </a:xfrm>
      </p:grpSpPr>
      <p:sp>
        <p:nvSpPr>
          <p:cNvPr id="1897" name="Google Shape;1897;p90"/>
          <p:cNvSpPr/>
          <p:nvPr/>
        </p:nvSpPr>
        <p:spPr>
          <a:xfrm>
            <a:off x="0" y="0"/>
            <a:ext cx="84339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cxnSp>
        <p:nvCxnSpPr>
          <p:cNvPr id="1898" name="Google Shape;1898;p90"/>
          <p:cNvCxnSpPr/>
          <p:nvPr/>
        </p:nvCxnSpPr>
        <p:spPr>
          <a:xfrm>
            <a:off x="8433907" y="0"/>
            <a:ext cx="0" cy="6858000"/>
          </a:xfrm>
          <a:prstGeom prst="straightConnector1">
            <a:avLst/>
          </a:prstGeom>
          <a:noFill/>
          <a:ln w="28575" cap="flat" cmpd="sng">
            <a:solidFill>
              <a:schemeClr val="accent3"/>
            </a:solidFill>
            <a:prstDash val="solid"/>
            <a:round/>
            <a:headEnd type="none" w="sm" len="sm"/>
            <a:tailEnd type="none" w="sm" len="sm"/>
          </a:ln>
        </p:spPr>
      </p:cxnSp>
      <p:grpSp>
        <p:nvGrpSpPr>
          <p:cNvPr id="1899" name="Google Shape;1899;p90"/>
          <p:cNvGrpSpPr/>
          <p:nvPr/>
        </p:nvGrpSpPr>
        <p:grpSpPr>
          <a:xfrm>
            <a:off x="482523" y="473977"/>
            <a:ext cx="1905896" cy="345969"/>
            <a:chOff x="1753506" y="1074221"/>
            <a:chExt cx="2173448" cy="394536"/>
          </a:xfrm>
        </p:grpSpPr>
        <p:sp>
          <p:nvSpPr>
            <p:cNvPr id="1900" name="Google Shape;1900;p90"/>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01" name="Google Shape;1901;p90"/>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02" name="Google Shape;1902;p90"/>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03" name="Google Shape;1903;p90"/>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04" name="Google Shape;1904;p90"/>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05" name="Google Shape;1905;p90"/>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06" name="Google Shape;1906;p90"/>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07" name="Google Shape;1907;p90"/>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08" name="Google Shape;1908;p90"/>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09" name="Google Shape;1909;p90"/>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10" name="Google Shape;1910;p90"/>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11" name="Google Shape;1911;p90"/>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12" name="Google Shape;1912;p90"/>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13" name="Google Shape;1913;p90"/>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14" name="Google Shape;1914;p90"/>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915" name="Google Shape;1915;p90"/>
          <p:cNvSpPr txBox="1">
            <a:spLocks noGrp="1"/>
          </p:cNvSpPr>
          <p:nvPr>
            <p:ph type="ctrTitle"/>
          </p:nvPr>
        </p:nvSpPr>
        <p:spPr>
          <a:xfrm>
            <a:off x="477837" y="2185036"/>
            <a:ext cx="7365300" cy="28494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5200"/>
              <a:buNone/>
              <a:defRPr sz="4800">
                <a:solidFill>
                  <a:schemeClr val="accent3"/>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grpSp>
        <p:nvGrpSpPr>
          <p:cNvPr id="1916" name="Google Shape;1916;p90"/>
          <p:cNvGrpSpPr/>
          <p:nvPr/>
        </p:nvGrpSpPr>
        <p:grpSpPr>
          <a:xfrm>
            <a:off x="684457" y="4893686"/>
            <a:ext cx="2073648" cy="1954834"/>
            <a:chOff x="455857" y="4893686"/>
            <a:chExt cx="2073648" cy="1954834"/>
          </a:xfrm>
        </p:grpSpPr>
        <p:sp>
          <p:nvSpPr>
            <p:cNvPr id="1917" name="Google Shape;1917;p90"/>
            <p:cNvSpPr/>
            <p:nvPr/>
          </p:nvSpPr>
          <p:spPr>
            <a:xfrm rot="10800000">
              <a:off x="1911216" y="5156290"/>
              <a:ext cx="618289" cy="625698"/>
            </a:xfrm>
            <a:custGeom>
              <a:avLst/>
              <a:gdLst/>
              <a:ahLst/>
              <a:cxnLst/>
              <a:rect l="l" t="t" r="r" b="b"/>
              <a:pathLst>
                <a:path w="618289" h="625698" extrusionOk="0">
                  <a:moveTo>
                    <a:pt x="0" y="629491"/>
                  </a:moveTo>
                  <a:lnTo>
                    <a:pt x="623997"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18" name="Google Shape;1918;p90"/>
            <p:cNvSpPr/>
            <p:nvPr/>
          </p:nvSpPr>
          <p:spPr>
            <a:xfrm rot="10800000">
              <a:off x="1094123" y="5887220"/>
              <a:ext cx="703898" cy="701540"/>
            </a:xfrm>
            <a:custGeom>
              <a:avLst/>
              <a:gdLst/>
              <a:ahLst/>
              <a:cxnLst/>
              <a:rect l="l" t="t" r="r" b="b"/>
              <a:pathLst>
                <a:path w="703898" h="701540" extrusionOk="0">
                  <a:moveTo>
                    <a:pt x="0" y="708177"/>
                  </a:moveTo>
                  <a:lnTo>
                    <a:pt x="709606"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19" name="Google Shape;1919;p90"/>
            <p:cNvSpPr/>
            <p:nvPr/>
          </p:nvSpPr>
          <p:spPr>
            <a:xfrm rot="10800000">
              <a:off x="1560217" y="5840766"/>
              <a:ext cx="665850" cy="663619"/>
            </a:xfrm>
            <a:custGeom>
              <a:avLst/>
              <a:gdLst/>
              <a:ahLst/>
              <a:cxnLst/>
              <a:rect l="l" t="t" r="r" b="b"/>
              <a:pathLst>
                <a:path w="665850" h="663619" extrusionOk="0">
                  <a:moveTo>
                    <a:pt x="0" y="670256"/>
                  </a:moveTo>
                  <a:lnTo>
                    <a:pt x="671558"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20" name="Google Shape;1920;p90"/>
            <p:cNvSpPr/>
            <p:nvPr/>
          </p:nvSpPr>
          <p:spPr>
            <a:xfrm rot="10800000">
              <a:off x="455857" y="4893686"/>
              <a:ext cx="1959502" cy="1952938"/>
            </a:xfrm>
            <a:custGeom>
              <a:avLst/>
              <a:gdLst/>
              <a:ahLst/>
              <a:cxnLst/>
              <a:rect l="l" t="t" r="r" b="b"/>
              <a:pathLst>
                <a:path w="1959502" h="1952938" extrusionOk="0">
                  <a:moveTo>
                    <a:pt x="0" y="1960522"/>
                  </a:moveTo>
                  <a:lnTo>
                    <a:pt x="1966161" y="0"/>
                  </a:lnTo>
                </a:path>
              </a:pathLst>
            </a:custGeom>
            <a:noFill/>
            <a:ln w="57150"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21" name="Google Shape;1921;p90"/>
            <p:cNvSpPr/>
            <p:nvPr/>
          </p:nvSpPr>
          <p:spPr>
            <a:xfrm rot="10800000">
              <a:off x="1213024" y="6619098"/>
              <a:ext cx="228291" cy="227526"/>
            </a:xfrm>
            <a:custGeom>
              <a:avLst/>
              <a:gdLst/>
              <a:ahLst/>
              <a:cxnLst/>
              <a:rect l="l" t="t" r="r" b="b"/>
              <a:pathLst>
                <a:path w="228291" h="227526" extrusionOk="0">
                  <a:moveTo>
                    <a:pt x="0" y="230371"/>
                  </a:moveTo>
                  <a:lnTo>
                    <a:pt x="230194"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22" name="Google Shape;1922;p90"/>
            <p:cNvSpPr/>
            <p:nvPr/>
          </p:nvSpPr>
          <p:spPr>
            <a:xfrm rot="10800000">
              <a:off x="825879" y="6715797"/>
              <a:ext cx="133170" cy="132723"/>
            </a:xfrm>
            <a:custGeom>
              <a:avLst/>
              <a:gdLst/>
              <a:ahLst/>
              <a:cxnLst/>
              <a:rect l="l" t="t" r="r" b="b"/>
              <a:pathLst>
                <a:path w="133170" h="132723" extrusionOk="0">
                  <a:moveTo>
                    <a:pt x="0" y="132724"/>
                  </a:moveTo>
                  <a:lnTo>
                    <a:pt x="133170"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923" name="Google Shape;1923;p90"/>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24" name="Google Shape;1924;p90"/>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2. Quote">
  <p:cSld name="2. Quote">
    <p:bg>
      <p:bgPr>
        <a:solidFill>
          <a:schemeClr val="dk2"/>
        </a:solidFill>
        <a:effectLst/>
      </p:bgPr>
    </p:bg>
    <p:spTree>
      <p:nvGrpSpPr>
        <p:cNvPr id="1" name="Shape 1925"/>
        <p:cNvGrpSpPr/>
        <p:nvPr/>
      </p:nvGrpSpPr>
      <p:grpSpPr>
        <a:xfrm>
          <a:off x="0" y="0"/>
          <a:ext cx="0" cy="0"/>
          <a:chOff x="0" y="0"/>
          <a:chExt cx="0" cy="0"/>
        </a:xfrm>
      </p:grpSpPr>
      <p:grpSp>
        <p:nvGrpSpPr>
          <p:cNvPr id="1926" name="Google Shape;1926;p91"/>
          <p:cNvGrpSpPr/>
          <p:nvPr/>
        </p:nvGrpSpPr>
        <p:grpSpPr>
          <a:xfrm>
            <a:off x="9694082" y="-60705"/>
            <a:ext cx="2134267" cy="2043112"/>
            <a:chOff x="7395305" y="37910"/>
            <a:chExt cx="2134267" cy="2043112"/>
          </a:xfrm>
        </p:grpSpPr>
        <p:sp>
          <p:nvSpPr>
            <p:cNvPr id="1927" name="Google Shape;1927;p91"/>
            <p:cNvSpPr/>
            <p:nvPr/>
          </p:nvSpPr>
          <p:spPr>
            <a:xfrm>
              <a:off x="7395305" y="1181100"/>
              <a:ext cx="619125" cy="628650"/>
            </a:xfrm>
            <a:custGeom>
              <a:avLst/>
              <a:gdLst/>
              <a:ahLst/>
              <a:cxnLst/>
              <a:rect l="l" t="t" r="r" b="b"/>
              <a:pathLst>
                <a:path w="619125" h="628650" extrusionOk="0">
                  <a:moveTo>
                    <a:pt x="0" y="632555"/>
                  </a:moveTo>
                  <a:lnTo>
                    <a:pt x="624745"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28" name="Google Shape;1928;p91"/>
            <p:cNvSpPr/>
            <p:nvPr/>
          </p:nvSpPr>
          <p:spPr>
            <a:xfrm>
              <a:off x="8127206" y="370618"/>
              <a:ext cx="704850" cy="704850"/>
            </a:xfrm>
            <a:custGeom>
              <a:avLst/>
              <a:gdLst/>
              <a:ahLst/>
              <a:cxnLst/>
              <a:rect l="l" t="t" r="r" b="b"/>
              <a:pathLst>
                <a:path w="704850" h="704850" extrusionOk="0">
                  <a:moveTo>
                    <a:pt x="0" y="711232"/>
                  </a:moveTo>
                  <a:lnTo>
                    <a:pt x="711136"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29" name="Google Shape;1929;p91"/>
            <p:cNvSpPr/>
            <p:nvPr/>
          </p:nvSpPr>
          <p:spPr>
            <a:xfrm>
              <a:off x="7710297" y="455581"/>
              <a:ext cx="666750" cy="666750"/>
            </a:xfrm>
            <a:custGeom>
              <a:avLst/>
              <a:gdLst/>
              <a:ahLst/>
              <a:cxnLst/>
              <a:rect l="l" t="t" r="r" b="b"/>
              <a:pathLst>
                <a:path w="666750" h="666750" extrusionOk="0">
                  <a:moveTo>
                    <a:pt x="0" y="672941"/>
                  </a:moveTo>
                  <a:lnTo>
                    <a:pt x="672941"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30" name="Google Shape;1930;p91"/>
            <p:cNvSpPr/>
            <p:nvPr/>
          </p:nvSpPr>
          <p:spPr>
            <a:xfrm>
              <a:off x="7510272" y="61722"/>
              <a:ext cx="2019300" cy="2019300"/>
            </a:xfrm>
            <a:custGeom>
              <a:avLst/>
              <a:gdLst/>
              <a:ahLst/>
              <a:cxnLst/>
              <a:rect l="l" t="t" r="r" b="b"/>
              <a:pathLst>
                <a:path w="2019300" h="2019300" extrusionOk="0">
                  <a:moveTo>
                    <a:pt x="0" y="2019300"/>
                  </a:moveTo>
                  <a:lnTo>
                    <a:pt x="2019300"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31" name="Google Shape;1931;p91"/>
            <p:cNvSpPr/>
            <p:nvPr/>
          </p:nvSpPr>
          <p:spPr>
            <a:xfrm>
              <a:off x="8496110" y="37910"/>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32" name="Google Shape;1932;p91"/>
            <p:cNvSpPr/>
            <p:nvPr/>
          </p:nvSpPr>
          <p:spPr>
            <a:xfrm>
              <a:off x="8967597" y="37910"/>
              <a:ext cx="200025" cy="200025"/>
            </a:xfrm>
            <a:custGeom>
              <a:avLst/>
              <a:gdLst/>
              <a:ahLst/>
              <a:cxnLst/>
              <a:rect l="l" t="t" r="r" b="b"/>
              <a:pathLst>
                <a:path w="200025" h="200025" extrusionOk="0">
                  <a:moveTo>
                    <a:pt x="0" y="204788"/>
                  </a:moveTo>
                  <a:lnTo>
                    <a:pt x="204787"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933" name="Google Shape;1933;p91"/>
          <p:cNvSpPr txBox="1">
            <a:spLocks noGrp="1"/>
          </p:cNvSpPr>
          <p:nvPr>
            <p:ph type="ctrTitle"/>
          </p:nvPr>
        </p:nvSpPr>
        <p:spPr>
          <a:xfrm>
            <a:off x="1845734" y="2052536"/>
            <a:ext cx="8454600" cy="3010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5200"/>
              <a:buNone/>
              <a:defRPr sz="3600">
                <a:solidFill>
                  <a:schemeClr val="accent5"/>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934" name="Google Shape;1934;p91"/>
          <p:cNvSpPr txBox="1">
            <a:spLocks noGrp="1"/>
          </p:cNvSpPr>
          <p:nvPr>
            <p:ph type="subTitle" idx="1"/>
          </p:nvPr>
        </p:nvSpPr>
        <p:spPr>
          <a:xfrm>
            <a:off x="1843828" y="5508457"/>
            <a:ext cx="8454600" cy="573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6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1935" name="Google Shape;1935;p91"/>
          <p:cNvGrpSpPr/>
          <p:nvPr/>
        </p:nvGrpSpPr>
        <p:grpSpPr>
          <a:xfrm>
            <a:off x="10577698" y="6495228"/>
            <a:ext cx="1323412" cy="240233"/>
            <a:chOff x="1753506" y="1074221"/>
            <a:chExt cx="2173448" cy="394536"/>
          </a:xfrm>
        </p:grpSpPr>
        <p:sp>
          <p:nvSpPr>
            <p:cNvPr id="1936" name="Google Shape;1936;p9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37" name="Google Shape;1937;p9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38" name="Google Shape;1938;p9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39" name="Google Shape;1939;p9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40" name="Google Shape;1940;p9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41" name="Google Shape;1941;p9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42" name="Google Shape;1942;p9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43" name="Google Shape;1943;p9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44" name="Google Shape;1944;p9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45" name="Google Shape;1945;p9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46" name="Google Shape;1946;p9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47" name="Google Shape;1947;p9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48" name="Google Shape;1948;p9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49" name="Google Shape;1949;p9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50" name="Google Shape;1950;p9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951" name="Google Shape;1951;p9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952" name="Google Shape;1952;p91"/>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 List 4 items">
  <p:cSld name="3. List 4 items">
    <p:spTree>
      <p:nvGrpSpPr>
        <p:cNvPr id="1" name="Shape 1953"/>
        <p:cNvGrpSpPr/>
        <p:nvPr/>
      </p:nvGrpSpPr>
      <p:grpSpPr>
        <a:xfrm>
          <a:off x="0" y="0"/>
          <a:ext cx="0" cy="0"/>
          <a:chOff x="0" y="0"/>
          <a:chExt cx="0" cy="0"/>
        </a:xfrm>
      </p:grpSpPr>
      <p:sp>
        <p:nvSpPr>
          <p:cNvPr id="1954" name="Google Shape;1954;p92"/>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955" name="Google Shape;1955;p92"/>
          <p:cNvSpPr txBox="1">
            <a:spLocks noGrp="1"/>
          </p:cNvSpPr>
          <p:nvPr>
            <p:ph type="body" idx="1"/>
          </p:nvPr>
        </p:nvSpPr>
        <p:spPr>
          <a:xfrm>
            <a:off x="3493436" y="1917027"/>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1956" name="Google Shape;1956;p92"/>
          <p:cNvSpPr txBox="1">
            <a:spLocks noGrp="1"/>
          </p:cNvSpPr>
          <p:nvPr>
            <p:ph type="body" idx="2"/>
          </p:nvPr>
        </p:nvSpPr>
        <p:spPr>
          <a:xfrm>
            <a:off x="4419600" y="1917027"/>
            <a:ext cx="4938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1957" name="Google Shape;1957;p92"/>
          <p:cNvSpPr txBox="1">
            <a:spLocks noGrp="1"/>
          </p:cNvSpPr>
          <p:nvPr>
            <p:ph type="body" idx="3"/>
          </p:nvPr>
        </p:nvSpPr>
        <p:spPr>
          <a:xfrm>
            <a:off x="4419600" y="2973333"/>
            <a:ext cx="4938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1958" name="Google Shape;1958;p92"/>
          <p:cNvSpPr txBox="1">
            <a:spLocks noGrp="1"/>
          </p:cNvSpPr>
          <p:nvPr>
            <p:ph type="body" idx="4"/>
          </p:nvPr>
        </p:nvSpPr>
        <p:spPr>
          <a:xfrm>
            <a:off x="4419599" y="4029299"/>
            <a:ext cx="4938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1959" name="Google Shape;1959;p92"/>
          <p:cNvSpPr txBox="1">
            <a:spLocks noGrp="1"/>
          </p:cNvSpPr>
          <p:nvPr>
            <p:ph type="body" idx="5"/>
          </p:nvPr>
        </p:nvSpPr>
        <p:spPr>
          <a:xfrm>
            <a:off x="4419599" y="5085604"/>
            <a:ext cx="4938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1960" name="Google Shape;1960;p92"/>
          <p:cNvSpPr txBox="1">
            <a:spLocks noGrp="1"/>
          </p:cNvSpPr>
          <p:nvPr>
            <p:ph type="body" idx="6"/>
          </p:nvPr>
        </p:nvSpPr>
        <p:spPr>
          <a:xfrm>
            <a:off x="3493436" y="2973333"/>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1961" name="Google Shape;1961;p92"/>
          <p:cNvSpPr txBox="1">
            <a:spLocks noGrp="1"/>
          </p:cNvSpPr>
          <p:nvPr>
            <p:ph type="body" idx="7"/>
          </p:nvPr>
        </p:nvSpPr>
        <p:spPr>
          <a:xfrm>
            <a:off x="3493436" y="4033370"/>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1962" name="Google Shape;1962;p92"/>
          <p:cNvSpPr txBox="1">
            <a:spLocks noGrp="1"/>
          </p:cNvSpPr>
          <p:nvPr>
            <p:ph type="body" idx="8"/>
          </p:nvPr>
        </p:nvSpPr>
        <p:spPr>
          <a:xfrm>
            <a:off x="3504739" y="5085604"/>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1963" name="Google Shape;1963;p92"/>
          <p:cNvSpPr txBox="1">
            <a:spLocks noGrp="1"/>
          </p:cNvSpPr>
          <p:nvPr>
            <p:ph type="body" idx="9"/>
          </p:nvPr>
        </p:nvSpPr>
        <p:spPr>
          <a:xfrm rot="5400000">
            <a:off x="3836036" y="2308990"/>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1964" name="Google Shape;1964;p92"/>
          <p:cNvSpPr txBox="1">
            <a:spLocks noGrp="1"/>
          </p:cNvSpPr>
          <p:nvPr>
            <p:ph type="body" idx="13"/>
          </p:nvPr>
        </p:nvSpPr>
        <p:spPr>
          <a:xfrm rot="5400000">
            <a:off x="3836036" y="3365296"/>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1965" name="Google Shape;1965;p92"/>
          <p:cNvSpPr txBox="1">
            <a:spLocks noGrp="1"/>
          </p:cNvSpPr>
          <p:nvPr>
            <p:ph type="body" idx="14"/>
          </p:nvPr>
        </p:nvSpPr>
        <p:spPr>
          <a:xfrm rot="5400000">
            <a:off x="3836036" y="4425333"/>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1966" name="Google Shape;1966;p92"/>
          <p:cNvSpPr txBox="1">
            <a:spLocks noGrp="1"/>
          </p:cNvSpPr>
          <p:nvPr>
            <p:ph type="body" idx="15"/>
          </p:nvPr>
        </p:nvSpPr>
        <p:spPr>
          <a:xfrm rot="5400000">
            <a:off x="3847339" y="5473254"/>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1967" name="Google Shape;1967;p92"/>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 List 8 items">
  <p:cSld name="3. List 8 items">
    <p:spTree>
      <p:nvGrpSpPr>
        <p:cNvPr id="1" name="Shape 1968"/>
        <p:cNvGrpSpPr/>
        <p:nvPr/>
      </p:nvGrpSpPr>
      <p:grpSpPr>
        <a:xfrm>
          <a:off x="0" y="0"/>
          <a:ext cx="0" cy="0"/>
          <a:chOff x="0" y="0"/>
          <a:chExt cx="0" cy="0"/>
        </a:xfrm>
      </p:grpSpPr>
      <p:sp>
        <p:nvSpPr>
          <p:cNvPr id="1969" name="Google Shape;1969;p93"/>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970" name="Google Shape;1970;p93"/>
          <p:cNvSpPr txBox="1">
            <a:spLocks noGrp="1"/>
          </p:cNvSpPr>
          <p:nvPr>
            <p:ph type="body" idx="1"/>
          </p:nvPr>
        </p:nvSpPr>
        <p:spPr>
          <a:xfrm>
            <a:off x="1650066" y="1949111"/>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1971" name="Google Shape;1971;p93"/>
          <p:cNvSpPr txBox="1">
            <a:spLocks noGrp="1"/>
          </p:cNvSpPr>
          <p:nvPr>
            <p:ph type="body" idx="2"/>
          </p:nvPr>
        </p:nvSpPr>
        <p:spPr>
          <a:xfrm>
            <a:off x="1650066" y="3005417"/>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1972" name="Google Shape;1972;p93"/>
          <p:cNvSpPr txBox="1">
            <a:spLocks noGrp="1"/>
          </p:cNvSpPr>
          <p:nvPr>
            <p:ph type="body" idx="3"/>
          </p:nvPr>
        </p:nvSpPr>
        <p:spPr>
          <a:xfrm>
            <a:off x="1650065" y="4061383"/>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1973" name="Google Shape;1973;p93"/>
          <p:cNvSpPr txBox="1">
            <a:spLocks noGrp="1"/>
          </p:cNvSpPr>
          <p:nvPr>
            <p:ph type="body" idx="4"/>
          </p:nvPr>
        </p:nvSpPr>
        <p:spPr>
          <a:xfrm>
            <a:off x="1650065" y="5117688"/>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1974" name="Google Shape;1974;p93"/>
          <p:cNvSpPr txBox="1">
            <a:spLocks noGrp="1"/>
          </p:cNvSpPr>
          <p:nvPr>
            <p:ph type="body" idx="5"/>
          </p:nvPr>
        </p:nvSpPr>
        <p:spPr>
          <a:xfrm>
            <a:off x="7215298" y="1949111"/>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1975" name="Google Shape;1975;p93"/>
          <p:cNvSpPr txBox="1">
            <a:spLocks noGrp="1"/>
          </p:cNvSpPr>
          <p:nvPr>
            <p:ph type="body" idx="6"/>
          </p:nvPr>
        </p:nvSpPr>
        <p:spPr>
          <a:xfrm>
            <a:off x="7215298" y="3005417"/>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1976" name="Google Shape;1976;p93"/>
          <p:cNvSpPr txBox="1">
            <a:spLocks noGrp="1"/>
          </p:cNvSpPr>
          <p:nvPr>
            <p:ph type="body" idx="7"/>
          </p:nvPr>
        </p:nvSpPr>
        <p:spPr>
          <a:xfrm>
            <a:off x="7215297" y="4061383"/>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1977" name="Google Shape;1977;p93"/>
          <p:cNvSpPr txBox="1">
            <a:spLocks noGrp="1"/>
          </p:cNvSpPr>
          <p:nvPr>
            <p:ph type="body" idx="8"/>
          </p:nvPr>
        </p:nvSpPr>
        <p:spPr>
          <a:xfrm>
            <a:off x="7215297" y="5117688"/>
            <a:ext cx="4176600" cy="712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1"/>
              </a:buClr>
              <a:buSzPts val="2800"/>
              <a:buFont typeface="Exo 2"/>
              <a:buNone/>
              <a:defRPr sz="1800" i="0" u="none" strike="noStrike" cap="none">
                <a:solidFill>
                  <a:schemeClr val="dk1"/>
                </a:solidFill>
                <a:latin typeface="Exo 2"/>
                <a:ea typeface="Exo 2"/>
                <a:cs typeface="Exo 2"/>
                <a:sym typeface="Exo 2"/>
              </a:defRPr>
            </a:lvl1pPr>
            <a:lvl2pPr marL="914400" marR="0" lvl="1" indent="-381000" algn="l" rtl="0">
              <a:lnSpc>
                <a:spcPct val="100000"/>
              </a:lnSpc>
              <a:spcBef>
                <a:spcPts val="6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100000"/>
              </a:lnSpc>
              <a:spcBef>
                <a:spcPts val="6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100000"/>
              </a:lnSpc>
              <a:spcBef>
                <a:spcPts val="6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30200" algn="l" rtl="0">
              <a:lnSpc>
                <a:spcPct val="100000"/>
              </a:lnSpc>
              <a:spcBef>
                <a:spcPts val="600"/>
              </a:spcBef>
              <a:spcAft>
                <a:spcPts val="0"/>
              </a:spcAft>
              <a:buClr>
                <a:schemeClr val="dk1"/>
              </a:buClr>
              <a:buSzPts val="1600"/>
              <a:buFont typeface="Exo 2"/>
              <a:buChar char="­"/>
              <a:defRPr sz="1600" i="0" u="none" strike="noStrike" cap="none">
                <a:solidFill>
                  <a:schemeClr val="dk1"/>
                </a:solidFill>
                <a:latin typeface="Exo 2"/>
                <a:ea typeface="Exo 2"/>
                <a:cs typeface="Exo 2"/>
                <a:sym typeface="Exo 2"/>
              </a:defRPr>
            </a:lvl5pPr>
            <a:lvl6pPr marL="2743200" marR="0" lvl="5" indent="-397954" algn="l" rtl="0">
              <a:lnSpc>
                <a:spcPct val="90000"/>
              </a:lnSpc>
              <a:spcBef>
                <a:spcPts val="6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6pPr>
            <a:lvl7pPr marL="3200400" marR="0" lvl="6"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7pPr>
            <a:lvl8pPr marL="3657600" marR="0" lvl="7" indent="-397954" algn="l" rtl="0">
              <a:lnSpc>
                <a:spcPct val="90000"/>
              </a:lnSpc>
              <a:spcBef>
                <a:spcPts val="1000"/>
              </a:spcBef>
              <a:spcAft>
                <a:spcPts val="0"/>
              </a:spcAft>
              <a:buClr>
                <a:schemeClr val="dk1"/>
              </a:buClr>
              <a:buSzPts val="2667"/>
              <a:buFont typeface="Exo 2"/>
              <a:buChar char="•"/>
              <a:defRPr sz="2667" i="0" u="none" strike="noStrike" cap="none">
                <a:solidFill>
                  <a:schemeClr val="dk1"/>
                </a:solidFill>
                <a:latin typeface="Exo 2"/>
                <a:ea typeface="Exo 2"/>
                <a:cs typeface="Exo 2"/>
                <a:sym typeface="Exo 2"/>
              </a:defRPr>
            </a:lvl8pPr>
            <a:lvl9pPr marL="4114800" marR="0" lvl="8" indent="-397954" algn="l" rtl="0">
              <a:lnSpc>
                <a:spcPct val="90000"/>
              </a:lnSpc>
              <a:spcBef>
                <a:spcPts val="1000"/>
              </a:spcBef>
              <a:spcAft>
                <a:spcPts val="1000"/>
              </a:spcAft>
              <a:buClr>
                <a:schemeClr val="dk1"/>
              </a:buClr>
              <a:buSzPts val="2667"/>
              <a:buFont typeface="Exo 2"/>
              <a:buChar char="•"/>
              <a:defRPr sz="2667" i="0" u="none" strike="noStrike" cap="none">
                <a:solidFill>
                  <a:schemeClr val="dk1"/>
                </a:solidFill>
                <a:latin typeface="Exo 2"/>
                <a:ea typeface="Exo 2"/>
                <a:cs typeface="Exo 2"/>
                <a:sym typeface="Exo 2"/>
              </a:defRPr>
            </a:lvl9pPr>
          </a:lstStyle>
          <a:p>
            <a:endParaRPr/>
          </a:p>
        </p:txBody>
      </p:sp>
      <p:sp>
        <p:nvSpPr>
          <p:cNvPr id="1978" name="Google Shape;1978;p93"/>
          <p:cNvSpPr txBox="1">
            <a:spLocks noGrp="1"/>
          </p:cNvSpPr>
          <p:nvPr>
            <p:ph type="body" idx="9"/>
          </p:nvPr>
        </p:nvSpPr>
        <p:spPr>
          <a:xfrm>
            <a:off x="786877" y="1941411"/>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1979" name="Google Shape;1979;p93"/>
          <p:cNvSpPr txBox="1">
            <a:spLocks noGrp="1"/>
          </p:cNvSpPr>
          <p:nvPr>
            <p:ph type="body" idx="13"/>
          </p:nvPr>
        </p:nvSpPr>
        <p:spPr>
          <a:xfrm>
            <a:off x="786877" y="2997717"/>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1980" name="Google Shape;1980;p93"/>
          <p:cNvSpPr txBox="1">
            <a:spLocks noGrp="1"/>
          </p:cNvSpPr>
          <p:nvPr>
            <p:ph type="body" idx="14"/>
          </p:nvPr>
        </p:nvSpPr>
        <p:spPr>
          <a:xfrm>
            <a:off x="786877" y="4057754"/>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1981" name="Google Shape;1981;p93"/>
          <p:cNvSpPr txBox="1">
            <a:spLocks noGrp="1"/>
          </p:cNvSpPr>
          <p:nvPr>
            <p:ph type="body" idx="15"/>
          </p:nvPr>
        </p:nvSpPr>
        <p:spPr>
          <a:xfrm>
            <a:off x="798180" y="5109988"/>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1982" name="Google Shape;1982;p93"/>
          <p:cNvSpPr txBox="1">
            <a:spLocks noGrp="1"/>
          </p:cNvSpPr>
          <p:nvPr>
            <p:ph type="body" idx="16"/>
          </p:nvPr>
        </p:nvSpPr>
        <p:spPr>
          <a:xfrm>
            <a:off x="6344820" y="1949111"/>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1983" name="Google Shape;1983;p93"/>
          <p:cNvSpPr txBox="1">
            <a:spLocks noGrp="1"/>
          </p:cNvSpPr>
          <p:nvPr>
            <p:ph type="body" idx="17"/>
          </p:nvPr>
        </p:nvSpPr>
        <p:spPr>
          <a:xfrm>
            <a:off x="6344820" y="3005417"/>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1984" name="Google Shape;1984;p93"/>
          <p:cNvSpPr txBox="1">
            <a:spLocks noGrp="1"/>
          </p:cNvSpPr>
          <p:nvPr>
            <p:ph type="body" idx="18"/>
          </p:nvPr>
        </p:nvSpPr>
        <p:spPr>
          <a:xfrm>
            <a:off x="6344820" y="4065454"/>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1985" name="Google Shape;1985;p93"/>
          <p:cNvSpPr txBox="1">
            <a:spLocks noGrp="1"/>
          </p:cNvSpPr>
          <p:nvPr>
            <p:ph type="body" idx="19"/>
          </p:nvPr>
        </p:nvSpPr>
        <p:spPr>
          <a:xfrm>
            <a:off x="6356123" y="5117688"/>
            <a:ext cx="712500" cy="565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0"/>
              </a:spcBef>
              <a:spcAft>
                <a:spcPts val="0"/>
              </a:spcAft>
              <a:buSzPts val="2800"/>
              <a:buFont typeface="Exo 2 Regular"/>
              <a:buNone/>
              <a:defRPr sz="2800" i="0" u="none" strike="noStrike" cap="none">
                <a:solidFill>
                  <a:schemeClr val="accent3"/>
                </a:solidFill>
                <a:latin typeface="Exo 2 Regular"/>
                <a:ea typeface="Exo 2 Regular"/>
                <a:cs typeface="Exo 2 Regular"/>
                <a:sym typeface="Exo 2 Regular"/>
              </a:defRPr>
            </a:lvl1pPr>
            <a:lvl2pPr marL="914400" marR="0" lvl="1" indent="-381000" algn="l" rtl="0">
              <a:lnSpc>
                <a:spcPct val="100000"/>
              </a:lnSpc>
              <a:spcBef>
                <a:spcPts val="600"/>
              </a:spcBef>
              <a:spcAft>
                <a:spcPts val="0"/>
              </a:spcAft>
              <a:buSzPts val="2400"/>
              <a:buFont typeface="Exo 2 Regular"/>
              <a:buChar char="­"/>
              <a:defRPr sz="2400" i="0" u="none" strike="noStrike" cap="none">
                <a:latin typeface="Exo 2 Regular"/>
                <a:ea typeface="Exo 2 Regular"/>
                <a:cs typeface="Exo 2 Regular"/>
                <a:sym typeface="Exo 2 Regular"/>
              </a:defRPr>
            </a:lvl2pPr>
            <a:lvl3pPr marL="1371600" marR="0" lvl="2" indent="-355600" algn="l" rtl="0">
              <a:lnSpc>
                <a:spcPct val="100000"/>
              </a:lnSpc>
              <a:spcBef>
                <a:spcPts val="600"/>
              </a:spcBef>
              <a:spcAft>
                <a:spcPts val="0"/>
              </a:spcAft>
              <a:buSzPts val="2000"/>
              <a:buFont typeface="Exo 2 Regular"/>
              <a:buChar char="»"/>
              <a:defRPr sz="2000" i="0" u="none" strike="noStrike" cap="none">
                <a:latin typeface="Exo 2 Regular"/>
                <a:ea typeface="Exo 2 Regular"/>
                <a:cs typeface="Exo 2 Regular"/>
                <a:sym typeface="Exo 2 Regular"/>
              </a:defRPr>
            </a:lvl3pPr>
            <a:lvl4pPr marL="1828800" marR="0" lvl="3" indent="-342900" algn="l" rtl="0">
              <a:lnSpc>
                <a:spcPct val="100000"/>
              </a:lnSpc>
              <a:spcBef>
                <a:spcPts val="600"/>
              </a:spcBef>
              <a:spcAft>
                <a:spcPts val="0"/>
              </a:spcAft>
              <a:buSzPts val="1800"/>
              <a:buFont typeface="Exo 2 Regular"/>
              <a:buChar char="•"/>
              <a:defRPr sz="1800" i="0" u="none" strike="noStrike" cap="none">
                <a:latin typeface="Exo 2 Regular"/>
                <a:ea typeface="Exo 2 Regular"/>
                <a:cs typeface="Exo 2 Regular"/>
                <a:sym typeface="Exo 2 Regular"/>
              </a:defRPr>
            </a:lvl4pPr>
            <a:lvl5pPr marL="2286000" marR="0" lvl="4" indent="-330200" algn="l" rtl="0">
              <a:lnSpc>
                <a:spcPct val="100000"/>
              </a:lnSpc>
              <a:spcBef>
                <a:spcPts val="600"/>
              </a:spcBef>
              <a:spcAft>
                <a:spcPts val="0"/>
              </a:spcAft>
              <a:buSzPts val="1600"/>
              <a:buFont typeface="Exo 2 Regular"/>
              <a:buChar char="­"/>
              <a:defRPr sz="1600" i="0" u="none" strike="noStrike" cap="none">
                <a:latin typeface="Exo 2 Regular"/>
                <a:ea typeface="Exo 2 Regular"/>
                <a:cs typeface="Exo 2 Regular"/>
                <a:sym typeface="Exo 2 Regular"/>
              </a:defRPr>
            </a:lvl5pPr>
            <a:lvl6pPr marL="2743200" marR="0" lvl="5" indent="-397954" algn="l" rtl="0">
              <a:lnSpc>
                <a:spcPct val="90000"/>
              </a:lnSpc>
              <a:spcBef>
                <a:spcPts val="600"/>
              </a:spcBef>
              <a:spcAft>
                <a:spcPts val="0"/>
              </a:spcAft>
              <a:buSzPts val="2667"/>
              <a:buFont typeface="Exo 2 Regular"/>
              <a:buChar char="•"/>
              <a:defRPr sz="2667" i="0" u="none" strike="noStrike" cap="none">
                <a:latin typeface="Exo 2 Regular"/>
                <a:ea typeface="Exo 2 Regular"/>
                <a:cs typeface="Exo 2 Regular"/>
                <a:sym typeface="Exo 2 Regular"/>
              </a:defRPr>
            </a:lvl6pPr>
            <a:lvl7pPr marL="3200400" marR="0" lvl="6"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7pPr>
            <a:lvl8pPr marL="3657600" marR="0" lvl="7" indent="-397954" algn="l" rtl="0">
              <a:lnSpc>
                <a:spcPct val="90000"/>
              </a:lnSpc>
              <a:spcBef>
                <a:spcPts val="1000"/>
              </a:spcBef>
              <a:spcAft>
                <a:spcPts val="0"/>
              </a:spcAft>
              <a:buSzPts val="2667"/>
              <a:buFont typeface="Exo 2 Regular"/>
              <a:buChar char="•"/>
              <a:defRPr sz="2667" i="0" u="none" strike="noStrike" cap="none">
                <a:latin typeface="Exo 2 Regular"/>
                <a:ea typeface="Exo 2 Regular"/>
                <a:cs typeface="Exo 2 Regular"/>
                <a:sym typeface="Exo 2 Regular"/>
              </a:defRPr>
            </a:lvl8pPr>
            <a:lvl9pPr marL="4114800" marR="0" lvl="8" indent="-397954" algn="l" rtl="0">
              <a:lnSpc>
                <a:spcPct val="90000"/>
              </a:lnSpc>
              <a:spcBef>
                <a:spcPts val="1000"/>
              </a:spcBef>
              <a:spcAft>
                <a:spcPts val="1000"/>
              </a:spcAft>
              <a:buSzPts val="2667"/>
              <a:buFont typeface="Exo 2 Regular"/>
              <a:buChar char="•"/>
              <a:defRPr sz="2667" i="0" u="none" strike="noStrike" cap="none">
                <a:latin typeface="Exo 2 Regular"/>
                <a:ea typeface="Exo 2 Regular"/>
                <a:cs typeface="Exo 2 Regular"/>
                <a:sym typeface="Exo 2 Regular"/>
              </a:defRPr>
            </a:lvl9pPr>
          </a:lstStyle>
          <a:p>
            <a:endParaRPr/>
          </a:p>
        </p:txBody>
      </p:sp>
      <p:sp>
        <p:nvSpPr>
          <p:cNvPr id="1986" name="Google Shape;1986;p93"/>
          <p:cNvSpPr txBox="1">
            <a:spLocks noGrp="1"/>
          </p:cNvSpPr>
          <p:nvPr>
            <p:ph type="body" idx="20"/>
          </p:nvPr>
        </p:nvSpPr>
        <p:spPr>
          <a:xfrm rot="5400000">
            <a:off x="1129477" y="2333374"/>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1987" name="Google Shape;1987;p93"/>
          <p:cNvSpPr txBox="1">
            <a:spLocks noGrp="1"/>
          </p:cNvSpPr>
          <p:nvPr>
            <p:ph type="body" idx="21"/>
          </p:nvPr>
        </p:nvSpPr>
        <p:spPr>
          <a:xfrm rot="5400000">
            <a:off x="1129477" y="3389680"/>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1988" name="Google Shape;1988;p93"/>
          <p:cNvSpPr txBox="1">
            <a:spLocks noGrp="1"/>
          </p:cNvSpPr>
          <p:nvPr>
            <p:ph type="body" idx="22"/>
          </p:nvPr>
        </p:nvSpPr>
        <p:spPr>
          <a:xfrm rot="5400000">
            <a:off x="1129477" y="4449717"/>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1989" name="Google Shape;1989;p93"/>
          <p:cNvSpPr txBox="1">
            <a:spLocks noGrp="1"/>
          </p:cNvSpPr>
          <p:nvPr>
            <p:ph type="body" idx="23"/>
          </p:nvPr>
        </p:nvSpPr>
        <p:spPr>
          <a:xfrm rot="5400000">
            <a:off x="1140780" y="5501951"/>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1990" name="Google Shape;1990;p93"/>
          <p:cNvSpPr txBox="1">
            <a:spLocks noGrp="1"/>
          </p:cNvSpPr>
          <p:nvPr>
            <p:ph type="body" idx="24"/>
          </p:nvPr>
        </p:nvSpPr>
        <p:spPr>
          <a:xfrm rot="5400000">
            <a:off x="6687420" y="2341074"/>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1991" name="Google Shape;1991;p93"/>
          <p:cNvSpPr txBox="1">
            <a:spLocks noGrp="1"/>
          </p:cNvSpPr>
          <p:nvPr>
            <p:ph type="body" idx="25"/>
          </p:nvPr>
        </p:nvSpPr>
        <p:spPr>
          <a:xfrm rot="5400000">
            <a:off x="6687420" y="3397380"/>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1992" name="Google Shape;1992;p93"/>
          <p:cNvSpPr txBox="1">
            <a:spLocks noGrp="1"/>
          </p:cNvSpPr>
          <p:nvPr>
            <p:ph type="body" idx="26"/>
          </p:nvPr>
        </p:nvSpPr>
        <p:spPr>
          <a:xfrm rot="5400000">
            <a:off x="6687420" y="4457417"/>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1993" name="Google Shape;1993;p93"/>
          <p:cNvSpPr txBox="1">
            <a:spLocks noGrp="1"/>
          </p:cNvSpPr>
          <p:nvPr>
            <p:ph type="body" idx="27"/>
          </p:nvPr>
        </p:nvSpPr>
        <p:spPr>
          <a:xfrm rot="5400000">
            <a:off x="6698723" y="5509651"/>
            <a:ext cx="27300" cy="457200"/>
          </a:xfrm>
          <a:prstGeom prst="rect">
            <a:avLst/>
          </a:prstGeom>
          <a:solidFill>
            <a:schemeClr val="accent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accent1"/>
              </a:buClr>
              <a:buSzPts val="100"/>
              <a:buFont typeface="Exo 2 Regular"/>
              <a:buNone/>
              <a:defRPr sz="100" i="0" u="none" strike="noStrike" cap="none">
                <a:solidFill>
                  <a:schemeClr val="lt1"/>
                </a:solidFill>
                <a:latin typeface="Exo 2 Regular"/>
                <a:ea typeface="Exo 2 Regular"/>
                <a:cs typeface="Exo 2 Regular"/>
                <a:sym typeface="Exo 2 Regular"/>
              </a:defRPr>
            </a:lvl1pPr>
            <a:lvl2pPr marL="914400" marR="0" lvl="1" indent="-228600" algn="l" rtl="0">
              <a:lnSpc>
                <a:spcPct val="90000"/>
              </a:lnSpc>
              <a:spcBef>
                <a:spcPts val="600"/>
              </a:spcBef>
              <a:spcAft>
                <a:spcPts val="0"/>
              </a:spcAft>
              <a:buClr>
                <a:schemeClr val="accent3"/>
              </a:buClr>
              <a:buSzPts val="400"/>
              <a:buFont typeface="Exo 2 Regular"/>
              <a:buNone/>
              <a:defRPr sz="400" i="0" u="none" strike="noStrike" cap="none">
                <a:solidFill>
                  <a:schemeClr val="accent1"/>
                </a:solidFill>
                <a:latin typeface="Exo 2 Regular"/>
                <a:ea typeface="Exo 2 Regular"/>
                <a:cs typeface="Exo 2 Regular"/>
                <a:sym typeface="Exo 2 Regular"/>
              </a:defRPr>
            </a:lvl2pPr>
            <a:lvl3pPr marL="1371600" marR="0" lvl="2" indent="-228600" algn="l" rtl="0">
              <a:lnSpc>
                <a:spcPct val="90000"/>
              </a:lnSpc>
              <a:spcBef>
                <a:spcPts val="600"/>
              </a:spcBef>
              <a:spcAft>
                <a:spcPts val="0"/>
              </a:spcAft>
              <a:buClr>
                <a:schemeClr val="accent4"/>
              </a:buClr>
              <a:buSzPts val="400"/>
              <a:buFont typeface="Exo 2 Regular"/>
              <a:buNone/>
              <a:defRPr sz="400" i="0" u="none" strike="noStrike" cap="none">
                <a:solidFill>
                  <a:schemeClr val="accent1"/>
                </a:solidFill>
                <a:latin typeface="Exo 2 Regular"/>
                <a:ea typeface="Exo 2 Regular"/>
                <a:cs typeface="Exo 2 Regular"/>
                <a:sym typeface="Exo 2 Regular"/>
              </a:defRPr>
            </a:lvl3pPr>
            <a:lvl4pPr marL="1828800" marR="0" lvl="3" indent="-228600" algn="l" rtl="0">
              <a:lnSpc>
                <a:spcPct val="90000"/>
              </a:lnSpc>
              <a:spcBef>
                <a:spcPts val="600"/>
              </a:spcBef>
              <a:spcAft>
                <a:spcPts val="0"/>
              </a:spcAft>
              <a:buClr>
                <a:schemeClr val="accent2"/>
              </a:buClr>
              <a:buSzPts val="400"/>
              <a:buFont typeface="Exo 2 Regular"/>
              <a:buNone/>
              <a:defRPr sz="400" i="0" u="none" strike="noStrike" cap="none">
                <a:solidFill>
                  <a:schemeClr val="accent1"/>
                </a:solidFill>
                <a:latin typeface="Exo 2 Regular"/>
                <a:ea typeface="Exo 2 Regular"/>
                <a:cs typeface="Exo 2 Regular"/>
                <a:sym typeface="Exo 2 Regular"/>
              </a:defRPr>
            </a:lvl4pPr>
            <a:lvl5pPr marL="2286000" marR="0" lvl="4" indent="-228600" algn="l" rtl="0">
              <a:lnSpc>
                <a:spcPct val="90000"/>
              </a:lnSpc>
              <a:spcBef>
                <a:spcPts val="600"/>
              </a:spcBef>
              <a:spcAft>
                <a:spcPts val="0"/>
              </a:spcAft>
              <a:buClr>
                <a:srgbClr val="FAE164"/>
              </a:buClr>
              <a:buSzPts val="400"/>
              <a:buFont typeface="Exo 2 Regular"/>
              <a:buNone/>
              <a:defRPr sz="400" i="0" u="none" strike="noStrike" cap="none">
                <a:solidFill>
                  <a:schemeClr val="accent1"/>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chemeClr val="dk1"/>
              </a:buClr>
              <a:buSzPts val="1800"/>
              <a:buFont typeface="Exo 2 Regular"/>
              <a:buChar char="•"/>
              <a:defRPr sz="1800" i="0" u="none" strike="noStrike" cap="none">
                <a:solidFill>
                  <a:schemeClr val="dk1"/>
                </a:solidFill>
                <a:latin typeface="Exo 2 Regular"/>
                <a:ea typeface="Exo 2 Regular"/>
                <a:cs typeface="Exo 2 Regular"/>
                <a:sym typeface="Exo 2 Regular"/>
              </a:defRPr>
            </a:lvl9pPr>
          </a:lstStyle>
          <a:p>
            <a:endParaRPr/>
          </a:p>
        </p:txBody>
      </p:sp>
      <p:sp>
        <p:nvSpPr>
          <p:cNvPr id="1994" name="Google Shape;1994;p93"/>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4. Content 1 col">
  <p:cSld name="4. Content 1 col">
    <p:spTree>
      <p:nvGrpSpPr>
        <p:cNvPr id="1" name="Shape 1995"/>
        <p:cNvGrpSpPr/>
        <p:nvPr/>
      </p:nvGrpSpPr>
      <p:grpSpPr>
        <a:xfrm>
          <a:off x="0" y="0"/>
          <a:ext cx="0" cy="0"/>
          <a:chOff x="0" y="0"/>
          <a:chExt cx="0" cy="0"/>
        </a:xfrm>
      </p:grpSpPr>
      <p:sp>
        <p:nvSpPr>
          <p:cNvPr id="1996" name="Google Shape;1996;p94"/>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997" name="Google Shape;1997;p94"/>
          <p:cNvSpPr txBox="1">
            <a:spLocks noGrp="1"/>
          </p:cNvSpPr>
          <p:nvPr>
            <p:ph type="body" idx="1"/>
          </p:nvPr>
        </p:nvSpPr>
        <p:spPr>
          <a:xfrm>
            <a:off x="443900" y="1858067"/>
            <a:ext cx="10756800" cy="42339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1998" name="Google Shape;1998;p94"/>
          <p:cNvSpPr txBox="1">
            <a:spLocks noGrp="1"/>
          </p:cNvSpPr>
          <p:nvPr>
            <p:ph type="subTitle" idx="2"/>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1999" name="Google Shape;1999;p94"/>
          <p:cNvGrpSpPr/>
          <p:nvPr/>
        </p:nvGrpSpPr>
        <p:grpSpPr>
          <a:xfrm>
            <a:off x="0" y="6336797"/>
            <a:ext cx="12192000" cy="521100"/>
            <a:chOff x="0" y="6314172"/>
            <a:chExt cx="12192000" cy="521100"/>
          </a:xfrm>
        </p:grpSpPr>
        <p:sp>
          <p:nvSpPr>
            <p:cNvPr id="2000" name="Google Shape;2000;p94"/>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001" name="Google Shape;2001;p94"/>
            <p:cNvGrpSpPr/>
            <p:nvPr/>
          </p:nvGrpSpPr>
          <p:grpSpPr>
            <a:xfrm>
              <a:off x="10577698" y="6472603"/>
              <a:ext cx="1323412" cy="240233"/>
              <a:chOff x="1753506" y="1074221"/>
              <a:chExt cx="2173448" cy="394536"/>
            </a:xfrm>
          </p:grpSpPr>
          <p:sp>
            <p:nvSpPr>
              <p:cNvPr id="2002" name="Google Shape;2002;p94"/>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03" name="Google Shape;2003;p94"/>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04" name="Google Shape;2004;p94"/>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05" name="Google Shape;2005;p94"/>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06" name="Google Shape;2006;p94"/>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07" name="Google Shape;2007;p94"/>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08" name="Google Shape;2008;p94"/>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09" name="Google Shape;2009;p94"/>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10" name="Google Shape;2010;p94"/>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11" name="Google Shape;2011;p94"/>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12" name="Google Shape;2012;p94"/>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13" name="Google Shape;2013;p94"/>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14" name="Google Shape;2014;p94"/>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15" name="Google Shape;2015;p94"/>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16" name="Google Shape;2016;p94"/>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2017" name="Google Shape;2017;p94"/>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18" name="Google Shape;2018;p94"/>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4. Content 2 col">
  <p:cSld name="4. Content 2 col">
    <p:spTree>
      <p:nvGrpSpPr>
        <p:cNvPr id="1" name="Shape 2019"/>
        <p:cNvGrpSpPr/>
        <p:nvPr/>
      </p:nvGrpSpPr>
      <p:grpSpPr>
        <a:xfrm>
          <a:off x="0" y="0"/>
          <a:ext cx="0" cy="0"/>
          <a:chOff x="0" y="0"/>
          <a:chExt cx="0" cy="0"/>
        </a:xfrm>
      </p:grpSpPr>
      <p:sp>
        <p:nvSpPr>
          <p:cNvPr id="2020" name="Google Shape;2020;p95"/>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21" name="Google Shape;2021;p95"/>
          <p:cNvSpPr txBox="1">
            <a:spLocks noGrp="1"/>
          </p:cNvSpPr>
          <p:nvPr>
            <p:ph type="body" idx="1"/>
          </p:nvPr>
        </p:nvSpPr>
        <p:spPr>
          <a:xfrm>
            <a:off x="443900" y="1858067"/>
            <a:ext cx="5415000" cy="42339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2022" name="Google Shape;2022;p95"/>
          <p:cNvSpPr txBox="1">
            <a:spLocks noGrp="1"/>
          </p:cNvSpPr>
          <p:nvPr>
            <p:ph type="subTitle" idx="2"/>
          </p:nvPr>
        </p:nvSpPr>
        <p:spPr>
          <a:xfrm>
            <a:off x="443899" y="842606"/>
            <a:ext cx="1075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023" name="Google Shape;2023;p95"/>
          <p:cNvSpPr txBox="1">
            <a:spLocks noGrp="1"/>
          </p:cNvSpPr>
          <p:nvPr>
            <p:ph type="body" idx="3"/>
          </p:nvPr>
        </p:nvSpPr>
        <p:spPr>
          <a:xfrm>
            <a:off x="6302833" y="1858067"/>
            <a:ext cx="5415000" cy="42339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grpSp>
        <p:nvGrpSpPr>
          <p:cNvPr id="2024" name="Google Shape;2024;p95"/>
          <p:cNvGrpSpPr/>
          <p:nvPr/>
        </p:nvGrpSpPr>
        <p:grpSpPr>
          <a:xfrm>
            <a:off x="0" y="6336797"/>
            <a:ext cx="12192000" cy="521100"/>
            <a:chOff x="0" y="6314172"/>
            <a:chExt cx="12192000" cy="521100"/>
          </a:xfrm>
        </p:grpSpPr>
        <p:sp>
          <p:nvSpPr>
            <p:cNvPr id="2025" name="Google Shape;2025;p95"/>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026" name="Google Shape;2026;p95"/>
            <p:cNvGrpSpPr/>
            <p:nvPr/>
          </p:nvGrpSpPr>
          <p:grpSpPr>
            <a:xfrm>
              <a:off x="10577698" y="6472603"/>
              <a:ext cx="1323412" cy="240233"/>
              <a:chOff x="1753506" y="1074221"/>
              <a:chExt cx="2173448" cy="394536"/>
            </a:xfrm>
          </p:grpSpPr>
          <p:sp>
            <p:nvSpPr>
              <p:cNvPr id="2027" name="Google Shape;2027;p95"/>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28" name="Google Shape;2028;p95"/>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29" name="Google Shape;2029;p95"/>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30" name="Google Shape;2030;p95"/>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31" name="Google Shape;2031;p95"/>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32" name="Google Shape;2032;p95"/>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33" name="Google Shape;2033;p95"/>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34" name="Google Shape;2034;p95"/>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35" name="Google Shape;2035;p95"/>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36" name="Google Shape;2036;p95"/>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37" name="Google Shape;2037;p95"/>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38" name="Google Shape;2038;p95"/>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39" name="Google Shape;2039;p95"/>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40" name="Google Shape;2040;p95"/>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41" name="Google Shape;2041;p95"/>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2042" name="Google Shape;2042;p95"/>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43" name="Google Shape;2043;p95"/>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4. blank white">
  <p:cSld name="2. blank white">
    <p:bg>
      <p:bgPr>
        <a:solidFill>
          <a:schemeClr val="lt1"/>
        </a:solidFill>
        <a:effectLst/>
      </p:bgPr>
    </p:bg>
    <p:spTree>
      <p:nvGrpSpPr>
        <p:cNvPr id="1" name="Shape 2044"/>
        <p:cNvGrpSpPr/>
        <p:nvPr/>
      </p:nvGrpSpPr>
      <p:grpSpPr>
        <a:xfrm>
          <a:off x="0" y="0"/>
          <a:ext cx="0" cy="0"/>
          <a:chOff x="0" y="0"/>
          <a:chExt cx="0" cy="0"/>
        </a:xfrm>
      </p:grpSpPr>
      <p:sp>
        <p:nvSpPr>
          <p:cNvPr id="2045" name="Google Shape;2045;p96"/>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dk2"/>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46" name="Google Shape;2046;p96"/>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rgbClr val="6688A3"/>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2047" name="Google Shape;2047;p96"/>
          <p:cNvGrpSpPr/>
          <p:nvPr/>
        </p:nvGrpSpPr>
        <p:grpSpPr>
          <a:xfrm>
            <a:off x="0" y="6336797"/>
            <a:ext cx="12192000" cy="521100"/>
            <a:chOff x="0" y="6314172"/>
            <a:chExt cx="12192000" cy="521100"/>
          </a:xfrm>
        </p:grpSpPr>
        <p:sp>
          <p:nvSpPr>
            <p:cNvPr id="2048" name="Google Shape;2048;p96"/>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049" name="Google Shape;2049;p96"/>
            <p:cNvGrpSpPr/>
            <p:nvPr/>
          </p:nvGrpSpPr>
          <p:grpSpPr>
            <a:xfrm>
              <a:off x="10577698" y="6472603"/>
              <a:ext cx="1323412" cy="240233"/>
              <a:chOff x="1753506" y="1074221"/>
              <a:chExt cx="2173448" cy="394536"/>
            </a:xfrm>
          </p:grpSpPr>
          <p:sp>
            <p:nvSpPr>
              <p:cNvPr id="2050" name="Google Shape;2050;p96"/>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51" name="Google Shape;2051;p96"/>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52" name="Google Shape;2052;p96"/>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53" name="Google Shape;2053;p96"/>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54" name="Google Shape;2054;p96"/>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55" name="Google Shape;2055;p96"/>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56" name="Google Shape;2056;p96"/>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57" name="Google Shape;2057;p96"/>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58" name="Google Shape;2058;p96"/>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59" name="Google Shape;2059;p96"/>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60" name="Google Shape;2060;p96"/>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61" name="Google Shape;2061;p96"/>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62" name="Google Shape;2062;p96"/>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63" name="Google Shape;2063;p96"/>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64" name="Google Shape;2064;p96"/>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2065" name="Google Shape;2065;p9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66" name="Google Shape;2066;p96"/>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4. Blank">
  <p:cSld name="2. blank white_1">
    <p:bg>
      <p:bgPr>
        <a:solidFill>
          <a:schemeClr val="lt1"/>
        </a:solidFill>
        <a:effectLst/>
      </p:bgPr>
    </p:bg>
    <p:spTree>
      <p:nvGrpSpPr>
        <p:cNvPr id="1" name="Shape 2067"/>
        <p:cNvGrpSpPr/>
        <p:nvPr/>
      </p:nvGrpSpPr>
      <p:grpSpPr>
        <a:xfrm>
          <a:off x="0" y="0"/>
          <a:ext cx="0" cy="0"/>
          <a:chOff x="0" y="0"/>
          <a:chExt cx="0" cy="0"/>
        </a:xfrm>
      </p:grpSpPr>
      <p:sp>
        <p:nvSpPr>
          <p:cNvPr id="2068" name="Google Shape;2068;p97"/>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 name="Rectangle 2">
            <a:extLst>
              <a:ext uri="{FF2B5EF4-FFF2-40B4-BE49-F238E27FC236}">
                <a16:creationId xmlns:a16="http://schemas.microsoft.com/office/drawing/2014/main" id="{FBD93CCB-BD15-6A44-B51E-69E6531E8B66}"/>
              </a:ext>
            </a:extLst>
          </p:cNvPr>
          <p:cNvSpPr/>
          <p:nvPr userDrawn="1"/>
        </p:nvSpPr>
        <p:spPr>
          <a:xfrm>
            <a:off x="0" y="-1766"/>
            <a:ext cx="12191999" cy="12742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ACC7988-C439-6D4B-B9AB-83BB3583E69A}"/>
              </a:ext>
            </a:extLst>
          </p:cNvPr>
          <p:cNvGrpSpPr/>
          <p:nvPr userDrawn="1"/>
        </p:nvGrpSpPr>
        <p:grpSpPr>
          <a:xfrm>
            <a:off x="-512233" y="-57904"/>
            <a:ext cx="12813056" cy="2043112"/>
            <a:chOff x="-585401" y="-57904"/>
            <a:chExt cx="12813056" cy="2043112"/>
          </a:xfrm>
        </p:grpSpPr>
        <p:grpSp>
          <p:nvGrpSpPr>
            <p:cNvPr id="5" name="Google Shape;7;p1">
              <a:extLst>
                <a:ext uri="{FF2B5EF4-FFF2-40B4-BE49-F238E27FC236}">
                  <a16:creationId xmlns:a16="http://schemas.microsoft.com/office/drawing/2014/main" id="{BDB65322-505C-A54F-8185-11F438A80A77}"/>
                </a:ext>
              </a:extLst>
            </p:cNvPr>
            <p:cNvGrpSpPr/>
            <p:nvPr/>
          </p:nvGrpSpPr>
          <p:grpSpPr>
            <a:xfrm>
              <a:off x="10502429" y="-57904"/>
              <a:ext cx="1725226" cy="2043112"/>
              <a:chOff x="10448639" y="85535"/>
              <a:chExt cx="1725226" cy="2043112"/>
            </a:xfrm>
          </p:grpSpPr>
          <p:sp>
            <p:nvSpPr>
              <p:cNvPr id="13" name="Google Shape;8;p1">
                <a:extLst>
                  <a:ext uri="{FF2B5EF4-FFF2-40B4-BE49-F238E27FC236}">
                    <a16:creationId xmlns:a16="http://schemas.microsoft.com/office/drawing/2014/main" id="{C79D6864-E8EA-F648-909D-A08992A382F3}"/>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4" name="Google Shape;9;p1">
                <a:extLst>
                  <a:ext uri="{FF2B5EF4-FFF2-40B4-BE49-F238E27FC236}">
                    <a16:creationId xmlns:a16="http://schemas.microsoft.com/office/drawing/2014/main" id="{0700BE48-7971-A14B-B2C2-1CD6446B37DF}"/>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 name="Google Shape;10;p1">
                <a:extLst>
                  <a:ext uri="{FF2B5EF4-FFF2-40B4-BE49-F238E27FC236}">
                    <a16:creationId xmlns:a16="http://schemas.microsoft.com/office/drawing/2014/main" id="{E2DEBE8F-8FF0-2042-AA9D-2EBD509CF9D8}"/>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 name="Google Shape;11;p1">
                <a:extLst>
                  <a:ext uri="{FF2B5EF4-FFF2-40B4-BE49-F238E27FC236}">
                    <a16:creationId xmlns:a16="http://schemas.microsoft.com/office/drawing/2014/main" id="{DFFF8825-629F-8D40-B51E-E8462B01B68E}"/>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 name="Google Shape;12;p1">
                <a:extLst>
                  <a:ext uri="{FF2B5EF4-FFF2-40B4-BE49-F238E27FC236}">
                    <a16:creationId xmlns:a16="http://schemas.microsoft.com/office/drawing/2014/main" id="{A240AA35-9B9F-8346-A583-3E9EAA385391}"/>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 name="Google Shape;13;p1">
                <a:extLst>
                  <a:ext uri="{FF2B5EF4-FFF2-40B4-BE49-F238E27FC236}">
                    <a16:creationId xmlns:a16="http://schemas.microsoft.com/office/drawing/2014/main" id="{06DD9DA9-BFF0-4140-B8B7-94E9A488EE4B}"/>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6" name="Google Shape;7;p1">
              <a:extLst>
                <a:ext uri="{FF2B5EF4-FFF2-40B4-BE49-F238E27FC236}">
                  <a16:creationId xmlns:a16="http://schemas.microsoft.com/office/drawing/2014/main" id="{C1E627A7-927C-1144-AC36-5D4E5B89CFCE}"/>
                </a:ext>
              </a:extLst>
            </p:cNvPr>
            <p:cNvGrpSpPr/>
            <p:nvPr/>
          </p:nvGrpSpPr>
          <p:grpSpPr>
            <a:xfrm>
              <a:off x="-585401" y="-57904"/>
              <a:ext cx="1725226" cy="2043112"/>
              <a:chOff x="10448639" y="85535"/>
              <a:chExt cx="1725226" cy="2043112"/>
            </a:xfrm>
          </p:grpSpPr>
          <p:sp>
            <p:nvSpPr>
              <p:cNvPr id="7" name="Google Shape;8;p1">
                <a:extLst>
                  <a:ext uri="{FF2B5EF4-FFF2-40B4-BE49-F238E27FC236}">
                    <a16:creationId xmlns:a16="http://schemas.microsoft.com/office/drawing/2014/main" id="{FB3E3753-C61D-3C45-BE45-6FE06369D7C0}"/>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 name="Google Shape;9;p1">
                <a:extLst>
                  <a:ext uri="{FF2B5EF4-FFF2-40B4-BE49-F238E27FC236}">
                    <a16:creationId xmlns:a16="http://schemas.microsoft.com/office/drawing/2014/main" id="{3EDC23BF-C515-8341-817C-EC375675C021}"/>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 name="Google Shape;10;p1">
                <a:extLst>
                  <a:ext uri="{FF2B5EF4-FFF2-40B4-BE49-F238E27FC236}">
                    <a16:creationId xmlns:a16="http://schemas.microsoft.com/office/drawing/2014/main" id="{A69C4B0C-416B-1E49-8048-B64831464FEB}"/>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 name="Google Shape;11;p1">
                <a:extLst>
                  <a:ext uri="{FF2B5EF4-FFF2-40B4-BE49-F238E27FC236}">
                    <a16:creationId xmlns:a16="http://schemas.microsoft.com/office/drawing/2014/main" id="{D0079BC6-38D5-0740-AAA8-C16966B0FB3C}"/>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 name="Google Shape;12;p1">
                <a:extLst>
                  <a:ext uri="{FF2B5EF4-FFF2-40B4-BE49-F238E27FC236}">
                    <a16:creationId xmlns:a16="http://schemas.microsoft.com/office/drawing/2014/main" id="{7D81AC6D-CDF8-2C4C-80AC-84D0BCB95B23}"/>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 name="Google Shape;13;p1">
                <a:extLst>
                  <a:ext uri="{FF2B5EF4-FFF2-40B4-BE49-F238E27FC236}">
                    <a16:creationId xmlns:a16="http://schemas.microsoft.com/office/drawing/2014/main" id="{B274F2DA-85B4-8144-9E63-F5416EC1FC3E}"/>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19" name="Rectangle 18">
            <a:extLst>
              <a:ext uri="{FF2B5EF4-FFF2-40B4-BE49-F238E27FC236}">
                <a16:creationId xmlns:a16="http://schemas.microsoft.com/office/drawing/2014/main" id="{E87BEF74-971D-244D-9579-CAA02200610C}"/>
              </a:ext>
            </a:extLst>
          </p:cNvPr>
          <p:cNvSpPr/>
          <p:nvPr userDrawn="1"/>
        </p:nvSpPr>
        <p:spPr>
          <a:xfrm>
            <a:off x="0" y="1259020"/>
            <a:ext cx="12192966" cy="508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oogle Shape;2047;p96">
            <a:extLst>
              <a:ext uri="{FF2B5EF4-FFF2-40B4-BE49-F238E27FC236}">
                <a16:creationId xmlns:a16="http://schemas.microsoft.com/office/drawing/2014/main" id="{76E3F250-C6A0-3543-B01B-8AFA0EC01D10}"/>
              </a:ext>
            </a:extLst>
          </p:cNvPr>
          <p:cNvGrpSpPr/>
          <p:nvPr userDrawn="1"/>
        </p:nvGrpSpPr>
        <p:grpSpPr>
          <a:xfrm>
            <a:off x="0" y="6336797"/>
            <a:ext cx="12192000" cy="521100"/>
            <a:chOff x="0" y="6314172"/>
            <a:chExt cx="12192000" cy="521100"/>
          </a:xfrm>
        </p:grpSpPr>
        <p:sp>
          <p:nvSpPr>
            <p:cNvPr id="21" name="Google Shape;2048;p96">
              <a:extLst>
                <a:ext uri="{FF2B5EF4-FFF2-40B4-BE49-F238E27FC236}">
                  <a16:creationId xmlns:a16="http://schemas.microsoft.com/office/drawing/2014/main" id="{D97DC45B-EE9F-AD4F-BFB0-3EA11C7A2D07}"/>
                </a:ext>
              </a:extLst>
            </p:cNvPr>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22" name="Google Shape;2049;p96">
              <a:extLst>
                <a:ext uri="{FF2B5EF4-FFF2-40B4-BE49-F238E27FC236}">
                  <a16:creationId xmlns:a16="http://schemas.microsoft.com/office/drawing/2014/main" id="{89E8542A-74D7-B14D-A049-1888C343A68B}"/>
                </a:ext>
              </a:extLst>
            </p:cNvPr>
            <p:cNvGrpSpPr/>
            <p:nvPr/>
          </p:nvGrpSpPr>
          <p:grpSpPr>
            <a:xfrm>
              <a:off x="10577698" y="6472603"/>
              <a:ext cx="1323412" cy="240233"/>
              <a:chOff x="1753506" y="1074221"/>
              <a:chExt cx="2173448" cy="394536"/>
            </a:xfrm>
          </p:grpSpPr>
          <p:sp>
            <p:nvSpPr>
              <p:cNvPr id="23" name="Google Shape;2050;p96">
                <a:extLst>
                  <a:ext uri="{FF2B5EF4-FFF2-40B4-BE49-F238E27FC236}">
                    <a16:creationId xmlns:a16="http://schemas.microsoft.com/office/drawing/2014/main" id="{AB87A654-028E-8346-8C84-189DE11335DA}"/>
                  </a:ext>
                </a:extLst>
              </p:cNvPr>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 name="Google Shape;2051;p96">
                <a:extLst>
                  <a:ext uri="{FF2B5EF4-FFF2-40B4-BE49-F238E27FC236}">
                    <a16:creationId xmlns:a16="http://schemas.microsoft.com/office/drawing/2014/main" id="{96460972-28B5-AB46-A8F5-EEAEDB4DB8C1}"/>
                  </a:ext>
                </a:extLst>
              </p:cNvPr>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 name="Google Shape;2052;p96">
                <a:extLst>
                  <a:ext uri="{FF2B5EF4-FFF2-40B4-BE49-F238E27FC236}">
                    <a16:creationId xmlns:a16="http://schemas.microsoft.com/office/drawing/2014/main" id="{0698B0E1-775E-F744-A352-BE9B4D4428E8}"/>
                  </a:ext>
                </a:extLst>
              </p:cNvPr>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 name="Google Shape;2053;p96">
                <a:extLst>
                  <a:ext uri="{FF2B5EF4-FFF2-40B4-BE49-F238E27FC236}">
                    <a16:creationId xmlns:a16="http://schemas.microsoft.com/office/drawing/2014/main" id="{E484C170-EBB8-544F-B4BE-717F0ED4008A}"/>
                  </a:ext>
                </a:extLst>
              </p:cNvPr>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 name="Google Shape;2054;p96">
                <a:extLst>
                  <a:ext uri="{FF2B5EF4-FFF2-40B4-BE49-F238E27FC236}">
                    <a16:creationId xmlns:a16="http://schemas.microsoft.com/office/drawing/2014/main" id="{2A9B2BD1-44A6-4E42-81DA-E178658D2201}"/>
                  </a:ext>
                </a:extLst>
              </p:cNvPr>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 name="Google Shape;2055;p96">
                <a:extLst>
                  <a:ext uri="{FF2B5EF4-FFF2-40B4-BE49-F238E27FC236}">
                    <a16:creationId xmlns:a16="http://schemas.microsoft.com/office/drawing/2014/main" id="{0DC8CB94-7EB8-A441-8E08-B5C690E14905}"/>
                  </a:ext>
                </a:extLst>
              </p:cNvPr>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 name="Google Shape;2056;p96">
                <a:extLst>
                  <a:ext uri="{FF2B5EF4-FFF2-40B4-BE49-F238E27FC236}">
                    <a16:creationId xmlns:a16="http://schemas.microsoft.com/office/drawing/2014/main" id="{245FBAC6-9A32-3A47-8956-8650ED0A9BC9}"/>
                  </a:ext>
                </a:extLst>
              </p:cNvPr>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 name="Google Shape;2057;p96">
                <a:extLst>
                  <a:ext uri="{FF2B5EF4-FFF2-40B4-BE49-F238E27FC236}">
                    <a16:creationId xmlns:a16="http://schemas.microsoft.com/office/drawing/2014/main" id="{FEEC3EDC-9DFD-204E-8BF5-E13E93B73123}"/>
                  </a:ext>
                </a:extLst>
              </p:cNvPr>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 name="Google Shape;2058;p96">
                <a:extLst>
                  <a:ext uri="{FF2B5EF4-FFF2-40B4-BE49-F238E27FC236}">
                    <a16:creationId xmlns:a16="http://schemas.microsoft.com/office/drawing/2014/main" id="{BC4A5627-EF7B-044E-BA78-918AFE75E567}"/>
                  </a:ext>
                </a:extLst>
              </p:cNvPr>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2" name="Google Shape;2059;p96">
                <a:extLst>
                  <a:ext uri="{FF2B5EF4-FFF2-40B4-BE49-F238E27FC236}">
                    <a16:creationId xmlns:a16="http://schemas.microsoft.com/office/drawing/2014/main" id="{6BD6525A-1284-2540-AC31-72142DD76217}"/>
                  </a:ext>
                </a:extLst>
              </p:cNvPr>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3" name="Google Shape;2060;p96">
                <a:extLst>
                  <a:ext uri="{FF2B5EF4-FFF2-40B4-BE49-F238E27FC236}">
                    <a16:creationId xmlns:a16="http://schemas.microsoft.com/office/drawing/2014/main" id="{9DEC6C3F-F10D-694F-8ED6-58D06729AB9E}"/>
                  </a:ext>
                </a:extLst>
              </p:cNvPr>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 name="Google Shape;2061;p96">
                <a:extLst>
                  <a:ext uri="{FF2B5EF4-FFF2-40B4-BE49-F238E27FC236}">
                    <a16:creationId xmlns:a16="http://schemas.microsoft.com/office/drawing/2014/main" id="{AFA374CC-FF67-C449-8E3B-9E86084E0436}"/>
                  </a:ext>
                </a:extLst>
              </p:cNvPr>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5" name="Google Shape;2062;p96">
                <a:extLst>
                  <a:ext uri="{FF2B5EF4-FFF2-40B4-BE49-F238E27FC236}">
                    <a16:creationId xmlns:a16="http://schemas.microsoft.com/office/drawing/2014/main" id="{E7971F66-9ED8-4C4C-B18D-858901BADE4C}"/>
                  </a:ext>
                </a:extLst>
              </p:cNvPr>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6" name="Google Shape;2063;p96">
                <a:extLst>
                  <a:ext uri="{FF2B5EF4-FFF2-40B4-BE49-F238E27FC236}">
                    <a16:creationId xmlns:a16="http://schemas.microsoft.com/office/drawing/2014/main" id="{75BC63EA-C523-7243-9CA4-C0AC9AE7D393}"/>
                  </a:ext>
                </a:extLst>
              </p:cNvPr>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7" name="Google Shape;2064;p96">
                <a:extLst>
                  <a:ext uri="{FF2B5EF4-FFF2-40B4-BE49-F238E27FC236}">
                    <a16:creationId xmlns:a16="http://schemas.microsoft.com/office/drawing/2014/main" id="{AD33D1D8-F34C-564B-B24C-8FCFD072E77B}"/>
                  </a:ext>
                </a:extLst>
              </p:cNvPr>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2. Section title 1">
  <p:cSld name="SECTION_HEADER_1">
    <p:bg>
      <p:bgPr>
        <a:solidFill>
          <a:schemeClr val="dk2"/>
        </a:solidFill>
        <a:effectLst/>
      </p:bgPr>
    </p:bg>
    <p:spTree>
      <p:nvGrpSpPr>
        <p:cNvPr id="1" name="Shape 272"/>
        <p:cNvGrpSpPr/>
        <p:nvPr/>
      </p:nvGrpSpPr>
      <p:grpSpPr>
        <a:xfrm>
          <a:off x="0" y="0"/>
          <a:ext cx="0" cy="0"/>
          <a:chOff x="0" y="0"/>
          <a:chExt cx="0" cy="0"/>
        </a:xfrm>
      </p:grpSpPr>
      <p:sp>
        <p:nvSpPr>
          <p:cNvPr id="273" name="Google Shape;273;p11"/>
          <p:cNvSpPr txBox="1">
            <a:spLocks noGrp="1"/>
          </p:cNvSpPr>
          <p:nvPr>
            <p:ph type="title"/>
          </p:nvPr>
        </p:nvSpPr>
        <p:spPr>
          <a:xfrm>
            <a:off x="1063326" y="1952686"/>
            <a:ext cx="10056300" cy="28452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3600"/>
              <a:buNone/>
              <a:defRPr sz="5500">
                <a:solidFill>
                  <a:schemeClr val="accent3"/>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grpSp>
        <p:nvGrpSpPr>
          <p:cNvPr id="274" name="Google Shape;274;p11"/>
          <p:cNvGrpSpPr/>
          <p:nvPr/>
        </p:nvGrpSpPr>
        <p:grpSpPr>
          <a:xfrm>
            <a:off x="1923667" y="-41463"/>
            <a:ext cx="7711907" cy="6935804"/>
            <a:chOff x="2052447" y="37910"/>
            <a:chExt cx="7477125" cy="6724650"/>
          </a:xfrm>
        </p:grpSpPr>
        <p:sp>
          <p:nvSpPr>
            <p:cNvPr id="275" name="Google Shape;275;p11"/>
            <p:cNvSpPr/>
            <p:nvPr/>
          </p:nvSpPr>
          <p:spPr>
            <a:xfrm>
              <a:off x="2461355" y="6403277"/>
              <a:ext cx="342900" cy="342900"/>
            </a:xfrm>
            <a:custGeom>
              <a:avLst/>
              <a:gdLst/>
              <a:ahLst/>
              <a:cxnLst/>
              <a:rect l="l" t="t" r="r" b="b"/>
              <a:pathLst>
                <a:path w="342900" h="342900" extrusionOk="0">
                  <a:moveTo>
                    <a:pt x="0" y="344329"/>
                  </a:moveTo>
                  <a:lnTo>
                    <a:pt x="344329"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6" name="Google Shape;276;p11"/>
            <p:cNvSpPr/>
            <p:nvPr/>
          </p:nvSpPr>
          <p:spPr>
            <a:xfrm>
              <a:off x="2969419" y="5133118"/>
              <a:ext cx="1104900" cy="1104900"/>
            </a:xfrm>
            <a:custGeom>
              <a:avLst/>
              <a:gdLst/>
              <a:ahLst/>
              <a:cxnLst/>
              <a:rect l="l" t="t" r="r" b="b"/>
              <a:pathLst>
                <a:path w="1104900" h="1104900" extrusionOk="0">
                  <a:moveTo>
                    <a:pt x="0" y="1106519"/>
                  </a:moveTo>
                  <a:lnTo>
                    <a:pt x="1106424"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7" name="Google Shape;277;p11"/>
            <p:cNvSpPr/>
            <p:nvPr/>
          </p:nvSpPr>
          <p:spPr>
            <a:xfrm>
              <a:off x="2052447" y="6180106"/>
              <a:ext cx="581025" cy="581025"/>
            </a:xfrm>
            <a:custGeom>
              <a:avLst/>
              <a:gdLst/>
              <a:ahLst/>
              <a:cxnLst/>
              <a:rect l="l" t="t" r="r" b="b"/>
              <a:pathLst>
                <a:path w="581025" h="581025" extrusionOk="0">
                  <a:moveTo>
                    <a:pt x="0" y="587216"/>
                  </a:moveTo>
                  <a:lnTo>
                    <a:pt x="587216"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8" name="Google Shape;278;p11"/>
            <p:cNvSpPr/>
            <p:nvPr/>
          </p:nvSpPr>
          <p:spPr>
            <a:xfrm>
              <a:off x="2823972" y="5000435"/>
              <a:ext cx="1762125" cy="1762125"/>
            </a:xfrm>
            <a:custGeom>
              <a:avLst/>
              <a:gdLst/>
              <a:ahLst/>
              <a:cxnLst/>
              <a:rect l="l" t="t" r="r" b="b"/>
              <a:pathLst>
                <a:path w="1762125" h="1762125" extrusionOk="0">
                  <a:moveTo>
                    <a:pt x="0" y="1766887"/>
                  </a:moveTo>
                  <a:lnTo>
                    <a:pt x="1766888" y="0"/>
                  </a:lnTo>
                </a:path>
              </a:pathLst>
            </a:custGeom>
            <a:noFill/>
            <a:ln w="57150"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9" name="Google Shape;279;p11"/>
            <p:cNvSpPr/>
            <p:nvPr/>
          </p:nvSpPr>
          <p:spPr>
            <a:xfrm>
              <a:off x="2752535" y="5676710"/>
              <a:ext cx="390525" cy="390525"/>
            </a:xfrm>
            <a:custGeom>
              <a:avLst/>
              <a:gdLst/>
              <a:ahLst/>
              <a:cxnLst/>
              <a:rect l="l" t="t" r="r" b="b"/>
              <a:pathLst>
                <a:path w="390525" h="390525" extrusionOk="0">
                  <a:moveTo>
                    <a:pt x="0" y="390525"/>
                  </a:moveTo>
                  <a:lnTo>
                    <a:pt x="390525"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0" name="Google Shape;280;p11"/>
            <p:cNvSpPr/>
            <p:nvPr/>
          </p:nvSpPr>
          <p:spPr>
            <a:xfrm>
              <a:off x="7395305" y="1181100"/>
              <a:ext cx="619125" cy="628650"/>
            </a:xfrm>
            <a:custGeom>
              <a:avLst/>
              <a:gdLst/>
              <a:ahLst/>
              <a:cxnLst/>
              <a:rect l="l" t="t" r="r" b="b"/>
              <a:pathLst>
                <a:path w="619125" h="628650" extrusionOk="0">
                  <a:moveTo>
                    <a:pt x="0" y="632555"/>
                  </a:moveTo>
                  <a:lnTo>
                    <a:pt x="624745"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1" name="Google Shape;281;p11"/>
            <p:cNvSpPr/>
            <p:nvPr/>
          </p:nvSpPr>
          <p:spPr>
            <a:xfrm>
              <a:off x="8127206" y="370618"/>
              <a:ext cx="704850" cy="704850"/>
            </a:xfrm>
            <a:custGeom>
              <a:avLst/>
              <a:gdLst/>
              <a:ahLst/>
              <a:cxnLst/>
              <a:rect l="l" t="t" r="r" b="b"/>
              <a:pathLst>
                <a:path w="704850" h="704850" extrusionOk="0">
                  <a:moveTo>
                    <a:pt x="0" y="711232"/>
                  </a:moveTo>
                  <a:lnTo>
                    <a:pt x="711136"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2" name="Google Shape;282;p11"/>
            <p:cNvSpPr/>
            <p:nvPr/>
          </p:nvSpPr>
          <p:spPr>
            <a:xfrm>
              <a:off x="7710297" y="455581"/>
              <a:ext cx="666750" cy="666750"/>
            </a:xfrm>
            <a:custGeom>
              <a:avLst/>
              <a:gdLst/>
              <a:ahLst/>
              <a:cxnLst/>
              <a:rect l="l" t="t" r="r" b="b"/>
              <a:pathLst>
                <a:path w="666750" h="666750" extrusionOk="0">
                  <a:moveTo>
                    <a:pt x="0" y="672941"/>
                  </a:moveTo>
                  <a:lnTo>
                    <a:pt x="672941" y="0"/>
                  </a:lnTo>
                </a:path>
              </a:pathLst>
            </a:custGeom>
            <a:noFill/>
            <a:ln w="571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3" name="Google Shape;283;p11"/>
            <p:cNvSpPr/>
            <p:nvPr/>
          </p:nvSpPr>
          <p:spPr>
            <a:xfrm>
              <a:off x="7510272" y="61722"/>
              <a:ext cx="2019300" cy="2019300"/>
            </a:xfrm>
            <a:custGeom>
              <a:avLst/>
              <a:gdLst/>
              <a:ahLst/>
              <a:cxnLst/>
              <a:rect l="l" t="t" r="r" b="b"/>
              <a:pathLst>
                <a:path w="2019300" h="2019300" extrusionOk="0">
                  <a:moveTo>
                    <a:pt x="0" y="2019300"/>
                  </a:moveTo>
                  <a:lnTo>
                    <a:pt x="2019300" y="0"/>
                  </a:lnTo>
                </a:path>
              </a:pathLst>
            </a:custGeom>
            <a:noFill/>
            <a:ln w="57150"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4" name="Google Shape;284;p11"/>
            <p:cNvSpPr/>
            <p:nvPr/>
          </p:nvSpPr>
          <p:spPr>
            <a:xfrm>
              <a:off x="8496110" y="37910"/>
              <a:ext cx="304800" cy="295275"/>
            </a:xfrm>
            <a:custGeom>
              <a:avLst/>
              <a:gdLst/>
              <a:ahLst/>
              <a:cxnLst/>
              <a:rect l="l" t="t" r="r" b="b"/>
              <a:pathLst>
                <a:path w="304800" h="295275" extrusionOk="0">
                  <a:moveTo>
                    <a:pt x="0" y="304800"/>
                  </a:moveTo>
                  <a:lnTo>
                    <a:pt x="304800" y="0"/>
                  </a:lnTo>
                </a:path>
              </a:pathLst>
            </a:custGeom>
            <a:noFill/>
            <a:ln w="571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5" name="Google Shape;285;p11"/>
            <p:cNvSpPr/>
            <p:nvPr/>
          </p:nvSpPr>
          <p:spPr>
            <a:xfrm>
              <a:off x="8967597" y="37910"/>
              <a:ext cx="200025" cy="200025"/>
            </a:xfrm>
            <a:custGeom>
              <a:avLst/>
              <a:gdLst/>
              <a:ahLst/>
              <a:cxnLst/>
              <a:rect l="l" t="t" r="r" b="b"/>
              <a:pathLst>
                <a:path w="200025" h="200025" extrusionOk="0">
                  <a:moveTo>
                    <a:pt x="0" y="204788"/>
                  </a:moveTo>
                  <a:lnTo>
                    <a:pt x="204787" y="0"/>
                  </a:lnTo>
                </a:path>
              </a:pathLst>
            </a:custGeom>
            <a:noFill/>
            <a:ln w="571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286" name="Google Shape;286;p11"/>
          <p:cNvGrpSpPr/>
          <p:nvPr/>
        </p:nvGrpSpPr>
        <p:grpSpPr>
          <a:xfrm>
            <a:off x="10577698" y="6495226"/>
            <a:ext cx="1323412" cy="240233"/>
            <a:chOff x="1753506" y="1074221"/>
            <a:chExt cx="2173448" cy="394536"/>
          </a:xfrm>
        </p:grpSpPr>
        <p:sp>
          <p:nvSpPr>
            <p:cNvPr id="287" name="Google Shape;287;p1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8" name="Google Shape;288;p1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9" name="Google Shape;289;p1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0" name="Google Shape;290;p1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1" name="Google Shape;291;p1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2" name="Google Shape;292;p1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3" name="Google Shape;293;p1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4" name="Google Shape;294;p1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5" name="Google Shape;295;p1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6" name="Google Shape;296;p1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7" name="Google Shape;297;p1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8" name="Google Shape;298;p1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9" name="Google Shape;299;p1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0" name="Google Shape;300;p1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1" name="Google Shape;301;p1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4. Content 1 col bar+sub">
  <p:cSld name="4. Content 1 col bar+sub">
    <p:spTree>
      <p:nvGrpSpPr>
        <p:cNvPr id="1" name="Shape 2069"/>
        <p:cNvGrpSpPr/>
        <p:nvPr/>
      </p:nvGrpSpPr>
      <p:grpSpPr>
        <a:xfrm>
          <a:off x="0" y="0"/>
          <a:ext cx="0" cy="0"/>
          <a:chOff x="0" y="0"/>
          <a:chExt cx="0" cy="0"/>
        </a:xfrm>
      </p:grpSpPr>
      <p:sp>
        <p:nvSpPr>
          <p:cNvPr id="2070" name="Google Shape;2070;p98"/>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71" name="Google Shape;2071;p98"/>
          <p:cNvSpPr txBox="1">
            <a:spLocks noGrp="1"/>
          </p:cNvSpPr>
          <p:nvPr>
            <p:ph type="body" idx="1"/>
          </p:nvPr>
        </p:nvSpPr>
        <p:spPr>
          <a:xfrm>
            <a:off x="443900" y="1858067"/>
            <a:ext cx="10756800" cy="42339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2072" name="Google Shape;2072;p98"/>
          <p:cNvSpPr txBox="1">
            <a:spLocks noGrp="1"/>
          </p:cNvSpPr>
          <p:nvPr>
            <p:ph type="subTitle" idx="2"/>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073" name="Google Shape;2073;p98"/>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4. Content 2 col bar+sub">
  <p:cSld name="4. Content 2 col bar+sub">
    <p:spTree>
      <p:nvGrpSpPr>
        <p:cNvPr id="1" name="Shape 2074"/>
        <p:cNvGrpSpPr/>
        <p:nvPr/>
      </p:nvGrpSpPr>
      <p:grpSpPr>
        <a:xfrm>
          <a:off x="0" y="0"/>
          <a:ext cx="0" cy="0"/>
          <a:chOff x="0" y="0"/>
          <a:chExt cx="0" cy="0"/>
        </a:xfrm>
      </p:grpSpPr>
      <p:sp>
        <p:nvSpPr>
          <p:cNvPr id="2075" name="Google Shape;2075;p99"/>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76" name="Google Shape;2076;p99"/>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077" name="Google Shape;2077;p99"/>
          <p:cNvSpPr txBox="1">
            <a:spLocks noGrp="1"/>
          </p:cNvSpPr>
          <p:nvPr>
            <p:ph type="body" idx="2"/>
          </p:nvPr>
        </p:nvSpPr>
        <p:spPr>
          <a:xfrm>
            <a:off x="443900" y="1858067"/>
            <a:ext cx="5415000" cy="42339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2078" name="Google Shape;2078;p99"/>
          <p:cNvSpPr txBox="1">
            <a:spLocks noGrp="1"/>
          </p:cNvSpPr>
          <p:nvPr>
            <p:ph type="body" idx="3"/>
          </p:nvPr>
        </p:nvSpPr>
        <p:spPr>
          <a:xfrm>
            <a:off x="6302833" y="1858067"/>
            <a:ext cx="5415000" cy="42339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2079" name="Google Shape;2079;p99"/>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4. Content 1 col bar">
  <p:cSld name="4. Content 1 col bar">
    <p:spTree>
      <p:nvGrpSpPr>
        <p:cNvPr id="1" name="Shape 2080"/>
        <p:cNvGrpSpPr/>
        <p:nvPr/>
      </p:nvGrpSpPr>
      <p:grpSpPr>
        <a:xfrm>
          <a:off x="0" y="0"/>
          <a:ext cx="0" cy="0"/>
          <a:chOff x="0" y="0"/>
          <a:chExt cx="0" cy="0"/>
        </a:xfrm>
      </p:grpSpPr>
      <p:sp>
        <p:nvSpPr>
          <p:cNvPr id="2081" name="Google Shape;2081;p100"/>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82" name="Google Shape;2082;p100"/>
          <p:cNvSpPr txBox="1">
            <a:spLocks noGrp="1"/>
          </p:cNvSpPr>
          <p:nvPr>
            <p:ph type="body" idx="1"/>
          </p:nvPr>
        </p:nvSpPr>
        <p:spPr>
          <a:xfrm>
            <a:off x="443900" y="1858067"/>
            <a:ext cx="10756800" cy="42339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2083" name="Google Shape;2083;p100"/>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4. blank color lines">
  <p:cSld name="2. blank color lines">
    <p:bg>
      <p:bgPr>
        <a:solidFill>
          <a:schemeClr val="dk2"/>
        </a:solidFill>
        <a:effectLst/>
      </p:bgPr>
    </p:bg>
    <p:spTree>
      <p:nvGrpSpPr>
        <p:cNvPr id="1" name="Shape 2084"/>
        <p:cNvGrpSpPr/>
        <p:nvPr/>
      </p:nvGrpSpPr>
      <p:grpSpPr>
        <a:xfrm>
          <a:off x="0" y="0"/>
          <a:ext cx="0" cy="0"/>
          <a:chOff x="0" y="0"/>
          <a:chExt cx="0" cy="0"/>
        </a:xfrm>
      </p:grpSpPr>
      <p:grpSp>
        <p:nvGrpSpPr>
          <p:cNvPr id="2085" name="Google Shape;2085;p101"/>
          <p:cNvGrpSpPr/>
          <p:nvPr/>
        </p:nvGrpSpPr>
        <p:grpSpPr>
          <a:xfrm>
            <a:off x="10577698" y="6495228"/>
            <a:ext cx="1323412" cy="240233"/>
            <a:chOff x="1753506" y="1074221"/>
            <a:chExt cx="2173448" cy="394536"/>
          </a:xfrm>
        </p:grpSpPr>
        <p:sp>
          <p:nvSpPr>
            <p:cNvPr id="2086" name="Google Shape;2086;p10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87" name="Google Shape;2087;p10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88" name="Google Shape;2088;p10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89" name="Google Shape;2089;p10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0" name="Google Shape;2090;p10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1" name="Google Shape;2091;p10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2" name="Google Shape;2092;p10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3" name="Google Shape;2093;p10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4" name="Google Shape;2094;p10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5" name="Google Shape;2095;p10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6" name="Google Shape;2096;p10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7" name="Google Shape;2097;p10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8" name="Google Shape;2098;p10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9" name="Google Shape;2099;p10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00" name="Google Shape;2100;p10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101" name="Google Shape;2101;p101"/>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102" name="Google Shape;2102;p101"/>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2103" name="Google Shape;2103;p101"/>
          <p:cNvGrpSpPr/>
          <p:nvPr/>
        </p:nvGrpSpPr>
        <p:grpSpPr>
          <a:xfrm>
            <a:off x="10493464" y="-75834"/>
            <a:ext cx="1725226" cy="2043112"/>
            <a:chOff x="10448639" y="85535"/>
            <a:chExt cx="1725226" cy="2043112"/>
          </a:xfrm>
        </p:grpSpPr>
        <p:sp>
          <p:nvSpPr>
            <p:cNvPr id="2104" name="Google Shape;2104;p101"/>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05" name="Google Shape;2105;p101"/>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06" name="Google Shape;2106;p101"/>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07" name="Google Shape;2107;p101"/>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08" name="Google Shape;2108;p101"/>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09" name="Google Shape;2109;p101"/>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110" name="Google Shape;2110;p10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11" name="Google Shape;2111;p101"/>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4. blank color lines" preserve="1">
  <p:cSld name="1_4. blank color lines">
    <p:bg>
      <p:bgPr>
        <a:solidFill>
          <a:schemeClr val="dk2"/>
        </a:solidFill>
        <a:effectLst/>
      </p:bgPr>
    </p:bg>
    <p:spTree>
      <p:nvGrpSpPr>
        <p:cNvPr id="1" name="Shape 2084"/>
        <p:cNvGrpSpPr/>
        <p:nvPr/>
      </p:nvGrpSpPr>
      <p:grpSpPr>
        <a:xfrm>
          <a:off x="0" y="0"/>
          <a:ext cx="0" cy="0"/>
          <a:chOff x="0" y="0"/>
          <a:chExt cx="0" cy="0"/>
        </a:xfrm>
      </p:grpSpPr>
      <p:grpSp>
        <p:nvGrpSpPr>
          <p:cNvPr id="2085" name="Google Shape;2085;p101"/>
          <p:cNvGrpSpPr/>
          <p:nvPr/>
        </p:nvGrpSpPr>
        <p:grpSpPr>
          <a:xfrm>
            <a:off x="10577698" y="6495228"/>
            <a:ext cx="1323412" cy="240233"/>
            <a:chOff x="1753506" y="1074221"/>
            <a:chExt cx="2173448" cy="394536"/>
          </a:xfrm>
        </p:grpSpPr>
        <p:sp>
          <p:nvSpPr>
            <p:cNvPr id="2086" name="Google Shape;2086;p10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87" name="Google Shape;2087;p10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88" name="Google Shape;2088;p10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89" name="Google Shape;2089;p10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0" name="Google Shape;2090;p10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1" name="Google Shape;2091;p10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2" name="Google Shape;2092;p10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3" name="Google Shape;2093;p10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4" name="Google Shape;2094;p10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5" name="Google Shape;2095;p10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6" name="Google Shape;2096;p10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7" name="Google Shape;2097;p10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8" name="Google Shape;2098;p10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099" name="Google Shape;2099;p10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00" name="Google Shape;2100;p10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101" name="Google Shape;2101;p101"/>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102" name="Google Shape;2102;p101"/>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grpSp>
        <p:nvGrpSpPr>
          <p:cNvPr id="2103" name="Google Shape;2103;p101"/>
          <p:cNvGrpSpPr/>
          <p:nvPr/>
        </p:nvGrpSpPr>
        <p:grpSpPr>
          <a:xfrm>
            <a:off x="11003100" y="-607339"/>
            <a:ext cx="1725226" cy="2043112"/>
            <a:chOff x="10448639" y="85535"/>
            <a:chExt cx="1725226" cy="2043112"/>
          </a:xfrm>
        </p:grpSpPr>
        <p:sp>
          <p:nvSpPr>
            <p:cNvPr id="2104" name="Google Shape;2104;p101"/>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05" name="Google Shape;2105;p101"/>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06" name="Google Shape;2106;p101"/>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07" name="Google Shape;2107;p101"/>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08" name="Google Shape;2108;p101"/>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09" name="Google Shape;2109;p101"/>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110" name="Google Shape;2110;p101"/>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11" name="Google Shape;2111;p101"/>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extLst>
      <p:ext uri="{BB962C8B-B14F-4D97-AF65-F5344CB8AC3E}">
        <p14:creationId xmlns:p14="http://schemas.microsoft.com/office/powerpoint/2010/main" val="18249686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4. blank color">
  <p:cSld name="2. blank color">
    <p:bg>
      <p:bgPr>
        <a:solidFill>
          <a:schemeClr val="dk2"/>
        </a:solidFill>
        <a:effectLst/>
      </p:bgPr>
    </p:bg>
    <p:spTree>
      <p:nvGrpSpPr>
        <p:cNvPr id="1" name="Shape 2112"/>
        <p:cNvGrpSpPr/>
        <p:nvPr/>
      </p:nvGrpSpPr>
      <p:grpSpPr>
        <a:xfrm>
          <a:off x="0" y="0"/>
          <a:ext cx="0" cy="0"/>
          <a:chOff x="0" y="0"/>
          <a:chExt cx="0" cy="0"/>
        </a:xfrm>
      </p:grpSpPr>
      <p:grpSp>
        <p:nvGrpSpPr>
          <p:cNvPr id="2113" name="Google Shape;2113;p102"/>
          <p:cNvGrpSpPr/>
          <p:nvPr/>
        </p:nvGrpSpPr>
        <p:grpSpPr>
          <a:xfrm>
            <a:off x="10577698" y="6495228"/>
            <a:ext cx="1323412" cy="240233"/>
            <a:chOff x="1753506" y="1074221"/>
            <a:chExt cx="2173448" cy="394536"/>
          </a:xfrm>
        </p:grpSpPr>
        <p:sp>
          <p:nvSpPr>
            <p:cNvPr id="2114" name="Google Shape;2114;p102"/>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15" name="Google Shape;2115;p102"/>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16" name="Google Shape;2116;p102"/>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17" name="Google Shape;2117;p102"/>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18" name="Google Shape;2118;p102"/>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19" name="Google Shape;2119;p102"/>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20" name="Google Shape;2120;p102"/>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21" name="Google Shape;2121;p102"/>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22" name="Google Shape;2122;p102"/>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23" name="Google Shape;2123;p102"/>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24" name="Google Shape;2124;p102"/>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25" name="Google Shape;2125;p102"/>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26" name="Google Shape;2126;p102"/>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27" name="Google Shape;2127;p102"/>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28" name="Google Shape;2128;p102"/>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2129" name="Google Shape;2129;p102"/>
          <p:cNvSpPr txBox="1">
            <a:spLocks noGrp="1"/>
          </p:cNvSpPr>
          <p:nvPr>
            <p:ph type="title"/>
          </p:nvPr>
        </p:nvSpPr>
        <p:spPr>
          <a:xfrm>
            <a:off x="443900" y="55267"/>
            <a:ext cx="10756800" cy="717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130" name="Google Shape;2130;p102"/>
          <p:cNvSpPr txBox="1">
            <a:spLocks noGrp="1"/>
          </p:cNvSpPr>
          <p:nvPr>
            <p:ph type="subTitle" idx="1"/>
          </p:nvPr>
        </p:nvSpPr>
        <p:spPr>
          <a:xfrm>
            <a:off x="443900" y="842606"/>
            <a:ext cx="101868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Font typeface="Exo 2"/>
              <a:buNone/>
              <a:defRPr sz="1800">
                <a:solidFill>
                  <a:schemeClr val="lt1"/>
                </a:solidFill>
                <a:latin typeface="Exo 2"/>
                <a:ea typeface="Exo 2"/>
                <a:cs typeface="Exo 2"/>
                <a:sym typeface="Exo 2"/>
              </a:defRPr>
            </a:lvl1pPr>
            <a:lvl2pPr lvl="1" algn="ctr" rtl="0">
              <a:lnSpc>
                <a:spcPct val="100000"/>
              </a:lnSpc>
              <a:spcBef>
                <a:spcPts val="0"/>
              </a:spcBef>
              <a:spcAft>
                <a:spcPts val="0"/>
              </a:spcAft>
              <a:buSzPts val="2800"/>
              <a:buFont typeface="Exo 2"/>
              <a:buNone/>
              <a:defRPr sz="3733">
                <a:latin typeface="Exo 2"/>
                <a:ea typeface="Exo 2"/>
                <a:cs typeface="Exo 2"/>
                <a:sym typeface="Exo 2"/>
              </a:defRPr>
            </a:lvl2pPr>
            <a:lvl3pPr lvl="2" algn="ctr" rtl="0">
              <a:lnSpc>
                <a:spcPct val="100000"/>
              </a:lnSpc>
              <a:spcBef>
                <a:spcPts val="0"/>
              </a:spcBef>
              <a:spcAft>
                <a:spcPts val="0"/>
              </a:spcAft>
              <a:buSzPts val="2800"/>
              <a:buFont typeface="Exo 2"/>
              <a:buNone/>
              <a:defRPr sz="3733">
                <a:latin typeface="Exo 2"/>
                <a:ea typeface="Exo 2"/>
                <a:cs typeface="Exo 2"/>
                <a:sym typeface="Exo 2"/>
              </a:defRPr>
            </a:lvl3pPr>
            <a:lvl4pPr lvl="3" algn="ctr" rtl="0">
              <a:lnSpc>
                <a:spcPct val="100000"/>
              </a:lnSpc>
              <a:spcBef>
                <a:spcPts val="0"/>
              </a:spcBef>
              <a:spcAft>
                <a:spcPts val="0"/>
              </a:spcAft>
              <a:buSzPts val="2800"/>
              <a:buFont typeface="Exo 2"/>
              <a:buNone/>
              <a:defRPr sz="3733">
                <a:latin typeface="Exo 2"/>
                <a:ea typeface="Exo 2"/>
                <a:cs typeface="Exo 2"/>
                <a:sym typeface="Exo 2"/>
              </a:defRPr>
            </a:lvl4pPr>
            <a:lvl5pPr lvl="4" algn="ctr" rtl="0">
              <a:lnSpc>
                <a:spcPct val="100000"/>
              </a:lnSpc>
              <a:spcBef>
                <a:spcPts val="0"/>
              </a:spcBef>
              <a:spcAft>
                <a:spcPts val="0"/>
              </a:spcAft>
              <a:buSzPts val="2800"/>
              <a:buFont typeface="Exo 2"/>
              <a:buNone/>
              <a:defRPr sz="3733">
                <a:latin typeface="Exo 2"/>
                <a:ea typeface="Exo 2"/>
                <a:cs typeface="Exo 2"/>
                <a:sym typeface="Exo 2"/>
              </a:defRPr>
            </a:lvl5pPr>
            <a:lvl6pPr lvl="5" algn="ctr" rtl="0">
              <a:lnSpc>
                <a:spcPct val="100000"/>
              </a:lnSpc>
              <a:spcBef>
                <a:spcPts val="0"/>
              </a:spcBef>
              <a:spcAft>
                <a:spcPts val="0"/>
              </a:spcAft>
              <a:buSzPts val="2800"/>
              <a:buFont typeface="Exo 2"/>
              <a:buNone/>
              <a:defRPr sz="3733">
                <a:latin typeface="Exo 2"/>
                <a:ea typeface="Exo 2"/>
                <a:cs typeface="Exo 2"/>
                <a:sym typeface="Exo 2"/>
              </a:defRPr>
            </a:lvl6pPr>
            <a:lvl7pPr lvl="6" algn="ctr" rtl="0">
              <a:lnSpc>
                <a:spcPct val="100000"/>
              </a:lnSpc>
              <a:spcBef>
                <a:spcPts val="0"/>
              </a:spcBef>
              <a:spcAft>
                <a:spcPts val="0"/>
              </a:spcAft>
              <a:buSzPts val="2800"/>
              <a:buFont typeface="Exo 2"/>
              <a:buNone/>
              <a:defRPr sz="3733">
                <a:latin typeface="Exo 2"/>
                <a:ea typeface="Exo 2"/>
                <a:cs typeface="Exo 2"/>
                <a:sym typeface="Exo 2"/>
              </a:defRPr>
            </a:lvl7pPr>
            <a:lvl8pPr lvl="7" algn="ctr" rtl="0">
              <a:lnSpc>
                <a:spcPct val="100000"/>
              </a:lnSpc>
              <a:spcBef>
                <a:spcPts val="0"/>
              </a:spcBef>
              <a:spcAft>
                <a:spcPts val="0"/>
              </a:spcAft>
              <a:buSzPts val="2800"/>
              <a:buFont typeface="Exo 2"/>
              <a:buNone/>
              <a:defRPr sz="3733">
                <a:latin typeface="Exo 2"/>
                <a:ea typeface="Exo 2"/>
                <a:cs typeface="Exo 2"/>
                <a:sym typeface="Exo 2"/>
              </a:defRPr>
            </a:lvl8pPr>
            <a:lvl9pPr lvl="8" algn="ctr" rtl="0">
              <a:lnSpc>
                <a:spcPct val="100000"/>
              </a:lnSpc>
              <a:spcBef>
                <a:spcPts val="0"/>
              </a:spcBef>
              <a:spcAft>
                <a:spcPts val="0"/>
              </a:spcAft>
              <a:buSzPts val="2800"/>
              <a:buFont typeface="Exo 2"/>
              <a:buNone/>
              <a:defRPr sz="3733">
                <a:latin typeface="Exo 2"/>
                <a:ea typeface="Exo 2"/>
                <a:cs typeface="Exo 2"/>
                <a:sym typeface="Exo 2"/>
              </a:defRPr>
            </a:lvl9pPr>
          </a:lstStyle>
          <a:p>
            <a:endParaRPr/>
          </a:p>
        </p:txBody>
      </p:sp>
      <p:sp>
        <p:nvSpPr>
          <p:cNvPr id="2131" name="Google Shape;2131;p102"/>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32" name="Google Shape;2132;p102"/>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chemeClr val="accent2"/>
                </a:solidFill>
                <a:latin typeface="Exo 2 Regular"/>
                <a:ea typeface="Exo 2 Regular"/>
                <a:cs typeface="Exo 2 Regular"/>
                <a:sym typeface="Exo 2 Regular"/>
              </a:rPr>
              <a:t>©</a:t>
            </a:r>
            <a:r>
              <a:rPr lang="en-US" sz="900" b="0" i="0" u="none" strike="noStrike" cap="none" dirty="0">
                <a:solidFill>
                  <a:schemeClr val="accent2"/>
                </a:solidFill>
                <a:latin typeface="Exo 2 Regular"/>
                <a:ea typeface="Exo 2 Regular"/>
                <a:cs typeface="Exo 2 Regular"/>
                <a:sym typeface="Exo 2 Regular"/>
              </a:rPr>
              <a:t>2</a:t>
            </a:r>
            <a:r>
              <a:rPr lang="en-US" sz="900" dirty="0">
                <a:solidFill>
                  <a:schemeClr val="accent2"/>
                </a:solidFill>
                <a:latin typeface="Exo 2 Regular"/>
                <a:ea typeface="Exo 2 Regular"/>
                <a:cs typeface="Exo 2 Regular"/>
                <a:sym typeface="Exo 2 Regular"/>
              </a:rPr>
              <a:t>020</a:t>
            </a:r>
            <a:endParaRPr sz="1400" b="0" i="0" u="none" strike="noStrike" cap="none" dirty="0">
              <a:solidFill>
                <a:schemeClr val="accent2"/>
              </a:solidFill>
              <a:latin typeface="Exo 2"/>
              <a:ea typeface="Exo 2"/>
              <a:cs typeface="Exo 2"/>
              <a:sym typeface="Exo 2"/>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4. Bar Content-graph with Quote">
  <p:cSld name="4. Bar Content-graph with Quote">
    <p:spTree>
      <p:nvGrpSpPr>
        <p:cNvPr id="1" name="Shape 2133"/>
        <p:cNvGrpSpPr/>
        <p:nvPr/>
      </p:nvGrpSpPr>
      <p:grpSpPr>
        <a:xfrm>
          <a:off x="0" y="0"/>
          <a:ext cx="0" cy="0"/>
          <a:chOff x="0" y="0"/>
          <a:chExt cx="0" cy="0"/>
        </a:xfrm>
      </p:grpSpPr>
      <p:sp>
        <p:nvSpPr>
          <p:cNvPr id="2134" name="Google Shape;2134;p103"/>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135" name="Google Shape;2135;p103"/>
          <p:cNvSpPr/>
          <p:nvPr/>
        </p:nvSpPr>
        <p:spPr>
          <a:xfrm>
            <a:off x="8049492" y="2027111"/>
            <a:ext cx="9600" cy="4019550"/>
          </a:xfrm>
          <a:custGeom>
            <a:avLst/>
            <a:gdLst/>
            <a:ahLst/>
            <a:cxnLst/>
            <a:rect l="l" t="t" r="r" b="b"/>
            <a:pathLst>
              <a:path w="120000" h="4019550" extrusionOk="0">
                <a:moveTo>
                  <a:pt x="0" y="4021265"/>
                </a:moveTo>
                <a:lnTo>
                  <a:pt x="0" y="0"/>
                </a:lnTo>
              </a:path>
            </a:pathLst>
          </a:custGeom>
          <a:noFill/>
          <a:ln w="28575"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36" name="Google Shape;2136;p103"/>
          <p:cNvSpPr txBox="1">
            <a:spLocks noGrp="1"/>
          </p:cNvSpPr>
          <p:nvPr>
            <p:ph type="body" idx="1"/>
          </p:nvPr>
        </p:nvSpPr>
        <p:spPr>
          <a:xfrm>
            <a:off x="8431884" y="3197501"/>
            <a:ext cx="3152400" cy="222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Font typeface="Exo 2"/>
              <a:buNone/>
              <a:defRPr sz="1600" i="0">
                <a:solidFill>
                  <a:schemeClr val="accent3"/>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2137" name="Google Shape;2137;p103"/>
          <p:cNvSpPr txBox="1">
            <a:spLocks noGrp="1"/>
          </p:cNvSpPr>
          <p:nvPr>
            <p:ph type="body" idx="2"/>
          </p:nvPr>
        </p:nvSpPr>
        <p:spPr>
          <a:xfrm>
            <a:off x="8437448" y="5515822"/>
            <a:ext cx="3152400" cy="461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0" i="0">
                <a:solidFill>
                  <a:schemeClr val="accent1"/>
                </a:solidFill>
                <a:latin typeface="Exo 2"/>
                <a:ea typeface="Exo 2"/>
                <a:cs typeface="Exo 2"/>
                <a:sym typeface="Exo 2"/>
              </a:defRPr>
            </a:lvl1pPr>
            <a:lvl2pPr marL="914400" lvl="1" indent="-317500" algn="l" rtl="0">
              <a:lnSpc>
                <a:spcPct val="100000"/>
              </a:lnSpc>
              <a:spcBef>
                <a:spcPts val="1600"/>
              </a:spcBef>
              <a:spcAft>
                <a:spcPts val="0"/>
              </a:spcAft>
              <a:buSzPts val="1400"/>
              <a:buChar char="•"/>
              <a:defRPr/>
            </a:lvl2pPr>
            <a:lvl3pPr marL="1371600" lvl="2" indent="-317500" algn="l" rtl="0">
              <a:lnSpc>
                <a:spcPct val="100000"/>
              </a:lnSpc>
              <a:spcBef>
                <a:spcPts val="1600"/>
              </a:spcBef>
              <a:spcAft>
                <a:spcPts val="0"/>
              </a:spcAft>
              <a:buSzPts val="1400"/>
              <a:buChar char="•"/>
              <a:defRPr/>
            </a:lvl3pPr>
            <a:lvl4pPr marL="1828800" lvl="3" indent="-317500" algn="l" rtl="0">
              <a:lnSpc>
                <a:spcPct val="100000"/>
              </a:lnSpc>
              <a:spcBef>
                <a:spcPts val="1600"/>
              </a:spcBef>
              <a:spcAft>
                <a:spcPts val="0"/>
              </a:spcAft>
              <a:buSzPts val="1400"/>
              <a:buChar char="•"/>
              <a:defRPr/>
            </a:lvl4pPr>
            <a:lvl5pPr marL="2286000" lvl="4" indent="-317500" algn="l" rtl="0">
              <a:lnSpc>
                <a:spcPct val="100000"/>
              </a:lnSpc>
              <a:spcBef>
                <a:spcPts val="1600"/>
              </a:spcBef>
              <a:spcAft>
                <a:spcPts val="0"/>
              </a:spcAft>
              <a:buSzPts val="1400"/>
              <a:buChar char="•"/>
              <a:defRPr/>
            </a:lvl5pPr>
            <a:lvl6pPr marL="2743200" lvl="5" indent="-317500" algn="l" rtl="0">
              <a:lnSpc>
                <a:spcPct val="100000"/>
              </a:lnSpc>
              <a:spcBef>
                <a:spcPts val="1600"/>
              </a:spcBef>
              <a:spcAft>
                <a:spcPts val="0"/>
              </a:spcAft>
              <a:buSzPts val="1400"/>
              <a:buChar char="•"/>
              <a:defRPr/>
            </a:lvl6pPr>
            <a:lvl7pPr marL="3200400" lvl="6" indent="-317500" algn="l" rtl="0">
              <a:lnSpc>
                <a:spcPct val="100000"/>
              </a:lnSpc>
              <a:spcBef>
                <a:spcPts val="1600"/>
              </a:spcBef>
              <a:spcAft>
                <a:spcPts val="0"/>
              </a:spcAft>
              <a:buSzPts val="1400"/>
              <a:buChar char="•"/>
              <a:defRPr/>
            </a:lvl7pPr>
            <a:lvl8pPr marL="3657600" lvl="7" indent="-317500" algn="l" rtl="0">
              <a:lnSpc>
                <a:spcPct val="100000"/>
              </a:lnSpc>
              <a:spcBef>
                <a:spcPts val="1600"/>
              </a:spcBef>
              <a:spcAft>
                <a:spcPts val="0"/>
              </a:spcAft>
              <a:buSzPts val="1400"/>
              <a:buChar char="•"/>
              <a:defRPr/>
            </a:lvl8pPr>
            <a:lvl9pPr marL="4114800" lvl="8" indent="-317500" algn="l" rtl="0">
              <a:lnSpc>
                <a:spcPct val="100000"/>
              </a:lnSpc>
              <a:spcBef>
                <a:spcPts val="1600"/>
              </a:spcBef>
              <a:spcAft>
                <a:spcPts val="1600"/>
              </a:spcAft>
              <a:buSzPts val="1400"/>
              <a:buChar char="•"/>
              <a:defRPr/>
            </a:lvl9pPr>
          </a:lstStyle>
          <a:p>
            <a:endParaRPr/>
          </a:p>
        </p:txBody>
      </p:sp>
      <p:sp>
        <p:nvSpPr>
          <p:cNvPr id="2138" name="Google Shape;2138;p103"/>
          <p:cNvSpPr txBox="1">
            <a:spLocks noGrp="1"/>
          </p:cNvSpPr>
          <p:nvPr>
            <p:ph type="body" idx="3"/>
          </p:nvPr>
        </p:nvSpPr>
        <p:spPr>
          <a:xfrm>
            <a:off x="444500" y="1857375"/>
            <a:ext cx="7207200" cy="41196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2139" name="Google Shape;2139;p103"/>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6. Bar 2 title content">
  <p:cSld name="6. Bar 2 title content">
    <p:spTree>
      <p:nvGrpSpPr>
        <p:cNvPr id="1" name="Shape 2140"/>
        <p:cNvGrpSpPr/>
        <p:nvPr/>
      </p:nvGrpSpPr>
      <p:grpSpPr>
        <a:xfrm>
          <a:off x="0" y="0"/>
          <a:ext cx="0" cy="0"/>
          <a:chOff x="0" y="0"/>
          <a:chExt cx="0" cy="0"/>
        </a:xfrm>
      </p:grpSpPr>
      <p:sp>
        <p:nvSpPr>
          <p:cNvPr id="2141" name="Google Shape;2141;p104"/>
          <p:cNvSpPr txBox="1">
            <a:spLocks noGrp="1"/>
          </p:cNvSpPr>
          <p:nvPr>
            <p:ph type="body" idx="1"/>
          </p:nvPr>
        </p:nvSpPr>
        <p:spPr>
          <a:xfrm>
            <a:off x="443900" y="3760254"/>
            <a:ext cx="5331300" cy="23112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sp>
        <p:nvSpPr>
          <p:cNvPr id="2142" name="Google Shape;2142;p104"/>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2143" name="Google Shape;2143;p104"/>
          <p:cNvCxnSpPr/>
          <p:nvPr/>
        </p:nvCxnSpPr>
        <p:spPr>
          <a:xfrm>
            <a:off x="443900" y="3558547"/>
            <a:ext cx="537600" cy="0"/>
          </a:xfrm>
          <a:prstGeom prst="straightConnector1">
            <a:avLst/>
          </a:prstGeom>
          <a:noFill/>
          <a:ln w="19050" cap="rnd" cmpd="sng">
            <a:solidFill>
              <a:schemeClr val="accent1"/>
            </a:solidFill>
            <a:prstDash val="solid"/>
            <a:round/>
            <a:headEnd type="none" w="sm" len="sm"/>
            <a:tailEnd type="none" w="sm" len="sm"/>
          </a:ln>
        </p:spPr>
      </p:cxnSp>
      <p:sp>
        <p:nvSpPr>
          <p:cNvPr id="2144" name="Google Shape;2144;p104"/>
          <p:cNvSpPr txBox="1">
            <a:spLocks noGrp="1"/>
          </p:cNvSpPr>
          <p:nvPr>
            <p:ph type="body" idx="2"/>
          </p:nvPr>
        </p:nvSpPr>
        <p:spPr>
          <a:xfrm>
            <a:off x="6102798" y="3760254"/>
            <a:ext cx="5331300" cy="23112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i="0"/>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000"/>
              </a:spcBef>
              <a:spcAft>
                <a:spcPts val="0"/>
              </a:spcAft>
              <a:buSzPts val="1400"/>
              <a:buChar char="•"/>
              <a:defRPr/>
            </a:lvl3pPr>
            <a:lvl4pPr marL="1828800" lvl="3" indent="-317500" algn="l" rtl="0">
              <a:lnSpc>
                <a:spcPct val="100000"/>
              </a:lnSpc>
              <a:spcBef>
                <a:spcPts val="1000"/>
              </a:spcBef>
              <a:spcAft>
                <a:spcPts val="0"/>
              </a:spcAft>
              <a:buSzPts val="1400"/>
              <a:buChar char="•"/>
              <a:defRPr/>
            </a:lvl4pPr>
            <a:lvl5pPr marL="2286000" lvl="4" indent="-317500" algn="l" rtl="0">
              <a:lnSpc>
                <a:spcPct val="100000"/>
              </a:lnSpc>
              <a:spcBef>
                <a:spcPts val="1000"/>
              </a:spcBef>
              <a:spcAft>
                <a:spcPts val="0"/>
              </a:spcAft>
              <a:buSzPts val="1400"/>
              <a:buChar char="•"/>
              <a:defRPr/>
            </a:lvl5pPr>
            <a:lvl6pPr marL="2743200" lvl="5" indent="-317500" algn="l" rtl="0">
              <a:lnSpc>
                <a:spcPct val="100000"/>
              </a:lnSpc>
              <a:spcBef>
                <a:spcPts val="1000"/>
              </a:spcBef>
              <a:spcAft>
                <a:spcPts val="0"/>
              </a:spcAft>
              <a:buSzPts val="1400"/>
              <a:buChar char="•"/>
              <a:defRPr/>
            </a:lvl6pPr>
            <a:lvl7pPr marL="3200400" lvl="6" indent="-317500" algn="l" rtl="0">
              <a:lnSpc>
                <a:spcPct val="100000"/>
              </a:lnSpc>
              <a:spcBef>
                <a:spcPts val="1000"/>
              </a:spcBef>
              <a:spcAft>
                <a:spcPts val="0"/>
              </a:spcAft>
              <a:buSzPts val="1400"/>
              <a:buChar char="•"/>
              <a:defRPr/>
            </a:lvl7pPr>
            <a:lvl8pPr marL="3657600" lvl="7" indent="-317500" algn="l" rtl="0">
              <a:lnSpc>
                <a:spcPct val="100000"/>
              </a:lnSpc>
              <a:spcBef>
                <a:spcPts val="1000"/>
              </a:spcBef>
              <a:spcAft>
                <a:spcPts val="0"/>
              </a:spcAft>
              <a:buSzPts val="1400"/>
              <a:buChar char="•"/>
              <a:defRPr/>
            </a:lvl8pPr>
            <a:lvl9pPr marL="4114800" lvl="8" indent="-317500" algn="l" rtl="0">
              <a:lnSpc>
                <a:spcPct val="100000"/>
              </a:lnSpc>
              <a:spcBef>
                <a:spcPts val="1000"/>
              </a:spcBef>
              <a:spcAft>
                <a:spcPts val="1000"/>
              </a:spcAft>
              <a:buSzPts val="1400"/>
              <a:buChar char="•"/>
              <a:defRPr/>
            </a:lvl9pPr>
          </a:lstStyle>
          <a:p>
            <a:endParaRPr/>
          </a:p>
        </p:txBody>
      </p:sp>
      <p:cxnSp>
        <p:nvCxnSpPr>
          <p:cNvPr id="2145" name="Google Shape;2145;p104"/>
          <p:cNvCxnSpPr/>
          <p:nvPr/>
        </p:nvCxnSpPr>
        <p:spPr>
          <a:xfrm>
            <a:off x="6102798" y="3558547"/>
            <a:ext cx="537600" cy="0"/>
          </a:xfrm>
          <a:prstGeom prst="straightConnector1">
            <a:avLst/>
          </a:prstGeom>
          <a:noFill/>
          <a:ln w="19050" cap="rnd" cmpd="sng">
            <a:solidFill>
              <a:schemeClr val="accent1"/>
            </a:solidFill>
            <a:prstDash val="solid"/>
            <a:round/>
            <a:headEnd type="none" w="sm" len="sm"/>
            <a:tailEnd type="none" w="sm" len="sm"/>
          </a:ln>
        </p:spPr>
      </p:cxnSp>
      <p:sp>
        <p:nvSpPr>
          <p:cNvPr id="2146" name="Google Shape;2146;p104"/>
          <p:cNvSpPr txBox="1">
            <a:spLocks noGrp="1"/>
          </p:cNvSpPr>
          <p:nvPr>
            <p:ph type="body" idx="3"/>
          </p:nvPr>
        </p:nvSpPr>
        <p:spPr>
          <a:xfrm>
            <a:off x="457347" y="2810266"/>
            <a:ext cx="53313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800">
                <a:solidFill>
                  <a:schemeClr val="accent1"/>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2147" name="Google Shape;2147;p104"/>
          <p:cNvSpPr txBox="1">
            <a:spLocks noGrp="1"/>
          </p:cNvSpPr>
          <p:nvPr>
            <p:ph type="body" idx="4"/>
          </p:nvPr>
        </p:nvSpPr>
        <p:spPr>
          <a:xfrm>
            <a:off x="6102798" y="2815375"/>
            <a:ext cx="53313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800">
                <a:solidFill>
                  <a:schemeClr val="accent1"/>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2148" name="Google Shape;2148;p104"/>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6. Bar 4 title content">
  <p:cSld name="6. Bar 4 title content">
    <p:spTree>
      <p:nvGrpSpPr>
        <p:cNvPr id="1" name="Shape 2149"/>
        <p:cNvGrpSpPr/>
        <p:nvPr/>
      </p:nvGrpSpPr>
      <p:grpSpPr>
        <a:xfrm>
          <a:off x="0" y="0"/>
          <a:ext cx="0" cy="0"/>
          <a:chOff x="0" y="0"/>
          <a:chExt cx="0" cy="0"/>
        </a:xfrm>
      </p:grpSpPr>
      <p:sp>
        <p:nvSpPr>
          <p:cNvPr id="2150" name="Google Shape;2150;p105"/>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151" name="Google Shape;2151;p105"/>
          <p:cNvSpPr txBox="1">
            <a:spLocks noGrp="1"/>
          </p:cNvSpPr>
          <p:nvPr>
            <p:ph type="body" idx="1"/>
          </p:nvPr>
        </p:nvSpPr>
        <p:spPr>
          <a:xfrm>
            <a:off x="443900" y="2743201"/>
            <a:ext cx="3455700" cy="33489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cxnSp>
        <p:nvCxnSpPr>
          <p:cNvPr id="2152" name="Google Shape;2152;p105"/>
          <p:cNvCxnSpPr/>
          <p:nvPr/>
        </p:nvCxnSpPr>
        <p:spPr>
          <a:xfrm>
            <a:off x="443900" y="2541494"/>
            <a:ext cx="537600" cy="0"/>
          </a:xfrm>
          <a:prstGeom prst="straightConnector1">
            <a:avLst/>
          </a:prstGeom>
          <a:noFill/>
          <a:ln w="19050" cap="rnd" cmpd="sng">
            <a:solidFill>
              <a:schemeClr val="accent1"/>
            </a:solidFill>
            <a:prstDash val="solid"/>
            <a:round/>
            <a:headEnd type="none" w="sm" len="sm"/>
            <a:tailEnd type="none" w="sm" len="sm"/>
          </a:ln>
        </p:spPr>
      </p:cxnSp>
      <p:sp>
        <p:nvSpPr>
          <p:cNvPr id="2153" name="Google Shape;2153;p105"/>
          <p:cNvSpPr txBox="1">
            <a:spLocks noGrp="1"/>
          </p:cNvSpPr>
          <p:nvPr>
            <p:ph type="body" idx="2"/>
          </p:nvPr>
        </p:nvSpPr>
        <p:spPr>
          <a:xfrm>
            <a:off x="4208928" y="2743201"/>
            <a:ext cx="3455700" cy="33489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cxnSp>
        <p:nvCxnSpPr>
          <p:cNvPr id="2154" name="Google Shape;2154;p105"/>
          <p:cNvCxnSpPr/>
          <p:nvPr/>
        </p:nvCxnSpPr>
        <p:spPr>
          <a:xfrm>
            <a:off x="4208928" y="2541494"/>
            <a:ext cx="537600" cy="0"/>
          </a:xfrm>
          <a:prstGeom prst="straightConnector1">
            <a:avLst/>
          </a:prstGeom>
          <a:noFill/>
          <a:ln w="19050" cap="rnd" cmpd="sng">
            <a:solidFill>
              <a:schemeClr val="accent3"/>
            </a:solidFill>
            <a:prstDash val="solid"/>
            <a:round/>
            <a:headEnd type="none" w="sm" len="sm"/>
            <a:tailEnd type="none" w="sm" len="sm"/>
          </a:ln>
        </p:spPr>
      </p:cxnSp>
      <p:sp>
        <p:nvSpPr>
          <p:cNvPr id="2155" name="Google Shape;2155;p105"/>
          <p:cNvSpPr txBox="1">
            <a:spLocks noGrp="1"/>
          </p:cNvSpPr>
          <p:nvPr>
            <p:ph type="body" idx="3"/>
          </p:nvPr>
        </p:nvSpPr>
        <p:spPr>
          <a:xfrm>
            <a:off x="457347" y="1793213"/>
            <a:ext cx="34557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800">
                <a:solidFill>
                  <a:schemeClr val="accent1"/>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2156" name="Google Shape;2156;p105"/>
          <p:cNvSpPr txBox="1">
            <a:spLocks noGrp="1"/>
          </p:cNvSpPr>
          <p:nvPr>
            <p:ph type="body" idx="4"/>
          </p:nvPr>
        </p:nvSpPr>
        <p:spPr>
          <a:xfrm>
            <a:off x="4208928" y="1798322"/>
            <a:ext cx="34557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Clr>
                <a:schemeClr val="accent3"/>
              </a:buClr>
              <a:buSzPts val="1400"/>
              <a:buFont typeface="Exo 2"/>
              <a:buNone/>
              <a:defRPr sz="2800">
                <a:solidFill>
                  <a:schemeClr val="accent3"/>
                </a:solidFill>
                <a:latin typeface="Exo 2"/>
                <a:ea typeface="Exo 2"/>
                <a:cs typeface="Exo 2"/>
                <a:sym typeface="Exo 2"/>
              </a:defRPr>
            </a:lvl1pPr>
            <a:lvl2pPr marL="914400" lvl="1" indent="-317500" algn="l" rtl="0">
              <a:lnSpc>
                <a:spcPct val="100000"/>
              </a:lnSpc>
              <a:spcBef>
                <a:spcPts val="1600"/>
              </a:spcBef>
              <a:spcAft>
                <a:spcPts val="0"/>
              </a:spcAft>
              <a:buClr>
                <a:schemeClr val="accent3"/>
              </a:buClr>
              <a:buSzPts val="1400"/>
              <a:buFont typeface="Exo 2"/>
              <a:buChar char="•"/>
              <a:defRPr>
                <a:solidFill>
                  <a:schemeClr val="accent3"/>
                </a:solidFill>
                <a:latin typeface="Exo 2"/>
                <a:ea typeface="Exo 2"/>
                <a:cs typeface="Exo 2"/>
                <a:sym typeface="Exo 2"/>
              </a:defRPr>
            </a:lvl2pPr>
            <a:lvl3pPr marL="1371600" lvl="2" indent="-317500" algn="l" rtl="0">
              <a:lnSpc>
                <a:spcPct val="100000"/>
              </a:lnSpc>
              <a:spcBef>
                <a:spcPts val="1600"/>
              </a:spcBef>
              <a:spcAft>
                <a:spcPts val="0"/>
              </a:spcAft>
              <a:buClr>
                <a:schemeClr val="accent3"/>
              </a:buClr>
              <a:buSzPts val="1400"/>
              <a:buFont typeface="Exo 2"/>
              <a:buChar char="•"/>
              <a:defRPr>
                <a:solidFill>
                  <a:schemeClr val="accent3"/>
                </a:solidFill>
                <a:latin typeface="Exo 2"/>
                <a:ea typeface="Exo 2"/>
                <a:cs typeface="Exo 2"/>
                <a:sym typeface="Exo 2"/>
              </a:defRPr>
            </a:lvl3pPr>
            <a:lvl4pPr marL="1828800" lvl="3" indent="-317500" algn="l" rtl="0">
              <a:lnSpc>
                <a:spcPct val="100000"/>
              </a:lnSpc>
              <a:spcBef>
                <a:spcPts val="1600"/>
              </a:spcBef>
              <a:spcAft>
                <a:spcPts val="0"/>
              </a:spcAft>
              <a:buClr>
                <a:schemeClr val="accent3"/>
              </a:buClr>
              <a:buSzPts val="1400"/>
              <a:buFont typeface="Exo 2"/>
              <a:buChar char="•"/>
              <a:defRPr>
                <a:solidFill>
                  <a:schemeClr val="accent3"/>
                </a:solidFill>
                <a:latin typeface="Exo 2"/>
                <a:ea typeface="Exo 2"/>
                <a:cs typeface="Exo 2"/>
                <a:sym typeface="Exo 2"/>
              </a:defRPr>
            </a:lvl4pPr>
            <a:lvl5pPr marL="2286000" lvl="4" indent="-317500" algn="l" rtl="0">
              <a:lnSpc>
                <a:spcPct val="100000"/>
              </a:lnSpc>
              <a:spcBef>
                <a:spcPts val="1600"/>
              </a:spcBef>
              <a:spcAft>
                <a:spcPts val="0"/>
              </a:spcAft>
              <a:buClr>
                <a:schemeClr val="accent3"/>
              </a:buClr>
              <a:buSzPts val="1400"/>
              <a:buFont typeface="Exo 2"/>
              <a:buChar char="•"/>
              <a:defRPr>
                <a:solidFill>
                  <a:schemeClr val="accent3"/>
                </a:solidFill>
                <a:latin typeface="Exo 2"/>
                <a:ea typeface="Exo 2"/>
                <a:cs typeface="Exo 2"/>
                <a:sym typeface="Exo 2"/>
              </a:defRPr>
            </a:lvl5pPr>
            <a:lvl6pPr marL="2743200" lvl="5" indent="-317500" algn="l" rtl="0">
              <a:lnSpc>
                <a:spcPct val="100000"/>
              </a:lnSpc>
              <a:spcBef>
                <a:spcPts val="1600"/>
              </a:spcBef>
              <a:spcAft>
                <a:spcPts val="0"/>
              </a:spcAft>
              <a:buClr>
                <a:schemeClr val="accent3"/>
              </a:buClr>
              <a:buSzPts val="1400"/>
              <a:buFont typeface="Exo 2"/>
              <a:buChar char="•"/>
              <a:defRPr>
                <a:solidFill>
                  <a:schemeClr val="accent3"/>
                </a:solidFill>
                <a:latin typeface="Exo 2"/>
                <a:ea typeface="Exo 2"/>
                <a:cs typeface="Exo 2"/>
                <a:sym typeface="Exo 2"/>
              </a:defRPr>
            </a:lvl6pPr>
            <a:lvl7pPr marL="3200400" lvl="6" indent="-317500" algn="l" rtl="0">
              <a:lnSpc>
                <a:spcPct val="100000"/>
              </a:lnSpc>
              <a:spcBef>
                <a:spcPts val="1600"/>
              </a:spcBef>
              <a:spcAft>
                <a:spcPts val="0"/>
              </a:spcAft>
              <a:buClr>
                <a:schemeClr val="accent3"/>
              </a:buClr>
              <a:buSzPts val="1400"/>
              <a:buFont typeface="Exo 2"/>
              <a:buChar char="•"/>
              <a:defRPr>
                <a:solidFill>
                  <a:schemeClr val="accent3"/>
                </a:solidFill>
                <a:latin typeface="Exo 2"/>
                <a:ea typeface="Exo 2"/>
                <a:cs typeface="Exo 2"/>
                <a:sym typeface="Exo 2"/>
              </a:defRPr>
            </a:lvl7pPr>
            <a:lvl8pPr marL="3657600" lvl="7" indent="-317500" algn="l" rtl="0">
              <a:lnSpc>
                <a:spcPct val="100000"/>
              </a:lnSpc>
              <a:spcBef>
                <a:spcPts val="1600"/>
              </a:spcBef>
              <a:spcAft>
                <a:spcPts val="0"/>
              </a:spcAft>
              <a:buClr>
                <a:schemeClr val="accent3"/>
              </a:buClr>
              <a:buSzPts val="1400"/>
              <a:buFont typeface="Exo 2"/>
              <a:buChar char="•"/>
              <a:defRPr>
                <a:solidFill>
                  <a:schemeClr val="accent3"/>
                </a:solidFill>
                <a:latin typeface="Exo 2"/>
                <a:ea typeface="Exo 2"/>
                <a:cs typeface="Exo 2"/>
                <a:sym typeface="Exo 2"/>
              </a:defRPr>
            </a:lvl8pPr>
            <a:lvl9pPr marL="4114800" lvl="8" indent="-317500" algn="l" rtl="0">
              <a:lnSpc>
                <a:spcPct val="100000"/>
              </a:lnSpc>
              <a:spcBef>
                <a:spcPts val="1600"/>
              </a:spcBef>
              <a:spcAft>
                <a:spcPts val="1600"/>
              </a:spcAft>
              <a:buClr>
                <a:schemeClr val="accent3"/>
              </a:buClr>
              <a:buSzPts val="1400"/>
              <a:buFont typeface="Exo 2"/>
              <a:buChar char="•"/>
              <a:defRPr>
                <a:solidFill>
                  <a:schemeClr val="accent3"/>
                </a:solidFill>
                <a:latin typeface="Exo 2"/>
                <a:ea typeface="Exo 2"/>
                <a:cs typeface="Exo 2"/>
                <a:sym typeface="Exo 2"/>
              </a:defRPr>
            </a:lvl9pPr>
          </a:lstStyle>
          <a:p>
            <a:endParaRPr/>
          </a:p>
        </p:txBody>
      </p:sp>
      <p:sp>
        <p:nvSpPr>
          <p:cNvPr id="2157" name="Google Shape;2157;p105"/>
          <p:cNvSpPr txBox="1">
            <a:spLocks noGrp="1"/>
          </p:cNvSpPr>
          <p:nvPr>
            <p:ph type="body" idx="5"/>
          </p:nvPr>
        </p:nvSpPr>
        <p:spPr>
          <a:xfrm>
            <a:off x="7974539" y="2748384"/>
            <a:ext cx="3455700" cy="33489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cxnSp>
        <p:nvCxnSpPr>
          <p:cNvPr id="2158" name="Google Shape;2158;p105"/>
          <p:cNvCxnSpPr/>
          <p:nvPr/>
        </p:nvCxnSpPr>
        <p:spPr>
          <a:xfrm>
            <a:off x="7974539" y="2546677"/>
            <a:ext cx="537600" cy="0"/>
          </a:xfrm>
          <a:prstGeom prst="straightConnector1">
            <a:avLst/>
          </a:prstGeom>
          <a:noFill/>
          <a:ln w="19050" cap="rnd" cmpd="sng">
            <a:solidFill>
              <a:schemeClr val="accent6"/>
            </a:solidFill>
            <a:prstDash val="solid"/>
            <a:round/>
            <a:headEnd type="none" w="sm" len="sm"/>
            <a:tailEnd type="none" w="sm" len="sm"/>
          </a:ln>
        </p:spPr>
      </p:cxnSp>
      <p:sp>
        <p:nvSpPr>
          <p:cNvPr id="2159" name="Google Shape;2159;p105"/>
          <p:cNvSpPr txBox="1">
            <a:spLocks noGrp="1"/>
          </p:cNvSpPr>
          <p:nvPr>
            <p:ph type="body" idx="6"/>
          </p:nvPr>
        </p:nvSpPr>
        <p:spPr>
          <a:xfrm>
            <a:off x="7974539" y="1803505"/>
            <a:ext cx="34557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Clr>
                <a:schemeClr val="accent6"/>
              </a:buClr>
              <a:buSzPts val="1400"/>
              <a:buFont typeface="Exo 2"/>
              <a:buNone/>
              <a:defRPr sz="2800">
                <a:solidFill>
                  <a:schemeClr val="accent6"/>
                </a:solidFill>
                <a:latin typeface="Exo 2"/>
                <a:ea typeface="Exo 2"/>
                <a:cs typeface="Exo 2"/>
                <a:sym typeface="Exo 2"/>
              </a:defRPr>
            </a:lvl1pPr>
            <a:lvl2pPr marL="914400" lvl="1" indent="-317500" algn="l" rtl="0">
              <a:lnSpc>
                <a:spcPct val="100000"/>
              </a:lnSpc>
              <a:spcBef>
                <a:spcPts val="1600"/>
              </a:spcBef>
              <a:spcAft>
                <a:spcPts val="0"/>
              </a:spcAft>
              <a:buClr>
                <a:schemeClr val="accent6"/>
              </a:buClr>
              <a:buSzPts val="1400"/>
              <a:buFont typeface="Exo 2"/>
              <a:buChar char="•"/>
              <a:defRPr>
                <a:solidFill>
                  <a:schemeClr val="accent6"/>
                </a:solidFill>
                <a:latin typeface="Exo 2"/>
                <a:ea typeface="Exo 2"/>
                <a:cs typeface="Exo 2"/>
                <a:sym typeface="Exo 2"/>
              </a:defRPr>
            </a:lvl2pPr>
            <a:lvl3pPr marL="1371600" lvl="2" indent="-317500" algn="l" rtl="0">
              <a:lnSpc>
                <a:spcPct val="100000"/>
              </a:lnSpc>
              <a:spcBef>
                <a:spcPts val="1600"/>
              </a:spcBef>
              <a:spcAft>
                <a:spcPts val="0"/>
              </a:spcAft>
              <a:buClr>
                <a:schemeClr val="accent6"/>
              </a:buClr>
              <a:buSzPts val="1400"/>
              <a:buFont typeface="Exo 2"/>
              <a:buChar char="•"/>
              <a:defRPr>
                <a:solidFill>
                  <a:schemeClr val="accent6"/>
                </a:solidFill>
                <a:latin typeface="Exo 2"/>
                <a:ea typeface="Exo 2"/>
                <a:cs typeface="Exo 2"/>
                <a:sym typeface="Exo 2"/>
              </a:defRPr>
            </a:lvl3pPr>
            <a:lvl4pPr marL="1828800" lvl="3" indent="-317500" algn="l" rtl="0">
              <a:lnSpc>
                <a:spcPct val="100000"/>
              </a:lnSpc>
              <a:spcBef>
                <a:spcPts val="1600"/>
              </a:spcBef>
              <a:spcAft>
                <a:spcPts val="0"/>
              </a:spcAft>
              <a:buClr>
                <a:schemeClr val="accent6"/>
              </a:buClr>
              <a:buSzPts val="1400"/>
              <a:buFont typeface="Exo 2"/>
              <a:buChar char="•"/>
              <a:defRPr>
                <a:solidFill>
                  <a:schemeClr val="accent6"/>
                </a:solidFill>
                <a:latin typeface="Exo 2"/>
                <a:ea typeface="Exo 2"/>
                <a:cs typeface="Exo 2"/>
                <a:sym typeface="Exo 2"/>
              </a:defRPr>
            </a:lvl4pPr>
            <a:lvl5pPr marL="2286000" lvl="4" indent="-317500" algn="l" rtl="0">
              <a:lnSpc>
                <a:spcPct val="100000"/>
              </a:lnSpc>
              <a:spcBef>
                <a:spcPts val="1600"/>
              </a:spcBef>
              <a:spcAft>
                <a:spcPts val="0"/>
              </a:spcAft>
              <a:buClr>
                <a:schemeClr val="accent6"/>
              </a:buClr>
              <a:buSzPts val="1400"/>
              <a:buFont typeface="Exo 2"/>
              <a:buChar char="•"/>
              <a:defRPr>
                <a:solidFill>
                  <a:schemeClr val="accent6"/>
                </a:solidFill>
                <a:latin typeface="Exo 2"/>
                <a:ea typeface="Exo 2"/>
                <a:cs typeface="Exo 2"/>
                <a:sym typeface="Exo 2"/>
              </a:defRPr>
            </a:lvl5pPr>
            <a:lvl6pPr marL="2743200" lvl="5" indent="-317500" algn="l" rtl="0">
              <a:lnSpc>
                <a:spcPct val="100000"/>
              </a:lnSpc>
              <a:spcBef>
                <a:spcPts val="1600"/>
              </a:spcBef>
              <a:spcAft>
                <a:spcPts val="0"/>
              </a:spcAft>
              <a:buClr>
                <a:schemeClr val="accent6"/>
              </a:buClr>
              <a:buSzPts val="1400"/>
              <a:buFont typeface="Exo 2"/>
              <a:buChar char="•"/>
              <a:defRPr>
                <a:solidFill>
                  <a:schemeClr val="accent6"/>
                </a:solidFill>
                <a:latin typeface="Exo 2"/>
                <a:ea typeface="Exo 2"/>
                <a:cs typeface="Exo 2"/>
                <a:sym typeface="Exo 2"/>
              </a:defRPr>
            </a:lvl6pPr>
            <a:lvl7pPr marL="3200400" lvl="6" indent="-317500" algn="l" rtl="0">
              <a:lnSpc>
                <a:spcPct val="100000"/>
              </a:lnSpc>
              <a:spcBef>
                <a:spcPts val="1600"/>
              </a:spcBef>
              <a:spcAft>
                <a:spcPts val="0"/>
              </a:spcAft>
              <a:buClr>
                <a:schemeClr val="accent6"/>
              </a:buClr>
              <a:buSzPts val="1400"/>
              <a:buFont typeface="Exo 2"/>
              <a:buChar char="•"/>
              <a:defRPr>
                <a:solidFill>
                  <a:schemeClr val="accent6"/>
                </a:solidFill>
                <a:latin typeface="Exo 2"/>
                <a:ea typeface="Exo 2"/>
                <a:cs typeface="Exo 2"/>
                <a:sym typeface="Exo 2"/>
              </a:defRPr>
            </a:lvl7pPr>
            <a:lvl8pPr marL="3657600" lvl="7" indent="-317500" algn="l" rtl="0">
              <a:lnSpc>
                <a:spcPct val="100000"/>
              </a:lnSpc>
              <a:spcBef>
                <a:spcPts val="1600"/>
              </a:spcBef>
              <a:spcAft>
                <a:spcPts val="0"/>
              </a:spcAft>
              <a:buClr>
                <a:schemeClr val="accent6"/>
              </a:buClr>
              <a:buSzPts val="1400"/>
              <a:buFont typeface="Exo 2"/>
              <a:buChar char="•"/>
              <a:defRPr>
                <a:solidFill>
                  <a:schemeClr val="accent6"/>
                </a:solidFill>
                <a:latin typeface="Exo 2"/>
                <a:ea typeface="Exo 2"/>
                <a:cs typeface="Exo 2"/>
                <a:sym typeface="Exo 2"/>
              </a:defRPr>
            </a:lvl8pPr>
            <a:lvl9pPr marL="4114800" lvl="8" indent="-317500" algn="l" rtl="0">
              <a:lnSpc>
                <a:spcPct val="100000"/>
              </a:lnSpc>
              <a:spcBef>
                <a:spcPts val="1600"/>
              </a:spcBef>
              <a:spcAft>
                <a:spcPts val="1600"/>
              </a:spcAft>
              <a:buClr>
                <a:schemeClr val="accent6"/>
              </a:buClr>
              <a:buSzPts val="1400"/>
              <a:buFont typeface="Exo 2"/>
              <a:buChar char="•"/>
              <a:defRPr>
                <a:solidFill>
                  <a:schemeClr val="accent6"/>
                </a:solidFill>
                <a:latin typeface="Exo 2"/>
                <a:ea typeface="Exo 2"/>
                <a:cs typeface="Exo 2"/>
                <a:sym typeface="Exo 2"/>
              </a:defRPr>
            </a:lvl9pPr>
          </a:lstStyle>
          <a:p>
            <a:endParaRPr/>
          </a:p>
        </p:txBody>
      </p:sp>
      <p:sp>
        <p:nvSpPr>
          <p:cNvPr id="2160" name="Google Shape;2160;p105"/>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6. Bar 3 title content">
  <p:cSld name="6. Bar 3 title content">
    <p:spTree>
      <p:nvGrpSpPr>
        <p:cNvPr id="1" name="Shape 2161"/>
        <p:cNvGrpSpPr/>
        <p:nvPr/>
      </p:nvGrpSpPr>
      <p:grpSpPr>
        <a:xfrm>
          <a:off x="0" y="0"/>
          <a:ext cx="0" cy="0"/>
          <a:chOff x="0" y="0"/>
          <a:chExt cx="0" cy="0"/>
        </a:xfrm>
      </p:grpSpPr>
      <p:sp>
        <p:nvSpPr>
          <p:cNvPr id="2162" name="Google Shape;2162;p106"/>
          <p:cNvSpPr txBox="1">
            <a:spLocks noGrp="1"/>
          </p:cNvSpPr>
          <p:nvPr>
            <p:ph type="body" idx="1"/>
          </p:nvPr>
        </p:nvSpPr>
        <p:spPr>
          <a:xfrm>
            <a:off x="443900" y="2743201"/>
            <a:ext cx="3455700" cy="33489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sp>
        <p:nvSpPr>
          <p:cNvPr id="2163" name="Google Shape;2163;p106"/>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36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2164" name="Google Shape;2164;p106"/>
          <p:cNvCxnSpPr/>
          <p:nvPr/>
        </p:nvCxnSpPr>
        <p:spPr>
          <a:xfrm>
            <a:off x="443900" y="2541494"/>
            <a:ext cx="537600" cy="0"/>
          </a:xfrm>
          <a:prstGeom prst="straightConnector1">
            <a:avLst/>
          </a:prstGeom>
          <a:noFill/>
          <a:ln w="19050" cap="rnd" cmpd="sng">
            <a:solidFill>
              <a:schemeClr val="accent3"/>
            </a:solidFill>
            <a:prstDash val="solid"/>
            <a:round/>
            <a:headEnd type="none" w="sm" len="sm"/>
            <a:tailEnd type="none" w="sm" len="sm"/>
          </a:ln>
        </p:spPr>
      </p:cxnSp>
      <p:sp>
        <p:nvSpPr>
          <p:cNvPr id="2165" name="Google Shape;2165;p106"/>
          <p:cNvSpPr txBox="1">
            <a:spLocks noGrp="1"/>
          </p:cNvSpPr>
          <p:nvPr>
            <p:ph type="body" idx="2"/>
          </p:nvPr>
        </p:nvSpPr>
        <p:spPr>
          <a:xfrm>
            <a:off x="4208928" y="2743201"/>
            <a:ext cx="3455700" cy="33489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cxnSp>
        <p:nvCxnSpPr>
          <p:cNvPr id="2166" name="Google Shape;2166;p106"/>
          <p:cNvCxnSpPr/>
          <p:nvPr/>
        </p:nvCxnSpPr>
        <p:spPr>
          <a:xfrm>
            <a:off x="4208928" y="2541494"/>
            <a:ext cx="537600" cy="0"/>
          </a:xfrm>
          <a:prstGeom prst="straightConnector1">
            <a:avLst/>
          </a:prstGeom>
          <a:noFill/>
          <a:ln w="19050" cap="rnd" cmpd="sng">
            <a:solidFill>
              <a:schemeClr val="accent3"/>
            </a:solidFill>
            <a:prstDash val="solid"/>
            <a:round/>
            <a:headEnd type="none" w="sm" len="sm"/>
            <a:tailEnd type="none" w="sm" len="sm"/>
          </a:ln>
        </p:spPr>
      </p:cxnSp>
      <p:sp>
        <p:nvSpPr>
          <p:cNvPr id="2167" name="Google Shape;2167;p106"/>
          <p:cNvSpPr txBox="1">
            <a:spLocks noGrp="1"/>
          </p:cNvSpPr>
          <p:nvPr>
            <p:ph type="body" idx="3"/>
          </p:nvPr>
        </p:nvSpPr>
        <p:spPr>
          <a:xfrm>
            <a:off x="457347" y="1793213"/>
            <a:ext cx="34557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800">
                <a:solidFill>
                  <a:schemeClr val="accent3"/>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2168" name="Google Shape;2168;p106"/>
          <p:cNvSpPr txBox="1">
            <a:spLocks noGrp="1"/>
          </p:cNvSpPr>
          <p:nvPr>
            <p:ph type="body" idx="4"/>
          </p:nvPr>
        </p:nvSpPr>
        <p:spPr>
          <a:xfrm>
            <a:off x="4208928" y="1798322"/>
            <a:ext cx="34557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800">
                <a:solidFill>
                  <a:schemeClr val="accent3"/>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2169" name="Google Shape;2169;p106"/>
          <p:cNvSpPr txBox="1">
            <a:spLocks noGrp="1"/>
          </p:cNvSpPr>
          <p:nvPr>
            <p:ph type="body" idx="5"/>
          </p:nvPr>
        </p:nvSpPr>
        <p:spPr>
          <a:xfrm>
            <a:off x="7974539" y="2748384"/>
            <a:ext cx="3455700" cy="33489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600"/>
              </a:spcBef>
              <a:spcAft>
                <a:spcPts val="0"/>
              </a:spcAft>
              <a:buSzPts val="1400"/>
              <a:buChar char="•"/>
              <a:defRPr i="0"/>
            </a:lvl1pPr>
            <a:lvl2pPr marL="914400" lvl="1" indent="-317500" algn="l" rtl="0">
              <a:lnSpc>
                <a:spcPct val="115000"/>
              </a:lnSpc>
              <a:spcBef>
                <a:spcPts val="1000"/>
              </a:spcBef>
              <a:spcAft>
                <a:spcPts val="0"/>
              </a:spcAft>
              <a:buSzPts val="1400"/>
              <a:buChar char="•"/>
              <a:defRPr/>
            </a:lvl2pPr>
            <a:lvl3pPr marL="1371600" lvl="2" indent="-317500" algn="l" rtl="0">
              <a:lnSpc>
                <a:spcPct val="115000"/>
              </a:lnSpc>
              <a:spcBef>
                <a:spcPts val="1000"/>
              </a:spcBef>
              <a:spcAft>
                <a:spcPts val="0"/>
              </a:spcAft>
              <a:buSzPts val="1400"/>
              <a:buChar char="•"/>
              <a:defRPr/>
            </a:lvl3pPr>
            <a:lvl4pPr marL="1828800" lvl="3" indent="-317500" algn="l" rtl="0">
              <a:lnSpc>
                <a:spcPct val="115000"/>
              </a:lnSpc>
              <a:spcBef>
                <a:spcPts val="1000"/>
              </a:spcBef>
              <a:spcAft>
                <a:spcPts val="0"/>
              </a:spcAft>
              <a:buSzPts val="1400"/>
              <a:buChar char="•"/>
              <a:defRPr/>
            </a:lvl4pPr>
            <a:lvl5pPr marL="2286000" lvl="4" indent="-317500" algn="l" rtl="0">
              <a:lnSpc>
                <a:spcPct val="115000"/>
              </a:lnSpc>
              <a:spcBef>
                <a:spcPts val="1000"/>
              </a:spcBef>
              <a:spcAft>
                <a:spcPts val="0"/>
              </a:spcAft>
              <a:buSzPts val="1400"/>
              <a:buChar char="•"/>
              <a:defRPr/>
            </a:lvl5pPr>
            <a:lvl6pPr marL="2743200" lvl="5" indent="-317500" algn="l" rtl="0">
              <a:lnSpc>
                <a:spcPct val="115000"/>
              </a:lnSpc>
              <a:spcBef>
                <a:spcPts val="1000"/>
              </a:spcBef>
              <a:spcAft>
                <a:spcPts val="0"/>
              </a:spcAft>
              <a:buSzPts val="1400"/>
              <a:buChar char="•"/>
              <a:defRPr/>
            </a:lvl6pPr>
            <a:lvl7pPr marL="3200400" lvl="6" indent="-317500" algn="l" rtl="0">
              <a:lnSpc>
                <a:spcPct val="115000"/>
              </a:lnSpc>
              <a:spcBef>
                <a:spcPts val="1000"/>
              </a:spcBef>
              <a:spcAft>
                <a:spcPts val="0"/>
              </a:spcAft>
              <a:buSzPts val="1400"/>
              <a:buChar char="•"/>
              <a:defRPr/>
            </a:lvl7pPr>
            <a:lvl8pPr marL="3657600" lvl="7" indent="-317500" algn="l" rtl="0">
              <a:lnSpc>
                <a:spcPct val="115000"/>
              </a:lnSpc>
              <a:spcBef>
                <a:spcPts val="1000"/>
              </a:spcBef>
              <a:spcAft>
                <a:spcPts val="0"/>
              </a:spcAft>
              <a:buSzPts val="1400"/>
              <a:buChar char="•"/>
              <a:defRPr/>
            </a:lvl8pPr>
            <a:lvl9pPr marL="4114800" lvl="8" indent="-317500" algn="l" rtl="0">
              <a:lnSpc>
                <a:spcPct val="115000"/>
              </a:lnSpc>
              <a:spcBef>
                <a:spcPts val="1000"/>
              </a:spcBef>
              <a:spcAft>
                <a:spcPts val="1000"/>
              </a:spcAft>
              <a:buSzPts val="1400"/>
              <a:buChar char="•"/>
              <a:defRPr/>
            </a:lvl9pPr>
          </a:lstStyle>
          <a:p>
            <a:endParaRPr/>
          </a:p>
        </p:txBody>
      </p:sp>
      <p:cxnSp>
        <p:nvCxnSpPr>
          <p:cNvPr id="2170" name="Google Shape;2170;p106"/>
          <p:cNvCxnSpPr/>
          <p:nvPr/>
        </p:nvCxnSpPr>
        <p:spPr>
          <a:xfrm>
            <a:off x="7974539" y="2546677"/>
            <a:ext cx="537600" cy="0"/>
          </a:xfrm>
          <a:prstGeom prst="straightConnector1">
            <a:avLst/>
          </a:prstGeom>
          <a:noFill/>
          <a:ln w="19050" cap="rnd" cmpd="sng">
            <a:solidFill>
              <a:schemeClr val="accent3"/>
            </a:solidFill>
            <a:prstDash val="solid"/>
            <a:round/>
            <a:headEnd type="none" w="sm" len="sm"/>
            <a:tailEnd type="none" w="sm" len="sm"/>
          </a:ln>
        </p:spPr>
      </p:cxnSp>
      <p:sp>
        <p:nvSpPr>
          <p:cNvPr id="2171" name="Google Shape;2171;p106"/>
          <p:cNvSpPr txBox="1">
            <a:spLocks noGrp="1"/>
          </p:cNvSpPr>
          <p:nvPr>
            <p:ph type="body" idx="6"/>
          </p:nvPr>
        </p:nvSpPr>
        <p:spPr>
          <a:xfrm>
            <a:off x="7974539" y="1803505"/>
            <a:ext cx="3455700" cy="628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400"/>
              <a:buFont typeface="Exo 2"/>
              <a:buNone/>
              <a:defRPr sz="2800">
                <a:solidFill>
                  <a:schemeClr val="accent3"/>
                </a:solidFill>
                <a:latin typeface="Exo 2"/>
                <a:ea typeface="Exo 2"/>
                <a:cs typeface="Exo 2"/>
                <a:sym typeface="Exo 2"/>
              </a:defRPr>
            </a:lvl1pPr>
            <a:lvl2pPr marL="914400" lvl="1" indent="-317500" algn="l" rtl="0">
              <a:lnSpc>
                <a:spcPct val="100000"/>
              </a:lnSpc>
              <a:spcBef>
                <a:spcPts val="1600"/>
              </a:spcBef>
              <a:spcAft>
                <a:spcPts val="0"/>
              </a:spcAft>
              <a:buSzPts val="1400"/>
              <a:buFont typeface="Exo 2"/>
              <a:buChar char="•"/>
              <a:defRPr>
                <a:latin typeface="Exo 2"/>
                <a:ea typeface="Exo 2"/>
                <a:cs typeface="Exo 2"/>
                <a:sym typeface="Exo 2"/>
              </a:defRPr>
            </a:lvl2pPr>
            <a:lvl3pPr marL="1371600" lvl="2" indent="-317500" algn="l" rtl="0">
              <a:lnSpc>
                <a:spcPct val="100000"/>
              </a:lnSpc>
              <a:spcBef>
                <a:spcPts val="1600"/>
              </a:spcBef>
              <a:spcAft>
                <a:spcPts val="0"/>
              </a:spcAft>
              <a:buSzPts val="1400"/>
              <a:buFont typeface="Exo 2"/>
              <a:buChar char="•"/>
              <a:defRPr>
                <a:latin typeface="Exo 2"/>
                <a:ea typeface="Exo 2"/>
                <a:cs typeface="Exo 2"/>
                <a:sym typeface="Exo 2"/>
              </a:defRPr>
            </a:lvl3pPr>
            <a:lvl4pPr marL="1828800" lvl="3" indent="-317500" algn="l" rtl="0">
              <a:lnSpc>
                <a:spcPct val="100000"/>
              </a:lnSpc>
              <a:spcBef>
                <a:spcPts val="1600"/>
              </a:spcBef>
              <a:spcAft>
                <a:spcPts val="0"/>
              </a:spcAft>
              <a:buSzPts val="1400"/>
              <a:buFont typeface="Exo 2"/>
              <a:buChar char="•"/>
              <a:defRPr>
                <a:latin typeface="Exo 2"/>
                <a:ea typeface="Exo 2"/>
                <a:cs typeface="Exo 2"/>
                <a:sym typeface="Exo 2"/>
              </a:defRPr>
            </a:lvl4pPr>
            <a:lvl5pPr marL="2286000" lvl="4" indent="-317500" algn="l" rtl="0">
              <a:lnSpc>
                <a:spcPct val="100000"/>
              </a:lnSpc>
              <a:spcBef>
                <a:spcPts val="1600"/>
              </a:spcBef>
              <a:spcAft>
                <a:spcPts val="0"/>
              </a:spcAft>
              <a:buSzPts val="1400"/>
              <a:buFont typeface="Exo 2"/>
              <a:buChar char="•"/>
              <a:defRPr>
                <a:latin typeface="Exo 2"/>
                <a:ea typeface="Exo 2"/>
                <a:cs typeface="Exo 2"/>
                <a:sym typeface="Exo 2"/>
              </a:defRPr>
            </a:lvl5pPr>
            <a:lvl6pPr marL="2743200" lvl="5" indent="-317500" algn="l" rtl="0">
              <a:lnSpc>
                <a:spcPct val="100000"/>
              </a:lnSpc>
              <a:spcBef>
                <a:spcPts val="1600"/>
              </a:spcBef>
              <a:spcAft>
                <a:spcPts val="0"/>
              </a:spcAft>
              <a:buSzPts val="1400"/>
              <a:buFont typeface="Exo 2"/>
              <a:buChar char="•"/>
              <a:defRPr>
                <a:latin typeface="Exo 2"/>
                <a:ea typeface="Exo 2"/>
                <a:cs typeface="Exo 2"/>
                <a:sym typeface="Exo 2"/>
              </a:defRPr>
            </a:lvl6pPr>
            <a:lvl7pPr marL="3200400" lvl="6" indent="-317500" algn="l" rtl="0">
              <a:lnSpc>
                <a:spcPct val="100000"/>
              </a:lnSpc>
              <a:spcBef>
                <a:spcPts val="1600"/>
              </a:spcBef>
              <a:spcAft>
                <a:spcPts val="0"/>
              </a:spcAft>
              <a:buSzPts val="1400"/>
              <a:buFont typeface="Exo 2"/>
              <a:buChar char="•"/>
              <a:defRPr>
                <a:latin typeface="Exo 2"/>
                <a:ea typeface="Exo 2"/>
                <a:cs typeface="Exo 2"/>
                <a:sym typeface="Exo 2"/>
              </a:defRPr>
            </a:lvl7pPr>
            <a:lvl8pPr marL="3657600" lvl="7" indent="-317500" algn="l" rtl="0">
              <a:lnSpc>
                <a:spcPct val="100000"/>
              </a:lnSpc>
              <a:spcBef>
                <a:spcPts val="1600"/>
              </a:spcBef>
              <a:spcAft>
                <a:spcPts val="0"/>
              </a:spcAft>
              <a:buSzPts val="1400"/>
              <a:buFont typeface="Exo 2"/>
              <a:buChar char="•"/>
              <a:defRPr>
                <a:latin typeface="Exo 2"/>
                <a:ea typeface="Exo 2"/>
                <a:cs typeface="Exo 2"/>
                <a:sym typeface="Exo 2"/>
              </a:defRPr>
            </a:lvl8pPr>
            <a:lvl9pPr marL="4114800" lvl="8" indent="-317500" algn="l" rtl="0">
              <a:lnSpc>
                <a:spcPct val="100000"/>
              </a:lnSpc>
              <a:spcBef>
                <a:spcPts val="1600"/>
              </a:spcBef>
              <a:spcAft>
                <a:spcPts val="1600"/>
              </a:spcAft>
              <a:buSzPts val="1400"/>
              <a:buFont typeface="Exo 2"/>
              <a:buChar char="•"/>
              <a:defRPr>
                <a:latin typeface="Exo 2"/>
                <a:ea typeface="Exo 2"/>
                <a:cs typeface="Exo 2"/>
                <a:sym typeface="Exo 2"/>
              </a:defRPr>
            </a:lvl9pPr>
          </a:lstStyle>
          <a:p>
            <a:endParaRPr/>
          </a:p>
        </p:txBody>
      </p:sp>
      <p:sp>
        <p:nvSpPr>
          <p:cNvPr id="2172" name="Google Shape;2172;p106"/>
          <p:cNvSpPr/>
          <p:nvPr/>
        </p:nvSpPr>
        <p:spPr>
          <a:xfrm>
            <a:off x="0" y="0"/>
            <a:ext cx="12192000" cy="6858000"/>
          </a:xfrm>
          <a:custGeom>
            <a:avLst/>
            <a:gdLst/>
            <a:ahLst/>
            <a:cxnLst/>
            <a:rect l="l" t="t" r="r" b="b"/>
            <a:pathLst>
              <a:path w="12192000" h="6858000" extrusionOk="0">
                <a:moveTo>
                  <a:pt x="12182475" y="9525"/>
                </a:moveTo>
                <a:lnTo>
                  <a:pt x="12182475" y="6848475"/>
                </a:lnTo>
                <a:lnTo>
                  <a:pt x="9525" y="6848475"/>
                </a:lnTo>
                <a:lnTo>
                  <a:pt x="9525" y="9525"/>
                </a:lnTo>
                <a:lnTo>
                  <a:pt x="12182475" y="9525"/>
                </a:lnTo>
                <a:moveTo>
                  <a:pt x="12192000" y="0"/>
                </a:moveTo>
                <a:lnTo>
                  <a:pt x="0" y="0"/>
                </a:lnTo>
                <a:lnTo>
                  <a:pt x="0" y="6858000"/>
                </a:lnTo>
                <a:lnTo>
                  <a:pt x="12192000" y="6858000"/>
                </a:lnTo>
                <a:lnTo>
                  <a:pt x="12192000" y="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7.xml"/><Relationship Id="rId21" Type="http://schemas.openxmlformats.org/officeDocument/2006/relationships/slideLayout" Target="../slideLayouts/slideLayout92.xml"/><Relationship Id="rId42" Type="http://schemas.openxmlformats.org/officeDocument/2006/relationships/slideLayout" Target="../slideLayouts/slideLayout113.xml"/><Relationship Id="rId47" Type="http://schemas.openxmlformats.org/officeDocument/2006/relationships/slideLayout" Target="../slideLayouts/slideLayout118.xml"/><Relationship Id="rId63" Type="http://schemas.openxmlformats.org/officeDocument/2006/relationships/slideLayout" Target="../slideLayouts/slideLayout134.xml"/><Relationship Id="rId68" Type="http://schemas.openxmlformats.org/officeDocument/2006/relationships/slideLayout" Target="../slideLayouts/slideLayout139.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9" Type="http://schemas.openxmlformats.org/officeDocument/2006/relationships/slideLayout" Target="../slideLayouts/slideLayout100.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40" Type="http://schemas.openxmlformats.org/officeDocument/2006/relationships/slideLayout" Target="../slideLayouts/slideLayout111.xml"/><Relationship Id="rId45" Type="http://schemas.openxmlformats.org/officeDocument/2006/relationships/slideLayout" Target="../slideLayouts/slideLayout116.xml"/><Relationship Id="rId53" Type="http://schemas.openxmlformats.org/officeDocument/2006/relationships/slideLayout" Target="../slideLayouts/slideLayout124.xml"/><Relationship Id="rId58" Type="http://schemas.openxmlformats.org/officeDocument/2006/relationships/slideLayout" Target="../slideLayouts/slideLayout129.xml"/><Relationship Id="rId66" Type="http://schemas.openxmlformats.org/officeDocument/2006/relationships/slideLayout" Target="../slideLayouts/slideLayout137.xml"/><Relationship Id="rId5" Type="http://schemas.openxmlformats.org/officeDocument/2006/relationships/slideLayout" Target="../slideLayouts/slideLayout76.xml"/><Relationship Id="rId61" Type="http://schemas.openxmlformats.org/officeDocument/2006/relationships/slideLayout" Target="../slideLayouts/slideLayout132.xml"/><Relationship Id="rId19" Type="http://schemas.openxmlformats.org/officeDocument/2006/relationships/slideLayout" Target="../slideLayouts/slideLayout9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43" Type="http://schemas.openxmlformats.org/officeDocument/2006/relationships/slideLayout" Target="../slideLayouts/slideLayout114.xml"/><Relationship Id="rId48" Type="http://schemas.openxmlformats.org/officeDocument/2006/relationships/slideLayout" Target="../slideLayouts/slideLayout119.xml"/><Relationship Id="rId56" Type="http://schemas.openxmlformats.org/officeDocument/2006/relationships/slideLayout" Target="../slideLayouts/slideLayout127.xml"/><Relationship Id="rId64" Type="http://schemas.openxmlformats.org/officeDocument/2006/relationships/slideLayout" Target="../slideLayouts/slideLayout135.xml"/><Relationship Id="rId69" Type="http://schemas.openxmlformats.org/officeDocument/2006/relationships/slideLayout" Target="../slideLayouts/slideLayout140.xml"/><Relationship Id="rId8" Type="http://schemas.openxmlformats.org/officeDocument/2006/relationships/slideLayout" Target="../slideLayouts/slideLayout79.xml"/><Relationship Id="rId51" Type="http://schemas.openxmlformats.org/officeDocument/2006/relationships/slideLayout" Target="../slideLayouts/slideLayout122.xml"/><Relationship Id="rId3" Type="http://schemas.openxmlformats.org/officeDocument/2006/relationships/slideLayout" Target="../slideLayouts/slideLayout74.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 Id="rId46" Type="http://schemas.openxmlformats.org/officeDocument/2006/relationships/slideLayout" Target="../slideLayouts/slideLayout117.xml"/><Relationship Id="rId59" Type="http://schemas.openxmlformats.org/officeDocument/2006/relationships/slideLayout" Target="../slideLayouts/slideLayout130.xml"/><Relationship Id="rId67" Type="http://schemas.openxmlformats.org/officeDocument/2006/relationships/slideLayout" Target="../slideLayouts/slideLayout138.xml"/><Relationship Id="rId20" Type="http://schemas.openxmlformats.org/officeDocument/2006/relationships/slideLayout" Target="../slideLayouts/slideLayout91.xml"/><Relationship Id="rId41" Type="http://schemas.openxmlformats.org/officeDocument/2006/relationships/slideLayout" Target="../slideLayouts/slideLayout112.xml"/><Relationship Id="rId54" Type="http://schemas.openxmlformats.org/officeDocument/2006/relationships/slideLayout" Target="../slideLayouts/slideLayout125.xml"/><Relationship Id="rId62" Type="http://schemas.openxmlformats.org/officeDocument/2006/relationships/slideLayout" Target="../slideLayouts/slideLayout133.xml"/><Relationship Id="rId70" Type="http://schemas.openxmlformats.org/officeDocument/2006/relationships/theme" Target="../theme/theme2.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49" Type="http://schemas.openxmlformats.org/officeDocument/2006/relationships/slideLayout" Target="../slideLayouts/slideLayout120.xml"/><Relationship Id="rId57" Type="http://schemas.openxmlformats.org/officeDocument/2006/relationships/slideLayout" Target="../slideLayouts/slideLayout128.xml"/><Relationship Id="rId10" Type="http://schemas.openxmlformats.org/officeDocument/2006/relationships/slideLayout" Target="../slideLayouts/slideLayout81.xml"/><Relationship Id="rId31" Type="http://schemas.openxmlformats.org/officeDocument/2006/relationships/slideLayout" Target="../slideLayouts/slideLayout102.xml"/><Relationship Id="rId44" Type="http://schemas.openxmlformats.org/officeDocument/2006/relationships/slideLayout" Target="../slideLayouts/slideLayout115.xml"/><Relationship Id="rId52" Type="http://schemas.openxmlformats.org/officeDocument/2006/relationships/slideLayout" Target="../slideLayouts/slideLayout123.xml"/><Relationship Id="rId60" Type="http://schemas.openxmlformats.org/officeDocument/2006/relationships/slideLayout" Target="../slideLayouts/slideLayout131.xml"/><Relationship Id="rId65" Type="http://schemas.openxmlformats.org/officeDocument/2006/relationships/slideLayout" Target="../slideLayouts/slideLayout136.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9" Type="http://schemas.openxmlformats.org/officeDocument/2006/relationships/slideLayout" Target="../slideLayouts/slideLayout110.xml"/><Relationship Id="rId34" Type="http://schemas.openxmlformats.org/officeDocument/2006/relationships/slideLayout" Target="../slideLayouts/slideLayout105.xml"/><Relationship Id="rId50" Type="http://schemas.openxmlformats.org/officeDocument/2006/relationships/slideLayout" Target="../slideLayouts/slideLayout121.xml"/><Relationship Id="rId55" Type="http://schemas.openxmlformats.org/officeDocument/2006/relationships/slideLayout" Target="../slideLayouts/slideLayout1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theme" Target="../theme/theme3.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80.xml"/><Relationship Id="rId21" Type="http://schemas.openxmlformats.org/officeDocument/2006/relationships/slideLayout" Target="../slideLayouts/slideLayout175.xml"/><Relationship Id="rId42" Type="http://schemas.openxmlformats.org/officeDocument/2006/relationships/slideLayout" Target="../slideLayouts/slideLayout196.xml"/><Relationship Id="rId47" Type="http://schemas.openxmlformats.org/officeDocument/2006/relationships/slideLayout" Target="../slideLayouts/slideLayout201.xml"/><Relationship Id="rId63" Type="http://schemas.openxmlformats.org/officeDocument/2006/relationships/slideLayout" Target="../slideLayouts/slideLayout217.xml"/><Relationship Id="rId68" Type="http://schemas.openxmlformats.org/officeDocument/2006/relationships/slideLayout" Target="../slideLayouts/slideLayout222.xml"/><Relationship Id="rId16" Type="http://schemas.openxmlformats.org/officeDocument/2006/relationships/slideLayout" Target="../slideLayouts/slideLayout170.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32" Type="http://schemas.openxmlformats.org/officeDocument/2006/relationships/slideLayout" Target="../slideLayouts/slideLayout186.xml"/><Relationship Id="rId37" Type="http://schemas.openxmlformats.org/officeDocument/2006/relationships/slideLayout" Target="../slideLayouts/slideLayout191.xml"/><Relationship Id="rId40" Type="http://schemas.openxmlformats.org/officeDocument/2006/relationships/slideLayout" Target="../slideLayouts/slideLayout194.xml"/><Relationship Id="rId45" Type="http://schemas.openxmlformats.org/officeDocument/2006/relationships/slideLayout" Target="../slideLayouts/slideLayout199.xml"/><Relationship Id="rId53" Type="http://schemas.openxmlformats.org/officeDocument/2006/relationships/slideLayout" Target="../slideLayouts/slideLayout207.xml"/><Relationship Id="rId58" Type="http://schemas.openxmlformats.org/officeDocument/2006/relationships/slideLayout" Target="../slideLayouts/slideLayout212.xml"/><Relationship Id="rId66" Type="http://schemas.openxmlformats.org/officeDocument/2006/relationships/slideLayout" Target="../slideLayouts/slideLayout220.xml"/><Relationship Id="rId74" Type="http://schemas.openxmlformats.org/officeDocument/2006/relationships/slideLayout" Target="../slideLayouts/slideLayout228.xml"/><Relationship Id="rId79" Type="http://schemas.openxmlformats.org/officeDocument/2006/relationships/theme" Target="../theme/theme4.xml"/><Relationship Id="rId5" Type="http://schemas.openxmlformats.org/officeDocument/2006/relationships/slideLayout" Target="../slideLayouts/slideLayout159.xml"/><Relationship Id="rId61" Type="http://schemas.openxmlformats.org/officeDocument/2006/relationships/slideLayout" Target="../slideLayouts/slideLayout215.xml"/><Relationship Id="rId19" Type="http://schemas.openxmlformats.org/officeDocument/2006/relationships/slideLayout" Target="../slideLayouts/slideLayout17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 Id="rId35" Type="http://schemas.openxmlformats.org/officeDocument/2006/relationships/slideLayout" Target="../slideLayouts/slideLayout189.xml"/><Relationship Id="rId43" Type="http://schemas.openxmlformats.org/officeDocument/2006/relationships/slideLayout" Target="../slideLayouts/slideLayout197.xml"/><Relationship Id="rId48" Type="http://schemas.openxmlformats.org/officeDocument/2006/relationships/slideLayout" Target="../slideLayouts/slideLayout202.xml"/><Relationship Id="rId56" Type="http://schemas.openxmlformats.org/officeDocument/2006/relationships/slideLayout" Target="../slideLayouts/slideLayout210.xml"/><Relationship Id="rId64" Type="http://schemas.openxmlformats.org/officeDocument/2006/relationships/slideLayout" Target="../slideLayouts/slideLayout218.xml"/><Relationship Id="rId69" Type="http://schemas.openxmlformats.org/officeDocument/2006/relationships/slideLayout" Target="../slideLayouts/slideLayout223.xml"/><Relationship Id="rId77" Type="http://schemas.openxmlformats.org/officeDocument/2006/relationships/slideLayout" Target="../slideLayouts/slideLayout231.xml"/><Relationship Id="rId8" Type="http://schemas.openxmlformats.org/officeDocument/2006/relationships/slideLayout" Target="../slideLayouts/slideLayout162.xml"/><Relationship Id="rId51" Type="http://schemas.openxmlformats.org/officeDocument/2006/relationships/slideLayout" Target="../slideLayouts/slideLayout205.xml"/><Relationship Id="rId72" Type="http://schemas.openxmlformats.org/officeDocument/2006/relationships/slideLayout" Target="../slideLayouts/slideLayout226.xml"/><Relationship Id="rId3" Type="http://schemas.openxmlformats.org/officeDocument/2006/relationships/slideLayout" Target="../slideLayouts/slideLayout157.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33" Type="http://schemas.openxmlformats.org/officeDocument/2006/relationships/slideLayout" Target="../slideLayouts/slideLayout187.xml"/><Relationship Id="rId38" Type="http://schemas.openxmlformats.org/officeDocument/2006/relationships/slideLayout" Target="../slideLayouts/slideLayout192.xml"/><Relationship Id="rId46" Type="http://schemas.openxmlformats.org/officeDocument/2006/relationships/slideLayout" Target="../slideLayouts/slideLayout200.xml"/><Relationship Id="rId59" Type="http://schemas.openxmlformats.org/officeDocument/2006/relationships/slideLayout" Target="../slideLayouts/slideLayout213.xml"/><Relationship Id="rId67" Type="http://schemas.openxmlformats.org/officeDocument/2006/relationships/slideLayout" Target="../slideLayouts/slideLayout221.xml"/><Relationship Id="rId20" Type="http://schemas.openxmlformats.org/officeDocument/2006/relationships/slideLayout" Target="../slideLayouts/slideLayout174.xml"/><Relationship Id="rId41" Type="http://schemas.openxmlformats.org/officeDocument/2006/relationships/slideLayout" Target="../slideLayouts/slideLayout195.xml"/><Relationship Id="rId54" Type="http://schemas.openxmlformats.org/officeDocument/2006/relationships/slideLayout" Target="../slideLayouts/slideLayout208.xml"/><Relationship Id="rId62" Type="http://schemas.openxmlformats.org/officeDocument/2006/relationships/slideLayout" Target="../slideLayouts/slideLayout216.xml"/><Relationship Id="rId70" Type="http://schemas.openxmlformats.org/officeDocument/2006/relationships/slideLayout" Target="../slideLayouts/slideLayout224.xml"/><Relationship Id="rId75" Type="http://schemas.openxmlformats.org/officeDocument/2006/relationships/slideLayout" Target="../slideLayouts/slideLayout229.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36" Type="http://schemas.openxmlformats.org/officeDocument/2006/relationships/slideLayout" Target="../slideLayouts/slideLayout190.xml"/><Relationship Id="rId49" Type="http://schemas.openxmlformats.org/officeDocument/2006/relationships/slideLayout" Target="../slideLayouts/slideLayout203.xml"/><Relationship Id="rId57" Type="http://schemas.openxmlformats.org/officeDocument/2006/relationships/slideLayout" Target="../slideLayouts/slideLayout211.xml"/><Relationship Id="rId10" Type="http://schemas.openxmlformats.org/officeDocument/2006/relationships/slideLayout" Target="../slideLayouts/slideLayout164.xml"/><Relationship Id="rId31" Type="http://schemas.openxmlformats.org/officeDocument/2006/relationships/slideLayout" Target="../slideLayouts/slideLayout185.xml"/><Relationship Id="rId44" Type="http://schemas.openxmlformats.org/officeDocument/2006/relationships/slideLayout" Target="../slideLayouts/slideLayout198.xml"/><Relationship Id="rId52" Type="http://schemas.openxmlformats.org/officeDocument/2006/relationships/slideLayout" Target="../slideLayouts/slideLayout206.xml"/><Relationship Id="rId60" Type="http://schemas.openxmlformats.org/officeDocument/2006/relationships/slideLayout" Target="../slideLayouts/slideLayout214.xml"/><Relationship Id="rId65" Type="http://schemas.openxmlformats.org/officeDocument/2006/relationships/slideLayout" Target="../slideLayouts/slideLayout219.xml"/><Relationship Id="rId73" Type="http://schemas.openxmlformats.org/officeDocument/2006/relationships/slideLayout" Target="../slideLayouts/slideLayout227.xml"/><Relationship Id="rId78" Type="http://schemas.openxmlformats.org/officeDocument/2006/relationships/slideLayout" Target="../slideLayouts/slideLayout232.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39" Type="http://schemas.openxmlformats.org/officeDocument/2006/relationships/slideLayout" Target="../slideLayouts/slideLayout193.xml"/><Relationship Id="rId34" Type="http://schemas.openxmlformats.org/officeDocument/2006/relationships/slideLayout" Target="../slideLayouts/slideLayout188.xml"/><Relationship Id="rId50" Type="http://schemas.openxmlformats.org/officeDocument/2006/relationships/slideLayout" Target="../slideLayouts/slideLayout204.xml"/><Relationship Id="rId55" Type="http://schemas.openxmlformats.org/officeDocument/2006/relationships/slideLayout" Target="../slideLayouts/slideLayout209.xml"/><Relationship Id="rId76" Type="http://schemas.openxmlformats.org/officeDocument/2006/relationships/slideLayout" Target="../slideLayouts/slideLayout230.xml"/><Relationship Id="rId7" Type="http://schemas.openxmlformats.org/officeDocument/2006/relationships/slideLayout" Target="../slideLayouts/slideLayout161.xml"/><Relationship Id="rId71" Type="http://schemas.openxmlformats.org/officeDocument/2006/relationships/slideLayout" Target="../slideLayouts/slideLayout225.xml"/><Relationship Id="rId2" Type="http://schemas.openxmlformats.org/officeDocument/2006/relationships/slideLayout" Target="../slideLayouts/slideLayout156.xml"/><Relationship Id="rId29" Type="http://schemas.openxmlformats.org/officeDocument/2006/relationships/slideLayout" Target="../slideLayouts/slideLayout1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2020253"/>
          </a:xfrm>
          <a:custGeom>
            <a:avLst/>
            <a:gdLst/>
            <a:ahLst/>
            <a:cxnLst/>
            <a:rect l="l" t="t" r="r" b="b"/>
            <a:pathLst>
              <a:path w="12192000" h="1333500" extrusionOk="0">
                <a:moveTo>
                  <a:pt x="0" y="0"/>
                </a:moveTo>
                <a:lnTo>
                  <a:pt x="12192000" y="0"/>
                </a:lnTo>
                <a:lnTo>
                  <a:pt x="12192000" y="1333500"/>
                </a:lnTo>
                <a:lnTo>
                  <a:pt x="0" y="1333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nvGrpSpPr>
          <p:cNvPr id="7" name="Google Shape;7;p1"/>
          <p:cNvGrpSpPr/>
          <p:nvPr/>
        </p:nvGrpSpPr>
        <p:grpSpPr>
          <a:xfrm>
            <a:off x="10502429" y="-57904"/>
            <a:ext cx="1725226" cy="2043112"/>
            <a:chOff x="10448639" y="85535"/>
            <a:chExt cx="1725226" cy="2043112"/>
          </a:xfrm>
        </p:grpSpPr>
        <p:sp>
          <p:nvSpPr>
            <p:cNvPr id="8" name="Google Shape;8;p1"/>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 name="Google Shape;9;p1"/>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 name="Google Shape;10;p1"/>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 name="Google Shape;11;p1"/>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 name="Google Shape;12;p1"/>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 name="Google Shape;13;p1"/>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4" name="Google Shape;14;p1"/>
          <p:cNvSpPr/>
          <p:nvPr/>
        </p:nvSpPr>
        <p:spPr>
          <a:xfrm>
            <a:off x="0" y="1316800"/>
            <a:ext cx="12192000" cy="503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5" name="Google Shape;15;p1"/>
          <p:cNvSpPr txBox="1">
            <a:spLocks noGrp="1"/>
          </p:cNvSpPr>
          <p:nvPr>
            <p:ph type="title"/>
          </p:nvPr>
        </p:nvSpPr>
        <p:spPr>
          <a:xfrm>
            <a:off x="443900" y="29600"/>
            <a:ext cx="10756800" cy="12873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1pPr>
            <a:lvl2pPr marR="0" lvl="1"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2pPr>
            <a:lvl3pPr marR="0" lvl="2"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3pPr>
            <a:lvl4pPr marR="0" lvl="3"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4pPr>
            <a:lvl5pPr marR="0" lvl="4"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5pPr>
            <a:lvl6pPr marR="0" lvl="5"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6pPr>
            <a:lvl7pPr marR="0" lvl="6"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7pPr>
            <a:lvl8pPr marR="0" lvl="7"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8pPr>
            <a:lvl9pPr marR="0" lvl="8"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9pPr>
          </a:lstStyle>
          <a:p>
            <a:endParaRPr/>
          </a:p>
        </p:txBody>
      </p:sp>
      <p:sp>
        <p:nvSpPr>
          <p:cNvPr id="16" name="Google Shape;16;p1"/>
          <p:cNvSpPr txBox="1">
            <a:spLocks noGrp="1"/>
          </p:cNvSpPr>
          <p:nvPr>
            <p:ph type="body" idx="1"/>
          </p:nvPr>
        </p:nvSpPr>
        <p:spPr>
          <a:xfrm>
            <a:off x="443900" y="1858067"/>
            <a:ext cx="10756800" cy="4233900"/>
          </a:xfrm>
          <a:prstGeom prst="rect">
            <a:avLst/>
          </a:prstGeom>
          <a:noFill/>
          <a:ln>
            <a:noFill/>
          </a:ln>
        </p:spPr>
        <p:txBody>
          <a:bodyPr spcFirstLastPara="1" wrap="square" lIns="0" tIns="0" rIns="0" bIns="0" anchor="t" anchorCtr="0">
            <a:noAutofit/>
          </a:bodyPr>
          <a:lstStyle>
            <a:lvl1pPr marL="457200" marR="0" lvl="0" indent="-330200" algn="l" rtl="0">
              <a:lnSpc>
                <a:spcPct val="100000"/>
              </a:lnSpc>
              <a:spcBef>
                <a:spcPts val="600"/>
              </a:spcBef>
              <a:spcAft>
                <a:spcPts val="0"/>
              </a:spcAft>
              <a:buClr>
                <a:srgbClr val="666666"/>
              </a:buClr>
              <a:buSzPts val="1600"/>
              <a:buFont typeface="Exo 2 Regular"/>
              <a:buChar char="•"/>
              <a:defRPr sz="1600" i="0" u="none" strike="noStrike" cap="none">
                <a:solidFill>
                  <a:srgbClr val="666666"/>
                </a:solidFill>
                <a:latin typeface="Exo 2 Regular"/>
                <a:ea typeface="Exo 2 Regular"/>
                <a:cs typeface="Exo 2 Regular"/>
                <a:sym typeface="Exo 2 Regular"/>
              </a:defRPr>
            </a:lvl1pPr>
            <a:lvl2pPr marL="914400" marR="0" lvl="1" indent="-330200" algn="l" rtl="0">
              <a:lnSpc>
                <a:spcPct val="100000"/>
              </a:lnSpc>
              <a:spcBef>
                <a:spcPts val="1000"/>
              </a:spcBef>
              <a:spcAft>
                <a:spcPts val="0"/>
              </a:spcAft>
              <a:buClr>
                <a:srgbClr val="666666"/>
              </a:buClr>
              <a:buSzPts val="1600"/>
              <a:buFont typeface="Exo 2 Regular"/>
              <a:buChar char="•"/>
              <a:defRPr sz="1600" i="0" u="none" strike="noStrike" cap="none">
                <a:solidFill>
                  <a:srgbClr val="666666"/>
                </a:solidFill>
                <a:latin typeface="Exo 2 Regular"/>
                <a:ea typeface="Exo 2 Regular"/>
                <a:cs typeface="Exo 2 Regular"/>
                <a:sym typeface="Exo 2 Regular"/>
              </a:defRPr>
            </a:lvl2pPr>
            <a:lvl3pPr marL="1371600" marR="0" lvl="2" indent="-317500" algn="l" rtl="0">
              <a:lnSpc>
                <a:spcPct val="100000"/>
              </a:lnSpc>
              <a:spcBef>
                <a:spcPts val="1000"/>
              </a:spcBef>
              <a:spcAft>
                <a:spcPts val="0"/>
              </a:spcAft>
              <a:buClr>
                <a:srgbClr val="666666"/>
              </a:buClr>
              <a:buSzPts val="1400"/>
              <a:buFont typeface="Exo 2 Regular"/>
              <a:buChar char="•"/>
              <a:defRPr sz="1400" i="0" u="none" strike="noStrike" cap="none">
                <a:solidFill>
                  <a:srgbClr val="666666"/>
                </a:solidFill>
                <a:latin typeface="Exo 2 Regular"/>
                <a:ea typeface="Exo 2 Regular"/>
                <a:cs typeface="Exo 2 Regular"/>
                <a:sym typeface="Exo 2 Regular"/>
              </a:defRPr>
            </a:lvl3pPr>
            <a:lvl4pPr marL="1828800" marR="0" lvl="3" indent="-304800" algn="l" rtl="0">
              <a:lnSpc>
                <a:spcPct val="100000"/>
              </a:lnSpc>
              <a:spcBef>
                <a:spcPts val="1000"/>
              </a:spcBef>
              <a:spcAft>
                <a:spcPts val="0"/>
              </a:spcAft>
              <a:buClr>
                <a:srgbClr val="666666"/>
              </a:buClr>
              <a:buSzPts val="1200"/>
              <a:buFont typeface="Exo 2 Regular"/>
              <a:buChar char="•"/>
              <a:defRPr sz="1200" i="0" u="none" strike="noStrike" cap="none">
                <a:solidFill>
                  <a:srgbClr val="666666"/>
                </a:solidFill>
                <a:latin typeface="Exo 2 Regular"/>
                <a:ea typeface="Exo 2 Regular"/>
                <a:cs typeface="Exo 2 Regular"/>
                <a:sym typeface="Exo 2 Regular"/>
              </a:defRPr>
            </a:lvl4pPr>
            <a:lvl5pPr marL="2286000" marR="0" lvl="4" indent="-292100" algn="l" rtl="0">
              <a:lnSpc>
                <a:spcPct val="100000"/>
              </a:lnSpc>
              <a:spcBef>
                <a:spcPts val="1000"/>
              </a:spcBef>
              <a:spcAft>
                <a:spcPts val="0"/>
              </a:spcAft>
              <a:buClr>
                <a:srgbClr val="666666"/>
              </a:buClr>
              <a:buSzPts val="1000"/>
              <a:buFont typeface="Exo 2 Regular"/>
              <a:buChar char="•"/>
              <a:defRPr sz="1000" i="0" u="none" strike="noStrike" cap="none">
                <a:solidFill>
                  <a:srgbClr val="666666"/>
                </a:solidFill>
                <a:latin typeface="Exo 2 Regular"/>
                <a:ea typeface="Exo 2 Regular"/>
                <a:cs typeface="Exo 2 Regular"/>
                <a:sym typeface="Exo 2 Regular"/>
              </a:defRPr>
            </a:lvl5pPr>
            <a:lvl6pPr marL="2743200" marR="0" lvl="5" indent="-292100" algn="l" rtl="0">
              <a:lnSpc>
                <a:spcPct val="100000"/>
              </a:lnSpc>
              <a:spcBef>
                <a:spcPts val="1000"/>
              </a:spcBef>
              <a:spcAft>
                <a:spcPts val="0"/>
              </a:spcAft>
              <a:buClr>
                <a:srgbClr val="666666"/>
              </a:buClr>
              <a:buSzPts val="1000"/>
              <a:buFont typeface="Exo 2 Regular"/>
              <a:buChar char="•"/>
              <a:defRPr sz="1000" i="0" u="none" strike="noStrike" cap="none">
                <a:solidFill>
                  <a:srgbClr val="666666"/>
                </a:solidFill>
                <a:latin typeface="Exo 2 Regular"/>
                <a:ea typeface="Exo 2 Regular"/>
                <a:cs typeface="Exo 2 Regular"/>
                <a:sym typeface="Exo 2 Regular"/>
              </a:defRPr>
            </a:lvl6pPr>
            <a:lvl7pPr marL="3200400" marR="0" lvl="6" indent="-292100" algn="l" rtl="0">
              <a:lnSpc>
                <a:spcPct val="100000"/>
              </a:lnSpc>
              <a:spcBef>
                <a:spcPts val="1000"/>
              </a:spcBef>
              <a:spcAft>
                <a:spcPts val="0"/>
              </a:spcAft>
              <a:buClr>
                <a:srgbClr val="666666"/>
              </a:buClr>
              <a:buSzPts val="1000"/>
              <a:buFont typeface="Exo 2 Regular"/>
              <a:buChar char="•"/>
              <a:defRPr sz="1000" i="0" u="none" strike="noStrike" cap="none">
                <a:solidFill>
                  <a:srgbClr val="666666"/>
                </a:solidFill>
                <a:latin typeface="Exo 2 Regular"/>
                <a:ea typeface="Exo 2 Regular"/>
                <a:cs typeface="Exo 2 Regular"/>
                <a:sym typeface="Exo 2 Regular"/>
              </a:defRPr>
            </a:lvl7pPr>
            <a:lvl8pPr marL="3657600" marR="0" lvl="7" indent="-292100" algn="l" rtl="0">
              <a:lnSpc>
                <a:spcPct val="100000"/>
              </a:lnSpc>
              <a:spcBef>
                <a:spcPts val="1000"/>
              </a:spcBef>
              <a:spcAft>
                <a:spcPts val="0"/>
              </a:spcAft>
              <a:buClr>
                <a:srgbClr val="666666"/>
              </a:buClr>
              <a:buSzPts val="1000"/>
              <a:buFont typeface="Exo 2 Regular"/>
              <a:buChar char="•"/>
              <a:defRPr sz="1000" i="0" u="none" strike="noStrike" cap="none">
                <a:solidFill>
                  <a:srgbClr val="666666"/>
                </a:solidFill>
                <a:latin typeface="Exo 2 Regular"/>
                <a:ea typeface="Exo 2 Regular"/>
                <a:cs typeface="Exo 2 Regular"/>
                <a:sym typeface="Exo 2 Regular"/>
              </a:defRPr>
            </a:lvl8pPr>
            <a:lvl9pPr marL="4114800" marR="0" lvl="8" indent="-292100" algn="l" rtl="0">
              <a:lnSpc>
                <a:spcPct val="100000"/>
              </a:lnSpc>
              <a:spcBef>
                <a:spcPts val="1000"/>
              </a:spcBef>
              <a:spcAft>
                <a:spcPts val="1000"/>
              </a:spcAft>
              <a:buClr>
                <a:srgbClr val="666666"/>
              </a:buClr>
              <a:buSzPts val="1000"/>
              <a:buFont typeface="Exo 2 Regular"/>
              <a:buChar char="•"/>
              <a:defRPr sz="1000" i="0" u="none" strike="noStrike" cap="none">
                <a:solidFill>
                  <a:srgbClr val="666666"/>
                </a:solidFill>
                <a:latin typeface="Exo 2 Regular"/>
                <a:ea typeface="Exo 2 Regular"/>
                <a:cs typeface="Exo 2 Regular"/>
                <a:sym typeface="Exo 2 Regular"/>
              </a:defRPr>
            </a:lvl9pPr>
          </a:lstStyle>
          <a:p>
            <a:endParaRPr/>
          </a:p>
        </p:txBody>
      </p:sp>
      <p:grpSp>
        <p:nvGrpSpPr>
          <p:cNvPr id="17" name="Google Shape;17;p1"/>
          <p:cNvGrpSpPr/>
          <p:nvPr/>
        </p:nvGrpSpPr>
        <p:grpSpPr>
          <a:xfrm>
            <a:off x="0" y="6336797"/>
            <a:ext cx="12192000" cy="521100"/>
            <a:chOff x="0" y="6314172"/>
            <a:chExt cx="12192000" cy="521100"/>
          </a:xfrm>
        </p:grpSpPr>
        <p:sp>
          <p:nvSpPr>
            <p:cNvPr id="18" name="Google Shape;18;p1"/>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9" name="Google Shape;19;p1"/>
            <p:cNvGrpSpPr/>
            <p:nvPr/>
          </p:nvGrpSpPr>
          <p:grpSpPr>
            <a:xfrm>
              <a:off x="10577698" y="6472603"/>
              <a:ext cx="1323412" cy="240233"/>
              <a:chOff x="1753506" y="1074221"/>
              <a:chExt cx="2173448" cy="394536"/>
            </a:xfrm>
          </p:grpSpPr>
          <p:sp>
            <p:nvSpPr>
              <p:cNvPr id="20" name="Google Shape;20;p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 name="Google Shape;21;p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 name="Google Shape;22;p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 name="Google Shape;23;p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 name="Google Shape;24;p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 name="Google Shape;25;p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 name="Google Shape;26;p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 name="Google Shape;27;p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 name="Google Shape;28;p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 name="Google Shape;29;p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 name="Google Shape;30;p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 name="Google Shape;31;p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2" name="Google Shape;32;p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3" name="Google Shape;33;p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 name="Google Shape;34;p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35" name="Google Shape;35;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algn="r">
              <a:buNone/>
              <a:defRPr sz="1300">
                <a:solidFill>
                  <a:srgbClr val="666666"/>
                </a:solidFill>
                <a:latin typeface="Exo 2 Regular"/>
                <a:ea typeface="Exo 2 Regular"/>
                <a:cs typeface="Exo 2 Regular"/>
                <a:sym typeface="Exo 2 Regular"/>
              </a:defRPr>
            </a:lvl1pPr>
            <a:lvl2pPr lvl="1" algn="r">
              <a:buNone/>
              <a:defRPr sz="1300">
                <a:solidFill>
                  <a:srgbClr val="666666"/>
                </a:solidFill>
                <a:latin typeface="Exo 2 Regular"/>
                <a:ea typeface="Exo 2 Regular"/>
                <a:cs typeface="Exo 2 Regular"/>
                <a:sym typeface="Exo 2 Regular"/>
              </a:defRPr>
            </a:lvl2pPr>
            <a:lvl3pPr lvl="2" algn="r">
              <a:buNone/>
              <a:defRPr sz="1300">
                <a:solidFill>
                  <a:srgbClr val="666666"/>
                </a:solidFill>
                <a:latin typeface="Exo 2 Regular"/>
                <a:ea typeface="Exo 2 Regular"/>
                <a:cs typeface="Exo 2 Regular"/>
                <a:sym typeface="Exo 2 Regular"/>
              </a:defRPr>
            </a:lvl3pPr>
            <a:lvl4pPr lvl="3" algn="r">
              <a:buNone/>
              <a:defRPr sz="1300">
                <a:solidFill>
                  <a:srgbClr val="666666"/>
                </a:solidFill>
                <a:latin typeface="Exo 2 Regular"/>
                <a:ea typeface="Exo 2 Regular"/>
                <a:cs typeface="Exo 2 Regular"/>
                <a:sym typeface="Exo 2 Regular"/>
              </a:defRPr>
            </a:lvl4pPr>
            <a:lvl5pPr lvl="4" algn="r">
              <a:buNone/>
              <a:defRPr sz="1300">
                <a:solidFill>
                  <a:srgbClr val="666666"/>
                </a:solidFill>
                <a:latin typeface="Exo 2 Regular"/>
                <a:ea typeface="Exo 2 Regular"/>
                <a:cs typeface="Exo 2 Regular"/>
                <a:sym typeface="Exo 2 Regular"/>
              </a:defRPr>
            </a:lvl5pPr>
            <a:lvl6pPr lvl="5" algn="r">
              <a:buNone/>
              <a:defRPr sz="1300">
                <a:solidFill>
                  <a:srgbClr val="666666"/>
                </a:solidFill>
                <a:latin typeface="Exo 2 Regular"/>
                <a:ea typeface="Exo 2 Regular"/>
                <a:cs typeface="Exo 2 Regular"/>
                <a:sym typeface="Exo 2 Regular"/>
              </a:defRPr>
            </a:lvl6pPr>
            <a:lvl7pPr lvl="6" algn="r">
              <a:buNone/>
              <a:defRPr sz="1300">
                <a:solidFill>
                  <a:srgbClr val="666666"/>
                </a:solidFill>
                <a:latin typeface="Exo 2 Regular"/>
                <a:ea typeface="Exo 2 Regular"/>
                <a:cs typeface="Exo 2 Regular"/>
                <a:sym typeface="Exo 2 Regular"/>
              </a:defRPr>
            </a:lvl7pPr>
            <a:lvl8pPr lvl="7" algn="r">
              <a:buNone/>
              <a:defRPr sz="1300">
                <a:solidFill>
                  <a:srgbClr val="666666"/>
                </a:solidFill>
                <a:latin typeface="Exo 2 Regular"/>
                <a:ea typeface="Exo 2 Regular"/>
                <a:cs typeface="Exo 2 Regular"/>
                <a:sym typeface="Exo 2 Regular"/>
              </a:defRPr>
            </a:lvl8pPr>
            <a:lvl9pPr lvl="8" algn="r">
              <a:buNone/>
              <a:defRPr sz="1300">
                <a:solidFill>
                  <a:srgbClr val="666666"/>
                </a:solidFill>
                <a:latin typeface="Exo 2 Regular"/>
                <a:ea typeface="Exo 2 Regular"/>
                <a:cs typeface="Exo 2 Regular"/>
                <a:sym typeface="Exo 2 Regular"/>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801" r:id="rId17"/>
    <p:sldLayoutId id="2147483665" r:id="rId18"/>
    <p:sldLayoutId id="2147483666" r:id="rId19"/>
    <p:sldLayoutId id="2147483667" r:id="rId20"/>
    <p:sldLayoutId id="2147483669" r:id="rId21"/>
    <p:sldLayoutId id="2147483803"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3" r:id="rId65"/>
    <p:sldLayoutId id="2147483714" r:id="rId66"/>
    <p:sldLayoutId id="2147483716" r:id="rId67"/>
    <p:sldLayoutId id="2147483718" r:id="rId68"/>
    <p:sldLayoutId id="2147483721" r:id="rId69"/>
    <p:sldLayoutId id="2147483722" r:id="rId70"/>
    <p:sldLayoutId id="2147483723" r:id="rId7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9"/>
        <p:cNvGrpSpPr/>
        <p:nvPr/>
      </p:nvGrpSpPr>
      <p:grpSpPr>
        <a:xfrm>
          <a:off x="0" y="0"/>
          <a:ext cx="0" cy="0"/>
          <a:chOff x="0" y="0"/>
          <a:chExt cx="0" cy="0"/>
        </a:xfrm>
      </p:grpSpPr>
      <p:sp>
        <p:nvSpPr>
          <p:cNvPr id="1580" name="Google Shape;1580;p79"/>
          <p:cNvSpPr/>
          <p:nvPr/>
        </p:nvSpPr>
        <p:spPr>
          <a:xfrm>
            <a:off x="0" y="0"/>
            <a:ext cx="12192000" cy="2020253"/>
          </a:xfrm>
          <a:custGeom>
            <a:avLst/>
            <a:gdLst/>
            <a:ahLst/>
            <a:cxnLst/>
            <a:rect l="l" t="t" r="r" b="b"/>
            <a:pathLst>
              <a:path w="12192000" h="1333500" extrusionOk="0">
                <a:moveTo>
                  <a:pt x="0" y="0"/>
                </a:moveTo>
                <a:lnTo>
                  <a:pt x="12192000" y="0"/>
                </a:lnTo>
                <a:lnTo>
                  <a:pt x="12192000" y="1333500"/>
                </a:lnTo>
                <a:lnTo>
                  <a:pt x="0" y="1333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nvGrpSpPr>
          <p:cNvPr id="1581" name="Google Shape;1581;p79"/>
          <p:cNvGrpSpPr/>
          <p:nvPr/>
        </p:nvGrpSpPr>
        <p:grpSpPr>
          <a:xfrm>
            <a:off x="10502429" y="-57904"/>
            <a:ext cx="1725226" cy="2043112"/>
            <a:chOff x="10448639" y="85535"/>
            <a:chExt cx="1725226" cy="2043112"/>
          </a:xfrm>
        </p:grpSpPr>
        <p:sp>
          <p:nvSpPr>
            <p:cNvPr id="1582" name="Google Shape;1582;p79"/>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83" name="Google Shape;1583;p79"/>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84" name="Google Shape;1584;p79"/>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85" name="Google Shape;1585;p79"/>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86" name="Google Shape;1586;p79"/>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87" name="Google Shape;1587;p79"/>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588" name="Google Shape;1588;p79"/>
          <p:cNvSpPr/>
          <p:nvPr/>
        </p:nvSpPr>
        <p:spPr>
          <a:xfrm>
            <a:off x="0" y="1316800"/>
            <a:ext cx="12192000" cy="503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589" name="Google Shape;1589;p79"/>
          <p:cNvSpPr txBox="1">
            <a:spLocks noGrp="1"/>
          </p:cNvSpPr>
          <p:nvPr>
            <p:ph type="title"/>
          </p:nvPr>
        </p:nvSpPr>
        <p:spPr>
          <a:xfrm>
            <a:off x="443900" y="29600"/>
            <a:ext cx="10756800" cy="12873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1pPr>
            <a:lvl2pPr marR="0" lvl="1"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2pPr>
            <a:lvl3pPr marR="0" lvl="2"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3pPr>
            <a:lvl4pPr marR="0" lvl="3"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4pPr>
            <a:lvl5pPr marR="0" lvl="4"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5pPr>
            <a:lvl6pPr marR="0" lvl="5"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6pPr>
            <a:lvl7pPr marR="0" lvl="6"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7pPr>
            <a:lvl8pPr marR="0" lvl="7"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8pPr>
            <a:lvl9pPr marR="0" lvl="8"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9pPr>
          </a:lstStyle>
          <a:p>
            <a:endParaRPr/>
          </a:p>
        </p:txBody>
      </p:sp>
      <p:sp>
        <p:nvSpPr>
          <p:cNvPr id="1590" name="Google Shape;1590;p79"/>
          <p:cNvSpPr txBox="1">
            <a:spLocks noGrp="1"/>
          </p:cNvSpPr>
          <p:nvPr>
            <p:ph type="body" idx="1"/>
          </p:nvPr>
        </p:nvSpPr>
        <p:spPr>
          <a:xfrm>
            <a:off x="443900" y="1858067"/>
            <a:ext cx="10756800" cy="4233900"/>
          </a:xfrm>
          <a:prstGeom prst="rect">
            <a:avLst/>
          </a:prstGeom>
          <a:noFill/>
          <a:ln>
            <a:noFill/>
          </a:ln>
        </p:spPr>
        <p:txBody>
          <a:bodyPr spcFirstLastPara="1" wrap="square" lIns="0" tIns="0" rIns="0" bIns="0" anchor="t" anchorCtr="0">
            <a:noAutofit/>
          </a:bodyPr>
          <a:lstStyle>
            <a:lvl1pPr marL="457200" marR="0" lvl="0" indent="-330200" algn="l" rtl="0">
              <a:lnSpc>
                <a:spcPct val="115000"/>
              </a:lnSpc>
              <a:spcBef>
                <a:spcPts val="600"/>
              </a:spcBef>
              <a:spcAft>
                <a:spcPts val="0"/>
              </a:spcAft>
              <a:buClr>
                <a:srgbClr val="434343"/>
              </a:buClr>
              <a:buSzPts val="1600"/>
              <a:buFont typeface="Exo 2"/>
              <a:buChar char="•"/>
              <a:defRPr sz="1600" i="0" u="none" strike="noStrike" cap="none">
                <a:solidFill>
                  <a:srgbClr val="434343"/>
                </a:solidFill>
                <a:latin typeface="Exo 2"/>
                <a:ea typeface="Exo 2"/>
                <a:cs typeface="Exo 2"/>
                <a:sym typeface="Exo 2"/>
              </a:defRPr>
            </a:lvl1pPr>
            <a:lvl2pPr marL="914400" marR="0" lvl="1" indent="-330200" algn="l" rtl="0">
              <a:lnSpc>
                <a:spcPct val="115000"/>
              </a:lnSpc>
              <a:spcBef>
                <a:spcPts val="1000"/>
              </a:spcBef>
              <a:spcAft>
                <a:spcPts val="0"/>
              </a:spcAft>
              <a:buClr>
                <a:srgbClr val="434343"/>
              </a:buClr>
              <a:buSzPts val="1600"/>
              <a:buFont typeface="Exo 2"/>
              <a:buChar char="•"/>
              <a:defRPr sz="1600" i="0" u="none" strike="noStrike" cap="none">
                <a:solidFill>
                  <a:srgbClr val="434343"/>
                </a:solidFill>
                <a:latin typeface="Exo 2"/>
                <a:ea typeface="Exo 2"/>
                <a:cs typeface="Exo 2"/>
                <a:sym typeface="Exo 2"/>
              </a:defRPr>
            </a:lvl2pPr>
            <a:lvl3pPr marL="1371600" marR="0" lvl="2" indent="-317500" algn="l" rtl="0">
              <a:lnSpc>
                <a:spcPct val="115000"/>
              </a:lnSpc>
              <a:spcBef>
                <a:spcPts val="1000"/>
              </a:spcBef>
              <a:spcAft>
                <a:spcPts val="0"/>
              </a:spcAft>
              <a:buClr>
                <a:srgbClr val="434343"/>
              </a:buClr>
              <a:buSzPts val="1400"/>
              <a:buFont typeface="Exo 2"/>
              <a:buChar char="•"/>
              <a:defRPr sz="1400" i="0" u="none" strike="noStrike" cap="none">
                <a:solidFill>
                  <a:srgbClr val="434343"/>
                </a:solidFill>
                <a:latin typeface="Exo 2"/>
                <a:ea typeface="Exo 2"/>
                <a:cs typeface="Exo 2"/>
                <a:sym typeface="Exo 2"/>
              </a:defRPr>
            </a:lvl3pPr>
            <a:lvl4pPr marL="1828800" marR="0" lvl="3" indent="-304800" algn="l" rtl="0">
              <a:lnSpc>
                <a:spcPct val="115000"/>
              </a:lnSpc>
              <a:spcBef>
                <a:spcPts val="1000"/>
              </a:spcBef>
              <a:spcAft>
                <a:spcPts val="0"/>
              </a:spcAft>
              <a:buClr>
                <a:srgbClr val="434343"/>
              </a:buClr>
              <a:buSzPts val="1200"/>
              <a:buFont typeface="Exo 2"/>
              <a:buChar char="•"/>
              <a:defRPr sz="1200" i="0" u="none" strike="noStrike" cap="none">
                <a:solidFill>
                  <a:srgbClr val="434343"/>
                </a:solidFill>
                <a:latin typeface="Exo 2"/>
                <a:ea typeface="Exo 2"/>
                <a:cs typeface="Exo 2"/>
                <a:sym typeface="Exo 2"/>
              </a:defRPr>
            </a:lvl4pPr>
            <a:lvl5pPr marL="2286000" marR="0" lvl="4" indent="-292100" algn="l" rtl="0">
              <a:lnSpc>
                <a:spcPct val="115000"/>
              </a:lnSpc>
              <a:spcBef>
                <a:spcPts val="1000"/>
              </a:spcBef>
              <a:spcAft>
                <a:spcPts val="0"/>
              </a:spcAft>
              <a:buClr>
                <a:srgbClr val="434343"/>
              </a:buClr>
              <a:buSzPts val="1000"/>
              <a:buFont typeface="Exo 2"/>
              <a:buChar char="•"/>
              <a:defRPr sz="1000" i="0" u="none" strike="noStrike" cap="none">
                <a:solidFill>
                  <a:srgbClr val="434343"/>
                </a:solidFill>
                <a:latin typeface="Exo 2"/>
                <a:ea typeface="Exo 2"/>
                <a:cs typeface="Exo 2"/>
                <a:sym typeface="Exo 2"/>
              </a:defRPr>
            </a:lvl5pPr>
            <a:lvl6pPr marL="2743200" marR="0" lvl="5" indent="-292100" algn="l" rtl="0">
              <a:lnSpc>
                <a:spcPct val="115000"/>
              </a:lnSpc>
              <a:spcBef>
                <a:spcPts val="1000"/>
              </a:spcBef>
              <a:spcAft>
                <a:spcPts val="0"/>
              </a:spcAft>
              <a:buClr>
                <a:srgbClr val="434343"/>
              </a:buClr>
              <a:buSzPts val="1000"/>
              <a:buFont typeface="Exo 2"/>
              <a:buChar char="•"/>
              <a:defRPr sz="1000" i="0" u="none" strike="noStrike" cap="none">
                <a:solidFill>
                  <a:srgbClr val="434343"/>
                </a:solidFill>
                <a:latin typeface="Exo 2"/>
                <a:ea typeface="Exo 2"/>
                <a:cs typeface="Exo 2"/>
                <a:sym typeface="Exo 2"/>
              </a:defRPr>
            </a:lvl6pPr>
            <a:lvl7pPr marL="3200400" marR="0" lvl="6" indent="-292100" algn="l" rtl="0">
              <a:lnSpc>
                <a:spcPct val="115000"/>
              </a:lnSpc>
              <a:spcBef>
                <a:spcPts val="1000"/>
              </a:spcBef>
              <a:spcAft>
                <a:spcPts val="0"/>
              </a:spcAft>
              <a:buClr>
                <a:srgbClr val="434343"/>
              </a:buClr>
              <a:buSzPts val="1000"/>
              <a:buFont typeface="Exo 2"/>
              <a:buChar char="•"/>
              <a:defRPr sz="1000" i="0" u="none" strike="noStrike" cap="none">
                <a:solidFill>
                  <a:srgbClr val="434343"/>
                </a:solidFill>
                <a:latin typeface="Exo 2"/>
                <a:ea typeface="Exo 2"/>
                <a:cs typeface="Exo 2"/>
                <a:sym typeface="Exo 2"/>
              </a:defRPr>
            </a:lvl7pPr>
            <a:lvl8pPr marL="3657600" marR="0" lvl="7" indent="-292100" algn="l" rtl="0">
              <a:lnSpc>
                <a:spcPct val="115000"/>
              </a:lnSpc>
              <a:spcBef>
                <a:spcPts val="1000"/>
              </a:spcBef>
              <a:spcAft>
                <a:spcPts val="0"/>
              </a:spcAft>
              <a:buClr>
                <a:srgbClr val="434343"/>
              </a:buClr>
              <a:buSzPts val="1000"/>
              <a:buFont typeface="Exo 2"/>
              <a:buChar char="•"/>
              <a:defRPr sz="1000" i="0" u="none" strike="noStrike" cap="none">
                <a:solidFill>
                  <a:srgbClr val="434343"/>
                </a:solidFill>
                <a:latin typeface="Exo 2"/>
                <a:ea typeface="Exo 2"/>
                <a:cs typeface="Exo 2"/>
                <a:sym typeface="Exo 2"/>
              </a:defRPr>
            </a:lvl8pPr>
            <a:lvl9pPr marL="4114800" marR="0" lvl="8" indent="-292100" algn="l" rtl="0">
              <a:lnSpc>
                <a:spcPct val="115000"/>
              </a:lnSpc>
              <a:spcBef>
                <a:spcPts val="1000"/>
              </a:spcBef>
              <a:spcAft>
                <a:spcPts val="1000"/>
              </a:spcAft>
              <a:buClr>
                <a:srgbClr val="434343"/>
              </a:buClr>
              <a:buSzPts val="1000"/>
              <a:buFont typeface="Exo 2"/>
              <a:buChar char="•"/>
              <a:defRPr sz="1000" i="0" u="none" strike="noStrike" cap="none">
                <a:solidFill>
                  <a:srgbClr val="434343"/>
                </a:solidFill>
                <a:latin typeface="Exo 2"/>
                <a:ea typeface="Exo 2"/>
                <a:cs typeface="Exo 2"/>
                <a:sym typeface="Exo 2"/>
              </a:defRPr>
            </a:lvl9pPr>
          </a:lstStyle>
          <a:p>
            <a:endParaRPr/>
          </a:p>
        </p:txBody>
      </p:sp>
      <p:grpSp>
        <p:nvGrpSpPr>
          <p:cNvPr id="1591" name="Google Shape;1591;p79"/>
          <p:cNvGrpSpPr/>
          <p:nvPr/>
        </p:nvGrpSpPr>
        <p:grpSpPr>
          <a:xfrm>
            <a:off x="0" y="6336797"/>
            <a:ext cx="12192000" cy="521100"/>
            <a:chOff x="0" y="6314172"/>
            <a:chExt cx="12192000" cy="521100"/>
          </a:xfrm>
        </p:grpSpPr>
        <p:sp>
          <p:nvSpPr>
            <p:cNvPr id="1592" name="Google Shape;1592;p79"/>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593" name="Google Shape;1593;p79"/>
            <p:cNvGrpSpPr/>
            <p:nvPr/>
          </p:nvGrpSpPr>
          <p:grpSpPr>
            <a:xfrm>
              <a:off x="10577698" y="6472603"/>
              <a:ext cx="1323412" cy="240233"/>
              <a:chOff x="1753506" y="1074221"/>
              <a:chExt cx="2173448" cy="394536"/>
            </a:xfrm>
          </p:grpSpPr>
          <p:sp>
            <p:nvSpPr>
              <p:cNvPr id="1594" name="Google Shape;1594;p79"/>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95" name="Google Shape;1595;p79"/>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96" name="Google Shape;1596;p79"/>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97" name="Google Shape;1597;p79"/>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98" name="Google Shape;1598;p79"/>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99" name="Google Shape;1599;p79"/>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00" name="Google Shape;1600;p79"/>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01" name="Google Shape;1601;p79"/>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02" name="Google Shape;1602;p79"/>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03" name="Google Shape;1603;p79"/>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04" name="Google Shape;1604;p79"/>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05" name="Google Shape;1605;p79"/>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06" name="Google Shape;1606;p79"/>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07" name="Google Shape;1607;p79"/>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08" name="Google Shape;1608;p79"/>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1609" name="Google Shape;1609;p79"/>
          <p:cNvSpPr/>
          <p:nvPr/>
        </p:nvSpPr>
        <p:spPr>
          <a:xfrm>
            <a:off x="443900" y="6482050"/>
            <a:ext cx="2162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Exo 2"/>
              <a:buNone/>
            </a:pPr>
            <a:r>
              <a:rPr lang="en-US" sz="900" dirty="0">
                <a:solidFill>
                  <a:srgbClr val="D9D9D9"/>
                </a:solidFill>
                <a:latin typeface="Exo 2 Regular"/>
                <a:ea typeface="Exo 2 Regular"/>
                <a:cs typeface="Exo 2 Regular"/>
                <a:sym typeface="Exo 2 Regular"/>
              </a:rPr>
              <a:t>©</a:t>
            </a:r>
            <a:r>
              <a:rPr lang="en-US" sz="900" b="0" i="0" u="none" strike="noStrike" cap="none" dirty="0">
                <a:solidFill>
                  <a:srgbClr val="D9D9D9"/>
                </a:solidFill>
                <a:latin typeface="Exo 2 Regular"/>
                <a:ea typeface="Exo 2 Regular"/>
                <a:cs typeface="Exo 2 Regular"/>
                <a:sym typeface="Exo 2 Regular"/>
              </a:rPr>
              <a:t>2</a:t>
            </a:r>
            <a:r>
              <a:rPr lang="en-US" sz="900" dirty="0">
                <a:solidFill>
                  <a:srgbClr val="D9D9D9"/>
                </a:solidFill>
                <a:latin typeface="Exo 2 Regular"/>
                <a:ea typeface="Exo 2 Regular"/>
                <a:cs typeface="Exo 2 Regular"/>
                <a:sym typeface="Exo 2 Regular"/>
              </a:rPr>
              <a:t>020</a:t>
            </a:r>
            <a:endParaRPr sz="1400" b="0" i="0" u="none" strike="noStrike" cap="none" dirty="0">
              <a:solidFill>
                <a:srgbClr val="D9D9D9"/>
              </a:solidFill>
              <a:latin typeface="Exo 2"/>
              <a:ea typeface="Exo 2"/>
              <a:cs typeface="Exo 2"/>
              <a:sym typeface="Exo 2"/>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804" r:id="rId23"/>
    <p:sldLayoutId id="2147483747" r:id="rId24"/>
    <p:sldLayoutId id="2147483748" r:id="rId25"/>
    <p:sldLayoutId id="2147483749" r:id="rId26"/>
    <p:sldLayoutId id="2147483750" r:id="rId27"/>
    <p:sldLayoutId id="2147483751" r:id="rId28"/>
    <p:sldLayoutId id="2147483752" r:id="rId29"/>
    <p:sldLayoutId id="2147483753"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9" r:id="rId44"/>
    <p:sldLayoutId id="2147483771" r:id="rId45"/>
    <p:sldLayoutId id="2147483802" r:id="rId46"/>
    <p:sldLayoutId id="2147483772" r:id="rId47"/>
    <p:sldLayoutId id="2147483773" r:id="rId48"/>
    <p:sldLayoutId id="2147483774" r:id="rId49"/>
    <p:sldLayoutId id="2147483775" r:id="rId50"/>
    <p:sldLayoutId id="2147483776" r:id="rId51"/>
    <p:sldLayoutId id="2147483777" r:id="rId52"/>
    <p:sldLayoutId id="2147483778" r:id="rId53"/>
    <p:sldLayoutId id="2147483779" r:id="rId54"/>
    <p:sldLayoutId id="2147483780" r:id="rId55"/>
    <p:sldLayoutId id="2147483781" r:id="rId56"/>
    <p:sldLayoutId id="2147483782" r:id="rId57"/>
    <p:sldLayoutId id="2147483783" r:id="rId58"/>
    <p:sldLayoutId id="2147483784" r:id="rId59"/>
    <p:sldLayoutId id="2147483785" r:id="rId60"/>
    <p:sldLayoutId id="2147483786" r:id="rId61"/>
    <p:sldLayoutId id="2147483787" r:id="rId62"/>
    <p:sldLayoutId id="2147483788" r:id="rId63"/>
    <p:sldLayoutId id="2147483790" r:id="rId64"/>
    <p:sldLayoutId id="2147483792" r:id="rId65"/>
    <p:sldLayoutId id="2147483793" r:id="rId66"/>
    <p:sldLayoutId id="2147483795" r:id="rId67"/>
    <p:sldLayoutId id="2147483796" r:id="rId68"/>
    <p:sldLayoutId id="2147483798" r:id="rId6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C15285-71D8-4F8B-97D2-7EAF6798458C}" type="datetimeFigureOut">
              <a:rPr lang="en-US" smtClean="0"/>
              <a:t>5/21/2021</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907696-5929-42ED-9043-AE73CFC92F03}" type="slidenum">
              <a:rPr lang="en-US" smtClean="0"/>
              <a:t>‹#›</a:t>
            </a:fld>
            <a:endParaRPr lang="en-US" dirty="0"/>
          </a:p>
        </p:txBody>
      </p:sp>
    </p:spTree>
    <p:extLst>
      <p:ext uri="{BB962C8B-B14F-4D97-AF65-F5344CB8AC3E}">
        <p14:creationId xmlns:p14="http://schemas.microsoft.com/office/powerpoint/2010/main" val="111170854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Lst>
  <p:txStyles>
    <p:titleStyle>
      <a:lvl1pPr algn="l" defTabSz="913889" rtl="0" eaLnBrk="1" latinLnBrk="0" hangingPunct="1">
        <a:lnSpc>
          <a:spcPct val="90000"/>
        </a:lnSpc>
        <a:spcBef>
          <a:spcPct val="0"/>
        </a:spcBef>
        <a:buNone/>
        <a:defRPr sz="4397" kern="1200">
          <a:solidFill>
            <a:schemeClr val="tx1"/>
          </a:solidFill>
          <a:latin typeface="+mj-lt"/>
          <a:ea typeface="+mj-ea"/>
          <a:cs typeface="+mj-cs"/>
        </a:defRPr>
      </a:lvl1pPr>
    </p:titleStyle>
    <p:bodyStyle>
      <a:lvl1pPr marL="228473" indent="-228473" algn="l" defTabSz="913889"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418" indent="-228473" algn="l" defTabSz="913889"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362" indent="-228473" algn="l" defTabSz="913889"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307" indent="-228473" algn="l" defTabSz="9138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251" indent="-228473" algn="l" defTabSz="9138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196" indent="-228473" algn="l" defTabSz="9138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140" indent="-228473" algn="l" defTabSz="9138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085" indent="-228473" algn="l" defTabSz="9138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031" indent="-228473" algn="l" defTabSz="9138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889" rtl="0" eaLnBrk="1" latinLnBrk="0" hangingPunct="1">
        <a:defRPr sz="1799" kern="1200">
          <a:solidFill>
            <a:schemeClr val="tx1"/>
          </a:solidFill>
          <a:latin typeface="+mn-lt"/>
          <a:ea typeface="+mn-ea"/>
          <a:cs typeface="+mn-cs"/>
        </a:defRPr>
      </a:lvl1pPr>
      <a:lvl2pPr marL="456945" algn="l" defTabSz="913889" rtl="0" eaLnBrk="1" latinLnBrk="0" hangingPunct="1">
        <a:defRPr sz="1799" kern="1200">
          <a:solidFill>
            <a:schemeClr val="tx1"/>
          </a:solidFill>
          <a:latin typeface="+mn-lt"/>
          <a:ea typeface="+mn-ea"/>
          <a:cs typeface="+mn-cs"/>
        </a:defRPr>
      </a:lvl2pPr>
      <a:lvl3pPr marL="913889" algn="l" defTabSz="913889" rtl="0" eaLnBrk="1" latinLnBrk="0" hangingPunct="1">
        <a:defRPr sz="1799" kern="1200">
          <a:solidFill>
            <a:schemeClr val="tx1"/>
          </a:solidFill>
          <a:latin typeface="+mn-lt"/>
          <a:ea typeface="+mn-ea"/>
          <a:cs typeface="+mn-cs"/>
        </a:defRPr>
      </a:lvl3pPr>
      <a:lvl4pPr marL="1370834" algn="l" defTabSz="913889" rtl="0" eaLnBrk="1" latinLnBrk="0" hangingPunct="1">
        <a:defRPr sz="1799" kern="1200">
          <a:solidFill>
            <a:schemeClr val="tx1"/>
          </a:solidFill>
          <a:latin typeface="+mn-lt"/>
          <a:ea typeface="+mn-ea"/>
          <a:cs typeface="+mn-cs"/>
        </a:defRPr>
      </a:lvl4pPr>
      <a:lvl5pPr marL="1827778" algn="l" defTabSz="913889" rtl="0" eaLnBrk="1" latinLnBrk="0" hangingPunct="1">
        <a:defRPr sz="1799" kern="1200">
          <a:solidFill>
            <a:schemeClr val="tx1"/>
          </a:solidFill>
          <a:latin typeface="+mn-lt"/>
          <a:ea typeface="+mn-ea"/>
          <a:cs typeface="+mn-cs"/>
        </a:defRPr>
      </a:lvl5pPr>
      <a:lvl6pPr marL="2284724" algn="l" defTabSz="913889" rtl="0" eaLnBrk="1" latinLnBrk="0" hangingPunct="1">
        <a:defRPr sz="1799" kern="1200">
          <a:solidFill>
            <a:schemeClr val="tx1"/>
          </a:solidFill>
          <a:latin typeface="+mn-lt"/>
          <a:ea typeface="+mn-ea"/>
          <a:cs typeface="+mn-cs"/>
        </a:defRPr>
      </a:lvl6pPr>
      <a:lvl7pPr marL="2741669" algn="l" defTabSz="913889" rtl="0" eaLnBrk="1" latinLnBrk="0" hangingPunct="1">
        <a:defRPr sz="1799" kern="1200">
          <a:solidFill>
            <a:schemeClr val="tx1"/>
          </a:solidFill>
          <a:latin typeface="+mn-lt"/>
          <a:ea typeface="+mn-ea"/>
          <a:cs typeface="+mn-cs"/>
        </a:defRPr>
      </a:lvl7pPr>
      <a:lvl8pPr marL="3198613" algn="l" defTabSz="913889" rtl="0" eaLnBrk="1" latinLnBrk="0" hangingPunct="1">
        <a:defRPr sz="1799" kern="1200">
          <a:solidFill>
            <a:schemeClr val="tx1"/>
          </a:solidFill>
          <a:latin typeface="+mn-lt"/>
          <a:ea typeface="+mn-ea"/>
          <a:cs typeface="+mn-cs"/>
        </a:defRPr>
      </a:lvl8pPr>
      <a:lvl9pPr marL="3655558" algn="l" defTabSz="913889"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2020253"/>
          </a:xfrm>
          <a:custGeom>
            <a:avLst/>
            <a:gdLst/>
            <a:ahLst/>
            <a:cxnLst/>
            <a:rect l="l" t="t" r="r" b="b"/>
            <a:pathLst>
              <a:path w="12192000" h="1333500" extrusionOk="0">
                <a:moveTo>
                  <a:pt x="0" y="0"/>
                </a:moveTo>
                <a:lnTo>
                  <a:pt x="12192000" y="0"/>
                </a:lnTo>
                <a:lnTo>
                  <a:pt x="12192000" y="1333500"/>
                </a:lnTo>
                <a:lnTo>
                  <a:pt x="0" y="1333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nvGrpSpPr>
          <p:cNvPr id="7" name="Google Shape;7;p1"/>
          <p:cNvGrpSpPr/>
          <p:nvPr/>
        </p:nvGrpSpPr>
        <p:grpSpPr>
          <a:xfrm>
            <a:off x="10502429" y="-57904"/>
            <a:ext cx="1725227" cy="2043112"/>
            <a:chOff x="10448639" y="85535"/>
            <a:chExt cx="1725226" cy="2043112"/>
          </a:xfrm>
        </p:grpSpPr>
        <p:sp>
          <p:nvSpPr>
            <p:cNvPr id="8" name="Google Shape;8;p1"/>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 name="Google Shape;9;p1"/>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 name="Google Shape;10;p1"/>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 name="Google Shape;11;p1"/>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rgbClr val="007DA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2" name="Google Shape;12;p1"/>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 name="Google Shape;13;p1"/>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
        <p:nvSpPr>
          <p:cNvPr id="14" name="Google Shape;14;p1"/>
          <p:cNvSpPr/>
          <p:nvPr/>
        </p:nvSpPr>
        <p:spPr>
          <a:xfrm>
            <a:off x="0" y="1316801"/>
            <a:ext cx="12192000" cy="503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sp>
        <p:nvSpPr>
          <p:cNvPr id="15" name="Google Shape;15;p1"/>
          <p:cNvSpPr txBox="1">
            <a:spLocks noGrp="1"/>
          </p:cNvSpPr>
          <p:nvPr>
            <p:ph type="title"/>
          </p:nvPr>
        </p:nvSpPr>
        <p:spPr>
          <a:xfrm>
            <a:off x="443900" y="29601"/>
            <a:ext cx="10756800" cy="12873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1pPr>
            <a:lvl2pPr marR="0" lvl="1"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2pPr>
            <a:lvl3pPr marR="0" lvl="2"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3pPr>
            <a:lvl4pPr marR="0" lvl="3"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4pPr>
            <a:lvl5pPr marR="0" lvl="4"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5pPr>
            <a:lvl6pPr marR="0" lvl="5"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6pPr>
            <a:lvl7pPr marR="0" lvl="6"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7pPr>
            <a:lvl8pPr marR="0" lvl="7"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8pPr>
            <a:lvl9pPr marR="0" lvl="8" algn="l" rtl="0">
              <a:lnSpc>
                <a:spcPct val="100000"/>
              </a:lnSpc>
              <a:spcBef>
                <a:spcPts val="0"/>
              </a:spcBef>
              <a:spcAft>
                <a:spcPts val="0"/>
              </a:spcAft>
              <a:buClr>
                <a:srgbClr val="333F48"/>
              </a:buClr>
              <a:buSzPts val="2800"/>
              <a:buFont typeface="Exo 2 Regular"/>
              <a:buNone/>
              <a:defRPr sz="2800" b="0" i="0" u="none" strike="noStrike" cap="none">
                <a:solidFill>
                  <a:srgbClr val="333F48"/>
                </a:solidFill>
                <a:latin typeface="Exo 2 Regular"/>
                <a:ea typeface="Exo 2 Regular"/>
                <a:cs typeface="Exo 2 Regular"/>
                <a:sym typeface="Exo 2 Regular"/>
              </a:defRPr>
            </a:lvl9pPr>
          </a:lstStyle>
          <a:p>
            <a:endParaRPr/>
          </a:p>
        </p:txBody>
      </p:sp>
      <p:sp>
        <p:nvSpPr>
          <p:cNvPr id="16" name="Google Shape;16;p1"/>
          <p:cNvSpPr txBox="1">
            <a:spLocks noGrp="1"/>
          </p:cNvSpPr>
          <p:nvPr>
            <p:ph type="body" idx="1"/>
          </p:nvPr>
        </p:nvSpPr>
        <p:spPr>
          <a:xfrm>
            <a:off x="443900" y="1858067"/>
            <a:ext cx="10756800" cy="4233900"/>
          </a:xfrm>
          <a:prstGeom prst="rect">
            <a:avLst/>
          </a:prstGeom>
          <a:noFill/>
          <a:ln>
            <a:noFill/>
          </a:ln>
        </p:spPr>
        <p:txBody>
          <a:bodyPr spcFirstLastPara="1" wrap="square" lIns="0" tIns="0" rIns="0" bIns="0" anchor="t" anchorCtr="0">
            <a:noAutofit/>
          </a:bodyPr>
          <a:lstStyle>
            <a:lvl1pPr marL="457200" marR="0" lvl="0" indent="-330200" algn="l" rtl="0">
              <a:lnSpc>
                <a:spcPct val="100000"/>
              </a:lnSpc>
              <a:spcBef>
                <a:spcPts val="600"/>
              </a:spcBef>
              <a:spcAft>
                <a:spcPts val="0"/>
              </a:spcAft>
              <a:buClr>
                <a:srgbClr val="666666"/>
              </a:buClr>
              <a:buSzPts val="1600"/>
              <a:buFont typeface="Exo 2 Regular"/>
              <a:buChar char="•"/>
              <a:defRPr sz="1600" i="0" u="none" strike="noStrike" cap="none">
                <a:solidFill>
                  <a:srgbClr val="666666"/>
                </a:solidFill>
                <a:latin typeface="Exo 2 Regular"/>
                <a:ea typeface="Exo 2 Regular"/>
                <a:cs typeface="Exo 2 Regular"/>
                <a:sym typeface="Exo 2 Regular"/>
              </a:defRPr>
            </a:lvl1pPr>
            <a:lvl2pPr marL="914400" marR="0" lvl="1" indent="-330200" algn="l" rtl="0">
              <a:lnSpc>
                <a:spcPct val="100000"/>
              </a:lnSpc>
              <a:spcBef>
                <a:spcPts val="1000"/>
              </a:spcBef>
              <a:spcAft>
                <a:spcPts val="0"/>
              </a:spcAft>
              <a:buClr>
                <a:srgbClr val="666666"/>
              </a:buClr>
              <a:buSzPts val="1600"/>
              <a:buFont typeface="Exo 2 Regular"/>
              <a:buChar char="•"/>
              <a:defRPr sz="1600" i="0" u="none" strike="noStrike" cap="none">
                <a:solidFill>
                  <a:srgbClr val="666666"/>
                </a:solidFill>
                <a:latin typeface="Exo 2 Regular"/>
                <a:ea typeface="Exo 2 Regular"/>
                <a:cs typeface="Exo 2 Regular"/>
                <a:sym typeface="Exo 2 Regular"/>
              </a:defRPr>
            </a:lvl2pPr>
            <a:lvl3pPr marL="1371600" marR="0" lvl="2" indent="-317500" algn="l" rtl="0">
              <a:lnSpc>
                <a:spcPct val="100000"/>
              </a:lnSpc>
              <a:spcBef>
                <a:spcPts val="1000"/>
              </a:spcBef>
              <a:spcAft>
                <a:spcPts val="0"/>
              </a:spcAft>
              <a:buClr>
                <a:srgbClr val="666666"/>
              </a:buClr>
              <a:buSzPts val="1400"/>
              <a:buFont typeface="Exo 2 Regular"/>
              <a:buChar char="•"/>
              <a:defRPr sz="1400" i="0" u="none" strike="noStrike" cap="none">
                <a:solidFill>
                  <a:srgbClr val="666666"/>
                </a:solidFill>
                <a:latin typeface="Exo 2 Regular"/>
                <a:ea typeface="Exo 2 Regular"/>
                <a:cs typeface="Exo 2 Regular"/>
                <a:sym typeface="Exo 2 Regular"/>
              </a:defRPr>
            </a:lvl3pPr>
            <a:lvl4pPr marL="1828800" marR="0" lvl="3" indent="-304800" algn="l" rtl="0">
              <a:lnSpc>
                <a:spcPct val="100000"/>
              </a:lnSpc>
              <a:spcBef>
                <a:spcPts val="1000"/>
              </a:spcBef>
              <a:spcAft>
                <a:spcPts val="0"/>
              </a:spcAft>
              <a:buClr>
                <a:srgbClr val="666666"/>
              </a:buClr>
              <a:buSzPts val="1200"/>
              <a:buFont typeface="Exo 2 Regular"/>
              <a:buChar char="•"/>
              <a:defRPr sz="1200" i="0" u="none" strike="noStrike" cap="none">
                <a:solidFill>
                  <a:srgbClr val="666666"/>
                </a:solidFill>
                <a:latin typeface="Exo 2 Regular"/>
                <a:ea typeface="Exo 2 Regular"/>
                <a:cs typeface="Exo 2 Regular"/>
                <a:sym typeface="Exo 2 Regular"/>
              </a:defRPr>
            </a:lvl4pPr>
            <a:lvl5pPr marL="2286000" marR="0" lvl="4" indent="-292100" algn="l" rtl="0">
              <a:lnSpc>
                <a:spcPct val="100000"/>
              </a:lnSpc>
              <a:spcBef>
                <a:spcPts val="1000"/>
              </a:spcBef>
              <a:spcAft>
                <a:spcPts val="0"/>
              </a:spcAft>
              <a:buClr>
                <a:srgbClr val="666666"/>
              </a:buClr>
              <a:buSzPts val="1000"/>
              <a:buFont typeface="Exo 2 Regular"/>
              <a:buChar char="•"/>
              <a:defRPr sz="1000" i="0" u="none" strike="noStrike" cap="none">
                <a:solidFill>
                  <a:srgbClr val="666666"/>
                </a:solidFill>
                <a:latin typeface="Exo 2 Regular"/>
                <a:ea typeface="Exo 2 Regular"/>
                <a:cs typeface="Exo 2 Regular"/>
                <a:sym typeface="Exo 2 Regular"/>
              </a:defRPr>
            </a:lvl5pPr>
            <a:lvl6pPr marL="2743200" marR="0" lvl="5" indent="-292100" algn="l" rtl="0">
              <a:lnSpc>
                <a:spcPct val="100000"/>
              </a:lnSpc>
              <a:spcBef>
                <a:spcPts val="1000"/>
              </a:spcBef>
              <a:spcAft>
                <a:spcPts val="0"/>
              </a:spcAft>
              <a:buClr>
                <a:srgbClr val="666666"/>
              </a:buClr>
              <a:buSzPts val="1000"/>
              <a:buFont typeface="Exo 2 Regular"/>
              <a:buChar char="•"/>
              <a:defRPr sz="1000" i="0" u="none" strike="noStrike" cap="none">
                <a:solidFill>
                  <a:srgbClr val="666666"/>
                </a:solidFill>
                <a:latin typeface="Exo 2 Regular"/>
                <a:ea typeface="Exo 2 Regular"/>
                <a:cs typeface="Exo 2 Regular"/>
                <a:sym typeface="Exo 2 Regular"/>
              </a:defRPr>
            </a:lvl6pPr>
            <a:lvl7pPr marL="3200400" marR="0" lvl="6" indent="-292100" algn="l" rtl="0">
              <a:lnSpc>
                <a:spcPct val="100000"/>
              </a:lnSpc>
              <a:spcBef>
                <a:spcPts val="1000"/>
              </a:spcBef>
              <a:spcAft>
                <a:spcPts val="0"/>
              </a:spcAft>
              <a:buClr>
                <a:srgbClr val="666666"/>
              </a:buClr>
              <a:buSzPts val="1000"/>
              <a:buFont typeface="Exo 2 Regular"/>
              <a:buChar char="•"/>
              <a:defRPr sz="1000" i="0" u="none" strike="noStrike" cap="none">
                <a:solidFill>
                  <a:srgbClr val="666666"/>
                </a:solidFill>
                <a:latin typeface="Exo 2 Regular"/>
                <a:ea typeface="Exo 2 Regular"/>
                <a:cs typeface="Exo 2 Regular"/>
                <a:sym typeface="Exo 2 Regular"/>
              </a:defRPr>
            </a:lvl7pPr>
            <a:lvl8pPr marL="3657600" marR="0" lvl="7" indent="-292100" algn="l" rtl="0">
              <a:lnSpc>
                <a:spcPct val="100000"/>
              </a:lnSpc>
              <a:spcBef>
                <a:spcPts val="1000"/>
              </a:spcBef>
              <a:spcAft>
                <a:spcPts val="0"/>
              </a:spcAft>
              <a:buClr>
                <a:srgbClr val="666666"/>
              </a:buClr>
              <a:buSzPts val="1000"/>
              <a:buFont typeface="Exo 2 Regular"/>
              <a:buChar char="•"/>
              <a:defRPr sz="1000" i="0" u="none" strike="noStrike" cap="none">
                <a:solidFill>
                  <a:srgbClr val="666666"/>
                </a:solidFill>
                <a:latin typeface="Exo 2 Regular"/>
                <a:ea typeface="Exo 2 Regular"/>
                <a:cs typeface="Exo 2 Regular"/>
                <a:sym typeface="Exo 2 Regular"/>
              </a:defRPr>
            </a:lvl8pPr>
            <a:lvl9pPr marL="4114800" marR="0" lvl="8" indent="-292100" algn="l" rtl="0">
              <a:lnSpc>
                <a:spcPct val="100000"/>
              </a:lnSpc>
              <a:spcBef>
                <a:spcPts val="1000"/>
              </a:spcBef>
              <a:spcAft>
                <a:spcPts val="1000"/>
              </a:spcAft>
              <a:buClr>
                <a:srgbClr val="666666"/>
              </a:buClr>
              <a:buSzPts val="1000"/>
              <a:buFont typeface="Exo 2 Regular"/>
              <a:buChar char="•"/>
              <a:defRPr sz="1000" i="0" u="none" strike="noStrike" cap="none">
                <a:solidFill>
                  <a:srgbClr val="666666"/>
                </a:solidFill>
                <a:latin typeface="Exo 2 Regular"/>
                <a:ea typeface="Exo 2 Regular"/>
                <a:cs typeface="Exo 2 Regular"/>
                <a:sym typeface="Exo 2 Regular"/>
              </a:defRPr>
            </a:lvl9pPr>
          </a:lstStyle>
          <a:p>
            <a:endParaRPr/>
          </a:p>
        </p:txBody>
      </p:sp>
      <p:grpSp>
        <p:nvGrpSpPr>
          <p:cNvPr id="17" name="Google Shape;17;p1"/>
          <p:cNvGrpSpPr/>
          <p:nvPr/>
        </p:nvGrpSpPr>
        <p:grpSpPr>
          <a:xfrm>
            <a:off x="0" y="6336798"/>
            <a:ext cx="12192000" cy="521100"/>
            <a:chOff x="0" y="6314172"/>
            <a:chExt cx="12192000" cy="521100"/>
          </a:xfrm>
        </p:grpSpPr>
        <p:sp>
          <p:nvSpPr>
            <p:cNvPr id="18" name="Google Shape;18;p1"/>
            <p:cNvSpPr/>
            <p:nvPr/>
          </p:nvSpPr>
          <p:spPr>
            <a:xfrm>
              <a:off x="0" y="6314172"/>
              <a:ext cx="12192000" cy="5211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Exo 2"/>
                <a:buNone/>
              </a:pPr>
              <a:endParaRPr sz="1867" b="0" i="0" u="none" strike="noStrike" cap="none" dirty="0">
                <a:solidFill>
                  <a:schemeClr val="lt1"/>
                </a:solidFill>
                <a:latin typeface="Exo 2"/>
                <a:ea typeface="Exo 2"/>
                <a:cs typeface="Exo 2"/>
                <a:sym typeface="Exo 2"/>
              </a:endParaRPr>
            </a:p>
          </p:txBody>
        </p:sp>
        <p:grpSp>
          <p:nvGrpSpPr>
            <p:cNvPr id="19" name="Google Shape;19;p1"/>
            <p:cNvGrpSpPr/>
            <p:nvPr/>
          </p:nvGrpSpPr>
          <p:grpSpPr>
            <a:xfrm>
              <a:off x="10577698" y="6472603"/>
              <a:ext cx="1323412" cy="240233"/>
              <a:chOff x="1753506" y="1074221"/>
              <a:chExt cx="2173448" cy="394536"/>
            </a:xfrm>
          </p:grpSpPr>
          <p:sp>
            <p:nvSpPr>
              <p:cNvPr id="20" name="Google Shape;20;p1"/>
              <p:cNvSpPr/>
              <p:nvPr/>
            </p:nvSpPr>
            <p:spPr>
              <a:xfrm>
                <a:off x="1753506" y="1371919"/>
                <a:ext cx="116079" cy="92309"/>
              </a:xfrm>
              <a:custGeom>
                <a:avLst/>
                <a:gdLst/>
                <a:ahLst/>
                <a:cxnLst/>
                <a:rect l="l" t="t" r="r" b="b"/>
                <a:pathLst>
                  <a:path w="116079" h="92309" extrusionOk="0">
                    <a:moveTo>
                      <a:pt x="90799" y="659"/>
                    </a:moveTo>
                    <a:lnTo>
                      <a:pt x="663" y="94497"/>
                    </a:lnTo>
                    <a:lnTo>
                      <a:pt x="117236" y="94497"/>
                    </a:lnTo>
                    <a:lnTo>
                      <a:pt x="90799" y="659"/>
                    </a:lnTo>
                    <a:close/>
                  </a:path>
                </a:pathLst>
              </a:custGeom>
              <a:solidFill>
                <a:srgbClr val="7F9F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 name="Google Shape;21;p1"/>
              <p:cNvSpPr/>
              <p:nvPr/>
            </p:nvSpPr>
            <p:spPr>
              <a:xfrm>
                <a:off x="1861287" y="1368832"/>
                <a:ext cx="266983" cy="98078"/>
              </a:xfrm>
              <a:custGeom>
                <a:avLst/>
                <a:gdLst/>
                <a:ahLst/>
                <a:cxnLst/>
                <a:rect l="l" t="t" r="r" b="b"/>
                <a:pathLst>
                  <a:path w="266983" h="98078" extrusionOk="0">
                    <a:moveTo>
                      <a:pt x="663" y="659"/>
                    </a:moveTo>
                    <a:lnTo>
                      <a:pt x="27999" y="97583"/>
                    </a:lnTo>
                    <a:lnTo>
                      <a:pt x="267617" y="97583"/>
                    </a:lnTo>
                    <a:lnTo>
                      <a:pt x="267617" y="64467"/>
                    </a:lnTo>
                    <a:lnTo>
                      <a:pt x="663" y="659"/>
                    </a:lnTo>
                    <a:close/>
                  </a:path>
                </a:pathLst>
              </a:custGeom>
              <a:solidFill>
                <a:srgbClr val="3A7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2" name="Google Shape;22;p1"/>
              <p:cNvSpPr/>
              <p:nvPr/>
            </p:nvSpPr>
            <p:spPr>
              <a:xfrm>
                <a:off x="1871908" y="1264753"/>
                <a:ext cx="255375" cy="150002"/>
              </a:xfrm>
              <a:custGeom>
                <a:avLst/>
                <a:gdLst/>
                <a:ahLst/>
                <a:cxnLst/>
                <a:rect l="l" t="t" r="r" b="b"/>
                <a:pathLst>
                  <a:path w="255375" h="150002" extrusionOk="0">
                    <a:moveTo>
                      <a:pt x="663" y="89218"/>
                    </a:moveTo>
                    <a:lnTo>
                      <a:pt x="256619" y="150315"/>
                    </a:lnTo>
                    <a:lnTo>
                      <a:pt x="256619" y="659"/>
                    </a:lnTo>
                    <a:lnTo>
                      <a:pt x="663" y="89218"/>
                    </a:lnTo>
                    <a:close/>
                  </a:path>
                </a:pathLst>
              </a:custGeom>
              <a:solidFill>
                <a:srgbClr val="73BF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3" name="Google Shape;23;p1"/>
              <p:cNvSpPr/>
              <p:nvPr/>
            </p:nvSpPr>
            <p:spPr>
              <a:xfrm>
                <a:off x="1881862" y="1074221"/>
                <a:ext cx="246669" cy="256735"/>
              </a:xfrm>
              <a:custGeom>
                <a:avLst/>
                <a:gdLst/>
                <a:ahLst/>
                <a:cxnLst/>
                <a:rect l="l" t="t" r="r" b="b"/>
                <a:pathLst>
                  <a:path w="246669" h="256735" extrusionOk="0">
                    <a:moveTo>
                      <a:pt x="663" y="257538"/>
                    </a:moveTo>
                    <a:lnTo>
                      <a:pt x="246665" y="172383"/>
                    </a:lnTo>
                    <a:lnTo>
                      <a:pt x="246665" y="659"/>
                    </a:lnTo>
                    <a:lnTo>
                      <a:pt x="663" y="257538"/>
                    </a:lnTo>
                    <a:close/>
                  </a:path>
                </a:pathLst>
              </a:custGeom>
              <a:solidFill>
                <a:srgbClr val="A2D29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4" name="Google Shape;24;p1"/>
              <p:cNvSpPr/>
              <p:nvPr/>
            </p:nvSpPr>
            <p:spPr>
              <a:xfrm>
                <a:off x="2180564" y="1078029"/>
                <a:ext cx="159609" cy="288466"/>
              </a:xfrm>
              <a:custGeom>
                <a:avLst/>
                <a:gdLst/>
                <a:ahLst/>
                <a:cxnLst/>
                <a:rect l="l" t="t" r="r" b="b"/>
                <a:pathLst>
                  <a:path w="159609" h="288466" extrusionOk="0">
                    <a:moveTo>
                      <a:pt x="32584" y="207691"/>
                    </a:moveTo>
                    <a:lnTo>
                      <a:pt x="32584" y="659"/>
                    </a:lnTo>
                    <a:lnTo>
                      <a:pt x="663" y="659"/>
                    </a:lnTo>
                    <a:lnTo>
                      <a:pt x="663" y="225460"/>
                    </a:lnTo>
                    <a:cubicBezTo>
                      <a:pt x="663" y="286385"/>
                      <a:pt x="46717" y="288923"/>
                      <a:pt x="95732" y="288923"/>
                    </a:cubicBezTo>
                    <a:cubicBezTo>
                      <a:pt x="116046" y="288923"/>
                      <a:pt x="138449" y="288663"/>
                      <a:pt x="161636" y="287798"/>
                    </a:cubicBezTo>
                    <a:lnTo>
                      <a:pt x="161636" y="262384"/>
                    </a:lnTo>
                    <a:lnTo>
                      <a:pt x="94658" y="262384"/>
                    </a:lnTo>
                    <a:cubicBezTo>
                      <a:pt x="41290" y="262326"/>
                      <a:pt x="32584" y="252836"/>
                      <a:pt x="32584" y="20769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5" name="Google Shape;25;p1"/>
              <p:cNvSpPr/>
              <p:nvPr/>
            </p:nvSpPr>
            <p:spPr>
              <a:xfrm>
                <a:off x="2367627" y="1078462"/>
                <a:ext cx="34823" cy="43269"/>
              </a:xfrm>
              <a:custGeom>
                <a:avLst/>
                <a:gdLst/>
                <a:ahLst/>
                <a:cxnLst/>
                <a:rect l="l" t="t" r="r" b="b"/>
                <a:pathLst>
                  <a:path w="34823" h="43269" extrusionOk="0">
                    <a:moveTo>
                      <a:pt x="18771" y="659"/>
                    </a:moveTo>
                    <a:cubicBezTo>
                      <a:pt x="4754" y="659"/>
                      <a:pt x="663" y="6428"/>
                      <a:pt x="663" y="22611"/>
                    </a:cubicBezTo>
                    <a:cubicBezTo>
                      <a:pt x="663" y="38794"/>
                      <a:pt x="4377" y="44332"/>
                      <a:pt x="18771" y="44332"/>
                    </a:cubicBezTo>
                    <a:cubicBezTo>
                      <a:pt x="33165" y="44332"/>
                      <a:pt x="37025" y="38765"/>
                      <a:pt x="37025" y="22611"/>
                    </a:cubicBezTo>
                    <a:cubicBezTo>
                      <a:pt x="37025" y="6457"/>
                      <a:pt x="32788" y="659"/>
                      <a:pt x="1877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6" name="Google Shape;26;p1"/>
              <p:cNvSpPr/>
              <p:nvPr/>
            </p:nvSpPr>
            <p:spPr>
              <a:xfrm>
                <a:off x="2370732" y="1145761"/>
                <a:ext cx="29019" cy="219234"/>
              </a:xfrm>
              <a:custGeom>
                <a:avLst/>
                <a:gdLst/>
                <a:ahLst/>
                <a:cxnLst/>
                <a:rect l="l" t="t" r="r" b="b"/>
                <a:pathLst>
                  <a:path w="29019" h="219234" extrusionOk="0">
                    <a:moveTo>
                      <a:pt x="663" y="659"/>
                    </a:moveTo>
                    <a:lnTo>
                      <a:pt x="30814" y="659"/>
                    </a:lnTo>
                    <a:lnTo>
                      <a:pt x="30814" y="220383"/>
                    </a:lnTo>
                    <a:lnTo>
                      <a:pt x="663" y="220383"/>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7" name="Google Shape;27;p1"/>
              <p:cNvSpPr/>
              <p:nvPr/>
            </p:nvSpPr>
            <p:spPr>
              <a:xfrm>
                <a:off x="2429120" y="1145761"/>
                <a:ext cx="203139" cy="222119"/>
              </a:xfrm>
              <a:custGeom>
                <a:avLst/>
                <a:gdLst/>
                <a:ahLst/>
                <a:cxnLst/>
                <a:rect l="l" t="t" r="r" b="b"/>
                <a:pathLst>
                  <a:path w="203139" h="222119" extrusionOk="0">
                    <a:moveTo>
                      <a:pt x="103190" y="187700"/>
                    </a:moveTo>
                    <a:lnTo>
                      <a:pt x="32817" y="659"/>
                    </a:lnTo>
                    <a:lnTo>
                      <a:pt x="663" y="659"/>
                    </a:lnTo>
                    <a:lnTo>
                      <a:pt x="78494" y="202008"/>
                    </a:lnTo>
                    <a:cubicBezTo>
                      <a:pt x="83950" y="216431"/>
                      <a:pt x="91263" y="223355"/>
                      <a:pt x="102813" y="223355"/>
                    </a:cubicBezTo>
                    <a:cubicBezTo>
                      <a:pt x="114363" y="223355"/>
                      <a:pt x="120805" y="216316"/>
                      <a:pt x="126406" y="202008"/>
                    </a:cubicBezTo>
                    <a:lnTo>
                      <a:pt x="205340" y="659"/>
                    </a:lnTo>
                    <a:lnTo>
                      <a:pt x="174550" y="659"/>
                    </a:ln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8" name="Google Shape;28;p1"/>
              <p:cNvSpPr/>
              <p:nvPr/>
            </p:nvSpPr>
            <p:spPr>
              <a:xfrm>
                <a:off x="2640182" y="1142790"/>
                <a:ext cx="191531" cy="225003"/>
              </a:xfrm>
              <a:custGeom>
                <a:avLst/>
                <a:gdLst/>
                <a:ahLst/>
                <a:cxnLst/>
                <a:rect l="l" t="t" r="r" b="b"/>
                <a:pathLst>
                  <a:path w="191531" h="225003" extrusionOk="0">
                    <a:moveTo>
                      <a:pt x="97357" y="659"/>
                    </a:moveTo>
                    <a:cubicBezTo>
                      <a:pt x="24807" y="659"/>
                      <a:pt x="663" y="33746"/>
                      <a:pt x="663" y="113449"/>
                    </a:cubicBezTo>
                    <a:cubicBezTo>
                      <a:pt x="663" y="178585"/>
                      <a:pt x="19787" y="226326"/>
                      <a:pt x="92133" y="226326"/>
                    </a:cubicBezTo>
                    <a:cubicBezTo>
                      <a:pt x="123152" y="226476"/>
                      <a:pt x="154129" y="224035"/>
                      <a:pt x="184736" y="219028"/>
                    </a:cubicBezTo>
                    <a:lnTo>
                      <a:pt x="181979" y="194825"/>
                    </a:lnTo>
                    <a:cubicBezTo>
                      <a:pt x="156131" y="198660"/>
                      <a:pt x="130048" y="200723"/>
                      <a:pt x="103916" y="200999"/>
                    </a:cubicBezTo>
                    <a:cubicBezTo>
                      <a:pt x="48197" y="200999"/>
                      <a:pt x="34558" y="177921"/>
                      <a:pt x="30814" y="132892"/>
                    </a:cubicBezTo>
                    <a:lnTo>
                      <a:pt x="83195" y="130815"/>
                    </a:lnTo>
                    <a:cubicBezTo>
                      <a:pt x="114102" y="129574"/>
                      <a:pt x="166483" y="124641"/>
                      <a:pt x="191788" y="120430"/>
                    </a:cubicBezTo>
                    <a:cubicBezTo>
                      <a:pt x="192165" y="113910"/>
                      <a:pt x="192426" y="105747"/>
                      <a:pt x="192426" y="99603"/>
                    </a:cubicBezTo>
                    <a:cubicBezTo>
                      <a:pt x="192426" y="39544"/>
                      <a:pt x="172199" y="659"/>
                      <a:pt x="97357" y="659"/>
                    </a:cubicBezTo>
                    <a:close/>
                    <a:moveTo>
                      <a:pt x="161520" y="101622"/>
                    </a:moveTo>
                    <a:cubicBezTo>
                      <a:pt x="141206" y="104189"/>
                      <a:pt x="107891" y="106785"/>
                      <a:pt x="88535" y="107651"/>
                    </a:cubicBezTo>
                    <a:lnTo>
                      <a:pt x="30089" y="110362"/>
                    </a:lnTo>
                    <a:cubicBezTo>
                      <a:pt x="30089" y="53621"/>
                      <a:pt x="41697" y="25236"/>
                      <a:pt x="97357" y="25236"/>
                    </a:cubicBezTo>
                    <a:cubicBezTo>
                      <a:pt x="145617" y="25236"/>
                      <a:pt x="162013" y="48919"/>
                      <a:pt x="162013" y="86189"/>
                    </a:cubicBezTo>
                    <a:cubicBezTo>
                      <a:pt x="162013" y="90602"/>
                      <a:pt x="161897" y="97035"/>
                      <a:pt x="161520" y="10147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9" name="Google Shape;29;p1"/>
              <p:cNvSpPr/>
              <p:nvPr/>
            </p:nvSpPr>
            <p:spPr>
              <a:xfrm>
                <a:off x="2877798" y="1075057"/>
                <a:ext cx="220551" cy="291351"/>
              </a:xfrm>
              <a:custGeom>
                <a:avLst/>
                <a:gdLst/>
                <a:ahLst/>
                <a:cxnLst/>
                <a:rect l="l" t="t" r="r" b="b"/>
                <a:pathLst>
                  <a:path w="220551" h="291351" extrusionOk="0">
                    <a:moveTo>
                      <a:pt x="210825" y="90978"/>
                    </a:moveTo>
                    <a:cubicBezTo>
                      <a:pt x="210825" y="13265"/>
                      <a:pt x="158589" y="659"/>
                      <a:pt x="94745" y="659"/>
                    </a:cubicBezTo>
                    <a:cubicBezTo>
                      <a:pt x="63215" y="614"/>
                      <a:pt x="31738" y="3258"/>
                      <a:pt x="663" y="8563"/>
                    </a:cubicBezTo>
                    <a:lnTo>
                      <a:pt x="663" y="291087"/>
                    </a:lnTo>
                    <a:lnTo>
                      <a:pt x="59254" y="291087"/>
                    </a:lnTo>
                    <a:lnTo>
                      <a:pt x="59254" y="181470"/>
                    </a:lnTo>
                    <a:cubicBezTo>
                      <a:pt x="69440" y="182076"/>
                      <a:pt x="82847" y="182710"/>
                      <a:pt x="94629" y="182710"/>
                    </a:cubicBezTo>
                    <a:lnTo>
                      <a:pt x="153946" y="291145"/>
                    </a:lnTo>
                    <a:lnTo>
                      <a:pt x="221475" y="291145"/>
                    </a:lnTo>
                    <a:lnTo>
                      <a:pt x="155368" y="175989"/>
                    </a:lnTo>
                    <a:cubicBezTo>
                      <a:pt x="189350" y="165749"/>
                      <a:pt x="210825" y="141806"/>
                      <a:pt x="210825" y="90978"/>
                    </a:cubicBezTo>
                    <a:close/>
                    <a:moveTo>
                      <a:pt x="94919" y="136498"/>
                    </a:moveTo>
                    <a:cubicBezTo>
                      <a:pt x="82983" y="136687"/>
                      <a:pt x="71046" y="136196"/>
                      <a:pt x="59167" y="135027"/>
                    </a:cubicBezTo>
                    <a:lnTo>
                      <a:pt x="59167" y="48660"/>
                    </a:lnTo>
                    <a:cubicBezTo>
                      <a:pt x="71426" y="47067"/>
                      <a:pt x="83775" y="46248"/>
                      <a:pt x="96138" y="46208"/>
                    </a:cubicBezTo>
                    <a:cubicBezTo>
                      <a:pt x="138362" y="46208"/>
                      <a:pt x="152756" y="58901"/>
                      <a:pt x="152756" y="90747"/>
                    </a:cubicBezTo>
                    <a:cubicBezTo>
                      <a:pt x="152756" y="127238"/>
                      <a:pt x="131281" y="136498"/>
                      <a:pt x="94919" y="136498"/>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0" name="Google Shape;30;p1"/>
              <p:cNvSpPr/>
              <p:nvPr/>
            </p:nvSpPr>
            <p:spPr>
              <a:xfrm>
                <a:off x="3115907" y="1142790"/>
                <a:ext cx="185727" cy="225003"/>
              </a:xfrm>
              <a:custGeom>
                <a:avLst/>
                <a:gdLst/>
                <a:ahLst/>
                <a:cxnLst/>
                <a:rect l="l" t="t" r="r" b="b"/>
                <a:pathLst>
                  <a:path w="185727" h="225003" extrusionOk="0">
                    <a:moveTo>
                      <a:pt x="96138" y="659"/>
                    </a:moveTo>
                    <a:cubicBezTo>
                      <a:pt x="67029" y="1034"/>
                      <a:pt x="38004" y="3842"/>
                      <a:pt x="9369" y="9053"/>
                    </a:cubicBezTo>
                    <a:lnTo>
                      <a:pt x="13896" y="49784"/>
                    </a:lnTo>
                    <a:cubicBezTo>
                      <a:pt x="39774" y="46284"/>
                      <a:pt x="65844" y="44357"/>
                      <a:pt x="91959" y="44015"/>
                    </a:cubicBezTo>
                    <a:cubicBezTo>
                      <a:pt x="120776" y="44015"/>
                      <a:pt x="132587" y="55554"/>
                      <a:pt x="132587" y="80766"/>
                    </a:cubicBezTo>
                    <a:cubicBezTo>
                      <a:pt x="108269" y="81775"/>
                      <a:pt x="84936" y="82641"/>
                      <a:pt x="61837" y="86333"/>
                    </a:cubicBezTo>
                    <a:cubicBezTo>
                      <a:pt x="17784" y="93227"/>
                      <a:pt x="663" y="117286"/>
                      <a:pt x="663" y="156171"/>
                    </a:cubicBezTo>
                    <a:cubicBezTo>
                      <a:pt x="663" y="202672"/>
                      <a:pt x="24720" y="226239"/>
                      <a:pt x="85807" y="226239"/>
                    </a:cubicBezTo>
                    <a:cubicBezTo>
                      <a:pt x="125768" y="226239"/>
                      <a:pt x="159024" y="220672"/>
                      <a:pt x="184475" y="205874"/>
                    </a:cubicBezTo>
                    <a:cubicBezTo>
                      <a:pt x="185723" y="191825"/>
                      <a:pt x="186332" y="179104"/>
                      <a:pt x="186332" y="164190"/>
                    </a:cubicBezTo>
                    <a:lnTo>
                      <a:pt x="186332" y="71362"/>
                    </a:lnTo>
                    <a:cubicBezTo>
                      <a:pt x="186361" y="14361"/>
                      <a:pt x="145414" y="659"/>
                      <a:pt x="96138" y="659"/>
                    </a:cubicBezTo>
                    <a:close/>
                    <a:moveTo>
                      <a:pt x="132500" y="149334"/>
                    </a:moveTo>
                    <a:cubicBezTo>
                      <a:pt x="132561" y="159178"/>
                      <a:pt x="132106" y="169019"/>
                      <a:pt x="131136" y="178815"/>
                    </a:cubicBezTo>
                    <a:cubicBezTo>
                      <a:pt x="119209" y="183892"/>
                      <a:pt x="104467" y="184758"/>
                      <a:pt x="92162" y="184758"/>
                    </a:cubicBezTo>
                    <a:cubicBezTo>
                      <a:pt x="68076" y="184758"/>
                      <a:pt x="54669" y="178700"/>
                      <a:pt x="54669" y="155507"/>
                    </a:cubicBezTo>
                    <a:cubicBezTo>
                      <a:pt x="54669" y="132315"/>
                      <a:pt x="62127" y="126141"/>
                      <a:pt x="81483" y="121584"/>
                    </a:cubicBezTo>
                    <a:cubicBezTo>
                      <a:pt x="96893" y="118007"/>
                      <a:pt x="115988" y="117516"/>
                      <a:pt x="132500" y="116651"/>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1" name="Google Shape;31;p1"/>
              <p:cNvSpPr/>
              <p:nvPr/>
            </p:nvSpPr>
            <p:spPr>
              <a:xfrm>
                <a:off x="3337271" y="1142790"/>
                <a:ext cx="296003" cy="222119"/>
              </a:xfrm>
              <a:custGeom>
                <a:avLst/>
                <a:gdLst/>
                <a:ahLst/>
                <a:cxnLst/>
                <a:rect l="l" t="t" r="r" b="b"/>
                <a:pathLst>
                  <a:path w="296003" h="222119" extrusionOk="0">
                    <a:moveTo>
                      <a:pt x="216861" y="659"/>
                    </a:moveTo>
                    <a:cubicBezTo>
                      <a:pt x="193828" y="878"/>
                      <a:pt x="171015" y="5146"/>
                      <a:pt x="149477" y="13265"/>
                    </a:cubicBezTo>
                    <a:cubicBezTo>
                      <a:pt x="137550" y="5361"/>
                      <a:pt x="120457" y="659"/>
                      <a:pt x="96109" y="659"/>
                    </a:cubicBezTo>
                    <a:cubicBezTo>
                      <a:pt x="61837" y="659"/>
                      <a:pt x="27100" y="7957"/>
                      <a:pt x="2520" y="21024"/>
                    </a:cubicBezTo>
                    <a:cubicBezTo>
                      <a:pt x="1272" y="35101"/>
                      <a:pt x="663" y="47794"/>
                      <a:pt x="663" y="62737"/>
                    </a:cubicBezTo>
                    <a:lnTo>
                      <a:pt x="663" y="223355"/>
                    </a:lnTo>
                    <a:lnTo>
                      <a:pt x="55510" y="223355"/>
                    </a:lnTo>
                    <a:lnTo>
                      <a:pt x="55510" y="79871"/>
                    </a:lnTo>
                    <a:cubicBezTo>
                      <a:pt x="55449" y="70027"/>
                      <a:pt x="55905" y="60187"/>
                      <a:pt x="56874" y="50390"/>
                    </a:cubicBezTo>
                    <a:cubicBezTo>
                      <a:pt x="65791" y="46634"/>
                      <a:pt x="75368" y="44673"/>
                      <a:pt x="85053" y="44621"/>
                    </a:cubicBezTo>
                    <a:cubicBezTo>
                      <a:pt x="115204" y="44621"/>
                      <a:pt x="121792" y="60400"/>
                      <a:pt x="121792" y="88410"/>
                    </a:cubicBezTo>
                    <a:lnTo>
                      <a:pt x="121792" y="223355"/>
                    </a:lnTo>
                    <a:lnTo>
                      <a:pt x="176756" y="223355"/>
                    </a:lnTo>
                    <a:lnTo>
                      <a:pt x="176756" y="83448"/>
                    </a:lnTo>
                    <a:cubicBezTo>
                      <a:pt x="176968" y="72797"/>
                      <a:pt x="175995" y="62156"/>
                      <a:pt x="173854" y="51717"/>
                    </a:cubicBezTo>
                    <a:cubicBezTo>
                      <a:pt x="183715" y="47081"/>
                      <a:pt x="194462" y="44602"/>
                      <a:pt x="205369" y="44448"/>
                    </a:cubicBezTo>
                    <a:cubicBezTo>
                      <a:pt x="236392" y="44448"/>
                      <a:pt x="243095" y="59736"/>
                      <a:pt x="243095" y="88237"/>
                    </a:cubicBezTo>
                    <a:lnTo>
                      <a:pt x="243095" y="223355"/>
                    </a:lnTo>
                    <a:lnTo>
                      <a:pt x="298059" y="223355"/>
                    </a:lnTo>
                    <a:lnTo>
                      <a:pt x="298059" y="83448"/>
                    </a:lnTo>
                    <a:cubicBezTo>
                      <a:pt x="298030" y="38534"/>
                      <a:pt x="287612" y="659"/>
                      <a:pt x="216861" y="659"/>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2" name="Google Shape;32;p1"/>
              <p:cNvSpPr/>
              <p:nvPr/>
            </p:nvSpPr>
            <p:spPr>
              <a:xfrm>
                <a:off x="3674389" y="1142790"/>
                <a:ext cx="194433" cy="325967"/>
              </a:xfrm>
              <a:custGeom>
                <a:avLst/>
                <a:gdLst/>
                <a:ahLst/>
                <a:cxnLst/>
                <a:rect l="l" t="t" r="r" b="b"/>
                <a:pathLst>
                  <a:path w="194433" h="325967" extrusionOk="0">
                    <a:moveTo>
                      <a:pt x="91502" y="659"/>
                    </a:moveTo>
                    <a:cubicBezTo>
                      <a:pt x="61466" y="659"/>
                      <a:pt x="27339" y="6601"/>
                      <a:pt x="2527" y="21024"/>
                    </a:cubicBezTo>
                    <a:cubicBezTo>
                      <a:pt x="1208" y="34889"/>
                      <a:pt x="588" y="48810"/>
                      <a:pt x="670" y="62737"/>
                    </a:cubicBezTo>
                    <a:lnTo>
                      <a:pt x="670" y="326395"/>
                    </a:lnTo>
                    <a:lnTo>
                      <a:pt x="55633" y="326395"/>
                    </a:lnTo>
                    <a:lnTo>
                      <a:pt x="55633" y="221624"/>
                    </a:lnTo>
                    <a:cubicBezTo>
                      <a:pt x="69503" y="224602"/>
                      <a:pt x="83640" y="226177"/>
                      <a:pt x="97828" y="226326"/>
                    </a:cubicBezTo>
                    <a:cubicBezTo>
                      <a:pt x="165851" y="226326"/>
                      <a:pt x="196148" y="198691"/>
                      <a:pt x="196148" y="113564"/>
                    </a:cubicBezTo>
                    <a:cubicBezTo>
                      <a:pt x="196148" y="27197"/>
                      <a:pt x="165097" y="659"/>
                      <a:pt x="91502" y="659"/>
                    </a:cubicBezTo>
                    <a:close/>
                    <a:moveTo>
                      <a:pt x="86685" y="183142"/>
                    </a:moveTo>
                    <a:cubicBezTo>
                      <a:pt x="76159" y="182987"/>
                      <a:pt x="65707" y="181365"/>
                      <a:pt x="55633" y="178325"/>
                    </a:cubicBezTo>
                    <a:lnTo>
                      <a:pt x="55633" y="78891"/>
                    </a:lnTo>
                    <a:cubicBezTo>
                      <a:pt x="55572" y="69047"/>
                      <a:pt x="56028" y="59206"/>
                      <a:pt x="56997" y="49409"/>
                    </a:cubicBezTo>
                    <a:cubicBezTo>
                      <a:pt x="65326" y="45573"/>
                      <a:pt x="79343" y="43640"/>
                      <a:pt x="91502" y="43640"/>
                    </a:cubicBezTo>
                    <a:cubicBezTo>
                      <a:pt x="138689" y="43640"/>
                      <a:pt x="140836" y="77679"/>
                      <a:pt x="140836" y="113593"/>
                    </a:cubicBezTo>
                    <a:cubicBezTo>
                      <a:pt x="140778" y="153546"/>
                      <a:pt x="139414" y="183142"/>
                      <a:pt x="86685" y="183142"/>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3" name="Google Shape;33;p1"/>
              <p:cNvSpPr/>
              <p:nvPr/>
            </p:nvSpPr>
            <p:spPr>
              <a:xfrm>
                <a:off x="3899271" y="1155805"/>
                <a:ext cx="17411" cy="23077"/>
              </a:xfrm>
              <a:custGeom>
                <a:avLst/>
                <a:gdLst/>
                <a:ahLst/>
                <a:cxnLst/>
                <a:rect l="l" t="t" r="r" b="b"/>
                <a:pathLst>
                  <a:path w="17411" h="23077" extrusionOk="0">
                    <a:moveTo>
                      <a:pt x="16536" y="12134"/>
                    </a:moveTo>
                    <a:cubicBezTo>
                      <a:pt x="17809" y="10924"/>
                      <a:pt x="18460" y="9205"/>
                      <a:pt x="18307" y="7461"/>
                    </a:cubicBezTo>
                    <a:cubicBezTo>
                      <a:pt x="18488" y="5479"/>
                      <a:pt x="17673" y="3536"/>
                      <a:pt x="16130" y="2268"/>
                    </a:cubicBezTo>
                    <a:cubicBezTo>
                      <a:pt x="14189" y="1089"/>
                      <a:pt x="11929" y="535"/>
                      <a:pt x="9659" y="682"/>
                    </a:cubicBezTo>
                    <a:lnTo>
                      <a:pt x="663" y="682"/>
                    </a:lnTo>
                    <a:lnTo>
                      <a:pt x="663" y="24278"/>
                    </a:lnTo>
                    <a:lnTo>
                      <a:pt x="4551" y="24278"/>
                    </a:lnTo>
                    <a:lnTo>
                      <a:pt x="4551" y="14182"/>
                    </a:lnTo>
                    <a:lnTo>
                      <a:pt x="8266" y="14182"/>
                    </a:lnTo>
                    <a:lnTo>
                      <a:pt x="14389" y="24278"/>
                    </a:lnTo>
                    <a:lnTo>
                      <a:pt x="18800" y="24278"/>
                    </a:lnTo>
                    <a:lnTo>
                      <a:pt x="12155" y="13894"/>
                    </a:lnTo>
                    <a:cubicBezTo>
                      <a:pt x="13764" y="13777"/>
                      <a:pt x="15297" y="13162"/>
                      <a:pt x="16537" y="12134"/>
                    </a:cubicBezTo>
                    <a:close/>
                    <a:moveTo>
                      <a:pt x="8904" y="10894"/>
                    </a:moveTo>
                    <a:lnTo>
                      <a:pt x="4551" y="10894"/>
                    </a:lnTo>
                    <a:lnTo>
                      <a:pt x="4551" y="4086"/>
                    </a:lnTo>
                    <a:lnTo>
                      <a:pt x="9253" y="4086"/>
                    </a:lnTo>
                    <a:lnTo>
                      <a:pt x="11052" y="4086"/>
                    </a:lnTo>
                    <a:cubicBezTo>
                      <a:pt x="11620" y="4139"/>
                      <a:pt x="12178" y="4275"/>
                      <a:pt x="12706" y="4490"/>
                    </a:cubicBezTo>
                    <a:cubicBezTo>
                      <a:pt x="13184" y="4718"/>
                      <a:pt x="13601" y="5053"/>
                      <a:pt x="13925" y="5470"/>
                    </a:cubicBezTo>
                    <a:cubicBezTo>
                      <a:pt x="14265" y="5972"/>
                      <a:pt x="14437" y="6568"/>
                      <a:pt x="14418" y="7172"/>
                    </a:cubicBezTo>
                    <a:cubicBezTo>
                      <a:pt x="14469" y="7876"/>
                      <a:pt x="14307" y="8579"/>
                      <a:pt x="13954" y="9192"/>
                    </a:cubicBezTo>
                    <a:cubicBezTo>
                      <a:pt x="13674" y="9673"/>
                      <a:pt x="13261" y="10063"/>
                      <a:pt x="12764" y="10317"/>
                    </a:cubicBezTo>
                    <a:cubicBezTo>
                      <a:pt x="12223" y="10595"/>
                      <a:pt x="11630" y="10762"/>
                      <a:pt x="11023" y="10807"/>
                    </a:cubicBezTo>
                    <a:cubicBezTo>
                      <a:pt x="10355" y="10865"/>
                      <a:pt x="9630" y="10894"/>
                      <a:pt x="8904" y="10894"/>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34" name="Google Shape;34;p1"/>
              <p:cNvSpPr/>
              <p:nvPr/>
            </p:nvSpPr>
            <p:spPr>
              <a:xfrm>
                <a:off x="3886327" y="1145905"/>
                <a:ext cx="40627" cy="43269"/>
              </a:xfrm>
              <a:custGeom>
                <a:avLst/>
                <a:gdLst/>
                <a:ahLst/>
                <a:cxnLst/>
                <a:rect l="l" t="t" r="r" b="b"/>
                <a:pathLst>
                  <a:path w="40627" h="43269" extrusionOk="0">
                    <a:moveTo>
                      <a:pt x="41031" y="13265"/>
                    </a:moveTo>
                    <a:cubicBezTo>
                      <a:pt x="39976" y="10739"/>
                      <a:pt x="38416" y="8452"/>
                      <a:pt x="36446" y="6544"/>
                    </a:cubicBezTo>
                    <a:cubicBezTo>
                      <a:pt x="34527" y="4667"/>
                      <a:pt x="32247" y="3195"/>
                      <a:pt x="29742" y="2217"/>
                    </a:cubicBezTo>
                    <a:cubicBezTo>
                      <a:pt x="27211" y="1181"/>
                      <a:pt x="24499" y="651"/>
                      <a:pt x="21762" y="659"/>
                    </a:cubicBezTo>
                    <a:cubicBezTo>
                      <a:pt x="18986" y="646"/>
                      <a:pt x="16235" y="1175"/>
                      <a:pt x="13665" y="2217"/>
                    </a:cubicBezTo>
                    <a:cubicBezTo>
                      <a:pt x="8542" y="4222"/>
                      <a:pt x="4458" y="8210"/>
                      <a:pt x="2347" y="13265"/>
                    </a:cubicBezTo>
                    <a:cubicBezTo>
                      <a:pt x="1203" y="16006"/>
                      <a:pt x="630" y="18951"/>
                      <a:pt x="664" y="21919"/>
                    </a:cubicBezTo>
                    <a:cubicBezTo>
                      <a:pt x="637" y="24819"/>
                      <a:pt x="1169" y="27698"/>
                      <a:pt x="2231" y="30400"/>
                    </a:cubicBezTo>
                    <a:cubicBezTo>
                      <a:pt x="3222" y="32912"/>
                      <a:pt x="4701" y="35206"/>
                      <a:pt x="6584" y="37150"/>
                    </a:cubicBezTo>
                    <a:cubicBezTo>
                      <a:pt x="8474" y="39069"/>
                      <a:pt x="10734" y="40590"/>
                      <a:pt x="13229" y="41621"/>
                    </a:cubicBezTo>
                    <a:cubicBezTo>
                      <a:pt x="15937" y="42717"/>
                      <a:pt x="18838" y="43266"/>
                      <a:pt x="21761" y="43236"/>
                    </a:cubicBezTo>
                    <a:cubicBezTo>
                      <a:pt x="24495" y="43240"/>
                      <a:pt x="27205" y="42721"/>
                      <a:pt x="29742" y="41708"/>
                    </a:cubicBezTo>
                    <a:cubicBezTo>
                      <a:pt x="32236" y="40707"/>
                      <a:pt x="34512" y="39238"/>
                      <a:pt x="36445" y="37381"/>
                    </a:cubicBezTo>
                    <a:cubicBezTo>
                      <a:pt x="38412" y="35458"/>
                      <a:pt x="39972" y="33163"/>
                      <a:pt x="41031" y="30630"/>
                    </a:cubicBezTo>
                    <a:cubicBezTo>
                      <a:pt x="43290" y="25080"/>
                      <a:pt x="43290" y="18873"/>
                      <a:pt x="41031" y="13323"/>
                    </a:cubicBezTo>
                    <a:close/>
                    <a:moveTo>
                      <a:pt x="36881" y="29130"/>
                    </a:moveTo>
                    <a:cubicBezTo>
                      <a:pt x="36098" y="31195"/>
                      <a:pt x="34915" y="33087"/>
                      <a:pt x="33399" y="34698"/>
                    </a:cubicBezTo>
                    <a:cubicBezTo>
                      <a:pt x="27227" y="41132"/>
                      <a:pt x="16977" y="41374"/>
                      <a:pt x="10504" y="35240"/>
                    </a:cubicBezTo>
                    <a:cubicBezTo>
                      <a:pt x="10223" y="34973"/>
                      <a:pt x="9951" y="34696"/>
                      <a:pt x="9689" y="34409"/>
                    </a:cubicBezTo>
                    <a:cubicBezTo>
                      <a:pt x="8218" y="32785"/>
                      <a:pt x="7093" y="30881"/>
                      <a:pt x="6381" y="28813"/>
                    </a:cubicBezTo>
                    <a:cubicBezTo>
                      <a:pt x="5610" y="26616"/>
                      <a:pt x="5227" y="24303"/>
                      <a:pt x="5249" y="21976"/>
                    </a:cubicBezTo>
                    <a:cubicBezTo>
                      <a:pt x="5218" y="19545"/>
                      <a:pt x="5642" y="17129"/>
                      <a:pt x="6497" y="14851"/>
                    </a:cubicBezTo>
                    <a:cubicBezTo>
                      <a:pt x="7278" y="12780"/>
                      <a:pt x="8473" y="10886"/>
                      <a:pt x="10008" y="9284"/>
                    </a:cubicBezTo>
                    <a:cubicBezTo>
                      <a:pt x="11482" y="7731"/>
                      <a:pt x="13259" y="6494"/>
                      <a:pt x="15232" y="5649"/>
                    </a:cubicBezTo>
                    <a:cubicBezTo>
                      <a:pt x="17301" y="4795"/>
                      <a:pt x="19521" y="4363"/>
                      <a:pt x="21761" y="4380"/>
                    </a:cubicBezTo>
                    <a:cubicBezTo>
                      <a:pt x="26150" y="4330"/>
                      <a:pt x="30360" y="6108"/>
                      <a:pt x="33369" y="9284"/>
                    </a:cubicBezTo>
                    <a:cubicBezTo>
                      <a:pt x="34886" y="10895"/>
                      <a:pt x="36069" y="12787"/>
                      <a:pt x="36852" y="14851"/>
                    </a:cubicBezTo>
                    <a:cubicBezTo>
                      <a:pt x="38590" y="19504"/>
                      <a:pt x="38590" y="24622"/>
                      <a:pt x="36852" y="29275"/>
                    </a:cubicBezTo>
                    <a:close/>
                  </a:path>
                </a:pathLst>
              </a:custGeom>
              <a:solidFill>
                <a:srgbClr val="80A1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sp>
        <p:nvSpPr>
          <p:cNvPr id="35" name="Google Shape;35;p1"/>
          <p:cNvSpPr txBox="1">
            <a:spLocks noGrp="1"/>
          </p:cNvSpPr>
          <p:nvPr>
            <p:ph type="sldNum" idx="12"/>
          </p:nvPr>
        </p:nvSpPr>
        <p:spPr>
          <a:xfrm>
            <a:off x="11409046" y="6333135"/>
            <a:ext cx="731700" cy="525000"/>
          </a:xfrm>
          <a:prstGeom prst="rect">
            <a:avLst/>
          </a:prstGeom>
          <a:noFill/>
          <a:ln>
            <a:noFill/>
          </a:ln>
        </p:spPr>
        <p:txBody>
          <a:bodyPr spcFirstLastPara="1" wrap="square" lIns="91425" tIns="91425" rIns="91425" bIns="91425" anchor="t" anchorCtr="0">
            <a:noAutofit/>
          </a:bodyPr>
          <a:lstStyle>
            <a:lvl1pPr lvl="0" algn="r">
              <a:buNone/>
              <a:defRPr sz="1300">
                <a:solidFill>
                  <a:srgbClr val="666666"/>
                </a:solidFill>
                <a:latin typeface="Exo 2 Regular"/>
                <a:ea typeface="Exo 2 Regular"/>
                <a:cs typeface="Exo 2 Regular"/>
                <a:sym typeface="Exo 2 Regular"/>
              </a:defRPr>
            </a:lvl1pPr>
            <a:lvl2pPr lvl="1" algn="r">
              <a:buNone/>
              <a:defRPr sz="1300">
                <a:solidFill>
                  <a:srgbClr val="666666"/>
                </a:solidFill>
                <a:latin typeface="Exo 2 Regular"/>
                <a:ea typeface="Exo 2 Regular"/>
                <a:cs typeface="Exo 2 Regular"/>
                <a:sym typeface="Exo 2 Regular"/>
              </a:defRPr>
            </a:lvl2pPr>
            <a:lvl3pPr lvl="2" algn="r">
              <a:buNone/>
              <a:defRPr sz="1300">
                <a:solidFill>
                  <a:srgbClr val="666666"/>
                </a:solidFill>
                <a:latin typeface="Exo 2 Regular"/>
                <a:ea typeface="Exo 2 Regular"/>
                <a:cs typeface="Exo 2 Regular"/>
                <a:sym typeface="Exo 2 Regular"/>
              </a:defRPr>
            </a:lvl3pPr>
            <a:lvl4pPr lvl="3" algn="r">
              <a:buNone/>
              <a:defRPr sz="1300">
                <a:solidFill>
                  <a:srgbClr val="666666"/>
                </a:solidFill>
                <a:latin typeface="Exo 2 Regular"/>
                <a:ea typeface="Exo 2 Regular"/>
                <a:cs typeface="Exo 2 Regular"/>
                <a:sym typeface="Exo 2 Regular"/>
              </a:defRPr>
            </a:lvl4pPr>
            <a:lvl5pPr lvl="4" algn="r">
              <a:buNone/>
              <a:defRPr sz="1300">
                <a:solidFill>
                  <a:srgbClr val="666666"/>
                </a:solidFill>
                <a:latin typeface="Exo 2 Regular"/>
                <a:ea typeface="Exo 2 Regular"/>
                <a:cs typeface="Exo 2 Regular"/>
                <a:sym typeface="Exo 2 Regular"/>
              </a:defRPr>
            </a:lvl5pPr>
            <a:lvl6pPr lvl="5" algn="r">
              <a:buNone/>
              <a:defRPr sz="1300">
                <a:solidFill>
                  <a:srgbClr val="666666"/>
                </a:solidFill>
                <a:latin typeface="Exo 2 Regular"/>
                <a:ea typeface="Exo 2 Regular"/>
                <a:cs typeface="Exo 2 Regular"/>
                <a:sym typeface="Exo 2 Regular"/>
              </a:defRPr>
            </a:lvl6pPr>
            <a:lvl7pPr lvl="6" algn="r">
              <a:buNone/>
              <a:defRPr sz="1300">
                <a:solidFill>
                  <a:srgbClr val="666666"/>
                </a:solidFill>
                <a:latin typeface="Exo 2 Regular"/>
                <a:ea typeface="Exo 2 Regular"/>
                <a:cs typeface="Exo 2 Regular"/>
                <a:sym typeface="Exo 2 Regular"/>
              </a:defRPr>
            </a:lvl7pPr>
            <a:lvl8pPr lvl="7" algn="r">
              <a:buNone/>
              <a:defRPr sz="1300">
                <a:solidFill>
                  <a:srgbClr val="666666"/>
                </a:solidFill>
                <a:latin typeface="Exo 2 Regular"/>
                <a:ea typeface="Exo 2 Regular"/>
                <a:cs typeface="Exo 2 Regular"/>
                <a:sym typeface="Exo 2 Regular"/>
              </a:defRPr>
            </a:lvl8pPr>
            <a:lvl9pPr lvl="8" algn="r">
              <a:buNone/>
              <a:defRPr sz="1300">
                <a:solidFill>
                  <a:srgbClr val="666666"/>
                </a:solidFill>
                <a:latin typeface="Exo 2 Regular"/>
                <a:ea typeface="Exo 2 Regular"/>
                <a:cs typeface="Exo 2 Regular"/>
                <a:sym typeface="Exo 2 Regular"/>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20951474"/>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 id="2147483887" r:id="rId67"/>
    <p:sldLayoutId id="2147483888" r:id="rId68"/>
    <p:sldLayoutId id="2147483889" r:id="rId69"/>
    <p:sldLayoutId id="2147483890" r:id="rId70"/>
    <p:sldLayoutId id="2147483891" r:id="rId71"/>
    <p:sldLayoutId id="2147483892" r:id="rId72"/>
    <p:sldLayoutId id="2147483893" r:id="rId73"/>
    <p:sldLayoutId id="2147483894" r:id="rId74"/>
    <p:sldLayoutId id="2147483895" r:id="rId75"/>
    <p:sldLayoutId id="2147483896" r:id="rId76"/>
    <p:sldLayoutId id="2147483897" r:id="rId77"/>
    <p:sldLayoutId id="2147483898" r:id="rId7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2.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9.xml"/><Relationship Id="rId1" Type="http://schemas.openxmlformats.org/officeDocument/2006/relationships/slideLayout" Target="../slideLayouts/slideLayout88.xml"/><Relationship Id="rId4" Type="http://schemas.openxmlformats.org/officeDocument/2006/relationships/image" Target="../media/image55.emf"/></Relationships>
</file>

<file path=ppt/slides/_rels/slide1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57.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3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8" Type="http://schemas.openxmlformats.org/officeDocument/2006/relationships/image" Target="../media/image67.jpg"/><Relationship Id="rId13" Type="http://schemas.openxmlformats.org/officeDocument/2006/relationships/image" Target="../media/image72.png"/><Relationship Id="rId3" Type="http://schemas.openxmlformats.org/officeDocument/2006/relationships/image" Target="../media/image62.jpg"/><Relationship Id="rId7" Type="http://schemas.openxmlformats.org/officeDocument/2006/relationships/image" Target="../media/image66.jpg"/><Relationship Id="rId12"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96.xml"/><Relationship Id="rId6" Type="http://schemas.openxmlformats.org/officeDocument/2006/relationships/image" Target="../media/image65.jpg"/><Relationship Id="rId11" Type="http://schemas.openxmlformats.org/officeDocument/2006/relationships/image" Target="../media/image70.png"/><Relationship Id="rId5" Type="http://schemas.openxmlformats.org/officeDocument/2006/relationships/image" Target="../media/image64.jpg"/><Relationship Id="rId10" Type="http://schemas.openxmlformats.org/officeDocument/2006/relationships/image" Target="../media/image69.png"/><Relationship Id="rId4" Type="http://schemas.openxmlformats.org/officeDocument/2006/relationships/image" Target="../media/image63.jpg"/><Relationship Id="rId9" Type="http://schemas.openxmlformats.org/officeDocument/2006/relationships/image" Target="../media/image68.jp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7.xml"/><Relationship Id="rId1" Type="http://schemas.openxmlformats.org/officeDocument/2006/relationships/slideLayout" Target="../slideLayouts/slideLayout1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8.png"/><Relationship Id="rId26" Type="http://schemas.openxmlformats.org/officeDocument/2006/relationships/image" Target="../media/image28.jpeg"/><Relationship Id="rId3" Type="http://schemas.openxmlformats.org/officeDocument/2006/relationships/notesSlide" Target="../notesSlides/notesSlide2.xml"/><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27.png"/><Relationship Id="rId2" Type="http://schemas.openxmlformats.org/officeDocument/2006/relationships/slideLayout" Target="../slideLayouts/slideLayout152.xml"/><Relationship Id="rId16" Type="http://schemas.openxmlformats.org/officeDocument/2006/relationships/image" Target="../media/image21.png"/><Relationship Id="rId20" Type="http://schemas.openxmlformats.org/officeDocument/2006/relationships/image" Target="../media/image9.png"/><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6.png"/><Relationship Id="rId5" Type="http://schemas.openxmlformats.org/officeDocument/2006/relationships/image" Target="../media/image10.emf"/><Relationship Id="rId15" Type="http://schemas.openxmlformats.org/officeDocument/2006/relationships/image" Target="../media/image20.png"/><Relationship Id="rId23" Type="http://schemas.openxmlformats.org/officeDocument/2006/relationships/image" Target="../media/image25.png"/><Relationship Id="rId10" Type="http://schemas.openxmlformats.org/officeDocument/2006/relationships/image" Target="../media/image15.png"/><Relationship Id="rId19" Type="http://schemas.openxmlformats.org/officeDocument/2006/relationships/hyperlink" Target="http://www.mmaglobal.com/Identifiers" TargetMode="External"/><Relationship Id="rId4" Type="http://schemas.openxmlformats.org/officeDocument/2006/relationships/oleObject" Target="../embeddings/oleObject1.bin"/><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4.png"/><Relationship Id="rId27" Type="http://schemas.openxmlformats.org/officeDocument/2006/relationships/image" Target="../media/image2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37.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35.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5.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139.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88.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3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g"/><Relationship Id="rId3" Type="http://schemas.openxmlformats.org/officeDocument/2006/relationships/image" Target="../media/image30.jpeg"/><Relationship Id="rId7" Type="http://schemas.openxmlformats.org/officeDocument/2006/relationships/image" Target="../media/image33.png"/><Relationship Id="rId12"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15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png"/><Relationship Id="rId15" Type="http://schemas.openxmlformats.org/officeDocument/2006/relationships/image" Target="../media/image41.jpeg"/><Relationship Id="rId10" Type="http://schemas.openxmlformats.org/officeDocument/2006/relationships/image" Target="../media/image36.jpeg"/><Relationship Id="rId4" Type="http://schemas.openxmlformats.org/officeDocument/2006/relationships/image" Target="../media/image9.png"/><Relationship Id="rId9" Type="http://schemas.openxmlformats.org/officeDocument/2006/relationships/image" Target="../media/image35.png"/><Relationship Id="rId14" Type="http://schemas.openxmlformats.org/officeDocument/2006/relationships/image" Target="../media/image4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31.xml"/><Relationship Id="rId7" Type="http://schemas.openxmlformats.org/officeDocument/2006/relationships/image" Target="../media/image34.jpg"/><Relationship Id="rId2" Type="http://schemas.openxmlformats.org/officeDocument/2006/relationships/slideLayout" Target="../slideLayouts/slideLayout152.xml"/><Relationship Id="rId1" Type="http://schemas.openxmlformats.org/officeDocument/2006/relationships/tags" Target="../tags/tag4.xml"/><Relationship Id="rId6" Type="http://schemas.openxmlformats.org/officeDocument/2006/relationships/image" Target="../media/image37.jpeg"/><Relationship Id="rId5" Type="http://schemas.openxmlformats.org/officeDocument/2006/relationships/image" Target="../media/image33.png"/><Relationship Id="rId10" Type="http://schemas.openxmlformats.org/officeDocument/2006/relationships/image" Target="../media/image41.jpeg"/><Relationship Id="rId4" Type="http://schemas.openxmlformats.org/officeDocument/2006/relationships/image" Target="../media/image83.png"/><Relationship Id="rId9"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5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3.png"/><Relationship Id="rId3" Type="http://schemas.openxmlformats.org/officeDocument/2006/relationships/notesSlide" Target="../notesSlides/notesSlide33.xml"/><Relationship Id="rId7" Type="http://schemas.openxmlformats.org/officeDocument/2006/relationships/image" Target="../media/image12.png"/><Relationship Id="rId12" Type="http://schemas.openxmlformats.org/officeDocument/2006/relationships/image" Target="../media/image9.png"/><Relationship Id="rId2" Type="http://schemas.openxmlformats.org/officeDocument/2006/relationships/slideLayout" Target="../slideLayouts/slideLayout152.xml"/><Relationship Id="rId1" Type="http://schemas.openxmlformats.org/officeDocument/2006/relationships/tags" Target="../tags/tag5.xml"/><Relationship Id="rId6" Type="http://schemas.openxmlformats.org/officeDocument/2006/relationships/image" Target="../media/image11.png"/><Relationship Id="rId11" Type="http://schemas.openxmlformats.org/officeDocument/2006/relationships/hyperlink" Target="http://www.mmaglobal.com/Identifiers" TargetMode="External"/><Relationship Id="rId5" Type="http://schemas.openxmlformats.org/officeDocument/2006/relationships/image" Target="../media/image10.emf"/><Relationship Id="rId1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oleObject" Target="../embeddings/oleObject2.bin"/><Relationship Id="rId9" Type="http://schemas.openxmlformats.org/officeDocument/2006/relationships/image" Target="../media/image22.png"/><Relationship Id="rId14" Type="http://schemas.openxmlformats.org/officeDocument/2006/relationships/image" Target="../media/image85.jpg"/></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52.xml"/><Relationship Id="rId6" Type="http://schemas.openxmlformats.org/officeDocument/2006/relationships/image" Target="../media/image8.png"/><Relationship Id="rId5" Type="http://schemas.openxmlformats.org/officeDocument/2006/relationships/hyperlink" Target="mailto:greg@mmaglobal.com" TargetMode="Externa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5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3.xml"/></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5.xml"/><Relationship Id="rId7" Type="http://schemas.openxmlformats.org/officeDocument/2006/relationships/image" Target="../media/image26.png"/><Relationship Id="rId2" Type="http://schemas.openxmlformats.org/officeDocument/2006/relationships/slideLayout" Target="../slideLayouts/slideLayout152.xml"/><Relationship Id="rId1" Type="http://schemas.openxmlformats.org/officeDocument/2006/relationships/tags" Target="../tags/tag3.xml"/><Relationship Id="rId6" Type="http://schemas.openxmlformats.org/officeDocument/2006/relationships/image" Target="../media/image36.jpeg"/><Relationship Id="rId5" Type="http://schemas.openxmlformats.org/officeDocument/2006/relationships/image" Target="../media/image34.jpg"/><Relationship Id="rId4" Type="http://schemas.openxmlformats.org/officeDocument/2006/relationships/image" Target="../media/image33.png"/><Relationship Id="rId9"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5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toy&#10;&#10;Description automatically generated">
            <a:extLst>
              <a:ext uri="{FF2B5EF4-FFF2-40B4-BE49-F238E27FC236}">
                <a16:creationId xmlns:a16="http://schemas.microsoft.com/office/drawing/2014/main" id="{3C63D641-DD9D-4867-9044-8F3EA71F1A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74" y="1786"/>
            <a:ext cx="12185653" cy="6854429"/>
          </a:xfrm>
          <a:prstGeom prst="rect">
            <a:avLst/>
          </a:prstGeom>
        </p:spPr>
      </p:pic>
      <p:sp>
        <p:nvSpPr>
          <p:cNvPr id="2" name="Slide Number Placeholder 1">
            <a:extLst>
              <a:ext uri="{FF2B5EF4-FFF2-40B4-BE49-F238E27FC236}">
                <a16:creationId xmlns:a16="http://schemas.microsoft.com/office/drawing/2014/main" id="{0B186654-6041-6D4F-A1CA-A04E522241B7}"/>
              </a:ext>
            </a:extLst>
          </p:cNvPr>
          <p:cNvSpPr>
            <a:spLocks noGrp="1"/>
          </p:cNvSpPr>
          <p:nvPr>
            <p:ph type="sldNum" sz="quarter" idx="12"/>
          </p:nvPr>
        </p:nvSpPr>
        <p:spPr/>
        <p:txBody>
          <a:bodyPr/>
          <a:lstStyle/>
          <a:p>
            <a:pPr defTabSz="913889" eaLnBrk="0" fontAlgn="base" hangingPunct="0">
              <a:spcBef>
                <a:spcPct val="0"/>
              </a:spcBef>
              <a:spcAft>
                <a:spcPct val="0"/>
              </a:spcAft>
              <a:buClrTx/>
            </a:pPr>
            <a:fld id="{710CE38E-58D8-4BE4-9BFA-4B9096E5DB5D}" type="slidenum">
              <a:rPr lang="en-US" kern="1200">
                <a:solidFill>
                  <a:prstClr val="black">
                    <a:lumMod val="75000"/>
                    <a:lumOff val="25000"/>
                  </a:prstClr>
                </a:solidFill>
                <a:latin typeface="Arial" panose="020B0604020202020204" pitchFamily="34" charset="0"/>
                <a:ea typeface="+mn-ea"/>
              </a:rPr>
              <a:pPr defTabSz="913889" eaLnBrk="0" fontAlgn="base" hangingPunct="0">
                <a:spcBef>
                  <a:spcPct val="0"/>
                </a:spcBef>
                <a:spcAft>
                  <a:spcPct val="0"/>
                </a:spcAft>
                <a:buClrTx/>
              </a:pPr>
              <a:t>1</a:t>
            </a:fld>
            <a:endParaRPr lang="en-US" kern="1200" dirty="0">
              <a:solidFill>
                <a:prstClr val="black">
                  <a:lumMod val="75000"/>
                  <a:lumOff val="25000"/>
                </a:prstClr>
              </a:solidFill>
              <a:latin typeface="Arial" panose="020B0604020202020204" pitchFamily="34" charset="0"/>
              <a:ea typeface="+mn-ea"/>
            </a:endParaRPr>
          </a:p>
        </p:txBody>
      </p:sp>
      <p:grpSp>
        <p:nvGrpSpPr>
          <p:cNvPr id="8" name="Group 7">
            <a:extLst>
              <a:ext uri="{FF2B5EF4-FFF2-40B4-BE49-F238E27FC236}">
                <a16:creationId xmlns:a16="http://schemas.microsoft.com/office/drawing/2014/main" id="{C497F5D5-38D9-4F64-A735-DC59F31C7495}"/>
              </a:ext>
            </a:extLst>
          </p:cNvPr>
          <p:cNvGrpSpPr/>
          <p:nvPr/>
        </p:nvGrpSpPr>
        <p:grpSpPr>
          <a:xfrm>
            <a:off x="514374" y="438750"/>
            <a:ext cx="8708005" cy="1182183"/>
            <a:chOff x="594019" y="437191"/>
            <a:chExt cx="8712541" cy="1182799"/>
          </a:xfrm>
        </p:grpSpPr>
        <p:pic>
          <p:nvPicPr>
            <p:cNvPr id="6" name="Picture 5" descr="A picture containing drawing&#10;&#10;Description automatically generated">
              <a:extLst>
                <a:ext uri="{FF2B5EF4-FFF2-40B4-BE49-F238E27FC236}">
                  <a16:creationId xmlns:a16="http://schemas.microsoft.com/office/drawing/2014/main" id="{D7D81223-E0F6-4608-A88A-8508BD7BAA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4019" y="437191"/>
              <a:ext cx="8633163" cy="1182799"/>
            </a:xfrm>
            <a:prstGeom prst="rect">
              <a:avLst/>
            </a:prstGeom>
          </p:spPr>
        </p:pic>
        <p:sp>
          <p:nvSpPr>
            <p:cNvPr id="3" name="Rectangle 2">
              <a:extLst>
                <a:ext uri="{FF2B5EF4-FFF2-40B4-BE49-F238E27FC236}">
                  <a16:creationId xmlns:a16="http://schemas.microsoft.com/office/drawing/2014/main" id="{D31C9361-27B5-41B3-B0B0-F99DD66723E8}"/>
                </a:ext>
              </a:extLst>
            </p:cNvPr>
            <p:cNvSpPr/>
            <p:nvPr/>
          </p:nvSpPr>
          <p:spPr>
            <a:xfrm>
              <a:off x="2956560" y="1127760"/>
              <a:ext cx="6350000" cy="375920"/>
            </a:xfrm>
            <a:prstGeom prst="rect">
              <a:avLst/>
            </a:prstGeom>
            <a:solidFill>
              <a:srgbClr val="48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889" eaLnBrk="0" fontAlgn="base" hangingPunct="0">
                <a:spcBef>
                  <a:spcPct val="0"/>
                </a:spcBef>
                <a:spcAft>
                  <a:spcPct val="0"/>
                </a:spcAft>
                <a:buClrTx/>
              </a:pPr>
              <a:r>
                <a:rPr lang="en-US" sz="1799" b="1" kern="1200" dirty="0">
                  <a:solidFill>
                    <a:prstClr val="white"/>
                  </a:solidFill>
                  <a:latin typeface="Calibri" panose="020F0502020204030204"/>
                </a:rPr>
                <a:t>THE GREAT IDENTIFIER DEBATES</a:t>
              </a:r>
            </a:p>
          </p:txBody>
        </p:sp>
      </p:grpSp>
      <p:sp>
        <p:nvSpPr>
          <p:cNvPr id="7" name="Freeform 32">
            <a:extLst>
              <a:ext uri="{FF2B5EF4-FFF2-40B4-BE49-F238E27FC236}">
                <a16:creationId xmlns:a16="http://schemas.microsoft.com/office/drawing/2014/main" id="{F0C4724A-5F30-46F6-B91C-0CF2D3CC0FD8}"/>
              </a:ext>
            </a:extLst>
          </p:cNvPr>
          <p:cNvSpPr>
            <a:spLocks noChangeAspect="1"/>
          </p:cNvSpPr>
          <p:nvPr>
            <p:custDataLst>
              <p:tags r:id="rId1"/>
            </p:custDataLst>
          </p:nvPr>
        </p:nvSpPr>
        <p:spPr bwMode="auto">
          <a:xfrm>
            <a:off x="293891" y="2986708"/>
            <a:ext cx="2326432" cy="486225"/>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noAutofit/>
          </a:bodyPr>
          <a:lstStyle/>
          <a:p>
            <a:pPr defTabSz="913889" eaLnBrk="0" fontAlgn="base" hangingPunct="0">
              <a:spcBef>
                <a:spcPct val="0"/>
              </a:spcBef>
              <a:spcAft>
                <a:spcPct val="0"/>
              </a:spcAft>
              <a:buClrTx/>
            </a:pPr>
            <a:endParaRPr lang="en-US" sz="1799" kern="1200">
              <a:solidFill>
                <a:prstClr val="black"/>
              </a:solidFill>
              <a:latin typeface="Arial" panose="020B0604020202020204" pitchFamily="34" charset="0"/>
              <a:ea typeface="+mn-ea"/>
            </a:endParaRPr>
          </a:p>
        </p:txBody>
      </p:sp>
      <p:sp>
        <p:nvSpPr>
          <p:cNvPr id="9" name="Rectangle 8">
            <a:extLst>
              <a:ext uri="{FF2B5EF4-FFF2-40B4-BE49-F238E27FC236}">
                <a16:creationId xmlns:a16="http://schemas.microsoft.com/office/drawing/2014/main" id="{556E4337-E3F9-45FC-96E6-22F33DD52ACD}"/>
              </a:ext>
            </a:extLst>
          </p:cNvPr>
          <p:cNvSpPr/>
          <p:nvPr/>
        </p:nvSpPr>
        <p:spPr>
          <a:xfrm>
            <a:off x="222280" y="2473414"/>
            <a:ext cx="1838411" cy="375724"/>
          </a:xfrm>
          <a:prstGeom prst="rect">
            <a:avLst/>
          </a:prstGeom>
          <a:solidFill>
            <a:srgbClr val="48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889" eaLnBrk="0" fontAlgn="base" hangingPunct="0">
              <a:spcBef>
                <a:spcPct val="0"/>
              </a:spcBef>
              <a:spcAft>
                <a:spcPct val="0"/>
              </a:spcAft>
              <a:buClrTx/>
            </a:pPr>
            <a:r>
              <a:rPr lang="en-US" sz="1799" b="1" kern="1200" dirty="0">
                <a:solidFill>
                  <a:prstClr val="white"/>
                </a:solidFill>
                <a:latin typeface="Calibri" panose="020F0502020204030204"/>
              </a:rPr>
              <a:t>Strategic Partner</a:t>
            </a:r>
          </a:p>
        </p:txBody>
      </p:sp>
      <p:pic>
        <p:nvPicPr>
          <p:cNvPr id="1026" name="Picture 2">
            <a:extLst>
              <a:ext uri="{FF2B5EF4-FFF2-40B4-BE49-F238E27FC236}">
                <a16:creationId xmlns:a16="http://schemas.microsoft.com/office/drawing/2014/main" id="{D7E6AEE1-D36B-476E-B982-10597536DD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891" y="4582345"/>
            <a:ext cx="2228024" cy="3649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2EE5AFC-0BD4-40AC-9C64-6FA3E8F01FC0}"/>
              </a:ext>
            </a:extLst>
          </p:cNvPr>
          <p:cNvSpPr/>
          <p:nvPr/>
        </p:nvSpPr>
        <p:spPr>
          <a:xfrm>
            <a:off x="191817" y="4088414"/>
            <a:ext cx="2022252" cy="375724"/>
          </a:xfrm>
          <a:prstGeom prst="rect">
            <a:avLst/>
          </a:prstGeom>
          <a:solidFill>
            <a:srgbClr val="528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889" eaLnBrk="0" fontAlgn="base" hangingPunct="0">
              <a:spcBef>
                <a:spcPct val="0"/>
              </a:spcBef>
              <a:spcAft>
                <a:spcPct val="0"/>
              </a:spcAft>
              <a:buClrTx/>
            </a:pPr>
            <a:r>
              <a:rPr lang="en-US" sz="1799" b="1" kern="1200" dirty="0">
                <a:solidFill>
                  <a:prstClr val="white"/>
                </a:solidFill>
                <a:latin typeface="Calibri" panose="020F0502020204030204"/>
              </a:rPr>
              <a:t>Execution Partner</a:t>
            </a:r>
          </a:p>
        </p:txBody>
      </p:sp>
    </p:spTree>
    <p:extLst>
      <p:ext uri="{BB962C8B-B14F-4D97-AF65-F5344CB8AC3E}">
        <p14:creationId xmlns:p14="http://schemas.microsoft.com/office/powerpoint/2010/main" val="1057796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91"/>
        <p:cNvGrpSpPr/>
        <p:nvPr/>
      </p:nvGrpSpPr>
      <p:grpSpPr>
        <a:xfrm>
          <a:off x="0" y="0"/>
          <a:ext cx="0" cy="0"/>
          <a:chOff x="0" y="0"/>
          <a:chExt cx="0" cy="0"/>
        </a:xfrm>
      </p:grpSpPr>
      <p:sp>
        <p:nvSpPr>
          <p:cNvPr id="81" name="Rectangle 80">
            <a:extLst>
              <a:ext uri="{FF2B5EF4-FFF2-40B4-BE49-F238E27FC236}">
                <a16:creationId xmlns:a16="http://schemas.microsoft.com/office/drawing/2014/main" id="{F857CA82-99E7-1B4F-BAB7-011A9C676406}"/>
              </a:ext>
            </a:extLst>
          </p:cNvPr>
          <p:cNvSpPr/>
          <p:nvPr/>
        </p:nvSpPr>
        <p:spPr>
          <a:xfrm>
            <a:off x="0" y="0"/>
            <a:ext cx="42322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80F8F42-EB51-2445-8E34-CA0DFB3A5A51}"/>
              </a:ext>
            </a:extLst>
          </p:cNvPr>
          <p:cNvPicPr>
            <a:picLocks noChangeAspect="1"/>
          </p:cNvPicPr>
          <p:nvPr/>
        </p:nvPicPr>
        <p:blipFill>
          <a:blip r:embed="rId3">
            <a:alphaModFix amt="50000"/>
          </a:blip>
          <a:stretch>
            <a:fillRect/>
          </a:stretch>
        </p:blipFill>
        <p:spPr>
          <a:xfrm>
            <a:off x="5241881" y="875354"/>
            <a:ext cx="5590886" cy="4595093"/>
          </a:xfrm>
          <a:prstGeom prst="rect">
            <a:avLst/>
          </a:prstGeom>
        </p:spPr>
      </p:pic>
      <p:grpSp>
        <p:nvGrpSpPr>
          <p:cNvPr id="26" name="Group 25">
            <a:extLst>
              <a:ext uri="{FF2B5EF4-FFF2-40B4-BE49-F238E27FC236}">
                <a16:creationId xmlns:a16="http://schemas.microsoft.com/office/drawing/2014/main" id="{BB5E4247-FF84-8C41-AA56-13AA022C5184}"/>
              </a:ext>
            </a:extLst>
          </p:cNvPr>
          <p:cNvGrpSpPr/>
          <p:nvPr/>
        </p:nvGrpSpPr>
        <p:grpSpPr>
          <a:xfrm>
            <a:off x="7256147" y="240911"/>
            <a:ext cx="1562354" cy="1562354"/>
            <a:chOff x="5415783" y="988132"/>
            <a:chExt cx="1358641" cy="1358641"/>
          </a:xfrm>
        </p:grpSpPr>
        <p:sp>
          <p:nvSpPr>
            <p:cNvPr id="27" name="Google Shape;1833;p85">
              <a:extLst>
                <a:ext uri="{FF2B5EF4-FFF2-40B4-BE49-F238E27FC236}">
                  <a16:creationId xmlns:a16="http://schemas.microsoft.com/office/drawing/2014/main" id="{1A8B5D64-4A67-BE4C-94A8-FFB7CE3382FC}"/>
                </a:ext>
              </a:extLst>
            </p:cNvPr>
            <p:cNvSpPr txBox="1">
              <a:spLocks/>
            </p:cNvSpPr>
            <p:nvPr/>
          </p:nvSpPr>
          <p:spPr>
            <a:xfrm>
              <a:off x="5415783" y="988132"/>
              <a:ext cx="1358641" cy="1358641"/>
            </a:xfrm>
            <a:prstGeom prst="ellipse">
              <a:avLst/>
            </a:prstGeom>
            <a:solidFill>
              <a:schemeClr val="accen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FFF"/>
                </a:buClr>
                <a:buSzPts val="5400"/>
                <a:buFont typeface="Exo 2 Regular"/>
                <a:buNone/>
                <a:defRPr sz="100" b="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b="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b="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9pPr>
            </a:lstStyle>
            <a:p>
              <a:pPr marL="609585" indent="-304792">
                <a:buSzPts val="4100"/>
              </a:pPr>
              <a:r>
                <a:rPr lang="en" dirty="0"/>
                <a:t>  </a:t>
              </a:r>
            </a:p>
          </p:txBody>
        </p:sp>
        <p:sp>
          <p:nvSpPr>
            <p:cNvPr id="28" name="TextBox 27">
              <a:extLst>
                <a:ext uri="{FF2B5EF4-FFF2-40B4-BE49-F238E27FC236}">
                  <a16:creationId xmlns:a16="http://schemas.microsoft.com/office/drawing/2014/main" id="{136C6BB5-6EE3-A347-AC20-786921536030}"/>
                </a:ext>
              </a:extLst>
            </p:cNvPr>
            <p:cNvSpPr txBox="1"/>
            <p:nvPr/>
          </p:nvSpPr>
          <p:spPr>
            <a:xfrm>
              <a:off x="5476919" y="1487659"/>
              <a:ext cx="1236369" cy="294410"/>
            </a:xfrm>
            <a:prstGeom prst="rect">
              <a:avLst/>
            </a:prstGeom>
            <a:noFill/>
          </p:spPr>
          <p:txBody>
            <a:bodyPr wrap="square" rtlCol="0">
              <a:spAutoFit/>
            </a:bodyPr>
            <a:lstStyle/>
            <a:p>
              <a:pPr algn="ctr"/>
              <a:r>
                <a:rPr lang="en-US" sz="1600" b="1" dirty="0">
                  <a:solidFill>
                    <a:schemeClr val="bg1"/>
                  </a:solidFill>
                  <a:latin typeface="Exo 2" pitchFamily="2" charset="77"/>
                </a:rPr>
                <a:t>Brands</a:t>
              </a:r>
            </a:p>
          </p:txBody>
        </p:sp>
      </p:grpSp>
      <p:grpSp>
        <p:nvGrpSpPr>
          <p:cNvPr id="9" name="Group 8">
            <a:extLst>
              <a:ext uri="{FF2B5EF4-FFF2-40B4-BE49-F238E27FC236}">
                <a16:creationId xmlns:a16="http://schemas.microsoft.com/office/drawing/2014/main" id="{6C41F127-C2BF-5C42-9E84-857828B1A334}"/>
              </a:ext>
            </a:extLst>
          </p:cNvPr>
          <p:cNvGrpSpPr/>
          <p:nvPr/>
        </p:nvGrpSpPr>
        <p:grpSpPr>
          <a:xfrm>
            <a:off x="4701366" y="1045560"/>
            <a:ext cx="6763072" cy="1562354"/>
            <a:chOff x="2836068" y="1777999"/>
            <a:chExt cx="6763072" cy="1562354"/>
          </a:xfrm>
        </p:grpSpPr>
        <p:grpSp>
          <p:nvGrpSpPr>
            <p:cNvPr id="23" name="Group 22">
              <a:extLst>
                <a:ext uri="{FF2B5EF4-FFF2-40B4-BE49-F238E27FC236}">
                  <a16:creationId xmlns:a16="http://schemas.microsoft.com/office/drawing/2014/main" id="{8DE20654-42DD-9748-B1DC-592039DB3DE7}"/>
                </a:ext>
              </a:extLst>
            </p:cNvPr>
            <p:cNvGrpSpPr/>
            <p:nvPr/>
          </p:nvGrpSpPr>
          <p:grpSpPr>
            <a:xfrm>
              <a:off x="8036786" y="1777999"/>
              <a:ext cx="1562354" cy="1562354"/>
              <a:chOff x="5415782" y="988132"/>
              <a:chExt cx="1358641" cy="1358641"/>
            </a:xfrm>
          </p:grpSpPr>
          <p:sp>
            <p:nvSpPr>
              <p:cNvPr id="24" name="Google Shape;1833;p85">
                <a:extLst>
                  <a:ext uri="{FF2B5EF4-FFF2-40B4-BE49-F238E27FC236}">
                    <a16:creationId xmlns:a16="http://schemas.microsoft.com/office/drawing/2014/main" id="{68E9EC8E-38E7-1341-9B33-B689D6FEB849}"/>
                  </a:ext>
                </a:extLst>
              </p:cNvPr>
              <p:cNvSpPr txBox="1">
                <a:spLocks/>
              </p:cNvSpPr>
              <p:nvPr/>
            </p:nvSpPr>
            <p:spPr>
              <a:xfrm>
                <a:off x="5415782" y="988132"/>
                <a:ext cx="1358641" cy="1358641"/>
              </a:xfrm>
              <a:prstGeom prst="ellipse">
                <a:avLst/>
              </a:prstGeom>
              <a:solidFill>
                <a:schemeClr val="tx2"/>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FFF"/>
                  </a:buClr>
                  <a:buSzPts val="5400"/>
                  <a:buFont typeface="Exo 2 Regular"/>
                  <a:buNone/>
                  <a:defRPr sz="100" b="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b="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b="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9pPr>
              </a:lstStyle>
              <a:p>
                <a:pPr marL="609585" indent="-304792">
                  <a:buSzPts val="4100"/>
                </a:pPr>
                <a:r>
                  <a:rPr lang="en" dirty="0"/>
                  <a:t>  </a:t>
                </a:r>
              </a:p>
            </p:txBody>
          </p:sp>
          <p:sp>
            <p:nvSpPr>
              <p:cNvPr id="25" name="TextBox 24">
                <a:extLst>
                  <a:ext uri="{FF2B5EF4-FFF2-40B4-BE49-F238E27FC236}">
                    <a16:creationId xmlns:a16="http://schemas.microsoft.com/office/drawing/2014/main" id="{5366AD27-62AD-7E46-B2D2-9A0D3E980D14}"/>
                  </a:ext>
                </a:extLst>
              </p:cNvPr>
              <p:cNvSpPr txBox="1"/>
              <p:nvPr/>
            </p:nvSpPr>
            <p:spPr>
              <a:xfrm>
                <a:off x="5476919" y="1513564"/>
                <a:ext cx="1236369" cy="294410"/>
              </a:xfrm>
              <a:prstGeom prst="rect">
                <a:avLst/>
              </a:prstGeom>
              <a:noFill/>
            </p:spPr>
            <p:txBody>
              <a:bodyPr wrap="square" rtlCol="0">
                <a:spAutoFit/>
              </a:bodyPr>
              <a:lstStyle/>
              <a:p>
                <a:pPr algn="ctr"/>
                <a:r>
                  <a:rPr lang="en-US" sz="1600" b="1" dirty="0">
                    <a:solidFill>
                      <a:schemeClr val="bg1"/>
                    </a:solidFill>
                    <a:latin typeface="Exo 2" pitchFamily="2" charset="77"/>
                  </a:rPr>
                  <a:t>Agencies</a:t>
                </a:r>
              </a:p>
            </p:txBody>
          </p:sp>
        </p:grpSp>
        <p:grpSp>
          <p:nvGrpSpPr>
            <p:cNvPr id="29" name="Group 28">
              <a:extLst>
                <a:ext uri="{FF2B5EF4-FFF2-40B4-BE49-F238E27FC236}">
                  <a16:creationId xmlns:a16="http://schemas.microsoft.com/office/drawing/2014/main" id="{4E5C95AE-776B-9446-8CA9-B7C0EC7EBEBD}"/>
                </a:ext>
              </a:extLst>
            </p:cNvPr>
            <p:cNvGrpSpPr/>
            <p:nvPr/>
          </p:nvGrpSpPr>
          <p:grpSpPr>
            <a:xfrm>
              <a:off x="2836068" y="1777999"/>
              <a:ext cx="1562354" cy="1562354"/>
              <a:chOff x="5415783" y="988132"/>
              <a:chExt cx="1358641" cy="1358641"/>
            </a:xfrm>
          </p:grpSpPr>
          <p:sp>
            <p:nvSpPr>
              <p:cNvPr id="30" name="Google Shape;1833;p85">
                <a:extLst>
                  <a:ext uri="{FF2B5EF4-FFF2-40B4-BE49-F238E27FC236}">
                    <a16:creationId xmlns:a16="http://schemas.microsoft.com/office/drawing/2014/main" id="{A4F82D45-96E9-A64D-8C12-56C91E0DC1BA}"/>
                  </a:ext>
                </a:extLst>
              </p:cNvPr>
              <p:cNvSpPr txBox="1">
                <a:spLocks/>
              </p:cNvSpPr>
              <p:nvPr/>
            </p:nvSpPr>
            <p:spPr>
              <a:xfrm>
                <a:off x="5415783" y="988132"/>
                <a:ext cx="1358641" cy="1358641"/>
              </a:xfrm>
              <a:prstGeom prst="ellipse">
                <a:avLst/>
              </a:prstGeom>
              <a:solidFill>
                <a:schemeClr val="tx2"/>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FFF"/>
                  </a:buClr>
                  <a:buSzPts val="5400"/>
                  <a:buFont typeface="Exo 2 Regular"/>
                  <a:buNone/>
                  <a:defRPr sz="100" b="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b="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b="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9pPr>
              </a:lstStyle>
              <a:p>
                <a:pPr marL="609585" indent="-304792">
                  <a:buSzPts val="4100"/>
                </a:pPr>
                <a:r>
                  <a:rPr lang="en" dirty="0"/>
                  <a:t>  </a:t>
                </a:r>
              </a:p>
            </p:txBody>
          </p:sp>
          <p:sp>
            <p:nvSpPr>
              <p:cNvPr id="31" name="TextBox 30">
                <a:extLst>
                  <a:ext uri="{FF2B5EF4-FFF2-40B4-BE49-F238E27FC236}">
                    <a16:creationId xmlns:a16="http://schemas.microsoft.com/office/drawing/2014/main" id="{0A501EE6-BB54-6341-80F0-55B793F6B617}"/>
                  </a:ext>
                </a:extLst>
              </p:cNvPr>
              <p:cNvSpPr txBox="1"/>
              <p:nvPr/>
            </p:nvSpPr>
            <p:spPr>
              <a:xfrm>
                <a:off x="5476919" y="1513564"/>
                <a:ext cx="1236369" cy="294410"/>
              </a:xfrm>
              <a:prstGeom prst="rect">
                <a:avLst/>
              </a:prstGeom>
              <a:noFill/>
            </p:spPr>
            <p:txBody>
              <a:bodyPr wrap="square" rtlCol="0">
                <a:spAutoFit/>
              </a:bodyPr>
              <a:lstStyle/>
              <a:p>
                <a:pPr algn="ctr"/>
                <a:r>
                  <a:rPr lang="en-US" sz="1600" b="1" dirty="0">
                    <a:solidFill>
                      <a:schemeClr val="bg1"/>
                    </a:solidFill>
                    <a:latin typeface="Exo 2" pitchFamily="2" charset="77"/>
                  </a:rPr>
                  <a:t>Platforms</a:t>
                </a:r>
              </a:p>
            </p:txBody>
          </p:sp>
        </p:grpSp>
      </p:grpSp>
      <p:grpSp>
        <p:nvGrpSpPr>
          <p:cNvPr id="36" name="Group 35">
            <a:extLst>
              <a:ext uri="{FF2B5EF4-FFF2-40B4-BE49-F238E27FC236}">
                <a16:creationId xmlns:a16="http://schemas.microsoft.com/office/drawing/2014/main" id="{B44CF649-89B3-7E4F-9105-EDCC9FD8D0BE}"/>
              </a:ext>
            </a:extLst>
          </p:cNvPr>
          <p:cNvGrpSpPr/>
          <p:nvPr/>
        </p:nvGrpSpPr>
        <p:grpSpPr>
          <a:xfrm>
            <a:off x="4757603" y="3436332"/>
            <a:ext cx="6763073" cy="1562354"/>
            <a:chOff x="2836068" y="1777999"/>
            <a:chExt cx="6763073" cy="1562354"/>
          </a:xfrm>
        </p:grpSpPr>
        <p:grpSp>
          <p:nvGrpSpPr>
            <p:cNvPr id="37" name="Group 36">
              <a:extLst>
                <a:ext uri="{FF2B5EF4-FFF2-40B4-BE49-F238E27FC236}">
                  <a16:creationId xmlns:a16="http://schemas.microsoft.com/office/drawing/2014/main" id="{D94E9112-A294-9C47-89EB-3ED710DFF1B5}"/>
                </a:ext>
              </a:extLst>
            </p:cNvPr>
            <p:cNvGrpSpPr/>
            <p:nvPr/>
          </p:nvGrpSpPr>
          <p:grpSpPr>
            <a:xfrm>
              <a:off x="8036787" y="1777999"/>
              <a:ext cx="1562354" cy="1562354"/>
              <a:chOff x="5415783" y="988132"/>
              <a:chExt cx="1358641" cy="1358641"/>
            </a:xfrm>
          </p:grpSpPr>
          <p:sp>
            <p:nvSpPr>
              <p:cNvPr id="41" name="Google Shape;1833;p85">
                <a:extLst>
                  <a:ext uri="{FF2B5EF4-FFF2-40B4-BE49-F238E27FC236}">
                    <a16:creationId xmlns:a16="http://schemas.microsoft.com/office/drawing/2014/main" id="{14888CE5-84FC-1A48-A1F5-E07D8B1464B5}"/>
                  </a:ext>
                </a:extLst>
              </p:cNvPr>
              <p:cNvSpPr txBox="1">
                <a:spLocks/>
              </p:cNvSpPr>
              <p:nvPr/>
            </p:nvSpPr>
            <p:spPr>
              <a:xfrm>
                <a:off x="5415783" y="988132"/>
                <a:ext cx="1358641" cy="1358641"/>
              </a:xfrm>
              <a:prstGeom prst="ellipse">
                <a:avLst/>
              </a:prstGeom>
              <a:solidFill>
                <a:schemeClr val="accen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FFF"/>
                  </a:buClr>
                  <a:buSzPts val="5400"/>
                  <a:buFont typeface="Exo 2 Regular"/>
                  <a:buNone/>
                  <a:defRPr sz="100" b="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b="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b="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9pPr>
              </a:lstStyle>
              <a:p>
                <a:pPr marL="609585" indent="-304792">
                  <a:buSzPts val="4100"/>
                </a:pPr>
                <a:r>
                  <a:rPr lang="en" dirty="0"/>
                  <a:t>  </a:t>
                </a:r>
              </a:p>
            </p:txBody>
          </p:sp>
          <p:sp>
            <p:nvSpPr>
              <p:cNvPr id="42" name="TextBox 41">
                <a:extLst>
                  <a:ext uri="{FF2B5EF4-FFF2-40B4-BE49-F238E27FC236}">
                    <a16:creationId xmlns:a16="http://schemas.microsoft.com/office/drawing/2014/main" id="{1D1C94D3-1472-6D46-9792-7456C814BE81}"/>
                  </a:ext>
                </a:extLst>
              </p:cNvPr>
              <p:cNvSpPr txBox="1"/>
              <p:nvPr/>
            </p:nvSpPr>
            <p:spPr>
              <a:xfrm>
                <a:off x="5476919" y="1513564"/>
                <a:ext cx="1236369" cy="294410"/>
              </a:xfrm>
              <a:prstGeom prst="rect">
                <a:avLst/>
              </a:prstGeom>
              <a:noFill/>
            </p:spPr>
            <p:txBody>
              <a:bodyPr wrap="square" rtlCol="0">
                <a:spAutoFit/>
              </a:bodyPr>
              <a:lstStyle/>
              <a:p>
                <a:pPr algn="ctr"/>
                <a:r>
                  <a:rPr lang="en-US" sz="1600" b="1" dirty="0">
                    <a:solidFill>
                      <a:schemeClr val="bg1"/>
                    </a:solidFill>
                    <a:latin typeface="Exo 2" pitchFamily="2" charset="77"/>
                  </a:rPr>
                  <a:t>Publishers</a:t>
                </a:r>
              </a:p>
            </p:txBody>
          </p:sp>
        </p:grpSp>
        <p:grpSp>
          <p:nvGrpSpPr>
            <p:cNvPr id="38" name="Group 37">
              <a:extLst>
                <a:ext uri="{FF2B5EF4-FFF2-40B4-BE49-F238E27FC236}">
                  <a16:creationId xmlns:a16="http://schemas.microsoft.com/office/drawing/2014/main" id="{7BA36769-D6E9-6C4B-8EE2-46B9BD42F44D}"/>
                </a:ext>
              </a:extLst>
            </p:cNvPr>
            <p:cNvGrpSpPr/>
            <p:nvPr/>
          </p:nvGrpSpPr>
          <p:grpSpPr>
            <a:xfrm>
              <a:off x="2836068" y="1777999"/>
              <a:ext cx="1562354" cy="1562354"/>
              <a:chOff x="5415783" y="988132"/>
              <a:chExt cx="1358641" cy="1358641"/>
            </a:xfrm>
          </p:grpSpPr>
          <p:sp>
            <p:nvSpPr>
              <p:cNvPr id="39" name="Google Shape;1833;p85">
                <a:extLst>
                  <a:ext uri="{FF2B5EF4-FFF2-40B4-BE49-F238E27FC236}">
                    <a16:creationId xmlns:a16="http://schemas.microsoft.com/office/drawing/2014/main" id="{D158A35C-145D-A144-93FE-67AB9C4AE8B2}"/>
                  </a:ext>
                </a:extLst>
              </p:cNvPr>
              <p:cNvSpPr txBox="1">
                <a:spLocks/>
              </p:cNvSpPr>
              <p:nvPr/>
            </p:nvSpPr>
            <p:spPr>
              <a:xfrm>
                <a:off x="5415783" y="988132"/>
                <a:ext cx="1358641" cy="1358641"/>
              </a:xfrm>
              <a:prstGeom prst="ellipse">
                <a:avLst/>
              </a:prstGeom>
              <a:solidFill>
                <a:schemeClr val="accen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FFF"/>
                  </a:buClr>
                  <a:buSzPts val="5400"/>
                  <a:buFont typeface="Exo 2 Regular"/>
                  <a:buNone/>
                  <a:defRPr sz="100" b="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b="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b="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9pPr>
              </a:lstStyle>
              <a:p>
                <a:pPr marL="609585" indent="-304792">
                  <a:buSzPts val="4100"/>
                </a:pPr>
                <a:r>
                  <a:rPr lang="en" dirty="0"/>
                  <a:t>  </a:t>
                </a:r>
              </a:p>
            </p:txBody>
          </p:sp>
          <p:sp>
            <p:nvSpPr>
              <p:cNvPr id="40" name="TextBox 39">
                <a:extLst>
                  <a:ext uri="{FF2B5EF4-FFF2-40B4-BE49-F238E27FC236}">
                    <a16:creationId xmlns:a16="http://schemas.microsoft.com/office/drawing/2014/main" id="{1AE26A5D-CF99-ED42-84E4-008125AD69FA}"/>
                  </a:ext>
                </a:extLst>
              </p:cNvPr>
              <p:cNvSpPr txBox="1"/>
              <p:nvPr/>
            </p:nvSpPr>
            <p:spPr>
              <a:xfrm>
                <a:off x="5476919" y="1434051"/>
                <a:ext cx="1236369" cy="508527"/>
              </a:xfrm>
              <a:prstGeom prst="rect">
                <a:avLst/>
              </a:prstGeom>
              <a:noFill/>
            </p:spPr>
            <p:txBody>
              <a:bodyPr wrap="square" rtlCol="0">
                <a:spAutoFit/>
              </a:bodyPr>
              <a:lstStyle/>
              <a:p>
                <a:pPr algn="ctr"/>
                <a:r>
                  <a:rPr lang="en-US" sz="1600" b="1" dirty="0">
                    <a:solidFill>
                      <a:schemeClr val="bg1"/>
                    </a:solidFill>
                    <a:latin typeface="Exo 2" pitchFamily="2" charset="77"/>
                  </a:rPr>
                  <a:t>Data</a:t>
                </a:r>
                <a:br>
                  <a:rPr lang="en-US" sz="1600" b="1" dirty="0">
                    <a:solidFill>
                      <a:schemeClr val="bg1"/>
                    </a:solidFill>
                    <a:latin typeface="Exo 2" pitchFamily="2" charset="77"/>
                  </a:rPr>
                </a:br>
                <a:r>
                  <a:rPr lang="en-US" sz="1600" b="1" dirty="0">
                    <a:solidFill>
                      <a:schemeClr val="bg1"/>
                    </a:solidFill>
                    <a:latin typeface="Exo 2" pitchFamily="2" charset="77"/>
                  </a:rPr>
                  <a:t>Providers</a:t>
                </a:r>
              </a:p>
            </p:txBody>
          </p:sp>
        </p:grpSp>
      </p:grpSp>
      <p:grpSp>
        <p:nvGrpSpPr>
          <p:cNvPr id="43" name="Group 42">
            <a:extLst>
              <a:ext uri="{FF2B5EF4-FFF2-40B4-BE49-F238E27FC236}">
                <a16:creationId xmlns:a16="http://schemas.microsoft.com/office/drawing/2014/main" id="{8C47BA0F-F4D8-D94C-9DAE-167E1ADE5E46}"/>
              </a:ext>
            </a:extLst>
          </p:cNvPr>
          <p:cNvGrpSpPr/>
          <p:nvPr/>
        </p:nvGrpSpPr>
        <p:grpSpPr>
          <a:xfrm>
            <a:off x="7256147" y="4587939"/>
            <a:ext cx="1562354" cy="1562354"/>
            <a:chOff x="5415783" y="988132"/>
            <a:chExt cx="1358641" cy="1358641"/>
          </a:xfrm>
        </p:grpSpPr>
        <p:sp>
          <p:nvSpPr>
            <p:cNvPr id="44" name="Google Shape;1833;p85">
              <a:extLst>
                <a:ext uri="{FF2B5EF4-FFF2-40B4-BE49-F238E27FC236}">
                  <a16:creationId xmlns:a16="http://schemas.microsoft.com/office/drawing/2014/main" id="{21CED450-ABE3-E848-A8A5-441E287B3287}"/>
                </a:ext>
              </a:extLst>
            </p:cNvPr>
            <p:cNvSpPr txBox="1">
              <a:spLocks/>
            </p:cNvSpPr>
            <p:nvPr/>
          </p:nvSpPr>
          <p:spPr>
            <a:xfrm>
              <a:off x="5415783" y="988132"/>
              <a:ext cx="1358641" cy="1358641"/>
            </a:xfrm>
            <a:prstGeom prst="ellipse">
              <a:avLst/>
            </a:prstGeom>
            <a:solidFill>
              <a:schemeClr val="tx2"/>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FFF"/>
                </a:buClr>
                <a:buSzPts val="5400"/>
                <a:buFont typeface="Exo 2 Regular"/>
                <a:buNone/>
                <a:defRPr sz="100" b="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b="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b="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9pPr>
            </a:lstStyle>
            <a:p>
              <a:pPr marL="609585" indent="-304792">
                <a:buSzPts val="4100"/>
              </a:pPr>
              <a:r>
                <a:rPr lang="en" dirty="0"/>
                <a:t>  </a:t>
              </a:r>
            </a:p>
          </p:txBody>
        </p:sp>
        <p:sp>
          <p:nvSpPr>
            <p:cNvPr id="45" name="TextBox 44">
              <a:extLst>
                <a:ext uri="{FF2B5EF4-FFF2-40B4-BE49-F238E27FC236}">
                  <a16:creationId xmlns:a16="http://schemas.microsoft.com/office/drawing/2014/main" id="{4616BFAE-4E87-A145-926F-AE1EDF9E84B1}"/>
                </a:ext>
              </a:extLst>
            </p:cNvPr>
            <p:cNvSpPr txBox="1"/>
            <p:nvPr/>
          </p:nvSpPr>
          <p:spPr>
            <a:xfrm>
              <a:off x="5476919" y="1513564"/>
              <a:ext cx="1236369" cy="294410"/>
            </a:xfrm>
            <a:prstGeom prst="rect">
              <a:avLst/>
            </a:prstGeom>
            <a:noFill/>
          </p:spPr>
          <p:txBody>
            <a:bodyPr wrap="square" rtlCol="0">
              <a:spAutoFit/>
            </a:bodyPr>
            <a:lstStyle/>
            <a:p>
              <a:pPr algn="ctr"/>
              <a:r>
                <a:rPr lang="en-US" sz="1600" b="1" dirty="0">
                  <a:solidFill>
                    <a:schemeClr val="bg1"/>
                  </a:solidFill>
                  <a:latin typeface="Exo 2" pitchFamily="2" charset="77"/>
                </a:rPr>
                <a:t>Consumers</a:t>
              </a:r>
            </a:p>
          </p:txBody>
        </p:sp>
      </p:grpSp>
      <p:grpSp>
        <p:nvGrpSpPr>
          <p:cNvPr id="46" name="Google Shape;12631;p570">
            <a:extLst>
              <a:ext uri="{FF2B5EF4-FFF2-40B4-BE49-F238E27FC236}">
                <a16:creationId xmlns:a16="http://schemas.microsoft.com/office/drawing/2014/main" id="{BA472093-C6A5-CE4A-83D7-AFAEDC6D31F6}"/>
              </a:ext>
            </a:extLst>
          </p:cNvPr>
          <p:cNvGrpSpPr/>
          <p:nvPr/>
        </p:nvGrpSpPr>
        <p:grpSpPr>
          <a:xfrm>
            <a:off x="7267049" y="2417100"/>
            <a:ext cx="1492052" cy="1528594"/>
            <a:chOff x="-161644" y="-43145"/>
            <a:chExt cx="1016700" cy="1041600"/>
          </a:xfrm>
        </p:grpSpPr>
        <p:sp>
          <p:nvSpPr>
            <p:cNvPr id="47" name="Google Shape;12632;p570">
              <a:extLst>
                <a:ext uri="{FF2B5EF4-FFF2-40B4-BE49-F238E27FC236}">
                  <a16:creationId xmlns:a16="http://schemas.microsoft.com/office/drawing/2014/main" id="{A06D40D6-DA81-7C47-A0E7-582ECB1D72D4}"/>
                </a:ext>
              </a:extLst>
            </p:cNvPr>
            <p:cNvSpPr/>
            <p:nvPr/>
          </p:nvSpPr>
          <p:spPr>
            <a:xfrm>
              <a:off x="-161644" y="-43145"/>
              <a:ext cx="1016700" cy="1041600"/>
            </a:xfrm>
            <a:prstGeom prst="ellipse">
              <a:avLst/>
            </a:prstGeom>
            <a:solidFill>
              <a:srgbClr val="FFFFFF"/>
            </a:solidFill>
            <a:ln w="381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900"/>
                <a:buFont typeface="Arial"/>
                <a:buNone/>
              </a:pPr>
              <a:endParaRPr sz="1900" b="0" i="0" u="none" strike="noStrike" cap="none" dirty="0">
                <a:solidFill>
                  <a:srgbClr val="FFFFFF"/>
                </a:solidFill>
                <a:latin typeface="Arial"/>
                <a:ea typeface="Arial"/>
                <a:cs typeface="Arial"/>
                <a:sym typeface="Arial"/>
              </a:endParaRPr>
            </a:p>
          </p:txBody>
        </p:sp>
        <p:grpSp>
          <p:nvGrpSpPr>
            <p:cNvPr id="48" name="Google Shape;12633;p570">
              <a:extLst>
                <a:ext uri="{FF2B5EF4-FFF2-40B4-BE49-F238E27FC236}">
                  <a16:creationId xmlns:a16="http://schemas.microsoft.com/office/drawing/2014/main" id="{9846F423-4FC4-9E4B-A90D-A81D7C0C8678}"/>
                </a:ext>
              </a:extLst>
            </p:cNvPr>
            <p:cNvGrpSpPr/>
            <p:nvPr/>
          </p:nvGrpSpPr>
          <p:grpSpPr>
            <a:xfrm>
              <a:off x="58495" y="157710"/>
              <a:ext cx="519518" cy="551294"/>
              <a:chOff x="-161644" y="-43144"/>
              <a:chExt cx="519518" cy="551294"/>
            </a:xfrm>
          </p:grpSpPr>
          <p:sp>
            <p:nvSpPr>
              <p:cNvPr id="49" name="Google Shape;12634;p570">
                <a:extLst>
                  <a:ext uri="{FF2B5EF4-FFF2-40B4-BE49-F238E27FC236}">
                    <a16:creationId xmlns:a16="http://schemas.microsoft.com/office/drawing/2014/main" id="{83D351FF-14E6-8641-9C19-129A2FBBB9C4}"/>
                  </a:ext>
                </a:extLst>
              </p:cNvPr>
              <p:cNvSpPr/>
              <p:nvPr/>
            </p:nvSpPr>
            <p:spPr>
              <a:xfrm>
                <a:off x="26152" y="237540"/>
                <a:ext cx="331722" cy="221022"/>
              </a:xfrm>
              <a:custGeom>
                <a:avLst/>
                <a:gdLst/>
                <a:ahLst/>
                <a:cxnLst/>
                <a:rect l="l" t="t" r="r" b="b"/>
                <a:pathLst>
                  <a:path w="21600" h="21600" extrusionOk="0">
                    <a:moveTo>
                      <a:pt x="21543" y="0"/>
                    </a:moveTo>
                    <a:cubicBezTo>
                      <a:pt x="11899" y="8404"/>
                      <a:pt x="2853" y="10570"/>
                      <a:pt x="43" y="11117"/>
                    </a:cubicBezTo>
                    <a:cubicBezTo>
                      <a:pt x="43" y="11336"/>
                      <a:pt x="0" y="11577"/>
                      <a:pt x="0" y="11796"/>
                    </a:cubicBezTo>
                    <a:cubicBezTo>
                      <a:pt x="3210" y="13962"/>
                      <a:pt x="11299" y="18908"/>
                      <a:pt x="21600" y="21600"/>
                    </a:cubicBezTo>
                    <a:lnTo>
                      <a:pt x="21600" y="0"/>
                    </a:lnTo>
                    <a:lnTo>
                      <a:pt x="21543" y="0"/>
                    </a:lnTo>
                  </a:path>
                </a:pathLst>
              </a:custGeom>
              <a:solidFill>
                <a:srgbClr val="73C167"/>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50" name="Google Shape;12635;p570">
                <a:extLst>
                  <a:ext uri="{FF2B5EF4-FFF2-40B4-BE49-F238E27FC236}">
                    <a16:creationId xmlns:a16="http://schemas.microsoft.com/office/drawing/2014/main" id="{4058C2E6-1098-DC45-806D-260241105900}"/>
                  </a:ext>
                </a:extLst>
              </p:cNvPr>
              <p:cNvSpPr/>
              <p:nvPr/>
            </p:nvSpPr>
            <p:spPr>
              <a:xfrm>
                <a:off x="18407" y="-43144"/>
                <a:ext cx="337608" cy="365634"/>
              </a:xfrm>
              <a:custGeom>
                <a:avLst/>
                <a:gdLst/>
                <a:ahLst/>
                <a:cxnLst/>
                <a:rect l="l" t="t" r="r" b="b"/>
                <a:pathLst>
                  <a:path w="21600" h="21600" extrusionOk="0">
                    <a:moveTo>
                      <a:pt x="21600" y="14665"/>
                    </a:moveTo>
                    <a:lnTo>
                      <a:pt x="21600" y="0"/>
                    </a:lnTo>
                    <a:lnTo>
                      <a:pt x="0" y="21177"/>
                    </a:lnTo>
                    <a:cubicBezTo>
                      <a:pt x="98" y="21322"/>
                      <a:pt x="154" y="21468"/>
                      <a:pt x="196" y="21600"/>
                    </a:cubicBezTo>
                    <a:cubicBezTo>
                      <a:pt x="2815" y="21322"/>
                      <a:pt x="12089" y="19919"/>
                      <a:pt x="21600" y="14665"/>
                    </a:cubicBezTo>
                  </a:path>
                </a:pathLst>
              </a:custGeom>
              <a:solidFill>
                <a:srgbClr val="73C167"/>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51" name="Google Shape;12636;p570">
                <a:extLst>
                  <a:ext uri="{FF2B5EF4-FFF2-40B4-BE49-F238E27FC236}">
                    <a16:creationId xmlns:a16="http://schemas.microsoft.com/office/drawing/2014/main" id="{F21356BF-7E97-8043-90D9-9B3EB61D642D}"/>
                  </a:ext>
                </a:extLst>
              </p:cNvPr>
              <p:cNvSpPr/>
              <p:nvPr/>
            </p:nvSpPr>
            <p:spPr>
              <a:xfrm>
                <a:off x="-8697" y="384328"/>
                <a:ext cx="365688" cy="123822"/>
              </a:xfrm>
              <a:custGeom>
                <a:avLst/>
                <a:gdLst/>
                <a:ahLst/>
                <a:cxnLst/>
                <a:rect l="l" t="t" r="r" b="b"/>
                <a:pathLst>
                  <a:path w="21600" h="21600" extrusionOk="0">
                    <a:moveTo>
                      <a:pt x="1411" y="0"/>
                    </a:moveTo>
                    <a:cubicBezTo>
                      <a:pt x="1048" y="1521"/>
                      <a:pt x="595" y="2768"/>
                      <a:pt x="0" y="3431"/>
                    </a:cubicBezTo>
                    <a:cubicBezTo>
                      <a:pt x="233" y="7564"/>
                      <a:pt x="686" y="14309"/>
                      <a:pt x="1643" y="21600"/>
                    </a:cubicBezTo>
                    <a:lnTo>
                      <a:pt x="21600" y="21600"/>
                    </a:lnTo>
                    <a:lnTo>
                      <a:pt x="21600" y="17896"/>
                    </a:lnTo>
                    <a:cubicBezTo>
                      <a:pt x="12036" y="13061"/>
                      <a:pt x="4426" y="4016"/>
                      <a:pt x="1411" y="0"/>
                    </a:cubicBezTo>
                  </a:path>
                </a:pathLst>
              </a:custGeom>
              <a:solidFill>
                <a:srgbClr val="73C167"/>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52" name="Google Shape;12637;p570">
                <a:extLst>
                  <a:ext uri="{FF2B5EF4-FFF2-40B4-BE49-F238E27FC236}">
                    <a16:creationId xmlns:a16="http://schemas.microsoft.com/office/drawing/2014/main" id="{6E1BE841-1A72-DB4B-AF18-8C9C018B756B}"/>
                  </a:ext>
                </a:extLst>
              </p:cNvPr>
              <p:cNvSpPr/>
              <p:nvPr/>
            </p:nvSpPr>
            <p:spPr>
              <a:xfrm>
                <a:off x="-161644" y="404165"/>
                <a:ext cx="140076" cy="103842"/>
              </a:xfrm>
              <a:custGeom>
                <a:avLst/>
                <a:gdLst/>
                <a:ahLst/>
                <a:cxnLst/>
                <a:rect l="l" t="t" r="r" b="b"/>
                <a:pathLst>
                  <a:path w="21600" h="21600" extrusionOk="0">
                    <a:moveTo>
                      <a:pt x="17893" y="1159"/>
                    </a:moveTo>
                    <a:cubicBezTo>
                      <a:pt x="16950" y="1020"/>
                      <a:pt x="16006" y="510"/>
                      <a:pt x="15164" y="0"/>
                    </a:cubicBezTo>
                    <a:lnTo>
                      <a:pt x="0" y="21600"/>
                    </a:lnTo>
                    <a:lnTo>
                      <a:pt x="21600" y="21600"/>
                    </a:lnTo>
                    <a:cubicBezTo>
                      <a:pt x="19443" y="13442"/>
                      <a:pt x="18365" y="5887"/>
                      <a:pt x="17893" y="1159"/>
                    </a:cubicBezTo>
                  </a:path>
                </a:pathLst>
              </a:custGeom>
              <a:solidFill>
                <a:srgbClr val="73C167"/>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grpSp>
      </p:grpSp>
      <p:grpSp>
        <p:nvGrpSpPr>
          <p:cNvPr id="54" name="Group 53">
            <a:extLst>
              <a:ext uri="{FF2B5EF4-FFF2-40B4-BE49-F238E27FC236}">
                <a16:creationId xmlns:a16="http://schemas.microsoft.com/office/drawing/2014/main" id="{0CD48738-F0AD-C546-98A4-948A33A7F2A0}"/>
              </a:ext>
            </a:extLst>
          </p:cNvPr>
          <p:cNvGrpSpPr/>
          <p:nvPr/>
        </p:nvGrpSpPr>
        <p:grpSpPr>
          <a:xfrm>
            <a:off x="6418468" y="3801551"/>
            <a:ext cx="797136" cy="477991"/>
            <a:chOff x="9884117" y="1762524"/>
            <a:chExt cx="797136" cy="477991"/>
          </a:xfrm>
        </p:grpSpPr>
        <p:sp>
          <p:nvSpPr>
            <p:cNvPr id="10" name="Rounded Rectangle 9">
              <a:extLst>
                <a:ext uri="{FF2B5EF4-FFF2-40B4-BE49-F238E27FC236}">
                  <a16:creationId xmlns:a16="http://schemas.microsoft.com/office/drawing/2014/main" id="{5837F9C7-D8D7-D04B-A826-42A5D917CB9C}"/>
                </a:ext>
              </a:extLst>
            </p:cNvPr>
            <p:cNvSpPr/>
            <p:nvPr/>
          </p:nvSpPr>
          <p:spPr>
            <a:xfrm>
              <a:off x="9884119" y="1778850"/>
              <a:ext cx="797134" cy="461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16DD3BE6-3CB5-DB42-91CF-C4D3DC493F3C}"/>
                </a:ext>
              </a:extLst>
            </p:cNvPr>
            <p:cNvSpPr txBox="1"/>
            <p:nvPr/>
          </p:nvSpPr>
          <p:spPr>
            <a:xfrm>
              <a:off x="9884117" y="1762524"/>
              <a:ext cx="797134" cy="461665"/>
            </a:xfrm>
            <a:prstGeom prst="rect">
              <a:avLst/>
            </a:prstGeom>
            <a:noFill/>
          </p:spPr>
          <p:txBody>
            <a:bodyPr wrap="square" rtlCol="0">
              <a:spAutoFit/>
            </a:bodyPr>
            <a:lstStyle/>
            <a:p>
              <a:pPr algn="ctr"/>
              <a:r>
                <a:rPr lang="en-US" sz="1200" b="1" dirty="0">
                  <a:solidFill>
                    <a:schemeClr val="bg1"/>
                  </a:solidFill>
                  <a:latin typeface="Exo 2" pitchFamily="2" charset="77"/>
                </a:rPr>
                <a:t>Better</a:t>
              </a:r>
              <a:br>
                <a:rPr lang="en-US" sz="1200" b="1" dirty="0">
                  <a:solidFill>
                    <a:schemeClr val="bg1"/>
                  </a:solidFill>
                  <a:latin typeface="Exo 2" pitchFamily="2" charset="77"/>
                </a:rPr>
              </a:br>
              <a:r>
                <a:rPr lang="en-US" sz="1200" b="1" dirty="0">
                  <a:solidFill>
                    <a:schemeClr val="bg1"/>
                  </a:solidFill>
                  <a:latin typeface="Exo 2" pitchFamily="2" charset="77"/>
                </a:rPr>
                <a:t>Identity</a:t>
              </a:r>
            </a:p>
          </p:txBody>
        </p:sp>
      </p:grpSp>
      <p:grpSp>
        <p:nvGrpSpPr>
          <p:cNvPr id="60" name="Group 59">
            <a:extLst>
              <a:ext uri="{FF2B5EF4-FFF2-40B4-BE49-F238E27FC236}">
                <a16:creationId xmlns:a16="http://schemas.microsoft.com/office/drawing/2014/main" id="{21ACDF2D-B951-8B48-BED9-8FEA03611922}"/>
              </a:ext>
            </a:extLst>
          </p:cNvPr>
          <p:cNvGrpSpPr/>
          <p:nvPr/>
        </p:nvGrpSpPr>
        <p:grpSpPr>
          <a:xfrm>
            <a:off x="9005667" y="3815406"/>
            <a:ext cx="797136" cy="464136"/>
            <a:chOff x="9884117" y="1776379"/>
            <a:chExt cx="797136" cy="464136"/>
          </a:xfrm>
        </p:grpSpPr>
        <p:sp>
          <p:nvSpPr>
            <p:cNvPr id="61" name="Rounded Rectangle 60">
              <a:extLst>
                <a:ext uri="{FF2B5EF4-FFF2-40B4-BE49-F238E27FC236}">
                  <a16:creationId xmlns:a16="http://schemas.microsoft.com/office/drawing/2014/main" id="{621EF198-B618-FC48-9C2E-FD7F357A99D4}"/>
                </a:ext>
              </a:extLst>
            </p:cNvPr>
            <p:cNvSpPr/>
            <p:nvPr/>
          </p:nvSpPr>
          <p:spPr>
            <a:xfrm>
              <a:off x="9884119" y="1778850"/>
              <a:ext cx="797134" cy="461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40D7D797-AB2C-E143-9008-CFBA8314869E}"/>
                </a:ext>
              </a:extLst>
            </p:cNvPr>
            <p:cNvSpPr txBox="1"/>
            <p:nvPr/>
          </p:nvSpPr>
          <p:spPr>
            <a:xfrm>
              <a:off x="9884117" y="1776379"/>
              <a:ext cx="797134" cy="461665"/>
            </a:xfrm>
            <a:prstGeom prst="rect">
              <a:avLst/>
            </a:prstGeom>
            <a:noFill/>
          </p:spPr>
          <p:txBody>
            <a:bodyPr wrap="square" rtlCol="0">
              <a:spAutoFit/>
            </a:bodyPr>
            <a:lstStyle/>
            <a:p>
              <a:pPr algn="ctr"/>
              <a:r>
                <a:rPr lang="en-US" sz="1200" b="1" dirty="0">
                  <a:solidFill>
                    <a:schemeClr val="bg1"/>
                  </a:solidFill>
                  <a:latin typeface="Exo 2" pitchFamily="2" charset="77"/>
                </a:rPr>
                <a:t>More</a:t>
              </a:r>
              <a:br>
                <a:rPr lang="en-US" sz="1200" b="1" dirty="0">
                  <a:solidFill>
                    <a:schemeClr val="bg1"/>
                  </a:solidFill>
                  <a:latin typeface="Exo 2" pitchFamily="2" charset="77"/>
                </a:rPr>
              </a:br>
              <a:r>
                <a:rPr lang="en-US" sz="1200" b="1" dirty="0">
                  <a:solidFill>
                    <a:schemeClr val="bg1"/>
                  </a:solidFill>
                  <a:latin typeface="Exo 2" pitchFamily="2" charset="77"/>
                </a:rPr>
                <a:t>Data</a:t>
              </a:r>
            </a:p>
          </p:txBody>
        </p:sp>
      </p:grpSp>
      <p:grpSp>
        <p:nvGrpSpPr>
          <p:cNvPr id="63" name="Group 62">
            <a:extLst>
              <a:ext uri="{FF2B5EF4-FFF2-40B4-BE49-F238E27FC236}">
                <a16:creationId xmlns:a16="http://schemas.microsoft.com/office/drawing/2014/main" id="{9A4D2342-E2DA-D04D-8EDC-9AAE0F5E8098}"/>
              </a:ext>
            </a:extLst>
          </p:cNvPr>
          <p:cNvGrpSpPr/>
          <p:nvPr/>
        </p:nvGrpSpPr>
        <p:grpSpPr>
          <a:xfrm>
            <a:off x="6418468" y="2136851"/>
            <a:ext cx="797136" cy="477991"/>
            <a:chOff x="9884117" y="1762524"/>
            <a:chExt cx="797136" cy="477991"/>
          </a:xfrm>
        </p:grpSpPr>
        <p:sp>
          <p:nvSpPr>
            <p:cNvPr id="64" name="Rounded Rectangle 63">
              <a:extLst>
                <a:ext uri="{FF2B5EF4-FFF2-40B4-BE49-F238E27FC236}">
                  <a16:creationId xmlns:a16="http://schemas.microsoft.com/office/drawing/2014/main" id="{96D126EA-EB68-7D4D-A3BE-227964BDAA2E}"/>
                </a:ext>
              </a:extLst>
            </p:cNvPr>
            <p:cNvSpPr/>
            <p:nvPr/>
          </p:nvSpPr>
          <p:spPr>
            <a:xfrm>
              <a:off x="9884119" y="1778850"/>
              <a:ext cx="797134" cy="461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0949217B-D299-FA4D-AF13-19D48FF7F176}"/>
                </a:ext>
              </a:extLst>
            </p:cNvPr>
            <p:cNvSpPr txBox="1"/>
            <p:nvPr/>
          </p:nvSpPr>
          <p:spPr>
            <a:xfrm>
              <a:off x="9884117" y="1762524"/>
              <a:ext cx="797134" cy="461665"/>
            </a:xfrm>
            <a:prstGeom prst="rect">
              <a:avLst/>
            </a:prstGeom>
            <a:noFill/>
          </p:spPr>
          <p:txBody>
            <a:bodyPr wrap="square" rtlCol="0">
              <a:spAutoFit/>
            </a:bodyPr>
            <a:lstStyle/>
            <a:p>
              <a:pPr algn="ctr"/>
              <a:r>
                <a:rPr lang="en-US" sz="1200" b="1" dirty="0">
                  <a:solidFill>
                    <a:schemeClr val="bg1"/>
                  </a:solidFill>
                  <a:latin typeface="Exo 2" pitchFamily="2" charset="77"/>
                </a:rPr>
                <a:t>More</a:t>
              </a:r>
              <a:br>
                <a:rPr lang="en-US" sz="1200" b="1" dirty="0">
                  <a:solidFill>
                    <a:schemeClr val="bg1"/>
                  </a:solidFill>
                  <a:latin typeface="Exo 2" pitchFamily="2" charset="77"/>
                </a:rPr>
              </a:br>
              <a:r>
                <a:rPr lang="en-US" sz="1200" b="1" dirty="0">
                  <a:solidFill>
                    <a:schemeClr val="bg1"/>
                  </a:solidFill>
                  <a:latin typeface="Exo 2" pitchFamily="2" charset="77"/>
                </a:rPr>
                <a:t>Usage</a:t>
              </a:r>
            </a:p>
          </p:txBody>
        </p:sp>
      </p:grpSp>
      <p:grpSp>
        <p:nvGrpSpPr>
          <p:cNvPr id="66" name="Group 65">
            <a:extLst>
              <a:ext uri="{FF2B5EF4-FFF2-40B4-BE49-F238E27FC236}">
                <a16:creationId xmlns:a16="http://schemas.microsoft.com/office/drawing/2014/main" id="{FC1CFEE0-821E-6C49-902B-A73E22EA5A29}"/>
              </a:ext>
            </a:extLst>
          </p:cNvPr>
          <p:cNvGrpSpPr/>
          <p:nvPr/>
        </p:nvGrpSpPr>
        <p:grpSpPr>
          <a:xfrm>
            <a:off x="9005667" y="2136851"/>
            <a:ext cx="797136" cy="477991"/>
            <a:chOff x="9884117" y="1762524"/>
            <a:chExt cx="797136" cy="477991"/>
          </a:xfrm>
        </p:grpSpPr>
        <p:sp>
          <p:nvSpPr>
            <p:cNvPr id="67" name="Rounded Rectangle 66">
              <a:extLst>
                <a:ext uri="{FF2B5EF4-FFF2-40B4-BE49-F238E27FC236}">
                  <a16:creationId xmlns:a16="http://schemas.microsoft.com/office/drawing/2014/main" id="{6F90301B-398A-5B47-B186-DBC0BC659EC8}"/>
                </a:ext>
              </a:extLst>
            </p:cNvPr>
            <p:cNvSpPr/>
            <p:nvPr/>
          </p:nvSpPr>
          <p:spPr>
            <a:xfrm>
              <a:off x="9884119" y="1778850"/>
              <a:ext cx="797134" cy="461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A714C2FD-B60E-E449-888B-60006CB5CE43}"/>
                </a:ext>
              </a:extLst>
            </p:cNvPr>
            <p:cNvSpPr txBox="1"/>
            <p:nvPr/>
          </p:nvSpPr>
          <p:spPr>
            <a:xfrm>
              <a:off x="9884117" y="1762524"/>
              <a:ext cx="797134" cy="461665"/>
            </a:xfrm>
            <a:prstGeom prst="rect">
              <a:avLst/>
            </a:prstGeom>
            <a:noFill/>
          </p:spPr>
          <p:txBody>
            <a:bodyPr wrap="square" rtlCol="0">
              <a:spAutoFit/>
            </a:bodyPr>
            <a:lstStyle/>
            <a:p>
              <a:pPr algn="ctr"/>
              <a:r>
                <a:rPr lang="en-US" sz="1200" b="1" dirty="0">
                  <a:solidFill>
                    <a:schemeClr val="bg1"/>
                  </a:solidFill>
                  <a:latin typeface="Exo 2" pitchFamily="2" charset="77"/>
                </a:rPr>
                <a:t>Better</a:t>
              </a:r>
              <a:br>
                <a:rPr lang="en-US" sz="1200" b="1" dirty="0">
                  <a:solidFill>
                    <a:schemeClr val="bg1"/>
                  </a:solidFill>
                  <a:latin typeface="Exo 2" pitchFamily="2" charset="77"/>
                </a:rPr>
              </a:br>
              <a:r>
                <a:rPr lang="en-US" sz="1200" b="1" dirty="0">
                  <a:solidFill>
                    <a:schemeClr val="bg1"/>
                  </a:solidFill>
                  <a:latin typeface="Exo 2" pitchFamily="2" charset="77"/>
                </a:rPr>
                <a:t>Results</a:t>
              </a:r>
            </a:p>
          </p:txBody>
        </p:sp>
      </p:grpSp>
      <p:pic>
        <p:nvPicPr>
          <p:cNvPr id="205" name="Picture 204">
            <a:extLst>
              <a:ext uri="{FF2B5EF4-FFF2-40B4-BE49-F238E27FC236}">
                <a16:creationId xmlns:a16="http://schemas.microsoft.com/office/drawing/2014/main" id="{0383AAAF-8190-5040-A203-A3ECA98F4960}"/>
              </a:ext>
            </a:extLst>
          </p:cNvPr>
          <p:cNvPicPr>
            <a:picLocks noChangeAspect="1"/>
          </p:cNvPicPr>
          <p:nvPr/>
        </p:nvPicPr>
        <p:blipFill>
          <a:blip r:embed="rId4"/>
          <a:stretch>
            <a:fillRect/>
          </a:stretch>
        </p:blipFill>
        <p:spPr>
          <a:xfrm>
            <a:off x="6520825" y="2023233"/>
            <a:ext cx="2984500" cy="2438400"/>
          </a:xfrm>
          <a:prstGeom prst="rect">
            <a:avLst/>
          </a:prstGeom>
        </p:spPr>
      </p:pic>
      <p:sp>
        <p:nvSpPr>
          <p:cNvPr id="3392" name="Google Shape;3392;p158"/>
          <p:cNvSpPr txBox="1">
            <a:spLocks noGrp="1"/>
          </p:cNvSpPr>
          <p:nvPr>
            <p:ph type="title"/>
          </p:nvPr>
        </p:nvSpPr>
        <p:spPr>
          <a:xfrm>
            <a:off x="459378" y="2337259"/>
            <a:ext cx="3433970" cy="2199283"/>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US" sz="3300" dirty="0">
                <a:solidFill>
                  <a:schemeClr val="bg1"/>
                </a:solidFill>
              </a:rPr>
              <a:t>We believe </a:t>
            </a:r>
            <a:r>
              <a:rPr lang="en-US" sz="3300" b="1" dirty="0">
                <a:solidFill>
                  <a:schemeClr val="accent3"/>
                </a:solidFill>
                <a:latin typeface="Exo 2"/>
                <a:ea typeface="Exo 2"/>
                <a:cs typeface="Exo 2"/>
                <a:sym typeface="Exo 2"/>
              </a:rPr>
              <a:t>strong network effects</a:t>
            </a:r>
            <a:r>
              <a:rPr lang="en-US" sz="3300" dirty="0">
                <a:solidFill>
                  <a:schemeClr val="accent3"/>
                </a:solidFill>
              </a:rPr>
              <a:t> </a:t>
            </a:r>
            <a:r>
              <a:rPr lang="en-US" sz="3300" dirty="0">
                <a:solidFill>
                  <a:schemeClr val="bg1"/>
                </a:solidFill>
              </a:rPr>
              <a:t>deliver value for all </a:t>
            </a:r>
            <a:endParaRPr sz="3300" dirty="0">
              <a:solidFill>
                <a:schemeClr val="bg1"/>
              </a:solidFill>
            </a:endParaRPr>
          </a:p>
          <a:p>
            <a:pPr marL="0" lvl="0" indent="0" algn="l" rtl="0">
              <a:spcBef>
                <a:spcPts val="0"/>
              </a:spcBef>
              <a:spcAft>
                <a:spcPts val="0"/>
              </a:spcAft>
              <a:buNone/>
            </a:pPr>
            <a:endParaRPr sz="3300" dirty="0"/>
          </a:p>
        </p:txBody>
      </p:sp>
      <p:grpSp>
        <p:nvGrpSpPr>
          <p:cNvPr id="208" name="Google Shape;7;p1">
            <a:extLst>
              <a:ext uri="{FF2B5EF4-FFF2-40B4-BE49-F238E27FC236}">
                <a16:creationId xmlns:a16="http://schemas.microsoft.com/office/drawing/2014/main" id="{8A990DE3-6662-1A4C-A8A2-8BFD80232C2B}"/>
              </a:ext>
            </a:extLst>
          </p:cNvPr>
          <p:cNvGrpSpPr/>
          <p:nvPr/>
        </p:nvGrpSpPr>
        <p:grpSpPr>
          <a:xfrm>
            <a:off x="-453911" y="-393337"/>
            <a:ext cx="1725226" cy="2043112"/>
            <a:chOff x="10448639" y="85535"/>
            <a:chExt cx="1725226" cy="2043112"/>
          </a:xfrm>
        </p:grpSpPr>
        <p:sp>
          <p:nvSpPr>
            <p:cNvPr id="209" name="Google Shape;8;p1">
              <a:extLst>
                <a:ext uri="{FF2B5EF4-FFF2-40B4-BE49-F238E27FC236}">
                  <a16:creationId xmlns:a16="http://schemas.microsoft.com/office/drawing/2014/main" id="{3A3E11DE-60BD-9E42-A1E2-0B5133403222}"/>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0" name="Google Shape;9;p1">
              <a:extLst>
                <a:ext uri="{FF2B5EF4-FFF2-40B4-BE49-F238E27FC236}">
                  <a16:creationId xmlns:a16="http://schemas.microsoft.com/office/drawing/2014/main" id="{9B3D5C36-4087-A14B-8617-31DA4B0AB722}"/>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1" name="Google Shape;10;p1">
              <a:extLst>
                <a:ext uri="{FF2B5EF4-FFF2-40B4-BE49-F238E27FC236}">
                  <a16:creationId xmlns:a16="http://schemas.microsoft.com/office/drawing/2014/main" id="{8334ECA4-B562-4745-BD9F-B89845560CA8}"/>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2" name="Google Shape;11;p1">
              <a:extLst>
                <a:ext uri="{FF2B5EF4-FFF2-40B4-BE49-F238E27FC236}">
                  <a16:creationId xmlns:a16="http://schemas.microsoft.com/office/drawing/2014/main" id="{5B999E57-05E9-C747-9355-A328DEA9FC4E}"/>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3" name="Google Shape;12;p1">
              <a:extLst>
                <a:ext uri="{FF2B5EF4-FFF2-40B4-BE49-F238E27FC236}">
                  <a16:creationId xmlns:a16="http://schemas.microsoft.com/office/drawing/2014/main" id="{DE7C18AB-9E46-0B43-8036-582B820540A0}"/>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214" name="Google Shape;13;p1">
              <a:extLst>
                <a:ext uri="{FF2B5EF4-FFF2-40B4-BE49-F238E27FC236}">
                  <a16:creationId xmlns:a16="http://schemas.microsoft.com/office/drawing/2014/main" id="{3102FDB7-377C-D24C-BEEA-E58C8397A3E0}"/>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spTree>
    <p:extLst>
      <p:ext uri="{BB962C8B-B14F-4D97-AF65-F5344CB8AC3E}">
        <p14:creationId xmlns:p14="http://schemas.microsoft.com/office/powerpoint/2010/main" val="4023559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3" name="Title 2">
            <a:extLst>
              <a:ext uri="{FF2B5EF4-FFF2-40B4-BE49-F238E27FC236}">
                <a16:creationId xmlns:a16="http://schemas.microsoft.com/office/drawing/2014/main" id="{3ECBC51C-A203-FA4B-87EE-B657643E209B}"/>
              </a:ext>
            </a:extLst>
          </p:cNvPr>
          <p:cNvSpPr>
            <a:spLocks noGrp="1"/>
          </p:cNvSpPr>
          <p:nvPr>
            <p:ph type="title"/>
          </p:nvPr>
        </p:nvSpPr>
        <p:spPr>
          <a:xfrm>
            <a:off x="443900" y="263088"/>
            <a:ext cx="10756800" cy="717900"/>
          </a:xfrm>
        </p:spPr>
        <p:txBody>
          <a:bodyPr/>
          <a:lstStyle/>
          <a:p>
            <a:r>
              <a:rPr lang="en-US" dirty="0"/>
              <a:t>Identity is More Complex than Ever</a:t>
            </a:r>
          </a:p>
        </p:txBody>
      </p:sp>
      <p:sp>
        <p:nvSpPr>
          <p:cNvPr id="325" name="Google Shape;12174;p565">
            <a:extLst>
              <a:ext uri="{FF2B5EF4-FFF2-40B4-BE49-F238E27FC236}">
                <a16:creationId xmlns:a16="http://schemas.microsoft.com/office/drawing/2014/main" id="{99F9326A-ED72-B447-A4DF-5775310B93F3}"/>
              </a:ext>
            </a:extLst>
          </p:cNvPr>
          <p:cNvSpPr txBox="1"/>
          <p:nvPr/>
        </p:nvSpPr>
        <p:spPr>
          <a:xfrm>
            <a:off x="22861" y="5400954"/>
            <a:ext cx="12192000" cy="425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143762"/>
              </a:buClr>
              <a:buSzPts val="1600"/>
              <a:buFont typeface="Exo 2"/>
              <a:buNone/>
            </a:pPr>
            <a:r>
              <a:rPr lang="en-US" sz="2400" b="1" i="0" u="none" strike="noStrike" cap="none" dirty="0">
                <a:solidFill>
                  <a:srgbClr val="143762"/>
                </a:solidFill>
                <a:latin typeface="Exo 2"/>
                <a:ea typeface="Exo 2"/>
                <a:cs typeface="Exo 2"/>
                <a:sym typeface="Exo 2"/>
              </a:rPr>
              <a:t>End-to-End Identity is Essential for Today’s Customer Experience</a:t>
            </a:r>
            <a:endParaRPr sz="2000" dirty="0"/>
          </a:p>
        </p:txBody>
      </p:sp>
      <p:grpSp>
        <p:nvGrpSpPr>
          <p:cNvPr id="25" name="Group 24">
            <a:extLst>
              <a:ext uri="{FF2B5EF4-FFF2-40B4-BE49-F238E27FC236}">
                <a16:creationId xmlns:a16="http://schemas.microsoft.com/office/drawing/2014/main" id="{31B5FD28-51D3-2E44-A337-B79AEE73AEA7}"/>
              </a:ext>
            </a:extLst>
          </p:cNvPr>
          <p:cNvGrpSpPr/>
          <p:nvPr/>
        </p:nvGrpSpPr>
        <p:grpSpPr>
          <a:xfrm>
            <a:off x="8165187" y="3490827"/>
            <a:ext cx="3473326" cy="1413287"/>
            <a:chOff x="8165188" y="1747254"/>
            <a:chExt cx="3473326" cy="1413287"/>
          </a:xfrm>
        </p:grpSpPr>
        <p:sp>
          <p:nvSpPr>
            <p:cNvPr id="146" name="Google Shape;1825;p85">
              <a:extLst>
                <a:ext uri="{FF2B5EF4-FFF2-40B4-BE49-F238E27FC236}">
                  <a16:creationId xmlns:a16="http://schemas.microsoft.com/office/drawing/2014/main" id="{A5CAA91D-CAB5-7848-84ED-9BE0D2718902}"/>
                </a:ext>
              </a:extLst>
            </p:cNvPr>
            <p:cNvSpPr txBox="1">
              <a:spLocks/>
            </p:cNvSpPr>
            <p:nvPr/>
          </p:nvSpPr>
          <p:spPr>
            <a:xfrm>
              <a:off x="9690676" y="1844594"/>
              <a:ext cx="1947838" cy="106162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666666"/>
                </a:buClr>
                <a:buSzPts val="2000"/>
                <a:buFont typeface="Exo 2 Regular"/>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2pPr>
              <a:lvl3pPr marL="1371600" marR="0" lvl="2"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3pPr>
              <a:lvl4pPr marL="1828800" marR="0" lvl="3"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4pPr>
              <a:lvl5pPr marL="2286000" marR="0" lvl="4"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9pPr>
            </a:lstStyle>
            <a:p>
              <a:pPr marL="0" indent="0" algn="l">
                <a:buSzPts val="1200"/>
              </a:pPr>
              <a:r>
                <a:rPr lang="en-US" sz="1400" dirty="0">
                  <a:solidFill>
                    <a:schemeClr val="tx1"/>
                  </a:solidFill>
                </a:rPr>
                <a:t>Cloud computing, data connectivity, digital-first relationships</a:t>
              </a:r>
            </a:p>
          </p:txBody>
        </p:sp>
        <p:grpSp>
          <p:nvGrpSpPr>
            <p:cNvPr id="11" name="Group 10">
              <a:extLst>
                <a:ext uri="{FF2B5EF4-FFF2-40B4-BE49-F238E27FC236}">
                  <a16:creationId xmlns:a16="http://schemas.microsoft.com/office/drawing/2014/main" id="{53512110-6664-3444-A0CB-1A34FD45EA4C}"/>
                </a:ext>
              </a:extLst>
            </p:cNvPr>
            <p:cNvGrpSpPr/>
            <p:nvPr/>
          </p:nvGrpSpPr>
          <p:grpSpPr>
            <a:xfrm>
              <a:off x="8165188" y="1747254"/>
              <a:ext cx="1391670" cy="1413287"/>
              <a:chOff x="83959" y="5470560"/>
              <a:chExt cx="1646994" cy="1672576"/>
            </a:xfrm>
          </p:grpSpPr>
          <p:grpSp>
            <p:nvGrpSpPr>
              <p:cNvPr id="145" name="Group 144">
                <a:extLst>
                  <a:ext uri="{FF2B5EF4-FFF2-40B4-BE49-F238E27FC236}">
                    <a16:creationId xmlns:a16="http://schemas.microsoft.com/office/drawing/2014/main" id="{9A37C823-C5A3-B24F-AAEB-D9952E629EE6}"/>
                  </a:ext>
                </a:extLst>
              </p:cNvPr>
              <p:cNvGrpSpPr/>
              <p:nvPr/>
            </p:nvGrpSpPr>
            <p:grpSpPr>
              <a:xfrm>
                <a:off x="83959" y="5981148"/>
                <a:ext cx="1172598" cy="1161988"/>
                <a:chOff x="7380591" y="2689768"/>
                <a:chExt cx="1172598" cy="1161988"/>
              </a:xfrm>
            </p:grpSpPr>
            <p:sp>
              <p:nvSpPr>
                <p:cNvPr id="149" name="Google Shape;1785;p85">
                  <a:extLst>
                    <a:ext uri="{FF2B5EF4-FFF2-40B4-BE49-F238E27FC236}">
                      <a16:creationId xmlns:a16="http://schemas.microsoft.com/office/drawing/2014/main" id="{B4819F3D-3EE9-D247-8329-305AF3BDD0F1}"/>
                    </a:ext>
                  </a:extLst>
                </p:cNvPr>
                <p:cNvSpPr/>
                <p:nvPr/>
              </p:nvSpPr>
              <p:spPr>
                <a:xfrm rot="10800000">
                  <a:off x="8324748" y="3211324"/>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50" name="Google Shape;1786;p85">
                  <a:extLst>
                    <a:ext uri="{FF2B5EF4-FFF2-40B4-BE49-F238E27FC236}">
                      <a16:creationId xmlns:a16="http://schemas.microsoft.com/office/drawing/2014/main" id="{FC72BF53-BE47-2442-80DE-19DCCB23AE5D}"/>
                    </a:ext>
                  </a:extLst>
                </p:cNvPr>
                <p:cNvSpPr/>
                <p:nvPr/>
              </p:nvSpPr>
              <p:spPr>
                <a:xfrm rot="10800000">
                  <a:off x="8022961" y="3476793"/>
                  <a:ext cx="260071"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53" name="Google Shape;1787;p85">
                  <a:extLst>
                    <a:ext uri="{FF2B5EF4-FFF2-40B4-BE49-F238E27FC236}">
                      <a16:creationId xmlns:a16="http://schemas.microsoft.com/office/drawing/2014/main" id="{21DC5251-15D3-9942-806C-66E68FAE2BD1}"/>
                    </a:ext>
                  </a:extLst>
                </p:cNvPr>
                <p:cNvSpPr/>
                <p:nvPr/>
              </p:nvSpPr>
              <p:spPr>
                <a:xfrm rot="10800000">
                  <a:off x="8190927" y="3459844"/>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72" name="Google Shape;1788;p85">
                  <a:extLst>
                    <a:ext uri="{FF2B5EF4-FFF2-40B4-BE49-F238E27FC236}">
                      <a16:creationId xmlns:a16="http://schemas.microsoft.com/office/drawing/2014/main" id="{B84609F0-452A-8F41-9A8E-CD2A516D94C9}"/>
                    </a:ext>
                  </a:extLst>
                </p:cNvPr>
                <p:cNvSpPr/>
                <p:nvPr/>
              </p:nvSpPr>
              <p:spPr>
                <a:xfrm rot="10800000">
                  <a:off x="7924485" y="3113433"/>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73" name="Google Shape;1789;p85">
                  <a:extLst>
                    <a:ext uri="{FF2B5EF4-FFF2-40B4-BE49-F238E27FC236}">
                      <a16:creationId xmlns:a16="http://schemas.microsoft.com/office/drawing/2014/main" id="{75F98F0D-CE2D-4F44-8275-F8147FCB6A50}"/>
                    </a:ext>
                  </a:extLst>
                </p:cNvPr>
                <p:cNvSpPr/>
                <p:nvPr/>
              </p:nvSpPr>
              <p:spPr>
                <a:xfrm rot="10800000">
                  <a:off x="8034385" y="3745064"/>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76" name="Google Shape;1790;p85">
                  <a:extLst>
                    <a:ext uri="{FF2B5EF4-FFF2-40B4-BE49-F238E27FC236}">
                      <a16:creationId xmlns:a16="http://schemas.microsoft.com/office/drawing/2014/main" id="{D56408C0-E834-8B4C-A746-9AB150A93CF4}"/>
                    </a:ext>
                  </a:extLst>
                </p:cNvPr>
                <p:cNvSpPr/>
                <p:nvPr/>
              </p:nvSpPr>
              <p:spPr>
                <a:xfrm rot="10800000">
                  <a:off x="7916331" y="3777749"/>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77" name="Google Shape;1791;p85">
                  <a:extLst>
                    <a:ext uri="{FF2B5EF4-FFF2-40B4-BE49-F238E27FC236}">
                      <a16:creationId xmlns:a16="http://schemas.microsoft.com/office/drawing/2014/main" id="{0A5684A2-5D7F-CE48-8DF1-AB229479C12C}"/>
                    </a:ext>
                  </a:extLst>
                </p:cNvPr>
                <p:cNvSpPr/>
                <p:nvPr/>
              </p:nvSpPr>
              <p:spPr>
                <a:xfrm rot="10800000">
                  <a:off x="8056884" y="2999493"/>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78" name="Google Shape;1792;p85">
                  <a:extLst>
                    <a:ext uri="{FF2B5EF4-FFF2-40B4-BE49-F238E27FC236}">
                      <a16:creationId xmlns:a16="http://schemas.microsoft.com/office/drawing/2014/main" id="{B9E20A0B-9777-3440-8CE7-AEE584323884}"/>
                    </a:ext>
                  </a:extLst>
                </p:cNvPr>
                <p:cNvSpPr/>
                <p:nvPr/>
              </p:nvSpPr>
              <p:spPr>
                <a:xfrm rot="10800000">
                  <a:off x="7755097" y="3264960"/>
                  <a:ext cx="260071"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79" name="Google Shape;1793;p85">
                  <a:extLst>
                    <a:ext uri="{FF2B5EF4-FFF2-40B4-BE49-F238E27FC236}">
                      <a16:creationId xmlns:a16="http://schemas.microsoft.com/office/drawing/2014/main" id="{C64F1CB5-D640-F64A-8BA1-3C38355E0BBB}"/>
                    </a:ext>
                  </a:extLst>
                </p:cNvPr>
                <p:cNvSpPr/>
                <p:nvPr/>
              </p:nvSpPr>
              <p:spPr>
                <a:xfrm rot="10800000">
                  <a:off x="7923064" y="3248011"/>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80" name="Google Shape;1794;p85">
                  <a:extLst>
                    <a:ext uri="{FF2B5EF4-FFF2-40B4-BE49-F238E27FC236}">
                      <a16:creationId xmlns:a16="http://schemas.microsoft.com/office/drawing/2014/main" id="{FC6A7858-1716-0A4A-BE12-CEDEA1537ECE}"/>
                    </a:ext>
                  </a:extLst>
                </p:cNvPr>
                <p:cNvSpPr/>
                <p:nvPr/>
              </p:nvSpPr>
              <p:spPr>
                <a:xfrm rot="10800000">
                  <a:off x="7656622" y="2901600"/>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81" name="Google Shape;1795;p85">
                  <a:extLst>
                    <a:ext uri="{FF2B5EF4-FFF2-40B4-BE49-F238E27FC236}">
                      <a16:creationId xmlns:a16="http://schemas.microsoft.com/office/drawing/2014/main" id="{0B2C0679-04CF-0045-9FC4-BF893ACF7D9D}"/>
                    </a:ext>
                  </a:extLst>
                </p:cNvPr>
                <p:cNvSpPr/>
                <p:nvPr/>
              </p:nvSpPr>
              <p:spPr>
                <a:xfrm rot="10800000">
                  <a:off x="7766518" y="3533231"/>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82" name="Google Shape;1796;p85">
                  <a:extLst>
                    <a:ext uri="{FF2B5EF4-FFF2-40B4-BE49-F238E27FC236}">
                      <a16:creationId xmlns:a16="http://schemas.microsoft.com/office/drawing/2014/main" id="{4CE41100-30BC-314F-BACE-9D4131D165E6}"/>
                    </a:ext>
                  </a:extLst>
                </p:cNvPr>
                <p:cNvSpPr/>
                <p:nvPr/>
              </p:nvSpPr>
              <p:spPr>
                <a:xfrm rot="10800000">
                  <a:off x="7648461" y="3565917"/>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83" name="Google Shape;1797;p85">
                  <a:extLst>
                    <a:ext uri="{FF2B5EF4-FFF2-40B4-BE49-F238E27FC236}">
                      <a16:creationId xmlns:a16="http://schemas.microsoft.com/office/drawing/2014/main" id="{35982F77-4B12-C449-B85C-33010DD36F82}"/>
                    </a:ext>
                  </a:extLst>
                </p:cNvPr>
                <p:cNvSpPr/>
                <p:nvPr/>
              </p:nvSpPr>
              <p:spPr>
                <a:xfrm rot="10800000">
                  <a:off x="7789020" y="2787660"/>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84" name="Google Shape;1798;p85">
                  <a:extLst>
                    <a:ext uri="{FF2B5EF4-FFF2-40B4-BE49-F238E27FC236}">
                      <a16:creationId xmlns:a16="http://schemas.microsoft.com/office/drawing/2014/main" id="{050D0D6E-ACCA-D042-88C6-5A1261509984}"/>
                    </a:ext>
                  </a:extLst>
                </p:cNvPr>
                <p:cNvSpPr/>
                <p:nvPr/>
              </p:nvSpPr>
              <p:spPr>
                <a:xfrm rot="10800000">
                  <a:off x="7487232" y="3053128"/>
                  <a:ext cx="260072"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85" name="Google Shape;1799;p85">
                  <a:extLst>
                    <a:ext uri="{FF2B5EF4-FFF2-40B4-BE49-F238E27FC236}">
                      <a16:creationId xmlns:a16="http://schemas.microsoft.com/office/drawing/2014/main" id="{F88E79A5-D812-A645-9AF8-DBA3B35F6A99}"/>
                    </a:ext>
                  </a:extLst>
                </p:cNvPr>
                <p:cNvSpPr/>
                <p:nvPr/>
              </p:nvSpPr>
              <p:spPr>
                <a:xfrm rot="10800000">
                  <a:off x="7655198" y="3036180"/>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86" name="Google Shape;1800;p85">
                  <a:extLst>
                    <a:ext uri="{FF2B5EF4-FFF2-40B4-BE49-F238E27FC236}">
                      <a16:creationId xmlns:a16="http://schemas.microsoft.com/office/drawing/2014/main" id="{3FBADE36-A309-0B4B-B84F-B7CF6491768E}"/>
                    </a:ext>
                  </a:extLst>
                </p:cNvPr>
                <p:cNvSpPr/>
                <p:nvPr/>
              </p:nvSpPr>
              <p:spPr>
                <a:xfrm rot="10800000">
                  <a:off x="7388759" y="2689768"/>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87" name="Google Shape;1801;p85">
                  <a:extLst>
                    <a:ext uri="{FF2B5EF4-FFF2-40B4-BE49-F238E27FC236}">
                      <a16:creationId xmlns:a16="http://schemas.microsoft.com/office/drawing/2014/main" id="{CEAFC594-4C2B-D64A-8731-19A51AA114AE}"/>
                    </a:ext>
                  </a:extLst>
                </p:cNvPr>
                <p:cNvSpPr/>
                <p:nvPr/>
              </p:nvSpPr>
              <p:spPr>
                <a:xfrm rot="10800000">
                  <a:off x="7498654" y="3321400"/>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88" name="Google Shape;1802;p85">
                  <a:extLst>
                    <a:ext uri="{FF2B5EF4-FFF2-40B4-BE49-F238E27FC236}">
                      <a16:creationId xmlns:a16="http://schemas.microsoft.com/office/drawing/2014/main" id="{29F35A84-2F54-5C45-80CA-392D875D4679}"/>
                    </a:ext>
                  </a:extLst>
                </p:cNvPr>
                <p:cNvSpPr/>
                <p:nvPr/>
              </p:nvSpPr>
              <p:spPr>
                <a:xfrm rot="10800000">
                  <a:off x="7380591" y="3354090"/>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grpSp>
          <p:sp>
            <p:nvSpPr>
              <p:cNvPr id="147" name="Google Shape;1833;p85">
                <a:extLst>
                  <a:ext uri="{FF2B5EF4-FFF2-40B4-BE49-F238E27FC236}">
                    <a16:creationId xmlns:a16="http://schemas.microsoft.com/office/drawing/2014/main" id="{A1DDE489-B2EE-A94D-9212-739819661F86}"/>
                  </a:ext>
                </a:extLst>
              </p:cNvPr>
              <p:cNvSpPr txBox="1">
                <a:spLocks/>
              </p:cNvSpPr>
              <p:nvPr/>
            </p:nvSpPr>
            <p:spPr>
              <a:xfrm>
                <a:off x="267753" y="5470560"/>
                <a:ext cx="1463200" cy="1463200"/>
              </a:xfrm>
              <a:prstGeom prst="ellipse">
                <a:avLst/>
              </a:prstGeom>
              <a:solidFill>
                <a:schemeClr val="bg2"/>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FFF"/>
                  </a:buClr>
                  <a:buSzPts val="5400"/>
                  <a:buFont typeface="Exo 2 Regular"/>
                  <a:buNone/>
                  <a:defRPr sz="100" b="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b="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b="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9pPr>
              </a:lstStyle>
              <a:p>
                <a:pPr marL="609585" indent="-304792">
                  <a:buSzPts val="4100"/>
                </a:pPr>
                <a:r>
                  <a:rPr lang="en" dirty="0"/>
                  <a:t>  </a:t>
                </a:r>
              </a:p>
            </p:txBody>
          </p:sp>
          <p:pic>
            <p:nvPicPr>
              <p:cNvPr id="148" name="Picture 147">
                <a:extLst>
                  <a:ext uri="{FF2B5EF4-FFF2-40B4-BE49-F238E27FC236}">
                    <a16:creationId xmlns:a16="http://schemas.microsoft.com/office/drawing/2014/main" id="{16E2FC30-E244-7944-8BCB-E0D24F525FA5}"/>
                  </a:ext>
                </a:extLst>
              </p:cNvPr>
              <p:cNvPicPr>
                <a:picLocks noChangeAspect="1"/>
              </p:cNvPicPr>
              <p:nvPr/>
            </p:nvPicPr>
            <p:blipFill>
              <a:blip r:embed="rId3"/>
              <a:stretch>
                <a:fillRect/>
              </a:stretch>
            </p:blipFill>
            <p:spPr>
              <a:xfrm>
                <a:off x="624620" y="5857830"/>
                <a:ext cx="793492" cy="623943"/>
              </a:xfrm>
              <a:prstGeom prst="rect">
                <a:avLst/>
              </a:prstGeom>
            </p:spPr>
          </p:pic>
        </p:grpSp>
      </p:grpSp>
      <p:grpSp>
        <p:nvGrpSpPr>
          <p:cNvPr id="26" name="Group 25">
            <a:extLst>
              <a:ext uri="{FF2B5EF4-FFF2-40B4-BE49-F238E27FC236}">
                <a16:creationId xmlns:a16="http://schemas.microsoft.com/office/drawing/2014/main" id="{6B54799C-4836-B04C-A705-91669DF1C4D5}"/>
              </a:ext>
            </a:extLst>
          </p:cNvPr>
          <p:cNvGrpSpPr/>
          <p:nvPr/>
        </p:nvGrpSpPr>
        <p:grpSpPr>
          <a:xfrm>
            <a:off x="4308537" y="1843871"/>
            <a:ext cx="3692616" cy="1418268"/>
            <a:chOff x="4308537" y="1742273"/>
            <a:chExt cx="3692616" cy="1418268"/>
          </a:xfrm>
        </p:grpSpPr>
        <p:grpSp>
          <p:nvGrpSpPr>
            <p:cNvPr id="6" name="Group 5">
              <a:extLst>
                <a:ext uri="{FF2B5EF4-FFF2-40B4-BE49-F238E27FC236}">
                  <a16:creationId xmlns:a16="http://schemas.microsoft.com/office/drawing/2014/main" id="{A649022D-C2C5-264F-A1CB-14F7B31121EE}"/>
                </a:ext>
              </a:extLst>
            </p:cNvPr>
            <p:cNvGrpSpPr/>
            <p:nvPr/>
          </p:nvGrpSpPr>
          <p:grpSpPr>
            <a:xfrm>
              <a:off x="4308537" y="1742273"/>
              <a:ext cx="1391375" cy="1418268"/>
              <a:chOff x="515920" y="5588668"/>
              <a:chExt cx="1646644" cy="1678471"/>
            </a:xfrm>
          </p:grpSpPr>
          <p:grpSp>
            <p:nvGrpSpPr>
              <p:cNvPr id="387" name="Group 386">
                <a:extLst>
                  <a:ext uri="{FF2B5EF4-FFF2-40B4-BE49-F238E27FC236}">
                    <a16:creationId xmlns:a16="http://schemas.microsoft.com/office/drawing/2014/main" id="{37135F0E-6FEE-1445-8B96-FDE76D5BB10F}"/>
                  </a:ext>
                </a:extLst>
              </p:cNvPr>
              <p:cNvGrpSpPr/>
              <p:nvPr/>
            </p:nvGrpSpPr>
            <p:grpSpPr>
              <a:xfrm>
                <a:off x="515920" y="6105151"/>
                <a:ext cx="1172598" cy="1161988"/>
                <a:chOff x="7380591" y="2689768"/>
                <a:chExt cx="1172598" cy="1161988"/>
              </a:xfrm>
            </p:grpSpPr>
            <p:sp>
              <p:nvSpPr>
                <p:cNvPr id="388" name="Google Shape;1785;p85">
                  <a:extLst>
                    <a:ext uri="{FF2B5EF4-FFF2-40B4-BE49-F238E27FC236}">
                      <a16:creationId xmlns:a16="http://schemas.microsoft.com/office/drawing/2014/main" id="{38D3BB3D-A0A5-4F4C-8FEB-2AE8C8BA77B2}"/>
                    </a:ext>
                  </a:extLst>
                </p:cNvPr>
                <p:cNvSpPr/>
                <p:nvPr/>
              </p:nvSpPr>
              <p:spPr>
                <a:xfrm rot="10800000">
                  <a:off x="8324748" y="3211324"/>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389" name="Google Shape;1786;p85">
                  <a:extLst>
                    <a:ext uri="{FF2B5EF4-FFF2-40B4-BE49-F238E27FC236}">
                      <a16:creationId xmlns:a16="http://schemas.microsoft.com/office/drawing/2014/main" id="{8F7280B4-6F96-E64F-8437-D567657B4833}"/>
                    </a:ext>
                  </a:extLst>
                </p:cNvPr>
                <p:cNvSpPr/>
                <p:nvPr/>
              </p:nvSpPr>
              <p:spPr>
                <a:xfrm rot="10800000">
                  <a:off x="8022961" y="3476793"/>
                  <a:ext cx="260071"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390" name="Google Shape;1787;p85">
                  <a:extLst>
                    <a:ext uri="{FF2B5EF4-FFF2-40B4-BE49-F238E27FC236}">
                      <a16:creationId xmlns:a16="http://schemas.microsoft.com/office/drawing/2014/main" id="{76D82FAD-169B-7149-9EF0-5DA970F2F3A6}"/>
                    </a:ext>
                  </a:extLst>
                </p:cNvPr>
                <p:cNvSpPr/>
                <p:nvPr/>
              </p:nvSpPr>
              <p:spPr>
                <a:xfrm rot="10800000">
                  <a:off x="8190927" y="3459844"/>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391" name="Google Shape;1788;p85">
                  <a:extLst>
                    <a:ext uri="{FF2B5EF4-FFF2-40B4-BE49-F238E27FC236}">
                      <a16:creationId xmlns:a16="http://schemas.microsoft.com/office/drawing/2014/main" id="{F63CB160-9170-6D49-8AB2-12A4BA37CFA9}"/>
                    </a:ext>
                  </a:extLst>
                </p:cNvPr>
                <p:cNvSpPr/>
                <p:nvPr/>
              </p:nvSpPr>
              <p:spPr>
                <a:xfrm rot="10800000">
                  <a:off x="7924485" y="3113433"/>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392" name="Google Shape;1789;p85">
                  <a:extLst>
                    <a:ext uri="{FF2B5EF4-FFF2-40B4-BE49-F238E27FC236}">
                      <a16:creationId xmlns:a16="http://schemas.microsoft.com/office/drawing/2014/main" id="{5421D0FD-9574-1F4C-AEF3-E7D8DDBE84B0}"/>
                    </a:ext>
                  </a:extLst>
                </p:cNvPr>
                <p:cNvSpPr/>
                <p:nvPr/>
              </p:nvSpPr>
              <p:spPr>
                <a:xfrm rot="10800000">
                  <a:off x="8034385" y="3745064"/>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393" name="Google Shape;1790;p85">
                  <a:extLst>
                    <a:ext uri="{FF2B5EF4-FFF2-40B4-BE49-F238E27FC236}">
                      <a16:creationId xmlns:a16="http://schemas.microsoft.com/office/drawing/2014/main" id="{3AC9C993-A42B-3942-B3B7-1A92BB0E8259}"/>
                    </a:ext>
                  </a:extLst>
                </p:cNvPr>
                <p:cNvSpPr/>
                <p:nvPr/>
              </p:nvSpPr>
              <p:spPr>
                <a:xfrm rot="10800000">
                  <a:off x="7916331" y="3777749"/>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394" name="Google Shape;1791;p85">
                  <a:extLst>
                    <a:ext uri="{FF2B5EF4-FFF2-40B4-BE49-F238E27FC236}">
                      <a16:creationId xmlns:a16="http://schemas.microsoft.com/office/drawing/2014/main" id="{A3B007D8-DB58-E941-AF23-8F0D12EE1E38}"/>
                    </a:ext>
                  </a:extLst>
                </p:cNvPr>
                <p:cNvSpPr/>
                <p:nvPr/>
              </p:nvSpPr>
              <p:spPr>
                <a:xfrm rot="10800000">
                  <a:off x="8056884" y="2999493"/>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395" name="Google Shape;1792;p85">
                  <a:extLst>
                    <a:ext uri="{FF2B5EF4-FFF2-40B4-BE49-F238E27FC236}">
                      <a16:creationId xmlns:a16="http://schemas.microsoft.com/office/drawing/2014/main" id="{CC841411-74ED-4142-B598-F5DB7BFAF321}"/>
                    </a:ext>
                  </a:extLst>
                </p:cNvPr>
                <p:cNvSpPr/>
                <p:nvPr/>
              </p:nvSpPr>
              <p:spPr>
                <a:xfrm rot="10800000">
                  <a:off x="7755097" y="3264960"/>
                  <a:ext cx="260071"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396" name="Google Shape;1793;p85">
                  <a:extLst>
                    <a:ext uri="{FF2B5EF4-FFF2-40B4-BE49-F238E27FC236}">
                      <a16:creationId xmlns:a16="http://schemas.microsoft.com/office/drawing/2014/main" id="{11CA45E3-7142-1047-8AAC-58CF49650106}"/>
                    </a:ext>
                  </a:extLst>
                </p:cNvPr>
                <p:cNvSpPr/>
                <p:nvPr/>
              </p:nvSpPr>
              <p:spPr>
                <a:xfrm rot="10800000">
                  <a:off x="7923064" y="3248011"/>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397" name="Google Shape;1794;p85">
                  <a:extLst>
                    <a:ext uri="{FF2B5EF4-FFF2-40B4-BE49-F238E27FC236}">
                      <a16:creationId xmlns:a16="http://schemas.microsoft.com/office/drawing/2014/main" id="{A1EA19BB-C601-FB4D-A86A-237058A43E19}"/>
                    </a:ext>
                  </a:extLst>
                </p:cNvPr>
                <p:cNvSpPr/>
                <p:nvPr/>
              </p:nvSpPr>
              <p:spPr>
                <a:xfrm rot="10800000">
                  <a:off x="7656622" y="2901600"/>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398" name="Google Shape;1795;p85">
                  <a:extLst>
                    <a:ext uri="{FF2B5EF4-FFF2-40B4-BE49-F238E27FC236}">
                      <a16:creationId xmlns:a16="http://schemas.microsoft.com/office/drawing/2014/main" id="{915E03BF-80EE-974A-843F-C8AB11EBCBE0}"/>
                    </a:ext>
                  </a:extLst>
                </p:cNvPr>
                <p:cNvSpPr/>
                <p:nvPr/>
              </p:nvSpPr>
              <p:spPr>
                <a:xfrm rot="10800000">
                  <a:off x="7766518" y="3533231"/>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399" name="Google Shape;1796;p85">
                  <a:extLst>
                    <a:ext uri="{FF2B5EF4-FFF2-40B4-BE49-F238E27FC236}">
                      <a16:creationId xmlns:a16="http://schemas.microsoft.com/office/drawing/2014/main" id="{1CEF5519-2B1D-4E4D-ACF0-5244C69FCBF7}"/>
                    </a:ext>
                  </a:extLst>
                </p:cNvPr>
                <p:cNvSpPr/>
                <p:nvPr/>
              </p:nvSpPr>
              <p:spPr>
                <a:xfrm rot="10800000">
                  <a:off x="7648461" y="3565917"/>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00" name="Google Shape;1797;p85">
                  <a:extLst>
                    <a:ext uri="{FF2B5EF4-FFF2-40B4-BE49-F238E27FC236}">
                      <a16:creationId xmlns:a16="http://schemas.microsoft.com/office/drawing/2014/main" id="{D8F9A21C-26EF-2D47-AF01-2FA8BACA0096}"/>
                    </a:ext>
                  </a:extLst>
                </p:cNvPr>
                <p:cNvSpPr/>
                <p:nvPr/>
              </p:nvSpPr>
              <p:spPr>
                <a:xfrm rot="10800000">
                  <a:off x="7789020" y="2787660"/>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01" name="Google Shape;1798;p85">
                  <a:extLst>
                    <a:ext uri="{FF2B5EF4-FFF2-40B4-BE49-F238E27FC236}">
                      <a16:creationId xmlns:a16="http://schemas.microsoft.com/office/drawing/2014/main" id="{CED744D6-48F6-6C4B-84AD-1774AF0CACDB}"/>
                    </a:ext>
                  </a:extLst>
                </p:cNvPr>
                <p:cNvSpPr/>
                <p:nvPr/>
              </p:nvSpPr>
              <p:spPr>
                <a:xfrm rot="10800000">
                  <a:off x="7487232" y="3053128"/>
                  <a:ext cx="260072"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02" name="Google Shape;1799;p85">
                  <a:extLst>
                    <a:ext uri="{FF2B5EF4-FFF2-40B4-BE49-F238E27FC236}">
                      <a16:creationId xmlns:a16="http://schemas.microsoft.com/office/drawing/2014/main" id="{259E62CB-F745-E447-8BF9-E448526F7C28}"/>
                    </a:ext>
                  </a:extLst>
                </p:cNvPr>
                <p:cNvSpPr/>
                <p:nvPr/>
              </p:nvSpPr>
              <p:spPr>
                <a:xfrm rot="10800000">
                  <a:off x="7655198" y="3036180"/>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03" name="Google Shape;1800;p85">
                  <a:extLst>
                    <a:ext uri="{FF2B5EF4-FFF2-40B4-BE49-F238E27FC236}">
                      <a16:creationId xmlns:a16="http://schemas.microsoft.com/office/drawing/2014/main" id="{22C1C10E-0C68-F04E-A92C-AB6723725435}"/>
                    </a:ext>
                  </a:extLst>
                </p:cNvPr>
                <p:cNvSpPr/>
                <p:nvPr/>
              </p:nvSpPr>
              <p:spPr>
                <a:xfrm rot="10800000">
                  <a:off x="7388759" y="2689768"/>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04" name="Google Shape;1801;p85">
                  <a:extLst>
                    <a:ext uri="{FF2B5EF4-FFF2-40B4-BE49-F238E27FC236}">
                      <a16:creationId xmlns:a16="http://schemas.microsoft.com/office/drawing/2014/main" id="{5D08C94B-553E-4B4A-8E03-684FF326C993}"/>
                    </a:ext>
                  </a:extLst>
                </p:cNvPr>
                <p:cNvSpPr/>
                <p:nvPr/>
              </p:nvSpPr>
              <p:spPr>
                <a:xfrm rot="10800000">
                  <a:off x="7498654" y="3321400"/>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05" name="Google Shape;1802;p85">
                  <a:extLst>
                    <a:ext uri="{FF2B5EF4-FFF2-40B4-BE49-F238E27FC236}">
                      <a16:creationId xmlns:a16="http://schemas.microsoft.com/office/drawing/2014/main" id="{E37A2AD7-D070-FD48-A54A-125983E46AB0}"/>
                    </a:ext>
                  </a:extLst>
                </p:cNvPr>
                <p:cNvSpPr/>
                <p:nvPr/>
              </p:nvSpPr>
              <p:spPr>
                <a:xfrm rot="10800000">
                  <a:off x="7380591" y="3354090"/>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grpSp>
          <p:sp>
            <p:nvSpPr>
              <p:cNvPr id="253" name="Google Shape;1833;p85">
                <a:extLst>
                  <a:ext uri="{FF2B5EF4-FFF2-40B4-BE49-F238E27FC236}">
                    <a16:creationId xmlns:a16="http://schemas.microsoft.com/office/drawing/2014/main" id="{818F64F1-DCB3-EE4B-BE00-B3544FB1F240}"/>
                  </a:ext>
                </a:extLst>
              </p:cNvPr>
              <p:cNvSpPr txBox="1">
                <a:spLocks/>
              </p:cNvSpPr>
              <p:nvPr/>
            </p:nvSpPr>
            <p:spPr>
              <a:xfrm>
                <a:off x="699364" y="5588668"/>
                <a:ext cx="1463200" cy="14632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FFF"/>
                  </a:buClr>
                  <a:buSzPts val="5400"/>
                  <a:buFont typeface="Exo 2 Regular"/>
                  <a:buNone/>
                  <a:defRPr sz="100" b="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b="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b="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9pPr>
              </a:lstStyle>
              <a:p>
                <a:pPr marL="609585" indent="-304792">
                  <a:buSzPts val="4100"/>
                </a:pPr>
                <a:r>
                  <a:rPr lang="en" dirty="0"/>
                  <a:t>  </a:t>
                </a:r>
              </a:p>
            </p:txBody>
          </p:sp>
          <p:grpSp>
            <p:nvGrpSpPr>
              <p:cNvPr id="316" name="Group 315">
                <a:extLst>
                  <a:ext uri="{FF2B5EF4-FFF2-40B4-BE49-F238E27FC236}">
                    <a16:creationId xmlns:a16="http://schemas.microsoft.com/office/drawing/2014/main" id="{80A2A041-49B3-974D-B7AD-854DDB9B6773}"/>
                  </a:ext>
                </a:extLst>
              </p:cNvPr>
              <p:cNvGrpSpPr/>
              <p:nvPr/>
            </p:nvGrpSpPr>
            <p:grpSpPr>
              <a:xfrm>
                <a:off x="1078539" y="5967843"/>
                <a:ext cx="704850" cy="704850"/>
                <a:chOff x="3073689" y="349354"/>
                <a:chExt cx="704850" cy="704850"/>
              </a:xfrm>
              <a:noFill/>
            </p:grpSpPr>
            <p:sp>
              <p:nvSpPr>
                <p:cNvPr id="317" name="Freeform 316">
                  <a:extLst>
                    <a:ext uri="{FF2B5EF4-FFF2-40B4-BE49-F238E27FC236}">
                      <a16:creationId xmlns:a16="http://schemas.microsoft.com/office/drawing/2014/main" id="{AF463F97-1DEA-BD44-ADD1-D2B288A2FF09}"/>
                    </a:ext>
                  </a:extLst>
                </p:cNvPr>
                <p:cNvSpPr/>
                <p:nvPr/>
              </p:nvSpPr>
              <p:spPr>
                <a:xfrm>
                  <a:off x="3240377" y="349354"/>
                  <a:ext cx="371475" cy="371475"/>
                </a:xfrm>
                <a:custGeom>
                  <a:avLst/>
                  <a:gdLst>
                    <a:gd name="connsiteX0" fmla="*/ 0 w 371475"/>
                    <a:gd name="connsiteY0" fmla="*/ 361950 h 371475"/>
                    <a:gd name="connsiteX1" fmla="*/ 0 w 371475"/>
                    <a:gd name="connsiteY1" fmla="*/ 85725 h 371475"/>
                    <a:gd name="connsiteX2" fmla="*/ 185738 w 371475"/>
                    <a:gd name="connsiteY2" fmla="*/ 0 h 371475"/>
                    <a:gd name="connsiteX3" fmla="*/ 371475 w 371475"/>
                    <a:gd name="connsiteY3" fmla="*/ 85725 h 371475"/>
                    <a:gd name="connsiteX4" fmla="*/ 371475 w 371475"/>
                    <a:gd name="connsiteY4" fmla="*/ 371475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0" y="361950"/>
                      </a:moveTo>
                      <a:lnTo>
                        <a:pt x="0" y="85725"/>
                      </a:lnTo>
                      <a:cubicBezTo>
                        <a:pt x="0" y="37147"/>
                        <a:pt x="79915" y="0"/>
                        <a:pt x="185738" y="0"/>
                      </a:cubicBezTo>
                      <a:cubicBezTo>
                        <a:pt x="291560" y="0"/>
                        <a:pt x="371475" y="37147"/>
                        <a:pt x="371475" y="85725"/>
                      </a:cubicBezTo>
                      <a:lnTo>
                        <a:pt x="371475" y="371475"/>
                      </a:lnTo>
                    </a:path>
                  </a:pathLst>
                </a:custGeom>
                <a:grpFill/>
                <a:ln w="19050" cap="rnd">
                  <a:solidFill>
                    <a:schemeClr val="bg1"/>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 typeface="Exo 2"/>
                    <a:buNone/>
                    <a:tabLst/>
                    <a:defRPr/>
                  </a:pPr>
                  <a:endParaRPr kumimoji="0" lang="en-US" sz="1800" b="0" i="0" u="none" strike="noStrike" kern="0" cap="none" spc="0" normalizeH="0" baseline="0" noProof="0" dirty="0">
                    <a:ln>
                      <a:noFill/>
                    </a:ln>
                    <a:solidFill>
                      <a:sysClr val="windowText" lastClr="000000"/>
                    </a:solidFill>
                    <a:effectLst/>
                    <a:uLnTx/>
                    <a:uFillTx/>
                    <a:latin typeface="Exo 2"/>
                    <a:sym typeface="Exo 2"/>
                  </a:endParaRPr>
                </a:p>
              </p:txBody>
            </p:sp>
            <p:sp>
              <p:nvSpPr>
                <p:cNvPr id="318" name="Freeform 317">
                  <a:extLst>
                    <a:ext uri="{FF2B5EF4-FFF2-40B4-BE49-F238E27FC236}">
                      <a16:creationId xmlns:a16="http://schemas.microsoft.com/office/drawing/2014/main" id="{E15C1F1D-EC00-F04A-8539-586960DA8433}"/>
                    </a:ext>
                  </a:extLst>
                </p:cNvPr>
                <p:cNvSpPr/>
                <p:nvPr/>
              </p:nvSpPr>
              <p:spPr>
                <a:xfrm>
                  <a:off x="3302289" y="563667"/>
                  <a:ext cx="309563" cy="90488"/>
                </a:xfrm>
                <a:custGeom>
                  <a:avLst/>
                  <a:gdLst>
                    <a:gd name="connsiteX0" fmla="*/ 0 w 309562"/>
                    <a:gd name="connsiteY0" fmla="*/ 66675 h 90487"/>
                    <a:gd name="connsiteX1" fmla="*/ 123825 w 309562"/>
                    <a:gd name="connsiteY1" fmla="*/ 90488 h 90487"/>
                    <a:gd name="connsiteX2" fmla="*/ 309563 w 309562"/>
                    <a:gd name="connsiteY2" fmla="*/ 0 h 90487"/>
                  </a:gdLst>
                  <a:ahLst/>
                  <a:cxnLst>
                    <a:cxn ang="0">
                      <a:pos x="connsiteX0" y="connsiteY0"/>
                    </a:cxn>
                    <a:cxn ang="0">
                      <a:pos x="connsiteX1" y="connsiteY1"/>
                    </a:cxn>
                    <a:cxn ang="0">
                      <a:pos x="connsiteX2" y="connsiteY2"/>
                    </a:cxn>
                  </a:cxnLst>
                  <a:rect l="l" t="t" r="r" b="b"/>
                  <a:pathLst>
                    <a:path w="309562" h="90487">
                      <a:moveTo>
                        <a:pt x="0" y="66675"/>
                      </a:moveTo>
                      <a:cubicBezTo>
                        <a:pt x="39469" y="82128"/>
                        <a:pt x="81440" y="90199"/>
                        <a:pt x="123825" y="90488"/>
                      </a:cubicBezTo>
                      <a:cubicBezTo>
                        <a:pt x="229648" y="90488"/>
                        <a:pt x="309563" y="48577"/>
                        <a:pt x="309563" y="0"/>
                      </a:cubicBezTo>
                    </a:path>
                  </a:pathLst>
                </a:custGeom>
                <a:grpFill/>
                <a:ln w="19050" cap="rnd">
                  <a:solidFill>
                    <a:schemeClr val="bg1"/>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 typeface="Exo 2"/>
                    <a:buNone/>
                    <a:tabLst/>
                    <a:defRPr/>
                  </a:pPr>
                  <a:endParaRPr kumimoji="0" lang="en-US" sz="1800" b="0" i="0" u="none" strike="noStrike" kern="0" cap="none" spc="0" normalizeH="0" baseline="0" noProof="0" dirty="0">
                    <a:ln>
                      <a:noFill/>
                    </a:ln>
                    <a:solidFill>
                      <a:sysClr val="windowText" lastClr="000000"/>
                    </a:solidFill>
                    <a:effectLst/>
                    <a:uLnTx/>
                    <a:uFillTx/>
                    <a:latin typeface="Exo 2"/>
                    <a:sym typeface="Exo 2"/>
                  </a:endParaRPr>
                </a:p>
              </p:txBody>
            </p:sp>
            <p:sp>
              <p:nvSpPr>
                <p:cNvPr id="319" name="Freeform 318">
                  <a:extLst>
                    <a:ext uri="{FF2B5EF4-FFF2-40B4-BE49-F238E27FC236}">
                      <a16:creationId xmlns:a16="http://schemas.microsoft.com/office/drawing/2014/main" id="{C50A4446-6840-7842-B35C-E70FCB98BEA6}"/>
                    </a:ext>
                  </a:extLst>
                </p:cNvPr>
                <p:cNvSpPr/>
                <p:nvPr/>
              </p:nvSpPr>
              <p:spPr>
                <a:xfrm>
                  <a:off x="3073689" y="763692"/>
                  <a:ext cx="704850" cy="57150"/>
                </a:xfrm>
                <a:custGeom>
                  <a:avLst/>
                  <a:gdLst>
                    <a:gd name="connsiteX0" fmla="*/ 0 w 704850"/>
                    <a:gd name="connsiteY0" fmla="*/ 52388 h 57150"/>
                    <a:gd name="connsiteX1" fmla="*/ 114300 w 704850"/>
                    <a:gd name="connsiteY1" fmla="*/ 0 h 57150"/>
                    <a:gd name="connsiteX2" fmla="*/ 228600 w 704850"/>
                    <a:gd name="connsiteY2" fmla="*/ 57150 h 57150"/>
                    <a:gd name="connsiteX3" fmla="*/ 347663 w 704850"/>
                    <a:gd name="connsiteY3" fmla="*/ 0 h 57150"/>
                    <a:gd name="connsiteX4" fmla="*/ 466725 w 704850"/>
                    <a:gd name="connsiteY4" fmla="*/ 57150 h 57150"/>
                    <a:gd name="connsiteX5" fmla="*/ 585788 w 704850"/>
                    <a:gd name="connsiteY5" fmla="*/ 0 h 57150"/>
                    <a:gd name="connsiteX6" fmla="*/ 704850 w 704850"/>
                    <a:gd name="connsiteY6" fmla="*/ 52388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850" h="57150">
                      <a:moveTo>
                        <a:pt x="0" y="52388"/>
                      </a:moveTo>
                      <a:cubicBezTo>
                        <a:pt x="58722" y="52388"/>
                        <a:pt x="55578" y="0"/>
                        <a:pt x="114300" y="0"/>
                      </a:cubicBezTo>
                      <a:cubicBezTo>
                        <a:pt x="173022" y="0"/>
                        <a:pt x="169878" y="57150"/>
                        <a:pt x="228600" y="57150"/>
                      </a:cubicBezTo>
                      <a:cubicBezTo>
                        <a:pt x="287322" y="57150"/>
                        <a:pt x="288941" y="0"/>
                        <a:pt x="347663" y="0"/>
                      </a:cubicBezTo>
                      <a:cubicBezTo>
                        <a:pt x="406384" y="0"/>
                        <a:pt x="408003" y="57150"/>
                        <a:pt x="466725" y="57150"/>
                      </a:cubicBezTo>
                      <a:cubicBezTo>
                        <a:pt x="525447" y="57150"/>
                        <a:pt x="527066" y="0"/>
                        <a:pt x="585788" y="0"/>
                      </a:cubicBezTo>
                      <a:cubicBezTo>
                        <a:pt x="644509" y="0"/>
                        <a:pt x="646081" y="52388"/>
                        <a:pt x="704850" y="52388"/>
                      </a:cubicBezTo>
                    </a:path>
                  </a:pathLst>
                </a:custGeom>
                <a:grpFill/>
                <a:ln w="19050" cap="rnd">
                  <a:solidFill>
                    <a:schemeClr val="bg1"/>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 typeface="Exo 2"/>
                    <a:buNone/>
                    <a:tabLst/>
                    <a:defRPr/>
                  </a:pPr>
                  <a:endParaRPr kumimoji="0" lang="en-US" sz="1800" b="0" i="0" u="none" strike="noStrike" kern="0" cap="none" spc="0" normalizeH="0" baseline="0" noProof="0" dirty="0">
                    <a:ln>
                      <a:noFill/>
                    </a:ln>
                    <a:solidFill>
                      <a:sysClr val="windowText" lastClr="000000"/>
                    </a:solidFill>
                    <a:effectLst/>
                    <a:uLnTx/>
                    <a:uFillTx/>
                    <a:latin typeface="Exo 2"/>
                    <a:sym typeface="Exo 2"/>
                  </a:endParaRPr>
                </a:p>
              </p:txBody>
            </p:sp>
            <p:sp>
              <p:nvSpPr>
                <p:cNvPr id="320" name="Freeform 319">
                  <a:extLst>
                    <a:ext uri="{FF2B5EF4-FFF2-40B4-BE49-F238E27FC236}">
                      <a16:creationId xmlns:a16="http://schemas.microsoft.com/office/drawing/2014/main" id="{03394CF1-1CE0-FC45-98BD-37FDA9D9D082}"/>
                    </a:ext>
                  </a:extLst>
                </p:cNvPr>
                <p:cNvSpPr/>
                <p:nvPr/>
              </p:nvSpPr>
              <p:spPr>
                <a:xfrm>
                  <a:off x="3073689" y="882754"/>
                  <a:ext cx="704850" cy="57150"/>
                </a:xfrm>
                <a:custGeom>
                  <a:avLst/>
                  <a:gdLst>
                    <a:gd name="connsiteX0" fmla="*/ 0 w 704850"/>
                    <a:gd name="connsiteY0" fmla="*/ 52388 h 57150"/>
                    <a:gd name="connsiteX1" fmla="*/ 114300 w 704850"/>
                    <a:gd name="connsiteY1" fmla="*/ 0 h 57150"/>
                    <a:gd name="connsiteX2" fmla="*/ 228600 w 704850"/>
                    <a:gd name="connsiteY2" fmla="*/ 57150 h 57150"/>
                    <a:gd name="connsiteX3" fmla="*/ 347663 w 704850"/>
                    <a:gd name="connsiteY3" fmla="*/ 0 h 57150"/>
                    <a:gd name="connsiteX4" fmla="*/ 466725 w 704850"/>
                    <a:gd name="connsiteY4" fmla="*/ 57150 h 57150"/>
                    <a:gd name="connsiteX5" fmla="*/ 585788 w 704850"/>
                    <a:gd name="connsiteY5" fmla="*/ 0 h 57150"/>
                    <a:gd name="connsiteX6" fmla="*/ 704850 w 704850"/>
                    <a:gd name="connsiteY6" fmla="*/ 52388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850" h="57150">
                      <a:moveTo>
                        <a:pt x="0" y="52388"/>
                      </a:moveTo>
                      <a:cubicBezTo>
                        <a:pt x="58722" y="52388"/>
                        <a:pt x="55578" y="0"/>
                        <a:pt x="114300" y="0"/>
                      </a:cubicBezTo>
                      <a:cubicBezTo>
                        <a:pt x="173022" y="0"/>
                        <a:pt x="169878" y="57150"/>
                        <a:pt x="228600" y="57150"/>
                      </a:cubicBezTo>
                      <a:cubicBezTo>
                        <a:pt x="287322" y="57150"/>
                        <a:pt x="288941" y="0"/>
                        <a:pt x="347663" y="0"/>
                      </a:cubicBezTo>
                      <a:cubicBezTo>
                        <a:pt x="406384" y="0"/>
                        <a:pt x="408003" y="57150"/>
                        <a:pt x="466725" y="57150"/>
                      </a:cubicBezTo>
                      <a:cubicBezTo>
                        <a:pt x="525447" y="57150"/>
                        <a:pt x="527066" y="0"/>
                        <a:pt x="585788" y="0"/>
                      </a:cubicBezTo>
                      <a:cubicBezTo>
                        <a:pt x="644509" y="0"/>
                        <a:pt x="646081" y="52388"/>
                        <a:pt x="704850" y="52388"/>
                      </a:cubicBezTo>
                    </a:path>
                  </a:pathLst>
                </a:custGeom>
                <a:grpFill/>
                <a:ln w="19050" cap="rnd">
                  <a:solidFill>
                    <a:schemeClr val="bg1"/>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 typeface="Exo 2"/>
                    <a:buNone/>
                    <a:tabLst/>
                    <a:defRPr/>
                  </a:pPr>
                  <a:endParaRPr kumimoji="0" lang="en-US" sz="1800" b="0" i="0" u="none" strike="noStrike" kern="0" cap="none" spc="0" normalizeH="0" baseline="0" noProof="0" dirty="0">
                    <a:ln>
                      <a:noFill/>
                    </a:ln>
                    <a:solidFill>
                      <a:sysClr val="windowText" lastClr="000000"/>
                    </a:solidFill>
                    <a:effectLst/>
                    <a:uLnTx/>
                    <a:uFillTx/>
                    <a:latin typeface="Exo 2"/>
                    <a:sym typeface="Exo 2"/>
                  </a:endParaRPr>
                </a:p>
              </p:txBody>
            </p:sp>
            <p:sp>
              <p:nvSpPr>
                <p:cNvPr id="321" name="Freeform 320">
                  <a:extLst>
                    <a:ext uri="{FF2B5EF4-FFF2-40B4-BE49-F238E27FC236}">
                      <a16:creationId xmlns:a16="http://schemas.microsoft.com/office/drawing/2014/main" id="{55B0AF2E-9E6E-3848-AF6C-EF3F6210C64C}"/>
                    </a:ext>
                  </a:extLst>
                </p:cNvPr>
                <p:cNvSpPr/>
                <p:nvPr/>
              </p:nvSpPr>
              <p:spPr>
                <a:xfrm>
                  <a:off x="3073689" y="997054"/>
                  <a:ext cx="704850" cy="57150"/>
                </a:xfrm>
                <a:custGeom>
                  <a:avLst/>
                  <a:gdLst>
                    <a:gd name="connsiteX0" fmla="*/ 0 w 704850"/>
                    <a:gd name="connsiteY0" fmla="*/ 52388 h 57150"/>
                    <a:gd name="connsiteX1" fmla="*/ 114300 w 704850"/>
                    <a:gd name="connsiteY1" fmla="*/ 0 h 57150"/>
                    <a:gd name="connsiteX2" fmla="*/ 228600 w 704850"/>
                    <a:gd name="connsiteY2" fmla="*/ 57150 h 57150"/>
                    <a:gd name="connsiteX3" fmla="*/ 347663 w 704850"/>
                    <a:gd name="connsiteY3" fmla="*/ 0 h 57150"/>
                    <a:gd name="connsiteX4" fmla="*/ 466725 w 704850"/>
                    <a:gd name="connsiteY4" fmla="*/ 57150 h 57150"/>
                    <a:gd name="connsiteX5" fmla="*/ 585788 w 704850"/>
                    <a:gd name="connsiteY5" fmla="*/ 0 h 57150"/>
                    <a:gd name="connsiteX6" fmla="*/ 704850 w 704850"/>
                    <a:gd name="connsiteY6" fmla="*/ 52388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850" h="57150">
                      <a:moveTo>
                        <a:pt x="0" y="52388"/>
                      </a:moveTo>
                      <a:cubicBezTo>
                        <a:pt x="58722" y="52388"/>
                        <a:pt x="55578" y="0"/>
                        <a:pt x="114300" y="0"/>
                      </a:cubicBezTo>
                      <a:cubicBezTo>
                        <a:pt x="173022" y="0"/>
                        <a:pt x="169878" y="57150"/>
                        <a:pt x="228600" y="57150"/>
                      </a:cubicBezTo>
                      <a:cubicBezTo>
                        <a:pt x="287322" y="57150"/>
                        <a:pt x="288941" y="0"/>
                        <a:pt x="347663" y="0"/>
                      </a:cubicBezTo>
                      <a:cubicBezTo>
                        <a:pt x="406384" y="0"/>
                        <a:pt x="408003" y="57150"/>
                        <a:pt x="466725" y="57150"/>
                      </a:cubicBezTo>
                      <a:cubicBezTo>
                        <a:pt x="525447" y="57150"/>
                        <a:pt x="527066" y="0"/>
                        <a:pt x="585788" y="0"/>
                      </a:cubicBezTo>
                      <a:cubicBezTo>
                        <a:pt x="644509" y="0"/>
                        <a:pt x="646081" y="52388"/>
                        <a:pt x="704850" y="52388"/>
                      </a:cubicBezTo>
                    </a:path>
                  </a:pathLst>
                </a:custGeom>
                <a:grpFill/>
                <a:ln w="19050" cap="rnd">
                  <a:solidFill>
                    <a:schemeClr val="bg1"/>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 typeface="Exo 2"/>
                    <a:buNone/>
                    <a:tabLst/>
                    <a:defRPr/>
                  </a:pPr>
                  <a:endParaRPr kumimoji="0" lang="en-US" sz="1800" b="0" i="0" u="none" strike="noStrike" kern="0" cap="none" spc="0" normalizeH="0" baseline="0" noProof="0" dirty="0">
                    <a:ln>
                      <a:noFill/>
                    </a:ln>
                    <a:solidFill>
                      <a:sysClr val="windowText" lastClr="000000"/>
                    </a:solidFill>
                    <a:effectLst/>
                    <a:uLnTx/>
                    <a:uFillTx/>
                    <a:latin typeface="Exo 2"/>
                    <a:sym typeface="Exo 2"/>
                  </a:endParaRPr>
                </a:p>
              </p:txBody>
            </p:sp>
            <p:sp>
              <p:nvSpPr>
                <p:cNvPr id="322" name="Freeform 321">
                  <a:extLst>
                    <a:ext uri="{FF2B5EF4-FFF2-40B4-BE49-F238E27FC236}">
                      <a16:creationId xmlns:a16="http://schemas.microsoft.com/office/drawing/2014/main" id="{75729CB2-826C-544C-A638-7F5D5D9E1F0B}"/>
                    </a:ext>
                  </a:extLst>
                </p:cNvPr>
                <p:cNvSpPr/>
                <p:nvPr/>
              </p:nvSpPr>
              <p:spPr>
                <a:xfrm>
                  <a:off x="3302289" y="435079"/>
                  <a:ext cx="309563" cy="90488"/>
                </a:xfrm>
                <a:custGeom>
                  <a:avLst/>
                  <a:gdLst>
                    <a:gd name="connsiteX0" fmla="*/ 0 w 309562"/>
                    <a:gd name="connsiteY0" fmla="*/ 71438 h 90487"/>
                    <a:gd name="connsiteX1" fmla="*/ 123825 w 309562"/>
                    <a:gd name="connsiteY1" fmla="*/ 90488 h 90487"/>
                    <a:gd name="connsiteX2" fmla="*/ 309563 w 309562"/>
                    <a:gd name="connsiteY2" fmla="*/ 0 h 90487"/>
                  </a:gdLst>
                  <a:ahLst/>
                  <a:cxnLst>
                    <a:cxn ang="0">
                      <a:pos x="connsiteX0" y="connsiteY0"/>
                    </a:cxn>
                    <a:cxn ang="0">
                      <a:pos x="connsiteX1" y="connsiteY1"/>
                    </a:cxn>
                    <a:cxn ang="0">
                      <a:pos x="connsiteX2" y="connsiteY2"/>
                    </a:cxn>
                  </a:cxnLst>
                  <a:rect l="l" t="t" r="r" b="b"/>
                  <a:pathLst>
                    <a:path w="309562" h="90487">
                      <a:moveTo>
                        <a:pt x="0" y="71438"/>
                      </a:moveTo>
                      <a:cubicBezTo>
                        <a:pt x="33338" y="84439"/>
                        <a:pt x="76629" y="90488"/>
                        <a:pt x="123825" y="90488"/>
                      </a:cubicBezTo>
                      <a:cubicBezTo>
                        <a:pt x="229648" y="90488"/>
                        <a:pt x="309563" y="48578"/>
                        <a:pt x="309563" y="0"/>
                      </a:cubicBezTo>
                    </a:path>
                  </a:pathLst>
                </a:custGeom>
                <a:grpFill/>
                <a:ln w="19050" cap="rnd">
                  <a:solidFill>
                    <a:schemeClr val="bg1"/>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 typeface="Exo 2"/>
                    <a:buNone/>
                    <a:tabLst/>
                    <a:defRPr/>
                  </a:pPr>
                  <a:endParaRPr kumimoji="0" lang="en-US" sz="1800" b="0" i="0" u="none" strike="noStrike" kern="0" cap="none" spc="0" normalizeH="0" baseline="0" noProof="0" dirty="0">
                    <a:ln>
                      <a:noFill/>
                    </a:ln>
                    <a:solidFill>
                      <a:sysClr val="windowText" lastClr="000000"/>
                    </a:solidFill>
                    <a:effectLst/>
                    <a:uLnTx/>
                    <a:uFillTx/>
                    <a:latin typeface="Exo 2"/>
                    <a:sym typeface="Exo 2"/>
                  </a:endParaRPr>
                </a:p>
              </p:txBody>
            </p:sp>
          </p:grpSp>
        </p:grpSp>
        <p:sp>
          <p:nvSpPr>
            <p:cNvPr id="191" name="Google Shape;1825;p85">
              <a:extLst>
                <a:ext uri="{FF2B5EF4-FFF2-40B4-BE49-F238E27FC236}">
                  <a16:creationId xmlns:a16="http://schemas.microsoft.com/office/drawing/2014/main" id="{71558904-507C-764E-9E77-2CAC5CCF8205}"/>
                </a:ext>
              </a:extLst>
            </p:cNvPr>
            <p:cNvSpPr txBox="1">
              <a:spLocks/>
            </p:cNvSpPr>
            <p:nvPr/>
          </p:nvSpPr>
          <p:spPr>
            <a:xfrm>
              <a:off x="5834025" y="1844594"/>
              <a:ext cx="2167128" cy="89543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666666"/>
                </a:buClr>
                <a:buSzPts val="2000"/>
                <a:buFont typeface="Exo 2 Regular"/>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2pPr>
              <a:lvl3pPr marL="1371600" marR="0" lvl="2"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3pPr>
              <a:lvl4pPr marL="1828800" marR="0" lvl="3"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4pPr>
              <a:lvl5pPr marL="2286000" marR="0" lvl="4"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9pPr>
            </a:lstStyle>
            <a:p>
              <a:pPr marL="0" lvl="0" indent="0" algn="l">
                <a:buSzPts val="1200"/>
              </a:pPr>
              <a:r>
                <a:rPr lang="en-US" sz="1400" dirty="0">
                  <a:solidFill>
                    <a:schemeClr val="tx1"/>
                  </a:solidFill>
                </a:rPr>
                <a:t>Loss of third party data, Google/Facebook/</a:t>
              </a:r>
              <a:br>
                <a:rPr lang="en-US" sz="1400" dirty="0">
                  <a:solidFill>
                    <a:schemeClr val="tx1"/>
                  </a:solidFill>
                </a:rPr>
              </a:br>
              <a:r>
                <a:rPr lang="en-US" sz="1400" dirty="0">
                  <a:solidFill>
                    <a:schemeClr val="tx1"/>
                  </a:solidFill>
                </a:rPr>
                <a:t>Amazon audience control</a:t>
              </a:r>
            </a:p>
          </p:txBody>
        </p:sp>
      </p:grpSp>
      <p:grpSp>
        <p:nvGrpSpPr>
          <p:cNvPr id="28" name="Group 27">
            <a:extLst>
              <a:ext uri="{FF2B5EF4-FFF2-40B4-BE49-F238E27FC236}">
                <a16:creationId xmlns:a16="http://schemas.microsoft.com/office/drawing/2014/main" id="{8684398F-1620-1240-9E0E-6238223A9EA3}"/>
              </a:ext>
            </a:extLst>
          </p:cNvPr>
          <p:cNvGrpSpPr/>
          <p:nvPr/>
        </p:nvGrpSpPr>
        <p:grpSpPr>
          <a:xfrm>
            <a:off x="451888" y="1843870"/>
            <a:ext cx="3692616" cy="1418269"/>
            <a:chOff x="451888" y="1742272"/>
            <a:chExt cx="3692616" cy="1418269"/>
          </a:xfrm>
        </p:grpSpPr>
        <p:grpSp>
          <p:nvGrpSpPr>
            <p:cNvPr id="2" name="Group 1">
              <a:extLst>
                <a:ext uri="{FF2B5EF4-FFF2-40B4-BE49-F238E27FC236}">
                  <a16:creationId xmlns:a16="http://schemas.microsoft.com/office/drawing/2014/main" id="{A686EBFB-2EBD-5441-A95D-42727165C539}"/>
                </a:ext>
              </a:extLst>
            </p:cNvPr>
            <p:cNvGrpSpPr/>
            <p:nvPr/>
          </p:nvGrpSpPr>
          <p:grpSpPr>
            <a:xfrm>
              <a:off x="451888" y="1742272"/>
              <a:ext cx="1393190" cy="1418269"/>
              <a:chOff x="-187223" y="2618315"/>
              <a:chExt cx="1648792" cy="1678472"/>
            </a:xfrm>
          </p:grpSpPr>
          <p:grpSp>
            <p:nvGrpSpPr>
              <p:cNvPr id="444" name="Group 443">
                <a:extLst>
                  <a:ext uri="{FF2B5EF4-FFF2-40B4-BE49-F238E27FC236}">
                    <a16:creationId xmlns:a16="http://schemas.microsoft.com/office/drawing/2014/main" id="{D175B244-05A3-034E-A8C3-18952EEDCEDE}"/>
                  </a:ext>
                </a:extLst>
              </p:cNvPr>
              <p:cNvGrpSpPr/>
              <p:nvPr/>
            </p:nvGrpSpPr>
            <p:grpSpPr>
              <a:xfrm>
                <a:off x="-187223" y="3134799"/>
                <a:ext cx="1172598" cy="1161988"/>
                <a:chOff x="7380591" y="2689768"/>
                <a:chExt cx="1172598" cy="1161988"/>
              </a:xfrm>
            </p:grpSpPr>
            <p:sp>
              <p:nvSpPr>
                <p:cNvPr id="445" name="Google Shape;1785;p85">
                  <a:extLst>
                    <a:ext uri="{FF2B5EF4-FFF2-40B4-BE49-F238E27FC236}">
                      <a16:creationId xmlns:a16="http://schemas.microsoft.com/office/drawing/2014/main" id="{C3D0A9AD-1E99-D44D-B325-328885E65E42}"/>
                    </a:ext>
                  </a:extLst>
                </p:cNvPr>
                <p:cNvSpPr/>
                <p:nvPr/>
              </p:nvSpPr>
              <p:spPr>
                <a:xfrm rot="10800000">
                  <a:off x="8324748" y="3211324"/>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46" name="Google Shape;1786;p85">
                  <a:extLst>
                    <a:ext uri="{FF2B5EF4-FFF2-40B4-BE49-F238E27FC236}">
                      <a16:creationId xmlns:a16="http://schemas.microsoft.com/office/drawing/2014/main" id="{E28AA09D-BA69-5C45-8365-B4E959300486}"/>
                    </a:ext>
                  </a:extLst>
                </p:cNvPr>
                <p:cNvSpPr/>
                <p:nvPr/>
              </p:nvSpPr>
              <p:spPr>
                <a:xfrm rot="10800000">
                  <a:off x="8022961" y="3476793"/>
                  <a:ext cx="260071"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47" name="Google Shape;1787;p85">
                  <a:extLst>
                    <a:ext uri="{FF2B5EF4-FFF2-40B4-BE49-F238E27FC236}">
                      <a16:creationId xmlns:a16="http://schemas.microsoft.com/office/drawing/2014/main" id="{58DEB303-0C21-FE43-A623-251E65CD1552}"/>
                    </a:ext>
                  </a:extLst>
                </p:cNvPr>
                <p:cNvSpPr/>
                <p:nvPr/>
              </p:nvSpPr>
              <p:spPr>
                <a:xfrm rot="10800000">
                  <a:off x="8190927" y="3459844"/>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48" name="Google Shape;1788;p85">
                  <a:extLst>
                    <a:ext uri="{FF2B5EF4-FFF2-40B4-BE49-F238E27FC236}">
                      <a16:creationId xmlns:a16="http://schemas.microsoft.com/office/drawing/2014/main" id="{974E0D73-18A3-DB43-B541-DBA8271BC705}"/>
                    </a:ext>
                  </a:extLst>
                </p:cNvPr>
                <p:cNvSpPr/>
                <p:nvPr/>
              </p:nvSpPr>
              <p:spPr>
                <a:xfrm rot="10800000">
                  <a:off x="7924485" y="3113433"/>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49" name="Google Shape;1789;p85">
                  <a:extLst>
                    <a:ext uri="{FF2B5EF4-FFF2-40B4-BE49-F238E27FC236}">
                      <a16:creationId xmlns:a16="http://schemas.microsoft.com/office/drawing/2014/main" id="{CF9CFDA1-28D1-3C49-B5AA-6C830480280C}"/>
                    </a:ext>
                  </a:extLst>
                </p:cNvPr>
                <p:cNvSpPr/>
                <p:nvPr/>
              </p:nvSpPr>
              <p:spPr>
                <a:xfrm rot="10800000">
                  <a:off x="8034385" y="3745064"/>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50" name="Google Shape;1790;p85">
                  <a:extLst>
                    <a:ext uri="{FF2B5EF4-FFF2-40B4-BE49-F238E27FC236}">
                      <a16:creationId xmlns:a16="http://schemas.microsoft.com/office/drawing/2014/main" id="{C6B43CF6-43BD-F04E-B7E8-56D0F846EBB5}"/>
                    </a:ext>
                  </a:extLst>
                </p:cNvPr>
                <p:cNvSpPr/>
                <p:nvPr/>
              </p:nvSpPr>
              <p:spPr>
                <a:xfrm rot="10800000">
                  <a:off x="7916331" y="3777749"/>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51" name="Google Shape;1791;p85">
                  <a:extLst>
                    <a:ext uri="{FF2B5EF4-FFF2-40B4-BE49-F238E27FC236}">
                      <a16:creationId xmlns:a16="http://schemas.microsoft.com/office/drawing/2014/main" id="{44ED5C85-2256-AB4C-95AA-F6CC578DC03C}"/>
                    </a:ext>
                  </a:extLst>
                </p:cNvPr>
                <p:cNvSpPr/>
                <p:nvPr/>
              </p:nvSpPr>
              <p:spPr>
                <a:xfrm rot="10800000">
                  <a:off x="8056884" y="2999493"/>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52" name="Google Shape;1792;p85">
                  <a:extLst>
                    <a:ext uri="{FF2B5EF4-FFF2-40B4-BE49-F238E27FC236}">
                      <a16:creationId xmlns:a16="http://schemas.microsoft.com/office/drawing/2014/main" id="{B58ACF34-B07C-DC44-967A-A111C89B96CA}"/>
                    </a:ext>
                  </a:extLst>
                </p:cNvPr>
                <p:cNvSpPr/>
                <p:nvPr/>
              </p:nvSpPr>
              <p:spPr>
                <a:xfrm rot="10800000">
                  <a:off x="7755097" y="3264960"/>
                  <a:ext cx="260071"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53" name="Google Shape;1793;p85">
                  <a:extLst>
                    <a:ext uri="{FF2B5EF4-FFF2-40B4-BE49-F238E27FC236}">
                      <a16:creationId xmlns:a16="http://schemas.microsoft.com/office/drawing/2014/main" id="{F6753ADD-76B2-9E4F-B7FF-C6EAF8CE4E8A}"/>
                    </a:ext>
                  </a:extLst>
                </p:cNvPr>
                <p:cNvSpPr/>
                <p:nvPr/>
              </p:nvSpPr>
              <p:spPr>
                <a:xfrm rot="10800000">
                  <a:off x="7923064" y="3248011"/>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54" name="Google Shape;1794;p85">
                  <a:extLst>
                    <a:ext uri="{FF2B5EF4-FFF2-40B4-BE49-F238E27FC236}">
                      <a16:creationId xmlns:a16="http://schemas.microsoft.com/office/drawing/2014/main" id="{93A35B2D-0F42-EC42-A787-AE0A4730711B}"/>
                    </a:ext>
                  </a:extLst>
                </p:cNvPr>
                <p:cNvSpPr/>
                <p:nvPr/>
              </p:nvSpPr>
              <p:spPr>
                <a:xfrm rot="10800000">
                  <a:off x="7656622" y="2901600"/>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55" name="Google Shape;1795;p85">
                  <a:extLst>
                    <a:ext uri="{FF2B5EF4-FFF2-40B4-BE49-F238E27FC236}">
                      <a16:creationId xmlns:a16="http://schemas.microsoft.com/office/drawing/2014/main" id="{E9AFB5D2-ECDF-B64E-B7B7-50D33692C6E7}"/>
                    </a:ext>
                  </a:extLst>
                </p:cNvPr>
                <p:cNvSpPr/>
                <p:nvPr/>
              </p:nvSpPr>
              <p:spPr>
                <a:xfrm rot="10800000">
                  <a:off x="7766518" y="3533231"/>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56" name="Google Shape;1796;p85">
                  <a:extLst>
                    <a:ext uri="{FF2B5EF4-FFF2-40B4-BE49-F238E27FC236}">
                      <a16:creationId xmlns:a16="http://schemas.microsoft.com/office/drawing/2014/main" id="{3260980E-FB15-6344-A404-D76C243A6C41}"/>
                    </a:ext>
                  </a:extLst>
                </p:cNvPr>
                <p:cNvSpPr/>
                <p:nvPr/>
              </p:nvSpPr>
              <p:spPr>
                <a:xfrm rot="10800000">
                  <a:off x="7648461" y="3565917"/>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57" name="Google Shape;1797;p85">
                  <a:extLst>
                    <a:ext uri="{FF2B5EF4-FFF2-40B4-BE49-F238E27FC236}">
                      <a16:creationId xmlns:a16="http://schemas.microsoft.com/office/drawing/2014/main" id="{895A780C-15B7-5140-9ECF-723B203DD54C}"/>
                    </a:ext>
                  </a:extLst>
                </p:cNvPr>
                <p:cNvSpPr/>
                <p:nvPr/>
              </p:nvSpPr>
              <p:spPr>
                <a:xfrm rot="10800000">
                  <a:off x="7789020" y="2787660"/>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58" name="Google Shape;1798;p85">
                  <a:extLst>
                    <a:ext uri="{FF2B5EF4-FFF2-40B4-BE49-F238E27FC236}">
                      <a16:creationId xmlns:a16="http://schemas.microsoft.com/office/drawing/2014/main" id="{FD174D25-4971-4548-9201-61F158859739}"/>
                    </a:ext>
                  </a:extLst>
                </p:cNvPr>
                <p:cNvSpPr/>
                <p:nvPr/>
              </p:nvSpPr>
              <p:spPr>
                <a:xfrm rot="10800000">
                  <a:off x="7487232" y="3053128"/>
                  <a:ext cx="260072"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59" name="Google Shape;1799;p85">
                  <a:extLst>
                    <a:ext uri="{FF2B5EF4-FFF2-40B4-BE49-F238E27FC236}">
                      <a16:creationId xmlns:a16="http://schemas.microsoft.com/office/drawing/2014/main" id="{2DF264AC-CDC9-644D-987C-1CDB19CFDD90}"/>
                    </a:ext>
                  </a:extLst>
                </p:cNvPr>
                <p:cNvSpPr/>
                <p:nvPr/>
              </p:nvSpPr>
              <p:spPr>
                <a:xfrm rot="10800000">
                  <a:off x="7655198" y="3036180"/>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60" name="Google Shape;1800;p85">
                  <a:extLst>
                    <a:ext uri="{FF2B5EF4-FFF2-40B4-BE49-F238E27FC236}">
                      <a16:creationId xmlns:a16="http://schemas.microsoft.com/office/drawing/2014/main" id="{61B4746C-8E64-8F49-BFF1-EE231C9757A2}"/>
                    </a:ext>
                  </a:extLst>
                </p:cNvPr>
                <p:cNvSpPr/>
                <p:nvPr/>
              </p:nvSpPr>
              <p:spPr>
                <a:xfrm rot="10800000">
                  <a:off x="7388759" y="2689768"/>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61" name="Google Shape;1801;p85">
                  <a:extLst>
                    <a:ext uri="{FF2B5EF4-FFF2-40B4-BE49-F238E27FC236}">
                      <a16:creationId xmlns:a16="http://schemas.microsoft.com/office/drawing/2014/main" id="{A4722B5B-8CA2-8F47-ADA8-4E5D7D473DA2}"/>
                    </a:ext>
                  </a:extLst>
                </p:cNvPr>
                <p:cNvSpPr/>
                <p:nvPr/>
              </p:nvSpPr>
              <p:spPr>
                <a:xfrm rot="10800000">
                  <a:off x="7498654" y="3321400"/>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462" name="Google Shape;1802;p85">
                  <a:extLst>
                    <a:ext uri="{FF2B5EF4-FFF2-40B4-BE49-F238E27FC236}">
                      <a16:creationId xmlns:a16="http://schemas.microsoft.com/office/drawing/2014/main" id="{96733BB9-99B8-1D4F-93B6-41797A1E0BA9}"/>
                    </a:ext>
                  </a:extLst>
                </p:cNvPr>
                <p:cNvSpPr/>
                <p:nvPr/>
              </p:nvSpPr>
              <p:spPr>
                <a:xfrm rot="10800000">
                  <a:off x="7380591" y="3354090"/>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grpSp>
          <p:sp>
            <p:nvSpPr>
              <p:cNvPr id="226" name="Google Shape;1833;p85">
                <a:extLst>
                  <a:ext uri="{FF2B5EF4-FFF2-40B4-BE49-F238E27FC236}">
                    <a16:creationId xmlns:a16="http://schemas.microsoft.com/office/drawing/2014/main" id="{A1CD20AD-16E0-6E47-AE38-77D28A166D72}"/>
                  </a:ext>
                </a:extLst>
              </p:cNvPr>
              <p:cNvSpPr txBox="1">
                <a:spLocks/>
              </p:cNvSpPr>
              <p:nvPr/>
            </p:nvSpPr>
            <p:spPr>
              <a:xfrm>
                <a:off x="-1631" y="2618315"/>
                <a:ext cx="1463200" cy="1463200"/>
              </a:xfrm>
              <a:prstGeom prst="ellipse">
                <a:avLst/>
              </a:prstGeom>
              <a:solidFill>
                <a:schemeClr val="accen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FFF"/>
                  </a:buClr>
                  <a:buSzPts val="5400"/>
                  <a:buFont typeface="Exo 2 Regular"/>
                  <a:buNone/>
                  <a:defRPr sz="100" b="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b="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b="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9pPr>
              </a:lstStyle>
              <a:p>
                <a:pPr marL="609585" indent="-304792">
                  <a:buSzPts val="4100"/>
                </a:pPr>
                <a:r>
                  <a:rPr lang="en" dirty="0"/>
                  <a:t>  </a:t>
                </a:r>
              </a:p>
            </p:txBody>
          </p:sp>
          <p:grpSp>
            <p:nvGrpSpPr>
              <p:cNvPr id="312" name="Google Shape;2969;p73">
                <a:extLst>
                  <a:ext uri="{FF2B5EF4-FFF2-40B4-BE49-F238E27FC236}">
                    <a16:creationId xmlns:a16="http://schemas.microsoft.com/office/drawing/2014/main" id="{FE344BA9-0844-1646-866B-4DBB6CE7FB4E}"/>
                  </a:ext>
                </a:extLst>
              </p:cNvPr>
              <p:cNvGrpSpPr/>
              <p:nvPr/>
            </p:nvGrpSpPr>
            <p:grpSpPr>
              <a:xfrm>
                <a:off x="377544" y="2997488"/>
                <a:ext cx="704850" cy="704854"/>
                <a:chOff x="8440177" y="5453228"/>
                <a:chExt cx="704850" cy="704854"/>
              </a:xfrm>
            </p:grpSpPr>
            <p:sp>
              <p:nvSpPr>
                <p:cNvPr id="313" name="Google Shape;2970;p73">
                  <a:extLst>
                    <a:ext uri="{FF2B5EF4-FFF2-40B4-BE49-F238E27FC236}">
                      <a16:creationId xmlns:a16="http://schemas.microsoft.com/office/drawing/2014/main" id="{78F094A0-3397-574E-A4ED-034FDA6F1E7C}"/>
                    </a:ext>
                  </a:extLst>
                </p:cNvPr>
                <p:cNvSpPr/>
                <p:nvPr/>
              </p:nvSpPr>
              <p:spPr>
                <a:xfrm>
                  <a:off x="8440177" y="5453228"/>
                  <a:ext cx="590550" cy="704850"/>
                </a:xfrm>
                <a:custGeom>
                  <a:avLst/>
                  <a:gdLst/>
                  <a:ahLst/>
                  <a:cxnLst/>
                  <a:rect l="l" t="t" r="r" b="b"/>
                  <a:pathLst>
                    <a:path w="590550" h="704850" extrusionOk="0">
                      <a:moveTo>
                        <a:pt x="590550" y="161929"/>
                      </a:moveTo>
                      <a:cubicBezTo>
                        <a:pt x="590550" y="134259"/>
                        <a:pt x="589931" y="129687"/>
                        <a:pt x="561975" y="128592"/>
                      </a:cubicBezTo>
                      <a:cubicBezTo>
                        <a:pt x="448151" y="123829"/>
                        <a:pt x="359664" y="40914"/>
                        <a:pt x="329708" y="14292"/>
                      </a:cubicBezTo>
                      <a:cubicBezTo>
                        <a:pt x="310746" y="-4725"/>
                        <a:pt x="279958" y="-4770"/>
                        <a:pt x="260942" y="14192"/>
                      </a:cubicBezTo>
                      <a:cubicBezTo>
                        <a:pt x="260908" y="14225"/>
                        <a:pt x="260875" y="14259"/>
                        <a:pt x="260842" y="14292"/>
                      </a:cubicBezTo>
                      <a:cubicBezTo>
                        <a:pt x="230886" y="40914"/>
                        <a:pt x="142399" y="124067"/>
                        <a:pt x="28575" y="128592"/>
                      </a:cubicBezTo>
                      <a:cubicBezTo>
                        <a:pt x="619" y="129687"/>
                        <a:pt x="0" y="134259"/>
                        <a:pt x="0" y="161929"/>
                      </a:cubicBezTo>
                      <a:lnTo>
                        <a:pt x="0" y="323854"/>
                      </a:lnTo>
                      <a:cubicBezTo>
                        <a:pt x="0" y="522974"/>
                        <a:pt x="203692" y="657229"/>
                        <a:pt x="266700" y="695329"/>
                      </a:cubicBezTo>
                      <a:cubicBezTo>
                        <a:pt x="266700" y="695329"/>
                        <a:pt x="286036" y="704854"/>
                        <a:pt x="295275" y="704854"/>
                      </a:cubicBezTo>
                      <a:cubicBezTo>
                        <a:pt x="305449" y="704132"/>
                        <a:pt x="315277" y="700856"/>
                        <a:pt x="323850" y="695329"/>
                      </a:cubicBez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14" name="Google Shape;2971;p73">
                  <a:extLst>
                    <a:ext uri="{FF2B5EF4-FFF2-40B4-BE49-F238E27FC236}">
                      <a16:creationId xmlns:a16="http://schemas.microsoft.com/office/drawing/2014/main" id="{0B414C20-DC56-1344-BE18-9769BABE6BDC}"/>
                    </a:ext>
                  </a:extLst>
                </p:cNvPr>
                <p:cNvSpPr/>
                <p:nvPr/>
              </p:nvSpPr>
              <p:spPr>
                <a:xfrm>
                  <a:off x="8606865" y="5624682"/>
                  <a:ext cx="190500" cy="295275"/>
                </a:xfrm>
                <a:custGeom>
                  <a:avLst/>
                  <a:gdLst/>
                  <a:ahLst/>
                  <a:cxnLst/>
                  <a:rect l="l" t="t" r="r" b="b"/>
                  <a:pathLst>
                    <a:path w="190500" h="295275" extrusionOk="0">
                      <a:moveTo>
                        <a:pt x="0" y="295275"/>
                      </a:moveTo>
                      <a:lnTo>
                        <a:pt x="0" y="223838"/>
                      </a:lnTo>
                      <a:cubicBezTo>
                        <a:pt x="0" y="208455"/>
                        <a:pt x="9525" y="198596"/>
                        <a:pt x="23813" y="195263"/>
                      </a:cubicBezTo>
                      <a:lnTo>
                        <a:pt x="95250" y="185738"/>
                      </a:lnTo>
                      <a:lnTo>
                        <a:pt x="95250" y="157163"/>
                      </a:lnTo>
                      <a:cubicBezTo>
                        <a:pt x="76819" y="143351"/>
                        <a:pt x="66094" y="121566"/>
                        <a:pt x="66389" y="98536"/>
                      </a:cubicBezTo>
                      <a:lnTo>
                        <a:pt x="66389" y="68342"/>
                      </a:lnTo>
                      <a:cubicBezTo>
                        <a:pt x="66389" y="29670"/>
                        <a:pt x="93631" y="0"/>
                        <a:pt x="128588" y="0"/>
                      </a:cubicBezTo>
                      <a:cubicBezTo>
                        <a:pt x="163544" y="0"/>
                        <a:pt x="190500" y="28051"/>
                        <a:pt x="190500" y="66675"/>
                      </a:cubicBezTo>
                      <a:lnTo>
                        <a:pt x="190500" y="100013"/>
                      </a:lnTo>
                      <a:cubicBezTo>
                        <a:pt x="190883" y="122587"/>
                        <a:pt x="180214" y="143924"/>
                        <a:pt x="161925" y="157163"/>
                      </a:cubicBezTo>
                      <a:lnTo>
                        <a:pt x="161925" y="185738"/>
                      </a:lnTo>
                      <a:lnTo>
                        <a:pt x="190929" y="189595"/>
                      </a:ln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15" name="Google Shape;2972;p73">
                  <a:extLst>
                    <a:ext uri="{FF2B5EF4-FFF2-40B4-BE49-F238E27FC236}">
                      <a16:creationId xmlns:a16="http://schemas.microsoft.com/office/drawing/2014/main" id="{B4EB5F23-0E95-4646-A7DB-D3881C24064D}"/>
                    </a:ext>
                  </a:extLst>
                </p:cNvPr>
                <p:cNvSpPr/>
                <p:nvPr/>
              </p:nvSpPr>
              <p:spPr>
                <a:xfrm>
                  <a:off x="8821177" y="5691357"/>
                  <a:ext cx="323850" cy="466725"/>
                </a:xfrm>
                <a:custGeom>
                  <a:avLst/>
                  <a:gdLst/>
                  <a:ahLst/>
                  <a:cxnLst/>
                  <a:rect l="l" t="t" r="r" b="b"/>
                  <a:pathLst>
                    <a:path w="323850" h="466725" extrusionOk="0">
                      <a:moveTo>
                        <a:pt x="52388" y="200025"/>
                      </a:moveTo>
                      <a:lnTo>
                        <a:pt x="52388" y="114300"/>
                      </a:lnTo>
                      <a:cubicBezTo>
                        <a:pt x="52388" y="53673"/>
                        <a:pt x="100965" y="0"/>
                        <a:pt x="161925" y="0"/>
                      </a:cubicBezTo>
                      <a:cubicBezTo>
                        <a:pt x="222885" y="0"/>
                        <a:pt x="271463" y="63198"/>
                        <a:pt x="271463" y="114300"/>
                      </a:cubicBezTo>
                      <a:lnTo>
                        <a:pt x="271463" y="200025"/>
                      </a:lnTo>
                      <a:moveTo>
                        <a:pt x="19050" y="466725"/>
                      </a:moveTo>
                      <a:lnTo>
                        <a:pt x="304800" y="466725"/>
                      </a:lnTo>
                      <a:cubicBezTo>
                        <a:pt x="315058" y="466116"/>
                        <a:pt x="323241" y="457933"/>
                        <a:pt x="323850" y="447675"/>
                      </a:cubicBezTo>
                      <a:lnTo>
                        <a:pt x="323850" y="219075"/>
                      </a:lnTo>
                      <a:cubicBezTo>
                        <a:pt x="323241" y="208817"/>
                        <a:pt x="315058" y="200634"/>
                        <a:pt x="304800" y="200025"/>
                      </a:cubicBezTo>
                      <a:lnTo>
                        <a:pt x="19050" y="200025"/>
                      </a:lnTo>
                      <a:cubicBezTo>
                        <a:pt x="8782" y="200613"/>
                        <a:pt x="588" y="208807"/>
                        <a:pt x="0" y="219075"/>
                      </a:cubicBezTo>
                      <a:lnTo>
                        <a:pt x="0" y="447675"/>
                      </a:lnTo>
                      <a:cubicBezTo>
                        <a:pt x="588" y="457943"/>
                        <a:pt x="8782" y="466137"/>
                        <a:pt x="19050" y="466725"/>
                      </a:cubicBezTo>
                      <a:close/>
                      <a:moveTo>
                        <a:pt x="123825" y="414338"/>
                      </a:moveTo>
                      <a:lnTo>
                        <a:pt x="200025" y="414338"/>
                      </a:lnTo>
                      <a:lnTo>
                        <a:pt x="185738" y="323850"/>
                      </a:lnTo>
                      <a:cubicBezTo>
                        <a:pt x="194780" y="317144"/>
                        <a:pt x="200086" y="306532"/>
                        <a:pt x="200025" y="295275"/>
                      </a:cubicBezTo>
                      <a:cubicBezTo>
                        <a:pt x="200025" y="276558"/>
                        <a:pt x="180975" y="261938"/>
                        <a:pt x="161925" y="261938"/>
                      </a:cubicBezTo>
                      <a:cubicBezTo>
                        <a:pt x="142875" y="261938"/>
                        <a:pt x="123825" y="276558"/>
                        <a:pt x="123825" y="295275"/>
                      </a:cubicBezTo>
                      <a:cubicBezTo>
                        <a:pt x="123764" y="306532"/>
                        <a:pt x="129070" y="317144"/>
                        <a:pt x="138113" y="323850"/>
                      </a:cubicBezTo>
                      <a:lnTo>
                        <a:pt x="122539" y="413957"/>
                      </a:ln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sp>
          <p:nvSpPr>
            <p:cNvPr id="225" name="Google Shape;1825;p85">
              <a:extLst>
                <a:ext uri="{FF2B5EF4-FFF2-40B4-BE49-F238E27FC236}">
                  <a16:creationId xmlns:a16="http://schemas.microsoft.com/office/drawing/2014/main" id="{A02DD87A-791A-D74F-8B71-6ECA721FD697}"/>
                </a:ext>
              </a:extLst>
            </p:cNvPr>
            <p:cNvSpPr txBox="1">
              <a:spLocks/>
            </p:cNvSpPr>
            <p:nvPr/>
          </p:nvSpPr>
          <p:spPr>
            <a:xfrm>
              <a:off x="1977376" y="1844594"/>
              <a:ext cx="2167128" cy="89543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666666"/>
                </a:buClr>
                <a:buSzPts val="2000"/>
                <a:buFont typeface="Exo 2 Regular"/>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2pPr>
              <a:lvl3pPr marL="1371600" marR="0" lvl="2"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3pPr>
              <a:lvl4pPr marL="1828800" marR="0" lvl="3"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4pPr>
              <a:lvl5pPr marL="2286000" marR="0" lvl="4"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9pPr>
            </a:lstStyle>
            <a:p>
              <a:pPr marL="0" indent="0" algn="l">
                <a:buSzPts val="1200"/>
              </a:pPr>
              <a:r>
                <a:rPr lang="en-US" sz="1400" dirty="0">
                  <a:solidFill>
                    <a:schemeClr val="tx1"/>
                  </a:solidFill>
                </a:rPr>
                <a:t>Privacy compliance within a changing regulatory</a:t>
              </a:r>
              <a:br>
                <a:rPr lang="en-US" sz="1400" dirty="0">
                  <a:solidFill>
                    <a:schemeClr val="tx1"/>
                  </a:solidFill>
                </a:rPr>
              </a:br>
              <a:r>
                <a:rPr lang="en-US" sz="1400" dirty="0">
                  <a:solidFill>
                    <a:schemeClr val="tx1"/>
                  </a:solidFill>
                </a:rPr>
                <a:t>environment</a:t>
              </a:r>
            </a:p>
          </p:txBody>
        </p:sp>
      </p:grpSp>
      <p:grpSp>
        <p:nvGrpSpPr>
          <p:cNvPr id="27" name="Group 26">
            <a:extLst>
              <a:ext uri="{FF2B5EF4-FFF2-40B4-BE49-F238E27FC236}">
                <a16:creationId xmlns:a16="http://schemas.microsoft.com/office/drawing/2014/main" id="{880C24C5-9355-9B4B-8BB0-853728DCA1B3}"/>
              </a:ext>
            </a:extLst>
          </p:cNvPr>
          <p:cNvGrpSpPr/>
          <p:nvPr/>
        </p:nvGrpSpPr>
        <p:grpSpPr>
          <a:xfrm>
            <a:off x="4308537" y="3490970"/>
            <a:ext cx="3692616" cy="1415104"/>
            <a:chOff x="4308537" y="3287773"/>
            <a:chExt cx="3692616" cy="1415104"/>
          </a:xfrm>
        </p:grpSpPr>
        <p:grpSp>
          <p:nvGrpSpPr>
            <p:cNvPr id="8" name="Group 7">
              <a:extLst>
                <a:ext uri="{FF2B5EF4-FFF2-40B4-BE49-F238E27FC236}">
                  <a16:creationId xmlns:a16="http://schemas.microsoft.com/office/drawing/2014/main" id="{D0E15A0D-6906-9447-8D9A-88316C70FD4C}"/>
                </a:ext>
              </a:extLst>
            </p:cNvPr>
            <p:cNvGrpSpPr/>
            <p:nvPr/>
          </p:nvGrpSpPr>
          <p:grpSpPr>
            <a:xfrm>
              <a:off x="4308537" y="3287773"/>
              <a:ext cx="1391670" cy="1415104"/>
              <a:chOff x="192442" y="6235096"/>
              <a:chExt cx="1646994" cy="1674727"/>
            </a:xfrm>
          </p:grpSpPr>
          <p:grpSp>
            <p:nvGrpSpPr>
              <p:cNvPr id="48" name="Group 47">
                <a:extLst>
                  <a:ext uri="{FF2B5EF4-FFF2-40B4-BE49-F238E27FC236}">
                    <a16:creationId xmlns:a16="http://schemas.microsoft.com/office/drawing/2014/main" id="{2EA3740F-4F23-E54D-86F7-1B6DDCD8DE7E}"/>
                  </a:ext>
                </a:extLst>
              </p:cNvPr>
              <p:cNvGrpSpPr/>
              <p:nvPr/>
            </p:nvGrpSpPr>
            <p:grpSpPr>
              <a:xfrm>
                <a:off x="192442" y="6747835"/>
                <a:ext cx="1172598" cy="1161988"/>
                <a:chOff x="7380591" y="2689768"/>
                <a:chExt cx="1172598" cy="1161988"/>
              </a:xfrm>
            </p:grpSpPr>
            <p:sp>
              <p:nvSpPr>
                <p:cNvPr id="154" name="Google Shape;1785;p85">
                  <a:extLst>
                    <a:ext uri="{FF2B5EF4-FFF2-40B4-BE49-F238E27FC236}">
                      <a16:creationId xmlns:a16="http://schemas.microsoft.com/office/drawing/2014/main" id="{B5490BBA-EC49-9B4B-BF88-353BB5998FC3}"/>
                    </a:ext>
                  </a:extLst>
                </p:cNvPr>
                <p:cNvSpPr/>
                <p:nvPr/>
              </p:nvSpPr>
              <p:spPr>
                <a:xfrm rot="10800000">
                  <a:off x="8324748" y="3211324"/>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55" name="Google Shape;1786;p85">
                  <a:extLst>
                    <a:ext uri="{FF2B5EF4-FFF2-40B4-BE49-F238E27FC236}">
                      <a16:creationId xmlns:a16="http://schemas.microsoft.com/office/drawing/2014/main" id="{22EB8B85-B126-5240-A896-55D7E5062433}"/>
                    </a:ext>
                  </a:extLst>
                </p:cNvPr>
                <p:cNvSpPr/>
                <p:nvPr/>
              </p:nvSpPr>
              <p:spPr>
                <a:xfrm rot="10800000">
                  <a:off x="8022961" y="3476793"/>
                  <a:ext cx="260071"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56" name="Google Shape;1787;p85">
                  <a:extLst>
                    <a:ext uri="{FF2B5EF4-FFF2-40B4-BE49-F238E27FC236}">
                      <a16:creationId xmlns:a16="http://schemas.microsoft.com/office/drawing/2014/main" id="{93F5DBDF-32A7-294B-ACB5-5CAAD1AB77AC}"/>
                    </a:ext>
                  </a:extLst>
                </p:cNvPr>
                <p:cNvSpPr/>
                <p:nvPr/>
              </p:nvSpPr>
              <p:spPr>
                <a:xfrm rot="10800000">
                  <a:off x="8190927" y="3459844"/>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57" name="Google Shape;1788;p85">
                  <a:extLst>
                    <a:ext uri="{FF2B5EF4-FFF2-40B4-BE49-F238E27FC236}">
                      <a16:creationId xmlns:a16="http://schemas.microsoft.com/office/drawing/2014/main" id="{BF99CD99-24C3-3F4D-8605-6C840BBFF279}"/>
                    </a:ext>
                  </a:extLst>
                </p:cNvPr>
                <p:cNvSpPr/>
                <p:nvPr/>
              </p:nvSpPr>
              <p:spPr>
                <a:xfrm rot="10800000">
                  <a:off x="7924485" y="3113433"/>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58" name="Google Shape;1789;p85">
                  <a:extLst>
                    <a:ext uri="{FF2B5EF4-FFF2-40B4-BE49-F238E27FC236}">
                      <a16:creationId xmlns:a16="http://schemas.microsoft.com/office/drawing/2014/main" id="{6E042298-2FC0-614A-84F6-3873E1F63459}"/>
                    </a:ext>
                  </a:extLst>
                </p:cNvPr>
                <p:cNvSpPr/>
                <p:nvPr/>
              </p:nvSpPr>
              <p:spPr>
                <a:xfrm rot="10800000">
                  <a:off x="8034385" y="3745064"/>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59" name="Google Shape;1790;p85">
                  <a:extLst>
                    <a:ext uri="{FF2B5EF4-FFF2-40B4-BE49-F238E27FC236}">
                      <a16:creationId xmlns:a16="http://schemas.microsoft.com/office/drawing/2014/main" id="{DDB5E3D3-B62C-9C49-A68F-2806FBC14A14}"/>
                    </a:ext>
                  </a:extLst>
                </p:cNvPr>
                <p:cNvSpPr/>
                <p:nvPr/>
              </p:nvSpPr>
              <p:spPr>
                <a:xfrm rot="10800000">
                  <a:off x="7916331" y="3777749"/>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60" name="Google Shape;1791;p85">
                  <a:extLst>
                    <a:ext uri="{FF2B5EF4-FFF2-40B4-BE49-F238E27FC236}">
                      <a16:creationId xmlns:a16="http://schemas.microsoft.com/office/drawing/2014/main" id="{C5174878-F781-EA41-B833-5B03DA88F636}"/>
                    </a:ext>
                  </a:extLst>
                </p:cNvPr>
                <p:cNvSpPr/>
                <p:nvPr/>
              </p:nvSpPr>
              <p:spPr>
                <a:xfrm rot="10800000">
                  <a:off x="8056884" y="2999493"/>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61" name="Google Shape;1792;p85">
                  <a:extLst>
                    <a:ext uri="{FF2B5EF4-FFF2-40B4-BE49-F238E27FC236}">
                      <a16:creationId xmlns:a16="http://schemas.microsoft.com/office/drawing/2014/main" id="{7CC66EEA-7B4B-E048-A5EF-B5CEA31419A2}"/>
                    </a:ext>
                  </a:extLst>
                </p:cNvPr>
                <p:cNvSpPr/>
                <p:nvPr/>
              </p:nvSpPr>
              <p:spPr>
                <a:xfrm rot="10800000">
                  <a:off x="7755097" y="3264960"/>
                  <a:ext cx="260071"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62" name="Google Shape;1793;p85">
                  <a:extLst>
                    <a:ext uri="{FF2B5EF4-FFF2-40B4-BE49-F238E27FC236}">
                      <a16:creationId xmlns:a16="http://schemas.microsoft.com/office/drawing/2014/main" id="{423FAAB2-FF00-0140-831A-B03CBEE450DE}"/>
                    </a:ext>
                  </a:extLst>
                </p:cNvPr>
                <p:cNvSpPr/>
                <p:nvPr/>
              </p:nvSpPr>
              <p:spPr>
                <a:xfrm rot="10800000">
                  <a:off x="7923064" y="3248011"/>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63" name="Google Shape;1794;p85">
                  <a:extLst>
                    <a:ext uri="{FF2B5EF4-FFF2-40B4-BE49-F238E27FC236}">
                      <a16:creationId xmlns:a16="http://schemas.microsoft.com/office/drawing/2014/main" id="{847CFB9B-CDA3-0E42-B736-33F485BD6C31}"/>
                    </a:ext>
                  </a:extLst>
                </p:cNvPr>
                <p:cNvSpPr/>
                <p:nvPr/>
              </p:nvSpPr>
              <p:spPr>
                <a:xfrm rot="10800000">
                  <a:off x="7656622" y="2901600"/>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64" name="Google Shape;1795;p85">
                  <a:extLst>
                    <a:ext uri="{FF2B5EF4-FFF2-40B4-BE49-F238E27FC236}">
                      <a16:creationId xmlns:a16="http://schemas.microsoft.com/office/drawing/2014/main" id="{2A6CDA5E-DF89-9844-AFCB-7C62B550E616}"/>
                    </a:ext>
                  </a:extLst>
                </p:cNvPr>
                <p:cNvSpPr/>
                <p:nvPr/>
              </p:nvSpPr>
              <p:spPr>
                <a:xfrm rot="10800000">
                  <a:off x="7766518" y="3533231"/>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65" name="Google Shape;1796;p85">
                  <a:extLst>
                    <a:ext uri="{FF2B5EF4-FFF2-40B4-BE49-F238E27FC236}">
                      <a16:creationId xmlns:a16="http://schemas.microsoft.com/office/drawing/2014/main" id="{4AE0E2B9-0146-0144-A932-D1DA71019606}"/>
                    </a:ext>
                  </a:extLst>
                </p:cNvPr>
                <p:cNvSpPr/>
                <p:nvPr/>
              </p:nvSpPr>
              <p:spPr>
                <a:xfrm rot="10800000">
                  <a:off x="7648461" y="3565917"/>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66" name="Google Shape;1797;p85">
                  <a:extLst>
                    <a:ext uri="{FF2B5EF4-FFF2-40B4-BE49-F238E27FC236}">
                      <a16:creationId xmlns:a16="http://schemas.microsoft.com/office/drawing/2014/main" id="{CCAA9B6E-0638-614E-A29F-B85FD5111399}"/>
                    </a:ext>
                  </a:extLst>
                </p:cNvPr>
                <p:cNvSpPr/>
                <p:nvPr/>
              </p:nvSpPr>
              <p:spPr>
                <a:xfrm rot="10800000">
                  <a:off x="7789020" y="2787660"/>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67" name="Google Shape;1798;p85">
                  <a:extLst>
                    <a:ext uri="{FF2B5EF4-FFF2-40B4-BE49-F238E27FC236}">
                      <a16:creationId xmlns:a16="http://schemas.microsoft.com/office/drawing/2014/main" id="{044CD194-471B-174E-9BEA-002ED62850B7}"/>
                    </a:ext>
                  </a:extLst>
                </p:cNvPr>
                <p:cNvSpPr/>
                <p:nvPr/>
              </p:nvSpPr>
              <p:spPr>
                <a:xfrm rot="10800000">
                  <a:off x="7487232" y="3053128"/>
                  <a:ext cx="260072"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68" name="Google Shape;1799;p85">
                  <a:extLst>
                    <a:ext uri="{FF2B5EF4-FFF2-40B4-BE49-F238E27FC236}">
                      <a16:creationId xmlns:a16="http://schemas.microsoft.com/office/drawing/2014/main" id="{E01637AE-3272-E542-945E-F06511B5A978}"/>
                    </a:ext>
                  </a:extLst>
                </p:cNvPr>
                <p:cNvSpPr/>
                <p:nvPr/>
              </p:nvSpPr>
              <p:spPr>
                <a:xfrm rot="10800000">
                  <a:off x="7655198" y="3036180"/>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69" name="Google Shape;1800;p85">
                  <a:extLst>
                    <a:ext uri="{FF2B5EF4-FFF2-40B4-BE49-F238E27FC236}">
                      <a16:creationId xmlns:a16="http://schemas.microsoft.com/office/drawing/2014/main" id="{F8EF2E1F-F249-7E40-A3E2-39C0A2747210}"/>
                    </a:ext>
                  </a:extLst>
                </p:cNvPr>
                <p:cNvSpPr/>
                <p:nvPr/>
              </p:nvSpPr>
              <p:spPr>
                <a:xfrm rot="10800000">
                  <a:off x="7388759" y="2689768"/>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70" name="Google Shape;1801;p85">
                  <a:extLst>
                    <a:ext uri="{FF2B5EF4-FFF2-40B4-BE49-F238E27FC236}">
                      <a16:creationId xmlns:a16="http://schemas.microsoft.com/office/drawing/2014/main" id="{BE35FA1A-8233-9A4A-82D3-893979CF0BCA}"/>
                    </a:ext>
                  </a:extLst>
                </p:cNvPr>
                <p:cNvSpPr/>
                <p:nvPr/>
              </p:nvSpPr>
              <p:spPr>
                <a:xfrm rot="10800000">
                  <a:off x="7498654" y="3321400"/>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171" name="Google Shape;1802;p85">
                  <a:extLst>
                    <a:ext uri="{FF2B5EF4-FFF2-40B4-BE49-F238E27FC236}">
                      <a16:creationId xmlns:a16="http://schemas.microsoft.com/office/drawing/2014/main" id="{81C63B01-49C7-2A4A-B14C-514A66DC332D}"/>
                    </a:ext>
                  </a:extLst>
                </p:cNvPr>
                <p:cNvSpPr/>
                <p:nvPr/>
              </p:nvSpPr>
              <p:spPr>
                <a:xfrm rot="10800000">
                  <a:off x="7380591" y="3354090"/>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grpSp>
          <p:grpSp>
            <p:nvGrpSpPr>
              <p:cNvPr id="47" name="Group 46">
                <a:extLst>
                  <a:ext uri="{FF2B5EF4-FFF2-40B4-BE49-F238E27FC236}">
                    <a16:creationId xmlns:a16="http://schemas.microsoft.com/office/drawing/2014/main" id="{4B13CF24-EE75-534E-A874-77E9783BE830}"/>
                  </a:ext>
                </a:extLst>
              </p:cNvPr>
              <p:cNvGrpSpPr/>
              <p:nvPr/>
            </p:nvGrpSpPr>
            <p:grpSpPr>
              <a:xfrm>
                <a:off x="376236" y="6235096"/>
                <a:ext cx="1463200" cy="1463200"/>
                <a:chOff x="7564385" y="2177029"/>
                <a:chExt cx="1463200" cy="1463200"/>
              </a:xfrm>
            </p:grpSpPr>
            <p:sp>
              <p:nvSpPr>
                <p:cNvPr id="152" name="Google Shape;1833;p85">
                  <a:extLst>
                    <a:ext uri="{FF2B5EF4-FFF2-40B4-BE49-F238E27FC236}">
                      <a16:creationId xmlns:a16="http://schemas.microsoft.com/office/drawing/2014/main" id="{E4DFA9B2-14FC-5E45-9FA8-42C940FF10C9}"/>
                    </a:ext>
                  </a:extLst>
                </p:cNvPr>
                <p:cNvSpPr txBox="1">
                  <a:spLocks/>
                </p:cNvSpPr>
                <p:nvPr/>
              </p:nvSpPr>
              <p:spPr>
                <a:xfrm>
                  <a:off x="7564385" y="2177029"/>
                  <a:ext cx="1463200" cy="1463200"/>
                </a:xfrm>
                <a:prstGeom prst="ellipse">
                  <a:avLst/>
                </a:prstGeom>
                <a:solidFill>
                  <a:schemeClr val="accent6"/>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FFF"/>
                    </a:buClr>
                    <a:buSzPts val="5400"/>
                    <a:buFont typeface="Exo 2 Regular"/>
                    <a:buNone/>
                    <a:defRPr sz="100" b="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b="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b="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9pPr>
                </a:lstStyle>
                <a:p>
                  <a:pPr marL="609585" indent="-304792">
                    <a:buSzPts val="4100"/>
                  </a:pPr>
                  <a:r>
                    <a:rPr lang="en" dirty="0"/>
                    <a:t>  </a:t>
                  </a:r>
                </a:p>
              </p:txBody>
            </p:sp>
            <p:grpSp>
              <p:nvGrpSpPr>
                <p:cNvPr id="275" name="Google Shape;3246;p74">
                  <a:extLst>
                    <a:ext uri="{FF2B5EF4-FFF2-40B4-BE49-F238E27FC236}">
                      <a16:creationId xmlns:a16="http://schemas.microsoft.com/office/drawing/2014/main" id="{1F900F9F-6145-0F43-8C46-6606485F1BA2}"/>
                    </a:ext>
                  </a:extLst>
                </p:cNvPr>
                <p:cNvGrpSpPr/>
                <p:nvPr/>
              </p:nvGrpSpPr>
              <p:grpSpPr>
                <a:xfrm>
                  <a:off x="7888064" y="2500708"/>
                  <a:ext cx="815843" cy="815843"/>
                  <a:chOff x="9781120" y="5474869"/>
                  <a:chExt cx="704850" cy="704850"/>
                </a:xfrm>
              </p:grpSpPr>
              <p:sp>
                <p:nvSpPr>
                  <p:cNvPr id="276" name="Google Shape;3247;p74">
                    <a:extLst>
                      <a:ext uri="{FF2B5EF4-FFF2-40B4-BE49-F238E27FC236}">
                        <a16:creationId xmlns:a16="http://schemas.microsoft.com/office/drawing/2014/main" id="{70BD00CB-3ABA-ED4C-8356-D13437CCB9AA}"/>
                      </a:ext>
                    </a:extLst>
                  </p:cNvPr>
                  <p:cNvSpPr/>
                  <p:nvPr/>
                </p:nvSpPr>
                <p:spPr>
                  <a:xfrm>
                    <a:off x="9781120" y="5474869"/>
                    <a:ext cx="704850" cy="704850"/>
                  </a:xfrm>
                  <a:custGeom>
                    <a:avLst/>
                    <a:gdLst/>
                    <a:ahLst/>
                    <a:cxnLst/>
                    <a:rect l="l" t="t" r="r" b="b"/>
                    <a:pathLst>
                      <a:path w="704850" h="704850" extrusionOk="0">
                        <a:moveTo>
                          <a:pt x="704850" y="352425"/>
                        </a:moveTo>
                        <a:cubicBezTo>
                          <a:pt x="704850" y="547064"/>
                          <a:pt x="547064" y="704850"/>
                          <a:pt x="352425" y="704850"/>
                        </a:cubicBezTo>
                        <a:cubicBezTo>
                          <a:pt x="157786" y="704850"/>
                          <a:pt x="0" y="547064"/>
                          <a:pt x="0" y="352425"/>
                        </a:cubicBezTo>
                        <a:cubicBezTo>
                          <a:pt x="0" y="157786"/>
                          <a:pt x="157786" y="0"/>
                          <a:pt x="352425" y="0"/>
                        </a:cubicBezTo>
                        <a:cubicBezTo>
                          <a:pt x="547064" y="0"/>
                          <a:pt x="704850" y="157786"/>
                          <a:pt x="704850" y="352425"/>
                        </a:cubicBezTo>
                        <a:close/>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77" name="Google Shape;3248;p74">
                    <a:extLst>
                      <a:ext uri="{FF2B5EF4-FFF2-40B4-BE49-F238E27FC236}">
                        <a16:creationId xmlns:a16="http://schemas.microsoft.com/office/drawing/2014/main" id="{69F0890F-878A-5E41-85BC-41FC462303EC}"/>
                      </a:ext>
                    </a:extLst>
                  </p:cNvPr>
                  <p:cNvSpPr/>
                  <p:nvPr/>
                </p:nvSpPr>
                <p:spPr>
                  <a:xfrm>
                    <a:off x="10133545" y="5474869"/>
                    <a:ext cx="195262" cy="704850"/>
                  </a:xfrm>
                  <a:custGeom>
                    <a:avLst/>
                    <a:gdLst/>
                    <a:ahLst/>
                    <a:cxnLst/>
                    <a:rect l="l" t="t" r="r" b="b"/>
                    <a:pathLst>
                      <a:path w="195262" h="704850" extrusionOk="0">
                        <a:moveTo>
                          <a:pt x="0" y="0"/>
                        </a:moveTo>
                        <a:cubicBezTo>
                          <a:pt x="109538" y="0"/>
                          <a:pt x="198787" y="157782"/>
                          <a:pt x="198787" y="352425"/>
                        </a:cubicBezTo>
                        <a:cubicBezTo>
                          <a:pt x="198787" y="547068"/>
                          <a:pt x="109776" y="704850"/>
                          <a:pt x="0" y="704850"/>
                        </a:cubicBez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78" name="Google Shape;3249;p74">
                    <a:extLst>
                      <a:ext uri="{FF2B5EF4-FFF2-40B4-BE49-F238E27FC236}">
                        <a16:creationId xmlns:a16="http://schemas.microsoft.com/office/drawing/2014/main" id="{CABAF983-997E-034D-975C-ACD1CF86E013}"/>
                      </a:ext>
                    </a:extLst>
                  </p:cNvPr>
                  <p:cNvSpPr/>
                  <p:nvPr/>
                </p:nvSpPr>
                <p:spPr>
                  <a:xfrm>
                    <a:off x="9934758" y="5474869"/>
                    <a:ext cx="195262" cy="704850"/>
                  </a:xfrm>
                  <a:custGeom>
                    <a:avLst/>
                    <a:gdLst/>
                    <a:ahLst/>
                    <a:cxnLst/>
                    <a:rect l="l" t="t" r="r" b="b"/>
                    <a:pathLst>
                      <a:path w="195262" h="704850" extrusionOk="0">
                        <a:moveTo>
                          <a:pt x="198787" y="704850"/>
                        </a:moveTo>
                        <a:cubicBezTo>
                          <a:pt x="89249" y="704850"/>
                          <a:pt x="0" y="547068"/>
                          <a:pt x="0" y="352425"/>
                        </a:cubicBezTo>
                        <a:cubicBezTo>
                          <a:pt x="0" y="157782"/>
                          <a:pt x="89249" y="0"/>
                          <a:pt x="198787" y="0"/>
                        </a:cubicBez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79" name="Google Shape;3250;p74">
                    <a:extLst>
                      <a:ext uri="{FF2B5EF4-FFF2-40B4-BE49-F238E27FC236}">
                        <a16:creationId xmlns:a16="http://schemas.microsoft.com/office/drawing/2014/main" id="{AB020FE3-FBBE-9B41-9A55-A650EBED9959}"/>
                      </a:ext>
                    </a:extLst>
                  </p:cNvPr>
                  <p:cNvSpPr/>
                  <p:nvPr/>
                </p:nvSpPr>
                <p:spPr>
                  <a:xfrm>
                    <a:off x="10133545" y="5474869"/>
                    <a:ext cx="4800" cy="352425"/>
                  </a:xfrm>
                  <a:custGeom>
                    <a:avLst/>
                    <a:gdLst/>
                    <a:ahLst/>
                    <a:cxnLst/>
                    <a:rect l="l" t="t" r="r" b="b"/>
                    <a:pathLst>
                      <a:path w="120000" h="352425" extrusionOk="0">
                        <a:moveTo>
                          <a:pt x="0" y="0"/>
                        </a:moveTo>
                        <a:lnTo>
                          <a:pt x="0" y="352425"/>
                        </a:ln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80" name="Google Shape;3251;p74">
                    <a:extLst>
                      <a:ext uri="{FF2B5EF4-FFF2-40B4-BE49-F238E27FC236}">
                        <a16:creationId xmlns:a16="http://schemas.microsoft.com/office/drawing/2014/main" id="{10D90891-5979-674C-BE9C-52DD3CE6BD5B}"/>
                      </a:ext>
                    </a:extLst>
                  </p:cNvPr>
                  <p:cNvSpPr/>
                  <p:nvPr/>
                </p:nvSpPr>
                <p:spPr>
                  <a:xfrm>
                    <a:off x="10133545" y="5474869"/>
                    <a:ext cx="195262" cy="352425"/>
                  </a:xfrm>
                  <a:custGeom>
                    <a:avLst/>
                    <a:gdLst/>
                    <a:ahLst/>
                    <a:cxnLst/>
                    <a:rect l="l" t="t" r="r" b="b"/>
                    <a:pathLst>
                      <a:path w="195262" h="352425" extrusionOk="0">
                        <a:moveTo>
                          <a:pt x="0" y="0"/>
                        </a:moveTo>
                        <a:cubicBezTo>
                          <a:pt x="109538" y="0"/>
                          <a:pt x="198787" y="157782"/>
                          <a:pt x="198787" y="352425"/>
                        </a:cubicBez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81" name="Google Shape;3252;p74">
                    <a:extLst>
                      <a:ext uri="{FF2B5EF4-FFF2-40B4-BE49-F238E27FC236}">
                        <a16:creationId xmlns:a16="http://schemas.microsoft.com/office/drawing/2014/main" id="{A1D2E072-4F1D-4749-9CBC-94D6BEBF9602}"/>
                      </a:ext>
                    </a:extLst>
                  </p:cNvPr>
                  <p:cNvSpPr/>
                  <p:nvPr/>
                </p:nvSpPr>
                <p:spPr>
                  <a:xfrm>
                    <a:off x="9934758" y="5474869"/>
                    <a:ext cx="195262" cy="352425"/>
                  </a:xfrm>
                  <a:custGeom>
                    <a:avLst/>
                    <a:gdLst/>
                    <a:ahLst/>
                    <a:cxnLst/>
                    <a:rect l="l" t="t" r="r" b="b"/>
                    <a:pathLst>
                      <a:path w="195262" h="352425" extrusionOk="0">
                        <a:moveTo>
                          <a:pt x="0" y="352425"/>
                        </a:moveTo>
                        <a:cubicBezTo>
                          <a:pt x="0" y="157782"/>
                          <a:pt x="89249" y="0"/>
                          <a:pt x="198787" y="0"/>
                        </a:cubicBez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82" name="Google Shape;3253;p74">
                    <a:extLst>
                      <a:ext uri="{FF2B5EF4-FFF2-40B4-BE49-F238E27FC236}">
                        <a16:creationId xmlns:a16="http://schemas.microsoft.com/office/drawing/2014/main" id="{BBCFC50F-EB98-B344-8CC0-AD0F5D58CEDF}"/>
                      </a:ext>
                    </a:extLst>
                  </p:cNvPr>
                  <p:cNvSpPr/>
                  <p:nvPr/>
                </p:nvSpPr>
                <p:spPr>
                  <a:xfrm>
                    <a:off x="9857320" y="5827294"/>
                    <a:ext cx="552450" cy="4800"/>
                  </a:xfrm>
                  <a:custGeom>
                    <a:avLst/>
                    <a:gdLst/>
                    <a:ahLst/>
                    <a:cxnLst/>
                    <a:rect l="l" t="t" r="r" b="b"/>
                    <a:pathLst>
                      <a:path w="552450" h="120000" extrusionOk="0">
                        <a:moveTo>
                          <a:pt x="0" y="0"/>
                        </a:moveTo>
                        <a:lnTo>
                          <a:pt x="552450" y="0"/>
                        </a:ln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83" name="Google Shape;3254;p74">
                    <a:extLst>
                      <a:ext uri="{FF2B5EF4-FFF2-40B4-BE49-F238E27FC236}">
                        <a16:creationId xmlns:a16="http://schemas.microsoft.com/office/drawing/2014/main" id="{139BE60C-8B89-3D46-BC2B-8BF81AD51066}"/>
                      </a:ext>
                    </a:extLst>
                  </p:cNvPr>
                  <p:cNvSpPr/>
                  <p:nvPr/>
                </p:nvSpPr>
                <p:spPr>
                  <a:xfrm>
                    <a:off x="9904945" y="5665369"/>
                    <a:ext cx="457200" cy="4800"/>
                  </a:xfrm>
                  <a:custGeom>
                    <a:avLst/>
                    <a:gdLst/>
                    <a:ahLst/>
                    <a:cxnLst/>
                    <a:rect l="l" t="t" r="r" b="b"/>
                    <a:pathLst>
                      <a:path w="457200" h="120000" extrusionOk="0">
                        <a:moveTo>
                          <a:pt x="0" y="0"/>
                        </a:moveTo>
                        <a:lnTo>
                          <a:pt x="457200" y="0"/>
                        </a:ln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84" name="Google Shape;3255;p74">
                    <a:extLst>
                      <a:ext uri="{FF2B5EF4-FFF2-40B4-BE49-F238E27FC236}">
                        <a16:creationId xmlns:a16="http://schemas.microsoft.com/office/drawing/2014/main" id="{609EB703-EB1B-EE44-A82F-D150212FF051}"/>
                      </a:ext>
                    </a:extLst>
                  </p:cNvPr>
                  <p:cNvSpPr/>
                  <p:nvPr/>
                </p:nvSpPr>
                <p:spPr>
                  <a:xfrm>
                    <a:off x="9904945" y="5989219"/>
                    <a:ext cx="457200" cy="4800"/>
                  </a:xfrm>
                  <a:custGeom>
                    <a:avLst/>
                    <a:gdLst/>
                    <a:ahLst/>
                    <a:cxnLst/>
                    <a:rect l="l" t="t" r="r" b="b"/>
                    <a:pathLst>
                      <a:path w="457200" h="120000" extrusionOk="0">
                        <a:moveTo>
                          <a:pt x="0" y="0"/>
                        </a:moveTo>
                        <a:lnTo>
                          <a:pt x="457200" y="0"/>
                        </a:ln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85" name="Google Shape;3256;p74">
                    <a:extLst>
                      <a:ext uri="{FF2B5EF4-FFF2-40B4-BE49-F238E27FC236}">
                        <a16:creationId xmlns:a16="http://schemas.microsoft.com/office/drawing/2014/main" id="{8AF1EAA6-251C-FC40-8976-D628413888B3}"/>
                      </a:ext>
                    </a:extLst>
                  </p:cNvPr>
                  <p:cNvSpPr/>
                  <p:nvPr/>
                </p:nvSpPr>
                <p:spPr>
                  <a:xfrm>
                    <a:off x="10133545" y="5474869"/>
                    <a:ext cx="4800" cy="704850"/>
                  </a:xfrm>
                  <a:custGeom>
                    <a:avLst/>
                    <a:gdLst/>
                    <a:ahLst/>
                    <a:cxnLst/>
                    <a:rect l="l" t="t" r="r" b="b"/>
                    <a:pathLst>
                      <a:path w="120000" h="704850" extrusionOk="0">
                        <a:moveTo>
                          <a:pt x="0" y="0"/>
                        </a:moveTo>
                        <a:lnTo>
                          <a:pt x="0" y="704850"/>
                        </a:ln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sp>
          <p:nvSpPr>
            <p:cNvPr id="192" name="Google Shape;1825;p85">
              <a:extLst>
                <a:ext uri="{FF2B5EF4-FFF2-40B4-BE49-F238E27FC236}">
                  <a16:creationId xmlns:a16="http://schemas.microsoft.com/office/drawing/2014/main" id="{39386F03-1A66-E244-9742-09E68786743F}"/>
                </a:ext>
              </a:extLst>
            </p:cNvPr>
            <p:cNvSpPr txBox="1">
              <a:spLocks/>
            </p:cNvSpPr>
            <p:nvPr/>
          </p:nvSpPr>
          <p:spPr>
            <a:xfrm>
              <a:off x="5834025" y="3410968"/>
              <a:ext cx="2167128" cy="89543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666666"/>
                </a:buClr>
                <a:buSzPts val="2000"/>
                <a:buFont typeface="Exo 2 Regular"/>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2pPr>
              <a:lvl3pPr marL="1371600" marR="0" lvl="2"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3pPr>
              <a:lvl4pPr marL="1828800" marR="0" lvl="3"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4pPr>
              <a:lvl5pPr marL="2286000" marR="0" lvl="4"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9pPr>
            </a:lstStyle>
            <a:p>
              <a:pPr marL="0" lvl="0" indent="0" algn="l">
                <a:buSzPts val="1200"/>
              </a:pPr>
              <a:r>
                <a:rPr lang="en-US" sz="1400" dirty="0">
                  <a:solidFill>
                    <a:schemeClr val="tx1"/>
                  </a:solidFill>
                </a:rPr>
                <a:t>Global presence increasingly necessary</a:t>
              </a:r>
            </a:p>
          </p:txBody>
        </p:sp>
      </p:grpSp>
      <p:grpSp>
        <p:nvGrpSpPr>
          <p:cNvPr id="218" name="Group 217">
            <a:extLst>
              <a:ext uri="{FF2B5EF4-FFF2-40B4-BE49-F238E27FC236}">
                <a16:creationId xmlns:a16="http://schemas.microsoft.com/office/drawing/2014/main" id="{B6D87E59-3867-CA4B-89BE-179B782B4320}"/>
              </a:ext>
            </a:extLst>
          </p:cNvPr>
          <p:cNvGrpSpPr/>
          <p:nvPr/>
        </p:nvGrpSpPr>
        <p:grpSpPr>
          <a:xfrm>
            <a:off x="8165188" y="1848852"/>
            <a:ext cx="3692616" cy="1415389"/>
            <a:chOff x="451888" y="3287630"/>
            <a:chExt cx="3692616" cy="1415389"/>
          </a:xfrm>
        </p:grpSpPr>
        <p:grpSp>
          <p:nvGrpSpPr>
            <p:cNvPr id="219" name="Group 218">
              <a:extLst>
                <a:ext uri="{FF2B5EF4-FFF2-40B4-BE49-F238E27FC236}">
                  <a16:creationId xmlns:a16="http://schemas.microsoft.com/office/drawing/2014/main" id="{5D9EC16F-CB7F-714C-9CFD-12D2D851D609}"/>
                </a:ext>
              </a:extLst>
            </p:cNvPr>
            <p:cNvGrpSpPr/>
            <p:nvPr/>
          </p:nvGrpSpPr>
          <p:grpSpPr>
            <a:xfrm>
              <a:off x="451888" y="3287630"/>
              <a:ext cx="1390429" cy="1415389"/>
              <a:chOff x="308690" y="3766617"/>
              <a:chExt cx="1645525" cy="1675064"/>
            </a:xfrm>
          </p:grpSpPr>
          <p:grpSp>
            <p:nvGrpSpPr>
              <p:cNvPr id="221" name="Group 220">
                <a:extLst>
                  <a:ext uri="{FF2B5EF4-FFF2-40B4-BE49-F238E27FC236}">
                    <a16:creationId xmlns:a16="http://schemas.microsoft.com/office/drawing/2014/main" id="{04329CBC-EB34-1140-814D-4F0632C1D2ED}"/>
                  </a:ext>
                </a:extLst>
              </p:cNvPr>
              <p:cNvGrpSpPr/>
              <p:nvPr/>
            </p:nvGrpSpPr>
            <p:grpSpPr>
              <a:xfrm>
                <a:off x="308690" y="4279693"/>
                <a:ext cx="1172598" cy="1161988"/>
                <a:chOff x="7380591" y="2689768"/>
                <a:chExt cx="1172598" cy="1161988"/>
              </a:xfrm>
            </p:grpSpPr>
            <p:sp>
              <p:nvSpPr>
                <p:cNvPr id="231" name="Google Shape;1785;p85">
                  <a:extLst>
                    <a:ext uri="{FF2B5EF4-FFF2-40B4-BE49-F238E27FC236}">
                      <a16:creationId xmlns:a16="http://schemas.microsoft.com/office/drawing/2014/main" id="{64BF6068-41AF-534D-BAA4-147BD9CD446F}"/>
                    </a:ext>
                  </a:extLst>
                </p:cNvPr>
                <p:cNvSpPr/>
                <p:nvPr/>
              </p:nvSpPr>
              <p:spPr>
                <a:xfrm rot="10800000">
                  <a:off x="8324748" y="3211324"/>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32" name="Google Shape;1786;p85">
                  <a:extLst>
                    <a:ext uri="{FF2B5EF4-FFF2-40B4-BE49-F238E27FC236}">
                      <a16:creationId xmlns:a16="http://schemas.microsoft.com/office/drawing/2014/main" id="{89A437F6-1E6D-3E4C-96BD-665D68A5C533}"/>
                    </a:ext>
                  </a:extLst>
                </p:cNvPr>
                <p:cNvSpPr/>
                <p:nvPr/>
              </p:nvSpPr>
              <p:spPr>
                <a:xfrm rot="10800000">
                  <a:off x="8022961" y="3476793"/>
                  <a:ext cx="260071"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33" name="Google Shape;1787;p85">
                  <a:extLst>
                    <a:ext uri="{FF2B5EF4-FFF2-40B4-BE49-F238E27FC236}">
                      <a16:creationId xmlns:a16="http://schemas.microsoft.com/office/drawing/2014/main" id="{833E7DC1-ACAD-1241-870F-B79F9D8C5BA8}"/>
                    </a:ext>
                  </a:extLst>
                </p:cNvPr>
                <p:cNvSpPr/>
                <p:nvPr/>
              </p:nvSpPr>
              <p:spPr>
                <a:xfrm rot="10800000">
                  <a:off x="8190927" y="3459844"/>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34" name="Google Shape;1788;p85">
                  <a:extLst>
                    <a:ext uri="{FF2B5EF4-FFF2-40B4-BE49-F238E27FC236}">
                      <a16:creationId xmlns:a16="http://schemas.microsoft.com/office/drawing/2014/main" id="{47CFC291-4CAD-B243-B06E-E19BD8A92949}"/>
                    </a:ext>
                  </a:extLst>
                </p:cNvPr>
                <p:cNvSpPr/>
                <p:nvPr/>
              </p:nvSpPr>
              <p:spPr>
                <a:xfrm rot="10800000">
                  <a:off x="7924485" y="3113433"/>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35" name="Google Shape;1789;p85">
                  <a:extLst>
                    <a:ext uri="{FF2B5EF4-FFF2-40B4-BE49-F238E27FC236}">
                      <a16:creationId xmlns:a16="http://schemas.microsoft.com/office/drawing/2014/main" id="{C82757DF-F834-D744-BD5A-AA9700423952}"/>
                    </a:ext>
                  </a:extLst>
                </p:cNvPr>
                <p:cNvSpPr/>
                <p:nvPr/>
              </p:nvSpPr>
              <p:spPr>
                <a:xfrm rot="10800000">
                  <a:off x="8034385" y="3745064"/>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36" name="Google Shape;1790;p85">
                  <a:extLst>
                    <a:ext uri="{FF2B5EF4-FFF2-40B4-BE49-F238E27FC236}">
                      <a16:creationId xmlns:a16="http://schemas.microsoft.com/office/drawing/2014/main" id="{0681A38C-6786-AB44-9D29-0C49279D1ED8}"/>
                    </a:ext>
                  </a:extLst>
                </p:cNvPr>
                <p:cNvSpPr/>
                <p:nvPr/>
              </p:nvSpPr>
              <p:spPr>
                <a:xfrm rot="10800000">
                  <a:off x="7916331" y="3777749"/>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37" name="Google Shape;1791;p85">
                  <a:extLst>
                    <a:ext uri="{FF2B5EF4-FFF2-40B4-BE49-F238E27FC236}">
                      <a16:creationId xmlns:a16="http://schemas.microsoft.com/office/drawing/2014/main" id="{9228E892-0D7C-7B44-9D08-BA1DA45F5AEA}"/>
                    </a:ext>
                  </a:extLst>
                </p:cNvPr>
                <p:cNvSpPr/>
                <p:nvPr/>
              </p:nvSpPr>
              <p:spPr>
                <a:xfrm rot="10800000">
                  <a:off x="8056884" y="2999493"/>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38" name="Google Shape;1792;p85">
                  <a:extLst>
                    <a:ext uri="{FF2B5EF4-FFF2-40B4-BE49-F238E27FC236}">
                      <a16:creationId xmlns:a16="http://schemas.microsoft.com/office/drawing/2014/main" id="{02BAB9A6-135C-264B-8BFD-A22CDA9703B8}"/>
                    </a:ext>
                  </a:extLst>
                </p:cNvPr>
                <p:cNvSpPr/>
                <p:nvPr/>
              </p:nvSpPr>
              <p:spPr>
                <a:xfrm rot="10800000">
                  <a:off x="7755097" y="3264960"/>
                  <a:ext cx="260071"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39" name="Google Shape;1793;p85">
                  <a:extLst>
                    <a:ext uri="{FF2B5EF4-FFF2-40B4-BE49-F238E27FC236}">
                      <a16:creationId xmlns:a16="http://schemas.microsoft.com/office/drawing/2014/main" id="{DB06A035-F4CD-8C47-8D85-9ED29D04C498}"/>
                    </a:ext>
                  </a:extLst>
                </p:cNvPr>
                <p:cNvSpPr/>
                <p:nvPr/>
              </p:nvSpPr>
              <p:spPr>
                <a:xfrm rot="10800000">
                  <a:off x="7923064" y="3248011"/>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40" name="Google Shape;1794;p85">
                  <a:extLst>
                    <a:ext uri="{FF2B5EF4-FFF2-40B4-BE49-F238E27FC236}">
                      <a16:creationId xmlns:a16="http://schemas.microsoft.com/office/drawing/2014/main" id="{8FD1F8CA-719E-9C40-AB98-4A9096E8412A}"/>
                    </a:ext>
                  </a:extLst>
                </p:cNvPr>
                <p:cNvSpPr/>
                <p:nvPr/>
              </p:nvSpPr>
              <p:spPr>
                <a:xfrm rot="10800000">
                  <a:off x="7656622" y="2901600"/>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41" name="Google Shape;1795;p85">
                  <a:extLst>
                    <a:ext uri="{FF2B5EF4-FFF2-40B4-BE49-F238E27FC236}">
                      <a16:creationId xmlns:a16="http://schemas.microsoft.com/office/drawing/2014/main" id="{E104AB0C-410F-7547-A8B4-A6EB9DB9E505}"/>
                    </a:ext>
                  </a:extLst>
                </p:cNvPr>
                <p:cNvSpPr/>
                <p:nvPr/>
              </p:nvSpPr>
              <p:spPr>
                <a:xfrm rot="10800000">
                  <a:off x="7766518" y="3533231"/>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42" name="Google Shape;1796;p85">
                  <a:extLst>
                    <a:ext uri="{FF2B5EF4-FFF2-40B4-BE49-F238E27FC236}">
                      <a16:creationId xmlns:a16="http://schemas.microsoft.com/office/drawing/2014/main" id="{6375BD24-0655-8640-BDCE-F5F0270BAC20}"/>
                    </a:ext>
                  </a:extLst>
                </p:cNvPr>
                <p:cNvSpPr/>
                <p:nvPr/>
              </p:nvSpPr>
              <p:spPr>
                <a:xfrm rot="10800000">
                  <a:off x="7648461" y="3565917"/>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43" name="Google Shape;1797;p85">
                  <a:extLst>
                    <a:ext uri="{FF2B5EF4-FFF2-40B4-BE49-F238E27FC236}">
                      <a16:creationId xmlns:a16="http://schemas.microsoft.com/office/drawing/2014/main" id="{179BAD6F-3F4A-984E-9D81-78F16F317BAB}"/>
                    </a:ext>
                  </a:extLst>
                </p:cNvPr>
                <p:cNvSpPr/>
                <p:nvPr/>
              </p:nvSpPr>
              <p:spPr>
                <a:xfrm rot="10800000">
                  <a:off x="7789020" y="2787660"/>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44" name="Google Shape;1798;p85">
                  <a:extLst>
                    <a:ext uri="{FF2B5EF4-FFF2-40B4-BE49-F238E27FC236}">
                      <a16:creationId xmlns:a16="http://schemas.microsoft.com/office/drawing/2014/main" id="{8ED8E1FB-E418-3B49-A848-0D4AF53F844A}"/>
                    </a:ext>
                  </a:extLst>
                </p:cNvPr>
                <p:cNvSpPr/>
                <p:nvPr/>
              </p:nvSpPr>
              <p:spPr>
                <a:xfrm rot="10800000">
                  <a:off x="7487232" y="3053128"/>
                  <a:ext cx="260072"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45" name="Google Shape;1799;p85">
                  <a:extLst>
                    <a:ext uri="{FF2B5EF4-FFF2-40B4-BE49-F238E27FC236}">
                      <a16:creationId xmlns:a16="http://schemas.microsoft.com/office/drawing/2014/main" id="{48882D33-95F5-EE4D-B3DC-A3EA35E13403}"/>
                    </a:ext>
                  </a:extLst>
                </p:cNvPr>
                <p:cNvSpPr/>
                <p:nvPr/>
              </p:nvSpPr>
              <p:spPr>
                <a:xfrm rot="10800000">
                  <a:off x="7655198" y="3036180"/>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46" name="Google Shape;1800;p85">
                  <a:extLst>
                    <a:ext uri="{FF2B5EF4-FFF2-40B4-BE49-F238E27FC236}">
                      <a16:creationId xmlns:a16="http://schemas.microsoft.com/office/drawing/2014/main" id="{37DD33E4-12E6-6D47-A532-BD8F62E7F2B8}"/>
                    </a:ext>
                  </a:extLst>
                </p:cNvPr>
                <p:cNvSpPr/>
                <p:nvPr/>
              </p:nvSpPr>
              <p:spPr>
                <a:xfrm rot="10800000">
                  <a:off x="7388759" y="2689768"/>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47" name="Google Shape;1801;p85">
                  <a:extLst>
                    <a:ext uri="{FF2B5EF4-FFF2-40B4-BE49-F238E27FC236}">
                      <a16:creationId xmlns:a16="http://schemas.microsoft.com/office/drawing/2014/main" id="{739A56E2-FF86-5245-8E01-79A40119E05C}"/>
                    </a:ext>
                  </a:extLst>
                </p:cNvPr>
                <p:cNvSpPr/>
                <p:nvPr/>
              </p:nvSpPr>
              <p:spPr>
                <a:xfrm rot="10800000">
                  <a:off x="7498654" y="3321400"/>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48" name="Google Shape;1802;p85">
                  <a:extLst>
                    <a:ext uri="{FF2B5EF4-FFF2-40B4-BE49-F238E27FC236}">
                      <a16:creationId xmlns:a16="http://schemas.microsoft.com/office/drawing/2014/main" id="{B4E7361F-8829-C74C-8A04-6230BD8187AD}"/>
                    </a:ext>
                  </a:extLst>
                </p:cNvPr>
                <p:cNvSpPr/>
                <p:nvPr/>
              </p:nvSpPr>
              <p:spPr>
                <a:xfrm rot="10800000">
                  <a:off x="7380591" y="3354090"/>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grpSp>
          <p:sp>
            <p:nvSpPr>
              <p:cNvPr id="222" name="Google Shape;1833;p85">
                <a:extLst>
                  <a:ext uri="{FF2B5EF4-FFF2-40B4-BE49-F238E27FC236}">
                    <a16:creationId xmlns:a16="http://schemas.microsoft.com/office/drawing/2014/main" id="{AF758855-3EFD-D745-9C27-F203207E0882}"/>
                  </a:ext>
                </a:extLst>
              </p:cNvPr>
              <p:cNvSpPr txBox="1">
                <a:spLocks/>
              </p:cNvSpPr>
              <p:nvPr/>
            </p:nvSpPr>
            <p:spPr>
              <a:xfrm>
                <a:off x="491015" y="3766617"/>
                <a:ext cx="1463200" cy="1463200"/>
              </a:xfrm>
              <a:prstGeom prst="ellipse">
                <a:avLst/>
              </a:prstGeom>
              <a:solidFill>
                <a:schemeClr val="tx2"/>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FFF"/>
                  </a:buClr>
                  <a:buSzPts val="5400"/>
                  <a:buFont typeface="Exo 2 Regular"/>
                  <a:buNone/>
                  <a:defRPr sz="100" b="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b="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b="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9pPr>
              </a:lstStyle>
              <a:p>
                <a:pPr marL="609585" indent="-304792">
                  <a:buSzPts val="4100"/>
                </a:pPr>
                <a:r>
                  <a:rPr lang="en" dirty="0"/>
                  <a:t>  </a:t>
                </a:r>
              </a:p>
            </p:txBody>
          </p:sp>
          <p:grpSp>
            <p:nvGrpSpPr>
              <p:cNvPr id="223" name="Google Shape;2925;p73">
                <a:extLst>
                  <a:ext uri="{FF2B5EF4-FFF2-40B4-BE49-F238E27FC236}">
                    <a16:creationId xmlns:a16="http://schemas.microsoft.com/office/drawing/2014/main" id="{4D3D531B-B8CF-2D4A-BE33-63B39293B8CC}"/>
                  </a:ext>
                </a:extLst>
              </p:cNvPr>
              <p:cNvGrpSpPr/>
              <p:nvPr/>
            </p:nvGrpSpPr>
            <p:grpSpPr>
              <a:xfrm>
                <a:off x="810158" y="4085760"/>
                <a:ext cx="824915" cy="824915"/>
                <a:chOff x="7076805" y="3772787"/>
                <a:chExt cx="704850" cy="704850"/>
              </a:xfrm>
            </p:grpSpPr>
            <p:sp>
              <p:nvSpPr>
                <p:cNvPr id="224" name="Google Shape;2926;p73">
                  <a:extLst>
                    <a:ext uri="{FF2B5EF4-FFF2-40B4-BE49-F238E27FC236}">
                      <a16:creationId xmlns:a16="http://schemas.microsoft.com/office/drawing/2014/main" id="{D2FE3B3F-BB67-9A4A-AD49-2ABE1AF204C4}"/>
                    </a:ext>
                  </a:extLst>
                </p:cNvPr>
                <p:cNvSpPr/>
                <p:nvPr/>
              </p:nvSpPr>
              <p:spPr>
                <a:xfrm>
                  <a:off x="7076805" y="3772787"/>
                  <a:ext cx="400050" cy="452437"/>
                </a:xfrm>
                <a:custGeom>
                  <a:avLst/>
                  <a:gdLst/>
                  <a:ahLst/>
                  <a:cxnLst/>
                  <a:rect l="l" t="t" r="r" b="b"/>
                  <a:pathLst>
                    <a:path w="400050" h="452437" extrusionOk="0">
                      <a:moveTo>
                        <a:pt x="400050" y="180975"/>
                      </a:moveTo>
                      <a:lnTo>
                        <a:pt x="400050" y="95250"/>
                      </a:lnTo>
                      <a:cubicBezTo>
                        <a:pt x="400050" y="44529"/>
                        <a:pt x="313992" y="0"/>
                        <a:pt x="200025" y="0"/>
                      </a:cubicBezTo>
                      <a:cubicBezTo>
                        <a:pt x="86058" y="0"/>
                        <a:pt x="0" y="41100"/>
                        <a:pt x="0" y="91821"/>
                      </a:cubicBezTo>
                      <a:lnTo>
                        <a:pt x="0" y="366713"/>
                      </a:lnTo>
                      <a:cubicBezTo>
                        <a:pt x="0" y="411004"/>
                        <a:pt x="71438" y="442913"/>
                        <a:pt x="166688" y="452438"/>
                      </a:cubicBez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27" name="Google Shape;2927;p73">
                  <a:extLst>
                    <a:ext uri="{FF2B5EF4-FFF2-40B4-BE49-F238E27FC236}">
                      <a16:creationId xmlns:a16="http://schemas.microsoft.com/office/drawing/2014/main" id="{24DE6BA8-C96A-5C4C-A2C7-A785D340E72C}"/>
                    </a:ext>
                  </a:extLst>
                </p:cNvPr>
                <p:cNvSpPr/>
                <p:nvPr/>
              </p:nvSpPr>
              <p:spPr>
                <a:xfrm>
                  <a:off x="7143480" y="4068062"/>
                  <a:ext cx="166687" cy="19050"/>
                </a:xfrm>
                <a:custGeom>
                  <a:avLst/>
                  <a:gdLst/>
                  <a:ahLst/>
                  <a:cxnLst/>
                  <a:rect l="l" t="t" r="r" b="b"/>
                  <a:pathLst>
                    <a:path w="166687" h="19050" extrusionOk="0">
                      <a:moveTo>
                        <a:pt x="171069" y="19717"/>
                      </a:moveTo>
                      <a:cubicBezTo>
                        <a:pt x="158925" y="20717"/>
                        <a:pt x="146304" y="21241"/>
                        <a:pt x="133350" y="21241"/>
                      </a:cubicBezTo>
                      <a:cubicBezTo>
                        <a:pt x="82487" y="21241"/>
                        <a:pt x="35957" y="13573"/>
                        <a:pt x="0" y="0"/>
                      </a:cubicBez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28" name="Google Shape;2928;p73">
                  <a:extLst>
                    <a:ext uri="{FF2B5EF4-FFF2-40B4-BE49-F238E27FC236}">
                      <a16:creationId xmlns:a16="http://schemas.microsoft.com/office/drawing/2014/main" id="{06F9EEB7-6CFF-4D48-8A77-05B73914BD43}"/>
                    </a:ext>
                  </a:extLst>
                </p:cNvPr>
                <p:cNvSpPr/>
                <p:nvPr/>
              </p:nvSpPr>
              <p:spPr>
                <a:xfrm>
                  <a:off x="7143480" y="3868037"/>
                  <a:ext cx="333375" cy="90487"/>
                </a:xfrm>
                <a:custGeom>
                  <a:avLst/>
                  <a:gdLst/>
                  <a:ahLst/>
                  <a:cxnLst/>
                  <a:rect l="l" t="t" r="r" b="b"/>
                  <a:pathLst>
                    <a:path w="333375" h="90487" extrusionOk="0">
                      <a:moveTo>
                        <a:pt x="0" y="66675"/>
                      </a:moveTo>
                      <a:cubicBezTo>
                        <a:pt x="42687" y="82453"/>
                        <a:pt x="87840" y="90516"/>
                        <a:pt x="133350" y="90488"/>
                      </a:cubicBezTo>
                      <a:cubicBezTo>
                        <a:pt x="247317" y="90488"/>
                        <a:pt x="333375" y="50721"/>
                        <a:pt x="333375" y="0"/>
                      </a:cubicBez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29" name="Google Shape;2929;p73">
                  <a:extLst>
                    <a:ext uri="{FF2B5EF4-FFF2-40B4-BE49-F238E27FC236}">
                      <a16:creationId xmlns:a16="http://schemas.microsoft.com/office/drawing/2014/main" id="{C5427398-C30F-8348-9584-6AB35C5755C3}"/>
                    </a:ext>
                  </a:extLst>
                </p:cNvPr>
                <p:cNvSpPr/>
                <p:nvPr/>
              </p:nvSpPr>
              <p:spPr>
                <a:xfrm>
                  <a:off x="7324455" y="4020437"/>
                  <a:ext cx="457200" cy="457200"/>
                </a:xfrm>
                <a:custGeom>
                  <a:avLst/>
                  <a:gdLst/>
                  <a:ahLst/>
                  <a:cxnLst/>
                  <a:rect l="l" t="t" r="r" b="b"/>
                  <a:pathLst>
                    <a:path w="457200" h="457200" extrusionOk="0">
                      <a:moveTo>
                        <a:pt x="80963" y="115062"/>
                      </a:moveTo>
                      <a:lnTo>
                        <a:pt x="68247" y="46815"/>
                      </a:lnTo>
                      <a:lnTo>
                        <a:pt x="141113" y="0"/>
                      </a:lnTo>
                      <a:lnTo>
                        <a:pt x="193929" y="48768"/>
                      </a:lnTo>
                      <a:lnTo>
                        <a:pt x="257699" y="48768"/>
                      </a:lnTo>
                      <a:lnTo>
                        <a:pt x="305086" y="0"/>
                      </a:lnTo>
                      <a:lnTo>
                        <a:pt x="387525" y="43386"/>
                      </a:lnTo>
                      <a:lnTo>
                        <a:pt x="365665" y="109680"/>
                      </a:lnTo>
                      <a:lnTo>
                        <a:pt x="402527" y="166735"/>
                      </a:lnTo>
                      <a:lnTo>
                        <a:pt x="457200" y="187214"/>
                      </a:lnTo>
                      <a:lnTo>
                        <a:pt x="457200" y="269081"/>
                      </a:lnTo>
                      <a:lnTo>
                        <a:pt x="406194" y="292513"/>
                      </a:lnTo>
                      <a:lnTo>
                        <a:pt x="376238" y="342138"/>
                      </a:lnTo>
                      <a:lnTo>
                        <a:pt x="388953" y="410385"/>
                      </a:lnTo>
                      <a:lnTo>
                        <a:pt x="316087" y="457200"/>
                      </a:lnTo>
                      <a:lnTo>
                        <a:pt x="263271" y="408432"/>
                      </a:lnTo>
                      <a:lnTo>
                        <a:pt x="199501" y="408432"/>
                      </a:lnTo>
                      <a:lnTo>
                        <a:pt x="152114" y="457200"/>
                      </a:lnTo>
                      <a:lnTo>
                        <a:pt x="69675" y="413814"/>
                      </a:lnTo>
                      <a:lnTo>
                        <a:pt x="91535" y="347520"/>
                      </a:lnTo>
                      <a:lnTo>
                        <a:pt x="54674" y="290465"/>
                      </a:lnTo>
                      <a:lnTo>
                        <a:pt x="0" y="269986"/>
                      </a:lnTo>
                      <a:lnTo>
                        <a:pt x="0" y="188119"/>
                      </a:lnTo>
                      <a:lnTo>
                        <a:pt x="51006" y="164687"/>
                      </a:ln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30" name="Google Shape;2930;p73">
                  <a:extLst>
                    <a:ext uri="{FF2B5EF4-FFF2-40B4-BE49-F238E27FC236}">
                      <a16:creationId xmlns:a16="http://schemas.microsoft.com/office/drawing/2014/main" id="{66184717-6071-DD4F-B033-068986D23F0E}"/>
                    </a:ext>
                  </a:extLst>
                </p:cNvPr>
                <p:cNvSpPr/>
                <p:nvPr/>
              </p:nvSpPr>
              <p:spPr>
                <a:xfrm>
                  <a:off x="7448280" y="4144262"/>
                  <a:ext cx="209550" cy="209550"/>
                </a:xfrm>
                <a:custGeom>
                  <a:avLst/>
                  <a:gdLst/>
                  <a:ahLst/>
                  <a:cxnLst/>
                  <a:rect l="l" t="t" r="r" b="b"/>
                  <a:pathLst>
                    <a:path w="209550" h="209550" extrusionOk="0">
                      <a:moveTo>
                        <a:pt x="209550" y="104775"/>
                      </a:moveTo>
                      <a:cubicBezTo>
                        <a:pt x="209550" y="162641"/>
                        <a:pt x="162641" y="209550"/>
                        <a:pt x="104775" y="209550"/>
                      </a:cubicBezTo>
                      <a:cubicBezTo>
                        <a:pt x="46909" y="209550"/>
                        <a:pt x="0" y="162641"/>
                        <a:pt x="0" y="104775"/>
                      </a:cubicBezTo>
                      <a:cubicBezTo>
                        <a:pt x="0" y="46909"/>
                        <a:pt x="46909" y="0"/>
                        <a:pt x="104775" y="0"/>
                      </a:cubicBezTo>
                      <a:cubicBezTo>
                        <a:pt x="162641" y="0"/>
                        <a:pt x="209550" y="46909"/>
                        <a:pt x="209550" y="104775"/>
                      </a:cubicBezTo>
                      <a:close/>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sp>
          <p:nvSpPr>
            <p:cNvPr id="220" name="Google Shape;1825;p85">
              <a:extLst>
                <a:ext uri="{FF2B5EF4-FFF2-40B4-BE49-F238E27FC236}">
                  <a16:creationId xmlns:a16="http://schemas.microsoft.com/office/drawing/2014/main" id="{0DC686A1-1DF1-5E49-8B98-FEAB17F272B2}"/>
                </a:ext>
              </a:extLst>
            </p:cNvPr>
            <p:cNvSpPr txBox="1">
              <a:spLocks/>
            </p:cNvSpPr>
            <p:nvPr/>
          </p:nvSpPr>
          <p:spPr>
            <a:xfrm>
              <a:off x="1977376" y="3410968"/>
              <a:ext cx="2167128" cy="89543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666666"/>
                </a:buClr>
                <a:buSzPts val="2000"/>
                <a:buFont typeface="Exo 2 Regular"/>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2pPr>
              <a:lvl3pPr marL="1371600" marR="0" lvl="2"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3pPr>
              <a:lvl4pPr marL="1828800" marR="0" lvl="3"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4pPr>
              <a:lvl5pPr marL="2286000" marR="0" lvl="4"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9pPr>
            </a:lstStyle>
            <a:p>
              <a:pPr marL="0" indent="0" algn="l">
                <a:buSzPts val="1500"/>
              </a:pPr>
              <a:r>
                <a:rPr lang="en-US" sz="1400" dirty="0">
                  <a:solidFill>
                    <a:schemeClr val="tx1"/>
                  </a:solidFill>
                </a:rPr>
                <a:t>More data is being created: sources, types, volumes</a:t>
              </a:r>
            </a:p>
          </p:txBody>
        </p:sp>
      </p:grpSp>
      <p:grpSp>
        <p:nvGrpSpPr>
          <p:cNvPr id="249" name="Group 248">
            <a:extLst>
              <a:ext uri="{FF2B5EF4-FFF2-40B4-BE49-F238E27FC236}">
                <a16:creationId xmlns:a16="http://schemas.microsoft.com/office/drawing/2014/main" id="{6E67C884-A99A-C446-975B-527CA5DD7CF6}"/>
              </a:ext>
            </a:extLst>
          </p:cNvPr>
          <p:cNvGrpSpPr/>
          <p:nvPr/>
        </p:nvGrpSpPr>
        <p:grpSpPr>
          <a:xfrm>
            <a:off x="451888" y="3490827"/>
            <a:ext cx="3473325" cy="1413287"/>
            <a:chOff x="8165188" y="3288681"/>
            <a:chExt cx="3473325" cy="1413287"/>
          </a:xfrm>
        </p:grpSpPr>
        <p:grpSp>
          <p:nvGrpSpPr>
            <p:cNvPr id="250" name="Group 249">
              <a:extLst>
                <a:ext uri="{FF2B5EF4-FFF2-40B4-BE49-F238E27FC236}">
                  <a16:creationId xmlns:a16="http://schemas.microsoft.com/office/drawing/2014/main" id="{8E7D397F-23FF-8542-A02F-B246D7E1E587}"/>
                </a:ext>
              </a:extLst>
            </p:cNvPr>
            <p:cNvGrpSpPr/>
            <p:nvPr/>
          </p:nvGrpSpPr>
          <p:grpSpPr>
            <a:xfrm>
              <a:off x="8165188" y="3288681"/>
              <a:ext cx="3473325" cy="1413287"/>
              <a:chOff x="8165188" y="3288681"/>
              <a:chExt cx="3473325" cy="1413287"/>
            </a:xfrm>
          </p:grpSpPr>
          <p:sp>
            <p:nvSpPr>
              <p:cNvPr id="254" name="Google Shape;1825;p85">
                <a:extLst>
                  <a:ext uri="{FF2B5EF4-FFF2-40B4-BE49-F238E27FC236}">
                    <a16:creationId xmlns:a16="http://schemas.microsoft.com/office/drawing/2014/main" id="{455C33E1-8CDE-8840-A8ED-322DFC1A2B33}"/>
                  </a:ext>
                </a:extLst>
              </p:cNvPr>
              <p:cNvSpPr txBox="1">
                <a:spLocks/>
              </p:cNvSpPr>
              <p:nvPr/>
            </p:nvSpPr>
            <p:spPr>
              <a:xfrm>
                <a:off x="9690676" y="3410968"/>
                <a:ext cx="1947837" cy="106162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666666"/>
                  </a:buClr>
                  <a:buSzPts val="2000"/>
                  <a:buFont typeface="Exo 2 Regular"/>
                  <a:buNone/>
                  <a:defRPr sz="1800" b="0" i="0" u="none" strike="noStrike" cap="none">
                    <a:solidFill>
                      <a:srgbClr val="666666"/>
                    </a:solidFill>
                    <a:latin typeface="Exo 2 Regular"/>
                    <a:ea typeface="Exo 2 Regular"/>
                    <a:cs typeface="Exo 2 Regular"/>
                    <a:sym typeface="Exo 2 Regular"/>
                  </a:defRPr>
                </a:lvl1pPr>
                <a:lvl2pPr marL="914400" marR="0" lvl="1"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2pPr>
                <a:lvl3pPr marL="1371600" marR="0" lvl="2"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3pPr>
                <a:lvl4pPr marL="1828800" marR="0" lvl="3"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4pPr>
                <a:lvl5pPr marL="2286000" marR="0" lvl="4" indent="-228600" algn="ctr" rtl="0">
                  <a:lnSpc>
                    <a:spcPct val="90000"/>
                  </a:lnSpc>
                  <a:spcBef>
                    <a:spcPts val="600"/>
                  </a:spcBef>
                  <a:spcAft>
                    <a:spcPts val="0"/>
                  </a:spcAft>
                  <a:buClr>
                    <a:srgbClr val="666666"/>
                  </a:buClr>
                  <a:buSzPts val="1600"/>
                  <a:buFont typeface="Exo 2 Regular"/>
                  <a:buNone/>
                  <a:defRPr sz="1600" b="0" i="0" u="none" strike="noStrike" cap="none">
                    <a:solidFill>
                      <a:srgbClr val="666666"/>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666666"/>
                  </a:buClr>
                  <a:buSzPts val="1800"/>
                  <a:buFont typeface="Exo 2 Regular"/>
                  <a:buChar char="•"/>
                  <a:defRPr sz="1800" b="0" i="0" u="none" strike="noStrike" cap="none">
                    <a:solidFill>
                      <a:srgbClr val="666666"/>
                    </a:solidFill>
                    <a:latin typeface="Exo 2 Regular"/>
                    <a:ea typeface="Exo 2 Regular"/>
                    <a:cs typeface="Exo 2 Regular"/>
                    <a:sym typeface="Exo 2 Regular"/>
                  </a:defRPr>
                </a:lvl9pPr>
              </a:lstStyle>
              <a:p>
                <a:pPr marL="0" indent="0" algn="l">
                  <a:buSzPts val="1200"/>
                </a:pPr>
                <a:r>
                  <a:rPr lang="en-US" sz="1400" dirty="0">
                    <a:solidFill>
                      <a:schemeClr val="tx1"/>
                    </a:solidFill>
                  </a:rPr>
                  <a:t>The consumer experience continues</a:t>
                </a:r>
                <a:br>
                  <a:rPr lang="en-US" sz="1400" dirty="0">
                    <a:solidFill>
                      <a:schemeClr val="tx1"/>
                    </a:solidFill>
                  </a:rPr>
                </a:br>
                <a:r>
                  <a:rPr lang="en-US" sz="1400" dirty="0">
                    <a:solidFill>
                      <a:schemeClr val="tx1"/>
                    </a:solidFill>
                  </a:rPr>
                  <a:t>to fragment</a:t>
                </a:r>
              </a:p>
            </p:txBody>
          </p:sp>
          <p:grpSp>
            <p:nvGrpSpPr>
              <p:cNvPr id="255" name="Group 254">
                <a:extLst>
                  <a:ext uri="{FF2B5EF4-FFF2-40B4-BE49-F238E27FC236}">
                    <a16:creationId xmlns:a16="http://schemas.microsoft.com/office/drawing/2014/main" id="{B0249600-0C33-AD4C-B12D-ACF5791AE8F7}"/>
                  </a:ext>
                </a:extLst>
              </p:cNvPr>
              <p:cNvGrpSpPr/>
              <p:nvPr/>
            </p:nvGrpSpPr>
            <p:grpSpPr>
              <a:xfrm>
                <a:off x="8165188" y="3288681"/>
                <a:ext cx="1391670" cy="1413287"/>
                <a:chOff x="526534" y="5209626"/>
                <a:chExt cx="1646994" cy="1672576"/>
              </a:xfrm>
            </p:grpSpPr>
            <p:grpSp>
              <p:nvGrpSpPr>
                <p:cNvPr id="256" name="Group 255">
                  <a:extLst>
                    <a:ext uri="{FF2B5EF4-FFF2-40B4-BE49-F238E27FC236}">
                      <a16:creationId xmlns:a16="http://schemas.microsoft.com/office/drawing/2014/main" id="{B50C6F54-910D-BF46-8883-8C9D08CB44D2}"/>
                    </a:ext>
                  </a:extLst>
                </p:cNvPr>
                <p:cNvGrpSpPr/>
                <p:nvPr/>
              </p:nvGrpSpPr>
              <p:grpSpPr>
                <a:xfrm>
                  <a:off x="526534" y="5720214"/>
                  <a:ext cx="1172598" cy="1161988"/>
                  <a:chOff x="7380591" y="2689768"/>
                  <a:chExt cx="1172598" cy="1161988"/>
                </a:xfrm>
              </p:grpSpPr>
              <p:sp>
                <p:nvSpPr>
                  <p:cNvPr id="258" name="Google Shape;1785;p85">
                    <a:extLst>
                      <a:ext uri="{FF2B5EF4-FFF2-40B4-BE49-F238E27FC236}">
                        <a16:creationId xmlns:a16="http://schemas.microsoft.com/office/drawing/2014/main" id="{DE455FDF-0812-4A4E-A2CC-0A9354547C27}"/>
                      </a:ext>
                    </a:extLst>
                  </p:cNvPr>
                  <p:cNvSpPr/>
                  <p:nvPr/>
                </p:nvSpPr>
                <p:spPr>
                  <a:xfrm rot="10800000">
                    <a:off x="8324748" y="3211324"/>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59" name="Google Shape;1786;p85">
                    <a:extLst>
                      <a:ext uri="{FF2B5EF4-FFF2-40B4-BE49-F238E27FC236}">
                        <a16:creationId xmlns:a16="http://schemas.microsoft.com/office/drawing/2014/main" id="{5F66B8D2-4163-DC41-BD85-86665771BF48}"/>
                      </a:ext>
                    </a:extLst>
                  </p:cNvPr>
                  <p:cNvSpPr/>
                  <p:nvPr/>
                </p:nvSpPr>
                <p:spPr>
                  <a:xfrm rot="10800000">
                    <a:off x="8022961" y="3476793"/>
                    <a:ext cx="260071"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60" name="Google Shape;1787;p85">
                    <a:extLst>
                      <a:ext uri="{FF2B5EF4-FFF2-40B4-BE49-F238E27FC236}">
                        <a16:creationId xmlns:a16="http://schemas.microsoft.com/office/drawing/2014/main" id="{8143E530-64C2-0F4F-A49B-E84FB76C2B94}"/>
                      </a:ext>
                    </a:extLst>
                  </p:cNvPr>
                  <p:cNvSpPr/>
                  <p:nvPr/>
                </p:nvSpPr>
                <p:spPr>
                  <a:xfrm rot="10800000">
                    <a:off x="8190927" y="3459844"/>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61" name="Google Shape;1788;p85">
                    <a:extLst>
                      <a:ext uri="{FF2B5EF4-FFF2-40B4-BE49-F238E27FC236}">
                        <a16:creationId xmlns:a16="http://schemas.microsoft.com/office/drawing/2014/main" id="{F605D589-AD9B-B448-AEB1-7F54EE18AD58}"/>
                      </a:ext>
                    </a:extLst>
                  </p:cNvPr>
                  <p:cNvSpPr/>
                  <p:nvPr/>
                </p:nvSpPr>
                <p:spPr>
                  <a:xfrm rot="10800000">
                    <a:off x="7924485" y="3113433"/>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62" name="Google Shape;1789;p85">
                    <a:extLst>
                      <a:ext uri="{FF2B5EF4-FFF2-40B4-BE49-F238E27FC236}">
                        <a16:creationId xmlns:a16="http://schemas.microsoft.com/office/drawing/2014/main" id="{08239142-320E-8249-BC87-567BCDBB78E4}"/>
                      </a:ext>
                    </a:extLst>
                  </p:cNvPr>
                  <p:cNvSpPr/>
                  <p:nvPr/>
                </p:nvSpPr>
                <p:spPr>
                  <a:xfrm rot="10800000">
                    <a:off x="8034385" y="3745064"/>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63" name="Google Shape;1790;p85">
                    <a:extLst>
                      <a:ext uri="{FF2B5EF4-FFF2-40B4-BE49-F238E27FC236}">
                        <a16:creationId xmlns:a16="http://schemas.microsoft.com/office/drawing/2014/main" id="{8924B319-B47D-F547-8D1F-E437D0A2695A}"/>
                      </a:ext>
                    </a:extLst>
                  </p:cNvPr>
                  <p:cNvSpPr/>
                  <p:nvPr/>
                </p:nvSpPr>
                <p:spPr>
                  <a:xfrm rot="10800000">
                    <a:off x="7916331" y="3777749"/>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64" name="Google Shape;1791;p85">
                    <a:extLst>
                      <a:ext uri="{FF2B5EF4-FFF2-40B4-BE49-F238E27FC236}">
                        <a16:creationId xmlns:a16="http://schemas.microsoft.com/office/drawing/2014/main" id="{B3B84F71-A49D-B04C-BE25-79477BD02FF2}"/>
                      </a:ext>
                    </a:extLst>
                  </p:cNvPr>
                  <p:cNvSpPr/>
                  <p:nvPr/>
                </p:nvSpPr>
                <p:spPr>
                  <a:xfrm rot="10800000">
                    <a:off x="8056884" y="2999493"/>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65" name="Google Shape;1792;p85">
                    <a:extLst>
                      <a:ext uri="{FF2B5EF4-FFF2-40B4-BE49-F238E27FC236}">
                        <a16:creationId xmlns:a16="http://schemas.microsoft.com/office/drawing/2014/main" id="{48C8DB98-6CA0-4A46-95E3-F37818275B4E}"/>
                      </a:ext>
                    </a:extLst>
                  </p:cNvPr>
                  <p:cNvSpPr/>
                  <p:nvPr/>
                </p:nvSpPr>
                <p:spPr>
                  <a:xfrm rot="10800000">
                    <a:off x="7755097" y="3264960"/>
                    <a:ext cx="260071"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66" name="Google Shape;1793;p85">
                    <a:extLst>
                      <a:ext uri="{FF2B5EF4-FFF2-40B4-BE49-F238E27FC236}">
                        <a16:creationId xmlns:a16="http://schemas.microsoft.com/office/drawing/2014/main" id="{B9D1ADF7-F40F-7149-A61F-7ED34190DF27}"/>
                      </a:ext>
                    </a:extLst>
                  </p:cNvPr>
                  <p:cNvSpPr/>
                  <p:nvPr/>
                </p:nvSpPr>
                <p:spPr>
                  <a:xfrm rot="10800000">
                    <a:off x="7923064" y="3248011"/>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67" name="Google Shape;1794;p85">
                    <a:extLst>
                      <a:ext uri="{FF2B5EF4-FFF2-40B4-BE49-F238E27FC236}">
                        <a16:creationId xmlns:a16="http://schemas.microsoft.com/office/drawing/2014/main" id="{A6968C59-6DD4-0843-8A02-2D4711A7C128}"/>
                      </a:ext>
                    </a:extLst>
                  </p:cNvPr>
                  <p:cNvSpPr/>
                  <p:nvPr/>
                </p:nvSpPr>
                <p:spPr>
                  <a:xfrm rot="10800000">
                    <a:off x="7656622" y="2901600"/>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68" name="Google Shape;1795;p85">
                    <a:extLst>
                      <a:ext uri="{FF2B5EF4-FFF2-40B4-BE49-F238E27FC236}">
                        <a16:creationId xmlns:a16="http://schemas.microsoft.com/office/drawing/2014/main" id="{A19E32B9-4D20-E045-9C68-7306C121D1B7}"/>
                      </a:ext>
                    </a:extLst>
                  </p:cNvPr>
                  <p:cNvSpPr/>
                  <p:nvPr/>
                </p:nvSpPr>
                <p:spPr>
                  <a:xfrm rot="10800000">
                    <a:off x="7766518" y="3533231"/>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69" name="Google Shape;1796;p85">
                    <a:extLst>
                      <a:ext uri="{FF2B5EF4-FFF2-40B4-BE49-F238E27FC236}">
                        <a16:creationId xmlns:a16="http://schemas.microsoft.com/office/drawing/2014/main" id="{D330786B-AF68-1346-84C2-0DF5A172255B}"/>
                      </a:ext>
                    </a:extLst>
                  </p:cNvPr>
                  <p:cNvSpPr/>
                  <p:nvPr/>
                </p:nvSpPr>
                <p:spPr>
                  <a:xfrm rot="10800000">
                    <a:off x="7648461" y="3565917"/>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70" name="Google Shape;1797;p85">
                    <a:extLst>
                      <a:ext uri="{FF2B5EF4-FFF2-40B4-BE49-F238E27FC236}">
                        <a16:creationId xmlns:a16="http://schemas.microsoft.com/office/drawing/2014/main" id="{F6519BBA-544A-D741-8AA5-9F8A59BA1C97}"/>
                      </a:ext>
                    </a:extLst>
                  </p:cNvPr>
                  <p:cNvSpPr/>
                  <p:nvPr/>
                </p:nvSpPr>
                <p:spPr>
                  <a:xfrm rot="10800000">
                    <a:off x="7789020" y="2787660"/>
                    <a:ext cx="228441" cy="227151"/>
                  </a:xfrm>
                  <a:custGeom>
                    <a:avLst/>
                    <a:gdLst/>
                    <a:ahLst/>
                    <a:cxnLst/>
                    <a:rect l="l" t="t" r="r" b="b"/>
                    <a:pathLst>
                      <a:path w="619125" h="628650" extrusionOk="0">
                        <a:moveTo>
                          <a:pt x="0" y="632555"/>
                        </a:moveTo>
                        <a:lnTo>
                          <a:pt x="62465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71" name="Google Shape;1798;p85">
                    <a:extLst>
                      <a:ext uri="{FF2B5EF4-FFF2-40B4-BE49-F238E27FC236}">
                        <a16:creationId xmlns:a16="http://schemas.microsoft.com/office/drawing/2014/main" id="{16F20835-AF47-754A-ADA0-C8BD97B67D07}"/>
                      </a:ext>
                    </a:extLst>
                  </p:cNvPr>
                  <p:cNvSpPr/>
                  <p:nvPr/>
                </p:nvSpPr>
                <p:spPr>
                  <a:xfrm rot="10800000">
                    <a:off x="7487232" y="3053128"/>
                    <a:ext cx="260072" cy="254684"/>
                  </a:xfrm>
                  <a:custGeom>
                    <a:avLst/>
                    <a:gdLst/>
                    <a:ahLst/>
                    <a:cxnLst/>
                    <a:rect l="l" t="t" r="r" b="b"/>
                    <a:pathLst>
                      <a:path w="704850" h="704850" extrusionOk="0">
                        <a:moveTo>
                          <a:pt x="0" y="711232"/>
                        </a:moveTo>
                        <a:lnTo>
                          <a:pt x="711232" y="0"/>
                        </a:lnTo>
                      </a:path>
                    </a:pathLst>
                  </a:custGeom>
                  <a:noFill/>
                  <a:ln w="1270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72" name="Google Shape;1799;p85">
                    <a:extLst>
                      <a:ext uri="{FF2B5EF4-FFF2-40B4-BE49-F238E27FC236}">
                        <a16:creationId xmlns:a16="http://schemas.microsoft.com/office/drawing/2014/main" id="{8B5DC963-6759-0A4C-A645-A4DD0BFDE49E}"/>
                      </a:ext>
                    </a:extLst>
                  </p:cNvPr>
                  <p:cNvSpPr/>
                  <p:nvPr/>
                </p:nvSpPr>
                <p:spPr>
                  <a:xfrm rot="10800000">
                    <a:off x="7655198" y="3036180"/>
                    <a:ext cx="246014" cy="240917"/>
                  </a:xfrm>
                  <a:custGeom>
                    <a:avLst/>
                    <a:gdLst/>
                    <a:ahLst/>
                    <a:cxnLst/>
                    <a:rect l="l" t="t" r="r" b="b"/>
                    <a:pathLst>
                      <a:path w="666750" h="666750" extrusionOk="0">
                        <a:moveTo>
                          <a:pt x="0" y="672941"/>
                        </a:moveTo>
                        <a:lnTo>
                          <a:pt x="672942"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73" name="Google Shape;1800;p85">
                    <a:extLst>
                      <a:ext uri="{FF2B5EF4-FFF2-40B4-BE49-F238E27FC236}">
                        <a16:creationId xmlns:a16="http://schemas.microsoft.com/office/drawing/2014/main" id="{F711247F-75BF-FC45-8741-6DD4BA5F13CA}"/>
                      </a:ext>
                    </a:extLst>
                  </p:cNvPr>
                  <p:cNvSpPr/>
                  <p:nvPr/>
                </p:nvSpPr>
                <p:spPr>
                  <a:xfrm rot="10800000">
                    <a:off x="7388759" y="2689768"/>
                    <a:ext cx="586299" cy="574152"/>
                  </a:xfrm>
                  <a:custGeom>
                    <a:avLst/>
                    <a:gdLst/>
                    <a:ahLst/>
                    <a:cxnLst/>
                    <a:rect l="l" t="t" r="r" b="b"/>
                    <a:pathLst>
                      <a:path w="1588994" h="1588994" extrusionOk="0">
                        <a:moveTo>
                          <a:pt x="0" y="1588994"/>
                        </a:moveTo>
                        <a:lnTo>
                          <a:pt x="1588994" y="0"/>
                        </a:lnTo>
                      </a:path>
                    </a:pathLst>
                  </a:custGeom>
                  <a:noFill/>
                  <a:ln w="12700" cap="rnd" cmpd="sng">
                    <a:solidFill>
                      <a:srgbClr val="007DA8"/>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74" name="Google Shape;1801;p85">
                    <a:extLst>
                      <a:ext uri="{FF2B5EF4-FFF2-40B4-BE49-F238E27FC236}">
                        <a16:creationId xmlns:a16="http://schemas.microsoft.com/office/drawing/2014/main" id="{4D7F9547-8DEE-3746-BD8A-6F47523B5362}"/>
                      </a:ext>
                    </a:extLst>
                  </p:cNvPr>
                  <p:cNvSpPr/>
                  <p:nvPr/>
                </p:nvSpPr>
                <p:spPr>
                  <a:xfrm rot="10800000">
                    <a:off x="7498654" y="3321400"/>
                    <a:ext cx="112463" cy="106692"/>
                  </a:xfrm>
                  <a:custGeom>
                    <a:avLst/>
                    <a:gdLst/>
                    <a:ahLst/>
                    <a:cxnLst/>
                    <a:rect l="l" t="t" r="r" b="b"/>
                    <a:pathLst>
                      <a:path w="304800" h="295275" extrusionOk="0">
                        <a:moveTo>
                          <a:pt x="0" y="304800"/>
                        </a:moveTo>
                        <a:lnTo>
                          <a:pt x="304800" y="0"/>
                        </a:lnTo>
                      </a:path>
                    </a:pathLst>
                  </a:custGeom>
                  <a:noFill/>
                  <a:ln w="12700" cap="rnd"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sp>
                <p:nvSpPr>
                  <p:cNvPr id="286" name="Google Shape;1802;p85">
                    <a:extLst>
                      <a:ext uri="{FF2B5EF4-FFF2-40B4-BE49-F238E27FC236}">
                        <a16:creationId xmlns:a16="http://schemas.microsoft.com/office/drawing/2014/main" id="{95F943B5-89FD-E844-BAE0-EDA96A6FBBF8}"/>
                      </a:ext>
                    </a:extLst>
                  </p:cNvPr>
                  <p:cNvSpPr/>
                  <p:nvPr/>
                </p:nvSpPr>
                <p:spPr>
                  <a:xfrm rot="10800000">
                    <a:off x="7380591" y="3354090"/>
                    <a:ext cx="56464" cy="55294"/>
                  </a:xfrm>
                  <a:custGeom>
                    <a:avLst/>
                    <a:gdLst/>
                    <a:ahLst/>
                    <a:cxnLst/>
                    <a:rect l="l" t="t" r="r" b="b"/>
                    <a:pathLst>
                      <a:path w="153029" h="153030" extrusionOk="0">
                        <a:moveTo>
                          <a:pt x="0" y="153030"/>
                        </a:moveTo>
                        <a:lnTo>
                          <a:pt x="153029" y="0"/>
                        </a:lnTo>
                      </a:path>
                    </a:pathLst>
                  </a:custGeom>
                  <a:noFill/>
                  <a:ln w="12700" cap="rnd"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buSzPts val="1400"/>
                    </a:pPr>
                    <a:endParaRPr sz="1867" dirty="0">
                      <a:latin typeface="Exo 2"/>
                      <a:ea typeface="Exo 2"/>
                      <a:cs typeface="Exo 2"/>
                      <a:sym typeface="Exo 2"/>
                    </a:endParaRPr>
                  </a:p>
                </p:txBody>
              </p:sp>
            </p:grpSp>
            <p:sp>
              <p:nvSpPr>
                <p:cNvPr id="257" name="Google Shape;1833;p85">
                  <a:extLst>
                    <a:ext uri="{FF2B5EF4-FFF2-40B4-BE49-F238E27FC236}">
                      <a16:creationId xmlns:a16="http://schemas.microsoft.com/office/drawing/2014/main" id="{8C843541-1F11-B940-AA71-C5181ABD88A5}"/>
                    </a:ext>
                  </a:extLst>
                </p:cNvPr>
                <p:cNvSpPr txBox="1">
                  <a:spLocks/>
                </p:cNvSpPr>
                <p:nvPr/>
              </p:nvSpPr>
              <p:spPr>
                <a:xfrm>
                  <a:off x="710328" y="5209626"/>
                  <a:ext cx="1463200" cy="1463200"/>
                </a:xfrm>
                <a:prstGeom prst="ellipse">
                  <a:avLst/>
                </a:prstGeom>
                <a:solidFill>
                  <a:schemeClr val="tx1">
                    <a:lumMod val="60000"/>
                    <a:lumOff val="40000"/>
                  </a:schemeClr>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FFF"/>
                    </a:buClr>
                    <a:buSzPts val="5400"/>
                    <a:buFont typeface="Exo 2 Regular"/>
                    <a:buNone/>
                    <a:defRPr sz="100" b="0" i="0" u="none" strike="noStrike" cap="none">
                      <a:solidFill>
                        <a:schemeClr val="lt1"/>
                      </a:solidFill>
                      <a:latin typeface="Exo 2 Regular"/>
                      <a:ea typeface="Exo 2 Regular"/>
                      <a:cs typeface="Exo 2 Regular"/>
                      <a:sym typeface="Exo 2 Regular"/>
                    </a:defRPr>
                  </a:lvl1pPr>
                  <a:lvl2pPr marL="914400" marR="0" lvl="1" indent="-381000" algn="l" rtl="0">
                    <a:lnSpc>
                      <a:spcPct val="90000"/>
                    </a:lnSpc>
                    <a:spcBef>
                      <a:spcPts val="600"/>
                    </a:spcBef>
                    <a:spcAft>
                      <a:spcPts val="0"/>
                    </a:spcAft>
                    <a:buClr>
                      <a:srgbClr val="FFFFFF"/>
                    </a:buClr>
                    <a:buSzPts val="2400"/>
                    <a:buFont typeface="Exo 2 Regular"/>
                    <a:buChar char="•"/>
                    <a:defRPr sz="2400" b="0" i="0" u="none" strike="noStrike" cap="none">
                      <a:solidFill>
                        <a:srgbClr val="FFFFFF"/>
                      </a:solidFill>
                      <a:latin typeface="Exo 2 Regular"/>
                      <a:ea typeface="Exo 2 Regular"/>
                      <a:cs typeface="Exo 2 Regular"/>
                      <a:sym typeface="Exo 2 Regular"/>
                    </a:defRPr>
                  </a:lvl2pPr>
                  <a:lvl3pPr marL="1371600" marR="0" lvl="2" indent="-355600" algn="l" rtl="0">
                    <a:lnSpc>
                      <a:spcPct val="90000"/>
                    </a:lnSpc>
                    <a:spcBef>
                      <a:spcPts val="600"/>
                    </a:spcBef>
                    <a:spcAft>
                      <a:spcPts val="0"/>
                    </a:spcAft>
                    <a:buClr>
                      <a:srgbClr val="FFFFFF"/>
                    </a:buClr>
                    <a:buSzPts val="2000"/>
                    <a:buFont typeface="Exo 2 Regular"/>
                    <a:buChar char="•"/>
                    <a:defRPr sz="2000" b="0" i="0" u="none" strike="noStrike" cap="none">
                      <a:solidFill>
                        <a:srgbClr val="FFFFFF"/>
                      </a:solidFill>
                      <a:latin typeface="Exo 2 Regular"/>
                      <a:ea typeface="Exo 2 Regular"/>
                      <a:cs typeface="Exo 2 Regular"/>
                      <a:sym typeface="Exo 2 Regular"/>
                    </a:defRPr>
                  </a:lvl3pPr>
                  <a:lvl4pPr marL="1828800" marR="0" lvl="3"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4pPr>
                  <a:lvl5pPr marL="2286000" marR="0" lvl="4"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5pPr>
                  <a:lvl6pPr marL="2743200" marR="0" lvl="5" indent="-342900" algn="l" rtl="0">
                    <a:lnSpc>
                      <a:spcPct val="90000"/>
                    </a:lnSpc>
                    <a:spcBef>
                      <a:spcPts val="6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6pPr>
                  <a:lvl7pPr marL="3200400" marR="0" lvl="6"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7pPr>
                  <a:lvl8pPr marL="3657600" marR="0" lvl="7" indent="-342900" algn="l" rtl="0">
                    <a:lnSpc>
                      <a:spcPct val="90000"/>
                    </a:lnSpc>
                    <a:spcBef>
                      <a:spcPts val="1000"/>
                    </a:spcBef>
                    <a:spcAft>
                      <a:spcPts val="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8pPr>
                  <a:lvl9pPr marL="4114800" marR="0" lvl="8" indent="-342900" algn="l" rtl="0">
                    <a:lnSpc>
                      <a:spcPct val="90000"/>
                    </a:lnSpc>
                    <a:spcBef>
                      <a:spcPts val="1000"/>
                    </a:spcBef>
                    <a:spcAft>
                      <a:spcPts val="1000"/>
                    </a:spcAft>
                    <a:buClr>
                      <a:srgbClr val="FFFFFF"/>
                    </a:buClr>
                    <a:buSzPts val="1800"/>
                    <a:buFont typeface="Exo 2 Regular"/>
                    <a:buChar char="•"/>
                    <a:defRPr sz="1800" b="0" i="0" u="none" strike="noStrike" cap="none">
                      <a:solidFill>
                        <a:srgbClr val="FFFFFF"/>
                      </a:solidFill>
                      <a:latin typeface="Exo 2 Regular"/>
                      <a:ea typeface="Exo 2 Regular"/>
                      <a:cs typeface="Exo 2 Regular"/>
                      <a:sym typeface="Exo 2 Regular"/>
                    </a:defRPr>
                  </a:lvl9pPr>
                </a:lstStyle>
                <a:p>
                  <a:pPr marL="609585" indent="-304792">
                    <a:buSzPts val="4100"/>
                  </a:pPr>
                  <a:r>
                    <a:rPr lang="en" dirty="0"/>
                    <a:t>  </a:t>
                  </a:r>
                </a:p>
              </p:txBody>
            </p:sp>
          </p:grpSp>
        </p:grpSp>
        <p:pic>
          <p:nvPicPr>
            <p:cNvPr id="251" name="Picture 250">
              <a:extLst>
                <a:ext uri="{FF2B5EF4-FFF2-40B4-BE49-F238E27FC236}">
                  <a16:creationId xmlns:a16="http://schemas.microsoft.com/office/drawing/2014/main" id="{BE93B2C4-E247-1A4B-825C-B980A2A335F7}"/>
                </a:ext>
              </a:extLst>
            </p:cNvPr>
            <p:cNvPicPr>
              <a:picLocks noChangeAspect="1"/>
            </p:cNvPicPr>
            <p:nvPr/>
          </p:nvPicPr>
          <p:blipFill>
            <a:blip r:embed="rId4"/>
            <a:stretch>
              <a:fillRect/>
            </a:stretch>
          </p:blipFill>
          <p:spPr>
            <a:xfrm>
              <a:off x="8654791" y="3612953"/>
              <a:ext cx="567763" cy="653140"/>
            </a:xfrm>
            <a:prstGeom prst="rect">
              <a:avLst/>
            </a:prstGeom>
          </p:spPr>
        </p:pic>
      </p:grpSp>
    </p:spTree>
    <p:extLst>
      <p:ext uri="{BB962C8B-B14F-4D97-AF65-F5344CB8AC3E}">
        <p14:creationId xmlns:p14="http://schemas.microsoft.com/office/powerpoint/2010/main" val="3426014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93D27-AEC9-9C4B-9248-C94C543B0C4E}"/>
              </a:ext>
            </a:extLst>
          </p:cNvPr>
          <p:cNvSpPr>
            <a:spLocks noGrp="1"/>
          </p:cNvSpPr>
          <p:nvPr>
            <p:ph type="title"/>
          </p:nvPr>
        </p:nvSpPr>
        <p:spPr/>
        <p:txBody>
          <a:bodyPr/>
          <a:lstStyle/>
          <a:p>
            <a:r>
              <a:rPr lang="en-US" dirty="0"/>
              <a:t>The 3 Phases of the Customer Data Lifecycle</a:t>
            </a:r>
          </a:p>
        </p:txBody>
      </p:sp>
      <p:sp>
        <p:nvSpPr>
          <p:cNvPr id="3" name="Subtitle 2">
            <a:extLst>
              <a:ext uri="{FF2B5EF4-FFF2-40B4-BE49-F238E27FC236}">
                <a16:creationId xmlns:a16="http://schemas.microsoft.com/office/drawing/2014/main" id="{5C68DC85-8054-F044-8EA6-8C39FD8CDAD8}"/>
              </a:ext>
            </a:extLst>
          </p:cNvPr>
          <p:cNvSpPr>
            <a:spLocks noGrp="1"/>
          </p:cNvSpPr>
          <p:nvPr>
            <p:ph type="subTitle" idx="1"/>
          </p:nvPr>
        </p:nvSpPr>
        <p:spPr/>
        <p:txBody>
          <a:bodyPr/>
          <a:lstStyle/>
          <a:p>
            <a:r>
              <a:rPr lang="en-US" dirty="0">
                <a:solidFill>
                  <a:schemeClr val="accent3"/>
                </a:solidFill>
              </a:rPr>
              <a:t>End-to-End, identity is at the core</a:t>
            </a:r>
          </a:p>
        </p:txBody>
      </p:sp>
      <p:sp>
        <p:nvSpPr>
          <p:cNvPr id="41" name="Rounded Rectangle 40">
            <a:extLst>
              <a:ext uri="{FF2B5EF4-FFF2-40B4-BE49-F238E27FC236}">
                <a16:creationId xmlns:a16="http://schemas.microsoft.com/office/drawing/2014/main" id="{FC83FC6A-FB03-DE49-9884-384E09E75391}"/>
              </a:ext>
            </a:extLst>
          </p:cNvPr>
          <p:cNvSpPr/>
          <p:nvPr/>
        </p:nvSpPr>
        <p:spPr>
          <a:xfrm>
            <a:off x="1504143" y="1974669"/>
            <a:ext cx="2444896" cy="3833087"/>
          </a:xfrm>
          <a:prstGeom prst="roundRect">
            <a:avLst>
              <a:gd name="adj" fmla="val 4471"/>
            </a:avLst>
          </a:prstGeom>
          <a:solidFill>
            <a:schemeClr val="tx2">
              <a:lumMod val="20000"/>
              <a:lumOff val="80000"/>
            </a:schemeClr>
          </a:solidFill>
          <a:ln>
            <a:noFill/>
          </a:ln>
          <a:effectLst>
            <a:outerShdw dist="127000" dir="2700000" algn="tl" rotWithShape="0">
              <a:schemeClr val="accent6"/>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Google Shape;4405;p177">
            <a:extLst>
              <a:ext uri="{FF2B5EF4-FFF2-40B4-BE49-F238E27FC236}">
                <a16:creationId xmlns:a16="http://schemas.microsoft.com/office/drawing/2014/main" id="{93A7C3FC-6D6B-4449-A890-E9F3DFEBF8C0}"/>
              </a:ext>
            </a:extLst>
          </p:cNvPr>
          <p:cNvSpPr txBox="1"/>
          <p:nvPr/>
        </p:nvSpPr>
        <p:spPr>
          <a:xfrm>
            <a:off x="1851254" y="3519011"/>
            <a:ext cx="1750674" cy="615553"/>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900"/>
              <a:buFont typeface="Exo 2"/>
              <a:buNone/>
            </a:pPr>
            <a:r>
              <a:rPr lang="en-US" sz="2000" b="1" i="0" u="none" strike="noStrike" cap="none" dirty="0">
                <a:solidFill>
                  <a:schemeClr val="bg2"/>
                </a:solidFill>
                <a:latin typeface="Exo 2"/>
                <a:ea typeface="Exo 2"/>
                <a:cs typeface="Exo 2"/>
                <a:sym typeface="Exo 2"/>
              </a:rPr>
              <a:t>Data Infrastructure</a:t>
            </a:r>
            <a:endParaRPr sz="1600" b="1" dirty="0">
              <a:solidFill>
                <a:schemeClr val="bg2"/>
              </a:solidFill>
            </a:endParaRPr>
          </a:p>
        </p:txBody>
      </p:sp>
      <p:sp>
        <p:nvSpPr>
          <p:cNvPr id="63" name="Rectangle 62">
            <a:extLst>
              <a:ext uri="{FF2B5EF4-FFF2-40B4-BE49-F238E27FC236}">
                <a16:creationId xmlns:a16="http://schemas.microsoft.com/office/drawing/2014/main" id="{A76A6217-350F-604D-8E5E-A2224D8F64C2}"/>
              </a:ext>
            </a:extLst>
          </p:cNvPr>
          <p:cNvSpPr/>
          <p:nvPr/>
        </p:nvSpPr>
        <p:spPr>
          <a:xfrm>
            <a:off x="1626576" y="4115068"/>
            <a:ext cx="2200030" cy="1415772"/>
          </a:xfrm>
          <a:prstGeom prst="rect">
            <a:avLst/>
          </a:prstGeom>
        </p:spPr>
        <p:txBody>
          <a:bodyPr wrap="square" anchor="ctr">
            <a:spAutoFit/>
          </a:bodyPr>
          <a:lstStyle/>
          <a:p>
            <a:pPr algn="ctr">
              <a:spcBef>
                <a:spcPts val="700"/>
              </a:spcBef>
            </a:pPr>
            <a:r>
              <a:rPr lang="en-US" sz="1800" dirty="0">
                <a:solidFill>
                  <a:schemeClr val="bg2"/>
                </a:solidFill>
                <a:latin typeface="Exo 2" pitchFamily="2" charset="77"/>
              </a:rPr>
              <a:t>Bringing together data about and created by the customer.</a:t>
            </a:r>
            <a:br>
              <a:rPr lang="en-US" dirty="0"/>
            </a:br>
            <a:endParaRPr lang="en-US" dirty="0"/>
          </a:p>
        </p:txBody>
      </p:sp>
      <p:grpSp>
        <p:nvGrpSpPr>
          <p:cNvPr id="64" name="Group 63">
            <a:extLst>
              <a:ext uri="{FF2B5EF4-FFF2-40B4-BE49-F238E27FC236}">
                <a16:creationId xmlns:a16="http://schemas.microsoft.com/office/drawing/2014/main" id="{5D065ABE-4D89-1544-A43B-08DE0059853A}"/>
              </a:ext>
            </a:extLst>
          </p:cNvPr>
          <p:cNvGrpSpPr/>
          <p:nvPr/>
        </p:nvGrpSpPr>
        <p:grpSpPr>
          <a:xfrm>
            <a:off x="2452768" y="1650468"/>
            <a:ext cx="558203" cy="558204"/>
            <a:chOff x="732240" y="2419817"/>
            <a:chExt cx="533862" cy="533862"/>
          </a:xfrm>
        </p:grpSpPr>
        <p:sp>
          <p:nvSpPr>
            <p:cNvPr id="65" name="Oval 64">
              <a:extLst>
                <a:ext uri="{FF2B5EF4-FFF2-40B4-BE49-F238E27FC236}">
                  <a16:creationId xmlns:a16="http://schemas.microsoft.com/office/drawing/2014/main" id="{EBFFB74C-7E53-A842-AC2B-AEE5723801CF}"/>
                </a:ext>
              </a:extLst>
            </p:cNvPr>
            <p:cNvSpPr/>
            <p:nvPr/>
          </p:nvSpPr>
          <p:spPr>
            <a:xfrm>
              <a:off x="732240" y="2419817"/>
              <a:ext cx="533862" cy="5338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B779B8D9-34F1-E644-94F1-D6A0AA02BB46}"/>
                </a:ext>
              </a:extLst>
            </p:cNvPr>
            <p:cNvSpPr txBox="1"/>
            <p:nvPr/>
          </p:nvSpPr>
          <p:spPr>
            <a:xfrm>
              <a:off x="826625" y="2495417"/>
              <a:ext cx="345091" cy="382662"/>
            </a:xfrm>
            <a:prstGeom prst="rect">
              <a:avLst/>
            </a:prstGeom>
            <a:noFill/>
          </p:spPr>
          <p:txBody>
            <a:bodyPr wrap="square" rtlCol="0">
              <a:spAutoFit/>
            </a:bodyPr>
            <a:lstStyle/>
            <a:p>
              <a:pPr algn="ctr"/>
              <a:r>
                <a:rPr lang="en-US" sz="2000" b="1" dirty="0">
                  <a:solidFill>
                    <a:schemeClr val="bg1"/>
                  </a:solidFill>
                  <a:latin typeface="Exo 2" pitchFamily="2" charset="77"/>
                </a:rPr>
                <a:t>1</a:t>
              </a:r>
              <a:endParaRPr lang="en-US" sz="1800" b="1" dirty="0">
                <a:solidFill>
                  <a:schemeClr val="bg1"/>
                </a:solidFill>
                <a:latin typeface="Exo 2" pitchFamily="2" charset="77"/>
              </a:endParaRPr>
            </a:p>
          </p:txBody>
        </p:sp>
      </p:grpSp>
      <p:grpSp>
        <p:nvGrpSpPr>
          <p:cNvPr id="71" name="Google Shape;3459;p75">
            <a:extLst>
              <a:ext uri="{FF2B5EF4-FFF2-40B4-BE49-F238E27FC236}">
                <a16:creationId xmlns:a16="http://schemas.microsoft.com/office/drawing/2014/main" id="{811DFA8E-EEBD-024A-B796-DC44083380C1}"/>
              </a:ext>
            </a:extLst>
          </p:cNvPr>
          <p:cNvGrpSpPr/>
          <p:nvPr/>
        </p:nvGrpSpPr>
        <p:grpSpPr>
          <a:xfrm>
            <a:off x="2195483" y="2371404"/>
            <a:ext cx="1023397" cy="1023397"/>
            <a:chOff x="8357170" y="3678331"/>
            <a:chExt cx="819150" cy="819150"/>
          </a:xfrm>
        </p:grpSpPr>
        <p:sp>
          <p:nvSpPr>
            <p:cNvPr id="72" name="Google Shape;3460;p75">
              <a:extLst>
                <a:ext uri="{FF2B5EF4-FFF2-40B4-BE49-F238E27FC236}">
                  <a16:creationId xmlns:a16="http://schemas.microsoft.com/office/drawing/2014/main" id="{F37221F9-EDB3-CE46-B9C9-2F5FFC2A4D4A}"/>
                </a:ext>
              </a:extLst>
            </p:cNvPr>
            <p:cNvSpPr/>
            <p:nvPr/>
          </p:nvSpPr>
          <p:spPr>
            <a:xfrm>
              <a:off x="8595295" y="3916456"/>
              <a:ext cx="342900" cy="342900"/>
            </a:xfrm>
            <a:custGeom>
              <a:avLst/>
              <a:gdLst/>
              <a:ahLst/>
              <a:cxnLst/>
              <a:rect l="l" t="t" r="r" b="b"/>
              <a:pathLst>
                <a:path w="342900" h="342900" extrusionOk="0">
                  <a:moveTo>
                    <a:pt x="342900" y="171450"/>
                  </a:moveTo>
                  <a:cubicBezTo>
                    <a:pt x="342900" y="266139"/>
                    <a:pt x="266139" y="342900"/>
                    <a:pt x="171450" y="342900"/>
                  </a:cubicBezTo>
                  <a:cubicBezTo>
                    <a:pt x="76761" y="342900"/>
                    <a:pt x="0" y="266139"/>
                    <a:pt x="0" y="171450"/>
                  </a:cubicBezTo>
                  <a:cubicBezTo>
                    <a:pt x="0" y="76761"/>
                    <a:pt x="76761" y="0"/>
                    <a:pt x="171450" y="0"/>
                  </a:cubicBezTo>
                  <a:cubicBezTo>
                    <a:pt x="266139" y="0"/>
                    <a:pt x="342900" y="76761"/>
                    <a:pt x="342900" y="171450"/>
                  </a:cubicBezTo>
                  <a:close/>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73" name="Google Shape;3461;p75">
              <a:extLst>
                <a:ext uri="{FF2B5EF4-FFF2-40B4-BE49-F238E27FC236}">
                  <a16:creationId xmlns:a16="http://schemas.microsoft.com/office/drawing/2014/main" id="{B5755278-05ED-B248-AC28-4BEB66796F37}"/>
                </a:ext>
              </a:extLst>
            </p:cNvPr>
            <p:cNvSpPr/>
            <p:nvPr/>
          </p:nvSpPr>
          <p:spPr>
            <a:xfrm>
              <a:off x="8714358" y="3678331"/>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74" name="Google Shape;3462;p75">
              <a:extLst>
                <a:ext uri="{FF2B5EF4-FFF2-40B4-BE49-F238E27FC236}">
                  <a16:creationId xmlns:a16="http://schemas.microsoft.com/office/drawing/2014/main" id="{055F010F-9216-4D4F-8324-68462B72F338}"/>
                </a:ext>
              </a:extLst>
            </p:cNvPr>
            <p:cNvSpPr/>
            <p:nvPr/>
          </p:nvSpPr>
          <p:spPr>
            <a:xfrm>
              <a:off x="8714358" y="4392706"/>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75" name="Google Shape;3463;p75">
              <a:extLst>
                <a:ext uri="{FF2B5EF4-FFF2-40B4-BE49-F238E27FC236}">
                  <a16:creationId xmlns:a16="http://schemas.microsoft.com/office/drawing/2014/main" id="{3221DBC3-0296-8642-896A-00ABF01A5A1C}"/>
                </a:ext>
              </a:extLst>
            </p:cNvPr>
            <p:cNvSpPr/>
            <p:nvPr/>
          </p:nvSpPr>
          <p:spPr>
            <a:xfrm>
              <a:off x="8766745" y="3783106"/>
              <a:ext cx="4800" cy="133350"/>
            </a:xfrm>
            <a:custGeom>
              <a:avLst/>
              <a:gdLst/>
              <a:ahLst/>
              <a:cxnLst/>
              <a:rect l="l" t="t" r="r" b="b"/>
              <a:pathLst>
                <a:path w="120000" h="133350" extrusionOk="0">
                  <a:moveTo>
                    <a:pt x="0" y="0"/>
                  </a:moveTo>
                  <a:lnTo>
                    <a:pt x="0" y="133350"/>
                  </a:lnTo>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76" name="Google Shape;3464;p75">
              <a:extLst>
                <a:ext uri="{FF2B5EF4-FFF2-40B4-BE49-F238E27FC236}">
                  <a16:creationId xmlns:a16="http://schemas.microsoft.com/office/drawing/2014/main" id="{50326B1E-010C-944E-9E15-46CEF5B11969}"/>
                </a:ext>
              </a:extLst>
            </p:cNvPr>
            <p:cNvSpPr/>
            <p:nvPr/>
          </p:nvSpPr>
          <p:spPr>
            <a:xfrm>
              <a:off x="8766745" y="4259356"/>
              <a:ext cx="4800" cy="133350"/>
            </a:xfrm>
            <a:custGeom>
              <a:avLst/>
              <a:gdLst/>
              <a:ahLst/>
              <a:cxnLst/>
              <a:rect l="l" t="t" r="r" b="b"/>
              <a:pathLst>
                <a:path w="120000" h="133350" extrusionOk="0">
                  <a:moveTo>
                    <a:pt x="0" y="0"/>
                  </a:moveTo>
                  <a:lnTo>
                    <a:pt x="0" y="133350"/>
                  </a:lnTo>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77" name="Google Shape;3465;p75">
              <a:extLst>
                <a:ext uri="{FF2B5EF4-FFF2-40B4-BE49-F238E27FC236}">
                  <a16:creationId xmlns:a16="http://schemas.microsoft.com/office/drawing/2014/main" id="{F62C5988-EC05-F847-8DB7-5BD01C9B1EFB}"/>
                </a:ext>
              </a:extLst>
            </p:cNvPr>
            <p:cNvSpPr/>
            <p:nvPr/>
          </p:nvSpPr>
          <p:spPr>
            <a:xfrm>
              <a:off x="9071545" y="4035519"/>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78" name="Google Shape;3466;p75">
              <a:extLst>
                <a:ext uri="{FF2B5EF4-FFF2-40B4-BE49-F238E27FC236}">
                  <a16:creationId xmlns:a16="http://schemas.microsoft.com/office/drawing/2014/main" id="{0573CA14-5107-CC49-A3D8-266428DA2EB6}"/>
                </a:ext>
              </a:extLst>
            </p:cNvPr>
            <p:cNvSpPr/>
            <p:nvPr/>
          </p:nvSpPr>
          <p:spPr>
            <a:xfrm>
              <a:off x="8357170" y="4035519"/>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79" name="Google Shape;3467;p75">
              <a:extLst>
                <a:ext uri="{FF2B5EF4-FFF2-40B4-BE49-F238E27FC236}">
                  <a16:creationId xmlns:a16="http://schemas.microsoft.com/office/drawing/2014/main" id="{520883CB-B222-AD48-A649-A35FF8334B96}"/>
                </a:ext>
              </a:extLst>
            </p:cNvPr>
            <p:cNvSpPr/>
            <p:nvPr/>
          </p:nvSpPr>
          <p:spPr>
            <a:xfrm>
              <a:off x="8938195" y="4087906"/>
              <a:ext cx="133350" cy="4800"/>
            </a:xfrm>
            <a:custGeom>
              <a:avLst/>
              <a:gdLst/>
              <a:ahLst/>
              <a:cxnLst/>
              <a:rect l="l" t="t" r="r" b="b"/>
              <a:pathLst>
                <a:path w="133350" h="120000" extrusionOk="0">
                  <a:moveTo>
                    <a:pt x="133350" y="0"/>
                  </a:moveTo>
                  <a:lnTo>
                    <a:pt x="0" y="0"/>
                  </a:lnTo>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80" name="Google Shape;3468;p75">
              <a:extLst>
                <a:ext uri="{FF2B5EF4-FFF2-40B4-BE49-F238E27FC236}">
                  <a16:creationId xmlns:a16="http://schemas.microsoft.com/office/drawing/2014/main" id="{F9853A3C-717D-9C4B-BDAD-F305D5CB2876}"/>
                </a:ext>
              </a:extLst>
            </p:cNvPr>
            <p:cNvSpPr/>
            <p:nvPr/>
          </p:nvSpPr>
          <p:spPr>
            <a:xfrm>
              <a:off x="8461945" y="4087906"/>
              <a:ext cx="133350" cy="4800"/>
            </a:xfrm>
            <a:custGeom>
              <a:avLst/>
              <a:gdLst/>
              <a:ahLst/>
              <a:cxnLst/>
              <a:rect l="l" t="t" r="r" b="b"/>
              <a:pathLst>
                <a:path w="133350" h="120000" extrusionOk="0">
                  <a:moveTo>
                    <a:pt x="133350" y="0"/>
                  </a:moveTo>
                  <a:lnTo>
                    <a:pt x="0" y="0"/>
                  </a:lnTo>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81" name="Google Shape;3469;p75">
              <a:extLst>
                <a:ext uri="{FF2B5EF4-FFF2-40B4-BE49-F238E27FC236}">
                  <a16:creationId xmlns:a16="http://schemas.microsoft.com/office/drawing/2014/main" id="{741EA706-EB0D-DF4C-AC91-EF635A4E313E}"/>
                </a:ext>
              </a:extLst>
            </p:cNvPr>
            <p:cNvSpPr/>
            <p:nvPr/>
          </p:nvSpPr>
          <p:spPr>
            <a:xfrm>
              <a:off x="8966770" y="3783106"/>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82" name="Google Shape;3470;p75">
              <a:extLst>
                <a:ext uri="{FF2B5EF4-FFF2-40B4-BE49-F238E27FC236}">
                  <a16:creationId xmlns:a16="http://schemas.microsoft.com/office/drawing/2014/main" id="{37937D51-B57D-8A41-AA51-F1E0DF0F84EC}"/>
                </a:ext>
              </a:extLst>
            </p:cNvPr>
            <p:cNvSpPr/>
            <p:nvPr/>
          </p:nvSpPr>
          <p:spPr>
            <a:xfrm>
              <a:off x="8461945" y="4287931"/>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83" name="Google Shape;3471;p75">
              <a:extLst>
                <a:ext uri="{FF2B5EF4-FFF2-40B4-BE49-F238E27FC236}">
                  <a16:creationId xmlns:a16="http://schemas.microsoft.com/office/drawing/2014/main" id="{2F024FDD-8ADF-7042-816D-4BFF37528B7D}"/>
                </a:ext>
              </a:extLst>
            </p:cNvPr>
            <p:cNvSpPr/>
            <p:nvPr/>
          </p:nvSpPr>
          <p:spPr>
            <a:xfrm>
              <a:off x="8887998" y="3872403"/>
              <a:ext cx="90487" cy="90487"/>
            </a:xfrm>
            <a:custGeom>
              <a:avLst/>
              <a:gdLst/>
              <a:ahLst/>
              <a:cxnLst/>
              <a:rect l="l" t="t" r="r" b="b"/>
              <a:pathLst>
                <a:path w="90487" h="90487" extrusionOk="0">
                  <a:moveTo>
                    <a:pt x="94250" y="0"/>
                  </a:moveTo>
                  <a:lnTo>
                    <a:pt x="0" y="94250"/>
                  </a:lnTo>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84" name="Google Shape;3472;p75">
              <a:extLst>
                <a:ext uri="{FF2B5EF4-FFF2-40B4-BE49-F238E27FC236}">
                  <a16:creationId xmlns:a16="http://schemas.microsoft.com/office/drawing/2014/main" id="{97977FF6-10BB-DA4D-8727-856CE503268F}"/>
                </a:ext>
              </a:extLst>
            </p:cNvPr>
            <p:cNvSpPr/>
            <p:nvPr/>
          </p:nvSpPr>
          <p:spPr>
            <a:xfrm>
              <a:off x="8551242" y="4209159"/>
              <a:ext cx="90487" cy="90487"/>
            </a:xfrm>
            <a:custGeom>
              <a:avLst/>
              <a:gdLst/>
              <a:ahLst/>
              <a:cxnLst/>
              <a:rect l="l" t="t" r="r" b="b"/>
              <a:pathLst>
                <a:path w="90487" h="90487" extrusionOk="0">
                  <a:moveTo>
                    <a:pt x="94250" y="0"/>
                  </a:moveTo>
                  <a:lnTo>
                    <a:pt x="0" y="94250"/>
                  </a:lnTo>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85" name="Google Shape;3473;p75">
              <a:extLst>
                <a:ext uri="{FF2B5EF4-FFF2-40B4-BE49-F238E27FC236}">
                  <a16:creationId xmlns:a16="http://schemas.microsoft.com/office/drawing/2014/main" id="{9BE11DC9-60B7-034D-81E3-F87A90F947EE}"/>
                </a:ext>
              </a:extLst>
            </p:cNvPr>
            <p:cNvSpPr/>
            <p:nvPr/>
          </p:nvSpPr>
          <p:spPr>
            <a:xfrm>
              <a:off x="8966770" y="4287931"/>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86" name="Google Shape;3474;p75">
              <a:extLst>
                <a:ext uri="{FF2B5EF4-FFF2-40B4-BE49-F238E27FC236}">
                  <a16:creationId xmlns:a16="http://schemas.microsoft.com/office/drawing/2014/main" id="{37D68DF8-2382-5D48-824F-1C6235B147BB}"/>
                </a:ext>
              </a:extLst>
            </p:cNvPr>
            <p:cNvSpPr/>
            <p:nvPr/>
          </p:nvSpPr>
          <p:spPr>
            <a:xfrm>
              <a:off x="8461945" y="3783106"/>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87" name="Google Shape;3475;p75">
              <a:extLst>
                <a:ext uri="{FF2B5EF4-FFF2-40B4-BE49-F238E27FC236}">
                  <a16:creationId xmlns:a16="http://schemas.microsoft.com/office/drawing/2014/main" id="{1A42E0CB-303D-924C-9439-0B2538BF0877}"/>
                </a:ext>
              </a:extLst>
            </p:cNvPr>
            <p:cNvSpPr/>
            <p:nvPr/>
          </p:nvSpPr>
          <p:spPr>
            <a:xfrm>
              <a:off x="8887998" y="4209159"/>
              <a:ext cx="90487" cy="90487"/>
            </a:xfrm>
            <a:custGeom>
              <a:avLst/>
              <a:gdLst/>
              <a:ahLst/>
              <a:cxnLst/>
              <a:rect l="l" t="t" r="r" b="b"/>
              <a:pathLst>
                <a:path w="90487" h="90487" extrusionOk="0">
                  <a:moveTo>
                    <a:pt x="94250" y="94250"/>
                  </a:moveTo>
                  <a:lnTo>
                    <a:pt x="0" y="0"/>
                  </a:lnTo>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88" name="Google Shape;3476;p75">
              <a:extLst>
                <a:ext uri="{FF2B5EF4-FFF2-40B4-BE49-F238E27FC236}">
                  <a16:creationId xmlns:a16="http://schemas.microsoft.com/office/drawing/2014/main" id="{45A97181-8CDD-1D45-9ABE-8FAF72525450}"/>
                </a:ext>
              </a:extLst>
            </p:cNvPr>
            <p:cNvSpPr/>
            <p:nvPr/>
          </p:nvSpPr>
          <p:spPr>
            <a:xfrm>
              <a:off x="8551242" y="3872403"/>
              <a:ext cx="90487" cy="90487"/>
            </a:xfrm>
            <a:custGeom>
              <a:avLst/>
              <a:gdLst/>
              <a:ahLst/>
              <a:cxnLst/>
              <a:rect l="l" t="t" r="r" b="b"/>
              <a:pathLst>
                <a:path w="90487" h="90487" extrusionOk="0">
                  <a:moveTo>
                    <a:pt x="94250" y="94250"/>
                  </a:moveTo>
                  <a:lnTo>
                    <a:pt x="0" y="0"/>
                  </a:lnTo>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89" name="Google Shape;3477;p75">
              <a:extLst>
                <a:ext uri="{FF2B5EF4-FFF2-40B4-BE49-F238E27FC236}">
                  <a16:creationId xmlns:a16="http://schemas.microsoft.com/office/drawing/2014/main" id="{F4D7167A-25A0-7340-B59A-3B5E4BE08E08}"/>
                </a:ext>
              </a:extLst>
            </p:cNvPr>
            <p:cNvSpPr/>
            <p:nvPr/>
          </p:nvSpPr>
          <p:spPr>
            <a:xfrm>
              <a:off x="8671495" y="3983131"/>
              <a:ext cx="190500" cy="238125"/>
            </a:xfrm>
            <a:custGeom>
              <a:avLst/>
              <a:gdLst/>
              <a:ahLst/>
              <a:cxnLst/>
              <a:rect l="l" t="t" r="r" b="b"/>
              <a:pathLst>
                <a:path w="190500" h="238125" extrusionOk="0">
                  <a:moveTo>
                    <a:pt x="0" y="238125"/>
                  </a:moveTo>
                  <a:lnTo>
                    <a:pt x="0" y="166688"/>
                  </a:lnTo>
                  <a:cubicBezTo>
                    <a:pt x="148" y="155324"/>
                    <a:pt x="7996" y="145513"/>
                    <a:pt x="19050" y="142875"/>
                  </a:cubicBezTo>
                  <a:lnTo>
                    <a:pt x="71438" y="138113"/>
                  </a:lnTo>
                  <a:lnTo>
                    <a:pt x="71438" y="114300"/>
                  </a:lnTo>
                  <a:cubicBezTo>
                    <a:pt x="58626" y="105061"/>
                    <a:pt x="47625" y="94440"/>
                    <a:pt x="47625" y="76200"/>
                  </a:cubicBezTo>
                  <a:lnTo>
                    <a:pt x="47625" y="47625"/>
                  </a:lnTo>
                  <a:cubicBezTo>
                    <a:pt x="47625" y="21322"/>
                    <a:pt x="68947" y="0"/>
                    <a:pt x="95250" y="0"/>
                  </a:cubicBezTo>
                  <a:cubicBezTo>
                    <a:pt x="121553" y="0"/>
                    <a:pt x="142875" y="21322"/>
                    <a:pt x="142875" y="47625"/>
                  </a:cubicBezTo>
                  <a:lnTo>
                    <a:pt x="142875" y="76200"/>
                  </a:lnTo>
                  <a:cubicBezTo>
                    <a:pt x="142875" y="94393"/>
                    <a:pt x="131874" y="104775"/>
                    <a:pt x="119063" y="114300"/>
                  </a:cubicBezTo>
                  <a:lnTo>
                    <a:pt x="119063" y="138113"/>
                  </a:lnTo>
                  <a:lnTo>
                    <a:pt x="171450" y="142875"/>
                  </a:lnTo>
                  <a:cubicBezTo>
                    <a:pt x="182504" y="145513"/>
                    <a:pt x="190352" y="155324"/>
                    <a:pt x="190500" y="166688"/>
                  </a:cubicBezTo>
                  <a:lnTo>
                    <a:pt x="190500" y="238125"/>
                  </a:lnTo>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sp>
        <p:nvSpPr>
          <p:cNvPr id="25" name="Rounded Rectangle 24">
            <a:extLst>
              <a:ext uri="{FF2B5EF4-FFF2-40B4-BE49-F238E27FC236}">
                <a16:creationId xmlns:a16="http://schemas.microsoft.com/office/drawing/2014/main" id="{E66553D6-C2E1-514E-8BEE-40D6DC9D2D5E}"/>
              </a:ext>
            </a:extLst>
          </p:cNvPr>
          <p:cNvSpPr/>
          <p:nvPr/>
        </p:nvSpPr>
        <p:spPr>
          <a:xfrm>
            <a:off x="4873552" y="1974670"/>
            <a:ext cx="2444896" cy="3833086"/>
          </a:xfrm>
          <a:prstGeom prst="roundRect">
            <a:avLst>
              <a:gd name="adj" fmla="val 4471"/>
            </a:avLst>
          </a:prstGeom>
          <a:solidFill>
            <a:schemeClr val="tx2">
              <a:lumMod val="20000"/>
              <a:lumOff val="80000"/>
            </a:schemeClr>
          </a:solidFill>
          <a:ln>
            <a:noFill/>
          </a:ln>
          <a:effectLst>
            <a:outerShdw dist="127000" dir="2700000" algn="tl" rotWithShape="0">
              <a:schemeClr val="accent6"/>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Google Shape;4408;p177">
            <a:extLst>
              <a:ext uri="{FF2B5EF4-FFF2-40B4-BE49-F238E27FC236}">
                <a16:creationId xmlns:a16="http://schemas.microsoft.com/office/drawing/2014/main" id="{91438893-209C-6C41-A729-0A6D1F92E6B0}"/>
              </a:ext>
            </a:extLst>
          </p:cNvPr>
          <p:cNvSpPr txBox="1"/>
          <p:nvPr/>
        </p:nvSpPr>
        <p:spPr>
          <a:xfrm>
            <a:off x="5220663" y="3658711"/>
            <a:ext cx="1750674" cy="30777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900"/>
              <a:buFont typeface="Exo 2"/>
              <a:buNone/>
            </a:pPr>
            <a:r>
              <a:rPr lang="en-US" sz="2000" b="1" i="0" u="none" strike="noStrike" cap="none" dirty="0">
                <a:solidFill>
                  <a:schemeClr val="bg2"/>
                </a:solidFill>
                <a:latin typeface="Exo 2"/>
                <a:ea typeface="Exo 2"/>
                <a:cs typeface="Exo 2"/>
                <a:sym typeface="Exo 2"/>
              </a:rPr>
              <a:t>Analytics</a:t>
            </a:r>
            <a:endParaRPr sz="1600" b="1" dirty="0">
              <a:solidFill>
                <a:schemeClr val="bg2"/>
              </a:solidFill>
            </a:endParaRPr>
          </a:p>
        </p:txBody>
      </p:sp>
      <p:grpSp>
        <p:nvGrpSpPr>
          <p:cNvPr id="67" name="Google Shape;5264;p84">
            <a:extLst>
              <a:ext uri="{FF2B5EF4-FFF2-40B4-BE49-F238E27FC236}">
                <a16:creationId xmlns:a16="http://schemas.microsoft.com/office/drawing/2014/main" id="{E77B4EB8-71D5-3545-9BE1-53BCC3D906AE}"/>
              </a:ext>
            </a:extLst>
          </p:cNvPr>
          <p:cNvGrpSpPr/>
          <p:nvPr/>
        </p:nvGrpSpPr>
        <p:grpSpPr>
          <a:xfrm>
            <a:off x="5584824" y="2607304"/>
            <a:ext cx="1023771" cy="738067"/>
            <a:chOff x="9723970" y="450580"/>
            <a:chExt cx="819150" cy="590550"/>
          </a:xfrm>
        </p:grpSpPr>
        <p:sp>
          <p:nvSpPr>
            <p:cNvPr id="68" name="Google Shape;5265;p84">
              <a:extLst>
                <a:ext uri="{FF2B5EF4-FFF2-40B4-BE49-F238E27FC236}">
                  <a16:creationId xmlns:a16="http://schemas.microsoft.com/office/drawing/2014/main" id="{6B03F09F-DAAB-AA4F-8141-491BDB80D0EC}"/>
                </a:ext>
              </a:extLst>
            </p:cNvPr>
            <p:cNvSpPr/>
            <p:nvPr/>
          </p:nvSpPr>
          <p:spPr>
            <a:xfrm>
              <a:off x="9723970" y="450580"/>
              <a:ext cx="819150" cy="590550"/>
            </a:xfrm>
            <a:custGeom>
              <a:avLst/>
              <a:gdLst/>
              <a:ahLst/>
              <a:cxnLst/>
              <a:rect l="l" t="t" r="r" b="b"/>
              <a:pathLst>
                <a:path w="819150" h="590550" extrusionOk="0">
                  <a:moveTo>
                    <a:pt x="800100" y="504825"/>
                  </a:moveTo>
                  <a:lnTo>
                    <a:pt x="19050" y="504825"/>
                  </a:lnTo>
                  <a:cubicBezTo>
                    <a:pt x="8529" y="504825"/>
                    <a:pt x="0" y="496296"/>
                    <a:pt x="0" y="485775"/>
                  </a:cubicBezTo>
                  <a:lnTo>
                    <a:pt x="0" y="19050"/>
                  </a:lnTo>
                  <a:cubicBezTo>
                    <a:pt x="0" y="8529"/>
                    <a:pt x="8529" y="0"/>
                    <a:pt x="19050" y="0"/>
                  </a:cubicBezTo>
                  <a:lnTo>
                    <a:pt x="800100" y="0"/>
                  </a:lnTo>
                  <a:cubicBezTo>
                    <a:pt x="810621" y="0"/>
                    <a:pt x="819150" y="8529"/>
                    <a:pt x="819150" y="19050"/>
                  </a:cubicBezTo>
                  <a:lnTo>
                    <a:pt x="819150" y="485775"/>
                  </a:lnTo>
                  <a:cubicBezTo>
                    <a:pt x="819150" y="496296"/>
                    <a:pt x="810621" y="504825"/>
                    <a:pt x="800100" y="504825"/>
                  </a:cubicBezTo>
                  <a:close/>
                  <a:moveTo>
                    <a:pt x="571500" y="590550"/>
                  </a:moveTo>
                  <a:lnTo>
                    <a:pt x="247650" y="590550"/>
                  </a:lnTo>
                </a:path>
              </a:pathLst>
            </a:custGeom>
            <a:noFill/>
            <a:ln w="22225"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69" name="Google Shape;5266;p84">
              <a:extLst>
                <a:ext uri="{FF2B5EF4-FFF2-40B4-BE49-F238E27FC236}">
                  <a16:creationId xmlns:a16="http://schemas.microsoft.com/office/drawing/2014/main" id="{6EFDE3CA-5B9D-8048-950E-C8C4228CCA2F}"/>
                </a:ext>
              </a:extLst>
            </p:cNvPr>
            <p:cNvSpPr/>
            <p:nvPr/>
          </p:nvSpPr>
          <p:spPr>
            <a:xfrm>
              <a:off x="9823983" y="531542"/>
              <a:ext cx="309562" cy="342900"/>
            </a:xfrm>
            <a:custGeom>
              <a:avLst/>
              <a:gdLst/>
              <a:ahLst/>
              <a:cxnLst/>
              <a:rect l="l" t="t" r="r" b="b"/>
              <a:pathLst>
                <a:path w="309562" h="342900" extrusionOk="0">
                  <a:moveTo>
                    <a:pt x="138112" y="0"/>
                  </a:moveTo>
                  <a:cubicBezTo>
                    <a:pt x="232802" y="-117"/>
                    <a:pt x="309657" y="76549"/>
                    <a:pt x="309775" y="171238"/>
                  </a:cubicBezTo>
                  <a:cubicBezTo>
                    <a:pt x="309892" y="265927"/>
                    <a:pt x="233226" y="342783"/>
                    <a:pt x="138537" y="342900"/>
                  </a:cubicBezTo>
                  <a:cubicBezTo>
                    <a:pt x="83808" y="342968"/>
                    <a:pt x="32336" y="316903"/>
                    <a:pt x="0" y="272749"/>
                  </a:cubicBezTo>
                  <a:moveTo>
                    <a:pt x="138112" y="285750"/>
                  </a:moveTo>
                  <a:cubicBezTo>
                    <a:pt x="201239" y="285750"/>
                    <a:pt x="252412" y="234576"/>
                    <a:pt x="252412" y="171450"/>
                  </a:cubicBezTo>
                  <a:cubicBezTo>
                    <a:pt x="252412" y="108324"/>
                    <a:pt x="201239" y="57150"/>
                    <a:pt x="138112" y="57150"/>
                  </a:cubicBezTo>
                  <a:moveTo>
                    <a:pt x="138112" y="223838"/>
                  </a:moveTo>
                  <a:cubicBezTo>
                    <a:pt x="167045" y="223838"/>
                    <a:pt x="190500" y="200383"/>
                    <a:pt x="190500" y="171450"/>
                  </a:cubicBezTo>
                  <a:cubicBezTo>
                    <a:pt x="190500" y="142517"/>
                    <a:pt x="167045" y="119063"/>
                    <a:pt x="138112" y="119063"/>
                  </a:cubicBezTo>
                </a:path>
              </a:pathLst>
            </a:custGeom>
            <a:noFill/>
            <a:ln w="22225"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70" name="Google Shape;5267;p84">
              <a:extLst>
                <a:ext uri="{FF2B5EF4-FFF2-40B4-BE49-F238E27FC236}">
                  <a16:creationId xmlns:a16="http://schemas.microsoft.com/office/drawing/2014/main" id="{7B0BF9D6-4CA1-6C49-B4BC-8817B5C5CCB9}"/>
                </a:ext>
              </a:extLst>
            </p:cNvPr>
            <p:cNvSpPr/>
            <p:nvPr/>
          </p:nvSpPr>
          <p:spPr>
            <a:xfrm>
              <a:off x="10257370" y="560118"/>
              <a:ext cx="157162" cy="300037"/>
            </a:xfrm>
            <a:custGeom>
              <a:avLst/>
              <a:gdLst/>
              <a:ahLst/>
              <a:cxnLst/>
              <a:rect l="l" t="t" r="r" b="b"/>
              <a:pathLst>
                <a:path w="157162" h="300037" extrusionOk="0">
                  <a:moveTo>
                    <a:pt x="0" y="300038"/>
                  </a:moveTo>
                  <a:lnTo>
                    <a:pt x="0" y="180975"/>
                  </a:lnTo>
                  <a:moveTo>
                    <a:pt x="76200" y="300038"/>
                  </a:moveTo>
                  <a:lnTo>
                    <a:pt x="76200" y="90488"/>
                  </a:lnTo>
                  <a:moveTo>
                    <a:pt x="157163" y="300038"/>
                  </a:moveTo>
                  <a:lnTo>
                    <a:pt x="157163" y="0"/>
                  </a:lnTo>
                </a:path>
              </a:pathLst>
            </a:custGeom>
            <a:noFill/>
            <a:ln w="22225"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sp>
        <p:nvSpPr>
          <p:cNvPr id="90" name="Rectangle 89">
            <a:extLst>
              <a:ext uri="{FF2B5EF4-FFF2-40B4-BE49-F238E27FC236}">
                <a16:creationId xmlns:a16="http://schemas.microsoft.com/office/drawing/2014/main" id="{BD301BEA-DBCB-F84A-8DFD-22CA9C1BFC6B}"/>
              </a:ext>
            </a:extLst>
          </p:cNvPr>
          <p:cNvSpPr/>
          <p:nvPr/>
        </p:nvSpPr>
        <p:spPr>
          <a:xfrm>
            <a:off x="4995985" y="4115068"/>
            <a:ext cx="2200030" cy="646331"/>
          </a:xfrm>
          <a:prstGeom prst="rect">
            <a:avLst/>
          </a:prstGeom>
        </p:spPr>
        <p:txBody>
          <a:bodyPr wrap="square" anchor="ctr">
            <a:spAutoFit/>
          </a:bodyPr>
          <a:lstStyle/>
          <a:p>
            <a:pPr algn="ctr">
              <a:spcBef>
                <a:spcPts val="700"/>
              </a:spcBef>
            </a:pPr>
            <a:r>
              <a:rPr lang="en-US" sz="1800" dirty="0">
                <a:solidFill>
                  <a:schemeClr val="bg2"/>
                </a:solidFill>
                <a:latin typeface="Exo 2" pitchFamily="2" charset="77"/>
              </a:rPr>
              <a:t>Establishing trends across profiles</a:t>
            </a:r>
            <a:endParaRPr lang="en-US" dirty="0"/>
          </a:p>
        </p:txBody>
      </p:sp>
      <p:grpSp>
        <p:nvGrpSpPr>
          <p:cNvPr id="92" name="Group 91">
            <a:extLst>
              <a:ext uri="{FF2B5EF4-FFF2-40B4-BE49-F238E27FC236}">
                <a16:creationId xmlns:a16="http://schemas.microsoft.com/office/drawing/2014/main" id="{7F813396-B0B9-7B47-B443-B080090EF1D6}"/>
              </a:ext>
            </a:extLst>
          </p:cNvPr>
          <p:cNvGrpSpPr/>
          <p:nvPr/>
        </p:nvGrpSpPr>
        <p:grpSpPr>
          <a:xfrm>
            <a:off x="5816898" y="1650468"/>
            <a:ext cx="558203" cy="558204"/>
            <a:chOff x="732240" y="2419817"/>
            <a:chExt cx="533862" cy="533862"/>
          </a:xfrm>
        </p:grpSpPr>
        <p:sp>
          <p:nvSpPr>
            <p:cNvPr id="93" name="Oval 92">
              <a:extLst>
                <a:ext uri="{FF2B5EF4-FFF2-40B4-BE49-F238E27FC236}">
                  <a16:creationId xmlns:a16="http://schemas.microsoft.com/office/drawing/2014/main" id="{0A6FEB71-F557-1F48-B3E0-4678CC497C8D}"/>
                </a:ext>
              </a:extLst>
            </p:cNvPr>
            <p:cNvSpPr/>
            <p:nvPr/>
          </p:nvSpPr>
          <p:spPr>
            <a:xfrm>
              <a:off x="732240" y="2419817"/>
              <a:ext cx="533862" cy="5338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6D265B92-BB67-324F-9A3D-CD3175DE965C}"/>
                </a:ext>
              </a:extLst>
            </p:cNvPr>
            <p:cNvSpPr txBox="1"/>
            <p:nvPr/>
          </p:nvSpPr>
          <p:spPr>
            <a:xfrm>
              <a:off x="826625" y="2495417"/>
              <a:ext cx="345091" cy="382662"/>
            </a:xfrm>
            <a:prstGeom prst="rect">
              <a:avLst/>
            </a:prstGeom>
            <a:noFill/>
          </p:spPr>
          <p:txBody>
            <a:bodyPr wrap="square" rtlCol="0">
              <a:spAutoFit/>
            </a:bodyPr>
            <a:lstStyle/>
            <a:p>
              <a:pPr algn="ctr"/>
              <a:r>
                <a:rPr lang="en-US" sz="2000" b="1" dirty="0">
                  <a:solidFill>
                    <a:schemeClr val="bg1"/>
                  </a:solidFill>
                  <a:latin typeface="Exo 2" pitchFamily="2" charset="77"/>
                </a:rPr>
                <a:t>2</a:t>
              </a:r>
              <a:endParaRPr lang="en-US" sz="1800" b="1" dirty="0">
                <a:solidFill>
                  <a:schemeClr val="bg1"/>
                </a:solidFill>
                <a:latin typeface="Exo 2" pitchFamily="2" charset="77"/>
              </a:endParaRPr>
            </a:p>
          </p:txBody>
        </p:sp>
      </p:grpSp>
      <p:sp>
        <p:nvSpPr>
          <p:cNvPr id="9" name="Rounded Rectangle 8">
            <a:extLst>
              <a:ext uri="{FF2B5EF4-FFF2-40B4-BE49-F238E27FC236}">
                <a16:creationId xmlns:a16="http://schemas.microsoft.com/office/drawing/2014/main" id="{26A26C80-9724-9A45-A5CD-5E75C1689201}"/>
              </a:ext>
            </a:extLst>
          </p:cNvPr>
          <p:cNvSpPr/>
          <p:nvPr/>
        </p:nvSpPr>
        <p:spPr>
          <a:xfrm>
            <a:off x="8242962" y="1974670"/>
            <a:ext cx="2444896" cy="3833086"/>
          </a:xfrm>
          <a:prstGeom prst="roundRect">
            <a:avLst>
              <a:gd name="adj" fmla="val 4471"/>
            </a:avLst>
          </a:prstGeom>
          <a:solidFill>
            <a:schemeClr val="tx2">
              <a:lumMod val="20000"/>
              <a:lumOff val="80000"/>
            </a:schemeClr>
          </a:solidFill>
          <a:ln>
            <a:noFill/>
          </a:ln>
          <a:effectLst>
            <a:outerShdw dist="127000" dir="2700000" algn="tl" rotWithShape="0">
              <a:schemeClr val="accent6"/>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4402;p177">
            <a:extLst>
              <a:ext uri="{FF2B5EF4-FFF2-40B4-BE49-F238E27FC236}">
                <a16:creationId xmlns:a16="http://schemas.microsoft.com/office/drawing/2014/main" id="{DB2A9338-F740-4846-9363-DF7724949AAE}"/>
              </a:ext>
            </a:extLst>
          </p:cNvPr>
          <p:cNvSpPr txBox="1"/>
          <p:nvPr/>
        </p:nvSpPr>
        <p:spPr>
          <a:xfrm>
            <a:off x="8532963" y="3658711"/>
            <a:ext cx="1845815" cy="30777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900"/>
              <a:buFont typeface="Exo 2"/>
              <a:buNone/>
            </a:pPr>
            <a:r>
              <a:rPr lang="en-US" sz="2000" b="1" i="0" u="none" strike="noStrike" cap="none" dirty="0">
                <a:solidFill>
                  <a:schemeClr val="bg2"/>
                </a:solidFill>
                <a:latin typeface="Exo 2"/>
                <a:ea typeface="Exo 2"/>
                <a:cs typeface="Exo 2"/>
                <a:sym typeface="Exo 2"/>
              </a:rPr>
              <a:t>Activation</a:t>
            </a:r>
            <a:endParaRPr sz="1600" b="1" dirty="0">
              <a:solidFill>
                <a:schemeClr val="bg2"/>
              </a:solidFill>
            </a:endParaRPr>
          </a:p>
        </p:txBody>
      </p:sp>
      <p:sp>
        <p:nvSpPr>
          <p:cNvPr id="91" name="Rectangle 90">
            <a:extLst>
              <a:ext uri="{FF2B5EF4-FFF2-40B4-BE49-F238E27FC236}">
                <a16:creationId xmlns:a16="http://schemas.microsoft.com/office/drawing/2014/main" id="{341A2CAE-8555-A34B-BF22-AE2A078BB939}"/>
              </a:ext>
            </a:extLst>
          </p:cNvPr>
          <p:cNvSpPr/>
          <p:nvPr/>
        </p:nvSpPr>
        <p:spPr>
          <a:xfrm>
            <a:off x="8355855" y="4115068"/>
            <a:ext cx="2200030" cy="1477328"/>
          </a:xfrm>
          <a:prstGeom prst="rect">
            <a:avLst/>
          </a:prstGeom>
        </p:spPr>
        <p:txBody>
          <a:bodyPr wrap="square" anchor="ctr">
            <a:spAutoFit/>
          </a:bodyPr>
          <a:lstStyle/>
          <a:p>
            <a:pPr algn="ctr">
              <a:spcBef>
                <a:spcPts val="700"/>
              </a:spcBef>
            </a:pPr>
            <a:r>
              <a:rPr lang="en-US" sz="1800" dirty="0">
                <a:solidFill>
                  <a:schemeClr val="bg2"/>
                </a:solidFill>
                <a:latin typeface="Exo 2" pitchFamily="2" charset="77"/>
              </a:rPr>
              <a:t>Getting value from the data, ranging from marketing to product development.</a:t>
            </a:r>
          </a:p>
        </p:txBody>
      </p:sp>
      <p:grpSp>
        <p:nvGrpSpPr>
          <p:cNvPr id="95" name="Group 94">
            <a:extLst>
              <a:ext uri="{FF2B5EF4-FFF2-40B4-BE49-F238E27FC236}">
                <a16:creationId xmlns:a16="http://schemas.microsoft.com/office/drawing/2014/main" id="{CFC5A72D-3BB9-2C45-8B09-E72FCF4E5523}"/>
              </a:ext>
            </a:extLst>
          </p:cNvPr>
          <p:cNvGrpSpPr/>
          <p:nvPr/>
        </p:nvGrpSpPr>
        <p:grpSpPr>
          <a:xfrm>
            <a:off x="9176769" y="1650468"/>
            <a:ext cx="558203" cy="558204"/>
            <a:chOff x="732240" y="2419817"/>
            <a:chExt cx="533862" cy="533862"/>
          </a:xfrm>
        </p:grpSpPr>
        <p:sp>
          <p:nvSpPr>
            <p:cNvPr id="96" name="Oval 95">
              <a:extLst>
                <a:ext uri="{FF2B5EF4-FFF2-40B4-BE49-F238E27FC236}">
                  <a16:creationId xmlns:a16="http://schemas.microsoft.com/office/drawing/2014/main" id="{A7066820-64E0-BA4C-A246-1BAD94A37944}"/>
                </a:ext>
              </a:extLst>
            </p:cNvPr>
            <p:cNvSpPr/>
            <p:nvPr/>
          </p:nvSpPr>
          <p:spPr>
            <a:xfrm>
              <a:off x="732240" y="2419817"/>
              <a:ext cx="533862" cy="5338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Box 96">
              <a:extLst>
                <a:ext uri="{FF2B5EF4-FFF2-40B4-BE49-F238E27FC236}">
                  <a16:creationId xmlns:a16="http://schemas.microsoft.com/office/drawing/2014/main" id="{5E49A93C-66AA-2047-B055-5AD3F7819788}"/>
                </a:ext>
              </a:extLst>
            </p:cNvPr>
            <p:cNvSpPr txBox="1"/>
            <p:nvPr/>
          </p:nvSpPr>
          <p:spPr>
            <a:xfrm>
              <a:off x="826625" y="2495417"/>
              <a:ext cx="345091" cy="382662"/>
            </a:xfrm>
            <a:prstGeom prst="rect">
              <a:avLst/>
            </a:prstGeom>
            <a:noFill/>
          </p:spPr>
          <p:txBody>
            <a:bodyPr wrap="square" rtlCol="0">
              <a:spAutoFit/>
            </a:bodyPr>
            <a:lstStyle/>
            <a:p>
              <a:pPr algn="ctr"/>
              <a:r>
                <a:rPr lang="en-US" sz="2000" b="1" dirty="0">
                  <a:solidFill>
                    <a:schemeClr val="bg1"/>
                  </a:solidFill>
                  <a:latin typeface="Exo 2" pitchFamily="2" charset="77"/>
                </a:rPr>
                <a:t>3</a:t>
              </a:r>
              <a:endParaRPr lang="en-US" sz="1800" b="1" dirty="0">
                <a:solidFill>
                  <a:schemeClr val="bg1"/>
                </a:solidFill>
                <a:latin typeface="Exo 2" pitchFamily="2" charset="77"/>
              </a:endParaRPr>
            </a:p>
          </p:txBody>
        </p:sp>
      </p:grpSp>
      <p:grpSp>
        <p:nvGrpSpPr>
          <p:cNvPr id="98" name="Google Shape;2884;p73">
            <a:extLst>
              <a:ext uri="{FF2B5EF4-FFF2-40B4-BE49-F238E27FC236}">
                <a16:creationId xmlns:a16="http://schemas.microsoft.com/office/drawing/2014/main" id="{2411FF25-B587-D046-8DE4-3887B52975B9}"/>
              </a:ext>
            </a:extLst>
          </p:cNvPr>
          <p:cNvGrpSpPr/>
          <p:nvPr/>
        </p:nvGrpSpPr>
        <p:grpSpPr>
          <a:xfrm>
            <a:off x="9120951" y="2422295"/>
            <a:ext cx="669839" cy="1028681"/>
            <a:chOff x="5815245" y="2009608"/>
            <a:chExt cx="533400" cy="819150"/>
          </a:xfrm>
        </p:grpSpPr>
        <p:sp>
          <p:nvSpPr>
            <p:cNvPr id="99" name="Google Shape;2885;p73">
              <a:extLst>
                <a:ext uri="{FF2B5EF4-FFF2-40B4-BE49-F238E27FC236}">
                  <a16:creationId xmlns:a16="http://schemas.microsoft.com/office/drawing/2014/main" id="{3082FBB2-B69A-8E49-9A84-766CD673B3AE}"/>
                </a:ext>
              </a:extLst>
            </p:cNvPr>
            <p:cNvSpPr/>
            <p:nvPr/>
          </p:nvSpPr>
          <p:spPr>
            <a:xfrm>
              <a:off x="5948595" y="2009608"/>
              <a:ext cx="266700" cy="338137"/>
            </a:xfrm>
            <a:custGeom>
              <a:avLst/>
              <a:gdLst/>
              <a:ahLst/>
              <a:cxnLst/>
              <a:rect l="l" t="t" r="r" b="b"/>
              <a:pathLst>
                <a:path w="266700" h="338137" extrusionOk="0">
                  <a:moveTo>
                    <a:pt x="76200" y="0"/>
                  </a:moveTo>
                  <a:cubicBezTo>
                    <a:pt x="25479" y="0"/>
                    <a:pt x="0" y="32433"/>
                    <a:pt x="0" y="76200"/>
                  </a:cubicBezTo>
                  <a:lnTo>
                    <a:pt x="0" y="200025"/>
                  </a:lnTo>
                  <a:cubicBezTo>
                    <a:pt x="0" y="277654"/>
                    <a:pt x="62675" y="338138"/>
                    <a:pt x="133350" y="338138"/>
                  </a:cubicBezTo>
                  <a:cubicBezTo>
                    <a:pt x="204025" y="338138"/>
                    <a:pt x="266700" y="277654"/>
                    <a:pt x="266700" y="200025"/>
                  </a:cubicBezTo>
                  <a:lnTo>
                    <a:pt x="266700" y="76200"/>
                  </a:lnTo>
                  <a:cubicBezTo>
                    <a:pt x="266700" y="30528"/>
                    <a:pt x="238887" y="0"/>
                    <a:pt x="190500" y="0"/>
                  </a:cubicBezTo>
                  <a:close/>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100" name="Google Shape;2886;p73">
              <a:extLst>
                <a:ext uri="{FF2B5EF4-FFF2-40B4-BE49-F238E27FC236}">
                  <a16:creationId xmlns:a16="http://schemas.microsoft.com/office/drawing/2014/main" id="{EBB32FDE-92B4-A740-A070-742C5049EEA6}"/>
                </a:ext>
              </a:extLst>
            </p:cNvPr>
            <p:cNvSpPr/>
            <p:nvPr/>
          </p:nvSpPr>
          <p:spPr>
            <a:xfrm>
              <a:off x="5948595" y="2085808"/>
              <a:ext cx="266700" cy="71437"/>
            </a:xfrm>
            <a:custGeom>
              <a:avLst/>
              <a:gdLst/>
              <a:ahLst/>
              <a:cxnLst/>
              <a:rect l="l" t="t" r="r" b="b"/>
              <a:pathLst>
                <a:path w="266700" h="71437" extrusionOk="0">
                  <a:moveTo>
                    <a:pt x="266700" y="71438"/>
                  </a:moveTo>
                  <a:cubicBezTo>
                    <a:pt x="196649" y="71452"/>
                    <a:pt x="128968" y="46072"/>
                    <a:pt x="76200" y="0"/>
                  </a:cubicBezTo>
                  <a:lnTo>
                    <a:pt x="0" y="66675"/>
                  </a:lnTo>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101" name="Google Shape;2887;p73">
              <a:extLst>
                <a:ext uri="{FF2B5EF4-FFF2-40B4-BE49-F238E27FC236}">
                  <a16:creationId xmlns:a16="http://schemas.microsoft.com/office/drawing/2014/main" id="{34A6BA5E-D6D0-FF4D-9C18-62B8E3FC65B2}"/>
                </a:ext>
              </a:extLst>
            </p:cNvPr>
            <p:cNvSpPr/>
            <p:nvPr/>
          </p:nvSpPr>
          <p:spPr>
            <a:xfrm>
              <a:off x="5815245" y="2326314"/>
              <a:ext cx="533400" cy="309562"/>
            </a:xfrm>
            <a:custGeom>
              <a:avLst/>
              <a:gdLst/>
              <a:ahLst/>
              <a:cxnLst/>
              <a:rect l="l" t="t" r="r" b="b"/>
              <a:pathLst>
                <a:path w="533400" h="309562" extrusionOk="0">
                  <a:moveTo>
                    <a:pt x="0" y="311944"/>
                  </a:moveTo>
                  <a:lnTo>
                    <a:pt x="0" y="140494"/>
                  </a:lnTo>
                  <a:cubicBezTo>
                    <a:pt x="0" y="109490"/>
                    <a:pt x="18050" y="80534"/>
                    <a:pt x="47625" y="73819"/>
                  </a:cubicBezTo>
                  <a:lnTo>
                    <a:pt x="195263" y="59531"/>
                  </a:lnTo>
                  <a:lnTo>
                    <a:pt x="195263" y="0"/>
                  </a:lnTo>
                  <a:cubicBezTo>
                    <a:pt x="195263" y="0"/>
                    <a:pt x="263509" y="47053"/>
                    <a:pt x="338138" y="0"/>
                  </a:cubicBezTo>
                  <a:lnTo>
                    <a:pt x="338138" y="59531"/>
                  </a:lnTo>
                  <a:lnTo>
                    <a:pt x="485775" y="73819"/>
                  </a:lnTo>
                  <a:cubicBezTo>
                    <a:pt x="515350" y="80534"/>
                    <a:pt x="533400" y="109490"/>
                    <a:pt x="533400" y="140494"/>
                  </a:cubicBezTo>
                  <a:lnTo>
                    <a:pt x="533400" y="311944"/>
                  </a:lnTo>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102" name="Google Shape;2888;p73">
              <a:extLst>
                <a:ext uri="{FF2B5EF4-FFF2-40B4-BE49-F238E27FC236}">
                  <a16:creationId xmlns:a16="http://schemas.microsoft.com/office/drawing/2014/main" id="{6A746305-0EFF-ED4E-A6AB-19914733DB31}"/>
                </a:ext>
              </a:extLst>
            </p:cNvPr>
            <p:cNvSpPr/>
            <p:nvPr/>
          </p:nvSpPr>
          <p:spPr>
            <a:xfrm>
              <a:off x="5934308" y="2476333"/>
              <a:ext cx="295275" cy="352425"/>
            </a:xfrm>
            <a:custGeom>
              <a:avLst/>
              <a:gdLst/>
              <a:ahLst/>
              <a:cxnLst/>
              <a:rect l="l" t="t" r="r" b="b"/>
              <a:pathLst>
                <a:path w="295275" h="352425" extrusionOk="0">
                  <a:moveTo>
                    <a:pt x="61913" y="128588"/>
                  </a:moveTo>
                  <a:cubicBezTo>
                    <a:pt x="89594" y="137686"/>
                    <a:pt x="118502" y="142504"/>
                    <a:pt x="147638" y="142875"/>
                  </a:cubicBezTo>
                  <a:cubicBezTo>
                    <a:pt x="231791" y="142875"/>
                    <a:pt x="295275" y="110538"/>
                    <a:pt x="295275" y="71438"/>
                  </a:cubicBezTo>
                  <a:cubicBezTo>
                    <a:pt x="295275" y="32337"/>
                    <a:pt x="231791" y="0"/>
                    <a:pt x="147638" y="0"/>
                  </a:cubicBezTo>
                  <a:cubicBezTo>
                    <a:pt x="63484" y="0"/>
                    <a:pt x="0" y="32337"/>
                    <a:pt x="0" y="71438"/>
                  </a:cubicBezTo>
                  <a:lnTo>
                    <a:pt x="0" y="280988"/>
                  </a:lnTo>
                  <a:cubicBezTo>
                    <a:pt x="0" y="320088"/>
                    <a:pt x="63484" y="352425"/>
                    <a:pt x="147638" y="352425"/>
                  </a:cubicBezTo>
                  <a:cubicBezTo>
                    <a:pt x="231791" y="352425"/>
                    <a:pt x="295275" y="320088"/>
                    <a:pt x="295275" y="280988"/>
                  </a:cubicBezTo>
                  <a:lnTo>
                    <a:pt x="295275" y="71438"/>
                  </a:lnTo>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103" name="Google Shape;2889;p73">
              <a:extLst>
                <a:ext uri="{FF2B5EF4-FFF2-40B4-BE49-F238E27FC236}">
                  <a16:creationId xmlns:a16="http://schemas.microsoft.com/office/drawing/2014/main" id="{42B8CC35-14CE-DB49-8A90-7E2C6353C7CF}"/>
                </a:ext>
              </a:extLst>
            </p:cNvPr>
            <p:cNvSpPr/>
            <p:nvPr/>
          </p:nvSpPr>
          <p:spPr>
            <a:xfrm>
              <a:off x="5996220" y="2652546"/>
              <a:ext cx="233362" cy="71437"/>
            </a:xfrm>
            <a:custGeom>
              <a:avLst/>
              <a:gdLst/>
              <a:ahLst/>
              <a:cxnLst/>
              <a:rect l="l" t="t" r="r" b="b"/>
              <a:pathLst>
                <a:path w="233362" h="71437" extrusionOk="0">
                  <a:moveTo>
                    <a:pt x="0" y="57150"/>
                  </a:moveTo>
                  <a:cubicBezTo>
                    <a:pt x="27682" y="66245"/>
                    <a:pt x="56590" y="71062"/>
                    <a:pt x="85725" y="71438"/>
                  </a:cubicBezTo>
                  <a:cubicBezTo>
                    <a:pt x="169878" y="71438"/>
                    <a:pt x="233363" y="39100"/>
                    <a:pt x="233363" y="0"/>
                  </a:cubicBezTo>
                </a:path>
              </a:pathLst>
            </a:custGeom>
            <a:noFill/>
            <a:ln w="25400" cap="rnd"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nvGrpSpPr>
          <p:cNvPr id="111" name="Group 110">
            <a:extLst>
              <a:ext uri="{FF2B5EF4-FFF2-40B4-BE49-F238E27FC236}">
                <a16:creationId xmlns:a16="http://schemas.microsoft.com/office/drawing/2014/main" id="{16446B09-7724-E045-8769-6D937529E6B9}"/>
              </a:ext>
            </a:extLst>
          </p:cNvPr>
          <p:cNvGrpSpPr/>
          <p:nvPr/>
        </p:nvGrpSpPr>
        <p:grpSpPr>
          <a:xfrm>
            <a:off x="4148125" y="3485288"/>
            <a:ext cx="656206" cy="842586"/>
            <a:chOff x="3987668" y="3642945"/>
            <a:chExt cx="807028" cy="842586"/>
          </a:xfrm>
        </p:grpSpPr>
        <p:sp>
          <p:nvSpPr>
            <p:cNvPr id="108" name="Striped Right Arrow 107">
              <a:extLst>
                <a:ext uri="{FF2B5EF4-FFF2-40B4-BE49-F238E27FC236}">
                  <a16:creationId xmlns:a16="http://schemas.microsoft.com/office/drawing/2014/main" id="{483E789F-C1B6-6E4B-B2E1-5739CF8AF2D5}"/>
                </a:ext>
              </a:extLst>
            </p:cNvPr>
            <p:cNvSpPr/>
            <p:nvPr/>
          </p:nvSpPr>
          <p:spPr>
            <a:xfrm>
              <a:off x="3987668" y="3642945"/>
              <a:ext cx="807028" cy="175262"/>
            </a:xfrm>
            <a:prstGeom prst="stripedRightArrow">
              <a:avLst>
                <a:gd name="adj1" fmla="val 39461"/>
                <a:gd name="adj2" fmla="val 7002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Striped Right Arrow 108">
              <a:extLst>
                <a:ext uri="{FF2B5EF4-FFF2-40B4-BE49-F238E27FC236}">
                  <a16:creationId xmlns:a16="http://schemas.microsoft.com/office/drawing/2014/main" id="{4CB1A99B-354E-644F-96AC-47AF6A09EE3F}"/>
                </a:ext>
              </a:extLst>
            </p:cNvPr>
            <p:cNvSpPr/>
            <p:nvPr/>
          </p:nvSpPr>
          <p:spPr>
            <a:xfrm>
              <a:off x="3987668" y="3976607"/>
              <a:ext cx="807028" cy="175262"/>
            </a:xfrm>
            <a:prstGeom prst="stripedRightArrow">
              <a:avLst>
                <a:gd name="adj1" fmla="val 39461"/>
                <a:gd name="adj2" fmla="val 7002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Striped Right Arrow 109">
              <a:extLst>
                <a:ext uri="{FF2B5EF4-FFF2-40B4-BE49-F238E27FC236}">
                  <a16:creationId xmlns:a16="http://schemas.microsoft.com/office/drawing/2014/main" id="{8F2E0929-1593-D549-A6DC-AFC19994687C}"/>
                </a:ext>
              </a:extLst>
            </p:cNvPr>
            <p:cNvSpPr/>
            <p:nvPr/>
          </p:nvSpPr>
          <p:spPr>
            <a:xfrm>
              <a:off x="3987668" y="4310269"/>
              <a:ext cx="807028" cy="175262"/>
            </a:xfrm>
            <a:prstGeom prst="stripedRightArrow">
              <a:avLst>
                <a:gd name="adj1" fmla="val 39461"/>
                <a:gd name="adj2" fmla="val 7002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2" name="Group 111">
            <a:extLst>
              <a:ext uri="{FF2B5EF4-FFF2-40B4-BE49-F238E27FC236}">
                <a16:creationId xmlns:a16="http://schemas.microsoft.com/office/drawing/2014/main" id="{2CABCC21-AEFF-7143-AF1E-E92EA7A78556}"/>
              </a:ext>
            </a:extLst>
          </p:cNvPr>
          <p:cNvGrpSpPr/>
          <p:nvPr/>
        </p:nvGrpSpPr>
        <p:grpSpPr>
          <a:xfrm>
            <a:off x="7501572" y="3485288"/>
            <a:ext cx="656206" cy="842586"/>
            <a:chOff x="3987668" y="3642945"/>
            <a:chExt cx="807028" cy="842586"/>
          </a:xfrm>
        </p:grpSpPr>
        <p:sp>
          <p:nvSpPr>
            <p:cNvPr id="113" name="Striped Right Arrow 112">
              <a:extLst>
                <a:ext uri="{FF2B5EF4-FFF2-40B4-BE49-F238E27FC236}">
                  <a16:creationId xmlns:a16="http://schemas.microsoft.com/office/drawing/2014/main" id="{075C42E3-868F-DD4E-B1F6-95623AB9562C}"/>
                </a:ext>
              </a:extLst>
            </p:cNvPr>
            <p:cNvSpPr/>
            <p:nvPr/>
          </p:nvSpPr>
          <p:spPr>
            <a:xfrm>
              <a:off x="3987668" y="3642945"/>
              <a:ext cx="807028" cy="175262"/>
            </a:xfrm>
            <a:prstGeom prst="stripedRightArrow">
              <a:avLst>
                <a:gd name="adj1" fmla="val 39461"/>
                <a:gd name="adj2" fmla="val 7002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Striped Right Arrow 113">
              <a:extLst>
                <a:ext uri="{FF2B5EF4-FFF2-40B4-BE49-F238E27FC236}">
                  <a16:creationId xmlns:a16="http://schemas.microsoft.com/office/drawing/2014/main" id="{64E3D6F9-75BB-6444-AEF0-21AF156C2B4E}"/>
                </a:ext>
              </a:extLst>
            </p:cNvPr>
            <p:cNvSpPr/>
            <p:nvPr/>
          </p:nvSpPr>
          <p:spPr>
            <a:xfrm>
              <a:off x="3987668" y="3976607"/>
              <a:ext cx="807028" cy="175262"/>
            </a:xfrm>
            <a:prstGeom prst="stripedRightArrow">
              <a:avLst>
                <a:gd name="adj1" fmla="val 39461"/>
                <a:gd name="adj2" fmla="val 7002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Striped Right Arrow 114">
              <a:extLst>
                <a:ext uri="{FF2B5EF4-FFF2-40B4-BE49-F238E27FC236}">
                  <a16:creationId xmlns:a16="http://schemas.microsoft.com/office/drawing/2014/main" id="{5C6703DE-E41F-F34D-B552-8BC6F7C79248}"/>
                </a:ext>
              </a:extLst>
            </p:cNvPr>
            <p:cNvSpPr/>
            <p:nvPr/>
          </p:nvSpPr>
          <p:spPr>
            <a:xfrm>
              <a:off x="3987668" y="4310269"/>
              <a:ext cx="807028" cy="175262"/>
            </a:xfrm>
            <a:prstGeom prst="stripedRightArrow">
              <a:avLst>
                <a:gd name="adj1" fmla="val 39461"/>
                <a:gd name="adj2" fmla="val 7002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97265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23143F2-51DE-8743-8A27-9D6DD7E6B2B6}"/>
              </a:ext>
            </a:extLst>
          </p:cNvPr>
          <p:cNvSpPr/>
          <p:nvPr/>
        </p:nvSpPr>
        <p:spPr>
          <a:xfrm>
            <a:off x="3200400" y="1315972"/>
            <a:ext cx="3001588" cy="5006836"/>
          </a:xfrm>
          <a:prstGeom prst="roundRect">
            <a:avLst>
              <a:gd name="adj"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vv</a:t>
            </a:r>
          </a:p>
        </p:txBody>
      </p:sp>
      <p:sp>
        <p:nvSpPr>
          <p:cNvPr id="2" name="Title 1">
            <a:extLst>
              <a:ext uri="{FF2B5EF4-FFF2-40B4-BE49-F238E27FC236}">
                <a16:creationId xmlns:a16="http://schemas.microsoft.com/office/drawing/2014/main" id="{203D0E35-67E0-4547-AB82-EE522F953D34}"/>
              </a:ext>
            </a:extLst>
          </p:cNvPr>
          <p:cNvSpPr>
            <a:spLocks noGrp="1"/>
          </p:cNvSpPr>
          <p:nvPr>
            <p:ph type="title"/>
          </p:nvPr>
        </p:nvSpPr>
        <p:spPr>
          <a:xfrm>
            <a:off x="443900" y="244453"/>
            <a:ext cx="10756800" cy="718048"/>
          </a:xfrm>
        </p:spPr>
        <p:txBody>
          <a:bodyPr/>
          <a:lstStyle/>
          <a:p>
            <a:r>
              <a:rPr lang="en-US" dirty="0"/>
              <a:t>End-to-End Connectivity</a:t>
            </a:r>
          </a:p>
        </p:txBody>
      </p:sp>
      <p:grpSp>
        <p:nvGrpSpPr>
          <p:cNvPr id="26" name="Group 25">
            <a:extLst>
              <a:ext uri="{FF2B5EF4-FFF2-40B4-BE49-F238E27FC236}">
                <a16:creationId xmlns:a16="http://schemas.microsoft.com/office/drawing/2014/main" id="{4AFE7849-4E63-0048-9765-6275CF52F98B}"/>
              </a:ext>
            </a:extLst>
          </p:cNvPr>
          <p:cNvGrpSpPr/>
          <p:nvPr/>
        </p:nvGrpSpPr>
        <p:grpSpPr>
          <a:xfrm>
            <a:off x="617490" y="2158999"/>
            <a:ext cx="2320887" cy="2832617"/>
            <a:chOff x="547950" y="2451099"/>
            <a:chExt cx="2320887" cy="2832617"/>
          </a:xfrm>
        </p:grpSpPr>
        <p:sp>
          <p:nvSpPr>
            <p:cNvPr id="29" name="TextBox 28">
              <a:extLst>
                <a:ext uri="{FF2B5EF4-FFF2-40B4-BE49-F238E27FC236}">
                  <a16:creationId xmlns:a16="http://schemas.microsoft.com/office/drawing/2014/main" id="{47613C6F-9335-094B-BDF6-15F7B7A97D85}"/>
                </a:ext>
              </a:extLst>
            </p:cNvPr>
            <p:cNvSpPr txBox="1"/>
            <p:nvPr/>
          </p:nvSpPr>
          <p:spPr>
            <a:xfrm>
              <a:off x="547950" y="4575830"/>
              <a:ext cx="2320887" cy="707886"/>
            </a:xfrm>
            <a:prstGeom prst="rect">
              <a:avLst/>
            </a:prstGeom>
            <a:noFill/>
          </p:spPr>
          <p:txBody>
            <a:bodyPr wrap="square" rtlCol="0">
              <a:spAutoFit/>
            </a:bodyPr>
            <a:lstStyle/>
            <a:p>
              <a:pPr algn="ctr"/>
              <a:r>
                <a:rPr lang="en-US" sz="2000" b="1" dirty="0">
                  <a:solidFill>
                    <a:srgbClr val="A3B4BF"/>
                  </a:solidFill>
                  <a:latin typeface="Exo 2"/>
                  <a:sym typeface="Exo 2"/>
                </a:rPr>
                <a:t>LiveRamp</a:t>
              </a:r>
              <a:br>
                <a:rPr lang="en-US" sz="2000" b="1" dirty="0">
                  <a:solidFill>
                    <a:srgbClr val="A3B4BF"/>
                  </a:solidFill>
                  <a:latin typeface="Exo 2"/>
                  <a:sym typeface="Exo 2"/>
                </a:rPr>
              </a:br>
              <a:r>
                <a:rPr lang="en-US" sz="2000" b="1" dirty="0">
                  <a:solidFill>
                    <a:srgbClr val="A3B4BF"/>
                  </a:solidFill>
                  <a:latin typeface="Exo 2"/>
                  <a:sym typeface="Exo 2"/>
                </a:rPr>
                <a:t>and Identity</a:t>
              </a:r>
              <a:endParaRPr lang="en-US" sz="1600" b="1" dirty="0">
                <a:solidFill>
                  <a:srgbClr val="A3B4BF"/>
                </a:solidFill>
              </a:endParaRPr>
            </a:p>
          </p:txBody>
        </p:sp>
        <p:sp>
          <p:nvSpPr>
            <p:cNvPr id="30" name="Oval 29">
              <a:extLst>
                <a:ext uri="{FF2B5EF4-FFF2-40B4-BE49-F238E27FC236}">
                  <a16:creationId xmlns:a16="http://schemas.microsoft.com/office/drawing/2014/main" id="{77EA4534-8FE9-0E4D-8F24-2B4C4EDAF6E8}"/>
                </a:ext>
              </a:extLst>
            </p:cNvPr>
            <p:cNvSpPr/>
            <p:nvPr/>
          </p:nvSpPr>
          <p:spPr>
            <a:xfrm>
              <a:off x="718488" y="2451099"/>
              <a:ext cx="1979811" cy="1979811"/>
            </a:xfrm>
            <a:prstGeom prst="ellipse">
              <a:avLst/>
            </a:prstGeom>
            <a:solidFill>
              <a:srgbClr val="A3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1E9B7E6B-ED3B-4D43-AACA-2D19891A5005}"/>
              </a:ext>
            </a:extLst>
          </p:cNvPr>
          <p:cNvGrpSpPr/>
          <p:nvPr/>
        </p:nvGrpSpPr>
        <p:grpSpPr>
          <a:xfrm>
            <a:off x="6462573" y="2158999"/>
            <a:ext cx="2320887" cy="2832617"/>
            <a:chOff x="6354388" y="2451099"/>
            <a:chExt cx="2320887" cy="2832617"/>
          </a:xfrm>
        </p:grpSpPr>
        <p:sp>
          <p:nvSpPr>
            <p:cNvPr id="32" name="TextBox 31">
              <a:extLst>
                <a:ext uri="{FF2B5EF4-FFF2-40B4-BE49-F238E27FC236}">
                  <a16:creationId xmlns:a16="http://schemas.microsoft.com/office/drawing/2014/main" id="{ABECF1FF-C82D-A044-A7E9-09D37FC54103}"/>
                </a:ext>
              </a:extLst>
            </p:cNvPr>
            <p:cNvSpPr txBox="1"/>
            <p:nvPr/>
          </p:nvSpPr>
          <p:spPr>
            <a:xfrm>
              <a:off x="6354388" y="4575830"/>
              <a:ext cx="2320887" cy="707886"/>
            </a:xfrm>
            <a:prstGeom prst="rect">
              <a:avLst/>
            </a:prstGeom>
            <a:noFill/>
          </p:spPr>
          <p:txBody>
            <a:bodyPr wrap="square" rtlCol="0">
              <a:spAutoFit/>
            </a:bodyPr>
            <a:lstStyle/>
            <a:p>
              <a:pPr algn="ctr"/>
              <a:r>
                <a:rPr lang="en-US" sz="2000" b="1" dirty="0">
                  <a:solidFill>
                    <a:schemeClr val="bg2"/>
                  </a:solidFill>
                  <a:latin typeface="Exo 2"/>
                  <a:sym typeface="Exo 2"/>
                </a:rPr>
                <a:t>Identity</a:t>
              </a:r>
              <a:br>
                <a:rPr lang="en-US" sz="2000" b="1" dirty="0">
                  <a:solidFill>
                    <a:schemeClr val="bg2"/>
                  </a:solidFill>
                  <a:latin typeface="Exo 2"/>
                  <a:sym typeface="Exo 2"/>
                </a:rPr>
              </a:br>
              <a:r>
                <a:rPr lang="en-US" sz="2000" b="1" dirty="0">
                  <a:solidFill>
                    <a:schemeClr val="bg2"/>
                  </a:solidFill>
                  <a:latin typeface="Exo 2"/>
                  <a:sym typeface="Exo 2"/>
                </a:rPr>
                <a:t>in the Cloud</a:t>
              </a:r>
              <a:endParaRPr lang="en-US" sz="1600" b="1" dirty="0">
                <a:solidFill>
                  <a:schemeClr val="bg2"/>
                </a:solidFill>
              </a:endParaRPr>
            </a:p>
          </p:txBody>
        </p:sp>
        <p:sp>
          <p:nvSpPr>
            <p:cNvPr id="33" name="Oval 32">
              <a:extLst>
                <a:ext uri="{FF2B5EF4-FFF2-40B4-BE49-F238E27FC236}">
                  <a16:creationId xmlns:a16="http://schemas.microsoft.com/office/drawing/2014/main" id="{534D189F-9BB3-4A48-A545-BF71A1AA2275}"/>
                </a:ext>
              </a:extLst>
            </p:cNvPr>
            <p:cNvSpPr/>
            <p:nvPr/>
          </p:nvSpPr>
          <p:spPr>
            <a:xfrm>
              <a:off x="6524926" y="2451099"/>
              <a:ext cx="1979811" cy="197981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0F4237E4-1A9E-D34E-908C-DA8C4E80F698}"/>
              </a:ext>
            </a:extLst>
          </p:cNvPr>
          <p:cNvGrpSpPr/>
          <p:nvPr/>
        </p:nvGrpSpPr>
        <p:grpSpPr>
          <a:xfrm>
            <a:off x="9265307" y="2158999"/>
            <a:ext cx="2320887" cy="2832617"/>
            <a:chOff x="9257607" y="2451099"/>
            <a:chExt cx="2320887" cy="2832617"/>
          </a:xfrm>
        </p:grpSpPr>
        <p:sp>
          <p:nvSpPr>
            <p:cNvPr id="38" name="TextBox 37">
              <a:extLst>
                <a:ext uri="{FF2B5EF4-FFF2-40B4-BE49-F238E27FC236}">
                  <a16:creationId xmlns:a16="http://schemas.microsoft.com/office/drawing/2014/main" id="{6D76324F-20C5-CD47-BF6E-3656F769304B}"/>
                </a:ext>
              </a:extLst>
            </p:cNvPr>
            <p:cNvSpPr txBox="1"/>
            <p:nvPr/>
          </p:nvSpPr>
          <p:spPr>
            <a:xfrm>
              <a:off x="9257607" y="4575830"/>
              <a:ext cx="2320887" cy="707886"/>
            </a:xfrm>
            <a:prstGeom prst="rect">
              <a:avLst/>
            </a:prstGeom>
            <a:noFill/>
          </p:spPr>
          <p:txBody>
            <a:bodyPr wrap="square" rtlCol="0">
              <a:spAutoFit/>
            </a:bodyPr>
            <a:lstStyle/>
            <a:p>
              <a:pPr algn="ctr"/>
              <a:r>
                <a:rPr lang="en-US" sz="2000" b="1" dirty="0">
                  <a:solidFill>
                    <a:schemeClr val="bg2"/>
                  </a:solidFill>
                  <a:latin typeface="Exo 2"/>
                  <a:sym typeface="Exo 2"/>
                </a:rPr>
                <a:t>Securing the Future of Identity</a:t>
              </a:r>
              <a:endParaRPr lang="en-US" sz="1600" b="1" dirty="0">
                <a:solidFill>
                  <a:schemeClr val="bg2"/>
                </a:solidFill>
              </a:endParaRPr>
            </a:p>
          </p:txBody>
        </p:sp>
        <p:sp>
          <p:nvSpPr>
            <p:cNvPr id="39" name="Oval 38">
              <a:extLst>
                <a:ext uri="{FF2B5EF4-FFF2-40B4-BE49-F238E27FC236}">
                  <a16:creationId xmlns:a16="http://schemas.microsoft.com/office/drawing/2014/main" id="{3BF88B04-B2BA-C242-B21C-C53FDB3B4C74}"/>
                </a:ext>
              </a:extLst>
            </p:cNvPr>
            <p:cNvSpPr/>
            <p:nvPr/>
          </p:nvSpPr>
          <p:spPr>
            <a:xfrm>
              <a:off x="9428145" y="2451099"/>
              <a:ext cx="1979811" cy="197981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6BD98E98-38B1-E145-ACC4-5AD8D677F1EB}"/>
              </a:ext>
            </a:extLst>
          </p:cNvPr>
          <p:cNvGrpSpPr/>
          <p:nvPr/>
        </p:nvGrpSpPr>
        <p:grpSpPr>
          <a:xfrm>
            <a:off x="3420225" y="2158999"/>
            <a:ext cx="2560500" cy="3355837"/>
            <a:chOff x="3420262" y="2298699"/>
            <a:chExt cx="2560500" cy="3355837"/>
          </a:xfrm>
        </p:grpSpPr>
        <p:grpSp>
          <p:nvGrpSpPr>
            <p:cNvPr id="25" name="Group 24">
              <a:extLst>
                <a:ext uri="{FF2B5EF4-FFF2-40B4-BE49-F238E27FC236}">
                  <a16:creationId xmlns:a16="http://schemas.microsoft.com/office/drawing/2014/main" id="{7EE6999C-3D94-BB41-92D9-65C7BDB527BC}"/>
                </a:ext>
              </a:extLst>
            </p:cNvPr>
            <p:cNvGrpSpPr/>
            <p:nvPr/>
          </p:nvGrpSpPr>
          <p:grpSpPr>
            <a:xfrm>
              <a:off x="3540069" y="2298699"/>
              <a:ext cx="2320887" cy="2832617"/>
              <a:chOff x="3451169" y="2451099"/>
              <a:chExt cx="2320887" cy="2832617"/>
            </a:xfrm>
          </p:grpSpPr>
          <p:sp>
            <p:nvSpPr>
              <p:cNvPr id="35" name="TextBox 34">
                <a:extLst>
                  <a:ext uri="{FF2B5EF4-FFF2-40B4-BE49-F238E27FC236}">
                    <a16:creationId xmlns:a16="http://schemas.microsoft.com/office/drawing/2014/main" id="{705AA14A-AC9E-8447-8403-BFF4528FF117}"/>
                  </a:ext>
                </a:extLst>
              </p:cNvPr>
              <p:cNvSpPr txBox="1"/>
              <p:nvPr/>
            </p:nvSpPr>
            <p:spPr>
              <a:xfrm>
                <a:off x="3451169" y="4575830"/>
                <a:ext cx="2320887" cy="707886"/>
              </a:xfrm>
              <a:prstGeom prst="rect">
                <a:avLst/>
              </a:prstGeom>
              <a:noFill/>
            </p:spPr>
            <p:txBody>
              <a:bodyPr wrap="square" rtlCol="0">
                <a:spAutoFit/>
              </a:bodyPr>
              <a:lstStyle/>
              <a:p>
                <a:pPr algn="ctr"/>
                <a:r>
                  <a:rPr lang="en-US" sz="2000" b="1" dirty="0">
                    <a:solidFill>
                      <a:schemeClr val="bg2"/>
                    </a:solidFill>
                    <a:latin typeface="Exo 2"/>
                    <a:sym typeface="Exo 2"/>
                  </a:rPr>
                  <a:t>Identity Infrastructure</a:t>
                </a:r>
              </a:p>
            </p:txBody>
          </p:sp>
          <p:sp>
            <p:nvSpPr>
              <p:cNvPr id="36" name="Oval 35">
                <a:extLst>
                  <a:ext uri="{FF2B5EF4-FFF2-40B4-BE49-F238E27FC236}">
                    <a16:creationId xmlns:a16="http://schemas.microsoft.com/office/drawing/2014/main" id="{AFA09804-CEAB-FD4C-88D7-7C61FFF6E39B}"/>
                  </a:ext>
                </a:extLst>
              </p:cNvPr>
              <p:cNvSpPr/>
              <p:nvPr/>
            </p:nvSpPr>
            <p:spPr>
              <a:xfrm>
                <a:off x="3621707" y="2451099"/>
                <a:ext cx="1979811" cy="197981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35273687-5E9D-204D-AA9D-19058AF09E15}"/>
                </a:ext>
              </a:extLst>
            </p:cNvPr>
            <p:cNvSpPr txBox="1"/>
            <p:nvPr/>
          </p:nvSpPr>
          <p:spPr>
            <a:xfrm>
              <a:off x="3420262" y="5069761"/>
              <a:ext cx="256050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solidFill>
                  <a:latin typeface="Exo 2"/>
                  <a:sym typeface="Exo 2"/>
                </a:rPr>
                <a:t>AbiliTec</a:t>
              </a:r>
            </a:p>
            <a:p>
              <a:pPr marL="285750" indent="-285750">
                <a:buFont typeface="Arial" panose="020B0604020202020204" pitchFamily="34" charset="0"/>
                <a:buChar char="•"/>
              </a:pPr>
              <a:r>
                <a:rPr lang="en-US" sz="1600" dirty="0">
                  <a:solidFill>
                    <a:schemeClr val="bg2"/>
                  </a:solidFill>
                  <a:latin typeface="Exo 2"/>
                  <a:sym typeface="Exo 2"/>
                </a:rPr>
                <a:t>IDL</a:t>
              </a:r>
              <a:endParaRPr lang="en-US" sz="1200" dirty="0">
                <a:solidFill>
                  <a:schemeClr val="bg2"/>
                </a:solidFill>
              </a:endParaRPr>
            </a:p>
          </p:txBody>
        </p:sp>
      </p:grpSp>
      <p:pic>
        <p:nvPicPr>
          <p:cNvPr id="27" name="Picture 26">
            <a:extLst>
              <a:ext uri="{FF2B5EF4-FFF2-40B4-BE49-F238E27FC236}">
                <a16:creationId xmlns:a16="http://schemas.microsoft.com/office/drawing/2014/main" id="{8D0BBC1A-A236-9842-82BC-55E49750564C}"/>
              </a:ext>
            </a:extLst>
          </p:cNvPr>
          <p:cNvPicPr>
            <a:picLocks noChangeAspect="1"/>
          </p:cNvPicPr>
          <p:nvPr/>
        </p:nvPicPr>
        <p:blipFill>
          <a:blip r:embed="rId3"/>
          <a:srcRect/>
          <a:stretch/>
        </p:blipFill>
        <p:spPr>
          <a:xfrm>
            <a:off x="1203853" y="2612265"/>
            <a:ext cx="1148161" cy="1073280"/>
          </a:xfrm>
          <a:prstGeom prst="rect">
            <a:avLst/>
          </a:prstGeom>
        </p:spPr>
      </p:pic>
      <p:pic>
        <p:nvPicPr>
          <p:cNvPr id="28" name="Picture 27">
            <a:extLst>
              <a:ext uri="{FF2B5EF4-FFF2-40B4-BE49-F238E27FC236}">
                <a16:creationId xmlns:a16="http://schemas.microsoft.com/office/drawing/2014/main" id="{3AD45386-FEB2-3D49-9AA7-C6CF595BE97A}"/>
              </a:ext>
            </a:extLst>
          </p:cNvPr>
          <p:cNvPicPr>
            <a:picLocks noChangeAspect="1"/>
          </p:cNvPicPr>
          <p:nvPr/>
        </p:nvPicPr>
        <p:blipFill>
          <a:blip r:embed="rId4"/>
          <a:srcRect/>
          <a:stretch/>
        </p:blipFill>
        <p:spPr>
          <a:xfrm>
            <a:off x="7000897" y="2557771"/>
            <a:ext cx="1244241" cy="1182267"/>
          </a:xfrm>
          <a:prstGeom prst="rect">
            <a:avLst/>
          </a:prstGeom>
        </p:spPr>
      </p:pic>
      <p:pic>
        <p:nvPicPr>
          <p:cNvPr id="34" name="Picture 33">
            <a:extLst>
              <a:ext uri="{FF2B5EF4-FFF2-40B4-BE49-F238E27FC236}">
                <a16:creationId xmlns:a16="http://schemas.microsoft.com/office/drawing/2014/main" id="{FB5558B7-92D4-A040-A72E-E76867D9EFF9}"/>
              </a:ext>
            </a:extLst>
          </p:cNvPr>
          <p:cNvPicPr>
            <a:picLocks noChangeAspect="1"/>
          </p:cNvPicPr>
          <p:nvPr/>
        </p:nvPicPr>
        <p:blipFill>
          <a:blip r:embed="rId5"/>
          <a:srcRect/>
          <a:stretch/>
        </p:blipFill>
        <p:spPr>
          <a:xfrm>
            <a:off x="9782489" y="2679702"/>
            <a:ext cx="1286524" cy="938405"/>
          </a:xfrm>
          <a:prstGeom prst="rect">
            <a:avLst/>
          </a:prstGeom>
        </p:spPr>
      </p:pic>
      <p:pic>
        <p:nvPicPr>
          <p:cNvPr id="37" name="Picture 36">
            <a:extLst>
              <a:ext uri="{FF2B5EF4-FFF2-40B4-BE49-F238E27FC236}">
                <a16:creationId xmlns:a16="http://schemas.microsoft.com/office/drawing/2014/main" id="{415D9530-0B89-6741-A3DD-A38A89E0791E}"/>
              </a:ext>
            </a:extLst>
          </p:cNvPr>
          <p:cNvPicPr>
            <a:picLocks noChangeAspect="1"/>
          </p:cNvPicPr>
          <p:nvPr/>
        </p:nvPicPr>
        <p:blipFill>
          <a:blip r:embed="rId6"/>
          <a:srcRect/>
          <a:stretch/>
        </p:blipFill>
        <p:spPr>
          <a:xfrm>
            <a:off x="4158985" y="2607414"/>
            <a:ext cx="1082982" cy="1082982"/>
          </a:xfrm>
          <a:prstGeom prst="rect">
            <a:avLst/>
          </a:prstGeom>
        </p:spPr>
      </p:pic>
    </p:spTree>
    <p:extLst>
      <p:ext uri="{BB962C8B-B14F-4D97-AF65-F5344CB8AC3E}">
        <p14:creationId xmlns:p14="http://schemas.microsoft.com/office/powerpoint/2010/main" val="1947392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58"/>
        <p:cNvGrpSpPr/>
        <p:nvPr/>
      </p:nvGrpSpPr>
      <p:grpSpPr>
        <a:xfrm>
          <a:off x="0" y="0"/>
          <a:ext cx="0" cy="0"/>
          <a:chOff x="0" y="0"/>
          <a:chExt cx="0" cy="0"/>
        </a:xfrm>
      </p:grpSpPr>
      <p:sp>
        <p:nvSpPr>
          <p:cNvPr id="3459" name="Google Shape;3459;p162"/>
          <p:cNvSpPr txBox="1">
            <a:spLocks noGrp="1"/>
          </p:cNvSpPr>
          <p:nvPr>
            <p:ph type="sldNum" idx="12"/>
          </p:nvPr>
        </p:nvSpPr>
        <p:spPr>
          <a:xfrm>
            <a:off x="5906721" y="6363409"/>
            <a:ext cx="378600" cy="384600"/>
          </a:xfrm>
          <a:prstGeom prst="rect">
            <a:avLst/>
          </a:prstGeom>
          <a:noFill/>
          <a:ln>
            <a:noFill/>
          </a:ln>
        </p:spPr>
        <p:txBody>
          <a:bodyPr spcFirstLastPara="1" wrap="square" lIns="91400" tIns="91400" rIns="91400" bIns="91400" anchor="ctr" anchorCtr="0">
            <a:spAutoFit/>
          </a:bodyPr>
          <a:lstStyle/>
          <a:p>
            <a:pPr marL="0" marR="0" lvl="0" indent="0" algn="ctr" rtl="0">
              <a:lnSpc>
                <a:spcPct val="100000"/>
              </a:lnSpc>
              <a:spcBef>
                <a:spcPts val="0"/>
              </a:spcBef>
              <a:spcAft>
                <a:spcPts val="0"/>
              </a:spcAft>
              <a:buClr>
                <a:srgbClr val="666666"/>
              </a:buClr>
              <a:buSzPts val="1300"/>
              <a:buFont typeface="Century Gothic"/>
              <a:buNone/>
            </a:pPr>
            <a:fld id="{00000000-1234-1234-1234-123412341234}" type="slidenum">
              <a:rPr lang="en-US" sz="1300" i="1">
                <a:solidFill>
                  <a:srgbClr val="666666"/>
                </a:solidFill>
                <a:latin typeface="Century Gothic"/>
                <a:ea typeface="Century Gothic"/>
                <a:cs typeface="Century Gothic"/>
                <a:sym typeface="Century Gothic"/>
              </a:rPr>
              <a:t>14</a:t>
            </a:fld>
            <a:endParaRPr dirty="0"/>
          </a:p>
        </p:txBody>
      </p:sp>
      <p:cxnSp>
        <p:nvCxnSpPr>
          <p:cNvPr id="3460" name="Google Shape;3460;p162"/>
          <p:cNvCxnSpPr/>
          <p:nvPr/>
        </p:nvCxnSpPr>
        <p:spPr>
          <a:xfrm>
            <a:off x="5131849" y="1759675"/>
            <a:ext cx="926400" cy="3274200"/>
          </a:xfrm>
          <a:prstGeom prst="straightConnector1">
            <a:avLst/>
          </a:prstGeom>
          <a:noFill/>
          <a:ln w="19050" cap="rnd" cmpd="sng">
            <a:solidFill>
              <a:srgbClr val="758C9F"/>
            </a:solidFill>
            <a:prstDash val="dot"/>
            <a:round/>
            <a:headEnd type="none" w="sm" len="sm"/>
            <a:tailEnd type="none" w="sm" len="sm"/>
          </a:ln>
        </p:spPr>
      </p:cxnSp>
      <p:cxnSp>
        <p:nvCxnSpPr>
          <p:cNvPr id="3461" name="Google Shape;3461;p162"/>
          <p:cNvCxnSpPr/>
          <p:nvPr/>
        </p:nvCxnSpPr>
        <p:spPr>
          <a:xfrm flipH="1">
            <a:off x="6210550" y="1743699"/>
            <a:ext cx="715500" cy="3442500"/>
          </a:xfrm>
          <a:prstGeom prst="straightConnector1">
            <a:avLst/>
          </a:prstGeom>
          <a:noFill/>
          <a:ln w="19050" cap="rnd" cmpd="sng">
            <a:solidFill>
              <a:srgbClr val="758C9F"/>
            </a:solidFill>
            <a:prstDash val="dot"/>
            <a:round/>
            <a:headEnd type="none" w="sm" len="sm"/>
            <a:tailEnd type="none" w="sm" len="sm"/>
          </a:ln>
        </p:spPr>
      </p:cxnSp>
      <p:cxnSp>
        <p:nvCxnSpPr>
          <p:cNvPr id="3462" name="Google Shape;3462;p162"/>
          <p:cNvCxnSpPr/>
          <p:nvPr/>
        </p:nvCxnSpPr>
        <p:spPr>
          <a:xfrm flipH="1">
            <a:off x="6350926" y="2079125"/>
            <a:ext cx="2257500" cy="3689700"/>
          </a:xfrm>
          <a:prstGeom prst="straightConnector1">
            <a:avLst/>
          </a:prstGeom>
          <a:noFill/>
          <a:ln w="19050" cap="rnd" cmpd="sng">
            <a:solidFill>
              <a:srgbClr val="758C9F"/>
            </a:solidFill>
            <a:prstDash val="dot"/>
            <a:round/>
            <a:headEnd type="none" w="sm" len="sm"/>
            <a:tailEnd type="none" w="sm" len="sm"/>
          </a:ln>
        </p:spPr>
      </p:cxnSp>
      <p:cxnSp>
        <p:nvCxnSpPr>
          <p:cNvPr id="3463" name="Google Shape;3463;p162"/>
          <p:cNvCxnSpPr/>
          <p:nvPr/>
        </p:nvCxnSpPr>
        <p:spPr>
          <a:xfrm flipH="1">
            <a:off x="6531976" y="3197175"/>
            <a:ext cx="3370200" cy="2401200"/>
          </a:xfrm>
          <a:prstGeom prst="straightConnector1">
            <a:avLst/>
          </a:prstGeom>
          <a:noFill/>
          <a:ln w="19050" cap="rnd" cmpd="sng">
            <a:solidFill>
              <a:srgbClr val="758C9F"/>
            </a:solidFill>
            <a:prstDash val="dot"/>
            <a:round/>
            <a:headEnd type="none" w="sm" len="sm"/>
            <a:tailEnd type="none" w="sm" len="sm"/>
          </a:ln>
        </p:spPr>
      </p:cxnSp>
      <p:cxnSp>
        <p:nvCxnSpPr>
          <p:cNvPr id="3464" name="Google Shape;3464;p162"/>
          <p:cNvCxnSpPr/>
          <p:nvPr/>
        </p:nvCxnSpPr>
        <p:spPr>
          <a:xfrm flipH="1">
            <a:off x="6787720" y="4618511"/>
            <a:ext cx="3915000" cy="1325700"/>
          </a:xfrm>
          <a:prstGeom prst="straightConnector1">
            <a:avLst/>
          </a:prstGeom>
          <a:noFill/>
          <a:ln w="19050" cap="rnd" cmpd="sng">
            <a:solidFill>
              <a:srgbClr val="758C9F"/>
            </a:solidFill>
            <a:prstDash val="dot"/>
            <a:round/>
            <a:headEnd type="none" w="sm" len="sm"/>
            <a:tailEnd type="none" w="sm" len="sm"/>
          </a:ln>
        </p:spPr>
      </p:cxnSp>
      <p:cxnSp>
        <p:nvCxnSpPr>
          <p:cNvPr id="3465" name="Google Shape;3465;p162"/>
          <p:cNvCxnSpPr/>
          <p:nvPr/>
        </p:nvCxnSpPr>
        <p:spPr>
          <a:xfrm>
            <a:off x="3519525" y="2148184"/>
            <a:ext cx="2565300" cy="3657600"/>
          </a:xfrm>
          <a:prstGeom prst="straightConnector1">
            <a:avLst/>
          </a:prstGeom>
          <a:noFill/>
          <a:ln w="19050" cap="flat" cmpd="sng">
            <a:solidFill>
              <a:srgbClr val="8DC6E8"/>
            </a:solidFill>
            <a:prstDash val="solid"/>
            <a:round/>
            <a:headEnd type="none" w="sm" len="sm"/>
            <a:tailEnd type="none" w="sm" len="sm"/>
          </a:ln>
        </p:spPr>
      </p:cxnSp>
      <p:cxnSp>
        <p:nvCxnSpPr>
          <p:cNvPr id="3466" name="Google Shape;3466;p162"/>
          <p:cNvCxnSpPr/>
          <p:nvPr/>
        </p:nvCxnSpPr>
        <p:spPr>
          <a:xfrm>
            <a:off x="2267574" y="3193275"/>
            <a:ext cx="3881100" cy="2793600"/>
          </a:xfrm>
          <a:prstGeom prst="straightConnector1">
            <a:avLst/>
          </a:prstGeom>
          <a:noFill/>
          <a:ln w="19050" cap="flat" cmpd="sng">
            <a:solidFill>
              <a:srgbClr val="8DC6E8"/>
            </a:solidFill>
            <a:prstDash val="solid"/>
            <a:round/>
            <a:headEnd type="none" w="sm" len="sm"/>
            <a:tailEnd type="none" w="sm" len="sm"/>
          </a:ln>
        </p:spPr>
      </p:cxnSp>
      <p:cxnSp>
        <p:nvCxnSpPr>
          <p:cNvPr id="3467" name="Google Shape;3467;p162"/>
          <p:cNvCxnSpPr/>
          <p:nvPr/>
        </p:nvCxnSpPr>
        <p:spPr>
          <a:xfrm>
            <a:off x="1839336" y="4649773"/>
            <a:ext cx="4298700" cy="1832400"/>
          </a:xfrm>
          <a:prstGeom prst="straightConnector1">
            <a:avLst/>
          </a:prstGeom>
          <a:noFill/>
          <a:ln w="19050" cap="flat" cmpd="sng">
            <a:solidFill>
              <a:srgbClr val="8DC6E8"/>
            </a:solidFill>
            <a:prstDash val="solid"/>
            <a:round/>
            <a:headEnd type="none" w="sm" len="sm"/>
            <a:tailEnd type="none" w="sm" len="sm"/>
          </a:ln>
        </p:spPr>
      </p:cxnSp>
      <p:sp>
        <p:nvSpPr>
          <p:cNvPr id="3468" name="Google Shape;3468;p162"/>
          <p:cNvSpPr/>
          <p:nvPr/>
        </p:nvSpPr>
        <p:spPr>
          <a:xfrm>
            <a:off x="4666259" y="4261009"/>
            <a:ext cx="2899276" cy="2590751"/>
          </a:xfrm>
          <a:custGeom>
            <a:avLst/>
            <a:gdLst/>
            <a:ahLst/>
            <a:cxnLst/>
            <a:rect l="l" t="t" r="r" b="b"/>
            <a:pathLst>
              <a:path w="19240" h="20213" extrusionOk="0">
                <a:moveTo>
                  <a:pt x="3494" y="20030"/>
                </a:moveTo>
                <a:lnTo>
                  <a:pt x="3494" y="20030"/>
                </a:lnTo>
                <a:cubicBezTo>
                  <a:pt x="-602" y="16052"/>
                  <a:pt x="-1180" y="8923"/>
                  <a:pt x="2204" y="4108"/>
                </a:cubicBezTo>
                <a:cubicBezTo>
                  <a:pt x="5587" y="-708"/>
                  <a:pt x="11650" y="-1387"/>
                  <a:pt x="15746" y="2591"/>
                </a:cubicBezTo>
                <a:cubicBezTo>
                  <a:pt x="19842" y="6569"/>
                  <a:pt x="20420" y="13697"/>
                  <a:pt x="17036" y="18513"/>
                </a:cubicBezTo>
                <a:cubicBezTo>
                  <a:pt x="16595" y="19141"/>
                  <a:pt x="16098" y="19711"/>
                  <a:pt x="15552" y="20213"/>
                </a:cubicBezTo>
                <a:lnTo>
                  <a:pt x="9620" y="11310"/>
                </a:lnTo>
                <a:close/>
              </a:path>
            </a:pathLst>
          </a:custGeom>
          <a:solidFill>
            <a:srgbClr val="00A7E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69" name="Google Shape;3469;p162"/>
          <p:cNvSpPr/>
          <p:nvPr/>
        </p:nvSpPr>
        <p:spPr>
          <a:xfrm>
            <a:off x="5187980" y="2374166"/>
            <a:ext cx="453600" cy="45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470" name="Google Shape;3470;p162"/>
          <p:cNvSpPr/>
          <p:nvPr/>
        </p:nvSpPr>
        <p:spPr>
          <a:xfrm>
            <a:off x="6478899" y="2374166"/>
            <a:ext cx="453600" cy="45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471" name="Google Shape;3471;p162"/>
          <p:cNvSpPr/>
          <p:nvPr/>
        </p:nvSpPr>
        <p:spPr>
          <a:xfrm>
            <a:off x="7671204" y="2938943"/>
            <a:ext cx="453600" cy="45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472" name="Google Shape;3472;p162"/>
          <p:cNvSpPr/>
          <p:nvPr/>
        </p:nvSpPr>
        <p:spPr>
          <a:xfrm>
            <a:off x="8702146" y="3656119"/>
            <a:ext cx="453600" cy="45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473" name="Google Shape;3473;p162"/>
          <p:cNvSpPr/>
          <p:nvPr/>
        </p:nvSpPr>
        <p:spPr>
          <a:xfrm>
            <a:off x="8782829" y="5009789"/>
            <a:ext cx="453600" cy="45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474" name="Google Shape;3474;p162"/>
          <p:cNvSpPr/>
          <p:nvPr/>
        </p:nvSpPr>
        <p:spPr>
          <a:xfrm>
            <a:off x="5427183" y="3324381"/>
            <a:ext cx="453600" cy="45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475" name="Google Shape;3475;p162"/>
          <p:cNvSpPr/>
          <p:nvPr/>
        </p:nvSpPr>
        <p:spPr>
          <a:xfrm>
            <a:off x="7220285" y="3826635"/>
            <a:ext cx="453600" cy="45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476" name="Google Shape;3476;p162"/>
          <p:cNvSpPr/>
          <p:nvPr/>
        </p:nvSpPr>
        <p:spPr>
          <a:xfrm>
            <a:off x="6385693" y="3225975"/>
            <a:ext cx="453600" cy="45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477" name="Google Shape;3477;p162"/>
          <p:cNvSpPr/>
          <p:nvPr/>
        </p:nvSpPr>
        <p:spPr>
          <a:xfrm>
            <a:off x="5192050" y="4786800"/>
            <a:ext cx="1847700" cy="1847700"/>
          </a:xfrm>
          <a:prstGeom prst="ellipse">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78" name="Google Shape;3478;p162"/>
          <p:cNvSpPr txBox="1">
            <a:spLocks noGrp="1"/>
          </p:cNvSpPr>
          <p:nvPr>
            <p:ph type="title"/>
          </p:nvPr>
        </p:nvSpPr>
        <p:spPr>
          <a:xfrm>
            <a:off x="443899" y="55275"/>
            <a:ext cx="11348100" cy="12129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003865"/>
              </a:buClr>
              <a:buSzPts val="3600"/>
              <a:buFont typeface="Exo 2"/>
              <a:buNone/>
            </a:pPr>
            <a:r>
              <a:rPr lang="en-US" dirty="0">
                <a:solidFill>
                  <a:srgbClr val="003865"/>
                </a:solidFill>
              </a:rPr>
              <a:t>We tie together consumer touchpoints with stable and configurable identity in a privacy-conscious way</a:t>
            </a:r>
            <a:endParaRPr dirty="0"/>
          </a:p>
        </p:txBody>
      </p:sp>
      <p:pic>
        <p:nvPicPr>
          <p:cNvPr id="3479" name="Google Shape;3479;p162" descr="Google Shape;13170;p597"/>
          <p:cNvPicPr preferRelativeResize="0"/>
          <p:nvPr/>
        </p:nvPicPr>
        <p:blipFill rotWithShape="1">
          <a:blip r:embed="rId3">
            <a:alphaModFix/>
          </a:blip>
          <a:srcRect/>
          <a:stretch/>
        </p:blipFill>
        <p:spPr>
          <a:xfrm>
            <a:off x="248888" y="1872488"/>
            <a:ext cx="330200" cy="38101"/>
          </a:xfrm>
          <a:prstGeom prst="rect">
            <a:avLst/>
          </a:prstGeom>
          <a:noFill/>
          <a:ln>
            <a:noFill/>
          </a:ln>
        </p:spPr>
      </p:pic>
      <p:sp>
        <p:nvSpPr>
          <p:cNvPr id="3480" name="Google Shape;3480;p162"/>
          <p:cNvSpPr/>
          <p:nvPr/>
        </p:nvSpPr>
        <p:spPr>
          <a:xfrm>
            <a:off x="2293636" y="4768775"/>
            <a:ext cx="453300" cy="453300"/>
          </a:xfrm>
          <a:prstGeom prst="ellipse">
            <a:avLst/>
          </a:prstGeom>
          <a:solidFill>
            <a:srgbClr val="6993D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481" name="Google Shape;3481;p162"/>
          <p:cNvSpPr/>
          <p:nvPr/>
        </p:nvSpPr>
        <p:spPr>
          <a:xfrm>
            <a:off x="3602483" y="5248280"/>
            <a:ext cx="453300" cy="453300"/>
          </a:xfrm>
          <a:prstGeom prst="ellipse">
            <a:avLst/>
          </a:prstGeom>
          <a:solidFill>
            <a:srgbClr val="6993D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grpSp>
        <p:nvGrpSpPr>
          <p:cNvPr id="3482" name="Google Shape;3482;p162"/>
          <p:cNvGrpSpPr/>
          <p:nvPr/>
        </p:nvGrpSpPr>
        <p:grpSpPr>
          <a:xfrm>
            <a:off x="2162113" y="5267337"/>
            <a:ext cx="716400" cy="369300"/>
            <a:chOff x="0" y="0"/>
            <a:chExt cx="716400" cy="369300"/>
          </a:xfrm>
        </p:grpSpPr>
        <p:sp>
          <p:nvSpPr>
            <p:cNvPr id="3483" name="Google Shape;3483;p162"/>
            <p:cNvSpPr/>
            <p:nvPr/>
          </p:nvSpPr>
          <p:spPr>
            <a:xfrm>
              <a:off x="0" y="0"/>
              <a:ext cx="716400" cy="2466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3484" name="Google Shape;3484;p162"/>
            <p:cNvSpPr txBox="1"/>
            <p:nvPr/>
          </p:nvSpPr>
          <p:spPr>
            <a:xfrm>
              <a:off x="0" y="0"/>
              <a:ext cx="716400" cy="36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John Smith</a:t>
              </a:r>
              <a:endParaRPr sz="15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123 Main Street</a:t>
              </a:r>
              <a:endParaRPr dirty="0"/>
            </a:p>
          </p:txBody>
        </p:sp>
      </p:grpSp>
      <p:grpSp>
        <p:nvGrpSpPr>
          <p:cNvPr id="3485" name="Google Shape;3485;p162"/>
          <p:cNvGrpSpPr/>
          <p:nvPr/>
        </p:nvGrpSpPr>
        <p:grpSpPr>
          <a:xfrm>
            <a:off x="3275393" y="5742466"/>
            <a:ext cx="1107600" cy="369300"/>
            <a:chOff x="0" y="0"/>
            <a:chExt cx="1107600" cy="369300"/>
          </a:xfrm>
        </p:grpSpPr>
        <p:sp>
          <p:nvSpPr>
            <p:cNvPr id="3486" name="Google Shape;3486;p162"/>
            <p:cNvSpPr/>
            <p:nvPr/>
          </p:nvSpPr>
          <p:spPr>
            <a:xfrm>
              <a:off x="0" y="0"/>
              <a:ext cx="1107600" cy="2466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3487" name="Google Shape;3487;p162"/>
            <p:cNvSpPr txBox="1"/>
            <p:nvPr/>
          </p:nvSpPr>
          <p:spPr>
            <a:xfrm>
              <a:off x="0" y="0"/>
              <a:ext cx="1107600" cy="36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John Smith Jones</a:t>
              </a:r>
              <a:endParaRPr sz="15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456 Sleepy Hollow Lane</a:t>
              </a:r>
              <a:endParaRPr dirty="0"/>
            </a:p>
          </p:txBody>
        </p:sp>
      </p:grpSp>
      <p:sp>
        <p:nvSpPr>
          <p:cNvPr id="3488" name="Google Shape;3488;p162"/>
          <p:cNvSpPr/>
          <p:nvPr/>
        </p:nvSpPr>
        <p:spPr>
          <a:xfrm>
            <a:off x="178553" y="4408016"/>
            <a:ext cx="1710000" cy="420900"/>
          </a:xfrm>
          <a:prstGeom prst="roundRect">
            <a:avLst>
              <a:gd name="adj" fmla="val 50000"/>
            </a:avLst>
          </a:prstGeom>
          <a:solidFill>
            <a:srgbClr val="004C9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489" name="Google Shape;3489;p162"/>
          <p:cNvSpPr txBox="1"/>
          <p:nvPr/>
        </p:nvSpPr>
        <p:spPr>
          <a:xfrm>
            <a:off x="658228" y="4524747"/>
            <a:ext cx="1227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200"/>
              <a:buFont typeface="Exo 2"/>
              <a:buNone/>
            </a:pPr>
            <a:r>
              <a:rPr lang="en-US" sz="1200" b="1" i="0" u="none" strike="noStrike" cap="none" dirty="0">
                <a:solidFill>
                  <a:srgbClr val="FFFFFF"/>
                </a:solidFill>
                <a:latin typeface="Exo 2"/>
                <a:ea typeface="Exo 2"/>
                <a:cs typeface="Exo 2"/>
                <a:sym typeface="Exo 2"/>
              </a:rPr>
              <a:t>Name &amp; Postal</a:t>
            </a:r>
            <a:endParaRPr dirty="0"/>
          </a:p>
        </p:txBody>
      </p:sp>
      <p:sp>
        <p:nvSpPr>
          <p:cNvPr id="3490" name="Google Shape;3490;p162"/>
          <p:cNvSpPr/>
          <p:nvPr/>
        </p:nvSpPr>
        <p:spPr>
          <a:xfrm>
            <a:off x="728573" y="2982824"/>
            <a:ext cx="1539000" cy="420900"/>
          </a:xfrm>
          <a:prstGeom prst="roundRect">
            <a:avLst>
              <a:gd name="adj" fmla="val 50000"/>
            </a:avLst>
          </a:prstGeom>
          <a:solidFill>
            <a:srgbClr val="004C9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491" name="Google Shape;3491;p162"/>
          <p:cNvSpPr txBox="1"/>
          <p:nvPr/>
        </p:nvSpPr>
        <p:spPr>
          <a:xfrm>
            <a:off x="1288372" y="3102199"/>
            <a:ext cx="9264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200"/>
              <a:buFont typeface="Exo 2"/>
              <a:buNone/>
            </a:pPr>
            <a:r>
              <a:rPr lang="en-US" sz="1200" b="1" i="0" u="none" strike="noStrike" cap="none" dirty="0">
                <a:solidFill>
                  <a:srgbClr val="FFFFFF"/>
                </a:solidFill>
                <a:latin typeface="Exo 2"/>
                <a:ea typeface="Exo 2"/>
                <a:cs typeface="Exo 2"/>
                <a:sym typeface="Exo 2"/>
              </a:rPr>
              <a:t>Telephone</a:t>
            </a:r>
            <a:endParaRPr dirty="0"/>
          </a:p>
        </p:txBody>
      </p:sp>
      <p:sp>
        <p:nvSpPr>
          <p:cNvPr id="3492" name="Google Shape;3492;p162"/>
          <p:cNvSpPr/>
          <p:nvPr/>
        </p:nvSpPr>
        <p:spPr>
          <a:xfrm>
            <a:off x="2019474" y="1835349"/>
            <a:ext cx="1760100" cy="420900"/>
          </a:xfrm>
          <a:prstGeom prst="roundRect">
            <a:avLst>
              <a:gd name="adj" fmla="val 50000"/>
            </a:avLst>
          </a:prstGeom>
          <a:solidFill>
            <a:srgbClr val="004C9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493" name="Google Shape;3493;p162"/>
          <p:cNvSpPr txBox="1"/>
          <p:nvPr/>
        </p:nvSpPr>
        <p:spPr>
          <a:xfrm>
            <a:off x="2539068" y="1956559"/>
            <a:ext cx="12276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200"/>
              <a:buFont typeface="Exo 2"/>
              <a:buNone/>
            </a:pPr>
            <a:r>
              <a:rPr lang="en-US" sz="1200" b="1" i="0" u="none" strike="noStrike" cap="none" dirty="0">
                <a:solidFill>
                  <a:srgbClr val="FFFFFF"/>
                </a:solidFill>
                <a:latin typeface="Exo 2"/>
                <a:ea typeface="Exo 2"/>
                <a:cs typeface="Exo 2"/>
                <a:sym typeface="Exo 2"/>
              </a:rPr>
              <a:t>Email address</a:t>
            </a:r>
            <a:endParaRPr dirty="0"/>
          </a:p>
        </p:txBody>
      </p:sp>
      <p:sp>
        <p:nvSpPr>
          <p:cNvPr id="3494" name="Google Shape;3494;p162"/>
          <p:cNvSpPr/>
          <p:nvPr/>
        </p:nvSpPr>
        <p:spPr>
          <a:xfrm>
            <a:off x="4193421" y="1393354"/>
            <a:ext cx="1463400" cy="420900"/>
          </a:xfrm>
          <a:prstGeom prst="roundRect">
            <a:avLst>
              <a:gd name="adj" fmla="val 50000"/>
            </a:avLst>
          </a:prstGeom>
          <a:solidFill>
            <a:srgbClr val="80A1B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495" name="Google Shape;3495;p162"/>
          <p:cNvSpPr txBox="1"/>
          <p:nvPr/>
        </p:nvSpPr>
        <p:spPr>
          <a:xfrm>
            <a:off x="4877634" y="1515432"/>
            <a:ext cx="63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200"/>
              <a:buFont typeface="Exo 2"/>
              <a:buNone/>
            </a:pPr>
            <a:r>
              <a:rPr lang="en-US" sz="1200" b="1" i="0" u="none" strike="noStrike" cap="none" dirty="0">
                <a:solidFill>
                  <a:srgbClr val="FFFFFF"/>
                </a:solidFill>
                <a:latin typeface="Exo 2"/>
                <a:ea typeface="Exo 2"/>
                <a:cs typeface="Exo 2"/>
                <a:sym typeface="Exo 2"/>
              </a:rPr>
              <a:t>Cookie</a:t>
            </a:r>
            <a:endParaRPr dirty="0"/>
          </a:p>
        </p:txBody>
      </p:sp>
      <p:sp>
        <p:nvSpPr>
          <p:cNvPr id="3496" name="Google Shape;3496;p162"/>
          <p:cNvSpPr/>
          <p:nvPr/>
        </p:nvSpPr>
        <p:spPr>
          <a:xfrm>
            <a:off x="6412188" y="1393354"/>
            <a:ext cx="1999200" cy="420900"/>
          </a:xfrm>
          <a:prstGeom prst="roundRect">
            <a:avLst>
              <a:gd name="adj" fmla="val 50000"/>
            </a:avLst>
          </a:prstGeom>
          <a:solidFill>
            <a:srgbClr val="80A1B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497" name="Google Shape;3497;p162"/>
          <p:cNvSpPr txBox="1"/>
          <p:nvPr/>
        </p:nvSpPr>
        <p:spPr>
          <a:xfrm>
            <a:off x="6902423" y="1515275"/>
            <a:ext cx="16314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200"/>
              <a:buFont typeface="Exo 2"/>
              <a:buNone/>
            </a:pPr>
            <a:r>
              <a:rPr lang="en-US" sz="1200" b="1" i="0" u="none" strike="noStrike" cap="none" dirty="0">
                <a:solidFill>
                  <a:srgbClr val="FFFFFF"/>
                </a:solidFill>
                <a:latin typeface="Exo 2"/>
                <a:ea typeface="Exo 2"/>
                <a:cs typeface="Exo 2"/>
                <a:sym typeface="Exo 2"/>
              </a:rPr>
              <a:t>Premium Publisher</a:t>
            </a:r>
            <a:endParaRPr dirty="0"/>
          </a:p>
        </p:txBody>
      </p:sp>
      <p:sp>
        <p:nvSpPr>
          <p:cNvPr id="3498" name="Google Shape;3498;p162"/>
          <p:cNvSpPr/>
          <p:nvPr/>
        </p:nvSpPr>
        <p:spPr>
          <a:xfrm>
            <a:off x="8411325" y="1886424"/>
            <a:ext cx="1227600" cy="420900"/>
          </a:xfrm>
          <a:prstGeom prst="roundRect">
            <a:avLst>
              <a:gd name="adj" fmla="val 50000"/>
            </a:avLst>
          </a:prstGeom>
          <a:solidFill>
            <a:srgbClr val="80A1B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499" name="Google Shape;3499;p162"/>
          <p:cNvSpPr txBox="1"/>
          <p:nvPr/>
        </p:nvSpPr>
        <p:spPr>
          <a:xfrm>
            <a:off x="8901103" y="2000887"/>
            <a:ext cx="4983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200"/>
              <a:buFont typeface="Exo 2"/>
              <a:buNone/>
            </a:pPr>
            <a:r>
              <a:rPr lang="en-US" sz="1200" b="1" i="0" u="none" strike="noStrike" cap="none" dirty="0">
                <a:solidFill>
                  <a:srgbClr val="FFFFFF"/>
                </a:solidFill>
                <a:latin typeface="Exo 2"/>
                <a:ea typeface="Exo 2"/>
                <a:cs typeface="Exo 2"/>
                <a:sym typeface="Exo 2"/>
              </a:rPr>
              <a:t>Mobile</a:t>
            </a:r>
            <a:endParaRPr dirty="0"/>
          </a:p>
        </p:txBody>
      </p:sp>
      <p:sp>
        <p:nvSpPr>
          <p:cNvPr id="3500" name="Google Shape;3500;p162"/>
          <p:cNvSpPr/>
          <p:nvPr/>
        </p:nvSpPr>
        <p:spPr>
          <a:xfrm>
            <a:off x="9773956" y="2908389"/>
            <a:ext cx="1186500" cy="420900"/>
          </a:xfrm>
          <a:prstGeom prst="roundRect">
            <a:avLst>
              <a:gd name="adj" fmla="val 50000"/>
            </a:avLst>
          </a:prstGeom>
          <a:solidFill>
            <a:srgbClr val="80A1B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501" name="Google Shape;3501;p162"/>
          <p:cNvSpPr txBox="1"/>
          <p:nvPr/>
        </p:nvSpPr>
        <p:spPr>
          <a:xfrm>
            <a:off x="10395308" y="3030476"/>
            <a:ext cx="2805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200"/>
              <a:buFont typeface="Exo 2"/>
              <a:buNone/>
            </a:pPr>
            <a:r>
              <a:rPr lang="en-US" sz="1200" b="1" i="0" u="none" strike="noStrike" cap="none" dirty="0">
                <a:solidFill>
                  <a:srgbClr val="FFFFFF"/>
                </a:solidFill>
                <a:latin typeface="Exo 2"/>
                <a:ea typeface="Exo 2"/>
                <a:cs typeface="Exo 2"/>
                <a:sym typeface="Exo 2"/>
              </a:rPr>
              <a:t>CTV</a:t>
            </a:r>
            <a:endParaRPr dirty="0"/>
          </a:p>
        </p:txBody>
      </p:sp>
      <p:sp>
        <p:nvSpPr>
          <p:cNvPr id="3502" name="Google Shape;3502;p162"/>
          <p:cNvSpPr/>
          <p:nvPr/>
        </p:nvSpPr>
        <p:spPr>
          <a:xfrm>
            <a:off x="10500097" y="4423424"/>
            <a:ext cx="1389600" cy="420900"/>
          </a:xfrm>
          <a:prstGeom prst="roundRect">
            <a:avLst>
              <a:gd name="adj" fmla="val 50000"/>
            </a:avLst>
          </a:prstGeom>
          <a:solidFill>
            <a:srgbClr val="80A1B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sp>
        <p:nvSpPr>
          <p:cNvPr id="3503" name="Google Shape;3503;p162"/>
          <p:cNvSpPr txBox="1"/>
          <p:nvPr/>
        </p:nvSpPr>
        <p:spPr>
          <a:xfrm>
            <a:off x="11065608" y="4545510"/>
            <a:ext cx="6381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200"/>
              <a:buFont typeface="Exo 2"/>
              <a:buNone/>
            </a:pPr>
            <a:r>
              <a:rPr lang="en-US" sz="1200" b="1" i="0" u="none" strike="noStrike" cap="none" dirty="0">
                <a:solidFill>
                  <a:srgbClr val="FFFFFF"/>
                </a:solidFill>
                <a:latin typeface="Exo 2"/>
                <a:ea typeface="Exo 2"/>
                <a:cs typeface="Exo 2"/>
                <a:sym typeface="Exo 2"/>
              </a:rPr>
              <a:t>Other TV</a:t>
            </a:r>
            <a:endParaRPr dirty="0"/>
          </a:p>
        </p:txBody>
      </p:sp>
      <p:sp>
        <p:nvSpPr>
          <p:cNvPr id="3504" name="Google Shape;3504;p162"/>
          <p:cNvSpPr/>
          <p:nvPr/>
        </p:nvSpPr>
        <p:spPr>
          <a:xfrm>
            <a:off x="3806187" y="2610678"/>
            <a:ext cx="453600" cy="453600"/>
          </a:xfrm>
          <a:prstGeom prst="ellipse">
            <a:avLst/>
          </a:prstGeom>
          <a:solidFill>
            <a:srgbClr val="6993D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grpSp>
        <p:nvGrpSpPr>
          <p:cNvPr id="3505" name="Google Shape;3505;p162"/>
          <p:cNvGrpSpPr/>
          <p:nvPr/>
        </p:nvGrpSpPr>
        <p:grpSpPr>
          <a:xfrm>
            <a:off x="3508607" y="3108967"/>
            <a:ext cx="1058100" cy="246300"/>
            <a:chOff x="0" y="0"/>
            <a:chExt cx="1058100" cy="246300"/>
          </a:xfrm>
        </p:grpSpPr>
        <p:sp>
          <p:nvSpPr>
            <p:cNvPr id="3506" name="Google Shape;3506;p162"/>
            <p:cNvSpPr/>
            <p:nvPr/>
          </p:nvSpPr>
          <p:spPr>
            <a:xfrm>
              <a:off x="0" y="0"/>
              <a:ext cx="1058100" cy="1233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3507" name="Google Shape;3507;p162"/>
            <p:cNvSpPr txBox="1"/>
            <p:nvPr/>
          </p:nvSpPr>
          <p:spPr>
            <a:xfrm>
              <a:off x="0" y="0"/>
              <a:ext cx="10581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Johnjsmith@gmail.com</a:t>
              </a:r>
              <a:endParaRPr dirty="0"/>
            </a:p>
          </p:txBody>
        </p:sp>
      </p:grpSp>
      <p:sp>
        <p:nvSpPr>
          <p:cNvPr id="3508" name="Google Shape;3508;p162"/>
          <p:cNvSpPr/>
          <p:nvPr/>
        </p:nvSpPr>
        <p:spPr>
          <a:xfrm>
            <a:off x="5187958" y="2373990"/>
            <a:ext cx="453600" cy="453600"/>
          </a:xfrm>
          <a:prstGeom prst="ellipse">
            <a:avLst/>
          </a:prstGeom>
          <a:solidFill>
            <a:srgbClr val="7F9FB4">
              <a:alpha val="6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grpSp>
        <p:nvGrpSpPr>
          <p:cNvPr id="3509" name="Google Shape;3509;p162"/>
          <p:cNvGrpSpPr/>
          <p:nvPr/>
        </p:nvGrpSpPr>
        <p:grpSpPr>
          <a:xfrm>
            <a:off x="5177316" y="2872279"/>
            <a:ext cx="483900" cy="246300"/>
            <a:chOff x="0" y="0"/>
            <a:chExt cx="483900" cy="246300"/>
          </a:xfrm>
        </p:grpSpPr>
        <p:sp>
          <p:nvSpPr>
            <p:cNvPr id="3510" name="Google Shape;3510;p162"/>
            <p:cNvSpPr/>
            <p:nvPr/>
          </p:nvSpPr>
          <p:spPr>
            <a:xfrm>
              <a:off x="0" y="0"/>
              <a:ext cx="483900" cy="1233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3511" name="Google Shape;3511;p162"/>
            <p:cNvSpPr txBox="1"/>
            <p:nvPr/>
          </p:nvSpPr>
          <p:spPr>
            <a:xfrm>
              <a:off x="0" y="0"/>
              <a:ext cx="4839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Cookie 123</a:t>
              </a:r>
              <a:endParaRPr dirty="0"/>
            </a:p>
          </p:txBody>
        </p:sp>
      </p:grpSp>
      <p:sp>
        <p:nvSpPr>
          <p:cNvPr id="3512" name="Google Shape;3512;p162"/>
          <p:cNvSpPr/>
          <p:nvPr/>
        </p:nvSpPr>
        <p:spPr>
          <a:xfrm>
            <a:off x="6478875" y="2373990"/>
            <a:ext cx="453600" cy="453600"/>
          </a:xfrm>
          <a:prstGeom prst="ellipse">
            <a:avLst/>
          </a:prstGeom>
          <a:solidFill>
            <a:srgbClr val="7F9FB4">
              <a:alpha val="6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grpSp>
        <p:nvGrpSpPr>
          <p:cNvPr id="3513" name="Google Shape;3513;p162"/>
          <p:cNvGrpSpPr/>
          <p:nvPr/>
        </p:nvGrpSpPr>
        <p:grpSpPr>
          <a:xfrm>
            <a:off x="6438458" y="2872279"/>
            <a:ext cx="567900" cy="123300"/>
            <a:chOff x="0" y="0"/>
            <a:chExt cx="567900" cy="123300"/>
          </a:xfrm>
        </p:grpSpPr>
        <p:sp>
          <p:nvSpPr>
            <p:cNvPr id="3514" name="Google Shape;3514;p162"/>
            <p:cNvSpPr/>
            <p:nvPr/>
          </p:nvSpPr>
          <p:spPr>
            <a:xfrm>
              <a:off x="0" y="0"/>
              <a:ext cx="567900" cy="1233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58C9F"/>
                </a:buClr>
                <a:buSzPts val="800"/>
                <a:buFont typeface="Exo 2"/>
                <a:buNone/>
              </a:pPr>
              <a:endParaRPr sz="800" b="0" i="0" u="none" strike="noStrike" cap="none" dirty="0">
                <a:solidFill>
                  <a:srgbClr val="758C9F"/>
                </a:solidFill>
                <a:latin typeface="Exo 2"/>
                <a:ea typeface="Exo 2"/>
                <a:cs typeface="Exo 2"/>
                <a:sym typeface="Exo 2"/>
              </a:endParaRPr>
            </a:p>
          </p:txBody>
        </p:sp>
        <p:sp>
          <p:nvSpPr>
            <p:cNvPr id="3515" name="Google Shape;3515;p162"/>
            <p:cNvSpPr txBox="1"/>
            <p:nvPr/>
          </p:nvSpPr>
          <p:spPr>
            <a:xfrm>
              <a:off x="0" y="0"/>
              <a:ext cx="567900" cy="123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@JSmith</a:t>
              </a:r>
              <a:endParaRPr dirty="0"/>
            </a:p>
          </p:txBody>
        </p:sp>
      </p:grpSp>
      <p:sp>
        <p:nvSpPr>
          <p:cNvPr id="3516" name="Google Shape;3516;p162"/>
          <p:cNvSpPr/>
          <p:nvPr/>
        </p:nvSpPr>
        <p:spPr>
          <a:xfrm>
            <a:off x="7671182" y="2938766"/>
            <a:ext cx="453600" cy="453600"/>
          </a:xfrm>
          <a:prstGeom prst="ellipse">
            <a:avLst/>
          </a:prstGeom>
          <a:solidFill>
            <a:srgbClr val="7F9FB4">
              <a:alpha val="6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grpSp>
        <p:nvGrpSpPr>
          <p:cNvPr id="3517" name="Google Shape;3517;p162"/>
          <p:cNvGrpSpPr/>
          <p:nvPr/>
        </p:nvGrpSpPr>
        <p:grpSpPr>
          <a:xfrm>
            <a:off x="7691800" y="3437056"/>
            <a:ext cx="421800" cy="246300"/>
            <a:chOff x="0" y="0"/>
            <a:chExt cx="421800" cy="246300"/>
          </a:xfrm>
        </p:grpSpPr>
        <p:sp>
          <p:nvSpPr>
            <p:cNvPr id="3518" name="Google Shape;3518;p162"/>
            <p:cNvSpPr/>
            <p:nvPr/>
          </p:nvSpPr>
          <p:spPr>
            <a:xfrm>
              <a:off x="0" y="0"/>
              <a:ext cx="421800" cy="1233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3519" name="Google Shape;3519;p162"/>
            <p:cNvSpPr txBox="1"/>
            <p:nvPr/>
          </p:nvSpPr>
          <p:spPr>
            <a:xfrm>
              <a:off x="0" y="0"/>
              <a:ext cx="4218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AAID 456</a:t>
              </a:r>
              <a:endParaRPr dirty="0"/>
            </a:p>
          </p:txBody>
        </p:sp>
      </p:grpSp>
      <p:sp>
        <p:nvSpPr>
          <p:cNvPr id="3520" name="Google Shape;3520;p162"/>
          <p:cNvSpPr/>
          <p:nvPr/>
        </p:nvSpPr>
        <p:spPr>
          <a:xfrm>
            <a:off x="8702123" y="3655943"/>
            <a:ext cx="453600" cy="453600"/>
          </a:xfrm>
          <a:prstGeom prst="ellipse">
            <a:avLst/>
          </a:prstGeom>
          <a:solidFill>
            <a:srgbClr val="7F9FB4">
              <a:alpha val="6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grpSp>
        <p:nvGrpSpPr>
          <p:cNvPr id="3521" name="Google Shape;3521;p162"/>
          <p:cNvGrpSpPr/>
          <p:nvPr/>
        </p:nvGrpSpPr>
        <p:grpSpPr>
          <a:xfrm>
            <a:off x="8625758" y="4154232"/>
            <a:ext cx="615600" cy="369300"/>
            <a:chOff x="0" y="0"/>
            <a:chExt cx="615600" cy="369300"/>
          </a:xfrm>
        </p:grpSpPr>
        <p:sp>
          <p:nvSpPr>
            <p:cNvPr id="3522" name="Google Shape;3522;p162"/>
            <p:cNvSpPr/>
            <p:nvPr/>
          </p:nvSpPr>
          <p:spPr>
            <a:xfrm>
              <a:off x="0" y="0"/>
              <a:ext cx="615600" cy="2466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3523" name="Google Shape;3523;p162"/>
            <p:cNvSpPr txBox="1"/>
            <p:nvPr/>
          </p:nvSpPr>
          <p:spPr>
            <a:xfrm>
              <a:off x="0" y="0"/>
              <a:ext cx="615600" cy="36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IP Address</a:t>
              </a:r>
              <a:endParaRPr sz="15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73.15.102.238</a:t>
              </a:r>
              <a:endParaRPr dirty="0"/>
            </a:p>
          </p:txBody>
        </p:sp>
      </p:grpSp>
      <p:sp>
        <p:nvSpPr>
          <p:cNvPr id="3524" name="Google Shape;3524;p162"/>
          <p:cNvSpPr/>
          <p:nvPr/>
        </p:nvSpPr>
        <p:spPr>
          <a:xfrm>
            <a:off x="8782805" y="5009613"/>
            <a:ext cx="453600" cy="453600"/>
          </a:xfrm>
          <a:prstGeom prst="ellipse">
            <a:avLst/>
          </a:prstGeom>
          <a:solidFill>
            <a:srgbClr val="7F9FB4">
              <a:alpha val="6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grpSp>
        <p:nvGrpSpPr>
          <p:cNvPr id="3525" name="Google Shape;3525;p162"/>
          <p:cNvGrpSpPr/>
          <p:nvPr/>
        </p:nvGrpSpPr>
        <p:grpSpPr>
          <a:xfrm>
            <a:off x="8488436" y="5507902"/>
            <a:ext cx="1051500" cy="246300"/>
            <a:chOff x="0" y="0"/>
            <a:chExt cx="1051500" cy="246300"/>
          </a:xfrm>
        </p:grpSpPr>
        <p:sp>
          <p:nvSpPr>
            <p:cNvPr id="3526" name="Google Shape;3526;p162"/>
            <p:cNvSpPr/>
            <p:nvPr/>
          </p:nvSpPr>
          <p:spPr>
            <a:xfrm>
              <a:off x="0" y="0"/>
              <a:ext cx="1051500" cy="1233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3527" name="Google Shape;3527;p162"/>
            <p:cNvSpPr txBox="1"/>
            <p:nvPr/>
          </p:nvSpPr>
          <p:spPr>
            <a:xfrm>
              <a:off x="0" y="0"/>
              <a:ext cx="10515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MAC 12:AB:34:CD:56:EF</a:t>
              </a:r>
              <a:endParaRPr dirty="0"/>
            </a:p>
          </p:txBody>
        </p:sp>
      </p:grpSp>
      <p:sp>
        <p:nvSpPr>
          <p:cNvPr id="3528" name="Google Shape;3528;p162"/>
          <p:cNvSpPr/>
          <p:nvPr/>
        </p:nvSpPr>
        <p:spPr>
          <a:xfrm>
            <a:off x="2706029" y="3451038"/>
            <a:ext cx="453600" cy="453600"/>
          </a:xfrm>
          <a:prstGeom prst="ellipse">
            <a:avLst/>
          </a:prstGeom>
          <a:solidFill>
            <a:srgbClr val="6993D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grpSp>
        <p:nvGrpSpPr>
          <p:cNvPr id="3529" name="Google Shape;3529;p162"/>
          <p:cNvGrpSpPr/>
          <p:nvPr/>
        </p:nvGrpSpPr>
        <p:grpSpPr>
          <a:xfrm>
            <a:off x="2639871" y="3967257"/>
            <a:ext cx="617100" cy="246300"/>
            <a:chOff x="0" y="0"/>
            <a:chExt cx="617100" cy="246300"/>
          </a:xfrm>
        </p:grpSpPr>
        <p:sp>
          <p:nvSpPr>
            <p:cNvPr id="3530" name="Google Shape;3530;p162"/>
            <p:cNvSpPr/>
            <p:nvPr/>
          </p:nvSpPr>
          <p:spPr>
            <a:xfrm>
              <a:off x="0" y="0"/>
              <a:ext cx="617100" cy="1233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3531" name="Google Shape;3531;p162"/>
            <p:cNvSpPr txBox="1"/>
            <p:nvPr/>
          </p:nvSpPr>
          <p:spPr>
            <a:xfrm>
              <a:off x="0" y="0"/>
              <a:ext cx="6171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650.987.1234</a:t>
              </a:r>
              <a:endParaRPr dirty="0"/>
            </a:p>
          </p:txBody>
        </p:sp>
      </p:grpSp>
      <p:sp>
        <p:nvSpPr>
          <p:cNvPr id="3532" name="Google Shape;3532;p162"/>
          <p:cNvSpPr/>
          <p:nvPr/>
        </p:nvSpPr>
        <p:spPr>
          <a:xfrm>
            <a:off x="4411078" y="3498370"/>
            <a:ext cx="453600" cy="453600"/>
          </a:xfrm>
          <a:prstGeom prst="ellipse">
            <a:avLst/>
          </a:prstGeom>
          <a:solidFill>
            <a:srgbClr val="6993D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grpSp>
        <p:nvGrpSpPr>
          <p:cNvPr id="3533" name="Google Shape;3533;p162"/>
          <p:cNvGrpSpPr/>
          <p:nvPr/>
        </p:nvGrpSpPr>
        <p:grpSpPr>
          <a:xfrm>
            <a:off x="4013311" y="3996659"/>
            <a:ext cx="1258200" cy="246300"/>
            <a:chOff x="0" y="0"/>
            <a:chExt cx="1258200" cy="246300"/>
          </a:xfrm>
        </p:grpSpPr>
        <p:sp>
          <p:nvSpPr>
            <p:cNvPr id="3534" name="Google Shape;3534;p162"/>
            <p:cNvSpPr/>
            <p:nvPr/>
          </p:nvSpPr>
          <p:spPr>
            <a:xfrm>
              <a:off x="0" y="0"/>
              <a:ext cx="1258200" cy="1233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3535" name="Google Shape;3535;p162"/>
            <p:cNvSpPr txBox="1"/>
            <p:nvPr/>
          </p:nvSpPr>
          <p:spPr>
            <a:xfrm>
              <a:off x="0" y="0"/>
              <a:ext cx="12582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John.Smith@LiveRamp.com</a:t>
              </a:r>
              <a:endParaRPr dirty="0"/>
            </a:p>
          </p:txBody>
        </p:sp>
      </p:grpSp>
      <p:sp>
        <p:nvSpPr>
          <p:cNvPr id="3536" name="Google Shape;3536;p162"/>
          <p:cNvSpPr/>
          <p:nvPr/>
        </p:nvSpPr>
        <p:spPr>
          <a:xfrm>
            <a:off x="5427159" y="3324204"/>
            <a:ext cx="453600" cy="453600"/>
          </a:xfrm>
          <a:prstGeom prst="ellipse">
            <a:avLst/>
          </a:prstGeom>
          <a:solidFill>
            <a:srgbClr val="7F9FB4">
              <a:alpha val="6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grpSp>
        <p:nvGrpSpPr>
          <p:cNvPr id="3537" name="Google Shape;3537;p162"/>
          <p:cNvGrpSpPr/>
          <p:nvPr/>
        </p:nvGrpSpPr>
        <p:grpSpPr>
          <a:xfrm>
            <a:off x="5405296" y="3822493"/>
            <a:ext cx="506400" cy="246300"/>
            <a:chOff x="0" y="0"/>
            <a:chExt cx="506400" cy="246300"/>
          </a:xfrm>
        </p:grpSpPr>
        <p:sp>
          <p:nvSpPr>
            <p:cNvPr id="3538" name="Google Shape;3538;p162"/>
            <p:cNvSpPr/>
            <p:nvPr/>
          </p:nvSpPr>
          <p:spPr>
            <a:xfrm>
              <a:off x="0" y="0"/>
              <a:ext cx="506400" cy="1233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3539" name="Google Shape;3539;p162"/>
            <p:cNvSpPr txBox="1"/>
            <p:nvPr/>
          </p:nvSpPr>
          <p:spPr>
            <a:xfrm>
              <a:off x="0" y="0"/>
              <a:ext cx="5064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Cookie XYZ</a:t>
              </a:r>
              <a:endParaRPr dirty="0"/>
            </a:p>
          </p:txBody>
        </p:sp>
      </p:grpSp>
      <p:sp>
        <p:nvSpPr>
          <p:cNvPr id="3540" name="Google Shape;3540;p162"/>
          <p:cNvSpPr/>
          <p:nvPr/>
        </p:nvSpPr>
        <p:spPr>
          <a:xfrm>
            <a:off x="7220263" y="3826459"/>
            <a:ext cx="453600" cy="453600"/>
          </a:xfrm>
          <a:prstGeom prst="ellipse">
            <a:avLst/>
          </a:prstGeom>
          <a:solidFill>
            <a:srgbClr val="7F9FB4">
              <a:alpha val="6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grpSp>
        <p:nvGrpSpPr>
          <p:cNvPr id="3541" name="Google Shape;3541;p162"/>
          <p:cNvGrpSpPr/>
          <p:nvPr/>
        </p:nvGrpSpPr>
        <p:grpSpPr>
          <a:xfrm>
            <a:off x="7206195" y="4331539"/>
            <a:ext cx="566100" cy="369300"/>
            <a:chOff x="0" y="0"/>
            <a:chExt cx="566100" cy="369300"/>
          </a:xfrm>
        </p:grpSpPr>
        <p:sp>
          <p:nvSpPr>
            <p:cNvPr id="3542" name="Google Shape;3542;p162"/>
            <p:cNvSpPr/>
            <p:nvPr/>
          </p:nvSpPr>
          <p:spPr>
            <a:xfrm>
              <a:off x="0" y="0"/>
              <a:ext cx="566100" cy="2466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3543" name="Google Shape;3543;p162"/>
            <p:cNvSpPr txBox="1"/>
            <p:nvPr/>
          </p:nvSpPr>
          <p:spPr>
            <a:xfrm>
              <a:off x="0" y="0"/>
              <a:ext cx="566100" cy="36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Android ID</a:t>
              </a:r>
              <a:endParaRPr sz="15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 lm.98.no.76</a:t>
              </a:r>
              <a:endParaRPr dirty="0"/>
            </a:p>
          </p:txBody>
        </p:sp>
      </p:grpSp>
      <p:sp>
        <p:nvSpPr>
          <p:cNvPr id="3544" name="Google Shape;3544;p162"/>
          <p:cNvSpPr/>
          <p:nvPr/>
        </p:nvSpPr>
        <p:spPr>
          <a:xfrm>
            <a:off x="6385671" y="3225799"/>
            <a:ext cx="453600" cy="453600"/>
          </a:xfrm>
          <a:prstGeom prst="ellipse">
            <a:avLst/>
          </a:prstGeom>
          <a:solidFill>
            <a:srgbClr val="7F9FB4">
              <a:alpha val="6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Exo 2"/>
              <a:buNone/>
            </a:pPr>
            <a:endParaRPr sz="1500" b="0" i="0" u="none" strike="noStrike" cap="none" dirty="0">
              <a:solidFill>
                <a:srgbClr val="FFFFFF"/>
              </a:solidFill>
              <a:latin typeface="Exo 2"/>
              <a:ea typeface="Exo 2"/>
              <a:cs typeface="Exo 2"/>
              <a:sym typeface="Exo 2"/>
            </a:endParaRPr>
          </a:p>
        </p:txBody>
      </p:sp>
      <p:grpSp>
        <p:nvGrpSpPr>
          <p:cNvPr id="3545" name="Google Shape;3545;p162"/>
          <p:cNvGrpSpPr/>
          <p:nvPr/>
        </p:nvGrpSpPr>
        <p:grpSpPr>
          <a:xfrm>
            <a:off x="6345253" y="3724088"/>
            <a:ext cx="567900" cy="123300"/>
            <a:chOff x="0" y="0"/>
            <a:chExt cx="567900" cy="123300"/>
          </a:xfrm>
        </p:grpSpPr>
        <p:sp>
          <p:nvSpPr>
            <p:cNvPr id="3546" name="Google Shape;3546;p162"/>
            <p:cNvSpPr/>
            <p:nvPr/>
          </p:nvSpPr>
          <p:spPr>
            <a:xfrm>
              <a:off x="0" y="0"/>
              <a:ext cx="567900" cy="1233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3547" name="Google Shape;3547;p162"/>
            <p:cNvSpPr txBox="1"/>
            <p:nvPr/>
          </p:nvSpPr>
          <p:spPr>
            <a:xfrm>
              <a:off x="0" y="0"/>
              <a:ext cx="567900" cy="123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58C9F"/>
                </a:buClr>
                <a:buSzPts val="800"/>
                <a:buFont typeface="Exo 2"/>
                <a:buNone/>
              </a:pPr>
              <a:r>
                <a:rPr lang="en-US" sz="800" b="0" i="0" u="none" strike="noStrike" cap="none" dirty="0">
                  <a:solidFill>
                    <a:srgbClr val="758C9F"/>
                  </a:solidFill>
                  <a:latin typeface="Exo 2"/>
                  <a:ea typeface="Exo 2"/>
                  <a:cs typeface="Exo 2"/>
                  <a:sym typeface="Exo 2"/>
                </a:rPr>
                <a:t>Jf_smith@1</a:t>
              </a:r>
              <a:endParaRPr dirty="0"/>
            </a:p>
          </p:txBody>
        </p:sp>
      </p:grpSp>
      <p:grpSp>
        <p:nvGrpSpPr>
          <p:cNvPr id="3548" name="Google Shape;3548;p162"/>
          <p:cNvGrpSpPr/>
          <p:nvPr/>
        </p:nvGrpSpPr>
        <p:grpSpPr>
          <a:xfrm>
            <a:off x="248909" y="6190093"/>
            <a:ext cx="3339300" cy="107700"/>
            <a:chOff x="0" y="0"/>
            <a:chExt cx="3339300" cy="107700"/>
          </a:xfrm>
        </p:grpSpPr>
        <p:sp>
          <p:nvSpPr>
            <p:cNvPr id="3549" name="Google Shape;3549;p162"/>
            <p:cNvSpPr/>
            <p:nvPr/>
          </p:nvSpPr>
          <p:spPr>
            <a:xfrm>
              <a:off x="0" y="0"/>
              <a:ext cx="3339300" cy="1074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3550" name="Google Shape;3550;p162"/>
            <p:cNvSpPr txBox="1"/>
            <p:nvPr/>
          </p:nvSpPr>
          <p:spPr>
            <a:xfrm>
              <a:off x="0" y="0"/>
              <a:ext cx="3339300" cy="1077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58C9F"/>
                </a:buClr>
                <a:buSzPts val="700"/>
                <a:buFont typeface="Exo 2"/>
                <a:buNone/>
              </a:pPr>
              <a:r>
                <a:rPr lang="en-US" sz="700" b="0" i="0" u="none" strike="noStrike" cap="none" dirty="0">
                  <a:solidFill>
                    <a:srgbClr val="758C9F"/>
                  </a:solidFill>
                  <a:latin typeface="Exo 2"/>
                  <a:ea typeface="Exo 2"/>
                  <a:cs typeface="Exo 2"/>
                  <a:sym typeface="Exo 2"/>
                </a:rPr>
                <a:t>Note: Coverage metrics represent adult US consumers and are approximate figures</a:t>
              </a:r>
              <a:endParaRPr dirty="0"/>
            </a:p>
          </p:txBody>
        </p:sp>
      </p:grpSp>
      <p:grpSp>
        <p:nvGrpSpPr>
          <p:cNvPr id="3551" name="Google Shape;3551;p162"/>
          <p:cNvGrpSpPr/>
          <p:nvPr/>
        </p:nvGrpSpPr>
        <p:grpSpPr>
          <a:xfrm>
            <a:off x="2379036" y="4858963"/>
            <a:ext cx="251856" cy="251773"/>
            <a:chOff x="0" y="0"/>
            <a:chExt cx="251856" cy="251773"/>
          </a:xfrm>
        </p:grpSpPr>
        <p:sp>
          <p:nvSpPr>
            <p:cNvPr id="3552" name="Google Shape;3552;p162"/>
            <p:cNvSpPr/>
            <p:nvPr/>
          </p:nvSpPr>
          <p:spPr>
            <a:xfrm>
              <a:off x="175269" y="0"/>
              <a:ext cx="59562" cy="47628"/>
            </a:xfrm>
            <a:custGeom>
              <a:avLst/>
              <a:gdLst/>
              <a:ahLst/>
              <a:cxnLst/>
              <a:rect l="l" t="t" r="r" b="b"/>
              <a:pathLst>
                <a:path w="21600" h="21600" extrusionOk="0">
                  <a:moveTo>
                    <a:pt x="0" y="21600"/>
                  </a:moveTo>
                  <a:lnTo>
                    <a:pt x="0" y="0"/>
                  </a:lnTo>
                  <a:lnTo>
                    <a:pt x="21600" y="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53" name="Google Shape;3553;p162"/>
            <p:cNvSpPr/>
            <p:nvPr/>
          </p:nvSpPr>
          <p:spPr>
            <a:xfrm>
              <a:off x="0" y="47632"/>
              <a:ext cx="251856" cy="156492"/>
            </a:xfrm>
            <a:custGeom>
              <a:avLst/>
              <a:gdLst/>
              <a:ahLst/>
              <a:cxnLst/>
              <a:rect l="l" t="t" r="r" b="b"/>
              <a:pathLst>
                <a:path w="21600" h="21600" extrusionOk="0">
                  <a:moveTo>
                    <a:pt x="15032" y="0"/>
                  </a:moveTo>
                  <a:lnTo>
                    <a:pt x="16200" y="0"/>
                  </a:lnTo>
                  <a:cubicBezTo>
                    <a:pt x="19179" y="14"/>
                    <a:pt x="21591" y="3895"/>
                    <a:pt x="21600" y="8687"/>
                  </a:cubicBezTo>
                  <a:lnTo>
                    <a:pt x="21600" y="20661"/>
                  </a:lnTo>
                  <a:cubicBezTo>
                    <a:pt x="21600" y="21180"/>
                    <a:pt x="21339" y="21600"/>
                    <a:pt x="21016" y="21600"/>
                  </a:cubicBezTo>
                  <a:lnTo>
                    <a:pt x="584" y="21600"/>
                  </a:lnTo>
                  <a:cubicBezTo>
                    <a:pt x="261" y="21600"/>
                    <a:pt x="0" y="21180"/>
                    <a:pt x="0" y="20661"/>
                  </a:cubicBezTo>
                  <a:lnTo>
                    <a:pt x="0" y="8452"/>
                  </a:lnTo>
                  <a:cubicBezTo>
                    <a:pt x="0" y="3785"/>
                    <a:pt x="2499" y="0"/>
                    <a:pt x="5400" y="0"/>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cxnSp>
          <p:nvCxnSpPr>
            <p:cNvPr id="3554" name="Google Shape;3554;p162"/>
            <p:cNvCxnSpPr/>
            <p:nvPr/>
          </p:nvCxnSpPr>
          <p:spPr>
            <a:xfrm rot="10800000">
              <a:off x="175269" y="47569"/>
              <a:ext cx="0" cy="52800"/>
            </a:xfrm>
            <a:prstGeom prst="straightConnector1">
              <a:avLst/>
            </a:prstGeom>
            <a:noFill/>
            <a:ln w="12700" cap="rnd" cmpd="sng">
              <a:solidFill>
                <a:srgbClr val="FFFFFF"/>
              </a:solidFill>
              <a:prstDash val="solid"/>
              <a:round/>
              <a:headEnd type="none" w="sm" len="sm"/>
              <a:tailEnd type="none" w="sm" len="sm"/>
            </a:ln>
          </p:spPr>
        </p:cxnSp>
        <p:cxnSp>
          <p:nvCxnSpPr>
            <p:cNvPr id="3555" name="Google Shape;3555;p162"/>
            <p:cNvCxnSpPr/>
            <p:nvPr/>
          </p:nvCxnSpPr>
          <p:spPr>
            <a:xfrm rot="10800000">
              <a:off x="125921" y="108973"/>
              <a:ext cx="0" cy="142800"/>
            </a:xfrm>
            <a:prstGeom prst="straightConnector1">
              <a:avLst/>
            </a:prstGeom>
            <a:noFill/>
            <a:ln w="12700" cap="rnd" cmpd="sng">
              <a:solidFill>
                <a:srgbClr val="FFFFFF"/>
              </a:solidFill>
              <a:prstDash val="solid"/>
              <a:round/>
              <a:headEnd type="none" w="sm" len="sm"/>
              <a:tailEnd type="none" w="sm" len="sm"/>
            </a:ln>
          </p:spPr>
        </p:cxnSp>
        <p:sp>
          <p:nvSpPr>
            <p:cNvPr id="3556" name="Google Shape;3556;p162"/>
            <p:cNvSpPr/>
            <p:nvPr/>
          </p:nvSpPr>
          <p:spPr>
            <a:xfrm>
              <a:off x="62960" y="47632"/>
              <a:ext cx="81702" cy="61236"/>
            </a:xfrm>
            <a:custGeom>
              <a:avLst/>
              <a:gdLst/>
              <a:ahLst/>
              <a:cxnLst/>
              <a:rect l="l" t="t" r="r" b="b"/>
              <a:pathLst>
                <a:path w="21600" h="21600" extrusionOk="0">
                  <a:moveTo>
                    <a:pt x="16650" y="21600"/>
                  </a:moveTo>
                  <a:cubicBezTo>
                    <a:pt x="16650" y="9672"/>
                    <a:pt x="8946" y="0"/>
                    <a:pt x="0" y="0"/>
                  </a:cubicBezTo>
                  <a:lnTo>
                    <a:pt x="21600" y="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557" name="Google Shape;3557;p162"/>
          <p:cNvGrpSpPr/>
          <p:nvPr/>
        </p:nvGrpSpPr>
        <p:grpSpPr>
          <a:xfrm>
            <a:off x="5030774" y="4690123"/>
            <a:ext cx="2117676" cy="2167878"/>
            <a:chOff x="-1" y="-1"/>
            <a:chExt cx="2117676" cy="2167878"/>
          </a:xfrm>
        </p:grpSpPr>
        <p:pic>
          <p:nvPicPr>
            <p:cNvPr id="3558" name="Google Shape;3558;p162" descr="Google Shape;13220;p597"/>
            <p:cNvPicPr preferRelativeResize="0"/>
            <p:nvPr/>
          </p:nvPicPr>
          <p:blipFill rotWithShape="1">
            <a:blip r:embed="rId4">
              <a:alphaModFix/>
            </a:blip>
            <a:srcRect l="20516" r="21428" b="10249"/>
            <a:stretch/>
          </p:blipFill>
          <p:spPr>
            <a:xfrm>
              <a:off x="-1" y="-1"/>
              <a:ext cx="2103800" cy="2167878"/>
            </a:xfrm>
            <a:prstGeom prst="rect">
              <a:avLst/>
            </a:prstGeom>
            <a:noFill/>
            <a:ln>
              <a:noFill/>
            </a:ln>
          </p:spPr>
        </p:pic>
        <p:pic>
          <p:nvPicPr>
            <p:cNvPr id="3559" name="Google Shape;3559;p162" descr="Google Shape;13221;p597"/>
            <p:cNvPicPr preferRelativeResize="0"/>
            <p:nvPr/>
          </p:nvPicPr>
          <p:blipFill rotWithShape="1">
            <a:blip r:embed="rId5">
              <a:alphaModFix/>
            </a:blip>
            <a:srcRect l="50698" r="21040" b="10249"/>
            <a:stretch/>
          </p:blipFill>
          <p:spPr>
            <a:xfrm>
              <a:off x="1093625" y="-1"/>
              <a:ext cx="1024050" cy="2167878"/>
            </a:xfrm>
            <a:prstGeom prst="rect">
              <a:avLst/>
            </a:prstGeom>
            <a:noFill/>
            <a:ln>
              <a:noFill/>
            </a:ln>
          </p:spPr>
        </p:pic>
      </p:grpSp>
      <p:grpSp>
        <p:nvGrpSpPr>
          <p:cNvPr id="3560" name="Google Shape;3560;p162"/>
          <p:cNvGrpSpPr/>
          <p:nvPr/>
        </p:nvGrpSpPr>
        <p:grpSpPr>
          <a:xfrm>
            <a:off x="3698526" y="5350383"/>
            <a:ext cx="251856" cy="251773"/>
            <a:chOff x="0" y="0"/>
            <a:chExt cx="251856" cy="251773"/>
          </a:xfrm>
        </p:grpSpPr>
        <p:sp>
          <p:nvSpPr>
            <p:cNvPr id="3561" name="Google Shape;3561;p162"/>
            <p:cNvSpPr/>
            <p:nvPr/>
          </p:nvSpPr>
          <p:spPr>
            <a:xfrm>
              <a:off x="175269" y="0"/>
              <a:ext cx="59562" cy="47628"/>
            </a:xfrm>
            <a:custGeom>
              <a:avLst/>
              <a:gdLst/>
              <a:ahLst/>
              <a:cxnLst/>
              <a:rect l="l" t="t" r="r" b="b"/>
              <a:pathLst>
                <a:path w="21600" h="21600" extrusionOk="0">
                  <a:moveTo>
                    <a:pt x="0" y="21600"/>
                  </a:moveTo>
                  <a:lnTo>
                    <a:pt x="0" y="0"/>
                  </a:lnTo>
                  <a:lnTo>
                    <a:pt x="21600" y="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62" name="Google Shape;3562;p162"/>
            <p:cNvSpPr/>
            <p:nvPr/>
          </p:nvSpPr>
          <p:spPr>
            <a:xfrm>
              <a:off x="0" y="47632"/>
              <a:ext cx="251856" cy="156492"/>
            </a:xfrm>
            <a:custGeom>
              <a:avLst/>
              <a:gdLst/>
              <a:ahLst/>
              <a:cxnLst/>
              <a:rect l="l" t="t" r="r" b="b"/>
              <a:pathLst>
                <a:path w="21600" h="21600" extrusionOk="0">
                  <a:moveTo>
                    <a:pt x="15032" y="0"/>
                  </a:moveTo>
                  <a:lnTo>
                    <a:pt x="16200" y="0"/>
                  </a:lnTo>
                  <a:cubicBezTo>
                    <a:pt x="19179" y="14"/>
                    <a:pt x="21591" y="3895"/>
                    <a:pt x="21600" y="8687"/>
                  </a:cubicBezTo>
                  <a:lnTo>
                    <a:pt x="21600" y="20661"/>
                  </a:lnTo>
                  <a:cubicBezTo>
                    <a:pt x="21600" y="21180"/>
                    <a:pt x="21339" y="21600"/>
                    <a:pt x="21016" y="21600"/>
                  </a:cubicBezTo>
                  <a:lnTo>
                    <a:pt x="584" y="21600"/>
                  </a:lnTo>
                  <a:cubicBezTo>
                    <a:pt x="261" y="21600"/>
                    <a:pt x="0" y="21180"/>
                    <a:pt x="0" y="20661"/>
                  </a:cubicBezTo>
                  <a:lnTo>
                    <a:pt x="0" y="8452"/>
                  </a:lnTo>
                  <a:cubicBezTo>
                    <a:pt x="0" y="3785"/>
                    <a:pt x="2499" y="0"/>
                    <a:pt x="5400" y="0"/>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cxnSp>
          <p:nvCxnSpPr>
            <p:cNvPr id="3563" name="Google Shape;3563;p162"/>
            <p:cNvCxnSpPr/>
            <p:nvPr/>
          </p:nvCxnSpPr>
          <p:spPr>
            <a:xfrm rot="10800000">
              <a:off x="175269" y="47569"/>
              <a:ext cx="0" cy="52800"/>
            </a:xfrm>
            <a:prstGeom prst="straightConnector1">
              <a:avLst/>
            </a:prstGeom>
            <a:noFill/>
            <a:ln w="12700" cap="rnd" cmpd="sng">
              <a:solidFill>
                <a:srgbClr val="FFFFFF"/>
              </a:solidFill>
              <a:prstDash val="solid"/>
              <a:round/>
              <a:headEnd type="none" w="sm" len="sm"/>
              <a:tailEnd type="none" w="sm" len="sm"/>
            </a:ln>
          </p:spPr>
        </p:cxnSp>
        <p:cxnSp>
          <p:nvCxnSpPr>
            <p:cNvPr id="3564" name="Google Shape;3564;p162"/>
            <p:cNvCxnSpPr/>
            <p:nvPr/>
          </p:nvCxnSpPr>
          <p:spPr>
            <a:xfrm rot="10800000">
              <a:off x="125921" y="108973"/>
              <a:ext cx="0" cy="142800"/>
            </a:xfrm>
            <a:prstGeom prst="straightConnector1">
              <a:avLst/>
            </a:prstGeom>
            <a:noFill/>
            <a:ln w="12700" cap="rnd" cmpd="sng">
              <a:solidFill>
                <a:srgbClr val="FFFFFF"/>
              </a:solidFill>
              <a:prstDash val="solid"/>
              <a:round/>
              <a:headEnd type="none" w="sm" len="sm"/>
              <a:tailEnd type="none" w="sm" len="sm"/>
            </a:ln>
          </p:spPr>
        </p:cxnSp>
        <p:sp>
          <p:nvSpPr>
            <p:cNvPr id="3565" name="Google Shape;3565;p162"/>
            <p:cNvSpPr/>
            <p:nvPr/>
          </p:nvSpPr>
          <p:spPr>
            <a:xfrm>
              <a:off x="62960" y="47632"/>
              <a:ext cx="81702" cy="61236"/>
            </a:xfrm>
            <a:custGeom>
              <a:avLst/>
              <a:gdLst/>
              <a:ahLst/>
              <a:cxnLst/>
              <a:rect l="l" t="t" r="r" b="b"/>
              <a:pathLst>
                <a:path w="21600" h="21600" extrusionOk="0">
                  <a:moveTo>
                    <a:pt x="16650" y="21600"/>
                  </a:moveTo>
                  <a:cubicBezTo>
                    <a:pt x="16650" y="9672"/>
                    <a:pt x="8946" y="0"/>
                    <a:pt x="0" y="0"/>
                  </a:cubicBezTo>
                  <a:lnTo>
                    <a:pt x="21600" y="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566" name="Google Shape;3566;p162"/>
          <p:cNvGrpSpPr/>
          <p:nvPr/>
        </p:nvGrpSpPr>
        <p:grpSpPr>
          <a:xfrm>
            <a:off x="327866" y="4487264"/>
            <a:ext cx="251856" cy="251773"/>
            <a:chOff x="0" y="0"/>
            <a:chExt cx="251856" cy="251773"/>
          </a:xfrm>
        </p:grpSpPr>
        <p:sp>
          <p:nvSpPr>
            <p:cNvPr id="3567" name="Google Shape;3567;p162"/>
            <p:cNvSpPr/>
            <p:nvPr/>
          </p:nvSpPr>
          <p:spPr>
            <a:xfrm>
              <a:off x="175269" y="0"/>
              <a:ext cx="59562" cy="47628"/>
            </a:xfrm>
            <a:custGeom>
              <a:avLst/>
              <a:gdLst/>
              <a:ahLst/>
              <a:cxnLst/>
              <a:rect l="l" t="t" r="r" b="b"/>
              <a:pathLst>
                <a:path w="21600" h="21600" extrusionOk="0">
                  <a:moveTo>
                    <a:pt x="0" y="21600"/>
                  </a:moveTo>
                  <a:lnTo>
                    <a:pt x="0" y="0"/>
                  </a:lnTo>
                  <a:lnTo>
                    <a:pt x="21600" y="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68" name="Google Shape;3568;p162"/>
            <p:cNvSpPr/>
            <p:nvPr/>
          </p:nvSpPr>
          <p:spPr>
            <a:xfrm>
              <a:off x="0" y="47632"/>
              <a:ext cx="251856" cy="156492"/>
            </a:xfrm>
            <a:custGeom>
              <a:avLst/>
              <a:gdLst/>
              <a:ahLst/>
              <a:cxnLst/>
              <a:rect l="l" t="t" r="r" b="b"/>
              <a:pathLst>
                <a:path w="21600" h="21600" extrusionOk="0">
                  <a:moveTo>
                    <a:pt x="15032" y="0"/>
                  </a:moveTo>
                  <a:lnTo>
                    <a:pt x="16200" y="0"/>
                  </a:lnTo>
                  <a:cubicBezTo>
                    <a:pt x="19179" y="14"/>
                    <a:pt x="21591" y="3895"/>
                    <a:pt x="21600" y="8687"/>
                  </a:cubicBezTo>
                  <a:lnTo>
                    <a:pt x="21600" y="20661"/>
                  </a:lnTo>
                  <a:cubicBezTo>
                    <a:pt x="21600" y="21180"/>
                    <a:pt x="21339" y="21600"/>
                    <a:pt x="21016" y="21600"/>
                  </a:cubicBezTo>
                  <a:lnTo>
                    <a:pt x="584" y="21600"/>
                  </a:lnTo>
                  <a:cubicBezTo>
                    <a:pt x="261" y="21600"/>
                    <a:pt x="0" y="21180"/>
                    <a:pt x="0" y="20661"/>
                  </a:cubicBezTo>
                  <a:lnTo>
                    <a:pt x="0" y="8452"/>
                  </a:lnTo>
                  <a:cubicBezTo>
                    <a:pt x="0" y="3785"/>
                    <a:pt x="2499" y="0"/>
                    <a:pt x="5400" y="0"/>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cxnSp>
          <p:nvCxnSpPr>
            <p:cNvPr id="3569" name="Google Shape;3569;p162"/>
            <p:cNvCxnSpPr/>
            <p:nvPr/>
          </p:nvCxnSpPr>
          <p:spPr>
            <a:xfrm rot="10800000">
              <a:off x="175269" y="47569"/>
              <a:ext cx="0" cy="52800"/>
            </a:xfrm>
            <a:prstGeom prst="straightConnector1">
              <a:avLst/>
            </a:prstGeom>
            <a:noFill/>
            <a:ln w="12700" cap="rnd" cmpd="sng">
              <a:solidFill>
                <a:srgbClr val="FFFFFF"/>
              </a:solidFill>
              <a:prstDash val="solid"/>
              <a:round/>
              <a:headEnd type="none" w="sm" len="sm"/>
              <a:tailEnd type="none" w="sm" len="sm"/>
            </a:ln>
          </p:spPr>
        </p:cxnSp>
        <p:cxnSp>
          <p:nvCxnSpPr>
            <p:cNvPr id="3570" name="Google Shape;3570;p162"/>
            <p:cNvCxnSpPr/>
            <p:nvPr/>
          </p:nvCxnSpPr>
          <p:spPr>
            <a:xfrm rot="10800000">
              <a:off x="125921" y="108973"/>
              <a:ext cx="0" cy="142800"/>
            </a:xfrm>
            <a:prstGeom prst="straightConnector1">
              <a:avLst/>
            </a:prstGeom>
            <a:noFill/>
            <a:ln w="12700" cap="rnd" cmpd="sng">
              <a:solidFill>
                <a:srgbClr val="FFFFFF"/>
              </a:solidFill>
              <a:prstDash val="solid"/>
              <a:round/>
              <a:headEnd type="none" w="sm" len="sm"/>
              <a:tailEnd type="none" w="sm" len="sm"/>
            </a:ln>
          </p:spPr>
        </p:cxnSp>
        <p:sp>
          <p:nvSpPr>
            <p:cNvPr id="3571" name="Google Shape;3571;p162"/>
            <p:cNvSpPr/>
            <p:nvPr/>
          </p:nvSpPr>
          <p:spPr>
            <a:xfrm>
              <a:off x="62960" y="47632"/>
              <a:ext cx="81702" cy="61236"/>
            </a:xfrm>
            <a:custGeom>
              <a:avLst/>
              <a:gdLst/>
              <a:ahLst/>
              <a:cxnLst/>
              <a:rect l="l" t="t" r="r" b="b"/>
              <a:pathLst>
                <a:path w="21600" h="21600" extrusionOk="0">
                  <a:moveTo>
                    <a:pt x="16650" y="21600"/>
                  </a:moveTo>
                  <a:cubicBezTo>
                    <a:pt x="16650" y="9672"/>
                    <a:pt x="8946" y="0"/>
                    <a:pt x="0" y="0"/>
                  </a:cubicBezTo>
                  <a:lnTo>
                    <a:pt x="21600" y="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572" name="Google Shape;3572;p162"/>
          <p:cNvGrpSpPr/>
          <p:nvPr/>
        </p:nvGrpSpPr>
        <p:grpSpPr>
          <a:xfrm>
            <a:off x="2801206" y="3551925"/>
            <a:ext cx="251896" cy="251819"/>
            <a:chOff x="-1" y="0"/>
            <a:chExt cx="251896" cy="251819"/>
          </a:xfrm>
        </p:grpSpPr>
        <p:sp>
          <p:nvSpPr>
            <p:cNvPr id="3573" name="Google Shape;3573;p162"/>
            <p:cNvSpPr/>
            <p:nvPr/>
          </p:nvSpPr>
          <p:spPr>
            <a:xfrm>
              <a:off x="139415" y="4493"/>
              <a:ext cx="107946" cy="107946"/>
            </a:xfrm>
            <a:custGeom>
              <a:avLst/>
              <a:gdLst/>
              <a:ahLst/>
              <a:cxnLst/>
              <a:rect l="l" t="t" r="r" b="b"/>
              <a:pathLst>
                <a:path w="21600" h="21600" extrusionOk="0">
                  <a:moveTo>
                    <a:pt x="0" y="0"/>
                  </a:moveTo>
                  <a:cubicBezTo>
                    <a:pt x="11929" y="0"/>
                    <a:pt x="21600" y="9671"/>
                    <a:pt x="21600" y="21600"/>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74" name="Google Shape;3574;p162"/>
            <p:cNvSpPr/>
            <p:nvPr/>
          </p:nvSpPr>
          <p:spPr>
            <a:xfrm>
              <a:off x="139415" y="58469"/>
              <a:ext cx="53946" cy="53946"/>
            </a:xfrm>
            <a:custGeom>
              <a:avLst/>
              <a:gdLst/>
              <a:ahLst/>
              <a:cxnLst/>
              <a:rect l="l" t="t" r="r" b="b"/>
              <a:pathLst>
                <a:path w="21600" h="21600" extrusionOk="0">
                  <a:moveTo>
                    <a:pt x="21600" y="21600"/>
                  </a:moveTo>
                  <a:cubicBezTo>
                    <a:pt x="21600" y="9671"/>
                    <a:pt x="11929" y="0"/>
                    <a:pt x="0" y="0"/>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75" name="Google Shape;3575;p162"/>
            <p:cNvSpPr/>
            <p:nvPr/>
          </p:nvSpPr>
          <p:spPr>
            <a:xfrm>
              <a:off x="-1" y="0"/>
              <a:ext cx="251896" cy="251819"/>
            </a:xfrm>
            <a:custGeom>
              <a:avLst/>
              <a:gdLst/>
              <a:ahLst/>
              <a:cxnLst/>
              <a:rect l="l" t="t" r="r" b="b"/>
              <a:pathLst>
                <a:path w="21502" h="21500" extrusionOk="0">
                  <a:moveTo>
                    <a:pt x="5204" y="8035"/>
                  </a:moveTo>
                  <a:lnTo>
                    <a:pt x="7473" y="5766"/>
                  </a:lnTo>
                  <a:cubicBezTo>
                    <a:pt x="7748" y="5490"/>
                    <a:pt x="7816" y="5070"/>
                    <a:pt x="7642" y="4723"/>
                  </a:cubicBezTo>
                  <a:lnTo>
                    <a:pt x="5531" y="500"/>
                  </a:lnTo>
                  <a:cubicBezTo>
                    <a:pt x="5330" y="97"/>
                    <a:pt x="4863" y="-96"/>
                    <a:pt x="4436" y="46"/>
                  </a:cubicBezTo>
                  <a:lnTo>
                    <a:pt x="619" y="1319"/>
                  </a:lnTo>
                  <a:cubicBezTo>
                    <a:pt x="248" y="1441"/>
                    <a:pt x="-2" y="1788"/>
                    <a:pt x="0" y="2179"/>
                  </a:cubicBezTo>
                  <a:cubicBezTo>
                    <a:pt x="23" y="4067"/>
                    <a:pt x="604" y="9672"/>
                    <a:pt x="6213" y="15282"/>
                  </a:cubicBezTo>
                  <a:cubicBezTo>
                    <a:pt x="11821" y="20893"/>
                    <a:pt x="17431" y="21477"/>
                    <a:pt x="19319" y="21500"/>
                  </a:cubicBezTo>
                  <a:cubicBezTo>
                    <a:pt x="19711" y="21504"/>
                    <a:pt x="20061" y="21254"/>
                    <a:pt x="20183" y="20881"/>
                  </a:cubicBezTo>
                  <a:lnTo>
                    <a:pt x="21456" y="17064"/>
                  </a:lnTo>
                  <a:cubicBezTo>
                    <a:pt x="21598" y="16636"/>
                    <a:pt x="21405" y="16170"/>
                    <a:pt x="21002" y="15968"/>
                  </a:cubicBezTo>
                  <a:lnTo>
                    <a:pt x="16780" y="13857"/>
                  </a:lnTo>
                  <a:cubicBezTo>
                    <a:pt x="16432" y="13683"/>
                    <a:pt x="16012" y="13751"/>
                    <a:pt x="15737" y="14026"/>
                  </a:cubicBezTo>
                  <a:lnTo>
                    <a:pt x="13468" y="16295"/>
                  </a:lnTo>
                  <a:cubicBezTo>
                    <a:pt x="13468" y="16295"/>
                    <a:pt x="11379" y="15631"/>
                    <a:pt x="8627" y="12877"/>
                  </a:cubicBezTo>
                  <a:cubicBezTo>
                    <a:pt x="7738" y="12004"/>
                    <a:pt x="6940" y="11044"/>
                    <a:pt x="6246" y="10011"/>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576" name="Google Shape;3576;p162"/>
          <p:cNvGrpSpPr/>
          <p:nvPr/>
        </p:nvGrpSpPr>
        <p:grpSpPr>
          <a:xfrm>
            <a:off x="891659" y="3060673"/>
            <a:ext cx="251896" cy="251819"/>
            <a:chOff x="-1" y="0"/>
            <a:chExt cx="251896" cy="251819"/>
          </a:xfrm>
        </p:grpSpPr>
        <p:sp>
          <p:nvSpPr>
            <p:cNvPr id="3577" name="Google Shape;3577;p162"/>
            <p:cNvSpPr/>
            <p:nvPr/>
          </p:nvSpPr>
          <p:spPr>
            <a:xfrm>
              <a:off x="139415" y="4493"/>
              <a:ext cx="107946" cy="107946"/>
            </a:xfrm>
            <a:custGeom>
              <a:avLst/>
              <a:gdLst/>
              <a:ahLst/>
              <a:cxnLst/>
              <a:rect l="l" t="t" r="r" b="b"/>
              <a:pathLst>
                <a:path w="21600" h="21600" extrusionOk="0">
                  <a:moveTo>
                    <a:pt x="0" y="0"/>
                  </a:moveTo>
                  <a:cubicBezTo>
                    <a:pt x="11929" y="0"/>
                    <a:pt x="21600" y="9671"/>
                    <a:pt x="21600" y="21600"/>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78" name="Google Shape;3578;p162"/>
            <p:cNvSpPr/>
            <p:nvPr/>
          </p:nvSpPr>
          <p:spPr>
            <a:xfrm>
              <a:off x="139415" y="58469"/>
              <a:ext cx="53946" cy="53946"/>
            </a:xfrm>
            <a:custGeom>
              <a:avLst/>
              <a:gdLst/>
              <a:ahLst/>
              <a:cxnLst/>
              <a:rect l="l" t="t" r="r" b="b"/>
              <a:pathLst>
                <a:path w="21600" h="21600" extrusionOk="0">
                  <a:moveTo>
                    <a:pt x="21600" y="21600"/>
                  </a:moveTo>
                  <a:cubicBezTo>
                    <a:pt x="21600" y="9671"/>
                    <a:pt x="11929" y="0"/>
                    <a:pt x="0" y="0"/>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79" name="Google Shape;3579;p162"/>
            <p:cNvSpPr/>
            <p:nvPr/>
          </p:nvSpPr>
          <p:spPr>
            <a:xfrm>
              <a:off x="-1" y="0"/>
              <a:ext cx="251896" cy="251819"/>
            </a:xfrm>
            <a:custGeom>
              <a:avLst/>
              <a:gdLst/>
              <a:ahLst/>
              <a:cxnLst/>
              <a:rect l="l" t="t" r="r" b="b"/>
              <a:pathLst>
                <a:path w="21502" h="21500" extrusionOk="0">
                  <a:moveTo>
                    <a:pt x="5204" y="8035"/>
                  </a:moveTo>
                  <a:lnTo>
                    <a:pt x="7473" y="5766"/>
                  </a:lnTo>
                  <a:cubicBezTo>
                    <a:pt x="7748" y="5490"/>
                    <a:pt x="7816" y="5070"/>
                    <a:pt x="7642" y="4723"/>
                  </a:cubicBezTo>
                  <a:lnTo>
                    <a:pt x="5531" y="500"/>
                  </a:lnTo>
                  <a:cubicBezTo>
                    <a:pt x="5330" y="97"/>
                    <a:pt x="4863" y="-96"/>
                    <a:pt x="4436" y="46"/>
                  </a:cubicBezTo>
                  <a:lnTo>
                    <a:pt x="619" y="1319"/>
                  </a:lnTo>
                  <a:cubicBezTo>
                    <a:pt x="248" y="1441"/>
                    <a:pt x="-2" y="1788"/>
                    <a:pt x="0" y="2179"/>
                  </a:cubicBezTo>
                  <a:cubicBezTo>
                    <a:pt x="23" y="4067"/>
                    <a:pt x="604" y="9672"/>
                    <a:pt x="6213" y="15282"/>
                  </a:cubicBezTo>
                  <a:cubicBezTo>
                    <a:pt x="11821" y="20893"/>
                    <a:pt x="17431" y="21477"/>
                    <a:pt x="19319" y="21500"/>
                  </a:cubicBezTo>
                  <a:cubicBezTo>
                    <a:pt x="19711" y="21504"/>
                    <a:pt x="20061" y="21254"/>
                    <a:pt x="20183" y="20881"/>
                  </a:cubicBezTo>
                  <a:lnTo>
                    <a:pt x="21456" y="17064"/>
                  </a:lnTo>
                  <a:cubicBezTo>
                    <a:pt x="21598" y="16636"/>
                    <a:pt x="21405" y="16170"/>
                    <a:pt x="21002" y="15968"/>
                  </a:cubicBezTo>
                  <a:lnTo>
                    <a:pt x="16780" y="13857"/>
                  </a:lnTo>
                  <a:cubicBezTo>
                    <a:pt x="16432" y="13683"/>
                    <a:pt x="16012" y="13751"/>
                    <a:pt x="15737" y="14026"/>
                  </a:cubicBezTo>
                  <a:lnTo>
                    <a:pt x="13468" y="16295"/>
                  </a:lnTo>
                  <a:cubicBezTo>
                    <a:pt x="13468" y="16295"/>
                    <a:pt x="11379" y="15631"/>
                    <a:pt x="8627" y="12877"/>
                  </a:cubicBezTo>
                  <a:cubicBezTo>
                    <a:pt x="7738" y="12004"/>
                    <a:pt x="6940" y="11044"/>
                    <a:pt x="6246" y="10011"/>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580" name="Google Shape;3580;p162"/>
          <p:cNvGrpSpPr/>
          <p:nvPr/>
        </p:nvGrpSpPr>
        <p:grpSpPr>
          <a:xfrm>
            <a:off x="3895804" y="2682419"/>
            <a:ext cx="274328" cy="274305"/>
            <a:chOff x="0" y="0"/>
            <a:chExt cx="274328" cy="274305"/>
          </a:xfrm>
        </p:grpSpPr>
        <p:sp>
          <p:nvSpPr>
            <p:cNvPr id="3581" name="Google Shape;3581;p162"/>
            <p:cNvSpPr/>
            <p:nvPr/>
          </p:nvSpPr>
          <p:spPr>
            <a:xfrm>
              <a:off x="81556" y="0"/>
              <a:ext cx="113076" cy="46332"/>
            </a:xfrm>
            <a:custGeom>
              <a:avLst/>
              <a:gdLst/>
              <a:ahLst/>
              <a:cxnLst/>
              <a:rect l="l" t="t" r="r" b="b"/>
              <a:pathLst>
                <a:path w="21600" h="21600" extrusionOk="0">
                  <a:moveTo>
                    <a:pt x="0" y="21600"/>
                  </a:moveTo>
                  <a:lnTo>
                    <a:pt x="10623" y="0"/>
                  </a:lnTo>
                  <a:lnTo>
                    <a:pt x="21600" y="2160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82" name="Google Shape;3582;p162"/>
            <p:cNvSpPr/>
            <p:nvPr/>
          </p:nvSpPr>
          <p:spPr>
            <a:xfrm>
              <a:off x="0" y="61167"/>
              <a:ext cx="274320" cy="213138"/>
            </a:xfrm>
            <a:custGeom>
              <a:avLst/>
              <a:gdLst/>
              <a:ahLst/>
              <a:cxnLst/>
              <a:rect l="l" t="t" r="r" b="b"/>
              <a:pathLst>
                <a:path w="21600" h="21600" extrusionOk="0">
                  <a:moveTo>
                    <a:pt x="16638" y="0"/>
                  </a:moveTo>
                  <a:lnTo>
                    <a:pt x="21600" y="5259"/>
                  </a:lnTo>
                  <a:lnTo>
                    <a:pt x="21600" y="20849"/>
                  </a:lnTo>
                  <a:cubicBezTo>
                    <a:pt x="21600" y="21264"/>
                    <a:pt x="21339" y="21600"/>
                    <a:pt x="21016" y="21600"/>
                  </a:cubicBezTo>
                  <a:lnTo>
                    <a:pt x="584" y="21600"/>
                  </a:lnTo>
                  <a:cubicBezTo>
                    <a:pt x="261" y="21600"/>
                    <a:pt x="0" y="21264"/>
                    <a:pt x="0" y="20849"/>
                  </a:cubicBezTo>
                  <a:lnTo>
                    <a:pt x="0" y="5259"/>
                  </a:lnTo>
                  <a:lnTo>
                    <a:pt x="4962" y="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83" name="Google Shape;3583;p162"/>
            <p:cNvSpPr/>
            <p:nvPr/>
          </p:nvSpPr>
          <p:spPr>
            <a:xfrm>
              <a:off x="63021" y="46339"/>
              <a:ext cx="148500" cy="179820"/>
            </a:xfrm>
            <a:custGeom>
              <a:avLst/>
              <a:gdLst/>
              <a:ahLst/>
              <a:cxnLst/>
              <a:rect l="l" t="t" r="r" b="b"/>
              <a:pathLst>
                <a:path w="21600" h="21600" extrusionOk="0">
                  <a:moveTo>
                    <a:pt x="21570" y="14207"/>
                  </a:moveTo>
                  <a:lnTo>
                    <a:pt x="21570" y="0"/>
                  </a:lnTo>
                  <a:lnTo>
                    <a:pt x="0" y="0"/>
                  </a:lnTo>
                  <a:lnTo>
                    <a:pt x="0" y="14185"/>
                  </a:lnTo>
                  <a:lnTo>
                    <a:pt x="5" y="14180"/>
                  </a:lnTo>
                  <a:lnTo>
                    <a:pt x="10785" y="21600"/>
                  </a:lnTo>
                  <a:lnTo>
                    <a:pt x="21600" y="14238"/>
                  </a:lnTo>
                  <a:lnTo>
                    <a:pt x="21570" y="14207"/>
                  </a:lnTo>
                  <a:close/>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84" name="Google Shape;3584;p162"/>
            <p:cNvSpPr/>
            <p:nvPr/>
          </p:nvSpPr>
          <p:spPr>
            <a:xfrm>
              <a:off x="98236" y="85255"/>
              <a:ext cx="77828" cy="77823"/>
            </a:xfrm>
            <a:custGeom>
              <a:avLst/>
              <a:gdLst/>
              <a:ahLst/>
              <a:cxnLst/>
              <a:rect l="l" t="t" r="r" b="b"/>
              <a:pathLst>
                <a:path w="19943" h="19323" extrusionOk="0">
                  <a:moveTo>
                    <a:pt x="15133" y="18413"/>
                  </a:moveTo>
                  <a:cubicBezTo>
                    <a:pt x="12854" y="19260"/>
                    <a:pt x="5903" y="20636"/>
                    <a:pt x="2132" y="16434"/>
                  </a:cubicBezTo>
                  <a:cubicBezTo>
                    <a:pt x="-1519" y="12360"/>
                    <a:pt x="67" y="6193"/>
                    <a:pt x="2797" y="3109"/>
                  </a:cubicBezTo>
                  <a:cubicBezTo>
                    <a:pt x="5271" y="348"/>
                    <a:pt x="10394" y="-964"/>
                    <a:pt x="14858" y="808"/>
                  </a:cubicBezTo>
                  <a:cubicBezTo>
                    <a:pt x="19321" y="2580"/>
                    <a:pt x="20081" y="6644"/>
                    <a:pt x="19924" y="8991"/>
                  </a:cubicBezTo>
                  <a:cubicBezTo>
                    <a:pt x="19768" y="11339"/>
                    <a:pt x="19022" y="13870"/>
                    <a:pt x="16601" y="14054"/>
                  </a:cubicBezTo>
                  <a:cubicBezTo>
                    <a:pt x="14179" y="14238"/>
                    <a:pt x="13752" y="12038"/>
                    <a:pt x="13614" y="10975"/>
                  </a:cubicBezTo>
                  <a:cubicBezTo>
                    <a:pt x="13476" y="9912"/>
                    <a:pt x="14046" y="5360"/>
                    <a:pt x="14046" y="5360"/>
                  </a:cubicBezTo>
                  <a:cubicBezTo>
                    <a:pt x="8704" y="3781"/>
                    <a:pt x="6824" y="6534"/>
                    <a:pt x="6230" y="8223"/>
                  </a:cubicBezTo>
                  <a:cubicBezTo>
                    <a:pt x="5637" y="9912"/>
                    <a:pt x="5447" y="12554"/>
                    <a:pt x="7655" y="13691"/>
                  </a:cubicBezTo>
                  <a:cubicBezTo>
                    <a:pt x="9863" y="14827"/>
                    <a:pt x="12759" y="13359"/>
                    <a:pt x="13623" y="10975"/>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cxnSp>
          <p:nvCxnSpPr>
            <p:cNvPr id="3585" name="Google Shape;3585;p162"/>
            <p:cNvCxnSpPr/>
            <p:nvPr/>
          </p:nvCxnSpPr>
          <p:spPr>
            <a:xfrm rot="10800000">
              <a:off x="25859" y="133475"/>
              <a:ext cx="37200" cy="30900"/>
            </a:xfrm>
            <a:prstGeom prst="straightConnector1">
              <a:avLst/>
            </a:prstGeom>
            <a:noFill/>
            <a:ln w="12700" cap="rnd" cmpd="sng">
              <a:solidFill>
                <a:srgbClr val="FFFFFF"/>
              </a:solidFill>
              <a:prstDash val="solid"/>
              <a:round/>
              <a:headEnd type="none" w="sm" len="sm"/>
              <a:tailEnd type="none" w="sm" len="sm"/>
            </a:ln>
          </p:spPr>
        </p:cxnSp>
        <p:cxnSp>
          <p:nvCxnSpPr>
            <p:cNvPr id="3586" name="Google Shape;3586;p162"/>
            <p:cNvCxnSpPr/>
            <p:nvPr/>
          </p:nvCxnSpPr>
          <p:spPr>
            <a:xfrm flipH="1">
              <a:off x="211628" y="113067"/>
              <a:ext cx="62700" cy="51900"/>
            </a:xfrm>
            <a:prstGeom prst="straightConnector1">
              <a:avLst/>
            </a:prstGeom>
            <a:noFill/>
            <a:ln w="12700" cap="rnd" cmpd="sng">
              <a:solidFill>
                <a:srgbClr val="FFFFFF"/>
              </a:solidFill>
              <a:prstDash val="solid"/>
              <a:round/>
              <a:headEnd type="none" w="sm" len="sm"/>
              <a:tailEnd type="none" w="sm" len="sm"/>
            </a:ln>
          </p:spPr>
        </p:cxnSp>
      </p:grpSp>
      <p:grpSp>
        <p:nvGrpSpPr>
          <p:cNvPr id="3587" name="Google Shape;3587;p162"/>
          <p:cNvGrpSpPr/>
          <p:nvPr/>
        </p:nvGrpSpPr>
        <p:grpSpPr>
          <a:xfrm>
            <a:off x="4505242" y="3561977"/>
            <a:ext cx="274328" cy="274305"/>
            <a:chOff x="0" y="0"/>
            <a:chExt cx="274328" cy="274305"/>
          </a:xfrm>
        </p:grpSpPr>
        <p:sp>
          <p:nvSpPr>
            <p:cNvPr id="3588" name="Google Shape;3588;p162"/>
            <p:cNvSpPr/>
            <p:nvPr/>
          </p:nvSpPr>
          <p:spPr>
            <a:xfrm>
              <a:off x="81556" y="0"/>
              <a:ext cx="113076" cy="46332"/>
            </a:xfrm>
            <a:custGeom>
              <a:avLst/>
              <a:gdLst/>
              <a:ahLst/>
              <a:cxnLst/>
              <a:rect l="l" t="t" r="r" b="b"/>
              <a:pathLst>
                <a:path w="21600" h="21600" extrusionOk="0">
                  <a:moveTo>
                    <a:pt x="0" y="21600"/>
                  </a:moveTo>
                  <a:lnTo>
                    <a:pt x="10623" y="0"/>
                  </a:lnTo>
                  <a:lnTo>
                    <a:pt x="21600" y="2160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89" name="Google Shape;3589;p162"/>
            <p:cNvSpPr/>
            <p:nvPr/>
          </p:nvSpPr>
          <p:spPr>
            <a:xfrm>
              <a:off x="0" y="61167"/>
              <a:ext cx="274320" cy="213138"/>
            </a:xfrm>
            <a:custGeom>
              <a:avLst/>
              <a:gdLst/>
              <a:ahLst/>
              <a:cxnLst/>
              <a:rect l="l" t="t" r="r" b="b"/>
              <a:pathLst>
                <a:path w="21600" h="21600" extrusionOk="0">
                  <a:moveTo>
                    <a:pt x="16638" y="0"/>
                  </a:moveTo>
                  <a:lnTo>
                    <a:pt x="21600" y="5259"/>
                  </a:lnTo>
                  <a:lnTo>
                    <a:pt x="21600" y="20849"/>
                  </a:lnTo>
                  <a:cubicBezTo>
                    <a:pt x="21600" y="21264"/>
                    <a:pt x="21339" y="21600"/>
                    <a:pt x="21016" y="21600"/>
                  </a:cubicBezTo>
                  <a:lnTo>
                    <a:pt x="584" y="21600"/>
                  </a:lnTo>
                  <a:cubicBezTo>
                    <a:pt x="261" y="21600"/>
                    <a:pt x="0" y="21264"/>
                    <a:pt x="0" y="20849"/>
                  </a:cubicBezTo>
                  <a:lnTo>
                    <a:pt x="0" y="5259"/>
                  </a:lnTo>
                  <a:lnTo>
                    <a:pt x="4962" y="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90" name="Google Shape;3590;p162"/>
            <p:cNvSpPr/>
            <p:nvPr/>
          </p:nvSpPr>
          <p:spPr>
            <a:xfrm>
              <a:off x="63021" y="46339"/>
              <a:ext cx="148500" cy="179820"/>
            </a:xfrm>
            <a:custGeom>
              <a:avLst/>
              <a:gdLst/>
              <a:ahLst/>
              <a:cxnLst/>
              <a:rect l="l" t="t" r="r" b="b"/>
              <a:pathLst>
                <a:path w="21600" h="21600" extrusionOk="0">
                  <a:moveTo>
                    <a:pt x="21570" y="14207"/>
                  </a:moveTo>
                  <a:lnTo>
                    <a:pt x="21570" y="0"/>
                  </a:lnTo>
                  <a:lnTo>
                    <a:pt x="0" y="0"/>
                  </a:lnTo>
                  <a:lnTo>
                    <a:pt x="0" y="14185"/>
                  </a:lnTo>
                  <a:lnTo>
                    <a:pt x="5" y="14180"/>
                  </a:lnTo>
                  <a:lnTo>
                    <a:pt x="10785" y="21600"/>
                  </a:lnTo>
                  <a:lnTo>
                    <a:pt x="21600" y="14238"/>
                  </a:lnTo>
                  <a:lnTo>
                    <a:pt x="21570" y="14207"/>
                  </a:lnTo>
                  <a:close/>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91" name="Google Shape;3591;p162"/>
            <p:cNvSpPr/>
            <p:nvPr/>
          </p:nvSpPr>
          <p:spPr>
            <a:xfrm>
              <a:off x="98236" y="85255"/>
              <a:ext cx="77828" cy="77823"/>
            </a:xfrm>
            <a:custGeom>
              <a:avLst/>
              <a:gdLst/>
              <a:ahLst/>
              <a:cxnLst/>
              <a:rect l="l" t="t" r="r" b="b"/>
              <a:pathLst>
                <a:path w="19943" h="19323" extrusionOk="0">
                  <a:moveTo>
                    <a:pt x="15133" y="18413"/>
                  </a:moveTo>
                  <a:cubicBezTo>
                    <a:pt x="12854" y="19260"/>
                    <a:pt x="5903" y="20636"/>
                    <a:pt x="2132" y="16434"/>
                  </a:cubicBezTo>
                  <a:cubicBezTo>
                    <a:pt x="-1519" y="12360"/>
                    <a:pt x="67" y="6193"/>
                    <a:pt x="2797" y="3109"/>
                  </a:cubicBezTo>
                  <a:cubicBezTo>
                    <a:pt x="5271" y="348"/>
                    <a:pt x="10394" y="-964"/>
                    <a:pt x="14858" y="808"/>
                  </a:cubicBezTo>
                  <a:cubicBezTo>
                    <a:pt x="19321" y="2580"/>
                    <a:pt x="20081" y="6644"/>
                    <a:pt x="19924" y="8991"/>
                  </a:cubicBezTo>
                  <a:cubicBezTo>
                    <a:pt x="19768" y="11339"/>
                    <a:pt x="19022" y="13870"/>
                    <a:pt x="16601" y="14054"/>
                  </a:cubicBezTo>
                  <a:cubicBezTo>
                    <a:pt x="14179" y="14238"/>
                    <a:pt x="13752" y="12038"/>
                    <a:pt x="13614" y="10975"/>
                  </a:cubicBezTo>
                  <a:cubicBezTo>
                    <a:pt x="13476" y="9912"/>
                    <a:pt x="14046" y="5360"/>
                    <a:pt x="14046" y="5360"/>
                  </a:cubicBezTo>
                  <a:cubicBezTo>
                    <a:pt x="8704" y="3781"/>
                    <a:pt x="6824" y="6534"/>
                    <a:pt x="6230" y="8223"/>
                  </a:cubicBezTo>
                  <a:cubicBezTo>
                    <a:pt x="5637" y="9912"/>
                    <a:pt x="5447" y="12554"/>
                    <a:pt x="7655" y="13691"/>
                  </a:cubicBezTo>
                  <a:cubicBezTo>
                    <a:pt x="9863" y="14827"/>
                    <a:pt x="12759" y="13359"/>
                    <a:pt x="13623" y="10975"/>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cxnSp>
          <p:nvCxnSpPr>
            <p:cNvPr id="3592" name="Google Shape;3592;p162"/>
            <p:cNvCxnSpPr/>
            <p:nvPr/>
          </p:nvCxnSpPr>
          <p:spPr>
            <a:xfrm rot="10800000">
              <a:off x="25859" y="133475"/>
              <a:ext cx="37200" cy="30900"/>
            </a:xfrm>
            <a:prstGeom prst="straightConnector1">
              <a:avLst/>
            </a:prstGeom>
            <a:noFill/>
            <a:ln w="12700" cap="rnd" cmpd="sng">
              <a:solidFill>
                <a:srgbClr val="FFFFFF"/>
              </a:solidFill>
              <a:prstDash val="solid"/>
              <a:round/>
              <a:headEnd type="none" w="sm" len="sm"/>
              <a:tailEnd type="none" w="sm" len="sm"/>
            </a:ln>
          </p:spPr>
        </p:cxnSp>
        <p:cxnSp>
          <p:nvCxnSpPr>
            <p:cNvPr id="3593" name="Google Shape;3593;p162"/>
            <p:cNvCxnSpPr/>
            <p:nvPr/>
          </p:nvCxnSpPr>
          <p:spPr>
            <a:xfrm flipH="1">
              <a:off x="211628" y="113067"/>
              <a:ext cx="62700" cy="51900"/>
            </a:xfrm>
            <a:prstGeom prst="straightConnector1">
              <a:avLst/>
            </a:prstGeom>
            <a:noFill/>
            <a:ln w="12700" cap="rnd" cmpd="sng">
              <a:solidFill>
                <a:srgbClr val="FFFFFF"/>
              </a:solidFill>
              <a:prstDash val="solid"/>
              <a:round/>
              <a:headEnd type="none" w="sm" len="sm"/>
              <a:tailEnd type="none" w="sm" len="sm"/>
            </a:ln>
          </p:spPr>
        </p:cxnSp>
      </p:grpSp>
      <p:grpSp>
        <p:nvGrpSpPr>
          <p:cNvPr id="3594" name="Google Shape;3594;p162"/>
          <p:cNvGrpSpPr/>
          <p:nvPr/>
        </p:nvGrpSpPr>
        <p:grpSpPr>
          <a:xfrm>
            <a:off x="2162129" y="1900928"/>
            <a:ext cx="274328" cy="274305"/>
            <a:chOff x="0" y="0"/>
            <a:chExt cx="274328" cy="274305"/>
          </a:xfrm>
        </p:grpSpPr>
        <p:sp>
          <p:nvSpPr>
            <p:cNvPr id="3595" name="Google Shape;3595;p162"/>
            <p:cNvSpPr/>
            <p:nvPr/>
          </p:nvSpPr>
          <p:spPr>
            <a:xfrm>
              <a:off x="81556" y="0"/>
              <a:ext cx="113076" cy="46332"/>
            </a:xfrm>
            <a:custGeom>
              <a:avLst/>
              <a:gdLst/>
              <a:ahLst/>
              <a:cxnLst/>
              <a:rect l="l" t="t" r="r" b="b"/>
              <a:pathLst>
                <a:path w="21600" h="21600" extrusionOk="0">
                  <a:moveTo>
                    <a:pt x="0" y="21600"/>
                  </a:moveTo>
                  <a:lnTo>
                    <a:pt x="10623" y="0"/>
                  </a:lnTo>
                  <a:lnTo>
                    <a:pt x="21600" y="2160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96" name="Google Shape;3596;p162"/>
            <p:cNvSpPr/>
            <p:nvPr/>
          </p:nvSpPr>
          <p:spPr>
            <a:xfrm>
              <a:off x="0" y="61167"/>
              <a:ext cx="274320" cy="213138"/>
            </a:xfrm>
            <a:custGeom>
              <a:avLst/>
              <a:gdLst/>
              <a:ahLst/>
              <a:cxnLst/>
              <a:rect l="l" t="t" r="r" b="b"/>
              <a:pathLst>
                <a:path w="21600" h="21600" extrusionOk="0">
                  <a:moveTo>
                    <a:pt x="16638" y="0"/>
                  </a:moveTo>
                  <a:lnTo>
                    <a:pt x="21600" y="5259"/>
                  </a:lnTo>
                  <a:lnTo>
                    <a:pt x="21600" y="20849"/>
                  </a:lnTo>
                  <a:cubicBezTo>
                    <a:pt x="21600" y="21264"/>
                    <a:pt x="21339" y="21600"/>
                    <a:pt x="21016" y="21600"/>
                  </a:cubicBezTo>
                  <a:lnTo>
                    <a:pt x="584" y="21600"/>
                  </a:lnTo>
                  <a:cubicBezTo>
                    <a:pt x="261" y="21600"/>
                    <a:pt x="0" y="21264"/>
                    <a:pt x="0" y="20849"/>
                  </a:cubicBezTo>
                  <a:lnTo>
                    <a:pt x="0" y="5259"/>
                  </a:lnTo>
                  <a:lnTo>
                    <a:pt x="4962" y="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97" name="Google Shape;3597;p162"/>
            <p:cNvSpPr/>
            <p:nvPr/>
          </p:nvSpPr>
          <p:spPr>
            <a:xfrm>
              <a:off x="63021" y="46339"/>
              <a:ext cx="148500" cy="179820"/>
            </a:xfrm>
            <a:custGeom>
              <a:avLst/>
              <a:gdLst/>
              <a:ahLst/>
              <a:cxnLst/>
              <a:rect l="l" t="t" r="r" b="b"/>
              <a:pathLst>
                <a:path w="21600" h="21600" extrusionOk="0">
                  <a:moveTo>
                    <a:pt x="21570" y="14207"/>
                  </a:moveTo>
                  <a:lnTo>
                    <a:pt x="21570" y="0"/>
                  </a:lnTo>
                  <a:lnTo>
                    <a:pt x="0" y="0"/>
                  </a:lnTo>
                  <a:lnTo>
                    <a:pt x="0" y="14185"/>
                  </a:lnTo>
                  <a:lnTo>
                    <a:pt x="5" y="14180"/>
                  </a:lnTo>
                  <a:lnTo>
                    <a:pt x="10785" y="21600"/>
                  </a:lnTo>
                  <a:lnTo>
                    <a:pt x="21600" y="14238"/>
                  </a:lnTo>
                  <a:lnTo>
                    <a:pt x="21570" y="14207"/>
                  </a:lnTo>
                  <a:close/>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598" name="Google Shape;3598;p162"/>
            <p:cNvSpPr/>
            <p:nvPr/>
          </p:nvSpPr>
          <p:spPr>
            <a:xfrm>
              <a:off x="98236" y="85255"/>
              <a:ext cx="77828" cy="77823"/>
            </a:xfrm>
            <a:custGeom>
              <a:avLst/>
              <a:gdLst/>
              <a:ahLst/>
              <a:cxnLst/>
              <a:rect l="l" t="t" r="r" b="b"/>
              <a:pathLst>
                <a:path w="19943" h="19323" extrusionOk="0">
                  <a:moveTo>
                    <a:pt x="15133" y="18413"/>
                  </a:moveTo>
                  <a:cubicBezTo>
                    <a:pt x="12854" y="19260"/>
                    <a:pt x="5903" y="20636"/>
                    <a:pt x="2132" y="16434"/>
                  </a:cubicBezTo>
                  <a:cubicBezTo>
                    <a:pt x="-1519" y="12360"/>
                    <a:pt x="67" y="6193"/>
                    <a:pt x="2797" y="3109"/>
                  </a:cubicBezTo>
                  <a:cubicBezTo>
                    <a:pt x="5271" y="348"/>
                    <a:pt x="10394" y="-964"/>
                    <a:pt x="14858" y="808"/>
                  </a:cubicBezTo>
                  <a:cubicBezTo>
                    <a:pt x="19321" y="2580"/>
                    <a:pt x="20081" y="6644"/>
                    <a:pt x="19924" y="8991"/>
                  </a:cubicBezTo>
                  <a:cubicBezTo>
                    <a:pt x="19768" y="11339"/>
                    <a:pt x="19022" y="13870"/>
                    <a:pt x="16601" y="14054"/>
                  </a:cubicBezTo>
                  <a:cubicBezTo>
                    <a:pt x="14179" y="14238"/>
                    <a:pt x="13752" y="12038"/>
                    <a:pt x="13614" y="10975"/>
                  </a:cubicBezTo>
                  <a:cubicBezTo>
                    <a:pt x="13476" y="9912"/>
                    <a:pt x="14046" y="5360"/>
                    <a:pt x="14046" y="5360"/>
                  </a:cubicBezTo>
                  <a:cubicBezTo>
                    <a:pt x="8704" y="3781"/>
                    <a:pt x="6824" y="6534"/>
                    <a:pt x="6230" y="8223"/>
                  </a:cubicBezTo>
                  <a:cubicBezTo>
                    <a:pt x="5637" y="9912"/>
                    <a:pt x="5447" y="12554"/>
                    <a:pt x="7655" y="13691"/>
                  </a:cubicBezTo>
                  <a:cubicBezTo>
                    <a:pt x="9863" y="14827"/>
                    <a:pt x="12759" y="13359"/>
                    <a:pt x="13623" y="10975"/>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cxnSp>
          <p:nvCxnSpPr>
            <p:cNvPr id="3599" name="Google Shape;3599;p162"/>
            <p:cNvCxnSpPr/>
            <p:nvPr/>
          </p:nvCxnSpPr>
          <p:spPr>
            <a:xfrm rot="10800000">
              <a:off x="25859" y="133475"/>
              <a:ext cx="37200" cy="30900"/>
            </a:xfrm>
            <a:prstGeom prst="straightConnector1">
              <a:avLst/>
            </a:prstGeom>
            <a:noFill/>
            <a:ln w="12700" cap="rnd" cmpd="sng">
              <a:solidFill>
                <a:srgbClr val="FFFFFF"/>
              </a:solidFill>
              <a:prstDash val="solid"/>
              <a:round/>
              <a:headEnd type="none" w="sm" len="sm"/>
              <a:tailEnd type="none" w="sm" len="sm"/>
            </a:ln>
          </p:spPr>
        </p:cxnSp>
        <p:cxnSp>
          <p:nvCxnSpPr>
            <p:cNvPr id="3600" name="Google Shape;3600;p162"/>
            <p:cNvCxnSpPr/>
            <p:nvPr/>
          </p:nvCxnSpPr>
          <p:spPr>
            <a:xfrm flipH="1">
              <a:off x="211628" y="113067"/>
              <a:ext cx="62700" cy="51900"/>
            </a:xfrm>
            <a:prstGeom prst="straightConnector1">
              <a:avLst/>
            </a:prstGeom>
            <a:noFill/>
            <a:ln w="12700" cap="rnd" cmpd="sng">
              <a:solidFill>
                <a:srgbClr val="FFFFFF"/>
              </a:solidFill>
              <a:prstDash val="solid"/>
              <a:round/>
              <a:headEnd type="none" w="sm" len="sm"/>
              <a:tailEnd type="none" w="sm" len="sm"/>
            </a:ln>
          </p:spPr>
        </p:cxnSp>
      </p:grpSp>
      <p:grpSp>
        <p:nvGrpSpPr>
          <p:cNvPr id="3601" name="Google Shape;3601;p162"/>
          <p:cNvGrpSpPr/>
          <p:nvPr/>
        </p:nvGrpSpPr>
        <p:grpSpPr>
          <a:xfrm>
            <a:off x="5269916" y="2509173"/>
            <a:ext cx="288414" cy="207954"/>
            <a:chOff x="-1" y="0"/>
            <a:chExt cx="288414" cy="207954"/>
          </a:xfrm>
        </p:grpSpPr>
        <p:sp>
          <p:nvSpPr>
            <p:cNvPr id="3602" name="Google Shape;3602;p162"/>
            <p:cNvSpPr/>
            <p:nvPr/>
          </p:nvSpPr>
          <p:spPr>
            <a:xfrm>
              <a:off x="-1" y="0"/>
              <a:ext cx="288414" cy="207954"/>
            </a:xfrm>
            <a:custGeom>
              <a:avLst/>
              <a:gdLst/>
              <a:ahLst/>
              <a:cxnLst/>
              <a:rect l="l" t="t" r="r" b="b"/>
              <a:pathLst>
                <a:path w="21600" h="21600" extrusionOk="0">
                  <a:moveTo>
                    <a:pt x="15070" y="21600"/>
                  </a:moveTo>
                  <a:lnTo>
                    <a:pt x="6530" y="21600"/>
                  </a:lnTo>
                  <a:moveTo>
                    <a:pt x="21600" y="17768"/>
                  </a:moveTo>
                  <a:lnTo>
                    <a:pt x="21600" y="697"/>
                  </a:lnTo>
                  <a:cubicBezTo>
                    <a:pt x="21600" y="312"/>
                    <a:pt x="21375" y="0"/>
                    <a:pt x="21098" y="0"/>
                  </a:cubicBezTo>
                  <a:lnTo>
                    <a:pt x="502" y="0"/>
                  </a:lnTo>
                  <a:cubicBezTo>
                    <a:pt x="225" y="0"/>
                    <a:pt x="0" y="312"/>
                    <a:pt x="0" y="697"/>
                  </a:cubicBezTo>
                  <a:lnTo>
                    <a:pt x="0" y="17768"/>
                  </a:lnTo>
                  <a:cubicBezTo>
                    <a:pt x="0" y="18153"/>
                    <a:pt x="225" y="18465"/>
                    <a:pt x="502" y="18465"/>
                  </a:cubicBezTo>
                  <a:lnTo>
                    <a:pt x="21098" y="18465"/>
                  </a:lnTo>
                  <a:cubicBezTo>
                    <a:pt x="21375" y="18465"/>
                    <a:pt x="21600" y="18153"/>
                    <a:pt x="21600" y="17768"/>
                  </a:cubicBezTo>
                  <a:close/>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03" name="Google Shape;3603;p162"/>
            <p:cNvSpPr/>
            <p:nvPr/>
          </p:nvSpPr>
          <p:spPr>
            <a:xfrm>
              <a:off x="82167" y="26830"/>
              <a:ext cx="124092" cy="124092"/>
            </a:xfrm>
            <a:custGeom>
              <a:avLst/>
              <a:gdLst/>
              <a:ahLst/>
              <a:cxnLst/>
              <a:rect l="l" t="t"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moveTo>
                    <a:pt x="16930" y="1168"/>
                  </a:moveTo>
                  <a:cubicBezTo>
                    <a:pt x="15640" y="1168"/>
                    <a:pt x="14595" y="2213"/>
                    <a:pt x="14595" y="3503"/>
                  </a:cubicBezTo>
                  <a:cubicBezTo>
                    <a:pt x="14595" y="4792"/>
                    <a:pt x="15640" y="5838"/>
                    <a:pt x="16930" y="5838"/>
                  </a:cubicBezTo>
                  <a:cubicBezTo>
                    <a:pt x="18219" y="5838"/>
                    <a:pt x="19265" y="4792"/>
                    <a:pt x="19265" y="3503"/>
                  </a:cubicBezTo>
                  <a:cubicBezTo>
                    <a:pt x="19265" y="2213"/>
                    <a:pt x="18219" y="1168"/>
                    <a:pt x="16930" y="1168"/>
                  </a:cubicBezTo>
                  <a:close/>
                  <a:moveTo>
                    <a:pt x="7589" y="4962"/>
                  </a:moveTo>
                  <a:cubicBezTo>
                    <a:pt x="6300" y="4962"/>
                    <a:pt x="5254" y="6008"/>
                    <a:pt x="5254" y="7297"/>
                  </a:cubicBezTo>
                  <a:cubicBezTo>
                    <a:pt x="5254" y="8587"/>
                    <a:pt x="6300" y="9632"/>
                    <a:pt x="7589" y="9632"/>
                  </a:cubicBezTo>
                  <a:cubicBezTo>
                    <a:pt x="8879" y="9632"/>
                    <a:pt x="9924" y="8587"/>
                    <a:pt x="9924" y="7297"/>
                  </a:cubicBezTo>
                  <a:cubicBezTo>
                    <a:pt x="9924" y="6008"/>
                    <a:pt x="8879" y="4962"/>
                    <a:pt x="7589" y="4962"/>
                  </a:cubicBezTo>
                  <a:close/>
                  <a:moveTo>
                    <a:pt x="8173" y="13135"/>
                  </a:moveTo>
                  <a:cubicBezTo>
                    <a:pt x="6883" y="13135"/>
                    <a:pt x="5838" y="14181"/>
                    <a:pt x="5838" y="15470"/>
                  </a:cubicBezTo>
                  <a:cubicBezTo>
                    <a:pt x="5838" y="16760"/>
                    <a:pt x="6883" y="17805"/>
                    <a:pt x="8173" y="17805"/>
                  </a:cubicBezTo>
                  <a:cubicBezTo>
                    <a:pt x="9463" y="17805"/>
                    <a:pt x="10508" y="16760"/>
                    <a:pt x="10508" y="15470"/>
                  </a:cubicBezTo>
                  <a:cubicBezTo>
                    <a:pt x="10508" y="14181"/>
                    <a:pt x="9463" y="13135"/>
                    <a:pt x="8173" y="13135"/>
                  </a:cubicBezTo>
                  <a:close/>
                  <a:moveTo>
                    <a:pt x="15470" y="9049"/>
                  </a:moveTo>
                  <a:cubicBezTo>
                    <a:pt x="14181" y="9049"/>
                    <a:pt x="13135" y="10094"/>
                    <a:pt x="13135" y="11384"/>
                  </a:cubicBezTo>
                  <a:cubicBezTo>
                    <a:pt x="13135" y="12673"/>
                    <a:pt x="14181" y="13719"/>
                    <a:pt x="15470" y="13719"/>
                  </a:cubicBezTo>
                  <a:cubicBezTo>
                    <a:pt x="16760" y="13719"/>
                    <a:pt x="17805" y="12673"/>
                    <a:pt x="17805" y="11384"/>
                  </a:cubicBezTo>
                  <a:cubicBezTo>
                    <a:pt x="17805" y="10094"/>
                    <a:pt x="16760" y="9049"/>
                    <a:pt x="15470" y="9049"/>
                  </a:cubicBezTo>
                  <a:close/>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604" name="Google Shape;3604;p162"/>
          <p:cNvGrpSpPr/>
          <p:nvPr/>
        </p:nvGrpSpPr>
        <p:grpSpPr>
          <a:xfrm>
            <a:off x="5502263" y="3456420"/>
            <a:ext cx="288414" cy="207954"/>
            <a:chOff x="-1" y="0"/>
            <a:chExt cx="288414" cy="207954"/>
          </a:xfrm>
        </p:grpSpPr>
        <p:sp>
          <p:nvSpPr>
            <p:cNvPr id="3605" name="Google Shape;3605;p162"/>
            <p:cNvSpPr/>
            <p:nvPr/>
          </p:nvSpPr>
          <p:spPr>
            <a:xfrm>
              <a:off x="-1" y="0"/>
              <a:ext cx="288414" cy="207954"/>
            </a:xfrm>
            <a:custGeom>
              <a:avLst/>
              <a:gdLst/>
              <a:ahLst/>
              <a:cxnLst/>
              <a:rect l="l" t="t" r="r" b="b"/>
              <a:pathLst>
                <a:path w="21600" h="21600" extrusionOk="0">
                  <a:moveTo>
                    <a:pt x="15070" y="21600"/>
                  </a:moveTo>
                  <a:lnTo>
                    <a:pt x="6530" y="21600"/>
                  </a:lnTo>
                  <a:moveTo>
                    <a:pt x="21600" y="17768"/>
                  </a:moveTo>
                  <a:lnTo>
                    <a:pt x="21600" y="697"/>
                  </a:lnTo>
                  <a:cubicBezTo>
                    <a:pt x="21600" y="312"/>
                    <a:pt x="21375" y="0"/>
                    <a:pt x="21098" y="0"/>
                  </a:cubicBezTo>
                  <a:lnTo>
                    <a:pt x="502" y="0"/>
                  </a:lnTo>
                  <a:cubicBezTo>
                    <a:pt x="225" y="0"/>
                    <a:pt x="0" y="312"/>
                    <a:pt x="0" y="697"/>
                  </a:cubicBezTo>
                  <a:lnTo>
                    <a:pt x="0" y="17768"/>
                  </a:lnTo>
                  <a:cubicBezTo>
                    <a:pt x="0" y="18153"/>
                    <a:pt x="225" y="18465"/>
                    <a:pt x="502" y="18465"/>
                  </a:cubicBezTo>
                  <a:lnTo>
                    <a:pt x="21098" y="18465"/>
                  </a:lnTo>
                  <a:cubicBezTo>
                    <a:pt x="21375" y="18465"/>
                    <a:pt x="21600" y="18153"/>
                    <a:pt x="21600" y="17768"/>
                  </a:cubicBezTo>
                  <a:close/>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06" name="Google Shape;3606;p162"/>
            <p:cNvSpPr/>
            <p:nvPr/>
          </p:nvSpPr>
          <p:spPr>
            <a:xfrm>
              <a:off x="82167" y="26830"/>
              <a:ext cx="124092" cy="124092"/>
            </a:xfrm>
            <a:custGeom>
              <a:avLst/>
              <a:gdLst/>
              <a:ahLst/>
              <a:cxnLst/>
              <a:rect l="l" t="t"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moveTo>
                    <a:pt x="16930" y="1168"/>
                  </a:moveTo>
                  <a:cubicBezTo>
                    <a:pt x="15640" y="1168"/>
                    <a:pt x="14595" y="2213"/>
                    <a:pt x="14595" y="3503"/>
                  </a:cubicBezTo>
                  <a:cubicBezTo>
                    <a:pt x="14595" y="4792"/>
                    <a:pt x="15640" y="5838"/>
                    <a:pt x="16930" y="5838"/>
                  </a:cubicBezTo>
                  <a:cubicBezTo>
                    <a:pt x="18219" y="5838"/>
                    <a:pt x="19265" y="4792"/>
                    <a:pt x="19265" y="3503"/>
                  </a:cubicBezTo>
                  <a:cubicBezTo>
                    <a:pt x="19265" y="2213"/>
                    <a:pt x="18219" y="1168"/>
                    <a:pt x="16930" y="1168"/>
                  </a:cubicBezTo>
                  <a:close/>
                  <a:moveTo>
                    <a:pt x="7589" y="4962"/>
                  </a:moveTo>
                  <a:cubicBezTo>
                    <a:pt x="6300" y="4962"/>
                    <a:pt x="5254" y="6008"/>
                    <a:pt x="5254" y="7297"/>
                  </a:cubicBezTo>
                  <a:cubicBezTo>
                    <a:pt x="5254" y="8587"/>
                    <a:pt x="6300" y="9632"/>
                    <a:pt x="7589" y="9632"/>
                  </a:cubicBezTo>
                  <a:cubicBezTo>
                    <a:pt x="8879" y="9632"/>
                    <a:pt x="9924" y="8587"/>
                    <a:pt x="9924" y="7297"/>
                  </a:cubicBezTo>
                  <a:cubicBezTo>
                    <a:pt x="9924" y="6008"/>
                    <a:pt x="8879" y="4962"/>
                    <a:pt x="7589" y="4962"/>
                  </a:cubicBezTo>
                  <a:close/>
                  <a:moveTo>
                    <a:pt x="8173" y="13135"/>
                  </a:moveTo>
                  <a:cubicBezTo>
                    <a:pt x="6883" y="13135"/>
                    <a:pt x="5838" y="14181"/>
                    <a:pt x="5838" y="15470"/>
                  </a:cubicBezTo>
                  <a:cubicBezTo>
                    <a:pt x="5838" y="16760"/>
                    <a:pt x="6883" y="17805"/>
                    <a:pt x="8173" y="17805"/>
                  </a:cubicBezTo>
                  <a:cubicBezTo>
                    <a:pt x="9463" y="17805"/>
                    <a:pt x="10508" y="16760"/>
                    <a:pt x="10508" y="15470"/>
                  </a:cubicBezTo>
                  <a:cubicBezTo>
                    <a:pt x="10508" y="14181"/>
                    <a:pt x="9463" y="13135"/>
                    <a:pt x="8173" y="13135"/>
                  </a:cubicBezTo>
                  <a:close/>
                  <a:moveTo>
                    <a:pt x="15470" y="9049"/>
                  </a:moveTo>
                  <a:cubicBezTo>
                    <a:pt x="14181" y="9049"/>
                    <a:pt x="13135" y="10094"/>
                    <a:pt x="13135" y="11384"/>
                  </a:cubicBezTo>
                  <a:cubicBezTo>
                    <a:pt x="13135" y="12673"/>
                    <a:pt x="14181" y="13719"/>
                    <a:pt x="15470" y="13719"/>
                  </a:cubicBezTo>
                  <a:cubicBezTo>
                    <a:pt x="16760" y="13719"/>
                    <a:pt x="17805" y="12673"/>
                    <a:pt x="17805" y="11384"/>
                  </a:cubicBezTo>
                  <a:cubicBezTo>
                    <a:pt x="17805" y="10094"/>
                    <a:pt x="16760" y="9049"/>
                    <a:pt x="15470" y="9049"/>
                  </a:cubicBezTo>
                  <a:close/>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607" name="Google Shape;3607;p162"/>
          <p:cNvGrpSpPr/>
          <p:nvPr/>
        </p:nvGrpSpPr>
        <p:grpSpPr>
          <a:xfrm>
            <a:off x="4365155" y="1463216"/>
            <a:ext cx="389988" cy="281178"/>
            <a:chOff x="-1" y="0"/>
            <a:chExt cx="389988" cy="281178"/>
          </a:xfrm>
        </p:grpSpPr>
        <p:sp>
          <p:nvSpPr>
            <p:cNvPr id="3608" name="Google Shape;3608;p162"/>
            <p:cNvSpPr/>
            <p:nvPr/>
          </p:nvSpPr>
          <p:spPr>
            <a:xfrm>
              <a:off x="-1" y="0"/>
              <a:ext cx="389988" cy="281178"/>
            </a:xfrm>
            <a:custGeom>
              <a:avLst/>
              <a:gdLst/>
              <a:ahLst/>
              <a:cxnLst/>
              <a:rect l="l" t="t" r="r" b="b"/>
              <a:pathLst>
                <a:path w="21600" h="21600" extrusionOk="0">
                  <a:moveTo>
                    <a:pt x="15070" y="21600"/>
                  </a:moveTo>
                  <a:lnTo>
                    <a:pt x="6530" y="21600"/>
                  </a:lnTo>
                  <a:moveTo>
                    <a:pt x="21600" y="17768"/>
                  </a:moveTo>
                  <a:lnTo>
                    <a:pt x="21600" y="697"/>
                  </a:lnTo>
                  <a:cubicBezTo>
                    <a:pt x="21600" y="312"/>
                    <a:pt x="21375" y="0"/>
                    <a:pt x="21098" y="0"/>
                  </a:cubicBezTo>
                  <a:lnTo>
                    <a:pt x="502" y="0"/>
                  </a:lnTo>
                  <a:cubicBezTo>
                    <a:pt x="225" y="0"/>
                    <a:pt x="0" y="312"/>
                    <a:pt x="0" y="697"/>
                  </a:cubicBezTo>
                  <a:lnTo>
                    <a:pt x="0" y="17768"/>
                  </a:lnTo>
                  <a:cubicBezTo>
                    <a:pt x="0" y="18153"/>
                    <a:pt x="225" y="18465"/>
                    <a:pt x="502" y="18465"/>
                  </a:cubicBezTo>
                  <a:lnTo>
                    <a:pt x="21098" y="18465"/>
                  </a:lnTo>
                  <a:cubicBezTo>
                    <a:pt x="21375" y="18465"/>
                    <a:pt x="21600" y="18153"/>
                    <a:pt x="21600" y="17768"/>
                  </a:cubicBezTo>
                  <a:close/>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09" name="Google Shape;3609;p162"/>
            <p:cNvSpPr/>
            <p:nvPr/>
          </p:nvSpPr>
          <p:spPr>
            <a:xfrm>
              <a:off x="111104" y="36278"/>
              <a:ext cx="167778" cy="167778"/>
            </a:xfrm>
            <a:custGeom>
              <a:avLst/>
              <a:gdLst/>
              <a:ahLst/>
              <a:cxnLst/>
              <a:rect l="l" t="t"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moveTo>
                    <a:pt x="16930" y="1168"/>
                  </a:moveTo>
                  <a:cubicBezTo>
                    <a:pt x="15640" y="1168"/>
                    <a:pt x="14595" y="2213"/>
                    <a:pt x="14595" y="3503"/>
                  </a:cubicBezTo>
                  <a:cubicBezTo>
                    <a:pt x="14595" y="4792"/>
                    <a:pt x="15640" y="5838"/>
                    <a:pt x="16930" y="5838"/>
                  </a:cubicBezTo>
                  <a:cubicBezTo>
                    <a:pt x="18219" y="5838"/>
                    <a:pt x="19265" y="4792"/>
                    <a:pt x="19265" y="3503"/>
                  </a:cubicBezTo>
                  <a:cubicBezTo>
                    <a:pt x="19265" y="2213"/>
                    <a:pt x="18219" y="1168"/>
                    <a:pt x="16930" y="1168"/>
                  </a:cubicBezTo>
                  <a:close/>
                  <a:moveTo>
                    <a:pt x="7589" y="4962"/>
                  </a:moveTo>
                  <a:cubicBezTo>
                    <a:pt x="6300" y="4962"/>
                    <a:pt x="5254" y="6008"/>
                    <a:pt x="5254" y="7297"/>
                  </a:cubicBezTo>
                  <a:cubicBezTo>
                    <a:pt x="5254" y="8587"/>
                    <a:pt x="6300" y="9632"/>
                    <a:pt x="7589" y="9632"/>
                  </a:cubicBezTo>
                  <a:cubicBezTo>
                    <a:pt x="8879" y="9632"/>
                    <a:pt x="9924" y="8587"/>
                    <a:pt x="9924" y="7297"/>
                  </a:cubicBezTo>
                  <a:cubicBezTo>
                    <a:pt x="9924" y="6008"/>
                    <a:pt x="8879" y="4962"/>
                    <a:pt x="7589" y="4962"/>
                  </a:cubicBezTo>
                  <a:close/>
                  <a:moveTo>
                    <a:pt x="8173" y="13135"/>
                  </a:moveTo>
                  <a:cubicBezTo>
                    <a:pt x="6883" y="13135"/>
                    <a:pt x="5838" y="14181"/>
                    <a:pt x="5838" y="15470"/>
                  </a:cubicBezTo>
                  <a:cubicBezTo>
                    <a:pt x="5838" y="16760"/>
                    <a:pt x="6883" y="17805"/>
                    <a:pt x="8173" y="17805"/>
                  </a:cubicBezTo>
                  <a:cubicBezTo>
                    <a:pt x="9463" y="17805"/>
                    <a:pt x="10508" y="16760"/>
                    <a:pt x="10508" y="15470"/>
                  </a:cubicBezTo>
                  <a:cubicBezTo>
                    <a:pt x="10508" y="14181"/>
                    <a:pt x="9463" y="13135"/>
                    <a:pt x="8173" y="13135"/>
                  </a:cubicBezTo>
                  <a:close/>
                  <a:moveTo>
                    <a:pt x="15470" y="9049"/>
                  </a:moveTo>
                  <a:cubicBezTo>
                    <a:pt x="14181" y="9049"/>
                    <a:pt x="13135" y="10094"/>
                    <a:pt x="13135" y="11384"/>
                  </a:cubicBezTo>
                  <a:cubicBezTo>
                    <a:pt x="13135" y="12673"/>
                    <a:pt x="14181" y="13719"/>
                    <a:pt x="15470" y="13719"/>
                  </a:cubicBezTo>
                  <a:cubicBezTo>
                    <a:pt x="16760" y="13719"/>
                    <a:pt x="17805" y="12673"/>
                    <a:pt x="17805" y="11384"/>
                  </a:cubicBezTo>
                  <a:cubicBezTo>
                    <a:pt x="17805" y="10094"/>
                    <a:pt x="16760" y="9049"/>
                    <a:pt x="15470" y="9049"/>
                  </a:cubicBezTo>
                  <a:close/>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610" name="Google Shape;3610;p162"/>
          <p:cNvGrpSpPr/>
          <p:nvPr/>
        </p:nvGrpSpPr>
        <p:grpSpPr>
          <a:xfrm>
            <a:off x="6564447" y="2455253"/>
            <a:ext cx="282430" cy="282317"/>
            <a:chOff x="0" y="0"/>
            <a:chExt cx="282430" cy="282317"/>
          </a:xfrm>
        </p:grpSpPr>
        <p:sp>
          <p:nvSpPr>
            <p:cNvPr id="3611" name="Google Shape;3611;p162"/>
            <p:cNvSpPr/>
            <p:nvPr/>
          </p:nvSpPr>
          <p:spPr>
            <a:xfrm>
              <a:off x="103067" y="103005"/>
              <a:ext cx="179363" cy="179312"/>
            </a:xfrm>
            <a:custGeom>
              <a:avLst/>
              <a:gdLst/>
              <a:ahLst/>
              <a:cxnLst/>
              <a:rect l="l" t="t" r="r" b="b"/>
              <a:pathLst>
                <a:path w="21597" h="21277" extrusionOk="0">
                  <a:moveTo>
                    <a:pt x="17186" y="2060"/>
                  </a:moveTo>
                  <a:cubicBezTo>
                    <a:pt x="14848" y="372"/>
                    <a:pt x="11920" y="-320"/>
                    <a:pt x="9059" y="138"/>
                  </a:cubicBezTo>
                  <a:cubicBezTo>
                    <a:pt x="9059" y="138"/>
                    <a:pt x="7752" y="7648"/>
                    <a:pt x="140" y="8920"/>
                  </a:cubicBezTo>
                  <a:cubicBezTo>
                    <a:pt x="47" y="9489"/>
                    <a:pt x="0" y="10065"/>
                    <a:pt x="0" y="10641"/>
                  </a:cubicBezTo>
                  <a:cubicBezTo>
                    <a:pt x="3" y="16518"/>
                    <a:pt x="4839" y="21280"/>
                    <a:pt x="10803" y="21277"/>
                  </a:cubicBezTo>
                  <a:cubicBezTo>
                    <a:pt x="16767" y="21275"/>
                    <a:pt x="21600" y="16509"/>
                    <a:pt x="21597" y="10632"/>
                  </a:cubicBezTo>
                  <a:cubicBezTo>
                    <a:pt x="21597" y="8518"/>
                    <a:pt x="20957" y="6452"/>
                    <a:pt x="19759" y="4698"/>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12" name="Google Shape;3612;p162"/>
            <p:cNvSpPr/>
            <p:nvPr/>
          </p:nvSpPr>
          <p:spPr>
            <a:xfrm>
              <a:off x="161943" y="137346"/>
              <a:ext cx="61506" cy="118303"/>
            </a:xfrm>
            <a:custGeom>
              <a:avLst/>
              <a:gdLst/>
              <a:ahLst/>
              <a:cxnLst/>
              <a:rect l="l" t="t" r="r" b="b"/>
              <a:pathLst>
                <a:path w="21600" h="21598" extrusionOk="0">
                  <a:moveTo>
                    <a:pt x="8136" y="1836"/>
                  </a:moveTo>
                  <a:cubicBezTo>
                    <a:pt x="7243" y="2506"/>
                    <a:pt x="6677" y="3278"/>
                    <a:pt x="6487" y="4087"/>
                  </a:cubicBezTo>
                  <a:lnTo>
                    <a:pt x="6360" y="6873"/>
                  </a:lnTo>
                  <a:lnTo>
                    <a:pt x="6360" y="7918"/>
                  </a:lnTo>
                  <a:lnTo>
                    <a:pt x="0" y="7918"/>
                  </a:lnTo>
                  <a:lnTo>
                    <a:pt x="0" y="11750"/>
                  </a:lnTo>
                  <a:lnTo>
                    <a:pt x="6373" y="11750"/>
                  </a:lnTo>
                  <a:lnTo>
                    <a:pt x="6373" y="21598"/>
                  </a:lnTo>
                  <a:lnTo>
                    <a:pt x="14047" y="21598"/>
                  </a:lnTo>
                  <a:lnTo>
                    <a:pt x="14047" y="11761"/>
                  </a:lnTo>
                  <a:lnTo>
                    <a:pt x="20447" y="11761"/>
                  </a:lnTo>
                  <a:lnTo>
                    <a:pt x="21399" y="7911"/>
                  </a:lnTo>
                  <a:lnTo>
                    <a:pt x="14027" y="7911"/>
                  </a:lnTo>
                  <a:lnTo>
                    <a:pt x="14027" y="5473"/>
                  </a:lnTo>
                  <a:cubicBezTo>
                    <a:pt x="14027" y="4362"/>
                    <a:pt x="14623" y="3599"/>
                    <a:pt x="17700" y="3599"/>
                  </a:cubicBezTo>
                  <a:lnTo>
                    <a:pt x="21600" y="3599"/>
                  </a:lnTo>
                  <a:lnTo>
                    <a:pt x="21600" y="154"/>
                  </a:lnTo>
                  <a:cubicBezTo>
                    <a:pt x="19710" y="49"/>
                    <a:pt x="17811" y="-2"/>
                    <a:pt x="15910" y="0"/>
                  </a:cubicBezTo>
                  <a:cubicBezTo>
                    <a:pt x="12660" y="0"/>
                    <a:pt x="9992" y="593"/>
                    <a:pt x="8310" y="1721"/>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13" name="Google Shape;3613;p162"/>
            <p:cNvSpPr/>
            <p:nvPr/>
          </p:nvSpPr>
          <p:spPr>
            <a:xfrm>
              <a:off x="0" y="0"/>
              <a:ext cx="179400" cy="179400"/>
            </a:xfrm>
            <a:prstGeom prst="ellipse">
              <a:avLst/>
            </a:pr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14" name="Google Shape;3614;p162"/>
            <p:cNvSpPr/>
            <p:nvPr/>
          </p:nvSpPr>
          <p:spPr>
            <a:xfrm>
              <a:off x="36959" y="50745"/>
              <a:ext cx="110646" cy="86822"/>
            </a:xfrm>
            <a:custGeom>
              <a:avLst/>
              <a:gdLst/>
              <a:ahLst/>
              <a:cxnLst/>
              <a:rect l="l" t="t" r="r" b="b"/>
              <a:pathLst>
                <a:path w="21600" h="21544" extrusionOk="0">
                  <a:moveTo>
                    <a:pt x="6793" y="21530"/>
                  </a:moveTo>
                  <a:cubicBezTo>
                    <a:pt x="14945" y="21530"/>
                    <a:pt x="19403" y="13242"/>
                    <a:pt x="19403" y="6051"/>
                  </a:cubicBezTo>
                  <a:cubicBezTo>
                    <a:pt x="19403" y="5819"/>
                    <a:pt x="19403" y="5578"/>
                    <a:pt x="19403" y="5350"/>
                  </a:cubicBezTo>
                  <a:cubicBezTo>
                    <a:pt x="20260" y="4591"/>
                    <a:pt x="21004" y="3643"/>
                    <a:pt x="21600" y="2553"/>
                  </a:cubicBezTo>
                  <a:cubicBezTo>
                    <a:pt x="20789" y="2992"/>
                    <a:pt x="19932" y="3281"/>
                    <a:pt x="19056" y="3410"/>
                  </a:cubicBezTo>
                  <a:cubicBezTo>
                    <a:pt x="19972" y="2741"/>
                    <a:pt x="20665" y="1670"/>
                    <a:pt x="21004" y="399"/>
                  </a:cubicBezTo>
                  <a:cubicBezTo>
                    <a:pt x="20130" y="1036"/>
                    <a:pt x="19179" y="1483"/>
                    <a:pt x="18189" y="1720"/>
                  </a:cubicBezTo>
                  <a:cubicBezTo>
                    <a:pt x="17338" y="615"/>
                    <a:pt x="16172" y="-4"/>
                    <a:pt x="14956" y="1"/>
                  </a:cubicBezTo>
                  <a:cubicBezTo>
                    <a:pt x="12552" y="-49"/>
                    <a:pt x="10569" y="2384"/>
                    <a:pt x="10524" y="5440"/>
                  </a:cubicBezTo>
                  <a:cubicBezTo>
                    <a:pt x="10524" y="5858"/>
                    <a:pt x="10561" y="6274"/>
                    <a:pt x="10636" y="6681"/>
                  </a:cubicBezTo>
                  <a:cubicBezTo>
                    <a:pt x="7104" y="6481"/>
                    <a:pt x="3796" y="4423"/>
                    <a:pt x="1505" y="1000"/>
                  </a:cubicBezTo>
                  <a:cubicBezTo>
                    <a:pt x="1111" y="1825"/>
                    <a:pt x="904" y="2771"/>
                    <a:pt x="905" y="3736"/>
                  </a:cubicBezTo>
                  <a:cubicBezTo>
                    <a:pt x="921" y="5562"/>
                    <a:pt x="1662" y="7254"/>
                    <a:pt x="2875" y="8233"/>
                  </a:cubicBezTo>
                  <a:cubicBezTo>
                    <a:pt x="2173" y="8206"/>
                    <a:pt x="1486" y="7973"/>
                    <a:pt x="868" y="7552"/>
                  </a:cubicBezTo>
                  <a:lnTo>
                    <a:pt x="868" y="7618"/>
                  </a:lnTo>
                  <a:cubicBezTo>
                    <a:pt x="889" y="10255"/>
                    <a:pt x="2382" y="12501"/>
                    <a:pt x="4424" y="12967"/>
                  </a:cubicBezTo>
                  <a:cubicBezTo>
                    <a:pt x="4043" y="13094"/>
                    <a:pt x="3650" y="13160"/>
                    <a:pt x="3255" y="13161"/>
                  </a:cubicBezTo>
                  <a:cubicBezTo>
                    <a:pt x="2975" y="13159"/>
                    <a:pt x="2696" y="13126"/>
                    <a:pt x="2421" y="13062"/>
                  </a:cubicBezTo>
                  <a:cubicBezTo>
                    <a:pt x="3032" y="15310"/>
                    <a:pt x="4690" y="16827"/>
                    <a:pt x="6562" y="16849"/>
                  </a:cubicBezTo>
                  <a:cubicBezTo>
                    <a:pt x="4976" y="18366"/>
                    <a:pt x="3043" y="19184"/>
                    <a:pt x="1058" y="19178"/>
                  </a:cubicBezTo>
                  <a:cubicBezTo>
                    <a:pt x="704" y="19179"/>
                    <a:pt x="351" y="19153"/>
                    <a:pt x="0" y="19102"/>
                  </a:cubicBezTo>
                  <a:cubicBezTo>
                    <a:pt x="2041" y="20705"/>
                    <a:pt x="4394" y="21551"/>
                    <a:pt x="6793" y="21545"/>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615" name="Google Shape;3615;p162"/>
          <p:cNvGrpSpPr/>
          <p:nvPr/>
        </p:nvGrpSpPr>
        <p:grpSpPr>
          <a:xfrm>
            <a:off x="6472221" y="3299426"/>
            <a:ext cx="282430" cy="282317"/>
            <a:chOff x="0" y="0"/>
            <a:chExt cx="282430" cy="282317"/>
          </a:xfrm>
        </p:grpSpPr>
        <p:sp>
          <p:nvSpPr>
            <p:cNvPr id="3616" name="Google Shape;3616;p162"/>
            <p:cNvSpPr/>
            <p:nvPr/>
          </p:nvSpPr>
          <p:spPr>
            <a:xfrm>
              <a:off x="103067" y="103005"/>
              <a:ext cx="179363" cy="179312"/>
            </a:xfrm>
            <a:custGeom>
              <a:avLst/>
              <a:gdLst/>
              <a:ahLst/>
              <a:cxnLst/>
              <a:rect l="l" t="t" r="r" b="b"/>
              <a:pathLst>
                <a:path w="21597" h="21277" extrusionOk="0">
                  <a:moveTo>
                    <a:pt x="17186" y="2060"/>
                  </a:moveTo>
                  <a:cubicBezTo>
                    <a:pt x="14848" y="372"/>
                    <a:pt x="11920" y="-320"/>
                    <a:pt x="9059" y="138"/>
                  </a:cubicBezTo>
                  <a:cubicBezTo>
                    <a:pt x="9059" y="138"/>
                    <a:pt x="7752" y="7648"/>
                    <a:pt x="140" y="8920"/>
                  </a:cubicBezTo>
                  <a:cubicBezTo>
                    <a:pt x="47" y="9489"/>
                    <a:pt x="0" y="10065"/>
                    <a:pt x="0" y="10641"/>
                  </a:cubicBezTo>
                  <a:cubicBezTo>
                    <a:pt x="3" y="16518"/>
                    <a:pt x="4839" y="21280"/>
                    <a:pt x="10803" y="21277"/>
                  </a:cubicBezTo>
                  <a:cubicBezTo>
                    <a:pt x="16767" y="21275"/>
                    <a:pt x="21600" y="16509"/>
                    <a:pt x="21597" y="10632"/>
                  </a:cubicBezTo>
                  <a:cubicBezTo>
                    <a:pt x="21597" y="8518"/>
                    <a:pt x="20957" y="6452"/>
                    <a:pt x="19759" y="4698"/>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17" name="Google Shape;3617;p162"/>
            <p:cNvSpPr/>
            <p:nvPr/>
          </p:nvSpPr>
          <p:spPr>
            <a:xfrm>
              <a:off x="161943" y="137346"/>
              <a:ext cx="61506" cy="118303"/>
            </a:xfrm>
            <a:custGeom>
              <a:avLst/>
              <a:gdLst/>
              <a:ahLst/>
              <a:cxnLst/>
              <a:rect l="l" t="t" r="r" b="b"/>
              <a:pathLst>
                <a:path w="21600" h="21598" extrusionOk="0">
                  <a:moveTo>
                    <a:pt x="8136" y="1836"/>
                  </a:moveTo>
                  <a:cubicBezTo>
                    <a:pt x="7243" y="2506"/>
                    <a:pt x="6677" y="3278"/>
                    <a:pt x="6487" y="4087"/>
                  </a:cubicBezTo>
                  <a:lnTo>
                    <a:pt x="6360" y="6873"/>
                  </a:lnTo>
                  <a:lnTo>
                    <a:pt x="6360" y="7918"/>
                  </a:lnTo>
                  <a:lnTo>
                    <a:pt x="0" y="7918"/>
                  </a:lnTo>
                  <a:lnTo>
                    <a:pt x="0" y="11750"/>
                  </a:lnTo>
                  <a:lnTo>
                    <a:pt x="6373" y="11750"/>
                  </a:lnTo>
                  <a:lnTo>
                    <a:pt x="6373" y="21598"/>
                  </a:lnTo>
                  <a:lnTo>
                    <a:pt x="14047" y="21598"/>
                  </a:lnTo>
                  <a:lnTo>
                    <a:pt x="14047" y="11761"/>
                  </a:lnTo>
                  <a:lnTo>
                    <a:pt x="20447" y="11761"/>
                  </a:lnTo>
                  <a:lnTo>
                    <a:pt x="21399" y="7911"/>
                  </a:lnTo>
                  <a:lnTo>
                    <a:pt x="14027" y="7911"/>
                  </a:lnTo>
                  <a:lnTo>
                    <a:pt x="14027" y="5473"/>
                  </a:lnTo>
                  <a:cubicBezTo>
                    <a:pt x="14027" y="4362"/>
                    <a:pt x="14623" y="3599"/>
                    <a:pt x="17700" y="3599"/>
                  </a:cubicBezTo>
                  <a:lnTo>
                    <a:pt x="21600" y="3599"/>
                  </a:lnTo>
                  <a:lnTo>
                    <a:pt x="21600" y="154"/>
                  </a:lnTo>
                  <a:cubicBezTo>
                    <a:pt x="19710" y="49"/>
                    <a:pt x="17811" y="-2"/>
                    <a:pt x="15910" y="0"/>
                  </a:cubicBezTo>
                  <a:cubicBezTo>
                    <a:pt x="12660" y="0"/>
                    <a:pt x="9992" y="593"/>
                    <a:pt x="8310" y="1721"/>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18" name="Google Shape;3618;p162"/>
            <p:cNvSpPr/>
            <p:nvPr/>
          </p:nvSpPr>
          <p:spPr>
            <a:xfrm>
              <a:off x="0" y="0"/>
              <a:ext cx="179400" cy="179400"/>
            </a:xfrm>
            <a:prstGeom prst="ellipse">
              <a:avLst/>
            </a:pr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19" name="Google Shape;3619;p162"/>
            <p:cNvSpPr/>
            <p:nvPr/>
          </p:nvSpPr>
          <p:spPr>
            <a:xfrm>
              <a:off x="36959" y="50745"/>
              <a:ext cx="110646" cy="86822"/>
            </a:xfrm>
            <a:custGeom>
              <a:avLst/>
              <a:gdLst/>
              <a:ahLst/>
              <a:cxnLst/>
              <a:rect l="l" t="t" r="r" b="b"/>
              <a:pathLst>
                <a:path w="21600" h="21544" extrusionOk="0">
                  <a:moveTo>
                    <a:pt x="6793" y="21530"/>
                  </a:moveTo>
                  <a:cubicBezTo>
                    <a:pt x="14945" y="21530"/>
                    <a:pt x="19403" y="13242"/>
                    <a:pt x="19403" y="6051"/>
                  </a:cubicBezTo>
                  <a:cubicBezTo>
                    <a:pt x="19403" y="5819"/>
                    <a:pt x="19403" y="5578"/>
                    <a:pt x="19403" y="5350"/>
                  </a:cubicBezTo>
                  <a:cubicBezTo>
                    <a:pt x="20260" y="4591"/>
                    <a:pt x="21004" y="3643"/>
                    <a:pt x="21600" y="2553"/>
                  </a:cubicBezTo>
                  <a:cubicBezTo>
                    <a:pt x="20789" y="2992"/>
                    <a:pt x="19932" y="3281"/>
                    <a:pt x="19056" y="3410"/>
                  </a:cubicBezTo>
                  <a:cubicBezTo>
                    <a:pt x="19972" y="2741"/>
                    <a:pt x="20665" y="1670"/>
                    <a:pt x="21004" y="399"/>
                  </a:cubicBezTo>
                  <a:cubicBezTo>
                    <a:pt x="20130" y="1036"/>
                    <a:pt x="19179" y="1483"/>
                    <a:pt x="18189" y="1720"/>
                  </a:cubicBezTo>
                  <a:cubicBezTo>
                    <a:pt x="17338" y="615"/>
                    <a:pt x="16172" y="-4"/>
                    <a:pt x="14956" y="1"/>
                  </a:cubicBezTo>
                  <a:cubicBezTo>
                    <a:pt x="12552" y="-49"/>
                    <a:pt x="10569" y="2384"/>
                    <a:pt x="10524" y="5440"/>
                  </a:cubicBezTo>
                  <a:cubicBezTo>
                    <a:pt x="10524" y="5858"/>
                    <a:pt x="10561" y="6274"/>
                    <a:pt x="10636" y="6681"/>
                  </a:cubicBezTo>
                  <a:cubicBezTo>
                    <a:pt x="7104" y="6481"/>
                    <a:pt x="3796" y="4423"/>
                    <a:pt x="1505" y="1000"/>
                  </a:cubicBezTo>
                  <a:cubicBezTo>
                    <a:pt x="1111" y="1825"/>
                    <a:pt x="904" y="2771"/>
                    <a:pt x="905" y="3736"/>
                  </a:cubicBezTo>
                  <a:cubicBezTo>
                    <a:pt x="921" y="5562"/>
                    <a:pt x="1662" y="7254"/>
                    <a:pt x="2875" y="8233"/>
                  </a:cubicBezTo>
                  <a:cubicBezTo>
                    <a:pt x="2173" y="8206"/>
                    <a:pt x="1486" y="7973"/>
                    <a:pt x="868" y="7552"/>
                  </a:cubicBezTo>
                  <a:lnTo>
                    <a:pt x="868" y="7618"/>
                  </a:lnTo>
                  <a:cubicBezTo>
                    <a:pt x="889" y="10255"/>
                    <a:pt x="2382" y="12501"/>
                    <a:pt x="4424" y="12967"/>
                  </a:cubicBezTo>
                  <a:cubicBezTo>
                    <a:pt x="4043" y="13094"/>
                    <a:pt x="3650" y="13160"/>
                    <a:pt x="3255" y="13161"/>
                  </a:cubicBezTo>
                  <a:cubicBezTo>
                    <a:pt x="2975" y="13159"/>
                    <a:pt x="2696" y="13126"/>
                    <a:pt x="2421" y="13062"/>
                  </a:cubicBezTo>
                  <a:cubicBezTo>
                    <a:pt x="3032" y="15310"/>
                    <a:pt x="4690" y="16827"/>
                    <a:pt x="6562" y="16849"/>
                  </a:cubicBezTo>
                  <a:cubicBezTo>
                    <a:pt x="4976" y="18366"/>
                    <a:pt x="3043" y="19184"/>
                    <a:pt x="1058" y="19178"/>
                  </a:cubicBezTo>
                  <a:cubicBezTo>
                    <a:pt x="704" y="19179"/>
                    <a:pt x="351" y="19153"/>
                    <a:pt x="0" y="19102"/>
                  </a:cubicBezTo>
                  <a:cubicBezTo>
                    <a:pt x="2041" y="20705"/>
                    <a:pt x="4394" y="21551"/>
                    <a:pt x="6793" y="21545"/>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620" name="Google Shape;3620;p162"/>
          <p:cNvGrpSpPr/>
          <p:nvPr/>
        </p:nvGrpSpPr>
        <p:grpSpPr>
          <a:xfrm>
            <a:off x="6564447" y="1467604"/>
            <a:ext cx="282430" cy="282317"/>
            <a:chOff x="0" y="0"/>
            <a:chExt cx="282430" cy="282317"/>
          </a:xfrm>
        </p:grpSpPr>
        <p:sp>
          <p:nvSpPr>
            <p:cNvPr id="3621" name="Google Shape;3621;p162"/>
            <p:cNvSpPr/>
            <p:nvPr/>
          </p:nvSpPr>
          <p:spPr>
            <a:xfrm>
              <a:off x="103067" y="103005"/>
              <a:ext cx="179363" cy="179312"/>
            </a:xfrm>
            <a:custGeom>
              <a:avLst/>
              <a:gdLst/>
              <a:ahLst/>
              <a:cxnLst/>
              <a:rect l="l" t="t" r="r" b="b"/>
              <a:pathLst>
                <a:path w="21597" h="21277" extrusionOk="0">
                  <a:moveTo>
                    <a:pt x="17186" y="2060"/>
                  </a:moveTo>
                  <a:cubicBezTo>
                    <a:pt x="14848" y="372"/>
                    <a:pt x="11920" y="-320"/>
                    <a:pt x="9059" y="138"/>
                  </a:cubicBezTo>
                  <a:cubicBezTo>
                    <a:pt x="9059" y="138"/>
                    <a:pt x="7752" y="7648"/>
                    <a:pt x="140" y="8920"/>
                  </a:cubicBezTo>
                  <a:cubicBezTo>
                    <a:pt x="47" y="9489"/>
                    <a:pt x="0" y="10065"/>
                    <a:pt x="0" y="10641"/>
                  </a:cubicBezTo>
                  <a:cubicBezTo>
                    <a:pt x="3" y="16518"/>
                    <a:pt x="4839" y="21280"/>
                    <a:pt x="10803" y="21277"/>
                  </a:cubicBezTo>
                  <a:cubicBezTo>
                    <a:pt x="16767" y="21275"/>
                    <a:pt x="21600" y="16509"/>
                    <a:pt x="21597" y="10632"/>
                  </a:cubicBezTo>
                  <a:cubicBezTo>
                    <a:pt x="21597" y="8518"/>
                    <a:pt x="20957" y="6452"/>
                    <a:pt x="19759" y="4698"/>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22" name="Google Shape;3622;p162"/>
            <p:cNvSpPr/>
            <p:nvPr/>
          </p:nvSpPr>
          <p:spPr>
            <a:xfrm>
              <a:off x="161943" y="137346"/>
              <a:ext cx="61506" cy="118303"/>
            </a:xfrm>
            <a:custGeom>
              <a:avLst/>
              <a:gdLst/>
              <a:ahLst/>
              <a:cxnLst/>
              <a:rect l="l" t="t" r="r" b="b"/>
              <a:pathLst>
                <a:path w="21600" h="21598" extrusionOk="0">
                  <a:moveTo>
                    <a:pt x="8136" y="1836"/>
                  </a:moveTo>
                  <a:cubicBezTo>
                    <a:pt x="7243" y="2506"/>
                    <a:pt x="6677" y="3278"/>
                    <a:pt x="6487" y="4087"/>
                  </a:cubicBezTo>
                  <a:lnTo>
                    <a:pt x="6360" y="6873"/>
                  </a:lnTo>
                  <a:lnTo>
                    <a:pt x="6360" y="7918"/>
                  </a:lnTo>
                  <a:lnTo>
                    <a:pt x="0" y="7918"/>
                  </a:lnTo>
                  <a:lnTo>
                    <a:pt x="0" y="11750"/>
                  </a:lnTo>
                  <a:lnTo>
                    <a:pt x="6373" y="11750"/>
                  </a:lnTo>
                  <a:lnTo>
                    <a:pt x="6373" y="21598"/>
                  </a:lnTo>
                  <a:lnTo>
                    <a:pt x="14047" y="21598"/>
                  </a:lnTo>
                  <a:lnTo>
                    <a:pt x="14047" y="11761"/>
                  </a:lnTo>
                  <a:lnTo>
                    <a:pt x="20447" y="11761"/>
                  </a:lnTo>
                  <a:lnTo>
                    <a:pt x="21399" y="7911"/>
                  </a:lnTo>
                  <a:lnTo>
                    <a:pt x="14027" y="7911"/>
                  </a:lnTo>
                  <a:lnTo>
                    <a:pt x="14027" y="5473"/>
                  </a:lnTo>
                  <a:cubicBezTo>
                    <a:pt x="14027" y="4362"/>
                    <a:pt x="14623" y="3599"/>
                    <a:pt x="17700" y="3599"/>
                  </a:cubicBezTo>
                  <a:lnTo>
                    <a:pt x="21600" y="3599"/>
                  </a:lnTo>
                  <a:lnTo>
                    <a:pt x="21600" y="154"/>
                  </a:lnTo>
                  <a:cubicBezTo>
                    <a:pt x="19710" y="49"/>
                    <a:pt x="17811" y="-2"/>
                    <a:pt x="15910" y="0"/>
                  </a:cubicBezTo>
                  <a:cubicBezTo>
                    <a:pt x="12660" y="0"/>
                    <a:pt x="9992" y="593"/>
                    <a:pt x="8310" y="1721"/>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23" name="Google Shape;3623;p162"/>
            <p:cNvSpPr/>
            <p:nvPr/>
          </p:nvSpPr>
          <p:spPr>
            <a:xfrm>
              <a:off x="0" y="0"/>
              <a:ext cx="179400" cy="179400"/>
            </a:xfrm>
            <a:prstGeom prst="ellipse">
              <a:avLst/>
            </a:pr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24" name="Google Shape;3624;p162"/>
            <p:cNvSpPr/>
            <p:nvPr/>
          </p:nvSpPr>
          <p:spPr>
            <a:xfrm>
              <a:off x="36959" y="50745"/>
              <a:ext cx="110646" cy="86822"/>
            </a:xfrm>
            <a:custGeom>
              <a:avLst/>
              <a:gdLst/>
              <a:ahLst/>
              <a:cxnLst/>
              <a:rect l="l" t="t" r="r" b="b"/>
              <a:pathLst>
                <a:path w="21600" h="21544" extrusionOk="0">
                  <a:moveTo>
                    <a:pt x="6793" y="21530"/>
                  </a:moveTo>
                  <a:cubicBezTo>
                    <a:pt x="14945" y="21530"/>
                    <a:pt x="19403" y="13242"/>
                    <a:pt x="19403" y="6051"/>
                  </a:cubicBezTo>
                  <a:cubicBezTo>
                    <a:pt x="19403" y="5819"/>
                    <a:pt x="19403" y="5578"/>
                    <a:pt x="19403" y="5350"/>
                  </a:cubicBezTo>
                  <a:cubicBezTo>
                    <a:pt x="20260" y="4591"/>
                    <a:pt x="21004" y="3643"/>
                    <a:pt x="21600" y="2553"/>
                  </a:cubicBezTo>
                  <a:cubicBezTo>
                    <a:pt x="20789" y="2992"/>
                    <a:pt x="19932" y="3281"/>
                    <a:pt x="19056" y="3410"/>
                  </a:cubicBezTo>
                  <a:cubicBezTo>
                    <a:pt x="19972" y="2741"/>
                    <a:pt x="20665" y="1670"/>
                    <a:pt x="21004" y="399"/>
                  </a:cubicBezTo>
                  <a:cubicBezTo>
                    <a:pt x="20130" y="1036"/>
                    <a:pt x="19179" y="1483"/>
                    <a:pt x="18189" y="1720"/>
                  </a:cubicBezTo>
                  <a:cubicBezTo>
                    <a:pt x="17338" y="615"/>
                    <a:pt x="16172" y="-4"/>
                    <a:pt x="14956" y="1"/>
                  </a:cubicBezTo>
                  <a:cubicBezTo>
                    <a:pt x="12552" y="-49"/>
                    <a:pt x="10569" y="2384"/>
                    <a:pt x="10524" y="5440"/>
                  </a:cubicBezTo>
                  <a:cubicBezTo>
                    <a:pt x="10524" y="5858"/>
                    <a:pt x="10561" y="6274"/>
                    <a:pt x="10636" y="6681"/>
                  </a:cubicBezTo>
                  <a:cubicBezTo>
                    <a:pt x="7104" y="6481"/>
                    <a:pt x="3796" y="4423"/>
                    <a:pt x="1505" y="1000"/>
                  </a:cubicBezTo>
                  <a:cubicBezTo>
                    <a:pt x="1111" y="1825"/>
                    <a:pt x="904" y="2771"/>
                    <a:pt x="905" y="3736"/>
                  </a:cubicBezTo>
                  <a:cubicBezTo>
                    <a:pt x="921" y="5562"/>
                    <a:pt x="1662" y="7254"/>
                    <a:pt x="2875" y="8233"/>
                  </a:cubicBezTo>
                  <a:cubicBezTo>
                    <a:pt x="2173" y="8206"/>
                    <a:pt x="1486" y="7973"/>
                    <a:pt x="868" y="7552"/>
                  </a:cubicBezTo>
                  <a:lnTo>
                    <a:pt x="868" y="7618"/>
                  </a:lnTo>
                  <a:cubicBezTo>
                    <a:pt x="889" y="10255"/>
                    <a:pt x="2382" y="12501"/>
                    <a:pt x="4424" y="12967"/>
                  </a:cubicBezTo>
                  <a:cubicBezTo>
                    <a:pt x="4043" y="13094"/>
                    <a:pt x="3650" y="13160"/>
                    <a:pt x="3255" y="13161"/>
                  </a:cubicBezTo>
                  <a:cubicBezTo>
                    <a:pt x="2975" y="13159"/>
                    <a:pt x="2696" y="13126"/>
                    <a:pt x="2421" y="13062"/>
                  </a:cubicBezTo>
                  <a:cubicBezTo>
                    <a:pt x="3032" y="15310"/>
                    <a:pt x="4690" y="16827"/>
                    <a:pt x="6562" y="16849"/>
                  </a:cubicBezTo>
                  <a:cubicBezTo>
                    <a:pt x="4976" y="18366"/>
                    <a:pt x="3043" y="19184"/>
                    <a:pt x="1058" y="19178"/>
                  </a:cubicBezTo>
                  <a:cubicBezTo>
                    <a:pt x="704" y="19179"/>
                    <a:pt x="351" y="19153"/>
                    <a:pt x="0" y="19102"/>
                  </a:cubicBezTo>
                  <a:cubicBezTo>
                    <a:pt x="2041" y="20705"/>
                    <a:pt x="4394" y="21551"/>
                    <a:pt x="6793" y="21545"/>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625" name="Google Shape;3625;p162"/>
          <p:cNvGrpSpPr/>
          <p:nvPr/>
        </p:nvGrpSpPr>
        <p:grpSpPr>
          <a:xfrm>
            <a:off x="7384725" y="3919324"/>
            <a:ext cx="161622" cy="277938"/>
            <a:chOff x="0" y="-1"/>
            <a:chExt cx="161622" cy="277938"/>
          </a:xfrm>
        </p:grpSpPr>
        <p:sp>
          <p:nvSpPr>
            <p:cNvPr id="3626" name="Google Shape;3626;p162"/>
            <p:cNvSpPr/>
            <p:nvPr/>
          </p:nvSpPr>
          <p:spPr>
            <a:xfrm>
              <a:off x="0" y="-1"/>
              <a:ext cx="161622" cy="277938"/>
            </a:xfrm>
            <a:custGeom>
              <a:avLst/>
              <a:gdLst/>
              <a:ahLst/>
              <a:cxnLst/>
              <a:rect l="l" t="t" r="r" b="b"/>
              <a:pathLst>
                <a:path w="21600" h="21600" extrusionOk="0">
                  <a:moveTo>
                    <a:pt x="20736" y="21600"/>
                  </a:moveTo>
                  <a:lnTo>
                    <a:pt x="864" y="21600"/>
                  </a:lnTo>
                  <a:cubicBezTo>
                    <a:pt x="387" y="21600"/>
                    <a:pt x="0" y="21375"/>
                    <a:pt x="0" y="21098"/>
                  </a:cubicBezTo>
                  <a:lnTo>
                    <a:pt x="0" y="502"/>
                  </a:lnTo>
                  <a:cubicBezTo>
                    <a:pt x="0" y="225"/>
                    <a:pt x="387" y="0"/>
                    <a:pt x="864" y="0"/>
                  </a:cubicBezTo>
                  <a:lnTo>
                    <a:pt x="20736" y="0"/>
                  </a:lnTo>
                  <a:cubicBezTo>
                    <a:pt x="21213" y="0"/>
                    <a:pt x="21600" y="225"/>
                    <a:pt x="21600" y="502"/>
                  </a:cubicBezTo>
                  <a:lnTo>
                    <a:pt x="21600" y="21098"/>
                  </a:lnTo>
                  <a:cubicBezTo>
                    <a:pt x="21600" y="21375"/>
                    <a:pt x="21213" y="21600"/>
                    <a:pt x="20736" y="21600"/>
                  </a:cubicBezTo>
                  <a:close/>
                  <a:moveTo>
                    <a:pt x="3672" y="3014"/>
                  </a:moveTo>
                  <a:lnTo>
                    <a:pt x="21600" y="3014"/>
                  </a:lnTo>
                  <a:moveTo>
                    <a:pt x="12528" y="19465"/>
                  </a:moveTo>
                  <a:lnTo>
                    <a:pt x="9072" y="19465"/>
                  </a:lnTo>
                  <a:moveTo>
                    <a:pt x="3672" y="17456"/>
                  </a:moveTo>
                  <a:lnTo>
                    <a:pt x="21600" y="17456"/>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27" name="Google Shape;3627;p162"/>
            <p:cNvSpPr/>
            <p:nvPr/>
          </p:nvSpPr>
          <p:spPr>
            <a:xfrm>
              <a:off x="37177" y="82412"/>
              <a:ext cx="87264" cy="106650"/>
            </a:xfrm>
            <a:custGeom>
              <a:avLst/>
              <a:gdLst/>
              <a:ahLst/>
              <a:cxnLst/>
              <a:rect l="l" t="t" r="r" b="b"/>
              <a:pathLst>
                <a:path w="21600" h="21600" extrusionOk="0">
                  <a:moveTo>
                    <a:pt x="1600" y="21600"/>
                  </a:moveTo>
                  <a:cubicBezTo>
                    <a:pt x="716" y="21600"/>
                    <a:pt x="0" y="21014"/>
                    <a:pt x="0" y="20291"/>
                  </a:cubicBezTo>
                  <a:lnTo>
                    <a:pt x="0" y="15503"/>
                  </a:lnTo>
                  <a:cubicBezTo>
                    <a:pt x="7" y="14460"/>
                    <a:pt x="889" y="13557"/>
                    <a:pt x="2132" y="13323"/>
                  </a:cubicBezTo>
                  <a:lnTo>
                    <a:pt x="8000" y="12803"/>
                  </a:lnTo>
                  <a:lnTo>
                    <a:pt x="8000" y="10800"/>
                  </a:lnTo>
                  <a:cubicBezTo>
                    <a:pt x="6459" y="9848"/>
                    <a:pt x="5568" y="8351"/>
                    <a:pt x="5600" y="6771"/>
                  </a:cubicBezTo>
                  <a:lnTo>
                    <a:pt x="5600" y="4696"/>
                  </a:lnTo>
                  <a:cubicBezTo>
                    <a:pt x="5576" y="2039"/>
                    <a:pt x="7952" y="0"/>
                    <a:pt x="10888" y="0"/>
                  </a:cubicBezTo>
                  <a:cubicBezTo>
                    <a:pt x="13824" y="0"/>
                    <a:pt x="16200" y="2039"/>
                    <a:pt x="16200" y="4696"/>
                  </a:cubicBezTo>
                  <a:lnTo>
                    <a:pt x="16200" y="6771"/>
                  </a:lnTo>
                  <a:cubicBezTo>
                    <a:pt x="16183" y="8367"/>
                    <a:pt x="15242" y="9862"/>
                    <a:pt x="13664" y="10800"/>
                  </a:cubicBezTo>
                  <a:lnTo>
                    <a:pt x="13588" y="10905"/>
                  </a:lnTo>
                  <a:lnTo>
                    <a:pt x="13588" y="12806"/>
                  </a:lnTo>
                  <a:lnTo>
                    <a:pt x="19468" y="13327"/>
                  </a:lnTo>
                  <a:cubicBezTo>
                    <a:pt x="20711" y="13560"/>
                    <a:pt x="21593" y="14463"/>
                    <a:pt x="21600" y="15506"/>
                  </a:cubicBezTo>
                  <a:lnTo>
                    <a:pt x="21600" y="20291"/>
                  </a:lnTo>
                  <a:cubicBezTo>
                    <a:pt x="21600" y="21014"/>
                    <a:pt x="20884" y="21600"/>
                    <a:pt x="20000" y="21600"/>
                  </a:cubicBezTo>
                  <a:close/>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628" name="Google Shape;3628;p162"/>
          <p:cNvGrpSpPr/>
          <p:nvPr/>
        </p:nvGrpSpPr>
        <p:grpSpPr>
          <a:xfrm>
            <a:off x="7817149" y="3047624"/>
            <a:ext cx="161622" cy="277938"/>
            <a:chOff x="0" y="-1"/>
            <a:chExt cx="161622" cy="277938"/>
          </a:xfrm>
        </p:grpSpPr>
        <p:sp>
          <p:nvSpPr>
            <p:cNvPr id="3629" name="Google Shape;3629;p162"/>
            <p:cNvSpPr/>
            <p:nvPr/>
          </p:nvSpPr>
          <p:spPr>
            <a:xfrm>
              <a:off x="0" y="-1"/>
              <a:ext cx="161622" cy="277938"/>
            </a:xfrm>
            <a:custGeom>
              <a:avLst/>
              <a:gdLst/>
              <a:ahLst/>
              <a:cxnLst/>
              <a:rect l="l" t="t" r="r" b="b"/>
              <a:pathLst>
                <a:path w="21600" h="21600" extrusionOk="0">
                  <a:moveTo>
                    <a:pt x="20736" y="21600"/>
                  </a:moveTo>
                  <a:lnTo>
                    <a:pt x="864" y="21600"/>
                  </a:lnTo>
                  <a:cubicBezTo>
                    <a:pt x="387" y="21600"/>
                    <a:pt x="0" y="21375"/>
                    <a:pt x="0" y="21098"/>
                  </a:cubicBezTo>
                  <a:lnTo>
                    <a:pt x="0" y="502"/>
                  </a:lnTo>
                  <a:cubicBezTo>
                    <a:pt x="0" y="225"/>
                    <a:pt x="387" y="0"/>
                    <a:pt x="864" y="0"/>
                  </a:cubicBezTo>
                  <a:lnTo>
                    <a:pt x="20736" y="0"/>
                  </a:lnTo>
                  <a:cubicBezTo>
                    <a:pt x="21213" y="0"/>
                    <a:pt x="21600" y="225"/>
                    <a:pt x="21600" y="502"/>
                  </a:cubicBezTo>
                  <a:lnTo>
                    <a:pt x="21600" y="21098"/>
                  </a:lnTo>
                  <a:cubicBezTo>
                    <a:pt x="21600" y="21375"/>
                    <a:pt x="21213" y="21600"/>
                    <a:pt x="20736" y="21600"/>
                  </a:cubicBezTo>
                  <a:close/>
                  <a:moveTo>
                    <a:pt x="3672" y="3014"/>
                  </a:moveTo>
                  <a:lnTo>
                    <a:pt x="21600" y="3014"/>
                  </a:lnTo>
                  <a:moveTo>
                    <a:pt x="12528" y="19465"/>
                  </a:moveTo>
                  <a:lnTo>
                    <a:pt x="9072" y="19465"/>
                  </a:lnTo>
                  <a:moveTo>
                    <a:pt x="3672" y="17456"/>
                  </a:moveTo>
                  <a:lnTo>
                    <a:pt x="21600" y="17456"/>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30" name="Google Shape;3630;p162"/>
            <p:cNvSpPr/>
            <p:nvPr/>
          </p:nvSpPr>
          <p:spPr>
            <a:xfrm>
              <a:off x="37177" y="82412"/>
              <a:ext cx="87264" cy="106650"/>
            </a:xfrm>
            <a:custGeom>
              <a:avLst/>
              <a:gdLst/>
              <a:ahLst/>
              <a:cxnLst/>
              <a:rect l="l" t="t" r="r" b="b"/>
              <a:pathLst>
                <a:path w="21600" h="21600" extrusionOk="0">
                  <a:moveTo>
                    <a:pt x="1600" y="21600"/>
                  </a:moveTo>
                  <a:cubicBezTo>
                    <a:pt x="716" y="21600"/>
                    <a:pt x="0" y="21014"/>
                    <a:pt x="0" y="20291"/>
                  </a:cubicBezTo>
                  <a:lnTo>
                    <a:pt x="0" y="15503"/>
                  </a:lnTo>
                  <a:cubicBezTo>
                    <a:pt x="7" y="14460"/>
                    <a:pt x="889" y="13557"/>
                    <a:pt x="2132" y="13323"/>
                  </a:cubicBezTo>
                  <a:lnTo>
                    <a:pt x="8000" y="12803"/>
                  </a:lnTo>
                  <a:lnTo>
                    <a:pt x="8000" y="10800"/>
                  </a:lnTo>
                  <a:cubicBezTo>
                    <a:pt x="6459" y="9848"/>
                    <a:pt x="5568" y="8351"/>
                    <a:pt x="5600" y="6771"/>
                  </a:cubicBezTo>
                  <a:lnTo>
                    <a:pt x="5600" y="4696"/>
                  </a:lnTo>
                  <a:cubicBezTo>
                    <a:pt x="5576" y="2039"/>
                    <a:pt x="7952" y="0"/>
                    <a:pt x="10888" y="0"/>
                  </a:cubicBezTo>
                  <a:cubicBezTo>
                    <a:pt x="13824" y="0"/>
                    <a:pt x="16200" y="2039"/>
                    <a:pt x="16200" y="4696"/>
                  </a:cubicBezTo>
                  <a:lnTo>
                    <a:pt x="16200" y="6771"/>
                  </a:lnTo>
                  <a:cubicBezTo>
                    <a:pt x="16183" y="8367"/>
                    <a:pt x="15242" y="9862"/>
                    <a:pt x="13664" y="10800"/>
                  </a:cubicBezTo>
                  <a:lnTo>
                    <a:pt x="13588" y="10905"/>
                  </a:lnTo>
                  <a:lnTo>
                    <a:pt x="13588" y="12806"/>
                  </a:lnTo>
                  <a:lnTo>
                    <a:pt x="19468" y="13327"/>
                  </a:lnTo>
                  <a:cubicBezTo>
                    <a:pt x="20711" y="13560"/>
                    <a:pt x="21593" y="14463"/>
                    <a:pt x="21600" y="15506"/>
                  </a:cubicBezTo>
                  <a:lnTo>
                    <a:pt x="21600" y="20291"/>
                  </a:lnTo>
                  <a:cubicBezTo>
                    <a:pt x="21600" y="21014"/>
                    <a:pt x="20884" y="21600"/>
                    <a:pt x="20000" y="21600"/>
                  </a:cubicBezTo>
                  <a:close/>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631" name="Google Shape;3631;p162"/>
          <p:cNvGrpSpPr/>
          <p:nvPr/>
        </p:nvGrpSpPr>
        <p:grpSpPr>
          <a:xfrm>
            <a:off x="8625750" y="1963677"/>
            <a:ext cx="161622" cy="277938"/>
            <a:chOff x="0" y="-1"/>
            <a:chExt cx="161622" cy="277938"/>
          </a:xfrm>
        </p:grpSpPr>
        <p:sp>
          <p:nvSpPr>
            <p:cNvPr id="3632" name="Google Shape;3632;p162"/>
            <p:cNvSpPr/>
            <p:nvPr/>
          </p:nvSpPr>
          <p:spPr>
            <a:xfrm>
              <a:off x="0" y="-1"/>
              <a:ext cx="161622" cy="277938"/>
            </a:xfrm>
            <a:custGeom>
              <a:avLst/>
              <a:gdLst/>
              <a:ahLst/>
              <a:cxnLst/>
              <a:rect l="l" t="t" r="r" b="b"/>
              <a:pathLst>
                <a:path w="21600" h="21600" extrusionOk="0">
                  <a:moveTo>
                    <a:pt x="20736" y="21600"/>
                  </a:moveTo>
                  <a:lnTo>
                    <a:pt x="864" y="21600"/>
                  </a:lnTo>
                  <a:cubicBezTo>
                    <a:pt x="387" y="21600"/>
                    <a:pt x="0" y="21375"/>
                    <a:pt x="0" y="21098"/>
                  </a:cubicBezTo>
                  <a:lnTo>
                    <a:pt x="0" y="502"/>
                  </a:lnTo>
                  <a:cubicBezTo>
                    <a:pt x="0" y="225"/>
                    <a:pt x="387" y="0"/>
                    <a:pt x="864" y="0"/>
                  </a:cubicBezTo>
                  <a:lnTo>
                    <a:pt x="20736" y="0"/>
                  </a:lnTo>
                  <a:cubicBezTo>
                    <a:pt x="21213" y="0"/>
                    <a:pt x="21600" y="225"/>
                    <a:pt x="21600" y="502"/>
                  </a:cubicBezTo>
                  <a:lnTo>
                    <a:pt x="21600" y="21098"/>
                  </a:lnTo>
                  <a:cubicBezTo>
                    <a:pt x="21600" y="21375"/>
                    <a:pt x="21213" y="21600"/>
                    <a:pt x="20736" y="21600"/>
                  </a:cubicBezTo>
                  <a:close/>
                  <a:moveTo>
                    <a:pt x="3672" y="3014"/>
                  </a:moveTo>
                  <a:lnTo>
                    <a:pt x="21600" y="3014"/>
                  </a:lnTo>
                  <a:moveTo>
                    <a:pt x="12528" y="19465"/>
                  </a:moveTo>
                  <a:lnTo>
                    <a:pt x="9072" y="19465"/>
                  </a:lnTo>
                  <a:moveTo>
                    <a:pt x="3672" y="17456"/>
                  </a:moveTo>
                  <a:lnTo>
                    <a:pt x="21600" y="17456"/>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33" name="Google Shape;3633;p162"/>
            <p:cNvSpPr/>
            <p:nvPr/>
          </p:nvSpPr>
          <p:spPr>
            <a:xfrm>
              <a:off x="37177" y="82412"/>
              <a:ext cx="87264" cy="106650"/>
            </a:xfrm>
            <a:custGeom>
              <a:avLst/>
              <a:gdLst/>
              <a:ahLst/>
              <a:cxnLst/>
              <a:rect l="l" t="t" r="r" b="b"/>
              <a:pathLst>
                <a:path w="21600" h="21600" extrusionOk="0">
                  <a:moveTo>
                    <a:pt x="1600" y="21600"/>
                  </a:moveTo>
                  <a:cubicBezTo>
                    <a:pt x="716" y="21600"/>
                    <a:pt x="0" y="21014"/>
                    <a:pt x="0" y="20291"/>
                  </a:cubicBezTo>
                  <a:lnTo>
                    <a:pt x="0" y="15503"/>
                  </a:lnTo>
                  <a:cubicBezTo>
                    <a:pt x="7" y="14460"/>
                    <a:pt x="889" y="13557"/>
                    <a:pt x="2132" y="13323"/>
                  </a:cubicBezTo>
                  <a:lnTo>
                    <a:pt x="8000" y="12803"/>
                  </a:lnTo>
                  <a:lnTo>
                    <a:pt x="8000" y="10800"/>
                  </a:lnTo>
                  <a:cubicBezTo>
                    <a:pt x="6459" y="9848"/>
                    <a:pt x="5568" y="8351"/>
                    <a:pt x="5600" y="6771"/>
                  </a:cubicBezTo>
                  <a:lnTo>
                    <a:pt x="5600" y="4696"/>
                  </a:lnTo>
                  <a:cubicBezTo>
                    <a:pt x="5576" y="2039"/>
                    <a:pt x="7952" y="0"/>
                    <a:pt x="10888" y="0"/>
                  </a:cubicBezTo>
                  <a:cubicBezTo>
                    <a:pt x="13824" y="0"/>
                    <a:pt x="16200" y="2039"/>
                    <a:pt x="16200" y="4696"/>
                  </a:cubicBezTo>
                  <a:lnTo>
                    <a:pt x="16200" y="6771"/>
                  </a:lnTo>
                  <a:cubicBezTo>
                    <a:pt x="16183" y="8367"/>
                    <a:pt x="15242" y="9862"/>
                    <a:pt x="13664" y="10800"/>
                  </a:cubicBezTo>
                  <a:lnTo>
                    <a:pt x="13588" y="10905"/>
                  </a:lnTo>
                  <a:lnTo>
                    <a:pt x="13588" y="12806"/>
                  </a:lnTo>
                  <a:lnTo>
                    <a:pt x="19468" y="13327"/>
                  </a:lnTo>
                  <a:cubicBezTo>
                    <a:pt x="20711" y="13560"/>
                    <a:pt x="21593" y="14463"/>
                    <a:pt x="21600" y="15506"/>
                  </a:cubicBezTo>
                  <a:lnTo>
                    <a:pt x="21600" y="20291"/>
                  </a:lnTo>
                  <a:cubicBezTo>
                    <a:pt x="21600" y="21014"/>
                    <a:pt x="20884" y="21600"/>
                    <a:pt x="20000" y="21600"/>
                  </a:cubicBezTo>
                  <a:close/>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634" name="Google Shape;3634;p162"/>
          <p:cNvGrpSpPr/>
          <p:nvPr/>
        </p:nvGrpSpPr>
        <p:grpSpPr>
          <a:xfrm>
            <a:off x="8794696" y="3798920"/>
            <a:ext cx="257323" cy="185436"/>
            <a:chOff x="-1" y="0"/>
            <a:chExt cx="257323" cy="185436"/>
          </a:xfrm>
        </p:grpSpPr>
        <p:sp>
          <p:nvSpPr>
            <p:cNvPr id="3635" name="Google Shape;3635;p162"/>
            <p:cNvSpPr/>
            <p:nvPr/>
          </p:nvSpPr>
          <p:spPr>
            <a:xfrm>
              <a:off x="128606" y="0"/>
              <a:ext cx="128628" cy="185436"/>
            </a:xfrm>
            <a:custGeom>
              <a:avLst/>
              <a:gdLst/>
              <a:ahLst/>
              <a:cxnLst/>
              <a:rect l="l" t="t" r="r" b="b"/>
              <a:pathLst>
                <a:path w="21600" h="21600" extrusionOk="0">
                  <a:moveTo>
                    <a:pt x="0" y="21600"/>
                  </a:moveTo>
                  <a:lnTo>
                    <a:pt x="20595" y="21600"/>
                  </a:lnTo>
                  <a:cubicBezTo>
                    <a:pt x="21150" y="21600"/>
                    <a:pt x="21600" y="21288"/>
                    <a:pt x="21600" y="20903"/>
                  </a:cubicBezTo>
                  <a:lnTo>
                    <a:pt x="21600" y="697"/>
                  </a:lnTo>
                  <a:cubicBezTo>
                    <a:pt x="21600" y="312"/>
                    <a:pt x="21150" y="0"/>
                    <a:pt x="20595" y="0"/>
                  </a:cubicBezTo>
                  <a:lnTo>
                    <a:pt x="0" y="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36" name="Google Shape;3636;p162"/>
            <p:cNvSpPr/>
            <p:nvPr/>
          </p:nvSpPr>
          <p:spPr>
            <a:xfrm>
              <a:off x="-1" y="0"/>
              <a:ext cx="128628" cy="185436"/>
            </a:xfrm>
            <a:custGeom>
              <a:avLst/>
              <a:gdLst/>
              <a:ahLst/>
              <a:cxnLst/>
              <a:rect l="l" t="t" r="r" b="b"/>
              <a:pathLst>
                <a:path w="21600" h="21600" extrusionOk="0">
                  <a:moveTo>
                    <a:pt x="21600" y="0"/>
                  </a:moveTo>
                  <a:lnTo>
                    <a:pt x="1005" y="0"/>
                  </a:lnTo>
                  <a:cubicBezTo>
                    <a:pt x="450" y="0"/>
                    <a:pt x="0" y="312"/>
                    <a:pt x="0" y="697"/>
                  </a:cubicBezTo>
                  <a:lnTo>
                    <a:pt x="0" y="20903"/>
                  </a:lnTo>
                  <a:cubicBezTo>
                    <a:pt x="0" y="21288"/>
                    <a:pt x="450" y="21600"/>
                    <a:pt x="1005" y="21600"/>
                  </a:cubicBezTo>
                  <a:lnTo>
                    <a:pt x="21600" y="2160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cxnSp>
          <p:nvCxnSpPr>
            <p:cNvPr id="3637" name="Google Shape;3637;p162"/>
            <p:cNvCxnSpPr/>
            <p:nvPr/>
          </p:nvCxnSpPr>
          <p:spPr>
            <a:xfrm>
              <a:off x="25422" y="155524"/>
              <a:ext cx="231900" cy="0"/>
            </a:xfrm>
            <a:prstGeom prst="straightConnector1">
              <a:avLst/>
            </a:prstGeom>
            <a:noFill/>
            <a:ln w="12700" cap="rnd" cmpd="sng">
              <a:solidFill>
                <a:srgbClr val="FFFFFF"/>
              </a:solidFill>
              <a:prstDash val="solid"/>
              <a:round/>
              <a:headEnd type="none" w="sm" len="sm"/>
              <a:tailEnd type="none" w="sm" len="sm"/>
            </a:ln>
          </p:spPr>
        </p:cxnSp>
        <p:sp>
          <p:nvSpPr>
            <p:cNvPr id="3638" name="Google Shape;3638;p162"/>
            <p:cNvSpPr/>
            <p:nvPr/>
          </p:nvSpPr>
          <p:spPr>
            <a:xfrm>
              <a:off x="108837" y="104907"/>
              <a:ext cx="39636" cy="12698"/>
            </a:xfrm>
            <a:custGeom>
              <a:avLst/>
              <a:gdLst/>
              <a:ahLst/>
              <a:cxnLst/>
              <a:rect l="l" t="t" r="r" b="b"/>
              <a:pathLst>
                <a:path w="21600" h="16544" extrusionOk="0">
                  <a:moveTo>
                    <a:pt x="10776" y="8"/>
                  </a:moveTo>
                  <a:cubicBezTo>
                    <a:pt x="6418" y="-21"/>
                    <a:pt x="2356" y="6213"/>
                    <a:pt x="0" y="16544"/>
                  </a:cubicBezTo>
                  <a:cubicBezTo>
                    <a:pt x="3866" y="-263"/>
                    <a:pt x="11836" y="-5056"/>
                    <a:pt x="17800" y="5838"/>
                  </a:cubicBezTo>
                  <a:cubicBezTo>
                    <a:pt x="19320" y="8613"/>
                    <a:pt x="20615" y="12262"/>
                    <a:pt x="21600" y="16544"/>
                  </a:cubicBezTo>
                  <a:cubicBezTo>
                    <a:pt x="19235" y="6172"/>
                    <a:pt x="15151" y="-68"/>
                    <a:pt x="10776" y="8"/>
                  </a:cubicBezTo>
                  <a:close/>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39" name="Google Shape;3639;p162"/>
            <p:cNvSpPr/>
            <p:nvPr/>
          </p:nvSpPr>
          <p:spPr>
            <a:xfrm>
              <a:off x="71780" y="41872"/>
              <a:ext cx="113670" cy="21461"/>
            </a:xfrm>
            <a:custGeom>
              <a:avLst/>
              <a:gdLst/>
              <a:ahLst/>
              <a:cxnLst/>
              <a:rect l="l" t="t" r="r" b="b"/>
              <a:pathLst>
                <a:path w="21600" h="16197" extrusionOk="0">
                  <a:moveTo>
                    <a:pt x="21600" y="16197"/>
                  </a:moveTo>
                  <a:cubicBezTo>
                    <a:pt x="15425" y="-5364"/>
                    <a:pt x="6186" y="-5403"/>
                    <a:pt x="0" y="16107"/>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40" name="Google Shape;3640;p162"/>
            <p:cNvSpPr/>
            <p:nvPr/>
          </p:nvSpPr>
          <p:spPr>
            <a:xfrm>
              <a:off x="90592" y="74161"/>
              <a:ext cx="76140" cy="16228"/>
            </a:xfrm>
            <a:custGeom>
              <a:avLst/>
              <a:gdLst/>
              <a:ahLst/>
              <a:cxnLst/>
              <a:rect l="l" t="t" r="r" b="b"/>
              <a:pathLst>
                <a:path w="21600" h="16147" extrusionOk="0">
                  <a:moveTo>
                    <a:pt x="0" y="16147"/>
                  </a:moveTo>
                  <a:cubicBezTo>
                    <a:pt x="5733" y="-4794"/>
                    <a:pt x="15216" y="-5453"/>
                    <a:pt x="21181" y="14675"/>
                  </a:cubicBezTo>
                  <a:cubicBezTo>
                    <a:pt x="21323" y="15156"/>
                    <a:pt x="21463" y="15647"/>
                    <a:pt x="21600" y="16147"/>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641" name="Google Shape;3641;p162"/>
          <p:cNvGrpSpPr/>
          <p:nvPr/>
        </p:nvGrpSpPr>
        <p:grpSpPr>
          <a:xfrm>
            <a:off x="9982603" y="3003102"/>
            <a:ext cx="332238" cy="239544"/>
            <a:chOff x="0" y="0"/>
            <a:chExt cx="332238" cy="239544"/>
          </a:xfrm>
        </p:grpSpPr>
        <p:sp>
          <p:nvSpPr>
            <p:cNvPr id="3642" name="Google Shape;3642;p162"/>
            <p:cNvSpPr/>
            <p:nvPr/>
          </p:nvSpPr>
          <p:spPr>
            <a:xfrm>
              <a:off x="166123" y="0"/>
              <a:ext cx="166104" cy="239544"/>
            </a:xfrm>
            <a:custGeom>
              <a:avLst/>
              <a:gdLst/>
              <a:ahLst/>
              <a:cxnLst/>
              <a:rect l="l" t="t" r="r" b="b"/>
              <a:pathLst>
                <a:path w="21600" h="21600" extrusionOk="0">
                  <a:moveTo>
                    <a:pt x="0" y="21600"/>
                  </a:moveTo>
                  <a:lnTo>
                    <a:pt x="20595" y="21600"/>
                  </a:lnTo>
                  <a:cubicBezTo>
                    <a:pt x="21150" y="21600"/>
                    <a:pt x="21600" y="21288"/>
                    <a:pt x="21600" y="20903"/>
                  </a:cubicBezTo>
                  <a:lnTo>
                    <a:pt x="21600" y="697"/>
                  </a:lnTo>
                  <a:cubicBezTo>
                    <a:pt x="21600" y="312"/>
                    <a:pt x="21150" y="0"/>
                    <a:pt x="20595" y="0"/>
                  </a:cubicBezTo>
                  <a:lnTo>
                    <a:pt x="0" y="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43" name="Google Shape;3643;p162"/>
            <p:cNvSpPr/>
            <p:nvPr/>
          </p:nvSpPr>
          <p:spPr>
            <a:xfrm>
              <a:off x="0" y="0"/>
              <a:ext cx="166104" cy="239544"/>
            </a:xfrm>
            <a:custGeom>
              <a:avLst/>
              <a:gdLst/>
              <a:ahLst/>
              <a:cxnLst/>
              <a:rect l="l" t="t" r="r" b="b"/>
              <a:pathLst>
                <a:path w="21600" h="21600" extrusionOk="0">
                  <a:moveTo>
                    <a:pt x="21600" y="0"/>
                  </a:moveTo>
                  <a:lnTo>
                    <a:pt x="1005" y="0"/>
                  </a:lnTo>
                  <a:cubicBezTo>
                    <a:pt x="450" y="0"/>
                    <a:pt x="0" y="312"/>
                    <a:pt x="0" y="697"/>
                  </a:cubicBezTo>
                  <a:lnTo>
                    <a:pt x="0" y="20903"/>
                  </a:lnTo>
                  <a:cubicBezTo>
                    <a:pt x="0" y="21288"/>
                    <a:pt x="450" y="21600"/>
                    <a:pt x="1005" y="21600"/>
                  </a:cubicBezTo>
                  <a:lnTo>
                    <a:pt x="21600" y="2160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cxnSp>
          <p:nvCxnSpPr>
            <p:cNvPr id="3644" name="Google Shape;3644;p162"/>
            <p:cNvCxnSpPr/>
            <p:nvPr/>
          </p:nvCxnSpPr>
          <p:spPr>
            <a:xfrm>
              <a:off x="32838" y="200893"/>
              <a:ext cx="299400" cy="0"/>
            </a:xfrm>
            <a:prstGeom prst="straightConnector1">
              <a:avLst/>
            </a:prstGeom>
            <a:noFill/>
            <a:ln w="12700" cap="rnd" cmpd="sng">
              <a:solidFill>
                <a:srgbClr val="FFFFFF"/>
              </a:solidFill>
              <a:prstDash val="solid"/>
              <a:round/>
              <a:headEnd type="none" w="sm" len="sm"/>
              <a:tailEnd type="none" w="sm" len="sm"/>
            </a:ln>
          </p:spPr>
        </p:cxnSp>
        <p:sp>
          <p:nvSpPr>
            <p:cNvPr id="3645" name="Google Shape;3645;p162"/>
            <p:cNvSpPr/>
            <p:nvPr/>
          </p:nvSpPr>
          <p:spPr>
            <a:xfrm>
              <a:off x="140586" y="136755"/>
              <a:ext cx="51192" cy="13897"/>
            </a:xfrm>
            <a:custGeom>
              <a:avLst/>
              <a:gdLst/>
              <a:ahLst/>
              <a:cxnLst/>
              <a:rect l="l" t="t" r="r" b="b"/>
              <a:pathLst>
                <a:path w="21600" h="16544" extrusionOk="0">
                  <a:moveTo>
                    <a:pt x="10776" y="8"/>
                  </a:moveTo>
                  <a:cubicBezTo>
                    <a:pt x="6418" y="-21"/>
                    <a:pt x="2356" y="6213"/>
                    <a:pt x="0" y="16544"/>
                  </a:cubicBezTo>
                  <a:cubicBezTo>
                    <a:pt x="3866" y="-263"/>
                    <a:pt x="11836" y="-5056"/>
                    <a:pt x="17800" y="5838"/>
                  </a:cubicBezTo>
                  <a:cubicBezTo>
                    <a:pt x="19320" y="8613"/>
                    <a:pt x="20615" y="12262"/>
                    <a:pt x="21600" y="16544"/>
                  </a:cubicBezTo>
                  <a:cubicBezTo>
                    <a:pt x="19235" y="6172"/>
                    <a:pt x="15151" y="-68"/>
                    <a:pt x="10776" y="8"/>
                  </a:cubicBezTo>
                  <a:close/>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46" name="Google Shape;3646;p162"/>
            <p:cNvSpPr/>
            <p:nvPr/>
          </p:nvSpPr>
          <p:spPr>
            <a:xfrm>
              <a:off x="92720" y="54087"/>
              <a:ext cx="146826" cy="27697"/>
            </a:xfrm>
            <a:custGeom>
              <a:avLst/>
              <a:gdLst/>
              <a:ahLst/>
              <a:cxnLst/>
              <a:rect l="l" t="t" r="r" b="b"/>
              <a:pathLst>
                <a:path w="21600" h="16197" extrusionOk="0">
                  <a:moveTo>
                    <a:pt x="21600" y="16197"/>
                  </a:moveTo>
                  <a:cubicBezTo>
                    <a:pt x="15425" y="-5364"/>
                    <a:pt x="6186" y="-5403"/>
                    <a:pt x="0" y="16107"/>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47" name="Google Shape;3647;p162"/>
            <p:cNvSpPr/>
            <p:nvPr/>
          </p:nvSpPr>
          <p:spPr>
            <a:xfrm>
              <a:off x="117020" y="95795"/>
              <a:ext cx="98334" cy="20951"/>
            </a:xfrm>
            <a:custGeom>
              <a:avLst/>
              <a:gdLst/>
              <a:ahLst/>
              <a:cxnLst/>
              <a:rect l="l" t="t" r="r" b="b"/>
              <a:pathLst>
                <a:path w="21600" h="16147" extrusionOk="0">
                  <a:moveTo>
                    <a:pt x="0" y="16147"/>
                  </a:moveTo>
                  <a:cubicBezTo>
                    <a:pt x="5733" y="-4794"/>
                    <a:pt x="15216" y="-5453"/>
                    <a:pt x="21181" y="14675"/>
                  </a:cubicBezTo>
                  <a:cubicBezTo>
                    <a:pt x="21323" y="15156"/>
                    <a:pt x="21463" y="15647"/>
                    <a:pt x="21600" y="16147"/>
                  </a:cubicBez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648" name="Google Shape;3648;p162"/>
          <p:cNvGrpSpPr/>
          <p:nvPr/>
        </p:nvGrpSpPr>
        <p:grpSpPr>
          <a:xfrm>
            <a:off x="8896866" y="5111492"/>
            <a:ext cx="232902" cy="232903"/>
            <a:chOff x="-1" y="-1"/>
            <a:chExt cx="232902" cy="232903"/>
          </a:xfrm>
        </p:grpSpPr>
        <p:sp>
          <p:nvSpPr>
            <p:cNvPr id="3649" name="Google Shape;3649;p162"/>
            <p:cNvSpPr/>
            <p:nvPr/>
          </p:nvSpPr>
          <p:spPr>
            <a:xfrm>
              <a:off x="-1" y="56646"/>
              <a:ext cx="232902" cy="176256"/>
            </a:xfrm>
            <a:custGeom>
              <a:avLst/>
              <a:gdLst/>
              <a:ahLst/>
              <a:cxnLst/>
              <a:rect l="l" t="t" r="r" b="b"/>
              <a:pathLst>
                <a:path w="21600" h="21600" extrusionOk="0">
                  <a:moveTo>
                    <a:pt x="10800" y="0"/>
                  </a:moveTo>
                  <a:lnTo>
                    <a:pt x="21016" y="0"/>
                  </a:lnTo>
                  <a:cubicBezTo>
                    <a:pt x="21339" y="0"/>
                    <a:pt x="21600" y="345"/>
                    <a:pt x="21600" y="771"/>
                  </a:cubicBezTo>
                  <a:lnTo>
                    <a:pt x="21600" y="20829"/>
                  </a:lnTo>
                  <a:cubicBezTo>
                    <a:pt x="21600" y="21255"/>
                    <a:pt x="21339" y="21600"/>
                    <a:pt x="21016" y="21600"/>
                  </a:cubicBezTo>
                  <a:lnTo>
                    <a:pt x="10800" y="21600"/>
                  </a:lnTo>
                  <a:moveTo>
                    <a:pt x="10800" y="0"/>
                  </a:moveTo>
                  <a:lnTo>
                    <a:pt x="584" y="0"/>
                  </a:lnTo>
                  <a:cubicBezTo>
                    <a:pt x="261" y="0"/>
                    <a:pt x="0" y="345"/>
                    <a:pt x="0" y="771"/>
                  </a:cubicBezTo>
                  <a:lnTo>
                    <a:pt x="0" y="20829"/>
                  </a:lnTo>
                  <a:cubicBezTo>
                    <a:pt x="0" y="21255"/>
                    <a:pt x="261" y="21600"/>
                    <a:pt x="584" y="21600"/>
                  </a:cubicBezTo>
                  <a:lnTo>
                    <a:pt x="10800" y="2160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50" name="Google Shape;3650;p162"/>
            <p:cNvSpPr/>
            <p:nvPr/>
          </p:nvSpPr>
          <p:spPr>
            <a:xfrm>
              <a:off x="26750" y="-1"/>
              <a:ext cx="180954" cy="206118"/>
            </a:xfrm>
            <a:custGeom>
              <a:avLst/>
              <a:gdLst/>
              <a:ahLst/>
              <a:cxnLst/>
              <a:rect l="l" t="t" r="r" b="b"/>
              <a:pathLst>
                <a:path w="21600" h="21600" extrusionOk="0">
                  <a:moveTo>
                    <a:pt x="16717" y="0"/>
                  </a:moveTo>
                  <a:lnTo>
                    <a:pt x="10706" y="5606"/>
                  </a:lnTo>
                  <a:lnTo>
                    <a:pt x="4696" y="0"/>
                  </a:lnTo>
                  <a:moveTo>
                    <a:pt x="19722" y="10553"/>
                  </a:moveTo>
                  <a:cubicBezTo>
                    <a:pt x="18684" y="10553"/>
                    <a:pt x="17843" y="11291"/>
                    <a:pt x="17843" y="12202"/>
                  </a:cubicBezTo>
                  <a:cubicBezTo>
                    <a:pt x="17843" y="13112"/>
                    <a:pt x="18684" y="13850"/>
                    <a:pt x="19722" y="13850"/>
                  </a:cubicBezTo>
                  <a:cubicBezTo>
                    <a:pt x="20759" y="13850"/>
                    <a:pt x="21600" y="13112"/>
                    <a:pt x="21600" y="12202"/>
                  </a:cubicBezTo>
                  <a:cubicBezTo>
                    <a:pt x="21600" y="11291"/>
                    <a:pt x="20759" y="10553"/>
                    <a:pt x="19722" y="10553"/>
                  </a:cubicBezTo>
                  <a:close/>
                  <a:moveTo>
                    <a:pt x="21600" y="18137"/>
                  </a:moveTo>
                  <a:cubicBezTo>
                    <a:pt x="21600" y="19048"/>
                    <a:pt x="20759" y="19786"/>
                    <a:pt x="19722" y="19786"/>
                  </a:cubicBezTo>
                  <a:cubicBezTo>
                    <a:pt x="18684" y="19786"/>
                    <a:pt x="17843" y="19048"/>
                    <a:pt x="17843" y="18137"/>
                  </a:cubicBezTo>
                  <a:cubicBezTo>
                    <a:pt x="17843" y="17227"/>
                    <a:pt x="18684" y="16489"/>
                    <a:pt x="19722" y="16489"/>
                  </a:cubicBezTo>
                  <a:cubicBezTo>
                    <a:pt x="20759" y="16489"/>
                    <a:pt x="21600" y="17227"/>
                    <a:pt x="21600" y="18137"/>
                  </a:cubicBezTo>
                  <a:close/>
                  <a:moveTo>
                    <a:pt x="16717" y="21600"/>
                  </a:moveTo>
                  <a:lnTo>
                    <a:pt x="0" y="21600"/>
                  </a:lnTo>
                  <a:moveTo>
                    <a:pt x="0" y="18962"/>
                  </a:moveTo>
                  <a:lnTo>
                    <a:pt x="0" y="8739"/>
                  </a:lnTo>
                  <a:lnTo>
                    <a:pt x="16717" y="8739"/>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651" name="Google Shape;3651;p162"/>
          <p:cNvGrpSpPr/>
          <p:nvPr/>
        </p:nvGrpSpPr>
        <p:grpSpPr>
          <a:xfrm>
            <a:off x="10685876" y="4473096"/>
            <a:ext cx="280044" cy="280085"/>
            <a:chOff x="-1" y="-1"/>
            <a:chExt cx="280044" cy="280085"/>
          </a:xfrm>
        </p:grpSpPr>
        <p:sp>
          <p:nvSpPr>
            <p:cNvPr id="3652" name="Google Shape;3652;p162"/>
            <p:cNvSpPr/>
            <p:nvPr/>
          </p:nvSpPr>
          <p:spPr>
            <a:xfrm>
              <a:off x="-1" y="68134"/>
              <a:ext cx="280044" cy="211950"/>
            </a:xfrm>
            <a:custGeom>
              <a:avLst/>
              <a:gdLst/>
              <a:ahLst/>
              <a:cxnLst/>
              <a:rect l="l" t="t" r="r" b="b"/>
              <a:pathLst>
                <a:path w="21600" h="21600" extrusionOk="0">
                  <a:moveTo>
                    <a:pt x="10800" y="0"/>
                  </a:moveTo>
                  <a:lnTo>
                    <a:pt x="21016" y="0"/>
                  </a:lnTo>
                  <a:cubicBezTo>
                    <a:pt x="21339" y="0"/>
                    <a:pt x="21600" y="345"/>
                    <a:pt x="21600" y="771"/>
                  </a:cubicBezTo>
                  <a:lnTo>
                    <a:pt x="21600" y="20829"/>
                  </a:lnTo>
                  <a:cubicBezTo>
                    <a:pt x="21600" y="21255"/>
                    <a:pt x="21339" y="21600"/>
                    <a:pt x="21016" y="21600"/>
                  </a:cubicBezTo>
                  <a:lnTo>
                    <a:pt x="10800" y="21600"/>
                  </a:lnTo>
                  <a:moveTo>
                    <a:pt x="10800" y="0"/>
                  </a:moveTo>
                  <a:lnTo>
                    <a:pt x="584" y="0"/>
                  </a:lnTo>
                  <a:cubicBezTo>
                    <a:pt x="261" y="0"/>
                    <a:pt x="0" y="345"/>
                    <a:pt x="0" y="771"/>
                  </a:cubicBezTo>
                  <a:lnTo>
                    <a:pt x="0" y="20829"/>
                  </a:lnTo>
                  <a:cubicBezTo>
                    <a:pt x="0" y="21255"/>
                    <a:pt x="261" y="21600"/>
                    <a:pt x="584" y="21600"/>
                  </a:cubicBezTo>
                  <a:lnTo>
                    <a:pt x="10800" y="21600"/>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53" name="Google Shape;3653;p162"/>
            <p:cNvSpPr/>
            <p:nvPr/>
          </p:nvSpPr>
          <p:spPr>
            <a:xfrm>
              <a:off x="32166" y="-1"/>
              <a:ext cx="217620" cy="247914"/>
            </a:xfrm>
            <a:custGeom>
              <a:avLst/>
              <a:gdLst/>
              <a:ahLst/>
              <a:cxnLst/>
              <a:rect l="l" t="t" r="r" b="b"/>
              <a:pathLst>
                <a:path w="21600" h="21600" extrusionOk="0">
                  <a:moveTo>
                    <a:pt x="16717" y="0"/>
                  </a:moveTo>
                  <a:lnTo>
                    <a:pt x="10706" y="5606"/>
                  </a:lnTo>
                  <a:lnTo>
                    <a:pt x="4696" y="0"/>
                  </a:lnTo>
                  <a:moveTo>
                    <a:pt x="19722" y="10553"/>
                  </a:moveTo>
                  <a:cubicBezTo>
                    <a:pt x="18684" y="10553"/>
                    <a:pt x="17843" y="11291"/>
                    <a:pt x="17843" y="12202"/>
                  </a:cubicBezTo>
                  <a:cubicBezTo>
                    <a:pt x="17843" y="13112"/>
                    <a:pt x="18684" y="13850"/>
                    <a:pt x="19722" y="13850"/>
                  </a:cubicBezTo>
                  <a:cubicBezTo>
                    <a:pt x="20759" y="13850"/>
                    <a:pt x="21600" y="13112"/>
                    <a:pt x="21600" y="12202"/>
                  </a:cubicBezTo>
                  <a:cubicBezTo>
                    <a:pt x="21600" y="11291"/>
                    <a:pt x="20759" y="10553"/>
                    <a:pt x="19722" y="10553"/>
                  </a:cubicBezTo>
                  <a:close/>
                  <a:moveTo>
                    <a:pt x="21600" y="18137"/>
                  </a:moveTo>
                  <a:cubicBezTo>
                    <a:pt x="21600" y="19048"/>
                    <a:pt x="20759" y="19786"/>
                    <a:pt x="19722" y="19786"/>
                  </a:cubicBezTo>
                  <a:cubicBezTo>
                    <a:pt x="18684" y="19786"/>
                    <a:pt x="17843" y="19048"/>
                    <a:pt x="17843" y="18137"/>
                  </a:cubicBezTo>
                  <a:cubicBezTo>
                    <a:pt x="17843" y="17227"/>
                    <a:pt x="18684" y="16489"/>
                    <a:pt x="19722" y="16489"/>
                  </a:cubicBezTo>
                  <a:cubicBezTo>
                    <a:pt x="20759" y="16489"/>
                    <a:pt x="21600" y="17227"/>
                    <a:pt x="21600" y="18137"/>
                  </a:cubicBezTo>
                  <a:close/>
                  <a:moveTo>
                    <a:pt x="16717" y="21600"/>
                  </a:moveTo>
                  <a:lnTo>
                    <a:pt x="0" y="21600"/>
                  </a:lnTo>
                  <a:moveTo>
                    <a:pt x="0" y="18962"/>
                  </a:moveTo>
                  <a:lnTo>
                    <a:pt x="0" y="8739"/>
                  </a:lnTo>
                  <a:lnTo>
                    <a:pt x="16717" y="8739"/>
                  </a:lnTo>
                </a:path>
              </a:pathLst>
            </a:custGeom>
            <a:noFill/>
            <a:ln w="127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654" name="Google Shape;3654;p162"/>
          <p:cNvGrpSpPr/>
          <p:nvPr/>
        </p:nvGrpSpPr>
        <p:grpSpPr>
          <a:xfrm>
            <a:off x="5913877" y="4365309"/>
            <a:ext cx="330144" cy="330176"/>
            <a:chOff x="-1" y="0"/>
            <a:chExt cx="330144" cy="330176"/>
          </a:xfrm>
        </p:grpSpPr>
        <p:sp>
          <p:nvSpPr>
            <p:cNvPr id="3655" name="Google Shape;3655;p162"/>
            <p:cNvSpPr/>
            <p:nvPr/>
          </p:nvSpPr>
          <p:spPr>
            <a:xfrm>
              <a:off x="31230" y="0"/>
              <a:ext cx="115992" cy="107082"/>
            </a:xfrm>
            <a:custGeom>
              <a:avLst/>
              <a:gdLst/>
              <a:ahLst/>
              <a:cxnLst/>
              <a:rect l="l" t="t" r="r" b="b"/>
              <a:pathLst>
                <a:path w="21600" h="21600" extrusionOk="0">
                  <a:moveTo>
                    <a:pt x="0" y="21600"/>
                  </a:moveTo>
                  <a:lnTo>
                    <a:pt x="0" y="11700"/>
                  </a:lnTo>
                  <a:cubicBezTo>
                    <a:pt x="0" y="5013"/>
                    <a:pt x="4569" y="0"/>
                    <a:pt x="10800" y="0"/>
                  </a:cubicBezTo>
                  <a:cubicBezTo>
                    <a:pt x="17031" y="0"/>
                    <a:pt x="21600" y="5013"/>
                    <a:pt x="21600" y="11700"/>
                  </a:cubicBezTo>
                  <a:lnTo>
                    <a:pt x="21600" y="21600"/>
                  </a:ln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56" name="Google Shape;3656;p162"/>
            <p:cNvSpPr/>
            <p:nvPr/>
          </p:nvSpPr>
          <p:spPr>
            <a:xfrm>
              <a:off x="-1" y="107076"/>
              <a:ext cx="169560" cy="147258"/>
            </a:xfrm>
            <a:custGeom>
              <a:avLst/>
              <a:gdLst/>
              <a:ahLst/>
              <a:cxnLst/>
              <a:rect l="l" t="t" r="r" b="b"/>
              <a:pathLst>
                <a:path w="21600" h="21600" extrusionOk="0">
                  <a:moveTo>
                    <a:pt x="15347" y="21600"/>
                  </a:moveTo>
                  <a:lnTo>
                    <a:pt x="853" y="21600"/>
                  </a:lnTo>
                  <a:cubicBezTo>
                    <a:pt x="400" y="21552"/>
                    <a:pt x="42" y="21139"/>
                    <a:pt x="0" y="20618"/>
                  </a:cubicBezTo>
                  <a:lnTo>
                    <a:pt x="0" y="982"/>
                  </a:lnTo>
                  <a:cubicBezTo>
                    <a:pt x="42" y="461"/>
                    <a:pt x="400" y="48"/>
                    <a:pt x="853" y="0"/>
                  </a:cubicBezTo>
                  <a:lnTo>
                    <a:pt x="21600" y="0"/>
                  </a:lnTo>
                </a:path>
              </a:pathLst>
            </a:custGeom>
            <a:noFill/>
            <a:ln w="9525" cap="rnd" cmpd="sng">
              <a:solidFill>
                <a:srgbClr val="FFFFFF"/>
              </a:solidFill>
              <a:prstDash val="solid"/>
              <a:miter lim="8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57" name="Google Shape;3657;p162"/>
            <p:cNvSpPr/>
            <p:nvPr/>
          </p:nvSpPr>
          <p:spPr>
            <a:xfrm>
              <a:off x="-1" y="107076"/>
              <a:ext cx="169560" cy="147258"/>
            </a:xfrm>
            <a:custGeom>
              <a:avLst/>
              <a:gdLst/>
              <a:ahLst/>
              <a:cxnLst/>
              <a:rect l="l" t="t" r="r" b="b"/>
              <a:pathLst>
                <a:path w="21600" h="21600" extrusionOk="0">
                  <a:moveTo>
                    <a:pt x="15347" y="21600"/>
                  </a:moveTo>
                  <a:lnTo>
                    <a:pt x="853" y="21600"/>
                  </a:lnTo>
                  <a:cubicBezTo>
                    <a:pt x="400" y="21552"/>
                    <a:pt x="42" y="21139"/>
                    <a:pt x="0" y="20618"/>
                  </a:cubicBezTo>
                  <a:lnTo>
                    <a:pt x="0" y="982"/>
                  </a:lnTo>
                  <a:cubicBezTo>
                    <a:pt x="42" y="461"/>
                    <a:pt x="400" y="48"/>
                    <a:pt x="853" y="0"/>
                  </a:cubicBezTo>
                  <a:lnTo>
                    <a:pt x="21600" y="0"/>
                  </a:ln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58" name="Google Shape;3658;p162"/>
            <p:cNvSpPr/>
            <p:nvPr/>
          </p:nvSpPr>
          <p:spPr>
            <a:xfrm>
              <a:off x="66922" y="138306"/>
              <a:ext cx="44604" cy="80298"/>
            </a:xfrm>
            <a:custGeom>
              <a:avLst/>
              <a:gdLst/>
              <a:ahLst/>
              <a:cxnLst/>
              <a:rect l="l" t="t" r="r" b="b"/>
              <a:pathLst>
                <a:path w="21600" h="21600" extrusionOk="0">
                  <a:moveTo>
                    <a:pt x="0" y="21600"/>
                  </a:moveTo>
                  <a:lnTo>
                    <a:pt x="21600" y="21600"/>
                  </a:lnTo>
                  <a:lnTo>
                    <a:pt x="16287" y="8892"/>
                  </a:lnTo>
                  <a:cubicBezTo>
                    <a:pt x="18732" y="8017"/>
                    <a:pt x="20222" y="6518"/>
                    <a:pt x="20250" y="4902"/>
                  </a:cubicBezTo>
                  <a:cubicBezTo>
                    <a:pt x="20250" y="2196"/>
                    <a:pt x="16016" y="0"/>
                    <a:pt x="10800" y="0"/>
                  </a:cubicBezTo>
                  <a:cubicBezTo>
                    <a:pt x="5584" y="0"/>
                    <a:pt x="1350" y="2196"/>
                    <a:pt x="1350" y="4902"/>
                  </a:cubicBezTo>
                  <a:cubicBezTo>
                    <a:pt x="1378" y="6518"/>
                    <a:pt x="2868" y="8017"/>
                    <a:pt x="5313" y="8892"/>
                  </a:cubicBezTo>
                  <a:lnTo>
                    <a:pt x="0" y="21600"/>
                  </a:ln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59" name="Google Shape;3659;p162"/>
            <p:cNvSpPr/>
            <p:nvPr/>
          </p:nvSpPr>
          <p:spPr>
            <a:xfrm>
              <a:off x="156152" y="124922"/>
              <a:ext cx="173988" cy="205254"/>
            </a:xfrm>
            <a:custGeom>
              <a:avLst/>
              <a:gdLst/>
              <a:ahLst/>
              <a:cxnLst/>
              <a:rect l="l" t="t" r="r" b="b"/>
              <a:pathLst>
                <a:path w="21600" h="21600" extrusionOk="0">
                  <a:moveTo>
                    <a:pt x="21600" y="4226"/>
                  </a:moveTo>
                  <a:cubicBezTo>
                    <a:pt x="21600" y="1831"/>
                    <a:pt x="16953" y="0"/>
                    <a:pt x="10800" y="0"/>
                  </a:cubicBezTo>
                  <a:cubicBezTo>
                    <a:pt x="4647" y="0"/>
                    <a:pt x="0" y="1831"/>
                    <a:pt x="0" y="4226"/>
                  </a:cubicBezTo>
                  <a:lnTo>
                    <a:pt x="0" y="17374"/>
                  </a:lnTo>
                  <a:cubicBezTo>
                    <a:pt x="0" y="19769"/>
                    <a:pt x="4647" y="21600"/>
                    <a:pt x="10800" y="21600"/>
                  </a:cubicBezTo>
                  <a:cubicBezTo>
                    <a:pt x="16953" y="21600"/>
                    <a:pt x="21600" y="19769"/>
                    <a:pt x="21600" y="17374"/>
                  </a:cubicBezTo>
                  <a:lnTo>
                    <a:pt x="21600" y="4226"/>
                  </a:ln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60" name="Google Shape;3660;p162"/>
            <p:cNvSpPr/>
            <p:nvPr/>
          </p:nvSpPr>
          <p:spPr>
            <a:xfrm>
              <a:off x="185153" y="225306"/>
              <a:ext cx="144990" cy="42390"/>
            </a:xfrm>
            <a:custGeom>
              <a:avLst/>
              <a:gdLst/>
              <a:ahLst/>
              <a:cxnLst/>
              <a:rect l="l" t="t" r="r" b="b"/>
              <a:pathLst>
                <a:path w="21600" h="21600" extrusionOk="0">
                  <a:moveTo>
                    <a:pt x="0" y="15916"/>
                  </a:moveTo>
                  <a:cubicBezTo>
                    <a:pt x="2754" y="19604"/>
                    <a:pt x="5683" y="21531"/>
                    <a:pt x="8640" y="21600"/>
                  </a:cubicBezTo>
                  <a:cubicBezTo>
                    <a:pt x="16024" y="21600"/>
                    <a:pt x="21600" y="11596"/>
                    <a:pt x="21600" y="0"/>
                  </a:cubicBez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61" name="Google Shape;3661;p162"/>
            <p:cNvSpPr/>
            <p:nvPr/>
          </p:nvSpPr>
          <p:spPr>
            <a:xfrm>
              <a:off x="185153" y="165075"/>
              <a:ext cx="144990" cy="42390"/>
            </a:xfrm>
            <a:custGeom>
              <a:avLst/>
              <a:gdLst/>
              <a:ahLst/>
              <a:cxnLst/>
              <a:rect l="l" t="t" r="r" b="b"/>
              <a:pathLst>
                <a:path w="21600" h="21600" extrusionOk="0">
                  <a:moveTo>
                    <a:pt x="0" y="17053"/>
                  </a:moveTo>
                  <a:cubicBezTo>
                    <a:pt x="2326" y="20156"/>
                    <a:pt x="5347" y="21600"/>
                    <a:pt x="8640" y="21600"/>
                  </a:cubicBezTo>
                  <a:cubicBezTo>
                    <a:pt x="16024" y="21600"/>
                    <a:pt x="21600" y="11596"/>
                    <a:pt x="21600" y="0"/>
                  </a:cubicBez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pic>
        <p:nvPicPr>
          <p:cNvPr id="3662" name="Google Shape;3662;p162" descr="Google Shape;13325;p597"/>
          <p:cNvPicPr preferRelativeResize="0"/>
          <p:nvPr/>
        </p:nvPicPr>
        <p:blipFill rotWithShape="1">
          <a:blip r:embed="rId6">
            <a:alphaModFix/>
          </a:blip>
          <a:srcRect/>
          <a:stretch/>
        </p:blipFill>
        <p:spPr>
          <a:xfrm>
            <a:off x="4439399" y="4157117"/>
            <a:ext cx="3339302" cy="275286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6"/>
        <p:cNvGrpSpPr/>
        <p:nvPr/>
      </p:nvGrpSpPr>
      <p:grpSpPr>
        <a:xfrm>
          <a:off x="0" y="0"/>
          <a:ext cx="0" cy="0"/>
          <a:chOff x="0" y="0"/>
          <a:chExt cx="0" cy="0"/>
        </a:xfrm>
      </p:grpSpPr>
      <p:sp>
        <p:nvSpPr>
          <p:cNvPr id="3667" name="Google Shape;3667;p163"/>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FFFFFF"/>
              </a:buClr>
              <a:buSzPts val="3600"/>
              <a:buFont typeface="Exo 2"/>
              <a:buNone/>
            </a:pPr>
            <a:r>
              <a:rPr lang="en-US" dirty="0">
                <a:solidFill>
                  <a:srgbClr val="FFFFFF"/>
                </a:solidFill>
              </a:rPr>
              <a:t>AbiliTec by the Numbers</a:t>
            </a:r>
            <a:endParaRPr dirty="0"/>
          </a:p>
        </p:txBody>
      </p:sp>
      <p:grpSp>
        <p:nvGrpSpPr>
          <p:cNvPr id="3668" name="Google Shape;3668;p163"/>
          <p:cNvGrpSpPr/>
          <p:nvPr/>
        </p:nvGrpSpPr>
        <p:grpSpPr>
          <a:xfrm>
            <a:off x="4418392" y="1931116"/>
            <a:ext cx="318600" cy="441916"/>
            <a:chOff x="-1" y="0"/>
            <a:chExt cx="318600" cy="441916"/>
          </a:xfrm>
        </p:grpSpPr>
        <p:sp>
          <p:nvSpPr>
            <p:cNvPr id="3669" name="Google Shape;3669;p163"/>
            <p:cNvSpPr/>
            <p:nvPr/>
          </p:nvSpPr>
          <p:spPr>
            <a:xfrm>
              <a:off x="59095" y="369988"/>
              <a:ext cx="200394" cy="71928"/>
            </a:xfrm>
            <a:custGeom>
              <a:avLst/>
              <a:gdLst/>
              <a:ahLst/>
              <a:cxnLst/>
              <a:rect l="l" t="t" r="r" b="b"/>
              <a:pathLst>
                <a:path w="21600" h="21600" extrusionOk="0">
                  <a:moveTo>
                    <a:pt x="0" y="0"/>
                  </a:moveTo>
                  <a:lnTo>
                    <a:pt x="19662" y="0"/>
                  </a:lnTo>
                  <a:cubicBezTo>
                    <a:pt x="20725" y="50"/>
                    <a:pt x="21582" y="2438"/>
                    <a:pt x="21600" y="5400"/>
                  </a:cubicBezTo>
                  <a:cubicBezTo>
                    <a:pt x="21582" y="8362"/>
                    <a:pt x="20725" y="10750"/>
                    <a:pt x="19662" y="10800"/>
                  </a:cubicBezTo>
                  <a:lnTo>
                    <a:pt x="3600" y="10800"/>
                  </a:lnTo>
                  <a:cubicBezTo>
                    <a:pt x="2570" y="10800"/>
                    <a:pt x="1836" y="13114"/>
                    <a:pt x="1836" y="16061"/>
                  </a:cubicBezTo>
                  <a:lnTo>
                    <a:pt x="1836" y="16246"/>
                  </a:lnTo>
                  <a:cubicBezTo>
                    <a:pt x="1836" y="19201"/>
                    <a:pt x="2570" y="21600"/>
                    <a:pt x="3600" y="21600"/>
                  </a:cubicBezTo>
                  <a:lnTo>
                    <a:pt x="18000" y="21600"/>
                  </a:lnTo>
                </a:path>
              </a:pathLst>
            </a:custGeom>
            <a:noFill/>
            <a:ln w="19050" cap="rnd" cmpd="sng">
              <a:solidFill>
                <a:srgbClr val="333F48"/>
              </a:solidFill>
              <a:prstDash val="solid"/>
              <a:miter lim="8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670" name="Google Shape;3670;p163"/>
            <p:cNvSpPr/>
            <p:nvPr/>
          </p:nvSpPr>
          <p:spPr>
            <a:xfrm>
              <a:off x="-1" y="0"/>
              <a:ext cx="318600" cy="331452"/>
            </a:xfrm>
            <a:custGeom>
              <a:avLst/>
              <a:gdLst/>
              <a:ahLst/>
              <a:cxnLst/>
              <a:rect l="l" t="t" r="r" b="b"/>
              <a:pathLst>
                <a:path w="21600" h="21600" extrusionOk="0">
                  <a:moveTo>
                    <a:pt x="10800" y="0"/>
                  </a:moveTo>
                  <a:cubicBezTo>
                    <a:pt x="16764" y="0"/>
                    <a:pt x="21600" y="4313"/>
                    <a:pt x="21600" y="10047"/>
                  </a:cubicBezTo>
                  <a:cubicBezTo>
                    <a:pt x="21600" y="12687"/>
                    <a:pt x="20626" y="14663"/>
                    <a:pt x="18813" y="16577"/>
                  </a:cubicBezTo>
                  <a:cubicBezTo>
                    <a:pt x="17304" y="18167"/>
                    <a:pt x="16548" y="19256"/>
                    <a:pt x="16548" y="21600"/>
                  </a:cubicBezTo>
                  <a:lnTo>
                    <a:pt x="5052" y="21600"/>
                  </a:lnTo>
                  <a:cubicBezTo>
                    <a:pt x="5052" y="19256"/>
                    <a:pt x="4296" y="18167"/>
                    <a:pt x="2787" y="16577"/>
                  </a:cubicBezTo>
                  <a:cubicBezTo>
                    <a:pt x="974" y="14663"/>
                    <a:pt x="0" y="12687"/>
                    <a:pt x="0" y="10047"/>
                  </a:cubicBezTo>
                  <a:cubicBezTo>
                    <a:pt x="0" y="4313"/>
                    <a:pt x="4836" y="0"/>
                    <a:pt x="10800" y="0"/>
                  </a:cubicBezTo>
                  <a:close/>
                </a:path>
              </a:pathLst>
            </a:custGeom>
            <a:noFill/>
            <a:ln w="19050" cap="rnd" cmpd="sng">
              <a:solidFill>
                <a:srgbClr val="333F4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671" name="Google Shape;3671;p163"/>
          <p:cNvGrpSpPr/>
          <p:nvPr/>
        </p:nvGrpSpPr>
        <p:grpSpPr>
          <a:xfrm>
            <a:off x="4300382" y="1565000"/>
            <a:ext cx="3614700" cy="2216100"/>
            <a:chOff x="0" y="0"/>
            <a:chExt cx="3614700" cy="2216100"/>
          </a:xfrm>
        </p:grpSpPr>
        <p:sp>
          <p:nvSpPr>
            <p:cNvPr id="3672" name="Google Shape;3672;p163"/>
            <p:cNvSpPr/>
            <p:nvPr/>
          </p:nvSpPr>
          <p:spPr>
            <a:xfrm>
              <a:off x="0" y="0"/>
              <a:ext cx="3614700" cy="2216100"/>
            </a:xfrm>
            <a:prstGeom prst="roundRect">
              <a:avLst>
                <a:gd name="adj" fmla="val 4297"/>
              </a:avLst>
            </a:prstGeom>
            <a:solidFill>
              <a:srgbClr val="8DC6E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4C97"/>
                </a:buClr>
                <a:buSzPts val="2000"/>
                <a:buFont typeface="Exo 2"/>
                <a:buNone/>
              </a:pPr>
              <a:endParaRPr sz="2000" b="1" i="0" u="none" strike="noStrike" cap="none" dirty="0">
                <a:solidFill>
                  <a:srgbClr val="004C97"/>
                </a:solidFill>
                <a:latin typeface="Exo 2"/>
                <a:ea typeface="Exo 2"/>
                <a:cs typeface="Exo 2"/>
                <a:sym typeface="Exo 2"/>
              </a:endParaRPr>
            </a:p>
          </p:txBody>
        </p:sp>
        <p:sp>
          <p:nvSpPr>
            <p:cNvPr id="3673" name="Google Shape;3673;p163"/>
            <p:cNvSpPr txBox="1"/>
            <p:nvPr/>
          </p:nvSpPr>
          <p:spPr>
            <a:xfrm>
              <a:off x="119340" y="254624"/>
              <a:ext cx="3375900" cy="14160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3865"/>
                </a:buClr>
                <a:buSzPts val="2000"/>
                <a:buFont typeface="Exo 2"/>
                <a:buNone/>
              </a:pPr>
              <a:r>
                <a:rPr lang="en-US" sz="2000" b="0" i="0" u="none" strike="noStrike" cap="none" dirty="0">
                  <a:solidFill>
                    <a:srgbClr val="003865"/>
                  </a:solidFill>
                  <a:latin typeface="Exo 2"/>
                  <a:ea typeface="Exo 2"/>
                  <a:cs typeface="Exo 2"/>
                  <a:sym typeface="Exo 2"/>
                </a:rPr>
                <a:t>More than </a:t>
              </a:r>
              <a:r>
                <a:rPr lang="en-US" sz="2000" b="1" i="0" u="none" strike="noStrike" cap="none" dirty="0">
                  <a:solidFill>
                    <a:srgbClr val="003865"/>
                  </a:solidFill>
                  <a:latin typeface="Exo 2"/>
                  <a:ea typeface="Exo 2"/>
                  <a:cs typeface="Exo 2"/>
                  <a:sym typeface="Exo 2"/>
                </a:rPr>
                <a:t>4 billion </a:t>
              </a:r>
              <a:r>
                <a:rPr lang="en-US" sz="2000" b="0" i="0" u="none" strike="noStrike" cap="none" dirty="0">
                  <a:solidFill>
                    <a:srgbClr val="003865"/>
                  </a:solidFill>
                  <a:latin typeface="Exo 2"/>
                  <a:ea typeface="Exo 2"/>
                  <a:cs typeface="Exo 2"/>
                  <a:sym typeface="Exo 2"/>
                </a:rPr>
                <a:t>entity representations of offline records</a:t>
              </a:r>
              <a:endParaRPr dirty="0"/>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04C97"/>
                </a:solidFill>
                <a:latin typeface="Exo 2"/>
                <a:ea typeface="Exo 2"/>
                <a:cs typeface="Exo 2"/>
                <a:sym typeface="Exo 2"/>
              </a:endParaRPr>
            </a:p>
          </p:txBody>
        </p:sp>
      </p:grpSp>
      <p:grpSp>
        <p:nvGrpSpPr>
          <p:cNvPr id="3674" name="Google Shape;3674;p163"/>
          <p:cNvGrpSpPr/>
          <p:nvPr/>
        </p:nvGrpSpPr>
        <p:grpSpPr>
          <a:xfrm>
            <a:off x="457200" y="1565000"/>
            <a:ext cx="3614700" cy="2216100"/>
            <a:chOff x="0" y="0"/>
            <a:chExt cx="3614700" cy="2216100"/>
          </a:xfrm>
        </p:grpSpPr>
        <p:sp>
          <p:nvSpPr>
            <p:cNvPr id="3675" name="Google Shape;3675;p163"/>
            <p:cNvSpPr/>
            <p:nvPr/>
          </p:nvSpPr>
          <p:spPr>
            <a:xfrm>
              <a:off x="0" y="0"/>
              <a:ext cx="3614700" cy="2216100"/>
            </a:xfrm>
            <a:prstGeom prst="roundRect">
              <a:avLst>
                <a:gd name="adj" fmla="val 4297"/>
              </a:avLst>
            </a:prstGeom>
            <a:solidFill>
              <a:srgbClr val="004C97"/>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5"/>
                </a:buClr>
                <a:buSzPts val="2000"/>
                <a:buFont typeface="Exo 2"/>
                <a:buNone/>
              </a:pPr>
              <a:endParaRPr sz="2000" b="0" i="0" u="none" strike="noStrike" cap="none" dirty="0">
                <a:solidFill>
                  <a:schemeClr val="accent5"/>
                </a:solidFill>
                <a:latin typeface="Exo 2"/>
                <a:ea typeface="Exo 2"/>
                <a:cs typeface="Exo 2"/>
                <a:sym typeface="Exo 2"/>
              </a:endParaRPr>
            </a:p>
          </p:txBody>
        </p:sp>
        <p:sp>
          <p:nvSpPr>
            <p:cNvPr id="3676" name="Google Shape;3676;p163"/>
            <p:cNvSpPr txBox="1"/>
            <p:nvPr/>
          </p:nvSpPr>
          <p:spPr>
            <a:xfrm>
              <a:off x="119340" y="254624"/>
              <a:ext cx="3375900" cy="14160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2000"/>
                <a:buFont typeface="Exo 2"/>
                <a:buNone/>
              </a:pPr>
              <a:r>
                <a:rPr lang="en-US" sz="2000" b="0" i="0" u="none" strike="noStrike" cap="none" dirty="0">
                  <a:solidFill>
                    <a:srgbClr val="FFFFFF"/>
                  </a:solidFill>
                  <a:latin typeface="Exo 2"/>
                  <a:ea typeface="Exo 2"/>
                  <a:cs typeface="Exo 2"/>
                  <a:sym typeface="Exo 2"/>
                </a:rPr>
                <a:t>Averages </a:t>
              </a:r>
              <a:r>
                <a:rPr lang="en-US" sz="2000" b="1" i="0" u="none" strike="noStrike" cap="none" dirty="0">
                  <a:solidFill>
                    <a:srgbClr val="FFFFFF"/>
                  </a:solidFill>
                  <a:latin typeface="Exo 2"/>
                  <a:ea typeface="Exo 2"/>
                  <a:cs typeface="Exo 2"/>
                  <a:sym typeface="Exo 2"/>
                </a:rPr>
                <a:t>12 PII </a:t>
              </a:r>
              <a:r>
                <a:rPr lang="en-US" sz="2000" b="0" i="0" u="none" strike="noStrike" cap="none" dirty="0">
                  <a:solidFill>
                    <a:srgbClr val="FFFFFF"/>
                  </a:solidFill>
                  <a:latin typeface="Exo 2"/>
                  <a:ea typeface="Exo 2"/>
                  <a:cs typeface="Exo 2"/>
                  <a:sym typeface="Exo 2"/>
                </a:rPr>
                <a:t>touch points per person including email, phone numbers, and postal</a:t>
              </a:r>
              <a:endParaRPr dirty="0"/>
            </a:p>
          </p:txBody>
        </p:sp>
      </p:grpSp>
      <p:grpSp>
        <p:nvGrpSpPr>
          <p:cNvPr id="3677" name="Google Shape;3677;p163"/>
          <p:cNvGrpSpPr/>
          <p:nvPr/>
        </p:nvGrpSpPr>
        <p:grpSpPr>
          <a:xfrm>
            <a:off x="8143557" y="3981625"/>
            <a:ext cx="3614700" cy="2216100"/>
            <a:chOff x="0" y="0"/>
            <a:chExt cx="3614700" cy="2216100"/>
          </a:xfrm>
        </p:grpSpPr>
        <p:sp>
          <p:nvSpPr>
            <p:cNvPr id="3678" name="Google Shape;3678;p163"/>
            <p:cNvSpPr/>
            <p:nvPr/>
          </p:nvSpPr>
          <p:spPr>
            <a:xfrm>
              <a:off x="0" y="0"/>
              <a:ext cx="3614700" cy="2216100"/>
            </a:xfrm>
            <a:prstGeom prst="roundRect">
              <a:avLst>
                <a:gd name="adj" fmla="val 4297"/>
              </a:avLst>
            </a:prstGeom>
            <a:solidFill>
              <a:srgbClr val="8DC6E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4C97"/>
                </a:buClr>
                <a:buSzPts val="2000"/>
                <a:buFont typeface="Exo 2"/>
                <a:buNone/>
              </a:pPr>
              <a:endParaRPr sz="2000" b="1" i="0" u="none" strike="noStrike" cap="none" dirty="0">
                <a:solidFill>
                  <a:srgbClr val="004C97"/>
                </a:solidFill>
                <a:latin typeface="Exo 2"/>
                <a:ea typeface="Exo 2"/>
                <a:cs typeface="Exo 2"/>
                <a:sym typeface="Exo 2"/>
              </a:endParaRPr>
            </a:p>
          </p:txBody>
        </p:sp>
        <p:sp>
          <p:nvSpPr>
            <p:cNvPr id="3679" name="Google Shape;3679;p163"/>
            <p:cNvSpPr txBox="1"/>
            <p:nvPr/>
          </p:nvSpPr>
          <p:spPr>
            <a:xfrm>
              <a:off x="119340" y="254624"/>
              <a:ext cx="3375900" cy="14160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3865"/>
                </a:buClr>
                <a:buSzPts val="2000"/>
                <a:buFont typeface="Exo 2"/>
                <a:buNone/>
              </a:pPr>
              <a:r>
                <a:rPr lang="en-US" sz="2000" b="0" i="0" u="none" strike="noStrike" cap="none" dirty="0">
                  <a:solidFill>
                    <a:srgbClr val="003865"/>
                  </a:solidFill>
                  <a:latin typeface="Exo 2"/>
                  <a:ea typeface="Exo 2"/>
                  <a:cs typeface="Exo 2"/>
                  <a:sym typeface="Exo 2"/>
                </a:rPr>
                <a:t>Core of </a:t>
              </a:r>
              <a:r>
                <a:rPr lang="en-US" sz="2000" b="1" i="0" u="none" strike="noStrike" cap="none" dirty="0">
                  <a:solidFill>
                    <a:srgbClr val="003865"/>
                  </a:solidFill>
                  <a:latin typeface="Exo 2"/>
                  <a:ea typeface="Exo 2"/>
                  <a:cs typeface="Exo 2"/>
                  <a:sym typeface="Exo 2"/>
                </a:rPr>
                <a:t>IDL</a:t>
              </a:r>
              <a:r>
                <a:rPr lang="en-US" sz="2000" b="0" i="0" u="none" strike="noStrike" cap="none" dirty="0">
                  <a:solidFill>
                    <a:srgbClr val="003865"/>
                  </a:solidFill>
                  <a:latin typeface="Exo 2"/>
                  <a:ea typeface="Exo 2"/>
                  <a:cs typeface="Exo 2"/>
                  <a:sym typeface="Exo 2"/>
                </a:rPr>
                <a:t> for digital activation and measurement</a:t>
              </a:r>
              <a:endParaRPr dirty="0"/>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04C97"/>
                </a:solidFill>
                <a:latin typeface="Exo 2"/>
                <a:ea typeface="Exo 2"/>
                <a:cs typeface="Exo 2"/>
                <a:sym typeface="Exo 2"/>
              </a:endParaRPr>
            </a:p>
          </p:txBody>
        </p:sp>
      </p:grpSp>
      <p:grpSp>
        <p:nvGrpSpPr>
          <p:cNvPr id="3680" name="Google Shape;3680;p163"/>
          <p:cNvGrpSpPr/>
          <p:nvPr/>
        </p:nvGrpSpPr>
        <p:grpSpPr>
          <a:xfrm>
            <a:off x="8143550" y="1565000"/>
            <a:ext cx="3614700" cy="2216100"/>
            <a:chOff x="0" y="0"/>
            <a:chExt cx="3614700" cy="2216100"/>
          </a:xfrm>
        </p:grpSpPr>
        <p:sp>
          <p:nvSpPr>
            <p:cNvPr id="3681" name="Google Shape;3681;p163"/>
            <p:cNvSpPr/>
            <p:nvPr/>
          </p:nvSpPr>
          <p:spPr>
            <a:xfrm>
              <a:off x="0" y="0"/>
              <a:ext cx="3614700" cy="2216100"/>
            </a:xfrm>
            <a:prstGeom prst="roundRect">
              <a:avLst>
                <a:gd name="adj" fmla="val 4297"/>
              </a:avLst>
            </a:prstGeom>
            <a:solidFill>
              <a:srgbClr val="004C97"/>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Exo 2"/>
                <a:buNone/>
              </a:pPr>
              <a:endParaRPr sz="2000" b="1" i="0" u="none" strike="noStrike" cap="none" dirty="0">
                <a:solidFill>
                  <a:srgbClr val="FFFFFF"/>
                </a:solidFill>
                <a:latin typeface="Exo 2"/>
                <a:ea typeface="Exo 2"/>
                <a:cs typeface="Exo 2"/>
                <a:sym typeface="Exo 2"/>
              </a:endParaRPr>
            </a:p>
          </p:txBody>
        </p:sp>
        <p:sp>
          <p:nvSpPr>
            <p:cNvPr id="3682" name="Google Shape;3682;p163"/>
            <p:cNvSpPr txBox="1"/>
            <p:nvPr/>
          </p:nvSpPr>
          <p:spPr>
            <a:xfrm>
              <a:off x="119340" y="254624"/>
              <a:ext cx="3375900" cy="14160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2000"/>
                <a:buFont typeface="Exo 2"/>
                <a:buNone/>
              </a:pPr>
              <a:r>
                <a:rPr lang="en-US" sz="2000" b="0" i="0" u="none" strike="noStrike" cap="none" dirty="0">
                  <a:solidFill>
                    <a:srgbClr val="FFFFFF"/>
                  </a:solidFill>
                  <a:latin typeface="Exo 2"/>
                  <a:ea typeface="Exo 2"/>
                  <a:cs typeface="Exo 2"/>
                  <a:sym typeface="Exo 2"/>
                </a:rPr>
                <a:t>Email touchpoint covers over </a:t>
              </a:r>
              <a:r>
                <a:rPr lang="en-US" sz="2000" b="1" i="0" u="none" strike="noStrike" cap="none" dirty="0">
                  <a:solidFill>
                    <a:srgbClr val="FFFFFF"/>
                  </a:solidFill>
                  <a:latin typeface="Exo 2"/>
                  <a:ea typeface="Exo 2"/>
                  <a:cs typeface="Exo 2"/>
                  <a:sym typeface="Exo 2"/>
                </a:rPr>
                <a:t>2.5 billion</a:t>
              </a:r>
              <a:r>
                <a:rPr lang="en-US" sz="2000" b="0" i="0" u="none" strike="noStrike" cap="none" dirty="0">
                  <a:solidFill>
                    <a:srgbClr val="FFFFFF"/>
                  </a:solidFill>
                  <a:latin typeface="Exo 2"/>
                  <a:ea typeface="Exo 2"/>
                  <a:cs typeface="Exo 2"/>
                  <a:sym typeface="Exo 2"/>
                </a:rPr>
                <a:t> email addresses</a:t>
              </a:r>
              <a:endParaRPr dirty="0"/>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Exo 2"/>
                <a:ea typeface="Exo 2"/>
                <a:cs typeface="Exo 2"/>
                <a:sym typeface="Exo 2"/>
              </a:endParaRPr>
            </a:p>
          </p:txBody>
        </p:sp>
      </p:grpSp>
      <p:grpSp>
        <p:nvGrpSpPr>
          <p:cNvPr id="3683" name="Google Shape;3683;p163"/>
          <p:cNvGrpSpPr/>
          <p:nvPr/>
        </p:nvGrpSpPr>
        <p:grpSpPr>
          <a:xfrm>
            <a:off x="4300375" y="3981625"/>
            <a:ext cx="3614700" cy="2216100"/>
            <a:chOff x="0" y="0"/>
            <a:chExt cx="3614700" cy="2216100"/>
          </a:xfrm>
        </p:grpSpPr>
        <p:sp>
          <p:nvSpPr>
            <p:cNvPr id="3684" name="Google Shape;3684;p163"/>
            <p:cNvSpPr/>
            <p:nvPr/>
          </p:nvSpPr>
          <p:spPr>
            <a:xfrm>
              <a:off x="0" y="0"/>
              <a:ext cx="3614700" cy="2216100"/>
            </a:xfrm>
            <a:prstGeom prst="roundRect">
              <a:avLst>
                <a:gd name="adj" fmla="val 4297"/>
              </a:avLst>
            </a:prstGeom>
            <a:solidFill>
              <a:srgbClr val="004C97"/>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5"/>
                </a:buClr>
                <a:buSzPts val="2000"/>
                <a:buFont typeface="Exo 2"/>
                <a:buNone/>
              </a:pPr>
              <a:endParaRPr sz="2000" b="0" i="0" u="none" strike="noStrike" cap="none" dirty="0">
                <a:solidFill>
                  <a:schemeClr val="accent5"/>
                </a:solidFill>
                <a:latin typeface="Exo 2"/>
                <a:ea typeface="Exo 2"/>
                <a:cs typeface="Exo 2"/>
                <a:sym typeface="Exo 2"/>
              </a:endParaRPr>
            </a:p>
          </p:txBody>
        </p:sp>
        <p:sp>
          <p:nvSpPr>
            <p:cNvPr id="3685" name="Google Shape;3685;p163"/>
            <p:cNvSpPr txBox="1"/>
            <p:nvPr/>
          </p:nvSpPr>
          <p:spPr>
            <a:xfrm>
              <a:off x="119340" y="254624"/>
              <a:ext cx="3467400" cy="14160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2000"/>
                <a:buFont typeface="Exo 2"/>
                <a:buNone/>
              </a:pPr>
              <a:r>
                <a:rPr lang="en-US" sz="2000" b="0" i="0" u="none" strike="noStrike" cap="none" dirty="0">
                  <a:solidFill>
                    <a:srgbClr val="FFFFFF"/>
                  </a:solidFill>
                  <a:latin typeface="Exo 2"/>
                  <a:ea typeface="Exo 2"/>
                  <a:cs typeface="Exo 2"/>
                  <a:sym typeface="Exo 2"/>
                </a:rPr>
                <a:t>Unparalleled depth and breadth of graph content with </a:t>
              </a:r>
              <a:r>
                <a:rPr lang="en-US" sz="2000" b="1" i="0" u="none" strike="noStrike" cap="none" dirty="0">
                  <a:solidFill>
                    <a:srgbClr val="FFFFFF"/>
                  </a:solidFill>
                  <a:latin typeface="Exo 2"/>
                  <a:ea typeface="Exo 2"/>
                  <a:cs typeface="Exo 2"/>
                  <a:sym typeface="Exo 2"/>
                </a:rPr>
                <a:t>45+ years</a:t>
              </a:r>
              <a:r>
                <a:rPr lang="en-US" sz="2000" b="0" i="0" u="none" strike="noStrike" cap="none" dirty="0">
                  <a:solidFill>
                    <a:srgbClr val="FFFFFF"/>
                  </a:solidFill>
                  <a:latin typeface="Exo 2"/>
                  <a:ea typeface="Exo 2"/>
                  <a:cs typeface="Exo 2"/>
                  <a:sym typeface="Exo 2"/>
                </a:rPr>
                <a:t> of historical data</a:t>
              </a:r>
              <a:endParaRPr dirty="0"/>
            </a:p>
          </p:txBody>
        </p:sp>
      </p:grpSp>
      <p:grpSp>
        <p:nvGrpSpPr>
          <p:cNvPr id="3686" name="Google Shape;3686;p163"/>
          <p:cNvGrpSpPr/>
          <p:nvPr/>
        </p:nvGrpSpPr>
        <p:grpSpPr>
          <a:xfrm>
            <a:off x="457206" y="3981625"/>
            <a:ext cx="3614700" cy="2216100"/>
            <a:chOff x="0" y="0"/>
            <a:chExt cx="3614700" cy="2216100"/>
          </a:xfrm>
        </p:grpSpPr>
        <p:sp>
          <p:nvSpPr>
            <p:cNvPr id="3687" name="Google Shape;3687;p163"/>
            <p:cNvSpPr/>
            <p:nvPr/>
          </p:nvSpPr>
          <p:spPr>
            <a:xfrm>
              <a:off x="0" y="0"/>
              <a:ext cx="3614700" cy="2216100"/>
            </a:xfrm>
            <a:prstGeom prst="roundRect">
              <a:avLst>
                <a:gd name="adj" fmla="val 4297"/>
              </a:avLst>
            </a:prstGeom>
            <a:solidFill>
              <a:srgbClr val="8DC6E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4C97"/>
                </a:buClr>
                <a:buSzPts val="2000"/>
                <a:buFont typeface="Exo 2"/>
                <a:buNone/>
              </a:pPr>
              <a:endParaRPr sz="2000" b="1" i="0" u="none" strike="noStrike" cap="none" dirty="0">
                <a:solidFill>
                  <a:srgbClr val="004C97"/>
                </a:solidFill>
                <a:latin typeface="Exo 2"/>
                <a:ea typeface="Exo 2"/>
                <a:cs typeface="Exo 2"/>
                <a:sym typeface="Exo 2"/>
              </a:endParaRPr>
            </a:p>
          </p:txBody>
        </p:sp>
        <p:sp>
          <p:nvSpPr>
            <p:cNvPr id="3688" name="Google Shape;3688;p163"/>
            <p:cNvSpPr txBox="1"/>
            <p:nvPr/>
          </p:nvSpPr>
          <p:spPr>
            <a:xfrm>
              <a:off x="119340" y="407024"/>
              <a:ext cx="3375900" cy="11082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3865"/>
                </a:buClr>
                <a:buSzPts val="2000"/>
                <a:buFont typeface="Exo 2"/>
                <a:buNone/>
              </a:pPr>
              <a:r>
                <a:rPr lang="en-US" sz="2000" b="0" i="0" u="none" strike="noStrike" cap="none" dirty="0">
                  <a:solidFill>
                    <a:srgbClr val="003865"/>
                  </a:solidFill>
                  <a:latin typeface="Exo 2"/>
                  <a:ea typeface="Exo 2"/>
                  <a:cs typeface="Exo 2"/>
                  <a:sym typeface="Exo 2"/>
                </a:rPr>
                <a:t>High throughput processing more than </a:t>
              </a:r>
              <a:r>
                <a:rPr lang="en-US" sz="2000" b="1" dirty="0">
                  <a:solidFill>
                    <a:srgbClr val="003865"/>
                  </a:solidFill>
                  <a:latin typeface="Exo 2"/>
                  <a:ea typeface="Exo 2"/>
                  <a:cs typeface="Exo 2"/>
                  <a:sym typeface="Exo 2"/>
                </a:rPr>
                <a:t>1</a:t>
              </a:r>
              <a:r>
                <a:rPr lang="en-US" sz="2000" b="1" i="0" u="none" strike="noStrike" cap="none" dirty="0">
                  <a:solidFill>
                    <a:srgbClr val="003865"/>
                  </a:solidFill>
                  <a:latin typeface="Exo 2"/>
                  <a:ea typeface="Exo 2"/>
                  <a:cs typeface="Exo 2"/>
                  <a:sym typeface="Exo 2"/>
                </a:rPr>
                <a:t>0k records</a:t>
              </a:r>
              <a:r>
                <a:rPr lang="en-US" sz="2000" b="0" i="0" u="none" strike="noStrike" cap="none" dirty="0">
                  <a:solidFill>
                    <a:srgbClr val="003865"/>
                  </a:solidFill>
                  <a:latin typeface="Exo 2"/>
                  <a:ea typeface="Exo 2"/>
                  <a:cs typeface="Exo 2"/>
                  <a:sym typeface="Exo 2"/>
                </a:rPr>
                <a:t> per second</a:t>
              </a:r>
              <a:endParaRPr sz="1400" b="0" i="0" u="none" strike="noStrike" cap="none" dirty="0">
                <a:solidFill>
                  <a:srgbClr val="004C97"/>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2"/>
        <p:cNvGrpSpPr/>
        <p:nvPr/>
      </p:nvGrpSpPr>
      <p:grpSpPr>
        <a:xfrm>
          <a:off x="0" y="0"/>
          <a:ext cx="0" cy="0"/>
          <a:chOff x="0" y="0"/>
          <a:chExt cx="0" cy="0"/>
        </a:xfrm>
      </p:grpSpPr>
      <p:sp>
        <p:nvSpPr>
          <p:cNvPr id="3694" name="Google Shape;3694;p164"/>
          <p:cNvSpPr txBox="1">
            <a:spLocks noGrp="1"/>
          </p:cNvSpPr>
          <p:nvPr>
            <p:ph type="title"/>
          </p:nvPr>
        </p:nvSpPr>
        <p:spPr>
          <a:xfrm>
            <a:off x="443900" y="55266"/>
            <a:ext cx="10756800" cy="12075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8DC6E8"/>
              </a:buClr>
              <a:buSzPts val="3600"/>
              <a:buFont typeface="Exo 2"/>
              <a:buNone/>
            </a:pPr>
            <a:r>
              <a:rPr lang="en-US" dirty="0">
                <a:solidFill>
                  <a:schemeClr val="bg1"/>
                </a:solidFill>
              </a:rPr>
              <a:t>Building the ID Graph</a:t>
            </a:r>
            <a:endParaRPr strike="sngStrike" dirty="0">
              <a:solidFill>
                <a:schemeClr val="bg1"/>
              </a:solidFill>
            </a:endParaRPr>
          </a:p>
        </p:txBody>
      </p:sp>
      <p:sp>
        <p:nvSpPr>
          <p:cNvPr id="3696" name="Google Shape;3696;p164"/>
          <p:cNvSpPr/>
          <p:nvPr/>
        </p:nvSpPr>
        <p:spPr>
          <a:xfrm>
            <a:off x="1464692" y="2795714"/>
            <a:ext cx="2347812" cy="2347812"/>
          </a:xfrm>
          <a:custGeom>
            <a:avLst/>
            <a:gdLst/>
            <a:ahLst/>
            <a:cxnLst/>
            <a:rect l="l" t="t" r="r" b="b"/>
            <a:pathLst>
              <a:path w="21600" h="21600" extrusionOk="0">
                <a:moveTo>
                  <a:pt x="7709" y="0"/>
                </a:moveTo>
                <a:lnTo>
                  <a:pt x="17322" y="2139"/>
                </a:lnTo>
                <a:lnTo>
                  <a:pt x="21600" y="10800"/>
                </a:lnTo>
                <a:lnTo>
                  <a:pt x="17322" y="19461"/>
                </a:lnTo>
                <a:lnTo>
                  <a:pt x="7709" y="21600"/>
                </a:lnTo>
                <a:lnTo>
                  <a:pt x="0" y="15606"/>
                </a:lnTo>
                <a:lnTo>
                  <a:pt x="0" y="5994"/>
                </a:lnTo>
                <a:close/>
              </a:path>
            </a:pathLst>
          </a:custGeom>
          <a:blipFill rotWithShape="1">
            <a:blip r:embed="rId3">
              <a:alphaModFix/>
            </a:blip>
            <a:stretch>
              <a:fillRect/>
            </a:stretch>
          </a:blipFill>
          <a:ln w="28575" cap="flat" cmpd="sng">
            <a:solidFill>
              <a:srgbClr val="00A8E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697" name="Google Shape;3697;p164"/>
          <p:cNvSpPr/>
          <p:nvPr/>
        </p:nvSpPr>
        <p:spPr>
          <a:xfrm>
            <a:off x="3073672" y="1972269"/>
            <a:ext cx="1251300" cy="1251300"/>
          </a:xfrm>
          <a:prstGeom prst="ellipse">
            <a:avLst/>
          </a:prstGeom>
          <a:blipFill rotWithShape="1">
            <a:blip r:embed="rId4">
              <a:alphaModFix/>
            </a:blip>
            <a:stretch>
              <a:fillRect/>
            </a:stretch>
          </a:blipFill>
          <a:ln w="25400" cap="flat" cmpd="sng">
            <a:solidFill>
              <a:srgbClr val="00A8E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698" name="Google Shape;3698;p164"/>
          <p:cNvSpPr/>
          <p:nvPr/>
        </p:nvSpPr>
        <p:spPr>
          <a:xfrm>
            <a:off x="1555211" y="1631576"/>
            <a:ext cx="1251300" cy="1251300"/>
          </a:xfrm>
          <a:prstGeom prst="ellipse">
            <a:avLst/>
          </a:prstGeom>
          <a:blipFill rotWithShape="1">
            <a:blip r:embed="rId5">
              <a:alphaModFix/>
            </a:blip>
            <a:stretch>
              <a:fillRect/>
            </a:stretch>
          </a:blipFill>
          <a:ln w="25400" cap="flat" cmpd="sng">
            <a:solidFill>
              <a:srgbClr val="00A8E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699" name="Google Shape;3699;p164"/>
          <p:cNvSpPr/>
          <p:nvPr/>
        </p:nvSpPr>
        <p:spPr>
          <a:xfrm>
            <a:off x="364940" y="2593418"/>
            <a:ext cx="1251300" cy="1251300"/>
          </a:xfrm>
          <a:prstGeom prst="ellipse">
            <a:avLst/>
          </a:prstGeom>
          <a:blipFill rotWithShape="1">
            <a:blip r:embed="rId6">
              <a:alphaModFix/>
            </a:blip>
            <a:stretch>
              <a:fillRect/>
            </a:stretch>
          </a:blipFill>
          <a:ln w="25400" cap="flat" cmpd="sng">
            <a:solidFill>
              <a:srgbClr val="00A8E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700" name="Google Shape;3700;p164"/>
          <p:cNvSpPr/>
          <p:nvPr/>
        </p:nvSpPr>
        <p:spPr>
          <a:xfrm>
            <a:off x="362745" y="4121601"/>
            <a:ext cx="1251300" cy="1251300"/>
          </a:xfrm>
          <a:prstGeom prst="ellipse">
            <a:avLst/>
          </a:prstGeom>
          <a:blipFill rotWithShape="1">
            <a:blip r:embed="rId7">
              <a:alphaModFix/>
            </a:blip>
            <a:stretch>
              <a:fillRect/>
            </a:stretch>
          </a:blipFill>
          <a:ln w="25400" cap="flat" cmpd="sng">
            <a:solidFill>
              <a:srgbClr val="00A8E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701" name="Google Shape;3701;p164"/>
          <p:cNvSpPr/>
          <p:nvPr/>
        </p:nvSpPr>
        <p:spPr>
          <a:xfrm>
            <a:off x="1515097" y="5023227"/>
            <a:ext cx="1251300" cy="1251300"/>
          </a:xfrm>
          <a:prstGeom prst="ellipse">
            <a:avLst/>
          </a:prstGeom>
          <a:blipFill rotWithShape="1">
            <a:blip r:embed="rId8">
              <a:alphaModFix/>
            </a:blip>
            <a:stretch>
              <a:fillRect/>
            </a:stretch>
          </a:blipFill>
          <a:ln w="25400" cap="flat" cmpd="sng">
            <a:solidFill>
              <a:srgbClr val="00A8E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702" name="Google Shape;3702;p164"/>
          <p:cNvSpPr/>
          <p:nvPr/>
        </p:nvSpPr>
        <p:spPr>
          <a:xfrm>
            <a:off x="3002822" y="4724250"/>
            <a:ext cx="1251300" cy="1251300"/>
          </a:xfrm>
          <a:prstGeom prst="ellipse">
            <a:avLst/>
          </a:prstGeom>
          <a:blipFill rotWithShape="1">
            <a:blip r:embed="rId9">
              <a:alphaModFix/>
            </a:blip>
            <a:stretch>
              <a:fillRect/>
            </a:stretch>
          </a:blipFill>
          <a:ln w="25400" cap="flat" cmpd="sng">
            <a:solidFill>
              <a:srgbClr val="00A8E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704" name="Google Shape;3704;p164"/>
          <p:cNvSpPr/>
          <p:nvPr/>
        </p:nvSpPr>
        <p:spPr>
          <a:xfrm>
            <a:off x="3669403" y="3331181"/>
            <a:ext cx="1251300" cy="1251300"/>
          </a:xfrm>
          <a:prstGeom prst="ellipse">
            <a:avLst/>
          </a:prstGeom>
          <a:solidFill>
            <a:srgbClr val="0175CA"/>
          </a:solidFill>
          <a:ln w="28575" cap="flat" cmpd="sng">
            <a:solidFill>
              <a:schemeClr val="accent6"/>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705" name="Google Shape;3705;p164"/>
          <p:cNvSpPr txBox="1"/>
          <p:nvPr/>
        </p:nvSpPr>
        <p:spPr>
          <a:xfrm>
            <a:off x="3831029" y="3730595"/>
            <a:ext cx="950100" cy="461574"/>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US" sz="1200" b="1" u="none" strike="noStrike" cap="none" dirty="0">
                <a:solidFill>
                  <a:srgbClr val="FFFFFF"/>
                </a:solidFill>
                <a:latin typeface="Exo 2 Semi Bold" pitchFamily="2" charset="77"/>
                <a:sym typeface="Arial"/>
              </a:rPr>
              <a:t>AbiliTec</a:t>
            </a:r>
            <a:r>
              <a:rPr lang="en-US" sz="1200" b="1" u="none" strike="noStrike" cap="none" dirty="0">
                <a:solidFill>
                  <a:srgbClr val="FFFFFF"/>
                </a:solidFill>
                <a:latin typeface="Exo 2 Semi Bold" pitchFamily="2" charset="77"/>
                <a:ea typeface="Calibri"/>
                <a:cs typeface="Calibri"/>
                <a:sym typeface="Calibri"/>
              </a:rPr>
              <a:t>®</a:t>
            </a:r>
            <a:r>
              <a:rPr lang="en-US" sz="1200" b="1" u="none" strike="noStrike" cap="none" dirty="0">
                <a:solidFill>
                  <a:srgbClr val="FFFFFF"/>
                </a:solidFill>
                <a:latin typeface="Exo 2 Semi Bold" pitchFamily="2" charset="77"/>
                <a:sym typeface="Arial"/>
              </a:rPr>
              <a:t> ID</a:t>
            </a:r>
            <a:endParaRPr sz="1400" b="1" u="none" strike="noStrike" cap="none" dirty="0">
              <a:solidFill>
                <a:srgbClr val="000000"/>
              </a:solidFill>
              <a:latin typeface="Exo 2 Semi Bold" pitchFamily="2" charset="77"/>
              <a:sym typeface="Arial"/>
            </a:endParaRPr>
          </a:p>
          <a:p>
            <a:pPr marL="0" marR="0" lvl="0" indent="0" algn="ctr" rtl="0">
              <a:lnSpc>
                <a:spcPct val="100000"/>
              </a:lnSpc>
              <a:spcBef>
                <a:spcPts val="0"/>
              </a:spcBef>
              <a:spcAft>
                <a:spcPts val="0"/>
              </a:spcAft>
              <a:buClr>
                <a:srgbClr val="FFFFFF"/>
              </a:buClr>
              <a:buSzPts val="1200"/>
              <a:buFont typeface="Arial"/>
              <a:buNone/>
            </a:pPr>
            <a:r>
              <a:rPr lang="en-US" sz="1200" b="1" u="none" strike="noStrike" cap="none" dirty="0">
                <a:solidFill>
                  <a:srgbClr val="FFFFFF"/>
                </a:solidFill>
                <a:latin typeface="Exo 2 Semi Bold" pitchFamily="2" charset="77"/>
                <a:sym typeface="Arial"/>
              </a:rPr>
              <a:t>abc12345</a:t>
            </a:r>
            <a:endParaRPr b="1" dirty="0">
              <a:latin typeface="Exo 2 Semi Bold" pitchFamily="2" charset="77"/>
            </a:endParaRPr>
          </a:p>
        </p:txBody>
      </p:sp>
      <p:sp>
        <p:nvSpPr>
          <p:cNvPr id="3707" name="Google Shape;3707;p164"/>
          <p:cNvSpPr/>
          <p:nvPr/>
        </p:nvSpPr>
        <p:spPr>
          <a:xfrm>
            <a:off x="3066970" y="1975588"/>
            <a:ext cx="1251300" cy="1251300"/>
          </a:xfrm>
          <a:prstGeom prst="ellipse">
            <a:avLst/>
          </a:prstGeom>
          <a:solidFill>
            <a:srgbClr val="00A8E1">
              <a:alpha val="69410"/>
            </a:srgbClr>
          </a:solidFill>
          <a:ln w="28575">
            <a:solidFill>
              <a:schemeClr val="accent6"/>
            </a:solid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708" name="Google Shape;3708;p164"/>
          <p:cNvSpPr txBox="1"/>
          <p:nvPr/>
        </p:nvSpPr>
        <p:spPr>
          <a:xfrm>
            <a:off x="3217430" y="2274699"/>
            <a:ext cx="950100" cy="646500"/>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US" sz="1200" b="1" u="none" strike="noStrike" cap="none" dirty="0">
                <a:solidFill>
                  <a:srgbClr val="FFFFFF"/>
                </a:solidFill>
                <a:latin typeface="Exo 2 Semi Bold" pitchFamily="2" charset="77"/>
                <a:sym typeface="Arial"/>
              </a:rPr>
              <a:t>E. S. Jones</a:t>
            </a:r>
            <a:endParaRPr sz="1400" b="1" u="none" strike="noStrike" cap="none" dirty="0">
              <a:solidFill>
                <a:srgbClr val="000000"/>
              </a:solidFill>
              <a:latin typeface="Exo 2 Semi Bold" pitchFamily="2" charset="77"/>
              <a:sym typeface="Arial"/>
            </a:endParaRPr>
          </a:p>
          <a:p>
            <a:pPr marL="0" marR="0" lvl="0" indent="0" algn="ctr" rtl="0">
              <a:lnSpc>
                <a:spcPct val="100000"/>
              </a:lnSpc>
              <a:spcBef>
                <a:spcPts val="0"/>
              </a:spcBef>
              <a:spcAft>
                <a:spcPts val="0"/>
              </a:spcAft>
              <a:buClr>
                <a:srgbClr val="FFFFFF"/>
              </a:buClr>
              <a:buSzPts val="1200"/>
              <a:buFont typeface="Arial"/>
              <a:buNone/>
            </a:pPr>
            <a:r>
              <a:rPr lang="en-US" sz="1200" b="1" u="none" strike="noStrike" cap="none" dirty="0">
                <a:solidFill>
                  <a:srgbClr val="FFFFFF"/>
                </a:solidFill>
                <a:latin typeface="Exo 2 Semi Bold" pitchFamily="2" charset="77"/>
                <a:sym typeface="Arial"/>
              </a:rPr>
              <a:t>10 Main St</a:t>
            </a:r>
            <a:endParaRPr sz="1400" b="1" u="none" strike="noStrike" cap="none" dirty="0">
              <a:solidFill>
                <a:srgbClr val="000000"/>
              </a:solidFill>
              <a:latin typeface="Exo 2 Semi Bold" pitchFamily="2" charset="77"/>
              <a:sym typeface="Arial"/>
            </a:endParaRPr>
          </a:p>
          <a:p>
            <a:pPr marL="0" marR="0" lvl="0" indent="0" algn="ctr" rtl="0">
              <a:lnSpc>
                <a:spcPct val="100000"/>
              </a:lnSpc>
              <a:spcBef>
                <a:spcPts val="0"/>
              </a:spcBef>
              <a:spcAft>
                <a:spcPts val="0"/>
              </a:spcAft>
              <a:buClr>
                <a:srgbClr val="FFFFFF"/>
              </a:buClr>
              <a:buSzPts val="1200"/>
              <a:buFont typeface="Arial"/>
              <a:buNone/>
            </a:pPr>
            <a:r>
              <a:rPr lang="en-US" sz="1200" b="1" u="none" strike="noStrike" cap="none" dirty="0">
                <a:solidFill>
                  <a:srgbClr val="FFFFFF"/>
                </a:solidFill>
                <a:latin typeface="Exo 2 Semi Bold" pitchFamily="2" charset="77"/>
                <a:sym typeface="Arial"/>
              </a:rPr>
              <a:t>Plano, TX</a:t>
            </a:r>
            <a:endParaRPr b="1" dirty="0">
              <a:latin typeface="Exo 2 Semi Bold" pitchFamily="2" charset="77"/>
            </a:endParaRPr>
          </a:p>
        </p:txBody>
      </p:sp>
      <p:sp>
        <p:nvSpPr>
          <p:cNvPr id="3710" name="Google Shape;3710;p164"/>
          <p:cNvSpPr/>
          <p:nvPr/>
        </p:nvSpPr>
        <p:spPr>
          <a:xfrm>
            <a:off x="364939" y="2593417"/>
            <a:ext cx="1251300" cy="1251300"/>
          </a:xfrm>
          <a:prstGeom prst="ellipse">
            <a:avLst/>
          </a:prstGeom>
          <a:solidFill>
            <a:srgbClr val="00A8E1">
              <a:alpha val="69410"/>
            </a:srgbClr>
          </a:solidFill>
          <a:ln w="28575">
            <a:solidFill>
              <a:schemeClr val="accent6"/>
            </a:solid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711" name="Google Shape;3711;p164"/>
          <p:cNvSpPr txBox="1"/>
          <p:nvPr/>
        </p:nvSpPr>
        <p:spPr>
          <a:xfrm>
            <a:off x="299489" y="2954190"/>
            <a:ext cx="1362600" cy="554100"/>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FFFFFF"/>
              </a:buClr>
              <a:buSzPts val="1000"/>
              <a:buFont typeface="Arial"/>
              <a:buNone/>
            </a:pPr>
            <a:r>
              <a:rPr lang="en-US" sz="1000" b="1" u="none" strike="noStrike" cap="none" dirty="0">
                <a:solidFill>
                  <a:srgbClr val="FFFFFF"/>
                </a:solidFill>
                <a:latin typeface="Exo 2 Semi Bold" pitchFamily="2" charset="77"/>
                <a:sym typeface="Arial"/>
              </a:rPr>
              <a:t>Elizabeth Jones</a:t>
            </a:r>
            <a:endParaRPr sz="1400" b="1" u="none" strike="noStrike" cap="none" dirty="0">
              <a:solidFill>
                <a:srgbClr val="000000"/>
              </a:solidFill>
              <a:latin typeface="Exo 2 Semi Bold" pitchFamily="2" charset="77"/>
              <a:sym typeface="Arial"/>
            </a:endParaRPr>
          </a:p>
          <a:p>
            <a:pPr marL="0" marR="0" lvl="0" indent="0" algn="ctr" rtl="0">
              <a:lnSpc>
                <a:spcPct val="100000"/>
              </a:lnSpc>
              <a:spcBef>
                <a:spcPts val="0"/>
              </a:spcBef>
              <a:spcAft>
                <a:spcPts val="0"/>
              </a:spcAft>
              <a:buClr>
                <a:srgbClr val="FFFFFF"/>
              </a:buClr>
              <a:buSzPts val="1000"/>
              <a:buFont typeface="Arial"/>
              <a:buNone/>
            </a:pPr>
            <a:r>
              <a:rPr lang="en-US" sz="1000" b="1" u="none" strike="noStrike" cap="none" dirty="0">
                <a:solidFill>
                  <a:srgbClr val="FFFFFF"/>
                </a:solidFill>
                <a:latin typeface="Exo 2 Semi Bold" pitchFamily="2" charset="77"/>
                <a:sym typeface="Arial"/>
              </a:rPr>
              <a:t>ejones@workpc.com</a:t>
            </a:r>
            <a:endParaRPr sz="1400" b="1" u="none" strike="noStrike" cap="none" dirty="0">
              <a:solidFill>
                <a:srgbClr val="000000"/>
              </a:solidFill>
              <a:latin typeface="Exo 2 Semi Bold" pitchFamily="2" charset="77"/>
              <a:sym typeface="Arial"/>
            </a:endParaRPr>
          </a:p>
          <a:p>
            <a:pPr marL="0" marR="0" lvl="0" indent="0" algn="ctr" rtl="0">
              <a:lnSpc>
                <a:spcPct val="100000"/>
              </a:lnSpc>
              <a:spcBef>
                <a:spcPts val="0"/>
              </a:spcBef>
              <a:spcAft>
                <a:spcPts val="0"/>
              </a:spcAft>
              <a:buClr>
                <a:srgbClr val="FFFFFF"/>
              </a:buClr>
              <a:buSzPts val="1000"/>
              <a:buFont typeface="Arial"/>
              <a:buNone/>
            </a:pPr>
            <a:r>
              <a:rPr lang="en-US" sz="1000" b="1" u="none" strike="noStrike" cap="none" dirty="0">
                <a:solidFill>
                  <a:srgbClr val="FFFFFF"/>
                </a:solidFill>
                <a:latin typeface="Exo 2 Semi Bold" pitchFamily="2" charset="77"/>
                <a:sym typeface="Arial"/>
              </a:rPr>
              <a:t>IP 222.58.1.10</a:t>
            </a:r>
            <a:endParaRPr b="1" dirty="0">
              <a:latin typeface="Exo 2 Semi Bold" pitchFamily="2" charset="77"/>
            </a:endParaRPr>
          </a:p>
        </p:txBody>
      </p:sp>
      <p:sp>
        <p:nvSpPr>
          <p:cNvPr id="3713" name="Google Shape;3713;p164"/>
          <p:cNvSpPr/>
          <p:nvPr/>
        </p:nvSpPr>
        <p:spPr>
          <a:xfrm>
            <a:off x="1555209" y="1630988"/>
            <a:ext cx="1251300" cy="1251300"/>
          </a:xfrm>
          <a:prstGeom prst="ellipse">
            <a:avLst/>
          </a:prstGeom>
          <a:solidFill>
            <a:srgbClr val="00A8E1">
              <a:alpha val="69410"/>
            </a:srgbClr>
          </a:solidFill>
          <a:ln w="28575">
            <a:solidFill>
              <a:schemeClr val="accent6"/>
            </a:solid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714" name="Google Shape;3714;p164"/>
          <p:cNvSpPr txBox="1"/>
          <p:nvPr/>
        </p:nvSpPr>
        <p:spPr>
          <a:xfrm>
            <a:off x="1676350" y="1948747"/>
            <a:ext cx="1029300" cy="646500"/>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US" sz="1200" b="1" u="none" strike="noStrike" cap="none" dirty="0">
                <a:solidFill>
                  <a:srgbClr val="FFFFFF"/>
                </a:solidFill>
                <a:latin typeface="Exo 2 Semi Bold" pitchFamily="2" charset="77"/>
                <a:sym typeface="Arial"/>
              </a:rPr>
              <a:t>Liz S. Wilson</a:t>
            </a:r>
            <a:endParaRPr sz="1400" b="1" u="none" strike="noStrike" cap="none" dirty="0">
              <a:solidFill>
                <a:srgbClr val="000000"/>
              </a:solidFill>
              <a:latin typeface="Exo 2 Semi Bold" pitchFamily="2" charset="77"/>
              <a:sym typeface="Arial"/>
            </a:endParaRPr>
          </a:p>
          <a:p>
            <a:pPr marL="0" marR="0" lvl="0" indent="0" algn="ctr" rtl="0">
              <a:lnSpc>
                <a:spcPct val="100000"/>
              </a:lnSpc>
              <a:spcBef>
                <a:spcPts val="0"/>
              </a:spcBef>
              <a:spcAft>
                <a:spcPts val="0"/>
              </a:spcAft>
              <a:buClr>
                <a:srgbClr val="FFFFFF"/>
              </a:buClr>
              <a:buSzPts val="1200"/>
              <a:buFont typeface="Arial"/>
              <a:buNone/>
            </a:pPr>
            <a:r>
              <a:rPr lang="en-US" sz="1200" b="1" u="none" strike="noStrike" cap="none" dirty="0">
                <a:solidFill>
                  <a:srgbClr val="FFFFFF"/>
                </a:solidFill>
                <a:latin typeface="Exo 2 Semi Bold" pitchFamily="2" charset="77"/>
                <a:sym typeface="Arial"/>
              </a:rPr>
              <a:t>20 Stag Dr</a:t>
            </a:r>
            <a:endParaRPr sz="1400" b="1" u="none" strike="noStrike" cap="none" dirty="0">
              <a:solidFill>
                <a:srgbClr val="000000"/>
              </a:solidFill>
              <a:latin typeface="Exo 2 Semi Bold" pitchFamily="2" charset="77"/>
              <a:sym typeface="Arial"/>
            </a:endParaRPr>
          </a:p>
          <a:p>
            <a:pPr marL="0" marR="0" lvl="0" indent="0" algn="ctr" rtl="0">
              <a:lnSpc>
                <a:spcPct val="100000"/>
              </a:lnSpc>
              <a:spcBef>
                <a:spcPts val="0"/>
              </a:spcBef>
              <a:spcAft>
                <a:spcPts val="0"/>
              </a:spcAft>
              <a:buClr>
                <a:srgbClr val="FFFFFF"/>
              </a:buClr>
              <a:buSzPts val="1200"/>
              <a:buFont typeface="Arial"/>
              <a:buNone/>
            </a:pPr>
            <a:r>
              <a:rPr lang="en-US" sz="1200" b="1" u="none" strike="noStrike" cap="none" dirty="0">
                <a:solidFill>
                  <a:srgbClr val="FFFFFF"/>
                </a:solidFill>
                <a:latin typeface="Exo 2 Semi Bold" pitchFamily="2" charset="77"/>
                <a:sym typeface="Arial"/>
              </a:rPr>
              <a:t>Chicago, IL</a:t>
            </a:r>
            <a:endParaRPr b="1" dirty="0">
              <a:latin typeface="Exo 2 Semi Bold" pitchFamily="2" charset="77"/>
            </a:endParaRPr>
          </a:p>
        </p:txBody>
      </p:sp>
      <p:sp>
        <p:nvSpPr>
          <p:cNvPr id="3716" name="Google Shape;3716;p164"/>
          <p:cNvSpPr/>
          <p:nvPr/>
        </p:nvSpPr>
        <p:spPr>
          <a:xfrm>
            <a:off x="369296" y="4121601"/>
            <a:ext cx="1251300" cy="1251300"/>
          </a:xfrm>
          <a:prstGeom prst="ellipse">
            <a:avLst/>
          </a:prstGeom>
          <a:solidFill>
            <a:srgbClr val="00A8E1">
              <a:alpha val="69410"/>
            </a:srgbClr>
          </a:solidFill>
          <a:ln w="28575">
            <a:solidFill>
              <a:schemeClr val="accent6"/>
            </a:solid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717" name="Google Shape;3717;p164"/>
          <p:cNvSpPr txBox="1"/>
          <p:nvPr/>
        </p:nvSpPr>
        <p:spPr>
          <a:xfrm>
            <a:off x="309963" y="4386951"/>
            <a:ext cx="1362600" cy="708000"/>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FFFFFF"/>
              </a:buClr>
              <a:buSzPts val="1000"/>
              <a:buFont typeface="Arial"/>
              <a:buNone/>
            </a:pPr>
            <a:r>
              <a:rPr lang="en-US" sz="1000" b="1" u="none" strike="noStrike" cap="none" dirty="0">
                <a:solidFill>
                  <a:srgbClr val="FFFFFF"/>
                </a:solidFill>
                <a:latin typeface="Exo 2 Semi Bold" pitchFamily="2" charset="77"/>
                <a:sym typeface="Arial"/>
              </a:rPr>
              <a:t>Liz Jones</a:t>
            </a:r>
            <a:endParaRPr sz="1400" b="1" u="none" strike="noStrike" cap="none" dirty="0">
              <a:solidFill>
                <a:srgbClr val="000000"/>
              </a:solidFill>
              <a:latin typeface="Exo 2 Semi Bold" pitchFamily="2" charset="77"/>
              <a:sym typeface="Arial"/>
            </a:endParaRPr>
          </a:p>
          <a:p>
            <a:pPr marL="0" marR="0" lvl="0" indent="0" algn="ctr" rtl="0">
              <a:lnSpc>
                <a:spcPct val="100000"/>
              </a:lnSpc>
              <a:spcBef>
                <a:spcPts val="0"/>
              </a:spcBef>
              <a:spcAft>
                <a:spcPts val="0"/>
              </a:spcAft>
              <a:buClr>
                <a:srgbClr val="FFFFFF"/>
              </a:buClr>
              <a:buSzPts val="1000"/>
              <a:buFont typeface="Arial"/>
              <a:buNone/>
            </a:pPr>
            <a:r>
              <a:rPr lang="en-US" sz="1000" b="1" u="none" strike="noStrike" cap="none" dirty="0">
                <a:solidFill>
                  <a:srgbClr val="FFFFFF"/>
                </a:solidFill>
                <a:latin typeface="Exo 2 Semi Bold" pitchFamily="2" charset="77"/>
                <a:sym typeface="Arial"/>
              </a:rPr>
              <a:t>I23 Sunrise Ave</a:t>
            </a:r>
            <a:endParaRPr sz="1400" b="1" u="none" strike="noStrike" cap="none" dirty="0">
              <a:solidFill>
                <a:srgbClr val="000000"/>
              </a:solidFill>
              <a:latin typeface="Exo 2 Semi Bold" pitchFamily="2" charset="77"/>
              <a:sym typeface="Arial"/>
            </a:endParaRPr>
          </a:p>
          <a:p>
            <a:pPr marL="0" marR="0" lvl="0" indent="0" algn="ctr" rtl="0">
              <a:lnSpc>
                <a:spcPct val="100000"/>
              </a:lnSpc>
              <a:spcBef>
                <a:spcPts val="0"/>
              </a:spcBef>
              <a:spcAft>
                <a:spcPts val="0"/>
              </a:spcAft>
              <a:buClr>
                <a:srgbClr val="FFFFFF"/>
              </a:buClr>
              <a:buSzPts val="1000"/>
              <a:buFont typeface="Arial"/>
              <a:buNone/>
            </a:pPr>
            <a:r>
              <a:rPr lang="en-US" sz="1000" b="1" u="none" strike="noStrike" cap="none" dirty="0">
                <a:solidFill>
                  <a:srgbClr val="FFFFFF"/>
                </a:solidFill>
                <a:latin typeface="Exo 2 Semi Bold" pitchFamily="2" charset="77"/>
                <a:sym typeface="Arial"/>
              </a:rPr>
              <a:t>Plano, TX</a:t>
            </a:r>
            <a:endParaRPr sz="1400" b="1" u="none" strike="noStrike" cap="none" dirty="0">
              <a:solidFill>
                <a:srgbClr val="000000"/>
              </a:solidFill>
              <a:latin typeface="Exo 2 Semi Bold" pitchFamily="2" charset="77"/>
              <a:sym typeface="Arial"/>
            </a:endParaRPr>
          </a:p>
          <a:p>
            <a:pPr marL="0" marR="0" lvl="0" indent="0" algn="ctr" rtl="0">
              <a:lnSpc>
                <a:spcPct val="100000"/>
              </a:lnSpc>
              <a:spcBef>
                <a:spcPts val="0"/>
              </a:spcBef>
              <a:spcAft>
                <a:spcPts val="0"/>
              </a:spcAft>
              <a:buClr>
                <a:srgbClr val="FFFFFF"/>
              </a:buClr>
              <a:buSzPts val="1000"/>
              <a:buFont typeface="Arial"/>
              <a:buNone/>
            </a:pPr>
            <a:r>
              <a:rPr lang="en-US" sz="1000" b="1" u="none" strike="noStrike" cap="none" dirty="0">
                <a:solidFill>
                  <a:srgbClr val="FFFFFF"/>
                </a:solidFill>
                <a:latin typeface="Exo 2 Semi Bold" pitchFamily="2" charset="77"/>
                <a:sym typeface="Arial"/>
              </a:rPr>
              <a:t>Phone 555-1212</a:t>
            </a:r>
            <a:endParaRPr b="1" dirty="0">
              <a:latin typeface="Exo 2 Semi Bold" pitchFamily="2" charset="77"/>
            </a:endParaRPr>
          </a:p>
        </p:txBody>
      </p:sp>
      <p:sp>
        <p:nvSpPr>
          <p:cNvPr id="3719" name="Google Shape;3719;p164"/>
          <p:cNvSpPr/>
          <p:nvPr/>
        </p:nvSpPr>
        <p:spPr>
          <a:xfrm>
            <a:off x="1515097" y="5029506"/>
            <a:ext cx="1251300" cy="1251300"/>
          </a:xfrm>
          <a:prstGeom prst="ellipse">
            <a:avLst/>
          </a:prstGeom>
          <a:solidFill>
            <a:srgbClr val="00A8E1">
              <a:alpha val="69410"/>
            </a:srgbClr>
          </a:solidFill>
          <a:ln w="28575">
            <a:solidFill>
              <a:schemeClr val="accent6"/>
            </a:solid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720" name="Google Shape;3720;p164"/>
          <p:cNvSpPr txBox="1"/>
          <p:nvPr/>
        </p:nvSpPr>
        <p:spPr>
          <a:xfrm>
            <a:off x="1560821" y="5402471"/>
            <a:ext cx="1166100" cy="554100"/>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FFFFFF"/>
              </a:buClr>
              <a:buSzPts val="1000"/>
              <a:buFont typeface="Arial"/>
              <a:buNone/>
            </a:pPr>
            <a:r>
              <a:rPr lang="en-US" sz="1000" b="1" u="none" strike="noStrike" cap="none" dirty="0">
                <a:solidFill>
                  <a:srgbClr val="FFFFFF"/>
                </a:solidFill>
                <a:latin typeface="Exo 2 Semi Bold" pitchFamily="2" charset="77"/>
                <a:sym typeface="Arial"/>
              </a:rPr>
              <a:t>Elizabeth Jones</a:t>
            </a:r>
            <a:endParaRPr sz="1400" b="1" u="none" strike="noStrike" cap="none" dirty="0">
              <a:solidFill>
                <a:srgbClr val="000000"/>
              </a:solidFill>
              <a:latin typeface="Exo 2 Semi Bold" pitchFamily="2" charset="77"/>
              <a:sym typeface="Arial"/>
            </a:endParaRPr>
          </a:p>
          <a:p>
            <a:pPr marL="0" marR="0" lvl="0" indent="0" algn="ctr" rtl="0">
              <a:lnSpc>
                <a:spcPct val="100000"/>
              </a:lnSpc>
              <a:spcBef>
                <a:spcPts val="0"/>
              </a:spcBef>
              <a:spcAft>
                <a:spcPts val="0"/>
              </a:spcAft>
              <a:buClr>
                <a:srgbClr val="FFFFFF"/>
              </a:buClr>
              <a:buSzPts val="1000"/>
              <a:buFont typeface="Arial"/>
              <a:buNone/>
            </a:pPr>
            <a:r>
              <a:rPr lang="en-US" sz="1000" b="1" u="none" strike="noStrike" cap="none" dirty="0">
                <a:solidFill>
                  <a:srgbClr val="FFFFFF"/>
                </a:solidFill>
                <a:latin typeface="Exo 2 Semi Bold" pitchFamily="2" charset="77"/>
                <a:sym typeface="Arial"/>
              </a:rPr>
              <a:t>Cell phone:</a:t>
            </a:r>
            <a:br>
              <a:rPr lang="en-US" sz="1000" b="1" u="none" strike="noStrike" cap="none" dirty="0">
                <a:solidFill>
                  <a:srgbClr val="FFFFFF"/>
                </a:solidFill>
                <a:latin typeface="Exo 2 Semi Bold" pitchFamily="2" charset="77"/>
                <a:sym typeface="Arial"/>
              </a:rPr>
            </a:br>
            <a:r>
              <a:rPr lang="en-US" sz="1000" b="1" u="none" strike="noStrike" cap="none" dirty="0">
                <a:solidFill>
                  <a:srgbClr val="FFFFFF"/>
                </a:solidFill>
                <a:latin typeface="Exo 2 Semi Bold" pitchFamily="2" charset="77"/>
                <a:sym typeface="Arial"/>
              </a:rPr>
              <a:t>555-2323</a:t>
            </a:r>
            <a:endParaRPr b="1" dirty="0">
              <a:latin typeface="Exo 2 Semi Bold" pitchFamily="2" charset="77"/>
            </a:endParaRPr>
          </a:p>
        </p:txBody>
      </p:sp>
      <p:sp>
        <p:nvSpPr>
          <p:cNvPr id="3722" name="Google Shape;3722;p164"/>
          <p:cNvSpPr/>
          <p:nvPr/>
        </p:nvSpPr>
        <p:spPr>
          <a:xfrm>
            <a:off x="3002431" y="4734269"/>
            <a:ext cx="1251300" cy="1251300"/>
          </a:xfrm>
          <a:prstGeom prst="ellipse">
            <a:avLst/>
          </a:prstGeom>
          <a:solidFill>
            <a:srgbClr val="00A8E1">
              <a:alpha val="69410"/>
            </a:srgbClr>
          </a:solidFill>
          <a:ln w="28575">
            <a:solidFill>
              <a:schemeClr val="accent6"/>
            </a:solid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723" name="Google Shape;3723;p164"/>
          <p:cNvSpPr txBox="1"/>
          <p:nvPr/>
        </p:nvSpPr>
        <p:spPr>
          <a:xfrm>
            <a:off x="2960774" y="5089125"/>
            <a:ext cx="1362600" cy="554100"/>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FFFFFF"/>
              </a:buClr>
              <a:buSzPts val="1000"/>
              <a:buFont typeface="Arial"/>
              <a:buNone/>
            </a:pPr>
            <a:r>
              <a:rPr lang="en-US" sz="1000" b="1" u="none" strike="noStrike" cap="none" dirty="0">
                <a:solidFill>
                  <a:srgbClr val="FFFFFF"/>
                </a:solidFill>
                <a:latin typeface="Exo 2 Semi Bold" pitchFamily="2" charset="77"/>
                <a:sym typeface="Arial"/>
              </a:rPr>
              <a:t>Elizabeth Wilson</a:t>
            </a:r>
            <a:endParaRPr sz="1400" b="1" u="none" strike="noStrike" cap="none" dirty="0">
              <a:solidFill>
                <a:srgbClr val="000000"/>
              </a:solidFill>
              <a:latin typeface="Exo 2 Semi Bold" pitchFamily="2" charset="77"/>
              <a:sym typeface="Arial"/>
            </a:endParaRPr>
          </a:p>
          <a:p>
            <a:pPr marL="0" marR="0" lvl="0" indent="0" algn="ctr" rtl="0">
              <a:lnSpc>
                <a:spcPct val="100000"/>
              </a:lnSpc>
              <a:spcBef>
                <a:spcPts val="0"/>
              </a:spcBef>
              <a:spcAft>
                <a:spcPts val="0"/>
              </a:spcAft>
              <a:buClr>
                <a:srgbClr val="FFFFFF"/>
              </a:buClr>
              <a:buSzPts val="1000"/>
              <a:buFont typeface="Arial"/>
              <a:buNone/>
            </a:pPr>
            <a:r>
              <a:rPr lang="en-US" sz="1000" b="1" u="none" strike="noStrike" cap="none" dirty="0">
                <a:solidFill>
                  <a:srgbClr val="FFFFFF"/>
                </a:solidFill>
                <a:latin typeface="Exo 2 Semi Bold" pitchFamily="2" charset="77"/>
                <a:sym typeface="Arial"/>
              </a:rPr>
              <a:t>20 Longhorn Ave</a:t>
            </a:r>
            <a:endParaRPr sz="1400" b="1" u="none" strike="noStrike" cap="none" dirty="0">
              <a:solidFill>
                <a:srgbClr val="000000"/>
              </a:solidFill>
              <a:latin typeface="Exo 2 Semi Bold" pitchFamily="2" charset="77"/>
              <a:sym typeface="Arial"/>
            </a:endParaRPr>
          </a:p>
          <a:p>
            <a:pPr marL="0" marR="0" lvl="0" indent="0" algn="ctr" rtl="0">
              <a:lnSpc>
                <a:spcPct val="100000"/>
              </a:lnSpc>
              <a:spcBef>
                <a:spcPts val="0"/>
              </a:spcBef>
              <a:spcAft>
                <a:spcPts val="0"/>
              </a:spcAft>
              <a:buClr>
                <a:srgbClr val="FFFFFF"/>
              </a:buClr>
              <a:buSzPts val="1000"/>
              <a:buFont typeface="Arial"/>
              <a:buNone/>
            </a:pPr>
            <a:r>
              <a:rPr lang="en-US" sz="1000" b="1" u="none" strike="noStrike" cap="none" dirty="0">
                <a:solidFill>
                  <a:srgbClr val="FFFFFF"/>
                </a:solidFill>
                <a:latin typeface="Exo 2 Semi Bold" pitchFamily="2" charset="77"/>
                <a:sym typeface="Arial"/>
              </a:rPr>
              <a:t>lizzy@homepc.com</a:t>
            </a:r>
            <a:endParaRPr b="1" dirty="0">
              <a:latin typeface="Exo 2 Semi Bold" pitchFamily="2" charset="77"/>
            </a:endParaRPr>
          </a:p>
        </p:txBody>
      </p:sp>
      <p:cxnSp>
        <p:nvCxnSpPr>
          <p:cNvPr id="3743" name="Google Shape;3743;p164"/>
          <p:cNvCxnSpPr>
            <a:cxnSpLocks/>
            <a:endCxn id="3726" idx="6"/>
          </p:cNvCxnSpPr>
          <p:nvPr/>
        </p:nvCxnSpPr>
        <p:spPr>
          <a:xfrm flipH="1" flipV="1">
            <a:off x="6669854" y="3956831"/>
            <a:ext cx="334459" cy="419403"/>
          </a:xfrm>
          <a:prstGeom prst="straightConnector1">
            <a:avLst/>
          </a:prstGeom>
          <a:noFill/>
          <a:ln w="28575" cap="flat" cmpd="sng">
            <a:solidFill>
              <a:schemeClr val="accent6">
                <a:lumMod val="40000"/>
                <a:lumOff val="60000"/>
              </a:schemeClr>
            </a:solidFill>
            <a:prstDash val="solid"/>
            <a:round/>
            <a:headEnd type="none" w="med" len="med"/>
            <a:tailEnd type="none" w="med" len="med"/>
          </a:ln>
        </p:spPr>
      </p:cxnSp>
      <p:cxnSp>
        <p:nvCxnSpPr>
          <p:cNvPr id="3744" name="Google Shape;3744;p164"/>
          <p:cNvCxnSpPr>
            <a:cxnSpLocks/>
            <a:stCxn id="3726" idx="6"/>
            <a:endCxn id="3733" idx="3"/>
          </p:cNvCxnSpPr>
          <p:nvPr/>
        </p:nvCxnSpPr>
        <p:spPr>
          <a:xfrm flipV="1">
            <a:off x="6669854" y="3554753"/>
            <a:ext cx="425913" cy="402078"/>
          </a:xfrm>
          <a:prstGeom prst="straightConnector1">
            <a:avLst/>
          </a:prstGeom>
          <a:noFill/>
          <a:ln w="28575" cap="flat" cmpd="sng">
            <a:solidFill>
              <a:schemeClr val="accent6">
                <a:lumMod val="40000"/>
                <a:lumOff val="60000"/>
              </a:schemeClr>
            </a:solidFill>
            <a:prstDash val="solid"/>
            <a:round/>
            <a:headEnd type="none" w="med" len="med"/>
            <a:tailEnd type="none" w="med" len="med"/>
          </a:ln>
        </p:spPr>
      </p:cxnSp>
      <p:sp>
        <p:nvSpPr>
          <p:cNvPr id="63" name="Google Shape;12669;p571">
            <a:extLst>
              <a:ext uri="{FF2B5EF4-FFF2-40B4-BE49-F238E27FC236}">
                <a16:creationId xmlns:a16="http://schemas.microsoft.com/office/drawing/2014/main" id="{B2BA3CBB-6843-AD4F-8A21-3CE9ABB4D783}"/>
              </a:ext>
            </a:extLst>
          </p:cNvPr>
          <p:cNvSpPr txBox="1">
            <a:spLocks noGrp="1"/>
          </p:cNvSpPr>
          <p:nvPr>
            <p:ph type="body" idx="1"/>
          </p:nvPr>
        </p:nvSpPr>
        <p:spPr>
          <a:xfrm>
            <a:off x="8437450" y="2032726"/>
            <a:ext cx="3152400" cy="73866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600"/>
              <a:buNone/>
            </a:pPr>
            <a:r>
              <a:rPr lang="en-US" dirty="0">
                <a:solidFill>
                  <a:schemeClr val="tx1"/>
                </a:solidFill>
              </a:rPr>
              <a:t>Strong IDLs have an average of</a:t>
            </a:r>
            <a:r>
              <a:rPr lang="en-US" b="1" dirty="0">
                <a:solidFill>
                  <a:schemeClr val="tx1"/>
                </a:solidFill>
                <a:sym typeface="Exo 2"/>
              </a:rPr>
              <a:t> </a:t>
            </a:r>
            <a:r>
              <a:rPr lang="en-US" b="1" dirty="0">
                <a:solidFill>
                  <a:srgbClr val="F88D2B"/>
                </a:solidFill>
                <a:sym typeface="Exo 2"/>
              </a:rPr>
              <a:t>12 PII touchpoints </a:t>
            </a:r>
            <a:r>
              <a:rPr lang="en-US" dirty="0">
                <a:solidFill>
                  <a:schemeClr val="tx1"/>
                </a:solidFill>
              </a:rPr>
              <a:t>associated to them.</a:t>
            </a:r>
            <a:endParaRPr dirty="0">
              <a:solidFill>
                <a:schemeClr val="tx1"/>
              </a:solidFill>
            </a:endParaRPr>
          </a:p>
        </p:txBody>
      </p:sp>
      <p:sp>
        <p:nvSpPr>
          <p:cNvPr id="64" name="Google Shape;12698;p571">
            <a:extLst>
              <a:ext uri="{FF2B5EF4-FFF2-40B4-BE49-F238E27FC236}">
                <a16:creationId xmlns:a16="http://schemas.microsoft.com/office/drawing/2014/main" id="{FFCA47A5-3660-BF44-9DEC-2310A9723342}"/>
              </a:ext>
            </a:extLst>
          </p:cNvPr>
          <p:cNvSpPr txBox="1"/>
          <p:nvPr/>
        </p:nvSpPr>
        <p:spPr>
          <a:xfrm>
            <a:off x="8386899" y="3271640"/>
            <a:ext cx="3152400" cy="9848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99999"/>
              </a:buClr>
              <a:buSzPts val="1440"/>
              <a:buFont typeface="Exo 2"/>
              <a:buNone/>
            </a:pPr>
            <a:r>
              <a:rPr lang="en-US" sz="1600" b="0" i="0" u="none" strike="noStrike" cap="none" dirty="0">
                <a:solidFill>
                  <a:schemeClr val="tx1"/>
                </a:solidFill>
                <a:latin typeface="Exo 2"/>
                <a:ea typeface="Exo 2"/>
                <a:cs typeface="Exo 2"/>
                <a:sym typeface="Exo 2"/>
              </a:rPr>
              <a:t>PII is associated to an AbiliTec ID, in order to maintain </a:t>
            </a:r>
            <a:r>
              <a:rPr lang="en-US" sz="1600" b="1" i="0" u="none" strike="noStrike" cap="none" dirty="0">
                <a:solidFill>
                  <a:srgbClr val="F88D2B"/>
                </a:solidFill>
                <a:latin typeface="Exo 2"/>
                <a:ea typeface="Exo 2"/>
                <a:cs typeface="Exo 2"/>
                <a:sym typeface="Exo 2"/>
              </a:rPr>
              <a:t>privacy and security </a:t>
            </a:r>
            <a:r>
              <a:rPr lang="en-US" sz="1600" b="0" i="0" u="none" strike="noStrike" cap="none" dirty="0">
                <a:solidFill>
                  <a:schemeClr val="tx1"/>
                </a:solidFill>
                <a:latin typeface="Exo 2"/>
                <a:ea typeface="Exo 2"/>
                <a:cs typeface="Exo 2"/>
                <a:sym typeface="Exo 2"/>
              </a:rPr>
              <a:t>between PII and anonymous ID spaces.</a:t>
            </a:r>
            <a:endParaRPr sz="1600" dirty="0">
              <a:solidFill>
                <a:schemeClr val="tx1"/>
              </a:solidFill>
            </a:endParaRPr>
          </a:p>
        </p:txBody>
      </p:sp>
      <p:sp>
        <p:nvSpPr>
          <p:cNvPr id="65" name="Google Shape;12702;p571">
            <a:extLst>
              <a:ext uri="{FF2B5EF4-FFF2-40B4-BE49-F238E27FC236}">
                <a16:creationId xmlns:a16="http://schemas.microsoft.com/office/drawing/2014/main" id="{94A1BDFC-C746-5A4B-8864-06E9C63C7DCD}"/>
              </a:ext>
            </a:extLst>
          </p:cNvPr>
          <p:cNvSpPr txBox="1"/>
          <p:nvPr/>
        </p:nvSpPr>
        <p:spPr>
          <a:xfrm>
            <a:off x="8386899" y="4756775"/>
            <a:ext cx="3152400" cy="9848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99999"/>
              </a:buClr>
              <a:buSzPts val="1600"/>
              <a:buFont typeface="Exo 2"/>
              <a:buNone/>
            </a:pPr>
            <a:r>
              <a:rPr lang="en-US" sz="1600" b="0" i="0" u="none" strike="noStrike" cap="none" dirty="0">
                <a:solidFill>
                  <a:schemeClr val="tx1"/>
                </a:solidFill>
                <a:latin typeface="Exo 2"/>
                <a:ea typeface="Exo 2"/>
                <a:cs typeface="Exo 2"/>
                <a:sym typeface="Exo 2"/>
              </a:rPr>
              <a:t>AbiliTec IDs take PII in and return an AbiliTec ID, which is used to </a:t>
            </a:r>
            <a:r>
              <a:rPr lang="en-US" sz="1600" b="1" i="0" u="none" strike="noStrike" cap="none" dirty="0">
                <a:solidFill>
                  <a:srgbClr val="F88D2B"/>
                </a:solidFill>
                <a:latin typeface="Exo 2"/>
                <a:ea typeface="Exo 2"/>
                <a:cs typeface="Exo 2"/>
                <a:sym typeface="Exo 2"/>
              </a:rPr>
              <a:t>match new connections to existing consumers.</a:t>
            </a:r>
            <a:endParaRPr sz="1600" dirty="0"/>
          </a:p>
        </p:txBody>
      </p:sp>
      <p:grpSp>
        <p:nvGrpSpPr>
          <p:cNvPr id="3735" name="Google Shape;3735;p164"/>
          <p:cNvGrpSpPr/>
          <p:nvPr/>
        </p:nvGrpSpPr>
        <p:grpSpPr>
          <a:xfrm>
            <a:off x="6974951" y="4144937"/>
            <a:ext cx="824982" cy="824982"/>
            <a:chOff x="0" y="0"/>
            <a:chExt cx="1251300" cy="1251300"/>
          </a:xfrm>
        </p:grpSpPr>
        <p:sp>
          <p:nvSpPr>
            <p:cNvPr id="3736" name="Google Shape;3736;p164"/>
            <p:cNvSpPr/>
            <p:nvPr/>
          </p:nvSpPr>
          <p:spPr>
            <a:xfrm>
              <a:off x="0" y="0"/>
              <a:ext cx="1251300" cy="1251300"/>
            </a:xfrm>
            <a:prstGeom prst="ellipse">
              <a:avLst/>
            </a:prstGeom>
            <a:solidFill>
              <a:schemeClr val="accent4"/>
            </a:solidFill>
            <a:ln w="28575" cap="flat" cmpd="sng">
              <a:solidFill>
                <a:schemeClr val="accent6">
                  <a:lumMod val="40000"/>
                  <a:lumOff val="60000"/>
                </a:schemeClr>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737" name="Google Shape;3737;p164"/>
            <p:cNvSpPr txBox="1"/>
            <p:nvPr/>
          </p:nvSpPr>
          <p:spPr>
            <a:xfrm>
              <a:off x="150593" y="462415"/>
              <a:ext cx="950100" cy="560100"/>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FFFFFF"/>
                </a:buClr>
                <a:buSzPts val="1200"/>
                <a:buFont typeface="Arial"/>
                <a:buNone/>
              </a:pPr>
              <a:endParaRPr sz="1000" b="1" i="0" u="none" strike="noStrike" cap="none" dirty="0">
                <a:solidFill>
                  <a:srgbClr val="000000"/>
                </a:solidFill>
              </a:endParaRPr>
            </a:p>
            <a:p>
              <a:pPr marL="0" marR="0" lvl="0" indent="0" algn="ctr" rtl="0">
                <a:lnSpc>
                  <a:spcPct val="100000"/>
                </a:lnSpc>
                <a:spcBef>
                  <a:spcPts val="0"/>
                </a:spcBef>
                <a:spcAft>
                  <a:spcPts val="0"/>
                </a:spcAft>
                <a:buClr>
                  <a:srgbClr val="FFFFFF"/>
                </a:buClr>
                <a:buSzPts val="1200"/>
                <a:buFont typeface="Arial"/>
                <a:buNone/>
              </a:pPr>
              <a:r>
                <a:rPr lang="en-US" sz="800" b="1" i="0" u="none" strike="noStrike" cap="none" dirty="0">
                  <a:solidFill>
                    <a:srgbClr val="FFFFFF"/>
                  </a:solidFill>
                  <a:latin typeface="Exo 2" pitchFamily="2" charset="77"/>
                </a:rPr>
                <a:t>XY12345.</a:t>
              </a:r>
              <a:r>
                <a:rPr lang="en-US" sz="800" b="1" dirty="0">
                  <a:solidFill>
                    <a:srgbClr val="FFFFFF"/>
                  </a:solidFill>
                  <a:latin typeface="Exo 2" pitchFamily="2" charset="77"/>
                </a:rPr>
                <a:t>3</a:t>
              </a:r>
              <a:endParaRPr sz="1000" b="1" dirty="0">
                <a:latin typeface="Exo 2" pitchFamily="2" charset="77"/>
              </a:endParaRPr>
            </a:p>
          </p:txBody>
        </p:sp>
      </p:grpSp>
      <p:pic>
        <p:nvPicPr>
          <p:cNvPr id="3747" name="Google Shape;3747;p164"/>
          <p:cNvPicPr preferRelativeResize="0"/>
          <p:nvPr/>
        </p:nvPicPr>
        <p:blipFill>
          <a:blip r:embed="rId10">
            <a:alphaModFix/>
          </a:blip>
          <a:stretch>
            <a:fillRect/>
          </a:stretch>
        </p:blipFill>
        <p:spPr>
          <a:xfrm>
            <a:off x="7205460" y="4284657"/>
            <a:ext cx="356875" cy="356875"/>
          </a:xfrm>
          <a:prstGeom prst="rect">
            <a:avLst/>
          </a:prstGeom>
          <a:noFill/>
          <a:ln>
            <a:noFill/>
          </a:ln>
        </p:spPr>
      </p:pic>
      <p:grpSp>
        <p:nvGrpSpPr>
          <p:cNvPr id="3732" name="Google Shape;3732;p164"/>
          <p:cNvGrpSpPr/>
          <p:nvPr/>
        </p:nvGrpSpPr>
        <p:grpSpPr>
          <a:xfrm>
            <a:off x="6974951" y="2850587"/>
            <a:ext cx="824982" cy="824982"/>
            <a:chOff x="0" y="-231154"/>
            <a:chExt cx="1251300" cy="1251300"/>
          </a:xfrm>
        </p:grpSpPr>
        <p:sp>
          <p:nvSpPr>
            <p:cNvPr id="3733" name="Google Shape;3733;p164"/>
            <p:cNvSpPr/>
            <p:nvPr/>
          </p:nvSpPr>
          <p:spPr>
            <a:xfrm>
              <a:off x="0" y="-231154"/>
              <a:ext cx="1251300" cy="1251300"/>
            </a:xfrm>
            <a:prstGeom prst="ellipse">
              <a:avLst/>
            </a:prstGeom>
            <a:solidFill>
              <a:schemeClr val="accent4"/>
            </a:solidFill>
            <a:ln w="28575" cap="flat" cmpd="sng">
              <a:solidFill>
                <a:schemeClr val="accent6">
                  <a:lumMod val="40000"/>
                  <a:lumOff val="60000"/>
                </a:schemeClr>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734" name="Google Shape;3734;p164"/>
            <p:cNvSpPr txBox="1"/>
            <p:nvPr/>
          </p:nvSpPr>
          <p:spPr>
            <a:xfrm>
              <a:off x="150593" y="281176"/>
              <a:ext cx="950100" cy="560100"/>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FFFFFF"/>
                </a:buClr>
                <a:buSzPts val="1200"/>
                <a:buFont typeface="Arial"/>
                <a:buNone/>
              </a:pPr>
              <a:endParaRPr sz="1000" b="1" i="0" u="none" strike="noStrike" cap="none" dirty="0">
                <a:solidFill>
                  <a:srgbClr val="000000"/>
                </a:solidFill>
              </a:endParaRPr>
            </a:p>
            <a:p>
              <a:pPr marL="0" marR="0" lvl="0" indent="0" algn="ctr" rtl="0">
                <a:lnSpc>
                  <a:spcPct val="100000"/>
                </a:lnSpc>
                <a:spcBef>
                  <a:spcPts val="0"/>
                </a:spcBef>
                <a:spcAft>
                  <a:spcPts val="0"/>
                </a:spcAft>
                <a:buClr>
                  <a:srgbClr val="FFFFFF"/>
                </a:buClr>
                <a:buSzPts val="1200"/>
                <a:buFont typeface="Arial"/>
                <a:buNone/>
              </a:pPr>
              <a:r>
                <a:rPr lang="en-US" sz="800" b="1" i="0" u="none" strike="noStrike" cap="none" dirty="0">
                  <a:solidFill>
                    <a:srgbClr val="FFFFFF"/>
                  </a:solidFill>
                  <a:latin typeface="Exo 2" pitchFamily="2" charset="77"/>
                </a:rPr>
                <a:t>XY12345.</a:t>
              </a:r>
              <a:r>
                <a:rPr lang="en-US" sz="800" b="1" dirty="0">
                  <a:solidFill>
                    <a:srgbClr val="FFFFFF"/>
                  </a:solidFill>
                  <a:latin typeface="Exo 2" pitchFamily="2" charset="77"/>
                </a:rPr>
                <a:t>2</a:t>
              </a:r>
              <a:endParaRPr sz="1000" b="1" dirty="0">
                <a:latin typeface="Exo 2" pitchFamily="2" charset="77"/>
              </a:endParaRPr>
            </a:p>
          </p:txBody>
        </p:sp>
      </p:grpSp>
      <p:pic>
        <p:nvPicPr>
          <p:cNvPr id="3745" name="Google Shape;3745;p164"/>
          <p:cNvPicPr preferRelativeResize="0"/>
          <p:nvPr/>
        </p:nvPicPr>
        <p:blipFill>
          <a:blip r:embed="rId11">
            <a:alphaModFix/>
          </a:blip>
          <a:stretch>
            <a:fillRect/>
          </a:stretch>
        </p:blipFill>
        <p:spPr>
          <a:xfrm>
            <a:off x="7194993" y="2959903"/>
            <a:ext cx="399075" cy="399075"/>
          </a:xfrm>
          <a:prstGeom prst="rect">
            <a:avLst/>
          </a:prstGeom>
          <a:noFill/>
          <a:ln>
            <a:noFill/>
          </a:ln>
        </p:spPr>
      </p:pic>
      <p:grpSp>
        <p:nvGrpSpPr>
          <p:cNvPr id="13" name="Group 12">
            <a:extLst>
              <a:ext uri="{FF2B5EF4-FFF2-40B4-BE49-F238E27FC236}">
                <a16:creationId xmlns:a16="http://schemas.microsoft.com/office/drawing/2014/main" id="{EE9BD639-9FAA-7145-B311-D641054D5376}"/>
              </a:ext>
            </a:extLst>
          </p:cNvPr>
          <p:cNvGrpSpPr/>
          <p:nvPr/>
        </p:nvGrpSpPr>
        <p:grpSpPr>
          <a:xfrm>
            <a:off x="6044204" y="1988652"/>
            <a:ext cx="1205304" cy="1342529"/>
            <a:chOff x="6044204" y="1988652"/>
            <a:chExt cx="1205304" cy="1342529"/>
          </a:xfrm>
        </p:grpSpPr>
        <p:cxnSp>
          <p:nvCxnSpPr>
            <p:cNvPr id="3741" name="Google Shape;3741;p164"/>
            <p:cNvCxnSpPr>
              <a:cxnSpLocks/>
              <a:stCxn id="3730" idx="3"/>
              <a:endCxn id="3726" idx="0"/>
            </p:cNvCxnSpPr>
            <p:nvPr/>
          </p:nvCxnSpPr>
          <p:spPr>
            <a:xfrm flipH="1">
              <a:off x="6044204" y="2692818"/>
              <a:ext cx="501138" cy="638363"/>
            </a:xfrm>
            <a:prstGeom prst="straightConnector1">
              <a:avLst/>
            </a:prstGeom>
            <a:noFill/>
            <a:ln w="28575" cap="flat" cmpd="sng">
              <a:solidFill>
                <a:schemeClr val="accent6">
                  <a:lumMod val="40000"/>
                  <a:lumOff val="60000"/>
                </a:schemeClr>
              </a:solidFill>
              <a:prstDash val="solid"/>
              <a:round/>
              <a:headEnd type="none" w="med" len="med"/>
              <a:tailEnd type="none" w="med" len="med"/>
            </a:ln>
          </p:spPr>
        </p:cxnSp>
        <p:grpSp>
          <p:nvGrpSpPr>
            <p:cNvPr id="12" name="Group 11">
              <a:extLst>
                <a:ext uri="{FF2B5EF4-FFF2-40B4-BE49-F238E27FC236}">
                  <a16:creationId xmlns:a16="http://schemas.microsoft.com/office/drawing/2014/main" id="{CE13EAE9-3BA6-E545-A2B7-E62384438E67}"/>
                </a:ext>
              </a:extLst>
            </p:cNvPr>
            <p:cNvGrpSpPr/>
            <p:nvPr/>
          </p:nvGrpSpPr>
          <p:grpSpPr>
            <a:xfrm>
              <a:off x="6424526" y="1988652"/>
              <a:ext cx="824982" cy="824982"/>
              <a:chOff x="6424526" y="1988652"/>
              <a:chExt cx="824982" cy="824982"/>
            </a:xfrm>
          </p:grpSpPr>
          <p:grpSp>
            <p:nvGrpSpPr>
              <p:cNvPr id="3729" name="Google Shape;3729;p164"/>
              <p:cNvGrpSpPr/>
              <p:nvPr/>
            </p:nvGrpSpPr>
            <p:grpSpPr>
              <a:xfrm>
                <a:off x="6424526" y="1988652"/>
                <a:ext cx="824982" cy="824982"/>
                <a:chOff x="0" y="0"/>
                <a:chExt cx="1251300" cy="1251300"/>
              </a:xfrm>
            </p:grpSpPr>
            <p:sp>
              <p:nvSpPr>
                <p:cNvPr id="3730" name="Google Shape;3730;p164"/>
                <p:cNvSpPr/>
                <p:nvPr/>
              </p:nvSpPr>
              <p:spPr>
                <a:xfrm>
                  <a:off x="0" y="0"/>
                  <a:ext cx="1251300" cy="1251300"/>
                </a:xfrm>
                <a:prstGeom prst="ellipse">
                  <a:avLst/>
                </a:prstGeom>
                <a:solidFill>
                  <a:schemeClr val="accent4"/>
                </a:solidFill>
                <a:ln w="28575" cap="flat" cmpd="sng">
                  <a:solidFill>
                    <a:schemeClr val="accent6">
                      <a:lumMod val="40000"/>
                      <a:lumOff val="60000"/>
                    </a:schemeClr>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731" name="Google Shape;3731;p164"/>
                <p:cNvSpPr txBox="1"/>
                <p:nvPr/>
              </p:nvSpPr>
              <p:spPr>
                <a:xfrm>
                  <a:off x="150593" y="428664"/>
                  <a:ext cx="950100" cy="560100"/>
                </a:xfrm>
                <a:prstGeom prst="rect">
                  <a:avLst/>
                </a:prstGeom>
                <a:solidFill>
                  <a:schemeClr val="accent4"/>
                </a:solid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FFFFFF"/>
                    </a:buClr>
                    <a:buSzPts val="1200"/>
                    <a:buFont typeface="Arial"/>
                    <a:buNone/>
                  </a:pPr>
                  <a:endParaRPr sz="1000" b="1" i="0" u="none" strike="noStrike" cap="none" dirty="0">
                    <a:solidFill>
                      <a:srgbClr val="000000"/>
                    </a:solidFill>
                  </a:endParaRPr>
                </a:p>
                <a:p>
                  <a:pPr marL="0" marR="0" lvl="0" indent="0" algn="ctr" rtl="0">
                    <a:lnSpc>
                      <a:spcPct val="100000"/>
                    </a:lnSpc>
                    <a:spcBef>
                      <a:spcPts val="0"/>
                    </a:spcBef>
                    <a:spcAft>
                      <a:spcPts val="0"/>
                    </a:spcAft>
                    <a:buClr>
                      <a:srgbClr val="FFFFFF"/>
                    </a:buClr>
                    <a:buSzPts val="1200"/>
                    <a:buFont typeface="Arial"/>
                    <a:buNone/>
                  </a:pPr>
                  <a:r>
                    <a:rPr lang="en-US" sz="800" b="1" i="0" u="none" strike="noStrike" cap="none" dirty="0">
                      <a:solidFill>
                        <a:srgbClr val="FFFFFF"/>
                      </a:solidFill>
                      <a:latin typeface="Exo 2" pitchFamily="2" charset="77"/>
                    </a:rPr>
                    <a:t>XY12345.1</a:t>
                  </a:r>
                  <a:endParaRPr sz="1000" b="1" dirty="0">
                    <a:latin typeface="Exo 2" pitchFamily="2" charset="77"/>
                  </a:endParaRPr>
                </a:p>
              </p:txBody>
            </p:sp>
          </p:grpSp>
          <p:pic>
            <p:nvPicPr>
              <p:cNvPr id="3746" name="Google Shape;3746;p164"/>
              <p:cNvPicPr preferRelativeResize="0"/>
              <p:nvPr/>
            </p:nvPicPr>
            <p:blipFill>
              <a:blip r:embed="rId12">
                <a:alphaModFix/>
              </a:blip>
              <a:stretch>
                <a:fillRect/>
              </a:stretch>
            </p:blipFill>
            <p:spPr>
              <a:xfrm>
                <a:off x="6682003" y="2121840"/>
                <a:ext cx="305100" cy="305100"/>
              </a:xfrm>
              <a:prstGeom prst="rect">
                <a:avLst/>
              </a:prstGeom>
              <a:noFill/>
              <a:ln>
                <a:noFill/>
              </a:ln>
            </p:spPr>
          </p:pic>
        </p:grpSp>
      </p:grpSp>
      <p:grpSp>
        <p:nvGrpSpPr>
          <p:cNvPr id="79" name="Group 78">
            <a:extLst>
              <a:ext uri="{FF2B5EF4-FFF2-40B4-BE49-F238E27FC236}">
                <a16:creationId xmlns:a16="http://schemas.microsoft.com/office/drawing/2014/main" id="{47610F5D-8324-174A-A9A8-D89632272DCF}"/>
              </a:ext>
            </a:extLst>
          </p:cNvPr>
          <p:cNvGrpSpPr/>
          <p:nvPr/>
        </p:nvGrpSpPr>
        <p:grpSpPr>
          <a:xfrm flipV="1">
            <a:off x="6044204" y="4586572"/>
            <a:ext cx="1205304" cy="1342529"/>
            <a:chOff x="6044204" y="1988652"/>
            <a:chExt cx="1205304" cy="1342529"/>
          </a:xfrm>
        </p:grpSpPr>
        <p:cxnSp>
          <p:nvCxnSpPr>
            <p:cNvPr id="80" name="Google Shape;3741;p164">
              <a:extLst>
                <a:ext uri="{FF2B5EF4-FFF2-40B4-BE49-F238E27FC236}">
                  <a16:creationId xmlns:a16="http://schemas.microsoft.com/office/drawing/2014/main" id="{6CEA243F-D0CD-6345-8DCC-BCB691C3E450}"/>
                </a:ext>
              </a:extLst>
            </p:cNvPr>
            <p:cNvCxnSpPr>
              <a:cxnSpLocks/>
              <a:stCxn id="84" idx="3"/>
            </p:cNvCxnSpPr>
            <p:nvPr/>
          </p:nvCxnSpPr>
          <p:spPr>
            <a:xfrm flipH="1">
              <a:off x="6044204" y="2692818"/>
              <a:ext cx="501138" cy="638363"/>
            </a:xfrm>
            <a:prstGeom prst="straightConnector1">
              <a:avLst/>
            </a:prstGeom>
            <a:noFill/>
            <a:ln w="28575" cap="flat" cmpd="sng">
              <a:solidFill>
                <a:schemeClr val="accent6">
                  <a:lumMod val="40000"/>
                  <a:lumOff val="60000"/>
                </a:schemeClr>
              </a:solidFill>
              <a:prstDash val="solid"/>
              <a:round/>
              <a:headEnd type="none" w="med" len="med"/>
              <a:tailEnd type="none" w="med" len="med"/>
            </a:ln>
          </p:spPr>
        </p:cxnSp>
        <p:sp>
          <p:nvSpPr>
            <p:cNvPr id="84" name="Google Shape;3730;p164">
              <a:extLst>
                <a:ext uri="{FF2B5EF4-FFF2-40B4-BE49-F238E27FC236}">
                  <a16:creationId xmlns:a16="http://schemas.microsoft.com/office/drawing/2014/main" id="{D327DE0A-9AA2-8F42-ADF2-C084E02BB66D}"/>
                </a:ext>
              </a:extLst>
            </p:cNvPr>
            <p:cNvSpPr/>
            <p:nvPr/>
          </p:nvSpPr>
          <p:spPr>
            <a:xfrm>
              <a:off x="6424526" y="1988652"/>
              <a:ext cx="824982" cy="824982"/>
            </a:xfrm>
            <a:prstGeom prst="ellipse">
              <a:avLst/>
            </a:prstGeom>
            <a:solidFill>
              <a:schemeClr val="accent4"/>
            </a:solidFill>
            <a:ln w="28575" cap="flat" cmpd="sng">
              <a:solidFill>
                <a:schemeClr val="accent6">
                  <a:lumMod val="40000"/>
                  <a:lumOff val="60000"/>
                </a:schemeClr>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grpSp>
      <p:grpSp>
        <p:nvGrpSpPr>
          <p:cNvPr id="87" name="Group 86">
            <a:extLst>
              <a:ext uri="{FF2B5EF4-FFF2-40B4-BE49-F238E27FC236}">
                <a16:creationId xmlns:a16="http://schemas.microsoft.com/office/drawing/2014/main" id="{1E00CFCC-1439-EA4B-8745-F091F3706855}"/>
              </a:ext>
            </a:extLst>
          </p:cNvPr>
          <p:cNvGrpSpPr/>
          <p:nvPr/>
        </p:nvGrpSpPr>
        <p:grpSpPr>
          <a:xfrm>
            <a:off x="6523812" y="5220844"/>
            <a:ext cx="626401" cy="569885"/>
            <a:chOff x="6523812" y="5112473"/>
            <a:chExt cx="626401" cy="569885"/>
          </a:xfrm>
        </p:grpSpPr>
        <p:sp>
          <p:nvSpPr>
            <p:cNvPr id="88" name="Google Shape;3740;p164">
              <a:extLst>
                <a:ext uri="{FF2B5EF4-FFF2-40B4-BE49-F238E27FC236}">
                  <a16:creationId xmlns:a16="http://schemas.microsoft.com/office/drawing/2014/main" id="{AAF2DCD9-28D4-B74E-B92A-220FA6AD7D86}"/>
                </a:ext>
              </a:extLst>
            </p:cNvPr>
            <p:cNvSpPr txBox="1"/>
            <p:nvPr/>
          </p:nvSpPr>
          <p:spPr>
            <a:xfrm>
              <a:off x="6523812" y="5313084"/>
              <a:ext cx="626401" cy="369274"/>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FFFFFF"/>
                </a:buClr>
                <a:buSzPts val="1200"/>
                <a:buFont typeface="Arial"/>
                <a:buNone/>
              </a:pPr>
              <a:endParaRPr sz="1000" b="1" i="0" u="none" strike="noStrike" cap="none" dirty="0">
                <a:solidFill>
                  <a:srgbClr val="000000"/>
                </a:solidFill>
              </a:endParaRPr>
            </a:p>
            <a:p>
              <a:pPr marL="0" marR="0" lvl="0" indent="0" algn="ctr" rtl="0">
                <a:lnSpc>
                  <a:spcPct val="100000"/>
                </a:lnSpc>
                <a:spcBef>
                  <a:spcPts val="0"/>
                </a:spcBef>
                <a:spcAft>
                  <a:spcPts val="0"/>
                </a:spcAft>
                <a:buClr>
                  <a:srgbClr val="FFFFFF"/>
                </a:buClr>
                <a:buSzPts val="1200"/>
                <a:buFont typeface="Arial"/>
                <a:buNone/>
              </a:pPr>
              <a:r>
                <a:rPr lang="en-US" sz="800" b="1" i="0" u="none" strike="noStrike" cap="none" dirty="0">
                  <a:solidFill>
                    <a:srgbClr val="FFFFFF"/>
                  </a:solidFill>
                  <a:latin typeface="Exo 2" pitchFamily="2" charset="77"/>
                </a:rPr>
                <a:t>XY12345.</a:t>
              </a:r>
              <a:r>
                <a:rPr lang="en-US" sz="800" b="1" dirty="0">
                  <a:solidFill>
                    <a:srgbClr val="FFFFFF"/>
                  </a:solidFill>
                  <a:latin typeface="Exo 2" pitchFamily="2" charset="77"/>
                </a:rPr>
                <a:t>4</a:t>
              </a:r>
              <a:endParaRPr sz="1000" b="1" dirty="0">
                <a:latin typeface="Exo 2" pitchFamily="2" charset="77"/>
              </a:endParaRPr>
            </a:p>
          </p:txBody>
        </p:sp>
        <p:pic>
          <p:nvPicPr>
            <p:cNvPr id="89" name="Google Shape;3748;p164">
              <a:extLst>
                <a:ext uri="{FF2B5EF4-FFF2-40B4-BE49-F238E27FC236}">
                  <a16:creationId xmlns:a16="http://schemas.microsoft.com/office/drawing/2014/main" id="{8BF930BC-6614-C447-A9E0-592BA38F668B}"/>
                </a:ext>
              </a:extLst>
            </p:cNvPr>
            <p:cNvPicPr preferRelativeResize="0"/>
            <p:nvPr/>
          </p:nvPicPr>
          <p:blipFill>
            <a:blip r:embed="rId13">
              <a:alphaModFix/>
            </a:blip>
            <a:stretch>
              <a:fillRect/>
            </a:stretch>
          </p:blipFill>
          <p:spPr>
            <a:xfrm>
              <a:off x="6621153" y="5112473"/>
              <a:ext cx="426799" cy="426799"/>
            </a:xfrm>
            <a:prstGeom prst="rect">
              <a:avLst/>
            </a:prstGeom>
            <a:noFill/>
            <a:ln>
              <a:noFill/>
            </a:ln>
          </p:spPr>
        </p:pic>
      </p:grpSp>
      <p:grpSp>
        <p:nvGrpSpPr>
          <p:cNvPr id="3725" name="Google Shape;3725;p164"/>
          <p:cNvGrpSpPr/>
          <p:nvPr/>
        </p:nvGrpSpPr>
        <p:grpSpPr>
          <a:xfrm>
            <a:off x="5418554" y="3331181"/>
            <a:ext cx="1251300" cy="1251300"/>
            <a:chOff x="0" y="0"/>
            <a:chExt cx="1251300" cy="1251300"/>
          </a:xfrm>
        </p:grpSpPr>
        <p:sp>
          <p:nvSpPr>
            <p:cNvPr id="3726" name="Google Shape;3726;p164"/>
            <p:cNvSpPr/>
            <p:nvPr/>
          </p:nvSpPr>
          <p:spPr>
            <a:xfrm>
              <a:off x="0" y="0"/>
              <a:ext cx="1251300" cy="1251300"/>
            </a:xfrm>
            <a:prstGeom prst="ellipse">
              <a:avLst/>
            </a:prstGeom>
            <a:solidFill>
              <a:srgbClr val="F88D2B"/>
            </a:solidFill>
            <a:ln w="28575" cap="flat" cmpd="sng">
              <a:solidFill>
                <a:srgbClr val="00A8E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727" name="Google Shape;3727;p164"/>
            <p:cNvSpPr txBox="1"/>
            <p:nvPr/>
          </p:nvSpPr>
          <p:spPr>
            <a:xfrm>
              <a:off x="156707" y="401383"/>
              <a:ext cx="950100" cy="461700"/>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US" sz="1200" b="1" i="0" u="none" strike="noStrike" cap="none" dirty="0">
                  <a:solidFill>
                    <a:srgbClr val="FFFFFF"/>
                  </a:solidFill>
                  <a:latin typeface="Exo 2" pitchFamily="2" charset="77"/>
                  <a:sym typeface="Arial"/>
                </a:rPr>
                <a:t>IDL</a:t>
              </a:r>
              <a:endParaRPr sz="1400" b="0" i="0" u="none" strike="noStrike" cap="none" dirty="0">
                <a:solidFill>
                  <a:srgbClr val="000000"/>
                </a:solidFill>
                <a:latin typeface="Exo 2" pitchFamily="2" charset="77"/>
                <a:sym typeface="Arial"/>
              </a:endParaRPr>
            </a:p>
            <a:p>
              <a:pPr marL="0" marR="0" lvl="0" indent="0" algn="ctr" rtl="0">
                <a:lnSpc>
                  <a:spcPct val="100000"/>
                </a:lnSpc>
                <a:spcBef>
                  <a:spcPts val="0"/>
                </a:spcBef>
                <a:spcAft>
                  <a:spcPts val="0"/>
                </a:spcAft>
                <a:buClr>
                  <a:srgbClr val="FFFFFF"/>
                </a:buClr>
                <a:buSzPts val="1200"/>
                <a:buFont typeface="Arial"/>
                <a:buNone/>
              </a:pPr>
              <a:r>
                <a:rPr lang="en-US" sz="1200" b="0" i="0" u="none" strike="noStrike" cap="none" dirty="0">
                  <a:solidFill>
                    <a:srgbClr val="FFFFFF"/>
                  </a:solidFill>
                  <a:latin typeface="Exo 2" pitchFamily="2" charset="77"/>
                  <a:sym typeface="Arial"/>
                </a:rPr>
                <a:t>XY12345</a:t>
              </a:r>
              <a:endParaRPr dirty="0">
                <a:latin typeface="Exo 2" pitchFamily="2" charset="77"/>
              </a:endParaRPr>
            </a:p>
          </p:txBody>
        </p:sp>
      </p:grpSp>
      <p:cxnSp>
        <p:nvCxnSpPr>
          <p:cNvPr id="16" name="Straight Arrow Connector 15">
            <a:extLst>
              <a:ext uri="{FF2B5EF4-FFF2-40B4-BE49-F238E27FC236}">
                <a16:creationId xmlns:a16="http://schemas.microsoft.com/office/drawing/2014/main" id="{589A2D30-250F-D54F-9291-9590450C76CA}"/>
              </a:ext>
            </a:extLst>
          </p:cNvPr>
          <p:cNvCxnSpPr>
            <a:cxnSpLocks/>
          </p:cNvCxnSpPr>
          <p:nvPr/>
        </p:nvCxnSpPr>
        <p:spPr>
          <a:xfrm>
            <a:off x="4949669" y="3956831"/>
            <a:ext cx="449349" cy="0"/>
          </a:xfrm>
          <a:prstGeom prst="straightConnector1">
            <a:avLst/>
          </a:prstGeom>
          <a:ln w="317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438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23143F2-51DE-8743-8A27-9D6DD7E6B2B6}"/>
              </a:ext>
            </a:extLst>
          </p:cNvPr>
          <p:cNvSpPr/>
          <p:nvPr/>
        </p:nvSpPr>
        <p:spPr>
          <a:xfrm>
            <a:off x="6118810" y="1311689"/>
            <a:ext cx="3001588" cy="5006836"/>
          </a:xfrm>
          <a:prstGeom prst="roundRect">
            <a:avLst>
              <a:gd name="adj"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vv</a:t>
            </a:r>
          </a:p>
        </p:txBody>
      </p:sp>
      <p:sp>
        <p:nvSpPr>
          <p:cNvPr id="2" name="Title 1">
            <a:extLst>
              <a:ext uri="{FF2B5EF4-FFF2-40B4-BE49-F238E27FC236}">
                <a16:creationId xmlns:a16="http://schemas.microsoft.com/office/drawing/2014/main" id="{203D0E35-67E0-4547-AB82-EE522F953D34}"/>
              </a:ext>
            </a:extLst>
          </p:cNvPr>
          <p:cNvSpPr>
            <a:spLocks noGrp="1"/>
          </p:cNvSpPr>
          <p:nvPr>
            <p:ph type="title"/>
          </p:nvPr>
        </p:nvSpPr>
        <p:spPr>
          <a:xfrm>
            <a:off x="443900" y="244453"/>
            <a:ext cx="10756800" cy="718048"/>
          </a:xfrm>
        </p:spPr>
        <p:txBody>
          <a:bodyPr/>
          <a:lstStyle/>
          <a:p>
            <a:r>
              <a:rPr lang="en-US" dirty="0"/>
              <a:t>End-to-End Connectivity</a:t>
            </a:r>
          </a:p>
        </p:txBody>
      </p:sp>
      <p:grpSp>
        <p:nvGrpSpPr>
          <p:cNvPr id="26" name="Group 25">
            <a:extLst>
              <a:ext uri="{FF2B5EF4-FFF2-40B4-BE49-F238E27FC236}">
                <a16:creationId xmlns:a16="http://schemas.microsoft.com/office/drawing/2014/main" id="{4AFE7849-4E63-0048-9765-6275CF52F98B}"/>
              </a:ext>
            </a:extLst>
          </p:cNvPr>
          <p:cNvGrpSpPr/>
          <p:nvPr/>
        </p:nvGrpSpPr>
        <p:grpSpPr>
          <a:xfrm>
            <a:off x="617490" y="2158999"/>
            <a:ext cx="2320887" cy="2832617"/>
            <a:chOff x="547950" y="2451099"/>
            <a:chExt cx="2320887" cy="2832617"/>
          </a:xfrm>
        </p:grpSpPr>
        <p:sp>
          <p:nvSpPr>
            <p:cNvPr id="29" name="TextBox 28">
              <a:extLst>
                <a:ext uri="{FF2B5EF4-FFF2-40B4-BE49-F238E27FC236}">
                  <a16:creationId xmlns:a16="http://schemas.microsoft.com/office/drawing/2014/main" id="{47613C6F-9335-094B-BDF6-15F7B7A97D85}"/>
                </a:ext>
              </a:extLst>
            </p:cNvPr>
            <p:cNvSpPr txBox="1"/>
            <p:nvPr/>
          </p:nvSpPr>
          <p:spPr>
            <a:xfrm>
              <a:off x="547950" y="4575830"/>
              <a:ext cx="2320887" cy="707886"/>
            </a:xfrm>
            <a:prstGeom prst="rect">
              <a:avLst/>
            </a:prstGeom>
            <a:noFill/>
          </p:spPr>
          <p:txBody>
            <a:bodyPr wrap="square" rtlCol="0">
              <a:spAutoFit/>
            </a:bodyPr>
            <a:lstStyle/>
            <a:p>
              <a:pPr algn="ctr"/>
              <a:r>
                <a:rPr lang="en-US" sz="2000" b="1" dirty="0">
                  <a:solidFill>
                    <a:srgbClr val="A3B4BF"/>
                  </a:solidFill>
                  <a:latin typeface="Exo 2"/>
                  <a:sym typeface="Exo 2"/>
                </a:rPr>
                <a:t>LiveRamp</a:t>
              </a:r>
              <a:br>
                <a:rPr lang="en-US" sz="2000" b="1" dirty="0">
                  <a:solidFill>
                    <a:srgbClr val="A3B4BF"/>
                  </a:solidFill>
                  <a:latin typeface="Exo 2"/>
                  <a:sym typeface="Exo 2"/>
                </a:rPr>
              </a:br>
              <a:r>
                <a:rPr lang="en-US" sz="2000" b="1" dirty="0">
                  <a:solidFill>
                    <a:srgbClr val="A3B4BF"/>
                  </a:solidFill>
                  <a:latin typeface="Exo 2"/>
                  <a:sym typeface="Exo 2"/>
                </a:rPr>
                <a:t>and Identity</a:t>
              </a:r>
              <a:endParaRPr lang="en-US" sz="1600" b="1" dirty="0">
                <a:solidFill>
                  <a:srgbClr val="A3B4BF"/>
                </a:solidFill>
              </a:endParaRPr>
            </a:p>
          </p:txBody>
        </p:sp>
        <p:sp>
          <p:nvSpPr>
            <p:cNvPr id="30" name="Oval 29">
              <a:extLst>
                <a:ext uri="{FF2B5EF4-FFF2-40B4-BE49-F238E27FC236}">
                  <a16:creationId xmlns:a16="http://schemas.microsoft.com/office/drawing/2014/main" id="{77EA4534-8FE9-0E4D-8F24-2B4C4EDAF6E8}"/>
                </a:ext>
              </a:extLst>
            </p:cNvPr>
            <p:cNvSpPr/>
            <p:nvPr/>
          </p:nvSpPr>
          <p:spPr>
            <a:xfrm>
              <a:off x="718488" y="2451099"/>
              <a:ext cx="1979811" cy="1979811"/>
            </a:xfrm>
            <a:prstGeom prst="ellipse">
              <a:avLst/>
            </a:prstGeom>
            <a:solidFill>
              <a:srgbClr val="A3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1E9B7E6B-ED3B-4D43-AACA-2D19891A5005}"/>
              </a:ext>
            </a:extLst>
          </p:cNvPr>
          <p:cNvGrpSpPr/>
          <p:nvPr/>
        </p:nvGrpSpPr>
        <p:grpSpPr>
          <a:xfrm>
            <a:off x="6462573" y="2158999"/>
            <a:ext cx="2320887" cy="2832617"/>
            <a:chOff x="6354388" y="2451099"/>
            <a:chExt cx="2320887" cy="2832617"/>
          </a:xfrm>
        </p:grpSpPr>
        <p:sp>
          <p:nvSpPr>
            <p:cNvPr id="32" name="TextBox 31">
              <a:extLst>
                <a:ext uri="{FF2B5EF4-FFF2-40B4-BE49-F238E27FC236}">
                  <a16:creationId xmlns:a16="http://schemas.microsoft.com/office/drawing/2014/main" id="{ABECF1FF-C82D-A044-A7E9-09D37FC54103}"/>
                </a:ext>
              </a:extLst>
            </p:cNvPr>
            <p:cNvSpPr txBox="1"/>
            <p:nvPr/>
          </p:nvSpPr>
          <p:spPr>
            <a:xfrm>
              <a:off x="6354388" y="4575830"/>
              <a:ext cx="2320887" cy="707886"/>
            </a:xfrm>
            <a:prstGeom prst="rect">
              <a:avLst/>
            </a:prstGeom>
            <a:noFill/>
          </p:spPr>
          <p:txBody>
            <a:bodyPr wrap="square" rtlCol="0">
              <a:spAutoFit/>
            </a:bodyPr>
            <a:lstStyle/>
            <a:p>
              <a:pPr algn="ctr"/>
              <a:r>
                <a:rPr lang="en-US" sz="2000" b="1" dirty="0">
                  <a:solidFill>
                    <a:schemeClr val="bg2"/>
                  </a:solidFill>
                  <a:latin typeface="Exo 2"/>
                  <a:sym typeface="Exo 2"/>
                </a:rPr>
                <a:t>Identity</a:t>
              </a:r>
              <a:br>
                <a:rPr lang="en-US" sz="2000" b="1" dirty="0">
                  <a:solidFill>
                    <a:schemeClr val="bg2"/>
                  </a:solidFill>
                  <a:latin typeface="Exo 2"/>
                  <a:sym typeface="Exo 2"/>
                </a:rPr>
              </a:br>
              <a:r>
                <a:rPr lang="en-US" sz="2000" b="1" dirty="0">
                  <a:solidFill>
                    <a:schemeClr val="bg2"/>
                  </a:solidFill>
                  <a:latin typeface="Exo 2"/>
                  <a:sym typeface="Exo 2"/>
                </a:rPr>
                <a:t>in the Cloud</a:t>
              </a:r>
              <a:endParaRPr lang="en-US" sz="1600" b="1" dirty="0">
                <a:solidFill>
                  <a:schemeClr val="bg2"/>
                </a:solidFill>
              </a:endParaRPr>
            </a:p>
          </p:txBody>
        </p:sp>
        <p:sp>
          <p:nvSpPr>
            <p:cNvPr id="33" name="Oval 32">
              <a:extLst>
                <a:ext uri="{FF2B5EF4-FFF2-40B4-BE49-F238E27FC236}">
                  <a16:creationId xmlns:a16="http://schemas.microsoft.com/office/drawing/2014/main" id="{534D189F-9BB3-4A48-A545-BF71A1AA2275}"/>
                </a:ext>
              </a:extLst>
            </p:cNvPr>
            <p:cNvSpPr/>
            <p:nvPr/>
          </p:nvSpPr>
          <p:spPr>
            <a:xfrm>
              <a:off x="6524926" y="2451099"/>
              <a:ext cx="1979811" cy="197981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0F4237E4-1A9E-D34E-908C-DA8C4E80F698}"/>
              </a:ext>
            </a:extLst>
          </p:cNvPr>
          <p:cNvGrpSpPr/>
          <p:nvPr/>
        </p:nvGrpSpPr>
        <p:grpSpPr>
          <a:xfrm>
            <a:off x="9265307" y="2158999"/>
            <a:ext cx="2320887" cy="2832617"/>
            <a:chOff x="9257607" y="2451099"/>
            <a:chExt cx="2320887" cy="2832617"/>
          </a:xfrm>
        </p:grpSpPr>
        <p:sp>
          <p:nvSpPr>
            <p:cNvPr id="38" name="TextBox 37">
              <a:extLst>
                <a:ext uri="{FF2B5EF4-FFF2-40B4-BE49-F238E27FC236}">
                  <a16:creationId xmlns:a16="http://schemas.microsoft.com/office/drawing/2014/main" id="{6D76324F-20C5-CD47-BF6E-3656F769304B}"/>
                </a:ext>
              </a:extLst>
            </p:cNvPr>
            <p:cNvSpPr txBox="1"/>
            <p:nvPr/>
          </p:nvSpPr>
          <p:spPr>
            <a:xfrm>
              <a:off x="9257607" y="4575830"/>
              <a:ext cx="2320887" cy="707886"/>
            </a:xfrm>
            <a:prstGeom prst="rect">
              <a:avLst/>
            </a:prstGeom>
            <a:noFill/>
          </p:spPr>
          <p:txBody>
            <a:bodyPr wrap="square" rtlCol="0">
              <a:spAutoFit/>
            </a:bodyPr>
            <a:lstStyle/>
            <a:p>
              <a:pPr algn="ctr"/>
              <a:r>
                <a:rPr lang="en-US" sz="2000" b="1" dirty="0">
                  <a:solidFill>
                    <a:schemeClr val="bg2"/>
                  </a:solidFill>
                  <a:latin typeface="Exo 2"/>
                  <a:sym typeface="Exo 2"/>
                </a:rPr>
                <a:t>Securing the Future of Identity</a:t>
              </a:r>
              <a:endParaRPr lang="en-US" sz="1600" b="1" dirty="0">
                <a:solidFill>
                  <a:schemeClr val="bg2"/>
                </a:solidFill>
              </a:endParaRPr>
            </a:p>
          </p:txBody>
        </p:sp>
        <p:sp>
          <p:nvSpPr>
            <p:cNvPr id="39" name="Oval 38">
              <a:extLst>
                <a:ext uri="{FF2B5EF4-FFF2-40B4-BE49-F238E27FC236}">
                  <a16:creationId xmlns:a16="http://schemas.microsoft.com/office/drawing/2014/main" id="{3BF88B04-B2BA-C242-B21C-C53FDB3B4C74}"/>
                </a:ext>
              </a:extLst>
            </p:cNvPr>
            <p:cNvSpPr/>
            <p:nvPr/>
          </p:nvSpPr>
          <p:spPr>
            <a:xfrm>
              <a:off x="9428145" y="2451099"/>
              <a:ext cx="1979811" cy="197981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7EE6999C-3D94-BB41-92D9-65C7BDB527BC}"/>
              </a:ext>
            </a:extLst>
          </p:cNvPr>
          <p:cNvGrpSpPr/>
          <p:nvPr/>
        </p:nvGrpSpPr>
        <p:grpSpPr>
          <a:xfrm>
            <a:off x="3540032" y="2158999"/>
            <a:ext cx="2320887" cy="2832617"/>
            <a:chOff x="3451169" y="2451099"/>
            <a:chExt cx="2320887" cy="2832617"/>
          </a:xfrm>
        </p:grpSpPr>
        <p:sp>
          <p:nvSpPr>
            <p:cNvPr id="35" name="TextBox 34">
              <a:extLst>
                <a:ext uri="{FF2B5EF4-FFF2-40B4-BE49-F238E27FC236}">
                  <a16:creationId xmlns:a16="http://schemas.microsoft.com/office/drawing/2014/main" id="{705AA14A-AC9E-8447-8403-BFF4528FF117}"/>
                </a:ext>
              </a:extLst>
            </p:cNvPr>
            <p:cNvSpPr txBox="1"/>
            <p:nvPr/>
          </p:nvSpPr>
          <p:spPr>
            <a:xfrm>
              <a:off x="3451169" y="4575830"/>
              <a:ext cx="2320887" cy="707886"/>
            </a:xfrm>
            <a:prstGeom prst="rect">
              <a:avLst/>
            </a:prstGeom>
            <a:noFill/>
          </p:spPr>
          <p:txBody>
            <a:bodyPr wrap="square" rtlCol="0">
              <a:spAutoFit/>
            </a:bodyPr>
            <a:lstStyle/>
            <a:p>
              <a:pPr algn="ctr"/>
              <a:r>
                <a:rPr lang="en-US" sz="2000" b="1" dirty="0">
                  <a:solidFill>
                    <a:srgbClr val="A3B4BF"/>
                  </a:solidFill>
                  <a:latin typeface="Exo 2"/>
                  <a:sym typeface="Exo 2"/>
                </a:rPr>
                <a:t>Identity Infrastructure</a:t>
              </a:r>
            </a:p>
          </p:txBody>
        </p:sp>
        <p:sp>
          <p:nvSpPr>
            <p:cNvPr id="36" name="Oval 35">
              <a:extLst>
                <a:ext uri="{FF2B5EF4-FFF2-40B4-BE49-F238E27FC236}">
                  <a16:creationId xmlns:a16="http://schemas.microsoft.com/office/drawing/2014/main" id="{AFA09804-CEAB-FD4C-88D7-7C61FFF6E39B}"/>
                </a:ext>
              </a:extLst>
            </p:cNvPr>
            <p:cNvSpPr/>
            <p:nvPr/>
          </p:nvSpPr>
          <p:spPr>
            <a:xfrm>
              <a:off x="3621707" y="2451099"/>
              <a:ext cx="1979811" cy="1979811"/>
            </a:xfrm>
            <a:prstGeom prst="ellipse">
              <a:avLst/>
            </a:prstGeom>
            <a:solidFill>
              <a:srgbClr val="A3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Box 56">
            <a:extLst>
              <a:ext uri="{FF2B5EF4-FFF2-40B4-BE49-F238E27FC236}">
                <a16:creationId xmlns:a16="http://schemas.microsoft.com/office/drawing/2014/main" id="{19D6E3AA-948A-E34A-8346-DAEF06E8F221}"/>
              </a:ext>
            </a:extLst>
          </p:cNvPr>
          <p:cNvSpPr txBox="1"/>
          <p:nvPr/>
        </p:nvSpPr>
        <p:spPr>
          <a:xfrm>
            <a:off x="6343295" y="4930061"/>
            <a:ext cx="256050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solidFill>
                <a:latin typeface="Exo 2"/>
                <a:sym typeface="Exo 2"/>
              </a:rPr>
              <a:t>AbiliTec in Cloud</a:t>
            </a:r>
          </a:p>
          <a:p>
            <a:pPr marL="285750" indent="-285750">
              <a:buFont typeface="Arial" panose="020B0604020202020204" pitchFamily="34" charset="0"/>
              <a:buChar char="•"/>
            </a:pPr>
            <a:r>
              <a:rPr lang="en-US" sz="1600" dirty="0">
                <a:solidFill>
                  <a:schemeClr val="bg2"/>
                </a:solidFill>
                <a:latin typeface="Exo 2"/>
                <a:sym typeface="Exo 2"/>
              </a:rPr>
              <a:t>Safe Haven</a:t>
            </a:r>
            <a:endParaRPr lang="en-US" sz="1200" dirty="0">
              <a:solidFill>
                <a:schemeClr val="bg2"/>
              </a:solidFill>
            </a:endParaRPr>
          </a:p>
        </p:txBody>
      </p:sp>
      <p:pic>
        <p:nvPicPr>
          <p:cNvPr id="27" name="Picture 26">
            <a:extLst>
              <a:ext uri="{FF2B5EF4-FFF2-40B4-BE49-F238E27FC236}">
                <a16:creationId xmlns:a16="http://schemas.microsoft.com/office/drawing/2014/main" id="{2806AC7B-FA93-0C40-8B22-6AFBA56BC243}"/>
              </a:ext>
            </a:extLst>
          </p:cNvPr>
          <p:cNvPicPr>
            <a:picLocks noChangeAspect="1"/>
          </p:cNvPicPr>
          <p:nvPr/>
        </p:nvPicPr>
        <p:blipFill>
          <a:blip r:embed="rId3"/>
          <a:srcRect/>
          <a:stretch/>
        </p:blipFill>
        <p:spPr>
          <a:xfrm>
            <a:off x="1203853" y="2612265"/>
            <a:ext cx="1148161" cy="1073280"/>
          </a:xfrm>
          <a:prstGeom prst="rect">
            <a:avLst/>
          </a:prstGeom>
        </p:spPr>
      </p:pic>
      <p:pic>
        <p:nvPicPr>
          <p:cNvPr id="28" name="Picture 27">
            <a:extLst>
              <a:ext uri="{FF2B5EF4-FFF2-40B4-BE49-F238E27FC236}">
                <a16:creationId xmlns:a16="http://schemas.microsoft.com/office/drawing/2014/main" id="{2597ED6B-9824-384B-973F-727A77A8CCEA}"/>
              </a:ext>
            </a:extLst>
          </p:cNvPr>
          <p:cNvPicPr>
            <a:picLocks noChangeAspect="1"/>
          </p:cNvPicPr>
          <p:nvPr/>
        </p:nvPicPr>
        <p:blipFill>
          <a:blip r:embed="rId4"/>
          <a:srcRect/>
          <a:stretch/>
        </p:blipFill>
        <p:spPr>
          <a:xfrm>
            <a:off x="7000897" y="2557771"/>
            <a:ext cx="1244241" cy="1182267"/>
          </a:xfrm>
          <a:prstGeom prst="rect">
            <a:avLst/>
          </a:prstGeom>
        </p:spPr>
      </p:pic>
      <p:pic>
        <p:nvPicPr>
          <p:cNvPr id="31" name="Picture 30">
            <a:extLst>
              <a:ext uri="{FF2B5EF4-FFF2-40B4-BE49-F238E27FC236}">
                <a16:creationId xmlns:a16="http://schemas.microsoft.com/office/drawing/2014/main" id="{E6121D83-FCD9-6B48-ADBC-92824E51C10C}"/>
              </a:ext>
            </a:extLst>
          </p:cNvPr>
          <p:cNvPicPr>
            <a:picLocks noChangeAspect="1"/>
          </p:cNvPicPr>
          <p:nvPr/>
        </p:nvPicPr>
        <p:blipFill>
          <a:blip r:embed="rId5"/>
          <a:srcRect/>
          <a:stretch/>
        </p:blipFill>
        <p:spPr>
          <a:xfrm>
            <a:off x="9782489" y="2679702"/>
            <a:ext cx="1286524" cy="938405"/>
          </a:xfrm>
          <a:prstGeom prst="rect">
            <a:avLst/>
          </a:prstGeom>
        </p:spPr>
      </p:pic>
      <p:pic>
        <p:nvPicPr>
          <p:cNvPr id="34" name="Picture 33">
            <a:extLst>
              <a:ext uri="{FF2B5EF4-FFF2-40B4-BE49-F238E27FC236}">
                <a16:creationId xmlns:a16="http://schemas.microsoft.com/office/drawing/2014/main" id="{FCFF0C4E-A443-6042-A9F6-9F8A571B28EC}"/>
              </a:ext>
            </a:extLst>
          </p:cNvPr>
          <p:cNvPicPr>
            <a:picLocks noChangeAspect="1"/>
          </p:cNvPicPr>
          <p:nvPr/>
        </p:nvPicPr>
        <p:blipFill>
          <a:blip r:embed="rId6"/>
          <a:srcRect/>
          <a:stretch/>
        </p:blipFill>
        <p:spPr>
          <a:xfrm>
            <a:off x="4158985" y="2607414"/>
            <a:ext cx="1082982" cy="1082982"/>
          </a:xfrm>
          <a:prstGeom prst="rect">
            <a:avLst/>
          </a:prstGeom>
        </p:spPr>
      </p:pic>
    </p:spTree>
    <p:extLst>
      <p:ext uri="{BB962C8B-B14F-4D97-AF65-F5344CB8AC3E}">
        <p14:creationId xmlns:p14="http://schemas.microsoft.com/office/powerpoint/2010/main" val="1191205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75"/>
        <p:cNvGrpSpPr/>
        <p:nvPr/>
      </p:nvGrpSpPr>
      <p:grpSpPr>
        <a:xfrm>
          <a:off x="0" y="0"/>
          <a:ext cx="0" cy="0"/>
          <a:chOff x="0" y="0"/>
          <a:chExt cx="0" cy="0"/>
        </a:xfrm>
      </p:grpSpPr>
      <p:sp>
        <p:nvSpPr>
          <p:cNvPr id="46" name="Rectangle 45">
            <a:extLst>
              <a:ext uri="{FF2B5EF4-FFF2-40B4-BE49-F238E27FC236}">
                <a16:creationId xmlns:a16="http://schemas.microsoft.com/office/drawing/2014/main" id="{C6A823E8-0C2F-334A-80F7-A12DBF792809}"/>
              </a:ext>
            </a:extLst>
          </p:cNvPr>
          <p:cNvSpPr/>
          <p:nvPr/>
        </p:nvSpPr>
        <p:spPr>
          <a:xfrm>
            <a:off x="9011" y="4428529"/>
            <a:ext cx="12182989" cy="18569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13" name="Google Shape;12913;p574"/>
          <p:cNvSpPr txBox="1"/>
          <p:nvPr/>
        </p:nvSpPr>
        <p:spPr>
          <a:xfrm>
            <a:off x="2207399" y="5234823"/>
            <a:ext cx="7777200" cy="831007"/>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chemeClr val="accent5"/>
              </a:buClr>
              <a:buSzPts val="2700"/>
              <a:buFont typeface="Exo 2"/>
              <a:buNone/>
            </a:pPr>
            <a:r>
              <a:rPr lang="en-US" sz="2400" i="0" u="none" strike="noStrike" cap="none" dirty="0" err="1">
                <a:solidFill>
                  <a:schemeClr val="bg1"/>
                </a:solidFill>
                <a:latin typeface="Exo 2"/>
                <a:ea typeface="Exo 2"/>
                <a:cs typeface="Exo 2"/>
                <a:sym typeface="Exo 2"/>
              </a:rPr>
              <a:t>LiveRamp</a:t>
            </a:r>
            <a:r>
              <a:rPr lang="en-US" sz="2400" i="0" u="none" strike="noStrike" cap="none" dirty="0">
                <a:solidFill>
                  <a:schemeClr val="accent5"/>
                </a:solidFill>
                <a:latin typeface="Exo 2"/>
                <a:ea typeface="Exo 2"/>
                <a:cs typeface="Exo 2"/>
                <a:sym typeface="Exo 2"/>
              </a:rPr>
              <a:t> is committed to strengthening the value of your customer data where it lives</a:t>
            </a:r>
            <a:endParaRPr sz="1200" dirty="0">
              <a:solidFill>
                <a:schemeClr val="accent5"/>
              </a:solidFill>
            </a:endParaRPr>
          </a:p>
        </p:txBody>
      </p:sp>
      <p:sp>
        <p:nvSpPr>
          <p:cNvPr id="45" name="Google Shape;12913;p574">
            <a:extLst>
              <a:ext uri="{FF2B5EF4-FFF2-40B4-BE49-F238E27FC236}">
                <a16:creationId xmlns:a16="http://schemas.microsoft.com/office/drawing/2014/main" id="{36A57469-55A0-1E4C-85BA-8D8FD544929F}"/>
              </a:ext>
            </a:extLst>
          </p:cNvPr>
          <p:cNvSpPr txBox="1"/>
          <p:nvPr/>
        </p:nvSpPr>
        <p:spPr>
          <a:xfrm>
            <a:off x="2207400" y="4546553"/>
            <a:ext cx="7777200" cy="707896"/>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chemeClr val="accent5"/>
              </a:buClr>
              <a:buSzPts val="2700"/>
              <a:buFont typeface="Exo 2"/>
              <a:buNone/>
            </a:pPr>
            <a:r>
              <a:rPr lang="en-US" sz="4000" i="0" u="none" strike="noStrike" cap="none" dirty="0">
                <a:solidFill>
                  <a:schemeClr val="accent3"/>
                </a:solidFill>
                <a:latin typeface="Exo 2"/>
                <a:ea typeface="Exo 2"/>
                <a:cs typeface="Exo 2"/>
                <a:sym typeface="Exo 2"/>
              </a:rPr>
              <a:t>Identity Where Your Data Lives</a:t>
            </a:r>
            <a:endParaRPr sz="2400" dirty="0">
              <a:solidFill>
                <a:schemeClr val="accent3"/>
              </a:solidFill>
            </a:endParaRPr>
          </a:p>
        </p:txBody>
      </p:sp>
      <p:grpSp>
        <p:nvGrpSpPr>
          <p:cNvPr id="19" name="Group 18">
            <a:extLst>
              <a:ext uri="{FF2B5EF4-FFF2-40B4-BE49-F238E27FC236}">
                <a16:creationId xmlns:a16="http://schemas.microsoft.com/office/drawing/2014/main" id="{CADF25DC-C4BC-8F48-B2B6-E4B7CD40264E}"/>
              </a:ext>
            </a:extLst>
          </p:cNvPr>
          <p:cNvGrpSpPr/>
          <p:nvPr/>
        </p:nvGrpSpPr>
        <p:grpSpPr>
          <a:xfrm>
            <a:off x="355540" y="211487"/>
            <a:ext cx="3770397" cy="4015848"/>
            <a:chOff x="444440" y="274987"/>
            <a:chExt cx="3770397" cy="4015848"/>
          </a:xfrm>
        </p:grpSpPr>
        <p:sp>
          <p:nvSpPr>
            <p:cNvPr id="42" name="Rectangle 41">
              <a:extLst>
                <a:ext uri="{FF2B5EF4-FFF2-40B4-BE49-F238E27FC236}">
                  <a16:creationId xmlns:a16="http://schemas.microsoft.com/office/drawing/2014/main" id="{EA95E52C-B691-A141-997C-AF0B1564C927}"/>
                </a:ext>
              </a:extLst>
            </p:cNvPr>
            <p:cNvSpPr/>
            <p:nvPr/>
          </p:nvSpPr>
          <p:spPr>
            <a:xfrm>
              <a:off x="444440" y="2358110"/>
              <a:ext cx="3767874" cy="1932725"/>
            </a:xfrm>
            <a:prstGeom prst="rect">
              <a:avLst/>
            </a:prstGeom>
            <a:noFill/>
            <a:ln w="12700">
              <a:solidFill>
                <a:schemeClr val="bg2">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3388706-D8A4-0B4C-81AA-A05EC43CCA35}"/>
                </a:ext>
              </a:extLst>
            </p:cNvPr>
            <p:cNvSpPr/>
            <p:nvPr/>
          </p:nvSpPr>
          <p:spPr>
            <a:xfrm>
              <a:off x="446963" y="274987"/>
              <a:ext cx="3767874" cy="1932725"/>
            </a:xfrm>
            <a:prstGeom prst="rect">
              <a:avLst/>
            </a:prstGeom>
            <a:noFill/>
            <a:ln w="12700">
              <a:solidFill>
                <a:schemeClr val="bg2">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92" name="Google Shape;12892;p574"/>
            <p:cNvSpPr txBox="1"/>
            <p:nvPr/>
          </p:nvSpPr>
          <p:spPr>
            <a:xfrm>
              <a:off x="621987" y="291011"/>
              <a:ext cx="3333486" cy="1831180"/>
            </a:xfrm>
            <a:prstGeom prst="rect">
              <a:avLst/>
            </a:prstGeom>
            <a:noFill/>
            <a:ln>
              <a:noFill/>
            </a:ln>
          </p:spPr>
          <p:txBody>
            <a:bodyPr spcFirstLastPara="1" wrap="square" lIns="121875" tIns="121875" rIns="121875" bIns="121875" anchor="t" anchorCtr="0">
              <a:spAutoFit/>
            </a:bodyPr>
            <a:lstStyle/>
            <a:p>
              <a:pPr marL="0" marR="0" lvl="0" indent="0" algn="r" rtl="0">
                <a:lnSpc>
                  <a:spcPct val="100000"/>
                </a:lnSpc>
                <a:spcBef>
                  <a:spcPts val="0"/>
                </a:spcBef>
                <a:spcAft>
                  <a:spcPts val="0"/>
                </a:spcAft>
                <a:buClr>
                  <a:srgbClr val="000000"/>
                </a:buClr>
                <a:buSzPts val="1900"/>
                <a:buFont typeface="Exo 2"/>
                <a:buNone/>
              </a:pPr>
              <a:r>
                <a:rPr lang="en-US" sz="1900" b="1" i="0" u="none" strike="noStrike" cap="none" dirty="0">
                  <a:solidFill>
                    <a:schemeClr val="tx1"/>
                  </a:solidFill>
                  <a:latin typeface="Exo 2"/>
                  <a:ea typeface="Exo 2"/>
                  <a:cs typeface="Exo 2"/>
                  <a:sym typeface="Exo 2"/>
                </a:rPr>
                <a:t>Unified Customer View </a:t>
              </a:r>
              <a:endParaRPr dirty="0">
                <a:solidFill>
                  <a:schemeClr val="tx1"/>
                </a:solidFill>
              </a:endParaRPr>
            </a:p>
            <a:p>
              <a:pPr marL="0" marR="0" lvl="0" indent="0" algn="r" rtl="0">
                <a:lnSpc>
                  <a:spcPct val="100000"/>
                </a:lnSpc>
                <a:spcBef>
                  <a:spcPts val="0"/>
                </a:spcBef>
                <a:spcAft>
                  <a:spcPts val="0"/>
                </a:spcAft>
                <a:buClr>
                  <a:srgbClr val="000000"/>
                </a:buClr>
                <a:buSzPts val="1500"/>
                <a:buFont typeface="Exo 2"/>
                <a:buNone/>
              </a:pPr>
              <a:r>
                <a:rPr lang="en-US" b="0" i="0" u="none" strike="noStrike" cap="none" dirty="0">
                  <a:solidFill>
                    <a:schemeClr val="tx1"/>
                  </a:solidFill>
                  <a:latin typeface="Exo 2"/>
                  <a:ea typeface="Exo 2"/>
                  <a:cs typeface="Exo 2"/>
                  <a:sym typeface="Exo 2"/>
                </a:rPr>
                <a:t>Extract the maximum value from your data with accurate, safe data unification; Consolidate to a golden record to improve analytics, measurement, activation, and addressability.</a:t>
              </a:r>
              <a:endParaRPr dirty="0">
                <a:solidFill>
                  <a:schemeClr val="tx1"/>
                </a:solidFill>
              </a:endParaRPr>
            </a:p>
          </p:txBody>
        </p:sp>
        <p:sp>
          <p:nvSpPr>
            <p:cNvPr id="12893" name="Google Shape;12893;p574"/>
            <p:cNvSpPr txBox="1"/>
            <p:nvPr/>
          </p:nvSpPr>
          <p:spPr>
            <a:xfrm>
              <a:off x="470288" y="2585854"/>
              <a:ext cx="3482363" cy="1477237"/>
            </a:xfrm>
            <a:prstGeom prst="rect">
              <a:avLst/>
            </a:prstGeom>
            <a:noFill/>
            <a:ln>
              <a:noFill/>
            </a:ln>
          </p:spPr>
          <p:txBody>
            <a:bodyPr spcFirstLastPara="1" wrap="square" lIns="121875" tIns="121875" rIns="121875" bIns="121875" anchor="t" anchorCtr="0">
              <a:spAutoFit/>
            </a:bodyPr>
            <a:lstStyle/>
            <a:p>
              <a:pPr marL="0" marR="0" lvl="0" indent="0" algn="r" rtl="0">
                <a:lnSpc>
                  <a:spcPct val="100000"/>
                </a:lnSpc>
                <a:spcBef>
                  <a:spcPts val="0"/>
                </a:spcBef>
                <a:spcAft>
                  <a:spcPts val="0"/>
                </a:spcAft>
                <a:buClr>
                  <a:srgbClr val="000000"/>
                </a:buClr>
                <a:buSzPts val="1900"/>
                <a:buFont typeface="Exo 2"/>
                <a:buNone/>
              </a:pPr>
              <a:r>
                <a:rPr lang="en-US" sz="1900" b="1" i="0" u="none" strike="noStrike" cap="none" dirty="0">
                  <a:solidFill>
                    <a:schemeClr val="tx1"/>
                  </a:solidFill>
                  <a:latin typeface="Exo 2"/>
                  <a:ea typeface="Exo 2"/>
                  <a:cs typeface="Exo 2"/>
                  <a:sym typeface="Exo 2"/>
                </a:rPr>
                <a:t>Customer Data </a:t>
              </a:r>
              <a:br>
                <a:rPr lang="en-US" sz="1900" b="1" i="0" u="none" strike="noStrike" cap="none" dirty="0">
                  <a:solidFill>
                    <a:schemeClr val="tx1"/>
                  </a:solidFill>
                  <a:latin typeface="Exo 2"/>
                  <a:ea typeface="Exo 2"/>
                  <a:cs typeface="Exo 2"/>
                  <a:sym typeface="Exo 2"/>
                </a:rPr>
              </a:br>
              <a:r>
                <a:rPr lang="en-US" sz="1900" b="1" i="0" u="none" strike="noStrike" cap="none" dirty="0">
                  <a:solidFill>
                    <a:schemeClr val="tx1"/>
                  </a:solidFill>
                  <a:latin typeface="Exo 2"/>
                  <a:ea typeface="Exo 2"/>
                  <a:cs typeface="Exo 2"/>
                  <a:sym typeface="Exo 2"/>
                </a:rPr>
                <a:t>Enrichment</a:t>
              </a:r>
              <a:endParaRPr dirty="0">
                <a:solidFill>
                  <a:schemeClr val="tx1"/>
                </a:solidFill>
              </a:endParaRPr>
            </a:p>
            <a:p>
              <a:pPr marL="0" marR="0" lvl="0" indent="0" algn="r" rtl="0">
                <a:lnSpc>
                  <a:spcPct val="100000"/>
                </a:lnSpc>
                <a:spcBef>
                  <a:spcPts val="0"/>
                </a:spcBef>
                <a:spcAft>
                  <a:spcPts val="0"/>
                </a:spcAft>
                <a:buClr>
                  <a:srgbClr val="000000"/>
                </a:buClr>
                <a:buSzPts val="1500"/>
                <a:buFont typeface="Exo 2"/>
                <a:buNone/>
              </a:pPr>
              <a:r>
                <a:rPr lang="en-US" b="0" i="0" u="none" strike="noStrike" cap="none" dirty="0">
                  <a:solidFill>
                    <a:schemeClr val="tx1"/>
                  </a:solidFill>
                  <a:latin typeface="Exo 2"/>
                  <a:ea typeface="Exo 2"/>
                  <a:cs typeface="Exo 2"/>
                  <a:sym typeface="Exo 2"/>
                </a:rPr>
                <a:t>Augment your view of your customer within your own data set by leveraging third-party demographic data</a:t>
              </a:r>
              <a:endParaRPr dirty="0">
                <a:solidFill>
                  <a:schemeClr val="tx1"/>
                </a:solidFill>
              </a:endParaRPr>
            </a:p>
          </p:txBody>
        </p:sp>
      </p:grpSp>
      <p:grpSp>
        <p:nvGrpSpPr>
          <p:cNvPr id="20" name="Group 19">
            <a:extLst>
              <a:ext uri="{FF2B5EF4-FFF2-40B4-BE49-F238E27FC236}">
                <a16:creationId xmlns:a16="http://schemas.microsoft.com/office/drawing/2014/main" id="{4C7309F1-5B23-2146-B19F-5B6D4CA65C5F}"/>
              </a:ext>
            </a:extLst>
          </p:cNvPr>
          <p:cNvGrpSpPr/>
          <p:nvPr/>
        </p:nvGrpSpPr>
        <p:grpSpPr>
          <a:xfrm>
            <a:off x="8068586" y="211487"/>
            <a:ext cx="3767874" cy="4015848"/>
            <a:chOff x="7979686" y="274987"/>
            <a:chExt cx="3767874" cy="4015848"/>
          </a:xfrm>
        </p:grpSpPr>
        <p:sp>
          <p:nvSpPr>
            <p:cNvPr id="44" name="Rectangle 43">
              <a:extLst>
                <a:ext uri="{FF2B5EF4-FFF2-40B4-BE49-F238E27FC236}">
                  <a16:creationId xmlns:a16="http://schemas.microsoft.com/office/drawing/2014/main" id="{B096F5C0-5283-0746-B3A8-713D365A3E9E}"/>
                </a:ext>
              </a:extLst>
            </p:cNvPr>
            <p:cNvSpPr/>
            <p:nvPr/>
          </p:nvSpPr>
          <p:spPr>
            <a:xfrm>
              <a:off x="7979686" y="274987"/>
              <a:ext cx="3767874" cy="1932725"/>
            </a:xfrm>
            <a:prstGeom prst="rect">
              <a:avLst/>
            </a:prstGeom>
            <a:noFill/>
            <a:ln w="12700">
              <a:solidFill>
                <a:schemeClr val="bg2">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88" name="Google Shape;12888;p574"/>
            <p:cNvSpPr txBox="1"/>
            <p:nvPr/>
          </p:nvSpPr>
          <p:spPr>
            <a:xfrm>
              <a:off x="8173399" y="541203"/>
              <a:ext cx="3522502" cy="1400292"/>
            </a:xfrm>
            <a:prstGeom prst="rect">
              <a:avLst/>
            </a:prstGeom>
            <a:noFill/>
            <a:ln>
              <a:noFill/>
            </a:ln>
          </p:spPr>
          <p:txBody>
            <a:bodyPr spcFirstLastPara="1" wrap="square" lIns="121875" tIns="121875" rIns="121875" bIns="121875" anchor="t" anchorCtr="0">
              <a:spAutoFit/>
            </a:bodyPr>
            <a:lstStyle/>
            <a:p>
              <a:pPr marL="0" marR="0" lvl="0" indent="0" rtl="0">
                <a:lnSpc>
                  <a:spcPct val="100000"/>
                </a:lnSpc>
                <a:spcBef>
                  <a:spcPts val="0"/>
                </a:spcBef>
                <a:spcAft>
                  <a:spcPts val="0"/>
                </a:spcAft>
                <a:buClr>
                  <a:srgbClr val="000000"/>
                </a:buClr>
                <a:buSzPts val="1900"/>
                <a:buFont typeface="Exo 2"/>
                <a:buNone/>
              </a:pPr>
              <a:r>
                <a:rPr lang="en-US" sz="1900" b="1" i="0" u="none" strike="noStrike" cap="none" dirty="0">
                  <a:solidFill>
                    <a:schemeClr val="tx1"/>
                  </a:solidFill>
                  <a:latin typeface="Exo 2"/>
                  <a:ea typeface="Exo 2"/>
                  <a:cs typeface="Exo 2"/>
                  <a:sym typeface="Exo 2"/>
                </a:rPr>
                <a:t>Advanced Customer Insights</a:t>
              </a:r>
              <a:endParaRPr dirty="0">
                <a:solidFill>
                  <a:schemeClr val="tx1"/>
                </a:solidFill>
              </a:endParaRPr>
            </a:p>
            <a:p>
              <a:pPr marL="0" marR="0" lvl="0" indent="0" rtl="0">
                <a:lnSpc>
                  <a:spcPct val="100000"/>
                </a:lnSpc>
                <a:spcBef>
                  <a:spcPts val="0"/>
                </a:spcBef>
                <a:spcAft>
                  <a:spcPts val="0"/>
                </a:spcAft>
                <a:buClr>
                  <a:srgbClr val="000000"/>
                </a:buClr>
                <a:buSzPts val="1500"/>
                <a:buFont typeface="Exo 2"/>
                <a:buNone/>
              </a:pPr>
              <a:r>
                <a:rPr lang="en-US" b="0" i="0" u="none" strike="noStrike" cap="none" dirty="0">
                  <a:solidFill>
                    <a:schemeClr val="tx1"/>
                  </a:solidFill>
                  <a:latin typeface="Exo 2"/>
                  <a:ea typeface="Exo 2"/>
                  <a:cs typeface="Exo 2"/>
                  <a:sym typeface="Exo 2"/>
                </a:rPr>
                <a:t>Surface accurate and meaningful insights in your cloud data warehouse to optimally plan, engage and measure across all marketing channels.</a:t>
              </a:r>
              <a:endParaRPr dirty="0">
                <a:solidFill>
                  <a:schemeClr val="tx1"/>
                </a:solidFill>
              </a:endParaRPr>
            </a:p>
          </p:txBody>
        </p:sp>
        <p:sp>
          <p:nvSpPr>
            <p:cNvPr id="43" name="Rectangle 42">
              <a:extLst>
                <a:ext uri="{FF2B5EF4-FFF2-40B4-BE49-F238E27FC236}">
                  <a16:creationId xmlns:a16="http://schemas.microsoft.com/office/drawing/2014/main" id="{9EC0E32D-4DA6-5541-B694-570DCBC393DB}"/>
                </a:ext>
              </a:extLst>
            </p:cNvPr>
            <p:cNvSpPr/>
            <p:nvPr/>
          </p:nvSpPr>
          <p:spPr>
            <a:xfrm>
              <a:off x="7979686" y="2358110"/>
              <a:ext cx="3767874" cy="1932725"/>
            </a:xfrm>
            <a:prstGeom prst="rect">
              <a:avLst/>
            </a:prstGeom>
            <a:noFill/>
            <a:ln w="12700">
              <a:solidFill>
                <a:schemeClr val="bg2">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94" name="Google Shape;12894;p574"/>
            <p:cNvSpPr txBox="1"/>
            <p:nvPr/>
          </p:nvSpPr>
          <p:spPr>
            <a:xfrm>
              <a:off x="8173399" y="2447354"/>
              <a:ext cx="3527839" cy="1754236"/>
            </a:xfrm>
            <a:prstGeom prst="rect">
              <a:avLst/>
            </a:prstGeom>
            <a:noFill/>
            <a:ln>
              <a:noFill/>
            </a:ln>
          </p:spPr>
          <p:txBody>
            <a:bodyPr spcFirstLastPara="1" wrap="square" lIns="121875" tIns="121875" rIns="121875" bIns="121875" anchor="t" anchorCtr="0">
              <a:spAutoFit/>
            </a:bodyPr>
            <a:lstStyle/>
            <a:p>
              <a:pPr marL="0" marR="0" lvl="0" indent="0" rtl="0">
                <a:lnSpc>
                  <a:spcPct val="100000"/>
                </a:lnSpc>
                <a:spcBef>
                  <a:spcPts val="0"/>
                </a:spcBef>
                <a:spcAft>
                  <a:spcPts val="0"/>
                </a:spcAft>
                <a:buClr>
                  <a:srgbClr val="000000"/>
                </a:buClr>
                <a:buSzPts val="1900"/>
                <a:buFont typeface="Exo 2"/>
                <a:buNone/>
              </a:pPr>
              <a:r>
                <a:rPr lang="en-US" sz="1900" b="1" i="0" u="none" strike="noStrike" cap="none" dirty="0">
                  <a:solidFill>
                    <a:schemeClr val="tx1"/>
                  </a:solidFill>
                  <a:latin typeface="Exo 2"/>
                  <a:ea typeface="Exo 2"/>
                  <a:cs typeface="Exo 2"/>
                  <a:sym typeface="Exo 2"/>
                </a:rPr>
                <a:t>Improved Downstream Performance</a:t>
              </a:r>
              <a:endParaRPr dirty="0">
                <a:solidFill>
                  <a:schemeClr val="tx1"/>
                </a:solidFill>
              </a:endParaRPr>
            </a:p>
            <a:p>
              <a:pPr marL="0" marR="0" lvl="0" indent="0" rtl="0">
                <a:lnSpc>
                  <a:spcPct val="100000"/>
                </a:lnSpc>
                <a:spcBef>
                  <a:spcPts val="0"/>
                </a:spcBef>
                <a:spcAft>
                  <a:spcPts val="0"/>
                </a:spcAft>
                <a:buClr>
                  <a:srgbClr val="000000"/>
                </a:buClr>
                <a:buSzPts val="1500"/>
                <a:buFont typeface="Exo 2"/>
                <a:buNone/>
              </a:pPr>
              <a:r>
                <a:rPr lang="en-US" b="0" i="0" u="none" strike="noStrike" cap="none" dirty="0">
                  <a:solidFill>
                    <a:schemeClr val="tx1"/>
                  </a:solidFill>
                  <a:latin typeface="Exo 2"/>
                  <a:ea typeface="Exo 2"/>
                  <a:cs typeface="Exo 2"/>
                  <a:sym typeface="Exo 2"/>
                </a:rPr>
                <a:t>Join data sets that don’t share a common key and align to the identity space that’s adopted and bid on across the ecosystem </a:t>
              </a:r>
              <a:endParaRPr dirty="0">
                <a:solidFill>
                  <a:schemeClr val="tx1"/>
                </a:solidFill>
              </a:endParaRPr>
            </a:p>
          </p:txBody>
        </p:sp>
      </p:grpSp>
      <p:sp>
        <p:nvSpPr>
          <p:cNvPr id="106" name="Google Shape;12890;p574">
            <a:extLst>
              <a:ext uri="{FF2B5EF4-FFF2-40B4-BE49-F238E27FC236}">
                <a16:creationId xmlns:a16="http://schemas.microsoft.com/office/drawing/2014/main" id="{2D0C715A-FF3E-1D46-B955-3AE6F27294EB}"/>
              </a:ext>
            </a:extLst>
          </p:cNvPr>
          <p:cNvSpPr/>
          <p:nvPr/>
        </p:nvSpPr>
        <p:spPr>
          <a:xfrm>
            <a:off x="4335859" y="561933"/>
            <a:ext cx="3438015" cy="3438015"/>
          </a:xfrm>
          <a:prstGeom prst="ellipse">
            <a:avLst/>
          </a:prstGeom>
          <a:solidFill>
            <a:schemeClr val="accent4">
              <a:lumMod val="75000"/>
              <a:alpha val="57000"/>
            </a:schemeClr>
          </a:solidFill>
          <a:ln w="19050" cap="flat"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4" name="Google Shape;12890;p574">
            <a:extLst>
              <a:ext uri="{FF2B5EF4-FFF2-40B4-BE49-F238E27FC236}">
                <a16:creationId xmlns:a16="http://schemas.microsoft.com/office/drawing/2014/main" id="{CF94D0EE-4DF1-2147-88DA-14B38D440F62}"/>
              </a:ext>
            </a:extLst>
          </p:cNvPr>
          <p:cNvSpPr/>
          <p:nvPr/>
        </p:nvSpPr>
        <p:spPr>
          <a:xfrm>
            <a:off x="4582586" y="808660"/>
            <a:ext cx="2944560" cy="2944560"/>
          </a:xfrm>
          <a:prstGeom prst="ellipse">
            <a:avLst/>
          </a:prstGeom>
          <a:solidFill>
            <a:schemeClr val="accent4">
              <a:lumMod val="75000"/>
              <a:alpha val="57000"/>
            </a:schemeClr>
          </a:solidFill>
          <a:ln w="19050" cap="flat"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8" name="Group 17">
            <a:extLst>
              <a:ext uri="{FF2B5EF4-FFF2-40B4-BE49-F238E27FC236}">
                <a16:creationId xmlns:a16="http://schemas.microsoft.com/office/drawing/2014/main" id="{1AA7E311-763D-2A41-B37B-97377408CF92}"/>
              </a:ext>
            </a:extLst>
          </p:cNvPr>
          <p:cNvGrpSpPr/>
          <p:nvPr/>
        </p:nvGrpSpPr>
        <p:grpSpPr>
          <a:xfrm>
            <a:off x="4139794" y="1139668"/>
            <a:ext cx="627137" cy="2180933"/>
            <a:chOff x="4245694" y="1241349"/>
            <a:chExt cx="1208777" cy="2083123"/>
          </a:xfrm>
        </p:grpSpPr>
        <p:cxnSp>
          <p:nvCxnSpPr>
            <p:cNvPr id="12881" name="Google Shape;12881;p574"/>
            <p:cNvCxnSpPr>
              <a:cxnSpLocks/>
            </p:cNvCxnSpPr>
            <p:nvPr/>
          </p:nvCxnSpPr>
          <p:spPr>
            <a:xfrm flipH="1">
              <a:off x="4245694" y="1241349"/>
              <a:ext cx="1208777" cy="0"/>
            </a:xfrm>
            <a:prstGeom prst="straightConnector1">
              <a:avLst/>
            </a:prstGeom>
            <a:noFill/>
            <a:ln w="12700" cap="flat" cmpd="sng">
              <a:solidFill>
                <a:schemeClr val="bg2">
                  <a:lumMod val="75000"/>
                  <a:lumOff val="25000"/>
                </a:schemeClr>
              </a:solidFill>
              <a:prstDash val="sysDot"/>
              <a:round/>
              <a:headEnd type="none" w="sm" len="sm"/>
              <a:tailEnd type="none" w="sm" len="sm"/>
            </a:ln>
          </p:spPr>
        </p:cxnSp>
        <p:cxnSp>
          <p:nvCxnSpPr>
            <p:cNvPr id="109" name="Google Shape;12881;p574">
              <a:extLst>
                <a:ext uri="{FF2B5EF4-FFF2-40B4-BE49-F238E27FC236}">
                  <a16:creationId xmlns:a16="http://schemas.microsoft.com/office/drawing/2014/main" id="{1AE2F555-E504-154D-A8D2-4A122C2D755A}"/>
                </a:ext>
              </a:extLst>
            </p:cNvPr>
            <p:cNvCxnSpPr>
              <a:cxnSpLocks/>
            </p:cNvCxnSpPr>
            <p:nvPr/>
          </p:nvCxnSpPr>
          <p:spPr>
            <a:xfrm flipH="1">
              <a:off x="4245696" y="3324472"/>
              <a:ext cx="1014301" cy="0"/>
            </a:xfrm>
            <a:prstGeom prst="straightConnector1">
              <a:avLst/>
            </a:prstGeom>
            <a:noFill/>
            <a:ln w="12700" cap="flat" cmpd="sng">
              <a:solidFill>
                <a:schemeClr val="bg2">
                  <a:lumMod val="75000"/>
                  <a:lumOff val="25000"/>
                </a:schemeClr>
              </a:solidFill>
              <a:prstDash val="sysDot"/>
              <a:round/>
              <a:headEnd type="none" w="sm" len="sm"/>
              <a:tailEnd type="none" w="sm" len="sm"/>
            </a:ln>
          </p:spPr>
        </p:cxnSp>
      </p:grpSp>
      <p:grpSp>
        <p:nvGrpSpPr>
          <p:cNvPr id="17" name="Group 16">
            <a:extLst>
              <a:ext uri="{FF2B5EF4-FFF2-40B4-BE49-F238E27FC236}">
                <a16:creationId xmlns:a16="http://schemas.microsoft.com/office/drawing/2014/main" id="{9B8F7816-53EA-F946-BD0F-ED8DCC463837}"/>
              </a:ext>
            </a:extLst>
          </p:cNvPr>
          <p:cNvGrpSpPr/>
          <p:nvPr/>
        </p:nvGrpSpPr>
        <p:grpSpPr>
          <a:xfrm>
            <a:off x="7367680" y="1139669"/>
            <a:ext cx="703428" cy="2180934"/>
            <a:chOff x="6557626" y="1241350"/>
            <a:chExt cx="1431802" cy="2083122"/>
          </a:xfrm>
        </p:grpSpPr>
        <p:cxnSp>
          <p:nvCxnSpPr>
            <p:cNvPr id="116" name="Google Shape;12881;p574">
              <a:extLst>
                <a:ext uri="{FF2B5EF4-FFF2-40B4-BE49-F238E27FC236}">
                  <a16:creationId xmlns:a16="http://schemas.microsoft.com/office/drawing/2014/main" id="{2835B3A3-D1AB-1840-83C2-32AD32C32086}"/>
                </a:ext>
              </a:extLst>
            </p:cNvPr>
            <p:cNvCxnSpPr>
              <a:cxnSpLocks/>
            </p:cNvCxnSpPr>
            <p:nvPr/>
          </p:nvCxnSpPr>
          <p:spPr>
            <a:xfrm rot="10800000" flipH="1">
              <a:off x="6557626" y="1241350"/>
              <a:ext cx="1394731" cy="0"/>
            </a:xfrm>
            <a:prstGeom prst="straightConnector1">
              <a:avLst/>
            </a:prstGeom>
            <a:noFill/>
            <a:ln w="12700" cap="flat" cmpd="sng">
              <a:solidFill>
                <a:schemeClr val="bg2">
                  <a:lumMod val="75000"/>
                  <a:lumOff val="25000"/>
                </a:schemeClr>
              </a:solidFill>
              <a:prstDash val="sysDot"/>
              <a:round/>
              <a:headEnd type="none" w="sm" len="sm"/>
              <a:tailEnd type="none" w="sm" len="sm"/>
            </a:ln>
          </p:spPr>
        </p:cxnSp>
        <p:cxnSp>
          <p:nvCxnSpPr>
            <p:cNvPr id="114" name="Google Shape;12881;p574">
              <a:extLst>
                <a:ext uri="{FF2B5EF4-FFF2-40B4-BE49-F238E27FC236}">
                  <a16:creationId xmlns:a16="http://schemas.microsoft.com/office/drawing/2014/main" id="{8F1D6949-4FFC-8641-9852-6DECEE9B7017}"/>
                </a:ext>
              </a:extLst>
            </p:cNvPr>
            <p:cNvCxnSpPr>
              <a:cxnSpLocks/>
            </p:cNvCxnSpPr>
            <p:nvPr/>
          </p:nvCxnSpPr>
          <p:spPr>
            <a:xfrm>
              <a:off x="6738532" y="3324472"/>
              <a:ext cx="1250896" cy="0"/>
            </a:xfrm>
            <a:prstGeom prst="straightConnector1">
              <a:avLst/>
            </a:prstGeom>
            <a:noFill/>
            <a:ln w="12700" cap="flat" cmpd="sng">
              <a:solidFill>
                <a:schemeClr val="bg2">
                  <a:lumMod val="75000"/>
                  <a:lumOff val="25000"/>
                </a:schemeClr>
              </a:solidFill>
              <a:prstDash val="sysDot"/>
              <a:round/>
              <a:headEnd type="none" w="sm" len="sm"/>
              <a:tailEnd type="none" w="sm" len="sm"/>
            </a:ln>
          </p:spPr>
        </p:cxnSp>
      </p:grpSp>
      <p:sp>
        <p:nvSpPr>
          <p:cNvPr id="12890" name="Google Shape;12890;p574"/>
          <p:cNvSpPr/>
          <p:nvPr/>
        </p:nvSpPr>
        <p:spPr>
          <a:xfrm>
            <a:off x="4789968" y="1016042"/>
            <a:ext cx="2529797" cy="2529797"/>
          </a:xfrm>
          <a:prstGeom prst="ellipse">
            <a:avLst/>
          </a:prstGeom>
          <a:solidFill>
            <a:schemeClr val="bg1"/>
          </a:solidFill>
          <a:ln w="19050" cap="flat" cmpd="sng">
            <a:solidFill>
              <a:schemeClr val="accent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891" name="Google Shape;12891;p574"/>
          <p:cNvSpPr txBox="1"/>
          <p:nvPr/>
        </p:nvSpPr>
        <p:spPr>
          <a:xfrm>
            <a:off x="5401055" y="1921314"/>
            <a:ext cx="1307622" cy="538518"/>
          </a:xfrm>
          <a:prstGeom prst="rect">
            <a:avLst/>
          </a:prstGeom>
          <a:noFill/>
          <a:ln>
            <a:noFill/>
          </a:ln>
        </p:spPr>
        <p:txBody>
          <a:bodyPr spcFirstLastPara="1" wrap="square" lIns="121875" tIns="121875" rIns="121875" bIns="121875" anchor="t" anchorCtr="0">
            <a:spAutoFit/>
          </a:bodyPr>
          <a:lstStyle/>
          <a:p>
            <a:pPr marL="0" marR="0" lvl="0" indent="0" algn="ctr" rtl="0">
              <a:lnSpc>
                <a:spcPct val="100000"/>
              </a:lnSpc>
              <a:spcBef>
                <a:spcPts val="0"/>
              </a:spcBef>
              <a:spcAft>
                <a:spcPts val="0"/>
              </a:spcAft>
              <a:buClr>
                <a:srgbClr val="FFFFFF"/>
              </a:buClr>
              <a:buSzPts val="1900"/>
              <a:buFont typeface="Exo 2"/>
              <a:buNone/>
            </a:pPr>
            <a:r>
              <a:rPr lang="en-US" sz="1900" i="0" u="none" strike="noStrike" cap="none" dirty="0">
                <a:solidFill>
                  <a:schemeClr val="tx1"/>
                </a:solidFill>
                <a:latin typeface="Exo 2"/>
                <a:ea typeface="Exo 2"/>
                <a:cs typeface="Exo 2"/>
                <a:sym typeface="Exo 2"/>
              </a:rPr>
              <a:t>&amp;</a:t>
            </a:r>
            <a:endParaRPr dirty="0">
              <a:solidFill>
                <a:schemeClr val="tx1"/>
              </a:solidFill>
            </a:endParaRPr>
          </a:p>
        </p:txBody>
      </p:sp>
      <p:grpSp>
        <p:nvGrpSpPr>
          <p:cNvPr id="64" name="Google Shape;1075;p60">
            <a:extLst>
              <a:ext uri="{FF2B5EF4-FFF2-40B4-BE49-F238E27FC236}">
                <a16:creationId xmlns:a16="http://schemas.microsoft.com/office/drawing/2014/main" id="{A3C9C310-A521-5D43-B736-3FF99902F592}"/>
              </a:ext>
            </a:extLst>
          </p:cNvPr>
          <p:cNvGrpSpPr/>
          <p:nvPr/>
        </p:nvGrpSpPr>
        <p:grpSpPr>
          <a:xfrm>
            <a:off x="4999589" y="1679256"/>
            <a:ext cx="2017764" cy="365821"/>
            <a:chOff x="0" y="0"/>
            <a:chExt cx="2648574" cy="480187"/>
          </a:xfrm>
        </p:grpSpPr>
        <p:sp>
          <p:nvSpPr>
            <p:cNvPr id="65" name="Google Shape;1076;p60">
              <a:extLst>
                <a:ext uri="{FF2B5EF4-FFF2-40B4-BE49-F238E27FC236}">
                  <a16:creationId xmlns:a16="http://schemas.microsoft.com/office/drawing/2014/main" id="{4A166296-460A-4442-899F-ED3E46484EC4}"/>
                </a:ext>
              </a:extLst>
            </p:cNvPr>
            <p:cNvSpPr/>
            <p:nvPr/>
          </p:nvSpPr>
          <p:spPr>
            <a:xfrm>
              <a:off x="0" y="362538"/>
              <a:ext cx="141966" cy="114264"/>
            </a:xfrm>
            <a:custGeom>
              <a:avLst/>
              <a:gdLst/>
              <a:ahLst/>
              <a:cxnLst/>
              <a:rect l="l" t="t" r="r" b="b"/>
              <a:pathLst>
                <a:path w="21600" h="21600" extrusionOk="0">
                  <a:moveTo>
                    <a:pt x="16701" y="0"/>
                  </a:moveTo>
                  <a:lnTo>
                    <a:pt x="0" y="21600"/>
                  </a:lnTo>
                  <a:lnTo>
                    <a:pt x="21600" y="21600"/>
                  </a:lnTo>
                  <a:lnTo>
                    <a:pt x="16701" y="0"/>
                  </a:lnTo>
                  <a:close/>
                </a:path>
              </a:pathLst>
            </a:custGeom>
            <a:solidFill>
              <a:srgbClr val="7F9FB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F48"/>
                </a:buClr>
                <a:buSzPts val="1100"/>
                <a:buFont typeface="Arial"/>
                <a:buNone/>
              </a:pPr>
              <a:endParaRPr sz="1100" b="0" i="0" u="none" strike="noStrike" cap="none" dirty="0">
                <a:solidFill>
                  <a:srgbClr val="333F48"/>
                </a:solidFill>
                <a:latin typeface="Arial"/>
                <a:ea typeface="Arial"/>
                <a:cs typeface="Arial"/>
                <a:sym typeface="Arial"/>
              </a:endParaRPr>
            </a:p>
          </p:txBody>
        </p:sp>
        <p:sp>
          <p:nvSpPr>
            <p:cNvPr id="66" name="Google Shape;1077;p60">
              <a:extLst>
                <a:ext uri="{FF2B5EF4-FFF2-40B4-BE49-F238E27FC236}">
                  <a16:creationId xmlns:a16="http://schemas.microsoft.com/office/drawing/2014/main" id="{EE695880-6C3D-8D48-B231-7D24026ECA2E}"/>
                </a:ext>
              </a:extLst>
            </p:cNvPr>
            <p:cNvSpPr/>
            <p:nvPr/>
          </p:nvSpPr>
          <p:spPr>
            <a:xfrm>
              <a:off x="131256" y="358779"/>
              <a:ext cx="325080" cy="118044"/>
            </a:xfrm>
            <a:custGeom>
              <a:avLst/>
              <a:gdLst/>
              <a:ahLst/>
              <a:cxnLst/>
              <a:rect l="l" t="t" r="r" b="b"/>
              <a:pathLst>
                <a:path w="21600" h="21600" extrusionOk="0">
                  <a:moveTo>
                    <a:pt x="0" y="0"/>
                  </a:moveTo>
                  <a:lnTo>
                    <a:pt x="2212" y="21600"/>
                  </a:lnTo>
                  <a:lnTo>
                    <a:pt x="21600" y="21600"/>
                  </a:lnTo>
                  <a:lnTo>
                    <a:pt x="21600" y="14220"/>
                  </a:lnTo>
                  <a:lnTo>
                    <a:pt x="0" y="0"/>
                  </a:lnTo>
                  <a:close/>
                </a:path>
              </a:pathLst>
            </a:custGeom>
            <a:solidFill>
              <a:srgbClr val="3A7D3D"/>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F48"/>
                </a:buClr>
                <a:buSzPts val="1100"/>
                <a:buFont typeface="Arial"/>
                <a:buNone/>
              </a:pPr>
              <a:endParaRPr sz="1100" b="0" i="0" u="none" strike="noStrike" cap="none" dirty="0">
                <a:solidFill>
                  <a:srgbClr val="333F48"/>
                </a:solidFill>
                <a:latin typeface="Arial"/>
                <a:ea typeface="Arial"/>
                <a:cs typeface="Arial"/>
                <a:sym typeface="Arial"/>
              </a:endParaRPr>
            </a:p>
          </p:txBody>
        </p:sp>
        <p:sp>
          <p:nvSpPr>
            <p:cNvPr id="67" name="Google Shape;1078;p60">
              <a:extLst>
                <a:ext uri="{FF2B5EF4-FFF2-40B4-BE49-F238E27FC236}">
                  <a16:creationId xmlns:a16="http://schemas.microsoft.com/office/drawing/2014/main" id="{C146E5EE-5E22-AB44-A438-D85635349C4A}"/>
                </a:ext>
              </a:extLst>
            </p:cNvPr>
            <p:cNvSpPr/>
            <p:nvPr/>
          </p:nvSpPr>
          <p:spPr>
            <a:xfrm>
              <a:off x="144190" y="232030"/>
              <a:ext cx="311688" cy="182250"/>
            </a:xfrm>
            <a:custGeom>
              <a:avLst/>
              <a:gdLst/>
              <a:ahLst/>
              <a:cxnLst/>
              <a:rect l="l" t="t" r="r" b="b"/>
              <a:pathLst>
                <a:path w="21600" h="21600" extrusionOk="0">
                  <a:moveTo>
                    <a:pt x="0" y="12782"/>
                  </a:moveTo>
                  <a:lnTo>
                    <a:pt x="21600" y="21600"/>
                  </a:lnTo>
                  <a:lnTo>
                    <a:pt x="21600" y="0"/>
                  </a:lnTo>
                  <a:lnTo>
                    <a:pt x="0" y="12782"/>
                  </a:lnTo>
                  <a:close/>
                </a:path>
              </a:pathLst>
            </a:custGeom>
            <a:solidFill>
              <a:srgbClr val="73BF6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F48"/>
                </a:buClr>
                <a:buSzPts val="1100"/>
                <a:buFont typeface="Arial"/>
                <a:buNone/>
              </a:pPr>
              <a:endParaRPr sz="1100" b="0" i="0" u="none" strike="noStrike" cap="none" dirty="0">
                <a:solidFill>
                  <a:srgbClr val="333F48"/>
                </a:solidFill>
                <a:latin typeface="Arial"/>
                <a:ea typeface="Arial"/>
                <a:cs typeface="Arial"/>
                <a:sym typeface="Arial"/>
              </a:endParaRPr>
            </a:p>
          </p:txBody>
        </p:sp>
        <p:sp>
          <p:nvSpPr>
            <p:cNvPr id="68" name="Google Shape;1079;p60">
              <a:extLst>
                <a:ext uri="{FF2B5EF4-FFF2-40B4-BE49-F238E27FC236}">
                  <a16:creationId xmlns:a16="http://schemas.microsoft.com/office/drawing/2014/main" id="{1D4E373B-5CE6-AF4F-8A10-34A494BF8855}"/>
                </a:ext>
              </a:extLst>
            </p:cNvPr>
            <p:cNvSpPr/>
            <p:nvPr/>
          </p:nvSpPr>
          <p:spPr>
            <a:xfrm>
              <a:off x="156312" y="0"/>
              <a:ext cx="299592" cy="312822"/>
            </a:xfrm>
            <a:custGeom>
              <a:avLst/>
              <a:gdLst/>
              <a:ahLst/>
              <a:cxnLst/>
              <a:rect l="l" t="t" r="r" b="b"/>
              <a:pathLst>
                <a:path w="21600" h="21600" extrusionOk="0">
                  <a:moveTo>
                    <a:pt x="0" y="21600"/>
                  </a:moveTo>
                  <a:lnTo>
                    <a:pt x="21600" y="14440"/>
                  </a:lnTo>
                  <a:lnTo>
                    <a:pt x="21600" y="0"/>
                  </a:lnTo>
                  <a:lnTo>
                    <a:pt x="0" y="21600"/>
                  </a:lnTo>
                  <a:close/>
                </a:path>
              </a:pathLst>
            </a:custGeom>
            <a:solidFill>
              <a:srgbClr val="A2D29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F48"/>
                </a:buClr>
                <a:buSzPts val="1100"/>
                <a:buFont typeface="Arial"/>
                <a:buNone/>
              </a:pPr>
              <a:endParaRPr sz="1100" b="0" i="0" u="none" strike="noStrike" cap="none" dirty="0">
                <a:solidFill>
                  <a:srgbClr val="333F48"/>
                </a:solidFill>
                <a:latin typeface="Arial"/>
                <a:ea typeface="Arial"/>
                <a:cs typeface="Arial"/>
                <a:sym typeface="Arial"/>
              </a:endParaRPr>
            </a:p>
          </p:txBody>
        </p:sp>
        <p:sp>
          <p:nvSpPr>
            <p:cNvPr id="69" name="Google Shape;1080;p60">
              <a:extLst>
                <a:ext uri="{FF2B5EF4-FFF2-40B4-BE49-F238E27FC236}">
                  <a16:creationId xmlns:a16="http://schemas.microsoft.com/office/drawing/2014/main" id="{68A179E1-9727-0445-AB59-E0BA57AF7E5B}"/>
                </a:ext>
              </a:extLst>
            </p:cNvPr>
            <p:cNvSpPr/>
            <p:nvPr/>
          </p:nvSpPr>
          <p:spPr>
            <a:xfrm>
              <a:off x="520072" y="4637"/>
              <a:ext cx="196020" cy="351054"/>
            </a:xfrm>
            <a:custGeom>
              <a:avLst/>
              <a:gdLst/>
              <a:ahLst/>
              <a:cxnLst/>
              <a:rect l="l" t="t" r="r" b="b"/>
              <a:pathLst>
                <a:path w="21600" h="21600" extrusionOk="0">
                  <a:moveTo>
                    <a:pt x="4283" y="15513"/>
                  </a:moveTo>
                  <a:lnTo>
                    <a:pt x="4283" y="0"/>
                  </a:lnTo>
                  <a:lnTo>
                    <a:pt x="0" y="0"/>
                  </a:lnTo>
                  <a:lnTo>
                    <a:pt x="0" y="16845"/>
                  </a:lnTo>
                  <a:cubicBezTo>
                    <a:pt x="0" y="21410"/>
                    <a:pt x="6180" y="21600"/>
                    <a:pt x="12757" y="21600"/>
                  </a:cubicBezTo>
                  <a:cubicBezTo>
                    <a:pt x="15483" y="21600"/>
                    <a:pt x="18489" y="21581"/>
                    <a:pt x="21600" y="21516"/>
                  </a:cubicBezTo>
                  <a:lnTo>
                    <a:pt x="21600" y="19611"/>
                  </a:lnTo>
                  <a:lnTo>
                    <a:pt x="12613" y="19611"/>
                  </a:lnTo>
                  <a:cubicBezTo>
                    <a:pt x="5451" y="19607"/>
                    <a:pt x="4283" y="18896"/>
                    <a:pt x="4283" y="15513"/>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F48"/>
                </a:buClr>
                <a:buSzPts val="1100"/>
                <a:buFont typeface="Arial"/>
                <a:buNone/>
              </a:pPr>
              <a:endParaRPr sz="1100" b="0" i="0" u="none" strike="noStrike" cap="none" dirty="0">
                <a:solidFill>
                  <a:srgbClr val="333F48"/>
                </a:solidFill>
                <a:latin typeface="Arial"/>
                <a:ea typeface="Arial"/>
                <a:cs typeface="Arial"/>
                <a:sym typeface="Arial"/>
              </a:endParaRPr>
            </a:p>
          </p:txBody>
        </p:sp>
        <p:sp>
          <p:nvSpPr>
            <p:cNvPr id="70" name="Google Shape;1081;p60">
              <a:extLst>
                <a:ext uri="{FF2B5EF4-FFF2-40B4-BE49-F238E27FC236}">
                  <a16:creationId xmlns:a16="http://schemas.microsoft.com/office/drawing/2014/main" id="{C010B8A6-C3FC-624A-A200-9BA6EEE451EF}"/>
                </a:ext>
              </a:extLst>
            </p:cNvPr>
            <p:cNvSpPr/>
            <p:nvPr/>
          </p:nvSpPr>
          <p:spPr>
            <a:xfrm>
              <a:off x="747877" y="5164"/>
              <a:ext cx="44280" cy="53190"/>
            </a:xfrm>
            <a:custGeom>
              <a:avLst/>
              <a:gdLst/>
              <a:ahLst/>
              <a:cxnLst/>
              <a:rect l="l" t="t" r="r" b="b"/>
              <a:pathLst>
                <a:path w="21600" h="21600" extrusionOk="0">
                  <a:moveTo>
                    <a:pt x="10757" y="0"/>
                  </a:moveTo>
                  <a:cubicBezTo>
                    <a:pt x="2430" y="0"/>
                    <a:pt x="0" y="2853"/>
                    <a:pt x="0" y="10857"/>
                  </a:cubicBezTo>
                  <a:cubicBezTo>
                    <a:pt x="0" y="18861"/>
                    <a:pt x="2206" y="21600"/>
                    <a:pt x="10757" y="21600"/>
                  </a:cubicBezTo>
                  <a:cubicBezTo>
                    <a:pt x="19307" y="21600"/>
                    <a:pt x="21600" y="18847"/>
                    <a:pt x="21600" y="10857"/>
                  </a:cubicBezTo>
                  <a:cubicBezTo>
                    <a:pt x="21600" y="2868"/>
                    <a:pt x="19083" y="0"/>
                    <a:pt x="10757" y="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F48"/>
                </a:buClr>
                <a:buSzPts val="1100"/>
                <a:buFont typeface="Arial"/>
                <a:buNone/>
              </a:pPr>
              <a:endParaRPr sz="1100" b="0" i="0" u="none" strike="noStrike" cap="none" dirty="0">
                <a:solidFill>
                  <a:srgbClr val="333F48"/>
                </a:solidFill>
                <a:latin typeface="Arial"/>
                <a:ea typeface="Arial"/>
                <a:cs typeface="Arial"/>
                <a:sym typeface="Arial"/>
              </a:endParaRPr>
            </a:p>
          </p:txBody>
        </p:sp>
        <p:sp>
          <p:nvSpPr>
            <p:cNvPr id="71" name="Google Shape;1082;p60">
              <a:extLst>
                <a:ext uri="{FF2B5EF4-FFF2-40B4-BE49-F238E27FC236}">
                  <a16:creationId xmlns:a16="http://schemas.microsoft.com/office/drawing/2014/main" id="{5ED701D9-DB82-2F49-AE82-FE5E0EC686EC}"/>
                </a:ext>
              </a:extLst>
            </p:cNvPr>
            <p:cNvSpPr/>
            <p:nvPr/>
          </p:nvSpPr>
          <p:spPr>
            <a:xfrm>
              <a:off x="751658" y="87121"/>
              <a:ext cx="36600" cy="267600"/>
            </a:xfrm>
            <a:prstGeom prst="rect">
              <a:avLst/>
            </a:pr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F48"/>
                </a:buClr>
                <a:buSzPts val="1100"/>
                <a:buFont typeface="Arial"/>
                <a:buNone/>
              </a:pPr>
              <a:endParaRPr sz="1100" b="0" i="0" u="none" strike="noStrike" cap="none" dirty="0">
                <a:solidFill>
                  <a:srgbClr val="333F48"/>
                </a:solidFill>
                <a:latin typeface="Arial"/>
                <a:ea typeface="Arial"/>
                <a:cs typeface="Arial"/>
                <a:sym typeface="Arial"/>
              </a:endParaRPr>
            </a:p>
          </p:txBody>
        </p:sp>
        <p:sp>
          <p:nvSpPr>
            <p:cNvPr id="72" name="Google Shape;1083;p60">
              <a:extLst>
                <a:ext uri="{FF2B5EF4-FFF2-40B4-BE49-F238E27FC236}">
                  <a16:creationId xmlns:a16="http://schemas.microsoft.com/office/drawing/2014/main" id="{6866121F-C6C0-144F-B094-ED722FECC735}"/>
                </a:ext>
              </a:extLst>
            </p:cNvPr>
            <p:cNvSpPr/>
            <p:nvPr/>
          </p:nvSpPr>
          <p:spPr>
            <a:xfrm>
              <a:off x="822763" y="87121"/>
              <a:ext cx="249264" cy="271188"/>
            </a:xfrm>
            <a:custGeom>
              <a:avLst/>
              <a:gdLst/>
              <a:ahLst/>
              <a:cxnLst/>
              <a:rect l="l" t="t" r="r" b="b"/>
              <a:pathLst>
                <a:path w="21600" h="21600" extrusionOk="0">
                  <a:moveTo>
                    <a:pt x="10820" y="18142"/>
                  </a:moveTo>
                  <a:lnTo>
                    <a:pt x="3393" y="0"/>
                  </a:lnTo>
                  <a:lnTo>
                    <a:pt x="0" y="0"/>
                  </a:lnTo>
                  <a:lnTo>
                    <a:pt x="8214" y="19529"/>
                  </a:lnTo>
                  <a:cubicBezTo>
                    <a:pt x="8789" y="20928"/>
                    <a:pt x="9561" y="21600"/>
                    <a:pt x="10780" y="21600"/>
                  </a:cubicBezTo>
                  <a:cubicBezTo>
                    <a:pt x="11999" y="21600"/>
                    <a:pt x="12679" y="20917"/>
                    <a:pt x="13270" y="19529"/>
                  </a:cubicBezTo>
                  <a:lnTo>
                    <a:pt x="21600" y="0"/>
                  </a:lnTo>
                  <a:lnTo>
                    <a:pt x="18351" y="0"/>
                  </a:ln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F48"/>
                </a:buClr>
                <a:buSzPts val="1100"/>
                <a:buFont typeface="Arial"/>
                <a:buNone/>
              </a:pPr>
              <a:endParaRPr sz="1100" b="0" i="0" u="none" strike="noStrike" cap="none" dirty="0">
                <a:solidFill>
                  <a:srgbClr val="333F48"/>
                </a:solidFill>
                <a:latin typeface="Arial"/>
                <a:ea typeface="Arial"/>
                <a:cs typeface="Arial"/>
                <a:sym typeface="Arial"/>
              </a:endParaRPr>
            </a:p>
          </p:txBody>
        </p:sp>
        <p:sp>
          <p:nvSpPr>
            <p:cNvPr id="73" name="Google Shape;1084;p60">
              <a:extLst>
                <a:ext uri="{FF2B5EF4-FFF2-40B4-BE49-F238E27FC236}">
                  <a16:creationId xmlns:a16="http://schemas.microsoft.com/office/drawing/2014/main" id="{3F0F96AB-683E-354A-B76E-FFCFB65CD797}"/>
                </a:ext>
              </a:extLst>
            </p:cNvPr>
            <p:cNvSpPr/>
            <p:nvPr/>
          </p:nvSpPr>
          <p:spPr>
            <a:xfrm>
              <a:off x="1079794" y="83503"/>
              <a:ext cx="233550" cy="274856"/>
            </a:xfrm>
            <a:custGeom>
              <a:avLst/>
              <a:gdLst/>
              <a:ahLst/>
              <a:cxnLst/>
              <a:rect l="l" t="t" r="r" b="b"/>
              <a:pathLst>
                <a:path w="21600" h="21587" extrusionOk="0">
                  <a:moveTo>
                    <a:pt x="10892" y="0"/>
                  </a:moveTo>
                  <a:cubicBezTo>
                    <a:pt x="2720" y="0"/>
                    <a:pt x="0" y="3165"/>
                    <a:pt x="0" y="10789"/>
                  </a:cubicBezTo>
                  <a:cubicBezTo>
                    <a:pt x="0" y="17019"/>
                    <a:pt x="2154" y="21586"/>
                    <a:pt x="10303" y="21586"/>
                  </a:cubicBezTo>
                  <a:cubicBezTo>
                    <a:pt x="13797" y="21600"/>
                    <a:pt x="17286" y="21367"/>
                    <a:pt x="20734" y="20888"/>
                  </a:cubicBezTo>
                  <a:lnTo>
                    <a:pt x="20423" y="18572"/>
                  </a:lnTo>
                  <a:cubicBezTo>
                    <a:pt x="17512" y="18939"/>
                    <a:pt x="14574" y="19137"/>
                    <a:pt x="11630" y="19163"/>
                  </a:cubicBezTo>
                  <a:cubicBezTo>
                    <a:pt x="5354" y="19163"/>
                    <a:pt x="3818" y="16956"/>
                    <a:pt x="3396" y="12648"/>
                  </a:cubicBezTo>
                  <a:lnTo>
                    <a:pt x="9296" y="12450"/>
                  </a:lnTo>
                  <a:cubicBezTo>
                    <a:pt x="12778" y="12331"/>
                    <a:pt x="18678" y="11859"/>
                    <a:pt x="21528" y="11456"/>
                  </a:cubicBezTo>
                  <a:cubicBezTo>
                    <a:pt x="21571" y="10833"/>
                    <a:pt x="21600" y="10052"/>
                    <a:pt x="21600" y="9464"/>
                  </a:cubicBezTo>
                  <a:cubicBezTo>
                    <a:pt x="21600" y="3719"/>
                    <a:pt x="19322" y="0"/>
                    <a:pt x="10892" y="0"/>
                  </a:cubicBezTo>
                  <a:close/>
                  <a:moveTo>
                    <a:pt x="18119" y="9657"/>
                  </a:moveTo>
                  <a:cubicBezTo>
                    <a:pt x="15831" y="9903"/>
                    <a:pt x="12078" y="10151"/>
                    <a:pt x="9898" y="10234"/>
                  </a:cubicBezTo>
                  <a:lnTo>
                    <a:pt x="3315" y="10493"/>
                  </a:lnTo>
                  <a:cubicBezTo>
                    <a:pt x="3315" y="5066"/>
                    <a:pt x="4622" y="2351"/>
                    <a:pt x="10892" y="2351"/>
                  </a:cubicBezTo>
                  <a:cubicBezTo>
                    <a:pt x="16327" y="2351"/>
                    <a:pt x="18174" y="4616"/>
                    <a:pt x="18174" y="8181"/>
                  </a:cubicBezTo>
                  <a:cubicBezTo>
                    <a:pt x="18174" y="8603"/>
                    <a:pt x="18161" y="9219"/>
                    <a:pt x="18119" y="9644"/>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F48"/>
                </a:buClr>
                <a:buSzPts val="1100"/>
                <a:buFont typeface="Arial"/>
                <a:buNone/>
              </a:pPr>
              <a:endParaRPr sz="1100" b="0" i="0" u="none" strike="noStrike" cap="none" dirty="0">
                <a:solidFill>
                  <a:srgbClr val="333F48"/>
                </a:solidFill>
                <a:latin typeface="Arial"/>
                <a:ea typeface="Arial"/>
                <a:cs typeface="Arial"/>
                <a:sym typeface="Arial"/>
              </a:endParaRPr>
            </a:p>
          </p:txBody>
        </p:sp>
        <p:sp>
          <p:nvSpPr>
            <p:cNvPr id="74" name="Google Shape;1085;p60">
              <a:extLst>
                <a:ext uri="{FF2B5EF4-FFF2-40B4-BE49-F238E27FC236}">
                  <a16:creationId xmlns:a16="http://schemas.microsoft.com/office/drawing/2014/main" id="{2EE36586-FD18-6C4F-B712-0A2B419BAEB3}"/>
                </a:ext>
              </a:extLst>
            </p:cNvPr>
            <p:cNvSpPr/>
            <p:nvPr/>
          </p:nvSpPr>
          <p:spPr>
            <a:xfrm>
              <a:off x="1369164" y="1015"/>
              <a:ext cx="268920" cy="353759"/>
            </a:xfrm>
            <a:custGeom>
              <a:avLst/>
              <a:gdLst/>
              <a:ahLst/>
              <a:cxnLst/>
              <a:rect l="l" t="t" r="r" b="b"/>
              <a:pathLst>
                <a:path w="21600" h="21597" extrusionOk="0">
                  <a:moveTo>
                    <a:pt x="20558" y="6715"/>
                  </a:moveTo>
                  <a:cubicBezTo>
                    <a:pt x="20558" y="938"/>
                    <a:pt x="15448" y="0"/>
                    <a:pt x="9203" y="0"/>
                  </a:cubicBezTo>
                  <a:cubicBezTo>
                    <a:pt x="6119" y="-3"/>
                    <a:pt x="3040" y="194"/>
                    <a:pt x="0" y="588"/>
                  </a:cubicBezTo>
                  <a:lnTo>
                    <a:pt x="0" y="21593"/>
                  </a:lnTo>
                  <a:lnTo>
                    <a:pt x="5731" y="21593"/>
                  </a:lnTo>
                  <a:lnTo>
                    <a:pt x="5731" y="13443"/>
                  </a:lnTo>
                  <a:cubicBezTo>
                    <a:pt x="6728" y="13488"/>
                    <a:pt x="8039" y="13535"/>
                    <a:pt x="9192" y="13535"/>
                  </a:cubicBezTo>
                  <a:lnTo>
                    <a:pt x="14994" y="21597"/>
                  </a:lnTo>
                  <a:lnTo>
                    <a:pt x="21600" y="21597"/>
                  </a:lnTo>
                  <a:lnTo>
                    <a:pt x="15133" y="13036"/>
                  </a:lnTo>
                  <a:cubicBezTo>
                    <a:pt x="18458" y="12274"/>
                    <a:pt x="20558" y="10494"/>
                    <a:pt x="20558" y="6715"/>
                  </a:cubicBezTo>
                  <a:close/>
                  <a:moveTo>
                    <a:pt x="9220" y="10100"/>
                  </a:moveTo>
                  <a:cubicBezTo>
                    <a:pt x="8053" y="10114"/>
                    <a:pt x="6885" y="10077"/>
                    <a:pt x="5723" y="9990"/>
                  </a:cubicBezTo>
                  <a:lnTo>
                    <a:pt x="5723" y="3569"/>
                  </a:lnTo>
                  <a:cubicBezTo>
                    <a:pt x="6922" y="3451"/>
                    <a:pt x="8130" y="3390"/>
                    <a:pt x="9339" y="3387"/>
                  </a:cubicBezTo>
                  <a:cubicBezTo>
                    <a:pt x="13470" y="3387"/>
                    <a:pt x="14878" y="4330"/>
                    <a:pt x="14878" y="6698"/>
                  </a:cubicBezTo>
                  <a:cubicBezTo>
                    <a:pt x="14878" y="9411"/>
                    <a:pt x="12777" y="10100"/>
                    <a:pt x="9220" y="1010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F48"/>
                </a:buClr>
                <a:buSzPts val="1100"/>
                <a:buFont typeface="Arial"/>
                <a:buNone/>
              </a:pPr>
              <a:endParaRPr sz="1100" b="0" i="0" u="none" strike="noStrike" cap="none" dirty="0">
                <a:solidFill>
                  <a:srgbClr val="333F48"/>
                </a:solidFill>
                <a:latin typeface="Arial"/>
                <a:ea typeface="Arial"/>
                <a:cs typeface="Arial"/>
                <a:sym typeface="Arial"/>
              </a:endParaRPr>
            </a:p>
          </p:txBody>
        </p:sp>
        <p:sp>
          <p:nvSpPr>
            <p:cNvPr id="75" name="Google Shape;1086;p60">
              <a:extLst>
                <a:ext uri="{FF2B5EF4-FFF2-40B4-BE49-F238E27FC236}">
                  <a16:creationId xmlns:a16="http://schemas.microsoft.com/office/drawing/2014/main" id="{F7377D98-0BF0-4147-8E08-FADCEB7BE4C0}"/>
                </a:ext>
              </a:extLst>
            </p:cNvPr>
            <p:cNvSpPr/>
            <p:nvPr/>
          </p:nvSpPr>
          <p:spPr>
            <a:xfrm>
              <a:off x="1659133" y="83503"/>
              <a:ext cx="226121" cy="274698"/>
            </a:xfrm>
            <a:custGeom>
              <a:avLst/>
              <a:gdLst/>
              <a:ahLst/>
              <a:cxnLst/>
              <a:rect l="l" t="t" r="r" b="b"/>
              <a:pathLst>
                <a:path w="21597" h="21600" extrusionOk="0">
                  <a:moveTo>
                    <a:pt x="11105" y="0"/>
                  </a:moveTo>
                  <a:cubicBezTo>
                    <a:pt x="7720" y="36"/>
                    <a:pt x="4343" y="305"/>
                    <a:pt x="1013" y="804"/>
                  </a:cubicBezTo>
                  <a:lnTo>
                    <a:pt x="1539" y="4704"/>
                  </a:lnTo>
                  <a:cubicBezTo>
                    <a:pt x="4549" y="4369"/>
                    <a:pt x="7582" y="4184"/>
                    <a:pt x="10619" y="4151"/>
                  </a:cubicBezTo>
                  <a:cubicBezTo>
                    <a:pt x="13971" y="4151"/>
                    <a:pt x="15345" y="5256"/>
                    <a:pt x="15345" y="7670"/>
                  </a:cubicBezTo>
                  <a:cubicBezTo>
                    <a:pt x="12517" y="7767"/>
                    <a:pt x="9802" y="7850"/>
                    <a:pt x="7116" y="8204"/>
                  </a:cubicBezTo>
                  <a:cubicBezTo>
                    <a:pt x="1991" y="8864"/>
                    <a:pt x="0" y="11167"/>
                    <a:pt x="0" y="14891"/>
                  </a:cubicBezTo>
                  <a:cubicBezTo>
                    <a:pt x="0" y="19343"/>
                    <a:pt x="2798" y="21600"/>
                    <a:pt x="9904" y="21600"/>
                  </a:cubicBezTo>
                  <a:cubicBezTo>
                    <a:pt x="14552" y="21600"/>
                    <a:pt x="18420" y="21067"/>
                    <a:pt x="21381" y="19650"/>
                  </a:cubicBezTo>
                  <a:cubicBezTo>
                    <a:pt x="21526" y="18305"/>
                    <a:pt x="21597" y="17087"/>
                    <a:pt x="21597" y="15659"/>
                  </a:cubicBezTo>
                  <a:lnTo>
                    <a:pt x="21597" y="6770"/>
                  </a:lnTo>
                  <a:cubicBezTo>
                    <a:pt x="21600" y="1312"/>
                    <a:pt x="16837" y="0"/>
                    <a:pt x="11105" y="0"/>
                  </a:cubicBezTo>
                  <a:close/>
                  <a:moveTo>
                    <a:pt x="15335" y="14236"/>
                  </a:moveTo>
                  <a:cubicBezTo>
                    <a:pt x="15342" y="15179"/>
                    <a:pt x="15289" y="16121"/>
                    <a:pt x="15176" y="17059"/>
                  </a:cubicBezTo>
                  <a:cubicBezTo>
                    <a:pt x="13789" y="17545"/>
                    <a:pt x="12074" y="17628"/>
                    <a:pt x="10643" y="17628"/>
                  </a:cubicBezTo>
                  <a:cubicBezTo>
                    <a:pt x="7841" y="17628"/>
                    <a:pt x="6282" y="17048"/>
                    <a:pt x="6282" y="14827"/>
                  </a:cubicBezTo>
                  <a:cubicBezTo>
                    <a:pt x="6282" y="12606"/>
                    <a:pt x="7149" y="12015"/>
                    <a:pt x="9401" y="11579"/>
                  </a:cubicBezTo>
                  <a:cubicBezTo>
                    <a:pt x="11193" y="11236"/>
                    <a:pt x="13414" y="11189"/>
                    <a:pt x="15335" y="11107"/>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F48"/>
                </a:buClr>
                <a:buSzPts val="1100"/>
                <a:buFont typeface="Arial"/>
                <a:buNone/>
              </a:pPr>
              <a:endParaRPr sz="1100" b="0" i="0" u="none" strike="noStrike" cap="none" dirty="0">
                <a:solidFill>
                  <a:srgbClr val="333F48"/>
                </a:solidFill>
                <a:latin typeface="Arial"/>
                <a:ea typeface="Arial"/>
                <a:cs typeface="Arial"/>
                <a:sym typeface="Arial"/>
              </a:endParaRPr>
            </a:p>
          </p:txBody>
        </p:sp>
        <p:sp>
          <p:nvSpPr>
            <p:cNvPr id="76" name="Google Shape;1087;p60">
              <a:extLst>
                <a:ext uri="{FF2B5EF4-FFF2-40B4-BE49-F238E27FC236}">
                  <a16:creationId xmlns:a16="http://schemas.microsoft.com/office/drawing/2014/main" id="{1BF8C651-E4D0-5149-AB37-C39D22FB2932}"/>
                </a:ext>
              </a:extLst>
            </p:cNvPr>
            <p:cNvSpPr/>
            <p:nvPr/>
          </p:nvSpPr>
          <p:spPr>
            <a:xfrm>
              <a:off x="1928710" y="83503"/>
              <a:ext cx="362178" cy="271188"/>
            </a:xfrm>
            <a:custGeom>
              <a:avLst/>
              <a:gdLst/>
              <a:ahLst/>
              <a:cxnLst/>
              <a:rect l="l" t="t" r="r" b="b"/>
              <a:pathLst>
                <a:path w="21600" h="21600" extrusionOk="0">
                  <a:moveTo>
                    <a:pt x="15703" y="0"/>
                  </a:moveTo>
                  <a:cubicBezTo>
                    <a:pt x="14030" y="21"/>
                    <a:pt x="12373" y="435"/>
                    <a:pt x="10808" y="1223"/>
                  </a:cubicBezTo>
                  <a:cubicBezTo>
                    <a:pt x="9942" y="456"/>
                    <a:pt x="8701" y="0"/>
                    <a:pt x="6932" y="0"/>
                  </a:cubicBezTo>
                  <a:cubicBezTo>
                    <a:pt x="4443" y="0"/>
                    <a:pt x="1920" y="708"/>
                    <a:pt x="135" y="1975"/>
                  </a:cubicBezTo>
                  <a:cubicBezTo>
                    <a:pt x="44" y="3341"/>
                    <a:pt x="0" y="4572"/>
                    <a:pt x="0" y="6021"/>
                  </a:cubicBezTo>
                  <a:lnTo>
                    <a:pt x="0" y="21600"/>
                  </a:lnTo>
                  <a:lnTo>
                    <a:pt x="3984" y="21600"/>
                  </a:lnTo>
                  <a:lnTo>
                    <a:pt x="3984" y="7683"/>
                  </a:lnTo>
                  <a:cubicBezTo>
                    <a:pt x="3979" y="6728"/>
                    <a:pt x="4012" y="5774"/>
                    <a:pt x="4083" y="4824"/>
                  </a:cubicBezTo>
                  <a:cubicBezTo>
                    <a:pt x="4730" y="4459"/>
                    <a:pt x="5426" y="4269"/>
                    <a:pt x="6129" y="4264"/>
                  </a:cubicBezTo>
                  <a:cubicBezTo>
                    <a:pt x="8319" y="4264"/>
                    <a:pt x="8798" y="5794"/>
                    <a:pt x="8798" y="8511"/>
                  </a:cubicBezTo>
                  <a:lnTo>
                    <a:pt x="8798" y="21600"/>
                  </a:lnTo>
                  <a:lnTo>
                    <a:pt x="12790" y="21600"/>
                  </a:lnTo>
                  <a:lnTo>
                    <a:pt x="12790" y="8030"/>
                  </a:lnTo>
                  <a:cubicBezTo>
                    <a:pt x="12805" y="6997"/>
                    <a:pt x="12734" y="5965"/>
                    <a:pt x="12579" y="4952"/>
                  </a:cubicBezTo>
                  <a:cubicBezTo>
                    <a:pt x="13295" y="4503"/>
                    <a:pt x="14076" y="4262"/>
                    <a:pt x="14868" y="4247"/>
                  </a:cubicBezTo>
                  <a:cubicBezTo>
                    <a:pt x="17121" y="4247"/>
                    <a:pt x="17608" y="5730"/>
                    <a:pt x="17608" y="8494"/>
                  </a:cubicBezTo>
                  <a:lnTo>
                    <a:pt x="17608" y="21600"/>
                  </a:lnTo>
                  <a:lnTo>
                    <a:pt x="21600" y="21600"/>
                  </a:lnTo>
                  <a:lnTo>
                    <a:pt x="21600" y="8030"/>
                  </a:lnTo>
                  <a:cubicBezTo>
                    <a:pt x="21598" y="3674"/>
                    <a:pt x="20841" y="0"/>
                    <a:pt x="15703" y="0"/>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F48"/>
                </a:buClr>
                <a:buSzPts val="1100"/>
                <a:buFont typeface="Arial"/>
                <a:buNone/>
              </a:pPr>
              <a:endParaRPr sz="1100" b="0" i="0" u="none" strike="noStrike" cap="none" dirty="0">
                <a:solidFill>
                  <a:srgbClr val="333F48"/>
                </a:solidFill>
                <a:latin typeface="Arial"/>
                <a:ea typeface="Arial"/>
                <a:cs typeface="Arial"/>
                <a:sym typeface="Arial"/>
              </a:endParaRPr>
            </a:p>
          </p:txBody>
        </p:sp>
        <p:sp>
          <p:nvSpPr>
            <p:cNvPr id="77" name="Google Shape;1088;p60">
              <a:extLst>
                <a:ext uri="{FF2B5EF4-FFF2-40B4-BE49-F238E27FC236}">
                  <a16:creationId xmlns:a16="http://schemas.microsoft.com/office/drawing/2014/main" id="{BD495D23-D88E-8B4F-9DA5-20F9AA6EAF88}"/>
                </a:ext>
              </a:extLst>
            </p:cNvPr>
            <p:cNvSpPr/>
            <p:nvPr/>
          </p:nvSpPr>
          <p:spPr>
            <a:xfrm>
              <a:off x="2339258" y="83503"/>
              <a:ext cx="238052" cy="396684"/>
            </a:xfrm>
            <a:custGeom>
              <a:avLst/>
              <a:gdLst/>
              <a:ahLst/>
              <a:cxnLst/>
              <a:rect l="l" t="t" r="r" b="b"/>
              <a:pathLst>
                <a:path w="21592" h="21600" extrusionOk="0">
                  <a:moveTo>
                    <a:pt x="10034" y="0"/>
                  </a:moveTo>
                  <a:cubicBezTo>
                    <a:pt x="6716" y="0"/>
                    <a:pt x="2947" y="394"/>
                    <a:pt x="206" y="1350"/>
                  </a:cubicBezTo>
                  <a:cubicBezTo>
                    <a:pt x="60" y="2270"/>
                    <a:pt x="-8" y="3193"/>
                    <a:pt x="1" y="4116"/>
                  </a:cubicBezTo>
                  <a:lnTo>
                    <a:pt x="1" y="21600"/>
                  </a:lnTo>
                  <a:lnTo>
                    <a:pt x="6072" y="21600"/>
                  </a:lnTo>
                  <a:lnTo>
                    <a:pt x="6072" y="14652"/>
                  </a:lnTo>
                  <a:cubicBezTo>
                    <a:pt x="7604" y="14850"/>
                    <a:pt x="9165" y="14954"/>
                    <a:pt x="10732" y="14964"/>
                  </a:cubicBezTo>
                  <a:cubicBezTo>
                    <a:pt x="18246" y="14964"/>
                    <a:pt x="21592" y="13132"/>
                    <a:pt x="21592" y="7487"/>
                  </a:cubicBezTo>
                  <a:cubicBezTo>
                    <a:pt x="21592" y="1760"/>
                    <a:pt x="18162" y="0"/>
                    <a:pt x="10034" y="0"/>
                  </a:cubicBezTo>
                  <a:close/>
                  <a:moveTo>
                    <a:pt x="9502" y="12101"/>
                  </a:moveTo>
                  <a:cubicBezTo>
                    <a:pt x="8339" y="12090"/>
                    <a:pt x="7185" y="11983"/>
                    <a:pt x="6072" y="11781"/>
                  </a:cubicBezTo>
                  <a:lnTo>
                    <a:pt x="6072" y="5188"/>
                  </a:lnTo>
                  <a:cubicBezTo>
                    <a:pt x="6065" y="4535"/>
                    <a:pt x="6115" y="3882"/>
                    <a:pt x="6222" y="3233"/>
                  </a:cubicBezTo>
                  <a:cubicBezTo>
                    <a:pt x="7142" y="2978"/>
                    <a:pt x="8691" y="2850"/>
                    <a:pt x="10034" y="2850"/>
                  </a:cubicBezTo>
                  <a:cubicBezTo>
                    <a:pt x="15246" y="2850"/>
                    <a:pt x="15483" y="5107"/>
                    <a:pt x="15483" y="7489"/>
                  </a:cubicBezTo>
                  <a:cubicBezTo>
                    <a:pt x="15476" y="10138"/>
                    <a:pt x="15326" y="12101"/>
                    <a:pt x="9502" y="12101"/>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F48"/>
                </a:buClr>
                <a:buSzPts val="1100"/>
                <a:buFont typeface="Arial"/>
                <a:buNone/>
              </a:pPr>
              <a:endParaRPr sz="1100" b="0" i="0" u="none" strike="noStrike" cap="none" dirty="0">
                <a:solidFill>
                  <a:srgbClr val="333F48"/>
                </a:solidFill>
                <a:latin typeface="Arial"/>
                <a:ea typeface="Arial"/>
                <a:cs typeface="Arial"/>
                <a:sym typeface="Arial"/>
              </a:endParaRPr>
            </a:p>
          </p:txBody>
        </p:sp>
        <p:sp>
          <p:nvSpPr>
            <p:cNvPr id="78" name="Google Shape;1089;p60">
              <a:extLst>
                <a:ext uri="{FF2B5EF4-FFF2-40B4-BE49-F238E27FC236}">
                  <a16:creationId xmlns:a16="http://schemas.microsoft.com/office/drawing/2014/main" id="{883DA2CE-9E74-1C47-A80D-EE6E50261784}"/>
                </a:ext>
              </a:extLst>
            </p:cNvPr>
            <p:cNvSpPr/>
            <p:nvPr/>
          </p:nvSpPr>
          <p:spPr>
            <a:xfrm>
              <a:off x="2611459" y="99352"/>
              <a:ext cx="25380" cy="28793"/>
            </a:xfrm>
            <a:custGeom>
              <a:avLst/>
              <a:gdLst/>
              <a:ahLst/>
              <a:cxnLst/>
              <a:rect l="l" t="t" r="r" b="b"/>
              <a:pathLst>
                <a:path w="21600" h="21487" extrusionOk="0">
                  <a:moveTo>
                    <a:pt x="18904" y="10439"/>
                  </a:moveTo>
                  <a:cubicBezTo>
                    <a:pt x="20420" y="9338"/>
                    <a:pt x="21195" y="7774"/>
                    <a:pt x="21013" y="6188"/>
                  </a:cubicBezTo>
                  <a:cubicBezTo>
                    <a:pt x="21228" y="4385"/>
                    <a:pt x="20258" y="2617"/>
                    <a:pt x="18420" y="1464"/>
                  </a:cubicBezTo>
                  <a:cubicBezTo>
                    <a:pt x="16109" y="391"/>
                    <a:pt x="13417" y="-113"/>
                    <a:pt x="10714" y="21"/>
                  </a:cubicBezTo>
                  <a:lnTo>
                    <a:pt x="0" y="21"/>
                  </a:lnTo>
                  <a:lnTo>
                    <a:pt x="0" y="21487"/>
                  </a:lnTo>
                  <a:lnTo>
                    <a:pt x="4630" y="21487"/>
                  </a:lnTo>
                  <a:lnTo>
                    <a:pt x="4630" y="12302"/>
                  </a:lnTo>
                  <a:lnTo>
                    <a:pt x="9055" y="12302"/>
                  </a:lnTo>
                  <a:lnTo>
                    <a:pt x="16347" y="21487"/>
                  </a:lnTo>
                  <a:lnTo>
                    <a:pt x="21600" y="21487"/>
                  </a:lnTo>
                  <a:lnTo>
                    <a:pt x="13686" y="12040"/>
                  </a:lnTo>
                  <a:cubicBezTo>
                    <a:pt x="15602" y="11934"/>
                    <a:pt x="17428" y="11374"/>
                    <a:pt x="18905" y="10439"/>
                  </a:cubicBezTo>
                  <a:close/>
                  <a:moveTo>
                    <a:pt x="9815" y="9311"/>
                  </a:moveTo>
                  <a:lnTo>
                    <a:pt x="4630" y="9311"/>
                  </a:lnTo>
                  <a:lnTo>
                    <a:pt x="4630" y="3117"/>
                  </a:lnTo>
                  <a:lnTo>
                    <a:pt x="12373" y="3117"/>
                  </a:lnTo>
                  <a:cubicBezTo>
                    <a:pt x="13049" y="3166"/>
                    <a:pt x="13714" y="3289"/>
                    <a:pt x="14342" y="3485"/>
                  </a:cubicBezTo>
                  <a:cubicBezTo>
                    <a:pt x="14912" y="3692"/>
                    <a:pt x="15408" y="3997"/>
                    <a:pt x="15794" y="4377"/>
                  </a:cubicBezTo>
                  <a:cubicBezTo>
                    <a:pt x="16199" y="4833"/>
                    <a:pt x="16404" y="5375"/>
                    <a:pt x="16381" y="5925"/>
                  </a:cubicBezTo>
                  <a:cubicBezTo>
                    <a:pt x="16442" y="6565"/>
                    <a:pt x="16249" y="7205"/>
                    <a:pt x="15829" y="7763"/>
                  </a:cubicBezTo>
                  <a:cubicBezTo>
                    <a:pt x="15495" y="8200"/>
                    <a:pt x="15003" y="8555"/>
                    <a:pt x="14412" y="8786"/>
                  </a:cubicBezTo>
                  <a:cubicBezTo>
                    <a:pt x="13767" y="9039"/>
                    <a:pt x="13061" y="9191"/>
                    <a:pt x="12338" y="9232"/>
                  </a:cubicBezTo>
                  <a:cubicBezTo>
                    <a:pt x="11543" y="9285"/>
                    <a:pt x="10679" y="9311"/>
                    <a:pt x="9815" y="9311"/>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F48"/>
                </a:buClr>
                <a:buSzPts val="1100"/>
                <a:buFont typeface="Arial"/>
                <a:buNone/>
              </a:pPr>
              <a:endParaRPr sz="1100" b="0" i="0" u="none" strike="noStrike" cap="none" dirty="0">
                <a:solidFill>
                  <a:srgbClr val="333F48"/>
                </a:solidFill>
                <a:latin typeface="Arial"/>
                <a:ea typeface="Arial"/>
                <a:cs typeface="Arial"/>
                <a:sym typeface="Arial"/>
              </a:endParaRPr>
            </a:p>
          </p:txBody>
        </p:sp>
        <p:sp>
          <p:nvSpPr>
            <p:cNvPr id="96" name="Google Shape;1090;p60">
              <a:extLst>
                <a:ext uri="{FF2B5EF4-FFF2-40B4-BE49-F238E27FC236}">
                  <a16:creationId xmlns:a16="http://schemas.microsoft.com/office/drawing/2014/main" id="{C538BE86-022C-8947-AD7B-50903D2074EE}"/>
                </a:ext>
              </a:extLst>
            </p:cNvPr>
            <p:cNvSpPr/>
            <p:nvPr/>
          </p:nvSpPr>
          <p:spPr>
            <a:xfrm>
              <a:off x="2597352" y="87298"/>
              <a:ext cx="51222" cy="51844"/>
            </a:xfrm>
            <a:custGeom>
              <a:avLst/>
              <a:gdLst/>
              <a:ahLst/>
              <a:cxnLst/>
              <a:rect l="l" t="t" r="r" b="b"/>
              <a:pathLst>
                <a:path w="21298" h="21579" extrusionOk="0">
                  <a:moveTo>
                    <a:pt x="20440" y="6388"/>
                  </a:moveTo>
                  <a:cubicBezTo>
                    <a:pt x="19906" y="5108"/>
                    <a:pt x="19116" y="3949"/>
                    <a:pt x="18119" y="2982"/>
                  </a:cubicBezTo>
                  <a:cubicBezTo>
                    <a:pt x="17147" y="2031"/>
                    <a:pt x="15993" y="1285"/>
                    <a:pt x="14724" y="789"/>
                  </a:cubicBezTo>
                  <a:cubicBezTo>
                    <a:pt x="13443" y="264"/>
                    <a:pt x="12070" y="-4"/>
                    <a:pt x="10684" y="0"/>
                  </a:cubicBezTo>
                  <a:cubicBezTo>
                    <a:pt x="9278" y="-7"/>
                    <a:pt x="7885" y="261"/>
                    <a:pt x="6584" y="789"/>
                  </a:cubicBezTo>
                  <a:cubicBezTo>
                    <a:pt x="3990" y="1805"/>
                    <a:pt x="1922" y="3826"/>
                    <a:pt x="853" y="6388"/>
                  </a:cubicBezTo>
                  <a:cubicBezTo>
                    <a:pt x="274" y="7778"/>
                    <a:pt x="-16" y="9270"/>
                    <a:pt x="1" y="10774"/>
                  </a:cubicBezTo>
                  <a:cubicBezTo>
                    <a:pt x="-12" y="12244"/>
                    <a:pt x="257" y="13703"/>
                    <a:pt x="795" y="15072"/>
                  </a:cubicBezTo>
                  <a:cubicBezTo>
                    <a:pt x="1296" y="16346"/>
                    <a:pt x="2045" y="17508"/>
                    <a:pt x="2999" y="18493"/>
                  </a:cubicBezTo>
                  <a:cubicBezTo>
                    <a:pt x="3956" y="19466"/>
                    <a:pt x="5100" y="20237"/>
                    <a:pt x="6363" y="20759"/>
                  </a:cubicBezTo>
                  <a:cubicBezTo>
                    <a:pt x="7734" y="21315"/>
                    <a:pt x="9203" y="21593"/>
                    <a:pt x="10683" y="21578"/>
                  </a:cubicBezTo>
                  <a:cubicBezTo>
                    <a:pt x="12068" y="21580"/>
                    <a:pt x="13440" y="21317"/>
                    <a:pt x="14724" y="20803"/>
                  </a:cubicBezTo>
                  <a:cubicBezTo>
                    <a:pt x="15987" y="20296"/>
                    <a:pt x="17139" y="19552"/>
                    <a:pt x="18118" y="18610"/>
                  </a:cubicBezTo>
                  <a:cubicBezTo>
                    <a:pt x="19114" y="17636"/>
                    <a:pt x="19904" y="16473"/>
                    <a:pt x="20440" y="15189"/>
                  </a:cubicBezTo>
                  <a:cubicBezTo>
                    <a:pt x="21584" y="12376"/>
                    <a:pt x="21584" y="9231"/>
                    <a:pt x="20440" y="6418"/>
                  </a:cubicBezTo>
                  <a:close/>
                  <a:moveTo>
                    <a:pt x="18339" y="14429"/>
                  </a:moveTo>
                  <a:cubicBezTo>
                    <a:pt x="17942" y="15475"/>
                    <a:pt x="17343" y="16434"/>
                    <a:pt x="16576" y="17251"/>
                  </a:cubicBezTo>
                  <a:cubicBezTo>
                    <a:pt x="13451" y="20511"/>
                    <a:pt x="8261" y="20634"/>
                    <a:pt x="4983" y="17525"/>
                  </a:cubicBezTo>
                  <a:cubicBezTo>
                    <a:pt x="4841" y="17390"/>
                    <a:pt x="4703" y="17250"/>
                    <a:pt x="4571" y="17104"/>
                  </a:cubicBezTo>
                  <a:cubicBezTo>
                    <a:pt x="3826" y="16281"/>
                    <a:pt x="3256" y="15316"/>
                    <a:pt x="2896" y="14268"/>
                  </a:cubicBezTo>
                  <a:cubicBezTo>
                    <a:pt x="2506" y="13155"/>
                    <a:pt x="2312" y="11982"/>
                    <a:pt x="2323" y="10803"/>
                  </a:cubicBezTo>
                  <a:cubicBezTo>
                    <a:pt x="2307" y="9571"/>
                    <a:pt x="2522" y="8347"/>
                    <a:pt x="2955" y="7192"/>
                  </a:cubicBezTo>
                  <a:cubicBezTo>
                    <a:pt x="3350" y="6143"/>
                    <a:pt x="3955" y="5183"/>
                    <a:pt x="4732" y="4371"/>
                  </a:cubicBezTo>
                  <a:cubicBezTo>
                    <a:pt x="5479" y="3584"/>
                    <a:pt x="6378" y="2957"/>
                    <a:pt x="7377" y="2529"/>
                  </a:cubicBezTo>
                  <a:cubicBezTo>
                    <a:pt x="8425" y="2096"/>
                    <a:pt x="9549" y="1877"/>
                    <a:pt x="10683" y="1885"/>
                  </a:cubicBezTo>
                  <a:cubicBezTo>
                    <a:pt x="12906" y="1860"/>
                    <a:pt x="15037" y="2761"/>
                    <a:pt x="16561" y="4371"/>
                  </a:cubicBezTo>
                  <a:cubicBezTo>
                    <a:pt x="17329" y="5187"/>
                    <a:pt x="17928" y="6146"/>
                    <a:pt x="18324" y="7192"/>
                  </a:cubicBezTo>
                  <a:cubicBezTo>
                    <a:pt x="19204" y="9550"/>
                    <a:pt x="19204" y="12144"/>
                    <a:pt x="18324" y="14502"/>
                  </a:cubicBezTo>
                  <a:close/>
                </a:path>
              </a:pathLst>
            </a:custGeom>
            <a:solidFill>
              <a:srgbClr val="80A1B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F48"/>
                </a:buClr>
                <a:buSzPts val="1100"/>
                <a:buFont typeface="Arial"/>
                <a:buNone/>
              </a:pPr>
              <a:endParaRPr sz="1100" b="0" i="0" u="none" strike="noStrike" cap="none" dirty="0">
                <a:solidFill>
                  <a:srgbClr val="333F48"/>
                </a:solidFill>
                <a:latin typeface="Arial"/>
                <a:ea typeface="Arial"/>
                <a:cs typeface="Arial"/>
                <a:sym typeface="Arial"/>
              </a:endParaRPr>
            </a:p>
          </p:txBody>
        </p:sp>
      </p:grpSp>
      <p:pic>
        <p:nvPicPr>
          <p:cNvPr id="4" name="Picture 3" descr="Icon&#10;&#10;Description automatically generated">
            <a:extLst>
              <a:ext uri="{FF2B5EF4-FFF2-40B4-BE49-F238E27FC236}">
                <a16:creationId xmlns:a16="http://schemas.microsoft.com/office/drawing/2014/main" id="{CC93F3D1-F747-874C-A4BC-7F7A36A102E9}"/>
              </a:ext>
            </a:extLst>
          </p:cNvPr>
          <p:cNvPicPr>
            <a:picLocks noChangeAspect="1"/>
          </p:cNvPicPr>
          <p:nvPr/>
        </p:nvPicPr>
        <p:blipFill rotWithShape="1">
          <a:blip r:embed="rId3"/>
          <a:srcRect t="26829" b="22612"/>
          <a:stretch/>
        </p:blipFill>
        <p:spPr>
          <a:xfrm>
            <a:off x="5326641" y="2435558"/>
            <a:ext cx="1455351" cy="735810"/>
          </a:xfrm>
          <a:prstGeom prst="rect">
            <a:avLst/>
          </a:prstGeom>
        </p:spPr>
      </p:pic>
    </p:spTree>
    <p:extLst>
      <p:ext uri="{BB962C8B-B14F-4D97-AF65-F5344CB8AC3E}">
        <p14:creationId xmlns:p14="http://schemas.microsoft.com/office/powerpoint/2010/main" val="898942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0"/>
        <p:cNvGrpSpPr/>
        <p:nvPr/>
      </p:nvGrpSpPr>
      <p:grpSpPr>
        <a:xfrm>
          <a:off x="0" y="0"/>
          <a:ext cx="0" cy="0"/>
          <a:chOff x="0" y="0"/>
          <a:chExt cx="0" cy="0"/>
        </a:xfrm>
      </p:grpSpPr>
      <p:sp>
        <p:nvSpPr>
          <p:cNvPr id="3821" name="Google Shape;3821;p167"/>
          <p:cNvSpPr txBox="1">
            <a:spLocks noGrp="1"/>
          </p:cNvSpPr>
          <p:nvPr>
            <p:ph type="title" idx="4294967295"/>
          </p:nvPr>
        </p:nvSpPr>
        <p:spPr>
          <a:xfrm>
            <a:off x="443899" y="55264"/>
            <a:ext cx="10756800" cy="12075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FFFFFF"/>
              </a:buClr>
              <a:buSzPts val="3600"/>
              <a:buFont typeface="Exo 2"/>
              <a:buNone/>
            </a:pPr>
            <a:r>
              <a:rPr lang="en-US" dirty="0">
                <a:solidFill>
                  <a:srgbClr val="FFFFFF"/>
                </a:solidFill>
              </a:rPr>
              <a:t>Safe Haven Audience and Analytic Collaboration</a:t>
            </a:r>
            <a:br>
              <a:rPr lang="en-US" dirty="0">
                <a:solidFill>
                  <a:srgbClr val="FFFFFF"/>
                </a:solidFill>
              </a:rPr>
            </a:br>
            <a:r>
              <a:rPr lang="en-US" sz="1800" dirty="0">
                <a:solidFill>
                  <a:srgbClr val="F88D2B"/>
                </a:solidFill>
              </a:rPr>
              <a:t>Data is securely permissioned at a granular level</a:t>
            </a:r>
            <a:endParaRPr dirty="0">
              <a:solidFill>
                <a:srgbClr val="F88D2B"/>
              </a:solidFill>
            </a:endParaRPr>
          </a:p>
        </p:txBody>
      </p:sp>
      <p:sp>
        <p:nvSpPr>
          <p:cNvPr id="3823" name="Google Shape;3823;p167"/>
          <p:cNvSpPr/>
          <p:nvPr/>
        </p:nvSpPr>
        <p:spPr>
          <a:xfrm>
            <a:off x="490474" y="2854304"/>
            <a:ext cx="5415300" cy="3092400"/>
          </a:xfrm>
          <a:prstGeom prst="roundRect">
            <a:avLst>
              <a:gd name="adj" fmla="val 3913"/>
            </a:avLst>
          </a:prstGeom>
          <a:solidFill>
            <a:srgbClr val="FFBA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3824" name="Google Shape;3824;p167"/>
          <p:cNvSpPr/>
          <p:nvPr/>
        </p:nvSpPr>
        <p:spPr>
          <a:xfrm>
            <a:off x="490474" y="1555294"/>
            <a:ext cx="5415300" cy="1108500"/>
          </a:xfrm>
          <a:prstGeom prst="roundRect">
            <a:avLst>
              <a:gd name="adj" fmla="val 9769"/>
            </a:avLst>
          </a:prstGeom>
          <a:solidFill>
            <a:schemeClr val="accent6">
              <a:lumMod val="20000"/>
              <a:lumOff val="80000"/>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cxnSp>
        <p:nvCxnSpPr>
          <p:cNvPr id="3825" name="Google Shape;3825;p167"/>
          <p:cNvCxnSpPr/>
          <p:nvPr/>
        </p:nvCxnSpPr>
        <p:spPr>
          <a:xfrm>
            <a:off x="6312774" y="2629745"/>
            <a:ext cx="5408100" cy="0"/>
          </a:xfrm>
          <a:prstGeom prst="straightConnector1">
            <a:avLst/>
          </a:prstGeom>
          <a:noFill/>
          <a:ln w="25400" cap="flat" cmpd="sng">
            <a:solidFill>
              <a:schemeClr val="accent5"/>
            </a:solidFill>
            <a:prstDash val="solid"/>
            <a:round/>
            <a:headEnd type="none" w="sm" len="sm"/>
            <a:tailEnd type="none" w="sm" len="sm"/>
          </a:ln>
        </p:spPr>
      </p:cxnSp>
      <p:cxnSp>
        <p:nvCxnSpPr>
          <p:cNvPr id="3826" name="Google Shape;3826;p167"/>
          <p:cNvCxnSpPr/>
          <p:nvPr/>
        </p:nvCxnSpPr>
        <p:spPr>
          <a:xfrm>
            <a:off x="6312774" y="3784995"/>
            <a:ext cx="5408100" cy="0"/>
          </a:xfrm>
          <a:prstGeom prst="straightConnector1">
            <a:avLst/>
          </a:prstGeom>
          <a:noFill/>
          <a:ln w="25400" cap="flat" cmpd="sng">
            <a:solidFill>
              <a:schemeClr val="accent5"/>
            </a:solidFill>
            <a:prstDash val="solid"/>
            <a:round/>
            <a:headEnd type="none" w="sm" len="sm"/>
            <a:tailEnd type="none" w="sm" len="sm"/>
          </a:ln>
        </p:spPr>
      </p:cxnSp>
      <p:cxnSp>
        <p:nvCxnSpPr>
          <p:cNvPr id="3827" name="Google Shape;3827;p167"/>
          <p:cNvCxnSpPr/>
          <p:nvPr/>
        </p:nvCxnSpPr>
        <p:spPr>
          <a:xfrm>
            <a:off x="6312774" y="4940244"/>
            <a:ext cx="5408100" cy="0"/>
          </a:xfrm>
          <a:prstGeom prst="straightConnector1">
            <a:avLst/>
          </a:prstGeom>
          <a:noFill/>
          <a:ln w="25400" cap="flat" cmpd="sng">
            <a:solidFill>
              <a:schemeClr val="accent5"/>
            </a:solidFill>
            <a:prstDash val="solid"/>
            <a:round/>
            <a:headEnd type="none" w="sm" len="sm"/>
            <a:tailEnd type="none" w="sm" len="sm"/>
          </a:ln>
        </p:spPr>
      </p:cxnSp>
      <p:grpSp>
        <p:nvGrpSpPr>
          <p:cNvPr id="3828" name="Google Shape;3828;p167"/>
          <p:cNvGrpSpPr/>
          <p:nvPr/>
        </p:nvGrpSpPr>
        <p:grpSpPr>
          <a:xfrm>
            <a:off x="1083467" y="1762425"/>
            <a:ext cx="422280" cy="504036"/>
            <a:chOff x="-1" y="-1"/>
            <a:chExt cx="422280" cy="504036"/>
          </a:xfrm>
        </p:grpSpPr>
        <p:sp>
          <p:nvSpPr>
            <p:cNvPr id="3829" name="Google Shape;3829;p167"/>
            <p:cNvSpPr/>
            <p:nvPr/>
          </p:nvSpPr>
          <p:spPr>
            <a:xfrm>
              <a:off x="-1" y="-1"/>
              <a:ext cx="422280" cy="504036"/>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noFill/>
            <a:ln w="2540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30" name="Google Shape;3830;p167"/>
            <p:cNvSpPr/>
            <p:nvPr/>
          </p:nvSpPr>
          <p:spPr>
            <a:xfrm>
              <a:off x="51083" y="102165"/>
              <a:ext cx="371196" cy="248616"/>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noFill/>
            <a:ln w="2540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831" name="Google Shape;3831;p167"/>
          <p:cNvGrpSpPr/>
          <p:nvPr/>
        </p:nvGrpSpPr>
        <p:grpSpPr>
          <a:xfrm>
            <a:off x="1707243" y="1762425"/>
            <a:ext cx="422280" cy="504036"/>
            <a:chOff x="0" y="-1"/>
            <a:chExt cx="422280" cy="504036"/>
          </a:xfrm>
        </p:grpSpPr>
        <p:sp>
          <p:nvSpPr>
            <p:cNvPr id="3832" name="Google Shape;3832;p167"/>
            <p:cNvSpPr/>
            <p:nvPr/>
          </p:nvSpPr>
          <p:spPr>
            <a:xfrm>
              <a:off x="0" y="-1"/>
              <a:ext cx="422280" cy="504036"/>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noFill/>
            <a:ln w="2540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33" name="Google Shape;3833;p167"/>
            <p:cNvSpPr/>
            <p:nvPr/>
          </p:nvSpPr>
          <p:spPr>
            <a:xfrm>
              <a:off x="51083" y="102165"/>
              <a:ext cx="371196" cy="248616"/>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noFill/>
            <a:ln w="2540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834" name="Google Shape;3834;p167"/>
          <p:cNvGrpSpPr/>
          <p:nvPr/>
        </p:nvGrpSpPr>
        <p:grpSpPr>
          <a:xfrm>
            <a:off x="4133514" y="1728553"/>
            <a:ext cx="571320" cy="571309"/>
            <a:chOff x="0" y="0"/>
            <a:chExt cx="571320" cy="571309"/>
          </a:xfrm>
        </p:grpSpPr>
        <p:sp>
          <p:nvSpPr>
            <p:cNvPr id="3835" name="Google Shape;3835;p167"/>
            <p:cNvSpPr/>
            <p:nvPr/>
          </p:nvSpPr>
          <p:spPr>
            <a:xfrm>
              <a:off x="162126" y="0"/>
              <a:ext cx="254772" cy="285660"/>
            </a:xfrm>
            <a:custGeom>
              <a:avLst/>
              <a:gdLst/>
              <a:ahLst/>
              <a:cxnLst/>
              <a:rect l="l" t="t" r="r" b="b"/>
              <a:pathLst>
                <a:path w="21600" h="21600" extrusionOk="0">
                  <a:moveTo>
                    <a:pt x="21600" y="19557"/>
                  </a:moveTo>
                  <a:lnTo>
                    <a:pt x="21600" y="4670"/>
                  </a:lnTo>
                  <a:cubicBezTo>
                    <a:pt x="21600" y="2113"/>
                    <a:pt x="16956" y="0"/>
                    <a:pt x="10800" y="0"/>
                  </a:cubicBezTo>
                  <a:cubicBezTo>
                    <a:pt x="4644" y="0"/>
                    <a:pt x="0" y="2072"/>
                    <a:pt x="0" y="4629"/>
                  </a:cubicBezTo>
                  <a:lnTo>
                    <a:pt x="0" y="21600"/>
                  </a:lnTo>
                </a:path>
              </a:pathLst>
            </a:custGeom>
            <a:noFill/>
            <a:ln w="25400" cap="rnd" cmpd="sng">
              <a:solidFill>
                <a:srgbClr val="6993D5"/>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36" name="Google Shape;3836;p167"/>
            <p:cNvSpPr/>
            <p:nvPr/>
          </p:nvSpPr>
          <p:spPr>
            <a:xfrm>
              <a:off x="0" y="177296"/>
              <a:ext cx="571320" cy="394013"/>
            </a:xfrm>
            <a:custGeom>
              <a:avLst/>
              <a:gdLst/>
              <a:ahLst/>
              <a:cxnLst/>
              <a:rect l="l" t="t" r="r" b="b"/>
              <a:pathLst>
                <a:path w="21600" h="21405" extrusionOk="0">
                  <a:moveTo>
                    <a:pt x="0" y="5887"/>
                  </a:moveTo>
                  <a:lnTo>
                    <a:pt x="6130" y="5887"/>
                  </a:lnTo>
                  <a:moveTo>
                    <a:pt x="10800" y="21405"/>
                  </a:moveTo>
                  <a:lnTo>
                    <a:pt x="4524" y="14065"/>
                  </a:lnTo>
                  <a:lnTo>
                    <a:pt x="0" y="14065"/>
                  </a:lnTo>
                  <a:moveTo>
                    <a:pt x="9341" y="15533"/>
                  </a:moveTo>
                  <a:lnTo>
                    <a:pt x="12259" y="18888"/>
                  </a:lnTo>
                  <a:moveTo>
                    <a:pt x="10946" y="13226"/>
                  </a:moveTo>
                  <a:lnTo>
                    <a:pt x="13865" y="16582"/>
                  </a:lnTo>
                  <a:moveTo>
                    <a:pt x="12551" y="10920"/>
                  </a:moveTo>
                  <a:lnTo>
                    <a:pt x="15470" y="14275"/>
                  </a:lnTo>
                  <a:moveTo>
                    <a:pt x="21600" y="4419"/>
                  </a:moveTo>
                  <a:lnTo>
                    <a:pt x="15762" y="4419"/>
                  </a:lnTo>
                  <a:lnTo>
                    <a:pt x="11968" y="434"/>
                  </a:lnTo>
                  <a:cubicBezTo>
                    <a:pt x="11451" y="-92"/>
                    <a:pt x="10677" y="-195"/>
                    <a:pt x="10216" y="434"/>
                  </a:cubicBezTo>
                  <a:lnTo>
                    <a:pt x="6130" y="5887"/>
                  </a:lnTo>
                  <a:lnTo>
                    <a:pt x="7297" y="7145"/>
                  </a:lnTo>
                  <a:cubicBezTo>
                    <a:pt x="7810" y="7671"/>
                    <a:pt x="8586" y="7757"/>
                    <a:pt x="9049" y="7145"/>
                  </a:cubicBezTo>
                  <a:lnTo>
                    <a:pt x="11092" y="5048"/>
                  </a:lnTo>
                  <a:lnTo>
                    <a:pt x="17222" y="11968"/>
                  </a:lnTo>
                  <a:lnTo>
                    <a:pt x="21600" y="11968"/>
                  </a:lnTo>
                </a:path>
              </a:pathLst>
            </a:custGeom>
            <a:noFill/>
            <a:ln w="25400" cap="rnd" cmpd="sng">
              <a:solidFill>
                <a:srgbClr val="6993D5"/>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37" name="Google Shape;3837;p167"/>
            <p:cNvSpPr/>
            <p:nvPr/>
          </p:nvSpPr>
          <p:spPr>
            <a:xfrm>
              <a:off x="212309" y="192262"/>
              <a:ext cx="34722" cy="16956"/>
            </a:xfrm>
            <a:custGeom>
              <a:avLst/>
              <a:gdLst/>
              <a:ahLst/>
              <a:cxnLst/>
              <a:rect l="l" t="t" r="r" b="b"/>
              <a:pathLst>
                <a:path w="21600" h="21600" extrusionOk="0">
                  <a:moveTo>
                    <a:pt x="21600" y="21600"/>
                  </a:moveTo>
                  <a:cubicBezTo>
                    <a:pt x="14281" y="17055"/>
                    <a:pt x="7058" y="9833"/>
                    <a:pt x="0" y="0"/>
                  </a:cubicBezTo>
                </a:path>
              </a:pathLst>
            </a:custGeom>
            <a:noFill/>
            <a:ln w="25400" cap="rnd" cmpd="sng">
              <a:solidFill>
                <a:srgbClr val="6993D5"/>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38" name="Google Shape;3838;p167"/>
            <p:cNvSpPr/>
            <p:nvPr/>
          </p:nvSpPr>
          <p:spPr>
            <a:xfrm>
              <a:off x="343554" y="150546"/>
              <a:ext cx="73332" cy="54054"/>
            </a:xfrm>
            <a:custGeom>
              <a:avLst/>
              <a:gdLst/>
              <a:ahLst/>
              <a:cxnLst/>
              <a:rect l="l" t="t" r="r" b="b"/>
              <a:pathLst>
                <a:path w="21600" h="21600" extrusionOk="0">
                  <a:moveTo>
                    <a:pt x="0" y="21600"/>
                  </a:moveTo>
                  <a:cubicBezTo>
                    <a:pt x="12505" y="17620"/>
                    <a:pt x="21600" y="9658"/>
                    <a:pt x="21600" y="0"/>
                  </a:cubicBezTo>
                </a:path>
              </a:pathLst>
            </a:custGeom>
            <a:noFill/>
            <a:ln w="25400" cap="rnd" cmpd="sng">
              <a:solidFill>
                <a:srgbClr val="6993D5"/>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39" name="Google Shape;3839;p167"/>
            <p:cNvSpPr/>
            <p:nvPr/>
          </p:nvSpPr>
          <p:spPr>
            <a:xfrm>
              <a:off x="212309" y="61762"/>
              <a:ext cx="204606" cy="61773"/>
            </a:xfrm>
            <a:custGeom>
              <a:avLst/>
              <a:gdLst/>
              <a:ahLst/>
              <a:cxnLst/>
              <a:rect l="l" t="t" r="r" b="b"/>
              <a:pathLst>
                <a:path w="21600" h="21505" extrusionOk="0">
                  <a:moveTo>
                    <a:pt x="0" y="17469"/>
                  </a:moveTo>
                  <a:cubicBezTo>
                    <a:pt x="2634" y="20239"/>
                    <a:pt x="5386" y="21600"/>
                    <a:pt x="8151" y="21500"/>
                  </a:cubicBezTo>
                  <a:cubicBezTo>
                    <a:pt x="15817" y="21500"/>
                    <a:pt x="21600" y="11771"/>
                    <a:pt x="21600" y="0"/>
                  </a:cubicBezTo>
                </a:path>
              </a:pathLst>
            </a:custGeom>
            <a:noFill/>
            <a:ln w="25400" cap="rnd" cmpd="sng">
              <a:solidFill>
                <a:srgbClr val="6993D5"/>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840" name="Google Shape;3840;p167"/>
          <p:cNvGrpSpPr/>
          <p:nvPr/>
        </p:nvGrpSpPr>
        <p:grpSpPr>
          <a:xfrm>
            <a:off x="4846699" y="1728553"/>
            <a:ext cx="571320" cy="571309"/>
            <a:chOff x="0" y="0"/>
            <a:chExt cx="571320" cy="571309"/>
          </a:xfrm>
        </p:grpSpPr>
        <p:sp>
          <p:nvSpPr>
            <p:cNvPr id="3841" name="Google Shape;3841;p167"/>
            <p:cNvSpPr/>
            <p:nvPr/>
          </p:nvSpPr>
          <p:spPr>
            <a:xfrm>
              <a:off x="162126" y="0"/>
              <a:ext cx="254772" cy="285660"/>
            </a:xfrm>
            <a:custGeom>
              <a:avLst/>
              <a:gdLst/>
              <a:ahLst/>
              <a:cxnLst/>
              <a:rect l="l" t="t" r="r" b="b"/>
              <a:pathLst>
                <a:path w="21600" h="21600" extrusionOk="0">
                  <a:moveTo>
                    <a:pt x="21600" y="19557"/>
                  </a:moveTo>
                  <a:lnTo>
                    <a:pt x="21600" y="4670"/>
                  </a:lnTo>
                  <a:cubicBezTo>
                    <a:pt x="21600" y="2113"/>
                    <a:pt x="16956" y="0"/>
                    <a:pt x="10800" y="0"/>
                  </a:cubicBezTo>
                  <a:cubicBezTo>
                    <a:pt x="4644" y="0"/>
                    <a:pt x="0" y="2072"/>
                    <a:pt x="0" y="4629"/>
                  </a:cubicBezTo>
                  <a:lnTo>
                    <a:pt x="0" y="21600"/>
                  </a:lnTo>
                </a:path>
              </a:pathLst>
            </a:custGeom>
            <a:noFill/>
            <a:ln w="25400" cap="rnd" cmpd="sng">
              <a:solidFill>
                <a:srgbClr val="6993D5"/>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42" name="Google Shape;3842;p167"/>
            <p:cNvSpPr/>
            <p:nvPr/>
          </p:nvSpPr>
          <p:spPr>
            <a:xfrm>
              <a:off x="0" y="177296"/>
              <a:ext cx="571320" cy="394013"/>
            </a:xfrm>
            <a:custGeom>
              <a:avLst/>
              <a:gdLst/>
              <a:ahLst/>
              <a:cxnLst/>
              <a:rect l="l" t="t" r="r" b="b"/>
              <a:pathLst>
                <a:path w="21600" h="21405" extrusionOk="0">
                  <a:moveTo>
                    <a:pt x="0" y="5887"/>
                  </a:moveTo>
                  <a:lnTo>
                    <a:pt x="6130" y="5887"/>
                  </a:lnTo>
                  <a:moveTo>
                    <a:pt x="10800" y="21405"/>
                  </a:moveTo>
                  <a:lnTo>
                    <a:pt x="4524" y="14065"/>
                  </a:lnTo>
                  <a:lnTo>
                    <a:pt x="0" y="14065"/>
                  </a:lnTo>
                  <a:moveTo>
                    <a:pt x="9341" y="15533"/>
                  </a:moveTo>
                  <a:lnTo>
                    <a:pt x="12259" y="18888"/>
                  </a:lnTo>
                  <a:moveTo>
                    <a:pt x="10946" y="13226"/>
                  </a:moveTo>
                  <a:lnTo>
                    <a:pt x="13865" y="16582"/>
                  </a:lnTo>
                  <a:moveTo>
                    <a:pt x="12551" y="10920"/>
                  </a:moveTo>
                  <a:lnTo>
                    <a:pt x="15470" y="14275"/>
                  </a:lnTo>
                  <a:moveTo>
                    <a:pt x="21600" y="4419"/>
                  </a:moveTo>
                  <a:lnTo>
                    <a:pt x="15762" y="4419"/>
                  </a:lnTo>
                  <a:lnTo>
                    <a:pt x="11968" y="434"/>
                  </a:lnTo>
                  <a:cubicBezTo>
                    <a:pt x="11451" y="-92"/>
                    <a:pt x="10677" y="-195"/>
                    <a:pt x="10216" y="434"/>
                  </a:cubicBezTo>
                  <a:lnTo>
                    <a:pt x="6130" y="5887"/>
                  </a:lnTo>
                  <a:lnTo>
                    <a:pt x="7297" y="7145"/>
                  </a:lnTo>
                  <a:cubicBezTo>
                    <a:pt x="7810" y="7671"/>
                    <a:pt x="8586" y="7757"/>
                    <a:pt x="9049" y="7145"/>
                  </a:cubicBezTo>
                  <a:lnTo>
                    <a:pt x="11092" y="5048"/>
                  </a:lnTo>
                  <a:lnTo>
                    <a:pt x="17222" y="11968"/>
                  </a:lnTo>
                  <a:lnTo>
                    <a:pt x="21600" y="11968"/>
                  </a:lnTo>
                </a:path>
              </a:pathLst>
            </a:custGeom>
            <a:noFill/>
            <a:ln w="25400" cap="rnd" cmpd="sng">
              <a:solidFill>
                <a:srgbClr val="6993D5"/>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43" name="Google Shape;3843;p167"/>
            <p:cNvSpPr/>
            <p:nvPr/>
          </p:nvSpPr>
          <p:spPr>
            <a:xfrm>
              <a:off x="212309" y="192262"/>
              <a:ext cx="34722" cy="16956"/>
            </a:xfrm>
            <a:custGeom>
              <a:avLst/>
              <a:gdLst/>
              <a:ahLst/>
              <a:cxnLst/>
              <a:rect l="l" t="t" r="r" b="b"/>
              <a:pathLst>
                <a:path w="21600" h="21600" extrusionOk="0">
                  <a:moveTo>
                    <a:pt x="21600" y="21600"/>
                  </a:moveTo>
                  <a:cubicBezTo>
                    <a:pt x="14281" y="17055"/>
                    <a:pt x="7058" y="9833"/>
                    <a:pt x="0" y="0"/>
                  </a:cubicBezTo>
                </a:path>
              </a:pathLst>
            </a:custGeom>
            <a:noFill/>
            <a:ln w="25400" cap="rnd" cmpd="sng">
              <a:solidFill>
                <a:srgbClr val="6993D5"/>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44" name="Google Shape;3844;p167"/>
            <p:cNvSpPr/>
            <p:nvPr/>
          </p:nvSpPr>
          <p:spPr>
            <a:xfrm>
              <a:off x="343554" y="150546"/>
              <a:ext cx="73332" cy="54054"/>
            </a:xfrm>
            <a:custGeom>
              <a:avLst/>
              <a:gdLst/>
              <a:ahLst/>
              <a:cxnLst/>
              <a:rect l="l" t="t" r="r" b="b"/>
              <a:pathLst>
                <a:path w="21600" h="21600" extrusionOk="0">
                  <a:moveTo>
                    <a:pt x="0" y="21600"/>
                  </a:moveTo>
                  <a:cubicBezTo>
                    <a:pt x="12505" y="17620"/>
                    <a:pt x="21600" y="9658"/>
                    <a:pt x="21600" y="0"/>
                  </a:cubicBezTo>
                </a:path>
              </a:pathLst>
            </a:custGeom>
            <a:noFill/>
            <a:ln w="25400" cap="rnd" cmpd="sng">
              <a:solidFill>
                <a:srgbClr val="6993D5"/>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45" name="Google Shape;3845;p167"/>
            <p:cNvSpPr/>
            <p:nvPr/>
          </p:nvSpPr>
          <p:spPr>
            <a:xfrm>
              <a:off x="212309" y="61762"/>
              <a:ext cx="204606" cy="61773"/>
            </a:xfrm>
            <a:custGeom>
              <a:avLst/>
              <a:gdLst/>
              <a:ahLst/>
              <a:cxnLst/>
              <a:rect l="l" t="t" r="r" b="b"/>
              <a:pathLst>
                <a:path w="21600" h="21505" extrusionOk="0">
                  <a:moveTo>
                    <a:pt x="0" y="17469"/>
                  </a:moveTo>
                  <a:cubicBezTo>
                    <a:pt x="2634" y="20239"/>
                    <a:pt x="5386" y="21600"/>
                    <a:pt x="8151" y="21500"/>
                  </a:cubicBezTo>
                  <a:cubicBezTo>
                    <a:pt x="15817" y="21500"/>
                    <a:pt x="21600" y="11771"/>
                    <a:pt x="21600" y="0"/>
                  </a:cubicBezTo>
                </a:path>
              </a:pathLst>
            </a:custGeom>
            <a:noFill/>
            <a:ln w="25400" cap="rnd" cmpd="sng">
              <a:solidFill>
                <a:srgbClr val="6993D5"/>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3846" name="Google Shape;3846;p167"/>
          <p:cNvSpPr/>
          <p:nvPr/>
        </p:nvSpPr>
        <p:spPr>
          <a:xfrm rot="5400000">
            <a:off x="2360053" y="1880119"/>
            <a:ext cx="208278" cy="267840"/>
          </a:xfrm>
          <a:custGeom>
            <a:avLst/>
            <a:gdLst/>
            <a:ahLst/>
            <a:cxnLst/>
            <a:rect l="l" t="t" r="r" b="b"/>
            <a:pathLst>
              <a:path w="21600" h="21600" extrusionOk="0">
                <a:moveTo>
                  <a:pt x="10800" y="21600"/>
                </a:moveTo>
                <a:lnTo>
                  <a:pt x="10800" y="0"/>
                </a:lnTo>
                <a:moveTo>
                  <a:pt x="21600" y="8399"/>
                </a:moveTo>
                <a:lnTo>
                  <a:pt x="10800" y="0"/>
                </a:lnTo>
                <a:lnTo>
                  <a:pt x="0" y="8399"/>
                </a:lnTo>
              </a:path>
            </a:pathLst>
          </a:custGeom>
          <a:noFill/>
          <a:ln w="25400" cap="rnd" cmpd="sng">
            <a:solidFill>
              <a:srgbClr val="333F4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47" name="Google Shape;3847;p167"/>
          <p:cNvSpPr/>
          <p:nvPr/>
        </p:nvSpPr>
        <p:spPr>
          <a:xfrm rot="-5400000">
            <a:off x="3739629" y="1880498"/>
            <a:ext cx="208278" cy="267840"/>
          </a:xfrm>
          <a:custGeom>
            <a:avLst/>
            <a:gdLst/>
            <a:ahLst/>
            <a:cxnLst/>
            <a:rect l="l" t="t" r="r" b="b"/>
            <a:pathLst>
              <a:path w="21600" h="21600" extrusionOk="0">
                <a:moveTo>
                  <a:pt x="10800" y="21600"/>
                </a:moveTo>
                <a:lnTo>
                  <a:pt x="10800" y="0"/>
                </a:lnTo>
                <a:moveTo>
                  <a:pt x="21600" y="8399"/>
                </a:moveTo>
                <a:lnTo>
                  <a:pt x="10800" y="0"/>
                </a:lnTo>
                <a:lnTo>
                  <a:pt x="0" y="8399"/>
                </a:lnTo>
              </a:path>
            </a:pathLst>
          </a:custGeom>
          <a:noFill/>
          <a:ln w="25400" cap="rnd" cmpd="sng">
            <a:solidFill>
              <a:srgbClr val="333F4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48" name="Google Shape;3848;p167"/>
          <p:cNvSpPr txBox="1"/>
          <p:nvPr/>
        </p:nvSpPr>
        <p:spPr>
          <a:xfrm>
            <a:off x="892049" y="2372853"/>
            <a:ext cx="14259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3865"/>
              </a:buClr>
              <a:buSzPts val="1000"/>
              <a:buFont typeface="Exo 2"/>
              <a:buNone/>
            </a:pPr>
            <a:r>
              <a:rPr lang="en-US" sz="1000" b="0" i="0" u="none" strike="noStrike" cap="none" dirty="0">
                <a:solidFill>
                  <a:srgbClr val="003865"/>
                </a:solidFill>
                <a:latin typeface="Exo 2"/>
                <a:ea typeface="Exo 2"/>
                <a:cs typeface="Exo 2"/>
                <a:sym typeface="Exo 2"/>
              </a:rPr>
              <a:t>Your Data</a:t>
            </a:r>
            <a:endParaRPr dirty="0"/>
          </a:p>
        </p:txBody>
      </p:sp>
      <p:sp>
        <p:nvSpPr>
          <p:cNvPr id="3849" name="Google Shape;3849;p167"/>
          <p:cNvSpPr txBox="1"/>
          <p:nvPr/>
        </p:nvSpPr>
        <p:spPr>
          <a:xfrm>
            <a:off x="4066862" y="2372853"/>
            <a:ext cx="14259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3865"/>
              </a:buClr>
              <a:buSzPts val="1000"/>
              <a:buFont typeface="Exo 2"/>
              <a:buNone/>
            </a:pPr>
            <a:r>
              <a:rPr lang="en-US" sz="1000" b="0" i="0" u="none" strike="noStrike" cap="none" dirty="0">
                <a:solidFill>
                  <a:srgbClr val="003865"/>
                </a:solidFill>
                <a:latin typeface="Exo 2"/>
                <a:ea typeface="Exo 2"/>
                <a:cs typeface="Exo 2"/>
                <a:sym typeface="Exo 2"/>
              </a:rPr>
              <a:t>Partner Data</a:t>
            </a:r>
            <a:endParaRPr dirty="0"/>
          </a:p>
        </p:txBody>
      </p:sp>
      <p:sp>
        <p:nvSpPr>
          <p:cNvPr id="3850" name="Google Shape;3850;p167"/>
          <p:cNvSpPr/>
          <p:nvPr/>
        </p:nvSpPr>
        <p:spPr>
          <a:xfrm>
            <a:off x="609573" y="2984848"/>
            <a:ext cx="5176818" cy="1162404"/>
          </a:xfrm>
          <a:custGeom>
            <a:avLst/>
            <a:gdLst/>
            <a:ahLst/>
            <a:cxnLst/>
            <a:rect l="l" t="t" r="r" b="b"/>
            <a:pathLst>
              <a:path w="21600" h="21600" extrusionOk="0">
                <a:moveTo>
                  <a:pt x="573" y="0"/>
                </a:moveTo>
                <a:lnTo>
                  <a:pt x="21027" y="0"/>
                </a:lnTo>
                <a:cubicBezTo>
                  <a:pt x="21343" y="0"/>
                  <a:pt x="21600" y="1143"/>
                  <a:pt x="21600" y="2554"/>
                </a:cubicBezTo>
                <a:lnTo>
                  <a:pt x="21600" y="21600"/>
                </a:lnTo>
                <a:lnTo>
                  <a:pt x="0" y="21600"/>
                </a:lnTo>
                <a:lnTo>
                  <a:pt x="0" y="2554"/>
                </a:lnTo>
                <a:cubicBezTo>
                  <a:pt x="0" y="1143"/>
                  <a:pt x="257" y="0"/>
                  <a:pt x="573"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3851" name="Google Shape;3851;p167"/>
          <p:cNvSpPr/>
          <p:nvPr/>
        </p:nvSpPr>
        <p:spPr>
          <a:xfrm rot="10800000">
            <a:off x="3066018" y="2591485"/>
            <a:ext cx="264222" cy="339714"/>
          </a:xfrm>
          <a:custGeom>
            <a:avLst/>
            <a:gdLst/>
            <a:ahLst/>
            <a:cxnLst/>
            <a:rect l="l" t="t" r="r" b="b"/>
            <a:pathLst>
              <a:path w="21600" h="21600" extrusionOk="0">
                <a:moveTo>
                  <a:pt x="10800" y="21600"/>
                </a:moveTo>
                <a:lnTo>
                  <a:pt x="10800" y="0"/>
                </a:lnTo>
                <a:moveTo>
                  <a:pt x="21600" y="8399"/>
                </a:moveTo>
                <a:lnTo>
                  <a:pt x="10800" y="0"/>
                </a:lnTo>
                <a:lnTo>
                  <a:pt x="0" y="8399"/>
                </a:lnTo>
              </a:path>
            </a:pathLst>
          </a:custGeom>
          <a:solidFill>
            <a:srgbClr val="FFFFFF"/>
          </a:solidFill>
          <a:ln w="25400" cap="rnd" cmpd="sng">
            <a:solidFill>
              <a:srgbClr val="333F4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3852" name="Google Shape;3852;p167"/>
          <p:cNvGrpSpPr/>
          <p:nvPr/>
        </p:nvGrpSpPr>
        <p:grpSpPr>
          <a:xfrm>
            <a:off x="2959527" y="3072650"/>
            <a:ext cx="476874" cy="576228"/>
            <a:chOff x="-3" y="-1"/>
            <a:chExt cx="476874" cy="576228"/>
          </a:xfrm>
        </p:grpSpPr>
        <p:sp>
          <p:nvSpPr>
            <p:cNvPr id="3853" name="Google Shape;3853;p167"/>
            <p:cNvSpPr/>
            <p:nvPr/>
          </p:nvSpPr>
          <p:spPr>
            <a:xfrm flipH="1">
              <a:off x="-3" y="-1"/>
              <a:ext cx="476874" cy="576228"/>
            </a:xfrm>
            <a:custGeom>
              <a:avLst/>
              <a:gdLst/>
              <a:ahLst/>
              <a:cxnLst/>
              <a:rect l="l" t="t" r="r" b="b"/>
              <a:pathLst>
                <a:path w="21600" h="21455" extrusionOk="0">
                  <a:moveTo>
                    <a:pt x="0" y="9858"/>
                  </a:moveTo>
                  <a:cubicBezTo>
                    <a:pt x="0" y="15919"/>
                    <a:pt x="7450" y="20005"/>
                    <a:pt x="9755" y="21165"/>
                  </a:cubicBezTo>
                  <a:cubicBezTo>
                    <a:pt x="9755" y="21165"/>
                    <a:pt x="10462" y="21455"/>
                    <a:pt x="10800" y="21455"/>
                  </a:cubicBezTo>
                  <a:cubicBezTo>
                    <a:pt x="11172" y="21433"/>
                    <a:pt x="11532" y="21333"/>
                    <a:pt x="11845" y="21165"/>
                  </a:cubicBezTo>
                  <a:cubicBezTo>
                    <a:pt x="14150" y="20005"/>
                    <a:pt x="21600" y="15919"/>
                    <a:pt x="21600" y="9858"/>
                  </a:cubicBezTo>
                  <a:lnTo>
                    <a:pt x="21600" y="4929"/>
                  </a:lnTo>
                  <a:cubicBezTo>
                    <a:pt x="21600" y="4087"/>
                    <a:pt x="21577" y="3948"/>
                    <a:pt x="20555" y="3914"/>
                  </a:cubicBezTo>
                  <a:cubicBezTo>
                    <a:pt x="16392" y="3769"/>
                    <a:pt x="13155" y="1246"/>
                    <a:pt x="12059" y="435"/>
                  </a:cubicBezTo>
                  <a:cubicBezTo>
                    <a:pt x="11366" y="-144"/>
                    <a:pt x="10240" y="-145"/>
                    <a:pt x="9544" y="432"/>
                  </a:cubicBezTo>
                  <a:cubicBezTo>
                    <a:pt x="9543" y="433"/>
                    <a:pt x="9542" y="434"/>
                    <a:pt x="9541" y="435"/>
                  </a:cubicBezTo>
                  <a:cubicBezTo>
                    <a:pt x="8445" y="1246"/>
                    <a:pt x="5208" y="3777"/>
                    <a:pt x="1045" y="3914"/>
                  </a:cubicBezTo>
                  <a:cubicBezTo>
                    <a:pt x="23" y="3948"/>
                    <a:pt x="0" y="4087"/>
                    <a:pt x="0" y="4929"/>
                  </a:cubicBezTo>
                  <a:lnTo>
                    <a:pt x="0" y="7393"/>
                  </a:lnTo>
                </a:path>
              </a:pathLst>
            </a:custGeom>
            <a:solidFill>
              <a:srgbClr val="FFFFFF"/>
            </a:solidFill>
            <a:ln w="25400" cap="rnd" cmpd="sng">
              <a:solidFill>
                <a:srgbClr val="F88D2B"/>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3854" name="Google Shape;3854;p167"/>
            <p:cNvGrpSpPr/>
            <p:nvPr/>
          </p:nvGrpSpPr>
          <p:grpSpPr>
            <a:xfrm>
              <a:off x="127814" y="116050"/>
              <a:ext cx="221778" cy="311697"/>
              <a:chOff x="0" y="0"/>
              <a:chExt cx="221778" cy="311697"/>
            </a:xfrm>
          </p:grpSpPr>
          <p:sp>
            <p:nvSpPr>
              <p:cNvPr id="3855" name="Google Shape;3855;p167"/>
              <p:cNvSpPr/>
              <p:nvPr/>
            </p:nvSpPr>
            <p:spPr>
              <a:xfrm>
                <a:off x="33978" y="0"/>
                <a:ext cx="153792" cy="144990"/>
              </a:xfrm>
              <a:custGeom>
                <a:avLst/>
                <a:gdLst/>
                <a:ahLst/>
                <a:cxnLst/>
                <a:rect l="l" t="t" r="r" b="b"/>
                <a:pathLst>
                  <a:path w="21600" h="21600" extrusionOk="0">
                    <a:moveTo>
                      <a:pt x="0" y="21600"/>
                    </a:moveTo>
                    <a:lnTo>
                      <a:pt x="0" y="11340"/>
                    </a:lnTo>
                    <a:cubicBezTo>
                      <a:pt x="0" y="5181"/>
                      <a:pt x="4940" y="0"/>
                      <a:pt x="10800" y="0"/>
                    </a:cubicBezTo>
                    <a:cubicBezTo>
                      <a:pt x="16660" y="0"/>
                      <a:pt x="21600" y="5181"/>
                      <a:pt x="21600" y="11340"/>
                    </a:cubicBezTo>
                    <a:lnTo>
                      <a:pt x="21600" y="21600"/>
                    </a:lnTo>
                  </a:path>
                </a:pathLst>
              </a:custGeom>
              <a:solidFill>
                <a:srgbClr val="FFFFFF"/>
              </a:solidFill>
              <a:ln w="25400" cap="rnd" cmpd="sng">
                <a:solidFill>
                  <a:srgbClr val="F88D2B"/>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56" name="Google Shape;3856;p167"/>
              <p:cNvSpPr/>
              <p:nvPr/>
            </p:nvSpPr>
            <p:spPr>
              <a:xfrm>
                <a:off x="0" y="144968"/>
                <a:ext cx="221778" cy="166729"/>
              </a:xfrm>
              <a:custGeom>
                <a:avLst/>
                <a:gdLst/>
                <a:ahLst/>
                <a:cxnLst/>
                <a:rect l="l" t="t" r="r" b="b"/>
                <a:pathLst>
                  <a:path w="21600" h="21590" extrusionOk="0">
                    <a:moveTo>
                      <a:pt x="0" y="21590"/>
                    </a:moveTo>
                    <a:lnTo>
                      <a:pt x="0" y="939"/>
                    </a:lnTo>
                    <a:cubicBezTo>
                      <a:pt x="0" y="421"/>
                      <a:pt x="312" y="0"/>
                      <a:pt x="697" y="0"/>
                    </a:cubicBezTo>
                    <a:cubicBezTo>
                      <a:pt x="701" y="0"/>
                      <a:pt x="706" y="0"/>
                      <a:pt x="711" y="0"/>
                    </a:cubicBezTo>
                    <a:lnTo>
                      <a:pt x="20889" y="0"/>
                    </a:lnTo>
                    <a:cubicBezTo>
                      <a:pt x="21274" y="-10"/>
                      <a:pt x="21592" y="402"/>
                      <a:pt x="21600" y="920"/>
                    </a:cubicBezTo>
                    <a:cubicBezTo>
                      <a:pt x="21600" y="926"/>
                      <a:pt x="21600" y="933"/>
                      <a:pt x="21600" y="939"/>
                    </a:cubicBezTo>
                    <a:lnTo>
                      <a:pt x="21600" y="20651"/>
                    </a:lnTo>
                    <a:cubicBezTo>
                      <a:pt x="21600" y="21170"/>
                      <a:pt x="21288" y="21590"/>
                      <a:pt x="20903" y="21590"/>
                    </a:cubicBezTo>
                    <a:cubicBezTo>
                      <a:pt x="20899" y="21590"/>
                      <a:pt x="20894" y="21590"/>
                      <a:pt x="20889" y="21590"/>
                    </a:cubicBezTo>
                    <a:lnTo>
                      <a:pt x="3658" y="21590"/>
                    </a:lnTo>
                  </a:path>
                </a:pathLst>
              </a:custGeom>
              <a:solidFill>
                <a:srgbClr val="FFFFFF"/>
              </a:solidFill>
              <a:ln w="25400" cap="rnd" cmpd="sng">
                <a:solidFill>
                  <a:srgbClr val="F88D2B"/>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57" name="Google Shape;3857;p167"/>
              <p:cNvSpPr/>
              <p:nvPr/>
            </p:nvSpPr>
            <p:spPr>
              <a:xfrm>
                <a:off x="84051" y="177739"/>
                <a:ext cx="53676" cy="101349"/>
              </a:xfrm>
              <a:custGeom>
                <a:avLst/>
                <a:gdLst/>
                <a:ahLst/>
                <a:cxnLst/>
                <a:rect l="l" t="t" r="r" b="b"/>
                <a:pathLst>
                  <a:path w="21600" h="21495" extrusionOk="0">
                    <a:moveTo>
                      <a:pt x="0" y="21495"/>
                    </a:moveTo>
                    <a:lnTo>
                      <a:pt x="21600" y="21495"/>
                    </a:lnTo>
                    <a:lnTo>
                      <a:pt x="16286" y="8829"/>
                    </a:lnTo>
                    <a:cubicBezTo>
                      <a:pt x="18754" y="7934"/>
                      <a:pt x="20238" y="6447"/>
                      <a:pt x="20254" y="4854"/>
                    </a:cubicBezTo>
                    <a:cubicBezTo>
                      <a:pt x="20050" y="2067"/>
                      <a:pt x="15652" y="-105"/>
                      <a:pt x="10431" y="4"/>
                    </a:cubicBezTo>
                    <a:cubicBezTo>
                      <a:pt x="5496" y="107"/>
                      <a:pt x="1539" y="2219"/>
                      <a:pt x="1346" y="4854"/>
                    </a:cubicBezTo>
                    <a:cubicBezTo>
                      <a:pt x="1362" y="6447"/>
                      <a:pt x="2846" y="7934"/>
                      <a:pt x="5314" y="8829"/>
                    </a:cubicBezTo>
                    <a:lnTo>
                      <a:pt x="0" y="21495"/>
                    </a:lnTo>
                  </a:path>
                </a:pathLst>
              </a:custGeom>
              <a:solidFill>
                <a:srgbClr val="FFFFFF"/>
              </a:solidFill>
              <a:ln w="25400" cap="rnd" cmpd="sng">
                <a:solidFill>
                  <a:srgbClr val="F88D2B"/>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grpSp>
        <p:nvGrpSpPr>
          <p:cNvPr id="3858" name="Google Shape;3858;p167"/>
          <p:cNvGrpSpPr/>
          <p:nvPr/>
        </p:nvGrpSpPr>
        <p:grpSpPr>
          <a:xfrm>
            <a:off x="604918" y="3748776"/>
            <a:ext cx="5184738" cy="400200"/>
            <a:chOff x="-1" y="9"/>
            <a:chExt cx="5184738" cy="400200"/>
          </a:xfrm>
        </p:grpSpPr>
        <p:grpSp>
          <p:nvGrpSpPr>
            <p:cNvPr id="3859" name="Google Shape;3859;p167"/>
            <p:cNvGrpSpPr/>
            <p:nvPr/>
          </p:nvGrpSpPr>
          <p:grpSpPr>
            <a:xfrm>
              <a:off x="-1" y="9"/>
              <a:ext cx="2631600" cy="400200"/>
              <a:chOff x="-1" y="9"/>
              <a:chExt cx="2631600" cy="400200"/>
            </a:xfrm>
          </p:grpSpPr>
          <p:sp>
            <p:nvSpPr>
              <p:cNvPr id="3860" name="Google Shape;3860;p167"/>
              <p:cNvSpPr/>
              <p:nvPr/>
            </p:nvSpPr>
            <p:spPr>
              <a:xfrm>
                <a:off x="-1" y="483"/>
                <a:ext cx="2631600" cy="397800"/>
              </a:xfrm>
              <a:prstGeom prst="rect">
                <a:avLst/>
              </a:prstGeom>
              <a:solidFill>
                <a:srgbClr val="F88D2B"/>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Exo 2"/>
                  <a:buNone/>
                </a:pPr>
                <a:endParaRPr sz="1400" b="0" i="0" u="none" strike="noStrike" cap="none" dirty="0">
                  <a:solidFill>
                    <a:srgbClr val="FFFFFF"/>
                  </a:solidFill>
                  <a:latin typeface="Exo 2"/>
                  <a:ea typeface="Exo 2"/>
                  <a:cs typeface="Exo 2"/>
                  <a:sym typeface="Exo 2"/>
                </a:endParaRPr>
              </a:p>
            </p:txBody>
          </p:sp>
          <p:sp>
            <p:nvSpPr>
              <p:cNvPr id="3861" name="Google Shape;3861;p167"/>
              <p:cNvSpPr txBox="1"/>
              <p:nvPr/>
            </p:nvSpPr>
            <p:spPr>
              <a:xfrm>
                <a:off x="-1" y="9"/>
                <a:ext cx="2631600" cy="400200"/>
              </a:xfrm>
              <a:prstGeom prst="rect">
                <a:avLst/>
              </a:prstGeom>
              <a:noFill/>
              <a:ln>
                <a:noFill/>
              </a:ln>
            </p:spPr>
            <p:txBody>
              <a:bodyPr spcFirstLastPara="1" wrap="square" lIns="91400" tIns="91400" rIns="91400" bIns="91400" anchor="ctr" anchorCtr="0">
                <a:spAutoFit/>
              </a:bodyPr>
              <a:lstStyle/>
              <a:p>
                <a:pPr marL="0" marR="0" lvl="0" indent="0" algn="ctr" rtl="0">
                  <a:lnSpc>
                    <a:spcPct val="100000"/>
                  </a:lnSpc>
                  <a:spcBef>
                    <a:spcPts val="0"/>
                  </a:spcBef>
                  <a:spcAft>
                    <a:spcPts val="0"/>
                  </a:spcAft>
                  <a:buClr>
                    <a:srgbClr val="FFFFFF"/>
                  </a:buClr>
                  <a:buSzPts val="1400"/>
                  <a:buFont typeface="Exo 2"/>
                  <a:buNone/>
                </a:pPr>
                <a:r>
                  <a:rPr lang="en-US" sz="1400" b="0" i="0" u="none" strike="noStrike" cap="none" dirty="0">
                    <a:solidFill>
                      <a:srgbClr val="FFFFFF"/>
                    </a:solidFill>
                    <a:latin typeface="Exo 2"/>
                    <a:ea typeface="Exo 2"/>
                    <a:cs typeface="Exo 2"/>
                    <a:sym typeface="Exo 2"/>
                  </a:rPr>
                  <a:t>Marketer Environment</a:t>
                </a:r>
                <a:endParaRPr dirty="0"/>
              </a:p>
            </p:txBody>
          </p:sp>
        </p:grpSp>
        <p:grpSp>
          <p:nvGrpSpPr>
            <p:cNvPr id="3862" name="Google Shape;3862;p167"/>
            <p:cNvGrpSpPr/>
            <p:nvPr/>
          </p:nvGrpSpPr>
          <p:grpSpPr>
            <a:xfrm>
              <a:off x="2592437" y="9"/>
              <a:ext cx="2592300" cy="400200"/>
              <a:chOff x="-1" y="9"/>
              <a:chExt cx="2592300" cy="400200"/>
            </a:xfrm>
          </p:grpSpPr>
          <p:sp>
            <p:nvSpPr>
              <p:cNvPr id="3863" name="Google Shape;3863;p167"/>
              <p:cNvSpPr/>
              <p:nvPr/>
            </p:nvSpPr>
            <p:spPr>
              <a:xfrm>
                <a:off x="-1" y="483"/>
                <a:ext cx="2592300" cy="397800"/>
              </a:xfrm>
              <a:prstGeom prst="rect">
                <a:avLst/>
              </a:prstGeom>
              <a:solidFill>
                <a:srgbClr val="F88D2B"/>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Exo 2"/>
                  <a:buNone/>
                </a:pPr>
                <a:endParaRPr sz="1400" b="0" i="0" u="none" strike="noStrike" cap="none" dirty="0">
                  <a:solidFill>
                    <a:srgbClr val="FFFFFF"/>
                  </a:solidFill>
                  <a:latin typeface="Exo 2"/>
                  <a:ea typeface="Exo 2"/>
                  <a:cs typeface="Exo 2"/>
                  <a:sym typeface="Exo 2"/>
                </a:endParaRPr>
              </a:p>
            </p:txBody>
          </p:sp>
          <p:sp>
            <p:nvSpPr>
              <p:cNvPr id="3864" name="Google Shape;3864;p167"/>
              <p:cNvSpPr txBox="1"/>
              <p:nvPr/>
            </p:nvSpPr>
            <p:spPr>
              <a:xfrm>
                <a:off x="-1" y="9"/>
                <a:ext cx="2592300" cy="400200"/>
              </a:xfrm>
              <a:prstGeom prst="rect">
                <a:avLst/>
              </a:prstGeom>
              <a:noFill/>
              <a:ln>
                <a:noFill/>
              </a:ln>
            </p:spPr>
            <p:txBody>
              <a:bodyPr spcFirstLastPara="1" wrap="square" lIns="91400" tIns="91400" rIns="91400" bIns="91400" anchor="ctr" anchorCtr="0">
                <a:spAutoFit/>
              </a:bodyPr>
              <a:lstStyle/>
              <a:p>
                <a:pPr marL="0" marR="0" lvl="0" indent="0" algn="ctr" rtl="0">
                  <a:lnSpc>
                    <a:spcPct val="100000"/>
                  </a:lnSpc>
                  <a:spcBef>
                    <a:spcPts val="0"/>
                  </a:spcBef>
                  <a:spcAft>
                    <a:spcPts val="0"/>
                  </a:spcAft>
                  <a:buClr>
                    <a:srgbClr val="FFFFFF"/>
                  </a:buClr>
                  <a:buSzPts val="1400"/>
                  <a:buFont typeface="Exo 2"/>
                  <a:buNone/>
                </a:pPr>
                <a:r>
                  <a:rPr lang="en-US" sz="1400" b="0" i="0" u="none" strike="noStrike" cap="none" dirty="0">
                    <a:solidFill>
                      <a:srgbClr val="FFFFFF"/>
                    </a:solidFill>
                    <a:latin typeface="Exo 2"/>
                    <a:ea typeface="Exo 2"/>
                    <a:cs typeface="Exo 2"/>
                    <a:sym typeface="Exo 2"/>
                  </a:rPr>
                  <a:t>Data Science Environment</a:t>
                </a:r>
                <a:endParaRPr dirty="0"/>
              </a:p>
            </p:txBody>
          </p:sp>
        </p:grpSp>
      </p:grpSp>
      <p:cxnSp>
        <p:nvCxnSpPr>
          <p:cNvPr id="3865" name="Google Shape;3865;p167"/>
          <p:cNvCxnSpPr/>
          <p:nvPr/>
        </p:nvCxnSpPr>
        <p:spPr>
          <a:xfrm>
            <a:off x="3197251" y="3731174"/>
            <a:ext cx="0" cy="2215500"/>
          </a:xfrm>
          <a:prstGeom prst="straightConnector1">
            <a:avLst/>
          </a:prstGeom>
          <a:noFill/>
          <a:ln w="38100" cap="flat" cmpd="sng">
            <a:solidFill>
              <a:srgbClr val="FFFFFF"/>
            </a:solidFill>
            <a:prstDash val="solid"/>
            <a:round/>
            <a:headEnd type="none" w="sm" len="sm"/>
            <a:tailEnd type="none" w="sm" len="sm"/>
          </a:ln>
        </p:spPr>
      </p:cxnSp>
      <p:grpSp>
        <p:nvGrpSpPr>
          <p:cNvPr id="3866" name="Google Shape;3866;p167"/>
          <p:cNvGrpSpPr/>
          <p:nvPr/>
        </p:nvGrpSpPr>
        <p:grpSpPr>
          <a:xfrm>
            <a:off x="851155" y="4435135"/>
            <a:ext cx="2027101" cy="855106"/>
            <a:chOff x="0" y="0"/>
            <a:chExt cx="2027101" cy="855106"/>
          </a:xfrm>
        </p:grpSpPr>
        <p:grpSp>
          <p:nvGrpSpPr>
            <p:cNvPr id="3867" name="Google Shape;3867;p167"/>
            <p:cNvGrpSpPr/>
            <p:nvPr/>
          </p:nvGrpSpPr>
          <p:grpSpPr>
            <a:xfrm>
              <a:off x="146263" y="106351"/>
              <a:ext cx="587358" cy="701028"/>
              <a:chOff x="0" y="0"/>
              <a:chExt cx="587358" cy="701028"/>
            </a:xfrm>
          </p:grpSpPr>
          <p:sp>
            <p:nvSpPr>
              <p:cNvPr id="3868" name="Google Shape;3868;p167"/>
              <p:cNvSpPr/>
              <p:nvPr/>
            </p:nvSpPr>
            <p:spPr>
              <a:xfrm>
                <a:off x="0" y="0"/>
                <a:ext cx="587358" cy="701028"/>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solidFill>
                <a:srgbClr val="FFFFFF"/>
              </a:solidFill>
              <a:ln w="25400" cap="rnd" cmpd="sng">
                <a:solidFill>
                  <a:srgbClr val="F88D2B"/>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69" name="Google Shape;3869;p167"/>
              <p:cNvSpPr/>
              <p:nvPr/>
            </p:nvSpPr>
            <p:spPr>
              <a:xfrm>
                <a:off x="71052" y="142103"/>
                <a:ext cx="516294" cy="345762"/>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solidFill>
                <a:srgbClr val="FFFFFF"/>
              </a:solidFill>
              <a:ln w="25400" cap="rnd" cmpd="sng">
                <a:solidFill>
                  <a:srgbClr val="F88D2B"/>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870" name="Google Shape;3870;p167"/>
            <p:cNvGrpSpPr/>
            <p:nvPr/>
          </p:nvGrpSpPr>
          <p:grpSpPr>
            <a:xfrm>
              <a:off x="306871" y="3925"/>
              <a:ext cx="266100" cy="266100"/>
              <a:chOff x="-1" y="0"/>
              <a:chExt cx="266100" cy="266100"/>
            </a:xfrm>
          </p:grpSpPr>
          <p:sp>
            <p:nvSpPr>
              <p:cNvPr id="3871" name="Google Shape;3871;p167"/>
              <p:cNvSpPr/>
              <p:nvPr/>
            </p:nvSpPr>
            <p:spPr>
              <a:xfrm>
                <a:off x="-1" y="0"/>
                <a:ext cx="266100" cy="266100"/>
              </a:xfrm>
              <a:prstGeom prst="ellipse">
                <a:avLst/>
              </a:prstGeom>
              <a:solidFill>
                <a:srgbClr val="FFFFFF"/>
              </a:solidFill>
              <a:ln w="25400" cap="rnd" cmpd="sng">
                <a:solidFill>
                  <a:srgbClr val="004C9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72" name="Google Shape;3872;p167"/>
              <p:cNvSpPr/>
              <p:nvPr/>
            </p:nvSpPr>
            <p:spPr>
              <a:xfrm>
                <a:off x="59138" y="59131"/>
                <a:ext cx="147852" cy="177444"/>
              </a:xfrm>
              <a:custGeom>
                <a:avLst/>
                <a:gdLst/>
                <a:ahLst/>
                <a:cxnLst/>
                <a:rect l="l" t="t" r="r" b="b"/>
                <a:pathLst>
                  <a:path w="21600" h="21600" extrusionOk="0">
                    <a:moveTo>
                      <a:pt x="0" y="21600"/>
                    </a:moveTo>
                    <a:lnTo>
                      <a:pt x="0" y="15750"/>
                    </a:lnTo>
                    <a:cubicBezTo>
                      <a:pt x="17" y="14677"/>
                      <a:pt x="907" y="13750"/>
                      <a:pt x="2160" y="13501"/>
                    </a:cubicBezTo>
                    <a:lnTo>
                      <a:pt x="8100" y="13051"/>
                    </a:lnTo>
                    <a:lnTo>
                      <a:pt x="8100" y="10801"/>
                    </a:lnTo>
                    <a:cubicBezTo>
                      <a:pt x="6647" y="9928"/>
                      <a:pt x="5400" y="8925"/>
                      <a:pt x="5400" y="7201"/>
                    </a:cubicBezTo>
                    <a:lnTo>
                      <a:pt x="5400" y="4502"/>
                    </a:lnTo>
                    <a:cubicBezTo>
                      <a:pt x="5324" y="2079"/>
                      <a:pt x="7620" y="65"/>
                      <a:pt x="10526" y="2"/>
                    </a:cubicBezTo>
                    <a:cubicBezTo>
                      <a:pt x="10618" y="0"/>
                      <a:pt x="10709" y="0"/>
                      <a:pt x="10800" y="2"/>
                    </a:cubicBezTo>
                    <a:cubicBezTo>
                      <a:pt x="13732" y="2"/>
                      <a:pt x="16200" y="2081"/>
                      <a:pt x="16200" y="4790"/>
                    </a:cubicBezTo>
                    <a:lnTo>
                      <a:pt x="16200" y="7201"/>
                    </a:lnTo>
                    <a:cubicBezTo>
                      <a:pt x="16200" y="8920"/>
                      <a:pt x="14947" y="9901"/>
                      <a:pt x="13500" y="10801"/>
                    </a:cubicBezTo>
                    <a:lnTo>
                      <a:pt x="13500" y="13051"/>
                    </a:lnTo>
                    <a:lnTo>
                      <a:pt x="19440" y="13501"/>
                    </a:lnTo>
                    <a:cubicBezTo>
                      <a:pt x="20693" y="13750"/>
                      <a:pt x="21583" y="14677"/>
                      <a:pt x="21600" y="15750"/>
                    </a:cubicBezTo>
                    <a:lnTo>
                      <a:pt x="21600" y="21600"/>
                    </a:lnTo>
                  </a:path>
                </a:pathLst>
              </a:custGeom>
              <a:solidFill>
                <a:srgbClr val="FFFFFF"/>
              </a:solidFill>
              <a:ln w="25400" cap="rnd" cmpd="sng">
                <a:solidFill>
                  <a:srgbClr val="004C9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873" name="Google Shape;3873;p167"/>
            <p:cNvGrpSpPr/>
            <p:nvPr/>
          </p:nvGrpSpPr>
          <p:grpSpPr>
            <a:xfrm>
              <a:off x="1293489" y="102426"/>
              <a:ext cx="587358" cy="701028"/>
              <a:chOff x="0" y="0"/>
              <a:chExt cx="587358" cy="701028"/>
            </a:xfrm>
          </p:grpSpPr>
          <p:sp>
            <p:nvSpPr>
              <p:cNvPr id="3874" name="Google Shape;3874;p167"/>
              <p:cNvSpPr/>
              <p:nvPr/>
            </p:nvSpPr>
            <p:spPr>
              <a:xfrm>
                <a:off x="0" y="0"/>
                <a:ext cx="587358" cy="701028"/>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solidFill>
                <a:srgbClr val="FFBA81"/>
              </a:solidFill>
              <a:ln w="254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75" name="Google Shape;3875;p167"/>
              <p:cNvSpPr/>
              <p:nvPr/>
            </p:nvSpPr>
            <p:spPr>
              <a:xfrm>
                <a:off x="71052" y="142103"/>
                <a:ext cx="516294" cy="345762"/>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solidFill>
                <a:srgbClr val="FFBA81"/>
              </a:solidFill>
              <a:ln w="254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876" name="Google Shape;3876;p167"/>
            <p:cNvGrpSpPr/>
            <p:nvPr/>
          </p:nvGrpSpPr>
          <p:grpSpPr>
            <a:xfrm>
              <a:off x="1454096" y="0"/>
              <a:ext cx="266100" cy="266100"/>
              <a:chOff x="-1" y="0"/>
              <a:chExt cx="266100" cy="266100"/>
            </a:xfrm>
          </p:grpSpPr>
          <p:sp>
            <p:nvSpPr>
              <p:cNvPr id="3877" name="Google Shape;3877;p167"/>
              <p:cNvSpPr/>
              <p:nvPr/>
            </p:nvSpPr>
            <p:spPr>
              <a:xfrm>
                <a:off x="-1" y="0"/>
                <a:ext cx="266100" cy="266100"/>
              </a:xfrm>
              <a:prstGeom prst="ellipse">
                <a:avLst/>
              </a:prstGeom>
              <a:solidFill>
                <a:srgbClr val="FFBA81"/>
              </a:solidFill>
              <a:ln w="25400" cap="rnd" cmpd="sng">
                <a:solidFill>
                  <a:srgbClr val="004C9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78" name="Google Shape;3878;p167"/>
              <p:cNvSpPr/>
              <p:nvPr/>
            </p:nvSpPr>
            <p:spPr>
              <a:xfrm>
                <a:off x="59138" y="59131"/>
                <a:ext cx="147852" cy="177444"/>
              </a:xfrm>
              <a:custGeom>
                <a:avLst/>
                <a:gdLst/>
                <a:ahLst/>
                <a:cxnLst/>
                <a:rect l="l" t="t" r="r" b="b"/>
                <a:pathLst>
                  <a:path w="21600" h="21600" extrusionOk="0">
                    <a:moveTo>
                      <a:pt x="0" y="21600"/>
                    </a:moveTo>
                    <a:lnTo>
                      <a:pt x="0" y="15750"/>
                    </a:lnTo>
                    <a:cubicBezTo>
                      <a:pt x="17" y="14677"/>
                      <a:pt x="907" y="13750"/>
                      <a:pt x="2160" y="13501"/>
                    </a:cubicBezTo>
                    <a:lnTo>
                      <a:pt x="8100" y="13051"/>
                    </a:lnTo>
                    <a:lnTo>
                      <a:pt x="8100" y="10801"/>
                    </a:lnTo>
                    <a:cubicBezTo>
                      <a:pt x="6647" y="9928"/>
                      <a:pt x="5400" y="8925"/>
                      <a:pt x="5400" y="7201"/>
                    </a:cubicBezTo>
                    <a:lnTo>
                      <a:pt x="5400" y="4502"/>
                    </a:lnTo>
                    <a:cubicBezTo>
                      <a:pt x="5324" y="2079"/>
                      <a:pt x="7620" y="65"/>
                      <a:pt x="10526" y="2"/>
                    </a:cubicBezTo>
                    <a:cubicBezTo>
                      <a:pt x="10618" y="0"/>
                      <a:pt x="10709" y="0"/>
                      <a:pt x="10800" y="2"/>
                    </a:cubicBezTo>
                    <a:cubicBezTo>
                      <a:pt x="13732" y="2"/>
                      <a:pt x="16200" y="2081"/>
                      <a:pt x="16200" y="4790"/>
                    </a:cubicBezTo>
                    <a:lnTo>
                      <a:pt x="16200" y="7201"/>
                    </a:lnTo>
                    <a:cubicBezTo>
                      <a:pt x="16200" y="8920"/>
                      <a:pt x="14947" y="9901"/>
                      <a:pt x="13500" y="10801"/>
                    </a:cubicBezTo>
                    <a:lnTo>
                      <a:pt x="13500" y="13051"/>
                    </a:lnTo>
                    <a:lnTo>
                      <a:pt x="19440" y="13501"/>
                    </a:lnTo>
                    <a:cubicBezTo>
                      <a:pt x="20693" y="13750"/>
                      <a:pt x="21583" y="14677"/>
                      <a:pt x="21600" y="15750"/>
                    </a:cubicBezTo>
                    <a:lnTo>
                      <a:pt x="21600" y="21600"/>
                    </a:lnTo>
                  </a:path>
                </a:pathLst>
              </a:custGeom>
              <a:solidFill>
                <a:srgbClr val="FFBA81"/>
              </a:solidFill>
              <a:ln w="25400" cap="rnd" cmpd="sng">
                <a:solidFill>
                  <a:srgbClr val="004C9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879" name="Google Shape;3879;p167"/>
            <p:cNvGrpSpPr/>
            <p:nvPr/>
          </p:nvGrpSpPr>
          <p:grpSpPr>
            <a:xfrm>
              <a:off x="811308" y="339555"/>
              <a:ext cx="411437" cy="310028"/>
              <a:chOff x="0" y="-6"/>
              <a:chExt cx="411437" cy="310028"/>
            </a:xfrm>
          </p:grpSpPr>
          <p:sp>
            <p:nvSpPr>
              <p:cNvPr id="3880" name="Google Shape;3880;p167"/>
              <p:cNvSpPr/>
              <p:nvPr/>
            </p:nvSpPr>
            <p:spPr>
              <a:xfrm rot="-5400000">
                <a:off x="22221" y="-22227"/>
                <a:ext cx="155412" cy="199854"/>
              </a:xfrm>
              <a:custGeom>
                <a:avLst/>
                <a:gdLst/>
                <a:ahLst/>
                <a:cxnLst/>
                <a:rect l="l" t="t" r="r" b="b"/>
                <a:pathLst>
                  <a:path w="21600" h="21600" extrusionOk="0">
                    <a:moveTo>
                      <a:pt x="10800" y="21600"/>
                    </a:moveTo>
                    <a:lnTo>
                      <a:pt x="10800" y="0"/>
                    </a:lnTo>
                    <a:moveTo>
                      <a:pt x="21600" y="8399"/>
                    </a:moveTo>
                    <a:lnTo>
                      <a:pt x="10800" y="0"/>
                    </a:lnTo>
                    <a:lnTo>
                      <a:pt x="0" y="8399"/>
                    </a:lnTo>
                  </a:path>
                </a:pathLst>
              </a:custGeom>
              <a:noFill/>
              <a:ln w="254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881" name="Google Shape;3881;p167"/>
              <p:cNvSpPr/>
              <p:nvPr/>
            </p:nvSpPr>
            <p:spPr>
              <a:xfrm rot="5400000">
                <a:off x="233804" y="132388"/>
                <a:ext cx="155412" cy="199854"/>
              </a:xfrm>
              <a:custGeom>
                <a:avLst/>
                <a:gdLst/>
                <a:ahLst/>
                <a:cxnLst/>
                <a:rect l="l" t="t" r="r" b="b"/>
                <a:pathLst>
                  <a:path w="21600" h="21600" extrusionOk="0">
                    <a:moveTo>
                      <a:pt x="10800" y="21600"/>
                    </a:moveTo>
                    <a:lnTo>
                      <a:pt x="10800" y="0"/>
                    </a:lnTo>
                    <a:moveTo>
                      <a:pt x="21600" y="8399"/>
                    </a:moveTo>
                    <a:lnTo>
                      <a:pt x="10800" y="0"/>
                    </a:lnTo>
                    <a:lnTo>
                      <a:pt x="0" y="8399"/>
                    </a:lnTo>
                  </a:path>
                </a:pathLst>
              </a:custGeom>
              <a:noFill/>
              <a:ln w="254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3882" name="Google Shape;3882;p167"/>
            <p:cNvSpPr/>
            <p:nvPr/>
          </p:nvSpPr>
          <p:spPr>
            <a:xfrm>
              <a:off x="0" y="855106"/>
              <a:ext cx="879876" cy="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3865"/>
                </a:buClr>
                <a:buSzPts val="1000"/>
                <a:buFont typeface="Exo 2"/>
                <a:buNone/>
              </a:pPr>
              <a:r>
                <a:rPr lang="en-US" sz="1000" b="0" i="0" u="none" strike="noStrike" cap="none" dirty="0">
                  <a:solidFill>
                    <a:srgbClr val="003865"/>
                  </a:solidFill>
                  <a:latin typeface="Exo 2"/>
                  <a:ea typeface="Exo 2"/>
                  <a:cs typeface="Exo 2"/>
                  <a:sym typeface="Exo 2"/>
                </a:rPr>
                <a:t>Client</a:t>
              </a:r>
              <a:br>
                <a:rPr lang="en-US" sz="1000" b="0" i="0" u="none" strike="noStrike" cap="none" dirty="0">
                  <a:solidFill>
                    <a:srgbClr val="003865"/>
                  </a:solidFill>
                  <a:latin typeface="Exo 2"/>
                  <a:ea typeface="Exo 2"/>
                  <a:cs typeface="Exo 2"/>
                  <a:sym typeface="Exo 2"/>
                </a:rPr>
              </a:br>
              <a:r>
                <a:rPr lang="en-US" sz="1000" b="0" i="0" u="none" strike="noStrike" cap="none" dirty="0">
                  <a:solidFill>
                    <a:srgbClr val="003865"/>
                  </a:solidFill>
                  <a:latin typeface="Exo 2"/>
                  <a:ea typeface="Exo 2"/>
                  <a:cs typeface="Exo 2"/>
                  <a:sym typeface="Exo 2"/>
                </a:rPr>
                <a:t>Tenant</a:t>
              </a:r>
              <a:endParaRPr dirty="0"/>
            </a:p>
          </p:txBody>
        </p:sp>
        <p:sp>
          <p:nvSpPr>
            <p:cNvPr id="3883" name="Google Shape;3883;p167"/>
            <p:cNvSpPr/>
            <p:nvPr/>
          </p:nvSpPr>
          <p:spPr>
            <a:xfrm>
              <a:off x="1147225" y="855106"/>
              <a:ext cx="879876" cy="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3865"/>
                </a:buClr>
                <a:buSzPts val="1000"/>
                <a:buFont typeface="Exo 2"/>
                <a:buNone/>
              </a:pPr>
              <a:r>
                <a:rPr lang="en-US" sz="1000" b="0" i="0" u="none" strike="noStrike" cap="none" dirty="0">
                  <a:solidFill>
                    <a:srgbClr val="003865"/>
                  </a:solidFill>
                  <a:latin typeface="Exo 2"/>
                  <a:ea typeface="Exo 2"/>
                  <a:cs typeface="Exo 2"/>
                  <a:sym typeface="Exo 2"/>
                </a:rPr>
                <a:t>Partner</a:t>
              </a:r>
              <a:br>
                <a:rPr lang="en-US" sz="1000" b="0" i="0" u="none" strike="noStrike" cap="none" dirty="0">
                  <a:solidFill>
                    <a:srgbClr val="003865"/>
                  </a:solidFill>
                  <a:latin typeface="Exo 2"/>
                  <a:ea typeface="Exo 2"/>
                  <a:cs typeface="Exo 2"/>
                  <a:sym typeface="Exo 2"/>
                </a:rPr>
              </a:br>
              <a:r>
                <a:rPr lang="en-US" sz="1000" b="0" i="0" u="none" strike="noStrike" cap="none" dirty="0">
                  <a:solidFill>
                    <a:srgbClr val="003865"/>
                  </a:solidFill>
                  <a:latin typeface="Exo 2"/>
                  <a:ea typeface="Exo 2"/>
                  <a:cs typeface="Exo 2"/>
                  <a:sym typeface="Exo 2"/>
                </a:rPr>
                <a:t>Tenant</a:t>
              </a:r>
              <a:endParaRPr dirty="0"/>
            </a:p>
          </p:txBody>
        </p:sp>
      </p:grpSp>
      <p:grpSp>
        <p:nvGrpSpPr>
          <p:cNvPr id="3884" name="Google Shape;3884;p167"/>
          <p:cNvGrpSpPr/>
          <p:nvPr/>
        </p:nvGrpSpPr>
        <p:grpSpPr>
          <a:xfrm>
            <a:off x="3520398" y="3334862"/>
            <a:ext cx="377689" cy="312254"/>
            <a:chOff x="-1" y="-1"/>
            <a:chExt cx="377689" cy="312254"/>
          </a:xfrm>
        </p:grpSpPr>
        <p:sp>
          <p:nvSpPr>
            <p:cNvPr id="3885" name="Google Shape;3885;p167"/>
            <p:cNvSpPr/>
            <p:nvPr/>
          </p:nvSpPr>
          <p:spPr>
            <a:xfrm>
              <a:off x="-1" y="-1"/>
              <a:ext cx="285768" cy="285768"/>
            </a:xfrm>
            <a:custGeom>
              <a:avLst/>
              <a:gdLst/>
              <a:ahLst/>
              <a:cxnLst/>
              <a:rect l="l" t="t" r="r" b="b"/>
              <a:pathLst>
                <a:path w="21600" h="21600" extrusionOk="0">
                  <a:moveTo>
                    <a:pt x="0" y="0"/>
                  </a:moveTo>
                  <a:cubicBezTo>
                    <a:pt x="11929" y="0"/>
                    <a:pt x="21600" y="9671"/>
                    <a:pt x="21600" y="21600"/>
                  </a:cubicBezTo>
                </a:path>
              </a:pathLst>
            </a:custGeom>
            <a:noFill/>
            <a:ln w="25400" cap="rnd" cmpd="sng">
              <a:solidFill>
                <a:srgbClr val="333F4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3886" name="Google Shape;3886;p167"/>
            <p:cNvSpPr/>
            <p:nvPr/>
          </p:nvSpPr>
          <p:spPr>
            <a:xfrm rot="5177237">
              <a:off x="234733" y="166147"/>
              <a:ext cx="93400" cy="186857"/>
            </a:xfrm>
            <a:custGeom>
              <a:avLst/>
              <a:gdLst/>
              <a:ahLst/>
              <a:cxnLst/>
              <a:rect l="l" t="t" r="r" b="b"/>
              <a:pathLst>
                <a:path w="21600" h="21600" extrusionOk="0">
                  <a:moveTo>
                    <a:pt x="0" y="0"/>
                  </a:moveTo>
                  <a:lnTo>
                    <a:pt x="21600" y="10800"/>
                  </a:lnTo>
                  <a:lnTo>
                    <a:pt x="0" y="21600"/>
                  </a:lnTo>
                </a:path>
              </a:pathLst>
            </a:custGeom>
            <a:noFill/>
            <a:ln w="25400" cap="rnd" cmpd="sng">
              <a:solidFill>
                <a:srgbClr val="333F4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887" name="Google Shape;3887;p167"/>
          <p:cNvGrpSpPr/>
          <p:nvPr/>
        </p:nvGrpSpPr>
        <p:grpSpPr>
          <a:xfrm>
            <a:off x="2506138" y="3334862"/>
            <a:ext cx="377687" cy="312254"/>
            <a:chOff x="24" y="-1"/>
            <a:chExt cx="377687" cy="312254"/>
          </a:xfrm>
        </p:grpSpPr>
        <p:sp>
          <p:nvSpPr>
            <p:cNvPr id="3888" name="Google Shape;3888;p167"/>
            <p:cNvSpPr/>
            <p:nvPr/>
          </p:nvSpPr>
          <p:spPr>
            <a:xfrm flipH="1">
              <a:off x="91943" y="-1"/>
              <a:ext cx="285768" cy="285768"/>
            </a:xfrm>
            <a:custGeom>
              <a:avLst/>
              <a:gdLst/>
              <a:ahLst/>
              <a:cxnLst/>
              <a:rect l="l" t="t" r="r" b="b"/>
              <a:pathLst>
                <a:path w="21600" h="21600" extrusionOk="0">
                  <a:moveTo>
                    <a:pt x="0" y="0"/>
                  </a:moveTo>
                  <a:cubicBezTo>
                    <a:pt x="11929" y="0"/>
                    <a:pt x="21600" y="9671"/>
                    <a:pt x="21600" y="21600"/>
                  </a:cubicBezTo>
                </a:path>
              </a:pathLst>
            </a:custGeom>
            <a:noFill/>
            <a:ln w="25400" cap="rnd" cmpd="sng">
              <a:solidFill>
                <a:srgbClr val="333F4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3889" name="Google Shape;3889;p167"/>
            <p:cNvSpPr/>
            <p:nvPr/>
          </p:nvSpPr>
          <p:spPr>
            <a:xfrm rot="-5177237" flipH="1">
              <a:off x="49579" y="166147"/>
              <a:ext cx="93400" cy="186857"/>
            </a:xfrm>
            <a:custGeom>
              <a:avLst/>
              <a:gdLst/>
              <a:ahLst/>
              <a:cxnLst/>
              <a:rect l="l" t="t" r="r" b="b"/>
              <a:pathLst>
                <a:path w="21600" h="21600" extrusionOk="0">
                  <a:moveTo>
                    <a:pt x="0" y="0"/>
                  </a:moveTo>
                  <a:lnTo>
                    <a:pt x="21600" y="10800"/>
                  </a:lnTo>
                  <a:lnTo>
                    <a:pt x="0" y="21600"/>
                  </a:lnTo>
                </a:path>
              </a:pathLst>
            </a:custGeom>
            <a:noFill/>
            <a:ln w="25400" cap="rnd" cmpd="sng">
              <a:solidFill>
                <a:srgbClr val="333F4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3890" name="Google Shape;3890;p167"/>
          <p:cNvSpPr txBox="1"/>
          <p:nvPr/>
        </p:nvSpPr>
        <p:spPr>
          <a:xfrm>
            <a:off x="578574" y="3083550"/>
            <a:ext cx="1753500" cy="615600"/>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F88D2B"/>
              </a:buClr>
              <a:buSzPts val="1400"/>
              <a:buFont typeface="Exo 2"/>
              <a:buNone/>
            </a:pPr>
            <a:r>
              <a:rPr lang="en-US" sz="1400" b="0" i="0" u="none" strike="noStrike" cap="none" dirty="0">
                <a:solidFill>
                  <a:srgbClr val="F88D2B"/>
                </a:solidFill>
                <a:latin typeface="Exo 2"/>
                <a:ea typeface="Exo 2"/>
                <a:cs typeface="Exo 2"/>
                <a:sym typeface="Exo 2"/>
              </a:rPr>
              <a:t>LiveRamp </a:t>
            </a:r>
            <a:br>
              <a:rPr lang="en-US" sz="1400" b="0" i="0" u="none" strike="noStrike" cap="none" dirty="0">
                <a:solidFill>
                  <a:srgbClr val="F88D2B"/>
                </a:solidFill>
                <a:latin typeface="Exo 2"/>
                <a:ea typeface="Exo 2"/>
                <a:cs typeface="Exo 2"/>
                <a:sym typeface="Exo 2"/>
              </a:rPr>
            </a:br>
            <a:r>
              <a:rPr lang="en-US" sz="1400" b="0" i="0" u="none" strike="noStrike" cap="none" dirty="0">
                <a:solidFill>
                  <a:srgbClr val="F88D2B"/>
                </a:solidFill>
                <a:latin typeface="Exo 2"/>
                <a:ea typeface="Exo 2"/>
                <a:cs typeface="Exo 2"/>
                <a:sym typeface="Exo 2"/>
              </a:rPr>
              <a:t>Safe Haven</a:t>
            </a:r>
            <a:endParaRPr dirty="0"/>
          </a:p>
        </p:txBody>
      </p:sp>
      <p:grpSp>
        <p:nvGrpSpPr>
          <p:cNvPr id="3891" name="Google Shape;3891;p167"/>
          <p:cNvGrpSpPr/>
          <p:nvPr/>
        </p:nvGrpSpPr>
        <p:grpSpPr>
          <a:xfrm>
            <a:off x="4201650" y="3210304"/>
            <a:ext cx="337200" cy="337335"/>
            <a:chOff x="-1" y="-1"/>
            <a:chExt cx="337200" cy="337335"/>
          </a:xfrm>
        </p:grpSpPr>
        <p:sp>
          <p:nvSpPr>
            <p:cNvPr id="3892" name="Google Shape;3892;p167"/>
            <p:cNvSpPr/>
            <p:nvPr/>
          </p:nvSpPr>
          <p:spPr>
            <a:xfrm>
              <a:off x="-1" y="-1"/>
              <a:ext cx="337200" cy="337200"/>
            </a:xfrm>
            <a:prstGeom prst="ellipse">
              <a:avLst/>
            </a:prstGeom>
            <a:noFill/>
            <a:ln w="25400" cap="rnd" cmpd="sng">
              <a:solidFill>
                <a:srgbClr val="8DC6E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93" name="Google Shape;3893;p167"/>
            <p:cNvSpPr/>
            <p:nvPr/>
          </p:nvSpPr>
          <p:spPr>
            <a:xfrm>
              <a:off x="168647" y="-1"/>
              <a:ext cx="95148" cy="337284"/>
            </a:xfrm>
            <a:custGeom>
              <a:avLst/>
              <a:gdLst/>
              <a:ahLst/>
              <a:cxnLst/>
              <a:rect l="l" t="t" r="r" b="b"/>
              <a:pathLst>
                <a:path w="21600" h="21600" extrusionOk="0">
                  <a:moveTo>
                    <a:pt x="0" y="0"/>
                  </a:moveTo>
                  <a:cubicBezTo>
                    <a:pt x="11902" y="0"/>
                    <a:pt x="21600" y="4835"/>
                    <a:pt x="21600" y="10800"/>
                  </a:cubicBezTo>
                  <a:cubicBezTo>
                    <a:pt x="21600" y="16765"/>
                    <a:pt x="11928" y="21600"/>
                    <a:pt x="0" y="21600"/>
                  </a:cubicBezTo>
                </a:path>
              </a:pathLst>
            </a:custGeom>
            <a:noFill/>
            <a:ln w="25400" cap="rnd" cmpd="sng">
              <a:solidFill>
                <a:srgbClr val="8DC6E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94" name="Google Shape;3894;p167"/>
            <p:cNvSpPr/>
            <p:nvPr/>
          </p:nvSpPr>
          <p:spPr>
            <a:xfrm>
              <a:off x="73521" y="-1"/>
              <a:ext cx="95148" cy="337284"/>
            </a:xfrm>
            <a:custGeom>
              <a:avLst/>
              <a:gdLst/>
              <a:ahLst/>
              <a:cxnLst/>
              <a:rect l="l" t="t" r="r" b="b"/>
              <a:pathLst>
                <a:path w="21600" h="21600" extrusionOk="0">
                  <a:moveTo>
                    <a:pt x="21600" y="21600"/>
                  </a:moveTo>
                  <a:cubicBezTo>
                    <a:pt x="9698" y="21600"/>
                    <a:pt x="0" y="16765"/>
                    <a:pt x="0" y="10800"/>
                  </a:cubicBezTo>
                  <a:cubicBezTo>
                    <a:pt x="0" y="4835"/>
                    <a:pt x="9698" y="0"/>
                    <a:pt x="21600" y="0"/>
                  </a:cubicBezTo>
                </a:path>
              </a:pathLst>
            </a:custGeom>
            <a:noFill/>
            <a:ln w="25400" cap="rnd" cmpd="sng">
              <a:solidFill>
                <a:srgbClr val="8DC6E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95" name="Google Shape;3895;p167"/>
            <p:cNvSpPr/>
            <p:nvPr/>
          </p:nvSpPr>
          <p:spPr>
            <a:xfrm>
              <a:off x="168647" y="-1"/>
              <a:ext cx="95148" cy="168642"/>
            </a:xfrm>
            <a:custGeom>
              <a:avLst/>
              <a:gdLst/>
              <a:ahLst/>
              <a:cxnLst/>
              <a:rect l="l" t="t" r="r" b="b"/>
              <a:pathLst>
                <a:path w="21600" h="21600" extrusionOk="0">
                  <a:moveTo>
                    <a:pt x="0" y="0"/>
                  </a:moveTo>
                  <a:cubicBezTo>
                    <a:pt x="11902" y="0"/>
                    <a:pt x="21600" y="9670"/>
                    <a:pt x="21600" y="21600"/>
                  </a:cubicBezTo>
                </a:path>
              </a:pathLst>
            </a:custGeom>
            <a:noFill/>
            <a:ln w="25400" cap="rnd" cmpd="sng">
              <a:solidFill>
                <a:srgbClr val="8DC6E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96" name="Google Shape;3896;p167"/>
            <p:cNvSpPr/>
            <p:nvPr/>
          </p:nvSpPr>
          <p:spPr>
            <a:xfrm>
              <a:off x="73521" y="-1"/>
              <a:ext cx="95148" cy="168642"/>
            </a:xfrm>
            <a:custGeom>
              <a:avLst/>
              <a:gdLst/>
              <a:ahLst/>
              <a:cxnLst/>
              <a:rect l="l" t="t" r="r" b="b"/>
              <a:pathLst>
                <a:path w="21600" h="21600" extrusionOk="0">
                  <a:moveTo>
                    <a:pt x="0" y="21600"/>
                  </a:moveTo>
                  <a:cubicBezTo>
                    <a:pt x="0" y="9670"/>
                    <a:pt x="9698" y="0"/>
                    <a:pt x="21600" y="0"/>
                  </a:cubicBezTo>
                </a:path>
              </a:pathLst>
            </a:custGeom>
            <a:noFill/>
            <a:ln w="25400" cap="rnd" cmpd="sng">
              <a:solidFill>
                <a:srgbClr val="8DC6E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3897" name="Google Shape;3897;p167"/>
            <p:cNvCxnSpPr/>
            <p:nvPr/>
          </p:nvCxnSpPr>
          <p:spPr>
            <a:xfrm>
              <a:off x="263773" y="168647"/>
              <a:ext cx="37200" cy="0"/>
            </a:xfrm>
            <a:prstGeom prst="straightConnector1">
              <a:avLst/>
            </a:prstGeom>
            <a:noFill/>
            <a:ln w="25400" cap="rnd" cmpd="sng">
              <a:solidFill>
                <a:srgbClr val="8DC6E8"/>
              </a:solidFill>
              <a:prstDash val="solid"/>
              <a:round/>
              <a:headEnd type="none" w="sm" len="sm"/>
              <a:tailEnd type="none" w="sm" len="sm"/>
            </a:ln>
          </p:spPr>
        </p:cxnSp>
        <p:cxnSp>
          <p:nvCxnSpPr>
            <p:cNvPr id="3898" name="Google Shape;3898;p167"/>
            <p:cNvCxnSpPr/>
            <p:nvPr/>
          </p:nvCxnSpPr>
          <p:spPr>
            <a:xfrm>
              <a:off x="36464" y="168647"/>
              <a:ext cx="37200" cy="0"/>
            </a:xfrm>
            <a:prstGeom prst="straightConnector1">
              <a:avLst/>
            </a:prstGeom>
            <a:noFill/>
            <a:ln w="25400" cap="rnd" cmpd="sng">
              <a:solidFill>
                <a:srgbClr val="8DC6E8"/>
              </a:solidFill>
              <a:prstDash val="solid"/>
              <a:round/>
              <a:headEnd type="none" w="sm" len="sm"/>
              <a:tailEnd type="none" w="sm" len="sm"/>
            </a:ln>
          </p:spPr>
        </p:cxnSp>
        <p:cxnSp>
          <p:nvCxnSpPr>
            <p:cNvPr id="3899" name="Google Shape;3899;p167"/>
            <p:cNvCxnSpPr/>
            <p:nvPr/>
          </p:nvCxnSpPr>
          <p:spPr>
            <a:xfrm>
              <a:off x="59254" y="91161"/>
              <a:ext cx="218700" cy="0"/>
            </a:xfrm>
            <a:prstGeom prst="straightConnector1">
              <a:avLst/>
            </a:prstGeom>
            <a:noFill/>
            <a:ln w="25400" cap="rnd" cmpd="sng">
              <a:solidFill>
                <a:srgbClr val="8DC6E8"/>
              </a:solidFill>
              <a:prstDash val="solid"/>
              <a:round/>
              <a:headEnd type="none" w="sm" len="sm"/>
              <a:tailEnd type="none" w="sm" len="sm"/>
            </a:ln>
          </p:spPr>
        </p:cxnSp>
        <p:cxnSp>
          <p:nvCxnSpPr>
            <p:cNvPr id="3900" name="Google Shape;3900;p167"/>
            <p:cNvCxnSpPr/>
            <p:nvPr/>
          </p:nvCxnSpPr>
          <p:spPr>
            <a:xfrm>
              <a:off x="59254" y="246134"/>
              <a:ext cx="218700" cy="0"/>
            </a:xfrm>
            <a:prstGeom prst="straightConnector1">
              <a:avLst/>
            </a:prstGeom>
            <a:noFill/>
            <a:ln w="25400" cap="rnd" cmpd="sng">
              <a:solidFill>
                <a:srgbClr val="8DC6E8"/>
              </a:solidFill>
              <a:prstDash val="solid"/>
              <a:round/>
              <a:headEnd type="none" w="sm" len="sm"/>
              <a:tailEnd type="none" w="sm" len="sm"/>
            </a:ln>
          </p:spPr>
        </p:cxnSp>
        <p:cxnSp>
          <p:nvCxnSpPr>
            <p:cNvPr id="3901" name="Google Shape;3901;p167"/>
            <p:cNvCxnSpPr/>
            <p:nvPr/>
          </p:nvCxnSpPr>
          <p:spPr>
            <a:xfrm>
              <a:off x="168649" y="246134"/>
              <a:ext cx="0" cy="91200"/>
            </a:xfrm>
            <a:prstGeom prst="straightConnector1">
              <a:avLst/>
            </a:prstGeom>
            <a:noFill/>
            <a:ln w="25400" cap="rnd" cmpd="sng">
              <a:solidFill>
                <a:srgbClr val="8DC6E8"/>
              </a:solidFill>
              <a:prstDash val="solid"/>
              <a:round/>
              <a:headEnd type="none" w="sm" len="sm"/>
              <a:tailEnd type="none" w="sm" len="sm"/>
            </a:ln>
          </p:spPr>
        </p:cxnSp>
        <p:cxnSp>
          <p:nvCxnSpPr>
            <p:cNvPr id="3902" name="Google Shape;3902;p167"/>
            <p:cNvCxnSpPr/>
            <p:nvPr/>
          </p:nvCxnSpPr>
          <p:spPr>
            <a:xfrm>
              <a:off x="168649" y="0"/>
              <a:ext cx="0" cy="91200"/>
            </a:xfrm>
            <a:prstGeom prst="straightConnector1">
              <a:avLst/>
            </a:prstGeom>
            <a:noFill/>
            <a:ln w="25400" cap="rnd" cmpd="sng">
              <a:solidFill>
                <a:srgbClr val="8DC6E8"/>
              </a:solidFill>
              <a:prstDash val="solid"/>
              <a:round/>
              <a:headEnd type="none" w="sm" len="sm"/>
              <a:tailEnd type="none" w="sm" len="sm"/>
            </a:ln>
          </p:spPr>
        </p:cxnSp>
        <p:sp>
          <p:nvSpPr>
            <p:cNvPr id="3903" name="Google Shape;3903;p167"/>
            <p:cNvSpPr/>
            <p:nvPr/>
          </p:nvSpPr>
          <p:spPr>
            <a:xfrm>
              <a:off x="127625" y="139020"/>
              <a:ext cx="79758" cy="61560"/>
            </a:xfrm>
            <a:custGeom>
              <a:avLst/>
              <a:gdLst/>
              <a:ahLst/>
              <a:cxnLst/>
              <a:rect l="l" t="t" r="r" b="b"/>
              <a:pathLst>
                <a:path w="21600" h="21600" extrusionOk="0">
                  <a:moveTo>
                    <a:pt x="0" y="12800"/>
                  </a:moveTo>
                  <a:lnTo>
                    <a:pt x="6789" y="21600"/>
                  </a:lnTo>
                  <a:lnTo>
                    <a:pt x="21600" y="0"/>
                  </a:lnTo>
                </a:path>
              </a:pathLst>
            </a:custGeom>
            <a:noFill/>
            <a:ln w="25400" cap="rnd" cmpd="sng">
              <a:solidFill>
                <a:srgbClr val="8DC6E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3904" name="Google Shape;3904;p167"/>
          <p:cNvSpPr txBox="1"/>
          <p:nvPr/>
        </p:nvSpPr>
        <p:spPr>
          <a:xfrm>
            <a:off x="4547633" y="3125161"/>
            <a:ext cx="1022400" cy="4926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8DC6E8"/>
              </a:buClr>
              <a:buSzPts val="1000"/>
              <a:buFont typeface="Exo 2"/>
              <a:buNone/>
            </a:pPr>
            <a:r>
              <a:rPr lang="en-US" sz="1000" b="0" i="0" u="none" strike="noStrike" cap="none" dirty="0">
                <a:solidFill>
                  <a:srgbClr val="8DC6E8"/>
                </a:solidFill>
                <a:latin typeface="Exo 2"/>
                <a:ea typeface="Exo 2"/>
                <a:cs typeface="Exo 2"/>
                <a:sym typeface="Exo 2"/>
              </a:rPr>
              <a:t>GDPR/CCPA Compliant</a:t>
            </a:r>
            <a:endParaRPr dirty="0"/>
          </a:p>
        </p:txBody>
      </p:sp>
      <p:grpSp>
        <p:nvGrpSpPr>
          <p:cNvPr id="3905" name="Google Shape;3905;p167"/>
          <p:cNvGrpSpPr/>
          <p:nvPr/>
        </p:nvGrpSpPr>
        <p:grpSpPr>
          <a:xfrm>
            <a:off x="3511707" y="4443410"/>
            <a:ext cx="2027101" cy="855106"/>
            <a:chOff x="0" y="0"/>
            <a:chExt cx="2027101" cy="855106"/>
          </a:xfrm>
        </p:grpSpPr>
        <p:grpSp>
          <p:nvGrpSpPr>
            <p:cNvPr id="3906" name="Google Shape;3906;p167"/>
            <p:cNvGrpSpPr/>
            <p:nvPr/>
          </p:nvGrpSpPr>
          <p:grpSpPr>
            <a:xfrm>
              <a:off x="146263" y="106351"/>
              <a:ext cx="587358" cy="701028"/>
              <a:chOff x="0" y="0"/>
              <a:chExt cx="587358" cy="701028"/>
            </a:xfrm>
          </p:grpSpPr>
          <p:sp>
            <p:nvSpPr>
              <p:cNvPr id="3907" name="Google Shape;3907;p167"/>
              <p:cNvSpPr/>
              <p:nvPr/>
            </p:nvSpPr>
            <p:spPr>
              <a:xfrm>
                <a:off x="0" y="0"/>
                <a:ext cx="587358" cy="701028"/>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solidFill>
                <a:srgbClr val="FFFFFF"/>
              </a:solidFill>
              <a:ln w="25400" cap="rnd" cmpd="sng">
                <a:solidFill>
                  <a:srgbClr val="F88D2B"/>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908" name="Google Shape;3908;p167"/>
              <p:cNvSpPr/>
              <p:nvPr/>
            </p:nvSpPr>
            <p:spPr>
              <a:xfrm>
                <a:off x="71052" y="142103"/>
                <a:ext cx="516294" cy="345762"/>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solidFill>
                <a:srgbClr val="FFFFFF"/>
              </a:solidFill>
              <a:ln w="25400" cap="rnd" cmpd="sng">
                <a:solidFill>
                  <a:srgbClr val="F88D2B"/>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909" name="Google Shape;3909;p167"/>
            <p:cNvGrpSpPr/>
            <p:nvPr/>
          </p:nvGrpSpPr>
          <p:grpSpPr>
            <a:xfrm>
              <a:off x="306871" y="3925"/>
              <a:ext cx="266100" cy="266100"/>
              <a:chOff x="-1" y="0"/>
              <a:chExt cx="266100" cy="266100"/>
            </a:xfrm>
          </p:grpSpPr>
          <p:sp>
            <p:nvSpPr>
              <p:cNvPr id="3910" name="Google Shape;3910;p167"/>
              <p:cNvSpPr/>
              <p:nvPr/>
            </p:nvSpPr>
            <p:spPr>
              <a:xfrm>
                <a:off x="-1" y="0"/>
                <a:ext cx="266100" cy="266100"/>
              </a:xfrm>
              <a:prstGeom prst="ellipse">
                <a:avLst/>
              </a:prstGeom>
              <a:solidFill>
                <a:srgbClr val="FFFFFF"/>
              </a:solidFill>
              <a:ln w="25400" cap="rnd" cmpd="sng">
                <a:solidFill>
                  <a:srgbClr val="004C9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911" name="Google Shape;3911;p167"/>
              <p:cNvSpPr/>
              <p:nvPr/>
            </p:nvSpPr>
            <p:spPr>
              <a:xfrm>
                <a:off x="59138" y="59131"/>
                <a:ext cx="147852" cy="177444"/>
              </a:xfrm>
              <a:custGeom>
                <a:avLst/>
                <a:gdLst/>
                <a:ahLst/>
                <a:cxnLst/>
                <a:rect l="l" t="t" r="r" b="b"/>
                <a:pathLst>
                  <a:path w="21600" h="21600" extrusionOk="0">
                    <a:moveTo>
                      <a:pt x="0" y="21600"/>
                    </a:moveTo>
                    <a:lnTo>
                      <a:pt x="0" y="15750"/>
                    </a:lnTo>
                    <a:cubicBezTo>
                      <a:pt x="17" y="14677"/>
                      <a:pt x="907" y="13750"/>
                      <a:pt x="2160" y="13501"/>
                    </a:cubicBezTo>
                    <a:lnTo>
                      <a:pt x="8100" y="13051"/>
                    </a:lnTo>
                    <a:lnTo>
                      <a:pt x="8100" y="10801"/>
                    </a:lnTo>
                    <a:cubicBezTo>
                      <a:pt x="6647" y="9928"/>
                      <a:pt x="5400" y="8925"/>
                      <a:pt x="5400" y="7201"/>
                    </a:cubicBezTo>
                    <a:lnTo>
                      <a:pt x="5400" y="4502"/>
                    </a:lnTo>
                    <a:cubicBezTo>
                      <a:pt x="5324" y="2079"/>
                      <a:pt x="7620" y="65"/>
                      <a:pt x="10526" y="2"/>
                    </a:cubicBezTo>
                    <a:cubicBezTo>
                      <a:pt x="10618" y="0"/>
                      <a:pt x="10709" y="0"/>
                      <a:pt x="10800" y="2"/>
                    </a:cubicBezTo>
                    <a:cubicBezTo>
                      <a:pt x="13732" y="2"/>
                      <a:pt x="16200" y="2081"/>
                      <a:pt x="16200" y="4790"/>
                    </a:cubicBezTo>
                    <a:lnTo>
                      <a:pt x="16200" y="7201"/>
                    </a:lnTo>
                    <a:cubicBezTo>
                      <a:pt x="16200" y="8920"/>
                      <a:pt x="14947" y="9901"/>
                      <a:pt x="13500" y="10801"/>
                    </a:cubicBezTo>
                    <a:lnTo>
                      <a:pt x="13500" y="13051"/>
                    </a:lnTo>
                    <a:lnTo>
                      <a:pt x="19440" y="13501"/>
                    </a:lnTo>
                    <a:cubicBezTo>
                      <a:pt x="20693" y="13750"/>
                      <a:pt x="21583" y="14677"/>
                      <a:pt x="21600" y="15750"/>
                    </a:cubicBezTo>
                    <a:lnTo>
                      <a:pt x="21600" y="21600"/>
                    </a:lnTo>
                  </a:path>
                </a:pathLst>
              </a:custGeom>
              <a:solidFill>
                <a:srgbClr val="FFFFFF"/>
              </a:solidFill>
              <a:ln w="25400" cap="rnd" cmpd="sng">
                <a:solidFill>
                  <a:srgbClr val="004C9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912" name="Google Shape;3912;p167"/>
            <p:cNvGrpSpPr/>
            <p:nvPr/>
          </p:nvGrpSpPr>
          <p:grpSpPr>
            <a:xfrm>
              <a:off x="1293489" y="102426"/>
              <a:ext cx="587358" cy="701028"/>
              <a:chOff x="0" y="0"/>
              <a:chExt cx="587358" cy="701028"/>
            </a:xfrm>
          </p:grpSpPr>
          <p:sp>
            <p:nvSpPr>
              <p:cNvPr id="3913" name="Google Shape;3913;p167"/>
              <p:cNvSpPr/>
              <p:nvPr/>
            </p:nvSpPr>
            <p:spPr>
              <a:xfrm>
                <a:off x="0" y="0"/>
                <a:ext cx="587358" cy="701028"/>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solidFill>
                <a:srgbClr val="FFBA81"/>
              </a:solidFill>
              <a:ln w="254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914" name="Google Shape;3914;p167"/>
              <p:cNvSpPr/>
              <p:nvPr/>
            </p:nvSpPr>
            <p:spPr>
              <a:xfrm>
                <a:off x="71052" y="142103"/>
                <a:ext cx="516294" cy="345762"/>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solidFill>
                <a:srgbClr val="FFBA81"/>
              </a:solidFill>
              <a:ln w="254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915" name="Google Shape;3915;p167"/>
            <p:cNvGrpSpPr/>
            <p:nvPr/>
          </p:nvGrpSpPr>
          <p:grpSpPr>
            <a:xfrm>
              <a:off x="1454096" y="0"/>
              <a:ext cx="266100" cy="266100"/>
              <a:chOff x="-1" y="0"/>
              <a:chExt cx="266100" cy="266100"/>
            </a:xfrm>
          </p:grpSpPr>
          <p:sp>
            <p:nvSpPr>
              <p:cNvPr id="3916" name="Google Shape;3916;p167"/>
              <p:cNvSpPr/>
              <p:nvPr/>
            </p:nvSpPr>
            <p:spPr>
              <a:xfrm>
                <a:off x="-1" y="0"/>
                <a:ext cx="266100" cy="266100"/>
              </a:xfrm>
              <a:prstGeom prst="ellipse">
                <a:avLst/>
              </a:prstGeom>
              <a:solidFill>
                <a:srgbClr val="FFBA81"/>
              </a:solidFill>
              <a:ln w="25400" cap="rnd" cmpd="sng">
                <a:solidFill>
                  <a:srgbClr val="004C9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917" name="Google Shape;3917;p167"/>
              <p:cNvSpPr/>
              <p:nvPr/>
            </p:nvSpPr>
            <p:spPr>
              <a:xfrm>
                <a:off x="59138" y="59131"/>
                <a:ext cx="147852" cy="177444"/>
              </a:xfrm>
              <a:custGeom>
                <a:avLst/>
                <a:gdLst/>
                <a:ahLst/>
                <a:cxnLst/>
                <a:rect l="l" t="t" r="r" b="b"/>
                <a:pathLst>
                  <a:path w="21600" h="21600" extrusionOk="0">
                    <a:moveTo>
                      <a:pt x="0" y="21600"/>
                    </a:moveTo>
                    <a:lnTo>
                      <a:pt x="0" y="15750"/>
                    </a:lnTo>
                    <a:cubicBezTo>
                      <a:pt x="17" y="14677"/>
                      <a:pt x="907" y="13750"/>
                      <a:pt x="2160" y="13501"/>
                    </a:cubicBezTo>
                    <a:lnTo>
                      <a:pt x="8100" y="13051"/>
                    </a:lnTo>
                    <a:lnTo>
                      <a:pt x="8100" y="10801"/>
                    </a:lnTo>
                    <a:cubicBezTo>
                      <a:pt x="6647" y="9928"/>
                      <a:pt x="5400" y="8925"/>
                      <a:pt x="5400" y="7201"/>
                    </a:cubicBezTo>
                    <a:lnTo>
                      <a:pt x="5400" y="4502"/>
                    </a:lnTo>
                    <a:cubicBezTo>
                      <a:pt x="5324" y="2079"/>
                      <a:pt x="7620" y="65"/>
                      <a:pt x="10526" y="2"/>
                    </a:cubicBezTo>
                    <a:cubicBezTo>
                      <a:pt x="10618" y="0"/>
                      <a:pt x="10709" y="0"/>
                      <a:pt x="10800" y="2"/>
                    </a:cubicBezTo>
                    <a:cubicBezTo>
                      <a:pt x="13732" y="2"/>
                      <a:pt x="16200" y="2081"/>
                      <a:pt x="16200" y="4790"/>
                    </a:cubicBezTo>
                    <a:lnTo>
                      <a:pt x="16200" y="7201"/>
                    </a:lnTo>
                    <a:cubicBezTo>
                      <a:pt x="16200" y="8920"/>
                      <a:pt x="14947" y="9901"/>
                      <a:pt x="13500" y="10801"/>
                    </a:cubicBezTo>
                    <a:lnTo>
                      <a:pt x="13500" y="13051"/>
                    </a:lnTo>
                    <a:lnTo>
                      <a:pt x="19440" y="13501"/>
                    </a:lnTo>
                    <a:cubicBezTo>
                      <a:pt x="20693" y="13750"/>
                      <a:pt x="21583" y="14677"/>
                      <a:pt x="21600" y="15750"/>
                    </a:cubicBezTo>
                    <a:lnTo>
                      <a:pt x="21600" y="21600"/>
                    </a:lnTo>
                  </a:path>
                </a:pathLst>
              </a:custGeom>
              <a:solidFill>
                <a:srgbClr val="FFBA81"/>
              </a:solidFill>
              <a:ln w="25400" cap="rnd" cmpd="sng">
                <a:solidFill>
                  <a:srgbClr val="004C9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3918" name="Google Shape;3918;p167"/>
            <p:cNvGrpSpPr/>
            <p:nvPr/>
          </p:nvGrpSpPr>
          <p:grpSpPr>
            <a:xfrm>
              <a:off x="811308" y="339555"/>
              <a:ext cx="411437" cy="310028"/>
              <a:chOff x="0" y="-6"/>
              <a:chExt cx="411437" cy="310028"/>
            </a:xfrm>
          </p:grpSpPr>
          <p:sp>
            <p:nvSpPr>
              <p:cNvPr id="3919" name="Google Shape;3919;p167"/>
              <p:cNvSpPr/>
              <p:nvPr/>
            </p:nvSpPr>
            <p:spPr>
              <a:xfrm rot="-5400000">
                <a:off x="22221" y="-22227"/>
                <a:ext cx="155412" cy="199854"/>
              </a:xfrm>
              <a:custGeom>
                <a:avLst/>
                <a:gdLst/>
                <a:ahLst/>
                <a:cxnLst/>
                <a:rect l="l" t="t" r="r" b="b"/>
                <a:pathLst>
                  <a:path w="21600" h="21600" extrusionOk="0">
                    <a:moveTo>
                      <a:pt x="10800" y="21600"/>
                    </a:moveTo>
                    <a:lnTo>
                      <a:pt x="10800" y="0"/>
                    </a:lnTo>
                    <a:moveTo>
                      <a:pt x="21600" y="8399"/>
                    </a:moveTo>
                    <a:lnTo>
                      <a:pt x="10800" y="0"/>
                    </a:lnTo>
                    <a:lnTo>
                      <a:pt x="0" y="8399"/>
                    </a:lnTo>
                  </a:path>
                </a:pathLst>
              </a:custGeom>
              <a:noFill/>
              <a:ln w="254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3920" name="Google Shape;3920;p167"/>
              <p:cNvSpPr/>
              <p:nvPr/>
            </p:nvSpPr>
            <p:spPr>
              <a:xfrm rot="5400000">
                <a:off x="233804" y="132388"/>
                <a:ext cx="155412" cy="199854"/>
              </a:xfrm>
              <a:custGeom>
                <a:avLst/>
                <a:gdLst/>
                <a:ahLst/>
                <a:cxnLst/>
                <a:rect l="l" t="t" r="r" b="b"/>
                <a:pathLst>
                  <a:path w="21600" h="21600" extrusionOk="0">
                    <a:moveTo>
                      <a:pt x="10800" y="21600"/>
                    </a:moveTo>
                    <a:lnTo>
                      <a:pt x="10800" y="0"/>
                    </a:lnTo>
                    <a:moveTo>
                      <a:pt x="21600" y="8399"/>
                    </a:moveTo>
                    <a:lnTo>
                      <a:pt x="10800" y="0"/>
                    </a:lnTo>
                    <a:lnTo>
                      <a:pt x="0" y="8399"/>
                    </a:lnTo>
                  </a:path>
                </a:pathLst>
              </a:custGeom>
              <a:noFill/>
              <a:ln w="2540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3921" name="Google Shape;3921;p167"/>
            <p:cNvSpPr/>
            <p:nvPr/>
          </p:nvSpPr>
          <p:spPr>
            <a:xfrm>
              <a:off x="0" y="855106"/>
              <a:ext cx="879876" cy="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3865"/>
                </a:buClr>
                <a:buSzPts val="1000"/>
                <a:buFont typeface="Exo 2"/>
                <a:buNone/>
              </a:pPr>
              <a:r>
                <a:rPr lang="en-US" sz="1000" b="0" i="0" u="none" strike="noStrike" cap="none" dirty="0">
                  <a:solidFill>
                    <a:srgbClr val="003865"/>
                  </a:solidFill>
                  <a:latin typeface="Exo 2"/>
                  <a:ea typeface="Exo 2"/>
                  <a:cs typeface="Exo 2"/>
                  <a:sym typeface="Exo 2"/>
                </a:rPr>
                <a:t>Client</a:t>
              </a:r>
              <a:br>
                <a:rPr lang="en-US" sz="1000" b="0" i="0" u="none" strike="noStrike" cap="none" dirty="0">
                  <a:solidFill>
                    <a:srgbClr val="003865"/>
                  </a:solidFill>
                  <a:latin typeface="Exo 2"/>
                  <a:ea typeface="Exo 2"/>
                  <a:cs typeface="Exo 2"/>
                  <a:sym typeface="Exo 2"/>
                </a:rPr>
              </a:br>
              <a:r>
                <a:rPr lang="en-US" sz="1000" b="0" i="0" u="none" strike="noStrike" cap="none" dirty="0">
                  <a:solidFill>
                    <a:srgbClr val="003865"/>
                  </a:solidFill>
                  <a:latin typeface="Exo 2"/>
                  <a:ea typeface="Exo 2"/>
                  <a:cs typeface="Exo 2"/>
                  <a:sym typeface="Exo 2"/>
                </a:rPr>
                <a:t>Tenant</a:t>
              </a:r>
              <a:endParaRPr dirty="0"/>
            </a:p>
          </p:txBody>
        </p:sp>
        <p:sp>
          <p:nvSpPr>
            <p:cNvPr id="3922" name="Google Shape;3922;p167"/>
            <p:cNvSpPr/>
            <p:nvPr/>
          </p:nvSpPr>
          <p:spPr>
            <a:xfrm>
              <a:off x="1147225" y="855106"/>
              <a:ext cx="879876" cy="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3865"/>
                </a:buClr>
                <a:buSzPts val="1000"/>
                <a:buFont typeface="Exo 2"/>
                <a:buNone/>
              </a:pPr>
              <a:r>
                <a:rPr lang="en-US" sz="1000" b="0" i="0" u="none" strike="noStrike" cap="none" dirty="0">
                  <a:solidFill>
                    <a:srgbClr val="003865"/>
                  </a:solidFill>
                  <a:latin typeface="Exo 2"/>
                  <a:ea typeface="Exo 2"/>
                  <a:cs typeface="Exo 2"/>
                  <a:sym typeface="Exo 2"/>
                </a:rPr>
                <a:t>Partner </a:t>
              </a:r>
              <a:br>
                <a:rPr lang="en-US" sz="1000" b="0" i="0" u="none" strike="noStrike" cap="none" dirty="0">
                  <a:solidFill>
                    <a:srgbClr val="003865"/>
                  </a:solidFill>
                  <a:latin typeface="Exo 2"/>
                  <a:ea typeface="Exo 2"/>
                  <a:cs typeface="Exo 2"/>
                  <a:sym typeface="Exo 2"/>
                </a:rPr>
              </a:br>
              <a:r>
                <a:rPr lang="en-US" sz="1000" b="0" i="0" u="none" strike="noStrike" cap="none" dirty="0">
                  <a:solidFill>
                    <a:srgbClr val="003865"/>
                  </a:solidFill>
                  <a:latin typeface="Exo 2"/>
                  <a:ea typeface="Exo 2"/>
                  <a:cs typeface="Exo 2"/>
                  <a:sym typeface="Exo 2"/>
                </a:rPr>
                <a:t>Tenant</a:t>
              </a:r>
              <a:endParaRPr dirty="0"/>
            </a:p>
          </p:txBody>
        </p:sp>
      </p:grpSp>
      <p:sp>
        <p:nvSpPr>
          <p:cNvPr id="3923" name="Google Shape;3923;p167"/>
          <p:cNvSpPr/>
          <p:nvPr/>
        </p:nvSpPr>
        <p:spPr>
          <a:xfrm>
            <a:off x="2811551" y="1623930"/>
            <a:ext cx="780900" cy="780900"/>
          </a:xfrm>
          <a:prstGeom prst="ellipse">
            <a:avLst/>
          </a:prstGeom>
          <a:noFill/>
          <a:ln w="25400" cap="flat" cmpd="sng">
            <a:solidFill>
              <a:srgbClr val="14376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333F48"/>
              </a:buClr>
              <a:buSzPts val="1400"/>
              <a:buFont typeface="Exo 2"/>
              <a:buNone/>
            </a:pPr>
            <a:endParaRPr sz="1200" b="1" dirty="0"/>
          </a:p>
        </p:txBody>
      </p:sp>
      <p:sp>
        <p:nvSpPr>
          <p:cNvPr id="3924" name="Google Shape;3924;p167"/>
          <p:cNvSpPr txBox="1"/>
          <p:nvPr/>
        </p:nvSpPr>
        <p:spPr>
          <a:xfrm>
            <a:off x="731535" y="5979736"/>
            <a:ext cx="20565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333F48"/>
              </a:buClr>
              <a:buSzPts val="1200"/>
              <a:buFont typeface="Exo 2 Regular"/>
              <a:buNone/>
            </a:pPr>
            <a:r>
              <a:rPr lang="en-US" sz="1200" b="0" i="0" u="none" strike="noStrike" cap="none" dirty="0">
                <a:solidFill>
                  <a:schemeClr val="tx1"/>
                </a:solidFill>
                <a:latin typeface="Exo 2 Regular"/>
                <a:ea typeface="Exo 2 Regular"/>
                <a:cs typeface="Exo 2 Regular"/>
                <a:sym typeface="Exo 2 Regular"/>
              </a:rPr>
              <a:t>Segmentation and Activation</a:t>
            </a:r>
            <a:endParaRPr dirty="0">
              <a:solidFill>
                <a:schemeClr val="tx1"/>
              </a:solidFill>
            </a:endParaRPr>
          </a:p>
        </p:txBody>
      </p:sp>
      <p:sp>
        <p:nvSpPr>
          <p:cNvPr id="3925" name="Google Shape;3925;p167"/>
          <p:cNvSpPr txBox="1"/>
          <p:nvPr/>
        </p:nvSpPr>
        <p:spPr>
          <a:xfrm>
            <a:off x="3605260" y="5979736"/>
            <a:ext cx="16674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333F48"/>
              </a:buClr>
              <a:buSzPts val="1200"/>
              <a:buFont typeface="Exo 2 Regular"/>
              <a:buNone/>
            </a:pPr>
            <a:r>
              <a:rPr lang="en-US" sz="1200" b="0" i="0" u="none" strike="noStrike" cap="none" dirty="0">
                <a:solidFill>
                  <a:schemeClr val="tx1"/>
                </a:solidFill>
                <a:latin typeface="Exo 2 Regular"/>
                <a:ea typeface="Exo 2 Regular"/>
                <a:cs typeface="Exo 2 Regular"/>
                <a:sym typeface="Exo 2 Regular"/>
              </a:rPr>
              <a:t>Analytics and Modeling</a:t>
            </a:r>
            <a:endParaRPr dirty="0">
              <a:solidFill>
                <a:schemeClr val="tx1"/>
              </a:solidFill>
            </a:endParaRPr>
          </a:p>
        </p:txBody>
      </p:sp>
      <p:sp>
        <p:nvSpPr>
          <p:cNvPr id="116" name="Google Shape;3822;p167">
            <a:extLst>
              <a:ext uri="{FF2B5EF4-FFF2-40B4-BE49-F238E27FC236}">
                <a16:creationId xmlns:a16="http://schemas.microsoft.com/office/drawing/2014/main" id="{AB08680E-BA97-8F4D-ADAB-56ED31294869}"/>
              </a:ext>
            </a:extLst>
          </p:cNvPr>
          <p:cNvSpPr txBox="1">
            <a:spLocks/>
          </p:cNvSpPr>
          <p:nvPr/>
        </p:nvSpPr>
        <p:spPr>
          <a:xfrm>
            <a:off x="6273667" y="5078786"/>
            <a:ext cx="323526" cy="84946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600"/>
              </a:spcBef>
              <a:spcAft>
                <a:spcPts val="0"/>
              </a:spcAft>
              <a:buClr>
                <a:srgbClr val="434343"/>
              </a:buClr>
              <a:buSzPts val="1600"/>
              <a:buFont typeface="Exo 2"/>
              <a:buChar char="•"/>
              <a:defRPr sz="1600" b="0" i="0" u="none" strike="noStrike" cap="none">
                <a:solidFill>
                  <a:srgbClr val="434343"/>
                </a:solidFill>
                <a:latin typeface="Exo 2"/>
                <a:ea typeface="Exo 2"/>
                <a:cs typeface="Exo 2"/>
                <a:sym typeface="Exo 2"/>
              </a:defRPr>
            </a:lvl1pPr>
            <a:lvl2pPr marL="914400" marR="0" lvl="1" indent="-330200" algn="l" rtl="0">
              <a:lnSpc>
                <a:spcPct val="115000"/>
              </a:lnSpc>
              <a:spcBef>
                <a:spcPts val="1000"/>
              </a:spcBef>
              <a:spcAft>
                <a:spcPts val="0"/>
              </a:spcAft>
              <a:buClr>
                <a:srgbClr val="434343"/>
              </a:buClr>
              <a:buSzPts val="1600"/>
              <a:buFont typeface="Exo 2"/>
              <a:buChar char="•"/>
              <a:defRPr sz="1600" b="0" i="0" u="none" strike="noStrike" cap="none">
                <a:solidFill>
                  <a:srgbClr val="434343"/>
                </a:solidFill>
                <a:latin typeface="Exo 2"/>
                <a:ea typeface="Exo 2"/>
                <a:cs typeface="Exo 2"/>
                <a:sym typeface="Exo 2"/>
              </a:defRPr>
            </a:lvl2pPr>
            <a:lvl3pPr marL="1371600" marR="0" lvl="2" indent="-317500" algn="l" rtl="0">
              <a:lnSpc>
                <a:spcPct val="115000"/>
              </a:lnSpc>
              <a:spcBef>
                <a:spcPts val="1000"/>
              </a:spcBef>
              <a:spcAft>
                <a:spcPts val="0"/>
              </a:spcAft>
              <a:buClr>
                <a:srgbClr val="434343"/>
              </a:buClr>
              <a:buSzPts val="1400"/>
              <a:buFont typeface="Exo 2"/>
              <a:buChar char="•"/>
              <a:defRPr sz="1400" b="0" i="0" u="none" strike="noStrike" cap="none">
                <a:solidFill>
                  <a:srgbClr val="434343"/>
                </a:solidFill>
                <a:latin typeface="Exo 2"/>
                <a:ea typeface="Exo 2"/>
                <a:cs typeface="Exo 2"/>
                <a:sym typeface="Exo 2"/>
              </a:defRPr>
            </a:lvl3pPr>
            <a:lvl4pPr marL="1828800" marR="0" lvl="3" indent="-304800" algn="l" rtl="0">
              <a:lnSpc>
                <a:spcPct val="115000"/>
              </a:lnSpc>
              <a:spcBef>
                <a:spcPts val="1000"/>
              </a:spcBef>
              <a:spcAft>
                <a:spcPts val="0"/>
              </a:spcAft>
              <a:buClr>
                <a:srgbClr val="434343"/>
              </a:buClr>
              <a:buSzPts val="1200"/>
              <a:buFont typeface="Exo 2"/>
              <a:buChar char="•"/>
              <a:defRPr sz="1200" b="0" i="0" u="none" strike="noStrike" cap="none">
                <a:solidFill>
                  <a:srgbClr val="434343"/>
                </a:solidFill>
                <a:latin typeface="Exo 2"/>
                <a:ea typeface="Exo 2"/>
                <a:cs typeface="Exo 2"/>
                <a:sym typeface="Exo 2"/>
              </a:defRPr>
            </a:lvl4pPr>
            <a:lvl5pPr marL="2286000" marR="0" lvl="4"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5pPr>
            <a:lvl6pPr marL="2743200" marR="0" lvl="5"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6pPr>
            <a:lvl7pPr marL="3200400" marR="0" lvl="6"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7pPr>
            <a:lvl8pPr marL="3657600" marR="0" lvl="7"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8pPr>
            <a:lvl9pPr marL="4114800" marR="0" lvl="8" indent="-292100" algn="l" rtl="0">
              <a:lnSpc>
                <a:spcPct val="115000"/>
              </a:lnSpc>
              <a:spcBef>
                <a:spcPts val="1000"/>
              </a:spcBef>
              <a:spcAft>
                <a:spcPts val="1000"/>
              </a:spcAft>
              <a:buClr>
                <a:srgbClr val="434343"/>
              </a:buClr>
              <a:buSzPts val="1000"/>
              <a:buFont typeface="Exo 2"/>
              <a:buChar char="•"/>
              <a:defRPr sz="1000" b="0" i="0" u="none" strike="noStrike" cap="none">
                <a:solidFill>
                  <a:srgbClr val="434343"/>
                </a:solidFill>
                <a:latin typeface="Exo 2"/>
                <a:ea typeface="Exo 2"/>
                <a:cs typeface="Exo 2"/>
                <a:sym typeface="Exo 2"/>
              </a:defRPr>
            </a:lvl9pPr>
          </a:lstStyle>
          <a:p>
            <a:pPr marL="76200" lvl="0" indent="0">
              <a:spcBef>
                <a:spcPts val="0"/>
              </a:spcBef>
              <a:buClr>
                <a:schemeClr val="accent1"/>
              </a:buClr>
              <a:buSzPts val="1400"/>
              <a:buNone/>
            </a:pPr>
            <a:r>
              <a:rPr lang="en-US" sz="4800" dirty="0">
                <a:solidFill>
                  <a:schemeClr val="accent5"/>
                </a:solidFill>
              </a:rPr>
              <a:t>4</a:t>
            </a:r>
            <a:endParaRPr lang="en-US" sz="4800" b="1" dirty="0">
              <a:solidFill>
                <a:schemeClr val="accent5"/>
              </a:solidFill>
            </a:endParaRPr>
          </a:p>
        </p:txBody>
      </p:sp>
      <p:sp>
        <p:nvSpPr>
          <p:cNvPr id="4" name="TextBox 3">
            <a:extLst>
              <a:ext uri="{FF2B5EF4-FFF2-40B4-BE49-F238E27FC236}">
                <a16:creationId xmlns:a16="http://schemas.microsoft.com/office/drawing/2014/main" id="{A156447B-2973-8241-9245-60E031E9CC1A}"/>
              </a:ext>
            </a:extLst>
          </p:cNvPr>
          <p:cNvSpPr txBox="1"/>
          <p:nvPr/>
        </p:nvSpPr>
        <p:spPr>
          <a:xfrm>
            <a:off x="6736893" y="5186764"/>
            <a:ext cx="5015274" cy="633507"/>
          </a:xfrm>
          <a:prstGeom prst="rect">
            <a:avLst/>
          </a:prstGeom>
          <a:noFill/>
        </p:spPr>
        <p:txBody>
          <a:bodyPr wrap="square" rtlCol="0">
            <a:spAutoFit/>
          </a:bodyPr>
          <a:lstStyle/>
          <a:p>
            <a:pPr marL="76200" lvl="0">
              <a:lnSpc>
                <a:spcPct val="115000"/>
              </a:lnSpc>
              <a:buClr>
                <a:schemeClr val="accent1"/>
              </a:buClr>
              <a:buSzPct val="100000"/>
            </a:pPr>
            <a:r>
              <a:rPr lang="en-US" sz="1600" b="1" dirty="0">
                <a:solidFill>
                  <a:schemeClr val="tx1"/>
                </a:solidFill>
                <a:latin typeface="Exo 2"/>
                <a:ea typeface="Exo 2"/>
                <a:cs typeface="Exo 2"/>
                <a:sym typeface="Exo 2"/>
              </a:rPr>
              <a:t>Collaborate by use case: </a:t>
            </a:r>
            <a:r>
              <a:rPr lang="en-US" sz="1600" dirty="0">
                <a:solidFill>
                  <a:schemeClr val="tx1"/>
                </a:solidFill>
                <a:latin typeface="Exo 2"/>
                <a:ea typeface="Exo 2"/>
                <a:cs typeface="Exo 2"/>
                <a:sym typeface="Exo 2"/>
              </a:rPr>
              <a:t>insights, modeling, combination, distribution, reporting, and analytics</a:t>
            </a:r>
            <a:endParaRPr lang="en-US" sz="1600" dirty="0">
              <a:solidFill>
                <a:schemeClr val="tx1"/>
              </a:solidFill>
            </a:endParaRPr>
          </a:p>
        </p:txBody>
      </p:sp>
      <p:sp>
        <p:nvSpPr>
          <p:cNvPr id="118" name="TextBox 117">
            <a:extLst>
              <a:ext uri="{FF2B5EF4-FFF2-40B4-BE49-F238E27FC236}">
                <a16:creationId xmlns:a16="http://schemas.microsoft.com/office/drawing/2014/main" id="{52899D99-C78F-FE4A-AD7F-031EEFDBC305}"/>
              </a:ext>
            </a:extLst>
          </p:cNvPr>
          <p:cNvSpPr txBox="1"/>
          <p:nvPr/>
        </p:nvSpPr>
        <p:spPr>
          <a:xfrm>
            <a:off x="6736893" y="3942337"/>
            <a:ext cx="5015274" cy="830997"/>
          </a:xfrm>
          <a:prstGeom prst="rect">
            <a:avLst/>
          </a:prstGeom>
          <a:noFill/>
        </p:spPr>
        <p:txBody>
          <a:bodyPr wrap="square" rtlCol="0">
            <a:spAutoFit/>
          </a:bodyPr>
          <a:lstStyle/>
          <a:p>
            <a:pPr marL="76200">
              <a:buClr>
                <a:schemeClr val="accent1"/>
              </a:buClr>
              <a:buSzPct val="100000"/>
            </a:pPr>
            <a:r>
              <a:rPr lang="en-US" sz="1600" dirty="0">
                <a:solidFill>
                  <a:schemeClr val="tx1"/>
                </a:solidFill>
                <a:latin typeface="Exo 2" pitchFamily="2" charset="77"/>
              </a:rPr>
              <a:t>Permission data at the </a:t>
            </a:r>
            <a:r>
              <a:rPr lang="en-US" sz="1600" b="1" dirty="0">
                <a:solidFill>
                  <a:schemeClr val="tx1"/>
                </a:solidFill>
                <a:latin typeface="Exo 2" pitchFamily="2" charset="77"/>
              </a:rPr>
              <a:t>taxonomy, audience, and</a:t>
            </a:r>
            <a:br>
              <a:rPr lang="en-US" sz="1600" b="1" dirty="0">
                <a:solidFill>
                  <a:schemeClr val="tx1"/>
                </a:solidFill>
                <a:latin typeface="Exo 2" pitchFamily="2" charset="77"/>
              </a:rPr>
            </a:br>
            <a:r>
              <a:rPr lang="en-US" sz="1600" b="1" dirty="0">
                <a:solidFill>
                  <a:schemeClr val="tx1"/>
                </a:solidFill>
                <a:latin typeface="Exo 2" pitchFamily="2" charset="77"/>
              </a:rPr>
              <a:t>data view level</a:t>
            </a:r>
            <a:r>
              <a:rPr lang="en-US" sz="1600" dirty="0">
                <a:solidFill>
                  <a:schemeClr val="tx1"/>
                </a:solidFill>
                <a:latin typeface="Exo 2" pitchFamily="2" charset="77"/>
              </a:rPr>
              <a:t>: edit, limit, or revoke access at any time</a:t>
            </a:r>
          </a:p>
        </p:txBody>
      </p:sp>
      <p:sp>
        <p:nvSpPr>
          <p:cNvPr id="119" name="Google Shape;3822;p167">
            <a:extLst>
              <a:ext uri="{FF2B5EF4-FFF2-40B4-BE49-F238E27FC236}">
                <a16:creationId xmlns:a16="http://schemas.microsoft.com/office/drawing/2014/main" id="{6DEE2671-A5C6-EF48-8915-9F34583E67F4}"/>
              </a:ext>
            </a:extLst>
          </p:cNvPr>
          <p:cNvSpPr txBox="1">
            <a:spLocks/>
          </p:cNvSpPr>
          <p:nvPr/>
        </p:nvSpPr>
        <p:spPr>
          <a:xfrm>
            <a:off x="6273667" y="3933104"/>
            <a:ext cx="323526" cy="84946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600"/>
              </a:spcBef>
              <a:spcAft>
                <a:spcPts val="0"/>
              </a:spcAft>
              <a:buClr>
                <a:srgbClr val="434343"/>
              </a:buClr>
              <a:buSzPts val="1600"/>
              <a:buFont typeface="Exo 2"/>
              <a:buChar char="•"/>
              <a:defRPr sz="1600" b="0" i="0" u="none" strike="noStrike" cap="none">
                <a:solidFill>
                  <a:srgbClr val="434343"/>
                </a:solidFill>
                <a:latin typeface="Exo 2"/>
                <a:ea typeface="Exo 2"/>
                <a:cs typeface="Exo 2"/>
                <a:sym typeface="Exo 2"/>
              </a:defRPr>
            </a:lvl1pPr>
            <a:lvl2pPr marL="914400" marR="0" lvl="1" indent="-330200" algn="l" rtl="0">
              <a:lnSpc>
                <a:spcPct val="115000"/>
              </a:lnSpc>
              <a:spcBef>
                <a:spcPts val="1000"/>
              </a:spcBef>
              <a:spcAft>
                <a:spcPts val="0"/>
              </a:spcAft>
              <a:buClr>
                <a:srgbClr val="434343"/>
              </a:buClr>
              <a:buSzPts val="1600"/>
              <a:buFont typeface="Exo 2"/>
              <a:buChar char="•"/>
              <a:defRPr sz="1600" b="0" i="0" u="none" strike="noStrike" cap="none">
                <a:solidFill>
                  <a:srgbClr val="434343"/>
                </a:solidFill>
                <a:latin typeface="Exo 2"/>
                <a:ea typeface="Exo 2"/>
                <a:cs typeface="Exo 2"/>
                <a:sym typeface="Exo 2"/>
              </a:defRPr>
            </a:lvl2pPr>
            <a:lvl3pPr marL="1371600" marR="0" lvl="2" indent="-317500" algn="l" rtl="0">
              <a:lnSpc>
                <a:spcPct val="115000"/>
              </a:lnSpc>
              <a:spcBef>
                <a:spcPts val="1000"/>
              </a:spcBef>
              <a:spcAft>
                <a:spcPts val="0"/>
              </a:spcAft>
              <a:buClr>
                <a:srgbClr val="434343"/>
              </a:buClr>
              <a:buSzPts val="1400"/>
              <a:buFont typeface="Exo 2"/>
              <a:buChar char="•"/>
              <a:defRPr sz="1400" b="0" i="0" u="none" strike="noStrike" cap="none">
                <a:solidFill>
                  <a:srgbClr val="434343"/>
                </a:solidFill>
                <a:latin typeface="Exo 2"/>
                <a:ea typeface="Exo 2"/>
                <a:cs typeface="Exo 2"/>
                <a:sym typeface="Exo 2"/>
              </a:defRPr>
            </a:lvl3pPr>
            <a:lvl4pPr marL="1828800" marR="0" lvl="3" indent="-304800" algn="l" rtl="0">
              <a:lnSpc>
                <a:spcPct val="115000"/>
              </a:lnSpc>
              <a:spcBef>
                <a:spcPts val="1000"/>
              </a:spcBef>
              <a:spcAft>
                <a:spcPts val="0"/>
              </a:spcAft>
              <a:buClr>
                <a:srgbClr val="434343"/>
              </a:buClr>
              <a:buSzPts val="1200"/>
              <a:buFont typeface="Exo 2"/>
              <a:buChar char="•"/>
              <a:defRPr sz="1200" b="0" i="0" u="none" strike="noStrike" cap="none">
                <a:solidFill>
                  <a:srgbClr val="434343"/>
                </a:solidFill>
                <a:latin typeface="Exo 2"/>
                <a:ea typeface="Exo 2"/>
                <a:cs typeface="Exo 2"/>
                <a:sym typeface="Exo 2"/>
              </a:defRPr>
            </a:lvl4pPr>
            <a:lvl5pPr marL="2286000" marR="0" lvl="4"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5pPr>
            <a:lvl6pPr marL="2743200" marR="0" lvl="5"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6pPr>
            <a:lvl7pPr marL="3200400" marR="0" lvl="6"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7pPr>
            <a:lvl8pPr marL="3657600" marR="0" lvl="7"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8pPr>
            <a:lvl9pPr marL="4114800" marR="0" lvl="8" indent="-292100" algn="l" rtl="0">
              <a:lnSpc>
                <a:spcPct val="115000"/>
              </a:lnSpc>
              <a:spcBef>
                <a:spcPts val="1000"/>
              </a:spcBef>
              <a:spcAft>
                <a:spcPts val="1000"/>
              </a:spcAft>
              <a:buClr>
                <a:srgbClr val="434343"/>
              </a:buClr>
              <a:buSzPts val="1000"/>
              <a:buFont typeface="Exo 2"/>
              <a:buChar char="•"/>
              <a:defRPr sz="1000" b="0" i="0" u="none" strike="noStrike" cap="none">
                <a:solidFill>
                  <a:srgbClr val="434343"/>
                </a:solidFill>
                <a:latin typeface="Exo 2"/>
                <a:ea typeface="Exo 2"/>
                <a:cs typeface="Exo 2"/>
                <a:sym typeface="Exo 2"/>
              </a:defRPr>
            </a:lvl9pPr>
          </a:lstStyle>
          <a:p>
            <a:pPr marL="76200" lvl="0" indent="0">
              <a:spcBef>
                <a:spcPts val="0"/>
              </a:spcBef>
              <a:buClr>
                <a:schemeClr val="accent1"/>
              </a:buClr>
              <a:buSzPts val="1400"/>
              <a:buNone/>
            </a:pPr>
            <a:r>
              <a:rPr lang="en-US" sz="4800" dirty="0">
                <a:solidFill>
                  <a:schemeClr val="accent5"/>
                </a:solidFill>
              </a:rPr>
              <a:t>3</a:t>
            </a:r>
            <a:endParaRPr lang="en-US" sz="4800" b="1" dirty="0">
              <a:solidFill>
                <a:schemeClr val="accent5"/>
              </a:solidFill>
            </a:endParaRPr>
          </a:p>
        </p:txBody>
      </p:sp>
      <p:sp>
        <p:nvSpPr>
          <p:cNvPr id="120" name="TextBox 119">
            <a:extLst>
              <a:ext uri="{FF2B5EF4-FFF2-40B4-BE49-F238E27FC236}">
                <a16:creationId xmlns:a16="http://schemas.microsoft.com/office/drawing/2014/main" id="{C2072B24-AFF4-2345-921C-AE7CC705962C}"/>
              </a:ext>
            </a:extLst>
          </p:cNvPr>
          <p:cNvSpPr txBox="1"/>
          <p:nvPr/>
        </p:nvSpPr>
        <p:spPr>
          <a:xfrm>
            <a:off x="6736893" y="2919766"/>
            <a:ext cx="5015274" cy="584775"/>
          </a:xfrm>
          <a:prstGeom prst="rect">
            <a:avLst/>
          </a:prstGeom>
          <a:noFill/>
        </p:spPr>
        <p:txBody>
          <a:bodyPr wrap="square" rtlCol="0">
            <a:spAutoFit/>
          </a:bodyPr>
          <a:lstStyle/>
          <a:p>
            <a:pPr marL="76200" lvl="0">
              <a:buClr>
                <a:schemeClr val="accent1"/>
              </a:buClr>
              <a:buSzPts val="1400"/>
            </a:pPr>
            <a:r>
              <a:rPr lang="en-US" sz="1600" dirty="0">
                <a:solidFill>
                  <a:schemeClr val="tx1"/>
                </a:solidFill>
                <a:latin typeface="Exo 2" pitchFamily="2" charset="77"/>
              </a:rPr>
              <a:t>Once data is pseudonymized, it cannot leave the environment — </a:t>
            </a:r>
            <a:r>
              <a:rPr lang="en-US" sz="1600" b="1" dirty="0">
                <a:solidFill>
                  <a:schemeClr val="tx1"/>
                </a:solidFill>
                <a:latin typeface="Exo 2" pitchFamily="2" charset="77"/>
              </a:rPr>
              <a:t>a virtual desktop lockdown</a:t>
            </a:r>
          </a:p>
        </p:txBody>
      </p:sp>
      <p:sp>
        <p:nvSpPr>
          <p:cNvPr id="121" name="Google Shape;3822;p167">
            <a:extLst>
              <a:ext uri="{FF2B5EF4-FFF2-40B4-BE49-F238E27FC236}">
                <a16:creationId xmlns:a16="http://schemas.microsoft.com/office/drawing/2014/main" id="{7F6F58E6-F3B5-B346-8EE5-AAB914AFC932}"/>
              </a:ext>
            </a:extLst>
          </p:cNvPr>
          <p:cNvSpPr txBox="1">
            <a:spLocks/>
          </p:cNvSpPr>
          <p:nvPr/>
        </p:nvSpPr>
        <p:spPr>
          <a:xfrm>
            <a:off x="6273667" y="2787422"/>
            <a:ext cx="323526" cy="84946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600"/>
              </a:spcBef>
              <a:spcAft>
                <a:spcPts val="0"/>
              </a:spcAft>
              <a:buClr>
                <a:srgbClr val="434343"/>
              </a:buClr>
              <a:buSzPts val="1600"/>
              <a:buFont typeface="Exo 2"/>
              <a:buChar char="•"/>
              <a:defRPr sz="1600" b="0" i="0" u="none" strike="noStrike" cap="none">
                <a:solidFill>
                  <a:srgbClr val="434343"/>
                </a:solidFill>
                <a:latin typeface="Exo 2"/>
                <a:ea typeface="Exo 2"/>
                <a:cs typeface="Exo 2"/>
                <a:sym typeface="Exo 2"/>
              </a:defRPr>
            </a:lvl1pPr>
            <a:lvl2pPr marL="914400" marR="0" lvl="1" indent="-330200" algn="l" rtl="0">
              <a:lnSpc>
                <a:spcPct val="115000"/>
              </a:lnSpc>
              <a:spcBef>
                <a:spcPts val="1000"/>
              </a:spcBef>
              <a:spcAft>
                <a:spcPts val="0"/>
              </a:spcAft>
              <a:buClr>
                <a:srgbClr val="434343"/>
              </a:buClr>
              <a:buSzPts val="1600"/>
              <a:buFont typeface="Exo 2"/>
              <a:buChar char="•"/>
              <a:defRPr sz="1600" b="0" i="0" u="none" strike="noStrike" cap="none">
                <a:solidFill>
                  <a:srgbClr val="434343"/>
                </a:solidFill>
                <a:latin typeface="Exo 2"/>
                <a:ea typeface="Exo 2"/>
                <a:cs typeface="Exo 2"/>
                <a:sym typeface="Exo 2"/>
              </a:defRPr>
            </a:lvl2pPr>
            <a:lvl3pPr marL="1371600" marR="0" lvl="2" indent="-317500" algn="l" rtl="0">
              <a:lnSpc>
                <a:spcPct val="115000"/>
              </a:lnSpc>
              <a:spcBef>
                <a:spcPts val="1000"/>
              </a:spcBef>
              <a:spcAft>
                <a:spcPts val="0"/>
              </a:spcAft>
              <a:buClr>
                <a:srgbClr val="434343"/>
              </a:buClr>
              <a:buSzPts val="1400"/>
              <a:buFont typeface="Exo 2"/>
              <a:buChar char="•"/>
              <a:defRPr sz="1400" b="0" i="0" u="none" strike="noStrike" cap="none">
                <a:solidFill>
                  <a:srgbClr val="434343"/>
                </a:solidFill>
                <a:latin typeface="Exo 2"/>
                <a:ea typeface="Exo 2"/>
                <a:cs typeface="Exo 2"/>
                <a:sym typeface="Exo 2"/>
              </a:defRPr>
            </a:lvl3pPr>
            <a:lvl4pPr marL="1828800" marR="0" lvl="3" indent="-304800" algn="l" rtl="0">
              <a:lnSpc>
                <a:spcPct val="115000"/>
              </a:lnSpc>
              <a:spcBef>
                <a:spcPts val="1000"/>
              </a:spcBef>
              <a:spcAft>
                <a:spcPts val="0"/>
              </a:spcAft>
              <a:buClr>
                <a:srgbClr val="434343"/>
              </a:buClr>
              <a:buSzPts val="1200"/>
              <a:buFont typeface="Exo 2"/>
              <a:buChar char="•"/>
              <a:defRPr sz="1200" b="0" i="0" u="none" strike="noStrike" cap="none">
                <a:solidFill>
                  <a:srgbClr val="434343"/>
                </a:solidFill>
                <a:latin typeface="Exo 2"/>
                <a:ea typeface="Exo 2"/>
                <a:cs typeface="Exo 2"/>
                <a:sym typeface="Exo 2"/>
              </a:defRPr>
            </a:lvl4pPr>
            <a:lvl5pPr marL="2286000" marR="0" lvl="4"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5pPr>
            <a:lvl6pPr marL="2743200" marR="0" lvl="5"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6pPr>
            <a:lvl7pPr marL="3200400" marR="0" lvl="6"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7pPr>
            <a:lvl8pPr marL="3657600" marR="0" lvl="7"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8pPr>
            <a:lvl9pPr marL="4114800" marR="0" lvl="8" indent="-292100" algn="l" rtl="0">
              <a:lnSpc>
                <a:spcPct val="115000"/>
              </a:lnSpc>
              <a:spcBef>
                <a:spcPts val="1000"/>
              </a:spcBef>
              <a:spcAft>
                <a:spcPts val="1000"/>
              </a:spcAft>
              <a:buClr>
                <a:srgbClr val="434343"/>
              </a:buClr>
              <a:buSzPts val="1000"/>
              <a:buFont typeface="Exo 2"/>
              <a:buChar char="•"/>
              <a:defRPr sz="1000" b="0" i="0" u="none" strike="noStrike" cap="none">
                <a:solidFill>
                  <a:srgbClr val="434343"/>
                </a:solidFill>
                <a:latin typeface="Exo 2"/>
                <a:ea typeface="Exo 2"/>
                <a:cs typeface="Exo 2"/>
                <a:sym typeface="Exo 2"/>
              </a:defRPr>
            </a:lvl9pPr>
          </a:lstStyle>
          <a:p>
            <a:pPr marL="76200" lvl="0" indent="0">
              <a:spcBef>
                <a:spcPts val="0"/>
              </a:spcBef>
              <a:buClr>
                <a:schemeClr val="accent1"/>
              </a:buClr>
              <a:buSzPts val="1400"/>
              <a:buNone/>
            </a:pPr>
            <a:r>
              <a:rPr lang="en-US" sz="4800" dirty="0">
                <a:solidFill>
                  <a:schemeClr val="accent5"/>
                </a:solidFill>
              </a:rPr>
              <a:t>2</a:t>
            </a:r>
            <a:endParaRPr lang="en-US" sz="4800" b="1" dirty="0">
              <a:solidFill>
                <a:schemeClr val="accent5"/>
              </a:solidFill>
            </a:endParaRPr>
          </a:p>
        </p:txBody>
      </p:sp>
      <p:sp>
        <p:nvSpPr>
          <p:cNvPr id="123" name="TextBox 122">
            <a:extLst>
              <a:ext uri="{FF2B5EF4-FFF2-40B4-BE49-F238E27FC236}">
                <a16:creationId xmlns:a16="http://schemas.microsoft.com/office/drawing/2014/main" id="{05FEEECA-9325-A244-8606-6ACDC216BFE7}"/>
              </a:ext>
            </a:extLst>
          </p:cNvPr>
          <p:cNvSpPr txBox="1"/>
          <p:nvPr/>
        </p:nvSpPr>
        <p:spPr>
          <a:xfrm>
            <a:off x="6736893" y="1650973"/>
            <a:ext cx="5015274" cy="830997"/>
          </a:xfrm>
          <a:prstGeom prst="rect">
            <a:avLst/>
          </a:prstGeom>
          <a:noFill/>
        </p:spPr>
        <p:txBody>
          <a:bodyPr wrap="square" rtlCol="0">
            <a:spAutoFit/>
          </a:bodyPr>
          <a:lstStyle/>
          <a:p>
            <a:pPr marL="76200" lvl="0">
              <a:buClr>
                <a:schemeClr val="accent1"/>
              </a:buClr>
              <a:buSzPts val="1400"/>
            </a:pPr>
            <a:r>
              <a:rPr lang="en-US" sz="1600" dirty="0">
                <a:solidFill>
                  <a:schemeClr val="tx1"/>
                </a:solidFill>
                <a:latin typeface="Exo 2" pitchFamily="2" charset="77"/>
              </a:rPr>
              <a:t>Pseudonymize your data using IdentityLink matching to </a:t>
            </a:r>
            <a:r>
              <a:rPr lang="en-US" sz="1600" b="1" dirty="0">
                <a:solidFill>
                  <a:schemeClr val="tx1"/>
                </a:solidFill>
                <a:latin typeface="Exo 2" pitchFamily="2" charset="77"/>
              </a:rPr>
              <a:t>remove directly identifiable</a:t>
            </a:r>
            <a:br>
              <a:rPr lang="en-US" sz="1600" b="1" dirty="0">
                <a:solidFill>
                  <a:schemeClr val="tx1"/>
                </a:solidFill>
                <a:latin typeface="Exo 2" pitchFamily="2" charset="77"/>
              </a:rPr>
            </a:br>
            <a:r>
              <a:rPr lang="en-US" sz="1600" b="1" dirty="0">
                <a:solidFill>
                  <a:schemeClr val="tx1"/>
                </a:solidFill>
                <a:latin typeface="Exo 2" pitchFamily="2" charset="77"/>
              </a:rPr>
              <a:t>personal data</a:t>
            </a:r>
          </a:p>
        </p:txBody>
      </p:sp>
      <p:sp>
        <p:nvSpPr>
          <p:cNvPr id="124" name="Google Shape;3822;p167">
            <a:extLst>
              <a:ext uri="{FF2B5EF4-FFF2-40B4-BE49-F238E27FC236}">
                <a16:creationId xmlns:a16="http://schemas.microsoft.com/office/drawing/2014/main" id="{526A8E31-3298-E146-A00E-5706CEAF7447}"/>
              </a:ext>
            </a:extLst>
          </p:cNvPr>
          <p:cNvSpPr txBox="1">
            <a:spLocks/>
          </p:cNvSpPr>
          <p:nvPr/>
        </p:nvSpPr>
        <p:spPr>
          <a:xfrm>
            <a:off x="6273667" y="1641740"/>
            <a:ext cx="323526" cy="84946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600"/>
              </a:spcBef>
              <a:spcAft>
                <a:spcPts val="0"/>
              </a:spcAft>
              <a:buClr>
                <a:srgbClr val="434343"/>
              </a:buClr>
              <a:buSzPts val="1600"/>
              <a:buFont typeface="Exo 2"/>
              <a:buChar char="•"/>
              <a:defRPr sz="1600" b="0" i="0" u="none" strike="noStrike" cap="none">
                <a:solidFill>
                  <a:srgbClr val="434343"/>
                </a:solidFill>
                <a:latin typeface="Exo 2"/>
                <a:ea typeface="Exo 2"/>
                <a:cs typeface="Exo 2"/>
                <a:sym typeface="Exo 2"/>
              </a:defRPr>
            </a:lvl1pPr>
            <a:lvl2pPr marL="914400" marR="0" lvl="1" indent="-330200" algn="l" rtl="0">
              <a:lnSpc>
                <a:spcPct val="115000"/>
              </a:lnSpc>
              <a:spcBef>
                <a:spcPts val="1000"/>
              </a:spcBef>
              <a:spcAft>
                <a:spcPts val="0"/>
              </a:spcAft>
              <a:buClr>
                <a:srgbClr val="434343"/>
              </a:buClr>
              <a:buSzPts val="1600"/>
              <a:buFont typeface="Exo 2"/>
              <a:buChar char="•"/>
              <a:defRPr sz="1600" b="0" i="0" u="none" strike="noStrike" cap="none">
                <a:solidFill>
                  <a:srgbClr val="434343"/>
                </a:solidFill>
                <a:latin typeface="Exo 2"/>
                <a:ea typeface="Exo 2"/>
                <a:cs typeface="Exo 2"/>
                <a:sym typeface="Exo 2"/>
              </a:defRPr>
            </a:lvl2pPr>
            <a:lvl3pPr marL="1371600" marR="0" lvl="2" indent="-317500" algn="l" rtl="0">
              <a:lnSpc>
                <a:spcPct val="115000"/>
              </a:lnSpc>
              <a:spcBef>
                <a:spcPts val="1000"/>
              </a:spcBef>
              <a:spcAft>
                <a:spcPts val="0"/>
              </a:spcAft>
              <a:buClr>
                <a:srgbClr val="434343"/>
              </a:buClr>
              <a:buSzPts val="1400"/>
              <a:buFont typeface="Exo 2"/>
              <a:buChar char="•"/>
              <a:defRPr sz="1400" b="0" i="0" u="none" strike="noStrike" cap="none">
                <a:solidFill>
                  <a:srgbClr val="434343"/>
                </a:solidFill>
                <a:latin typeface="Exo 2"/>
                <a:ea typeface="Exo 2"/>
                <a:cs typeface="Exo 2"/>
                <a:sym typeface="Exo 2"/>
              </a:defRPr>
            </a:lvl3pPr>
            <a:lvl4pPr marL="1828800" marR="0" lvl="3" indent="-304800" algn="l" rtl="0">
              <a:lnSpc>
                <a:spcPct val="115000"/>
              </a:lnSpc>
              <a:spcBef>
                <a:spcPts val="1000"/>
              </a:spcBef>
              <a:spcAft>
                <a:spcPts val="0"/>
              </a:spcAft>
              <a:buClr>
                <a:srgbClr val="434343"/>
              </a:buClr>
              <a:buSzPts val="1200"/>
              <a:buFont typeface="Exo 2"/>
              <a:buChar char="•"/>
              <a:defRPr sz="1200" b="0" i="0" u="none" strike="noStrike" cap="none">
                <a:solidFill>
                  <a:srgbClr val="434343"/>
                </a:solidFill>
                <a:latin typeface="Exo 2"/>
                <a:ea typeface="Exo 2"/>
                <a:cs typeface="Exo 2"/>
                <a:sym typeface="Exo 2"/>
              </a:defRPr>
            </a:lvl4pPr>
            <a:lvl5pPr marL="2286000" marR="0" lvl="4"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5pPr>
            <a:lvl6pPr marL="2743200" marR="0" lvl="5"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6pPr>
            <a:lvl7pPr marL="3200400" marR="0" lvl="6"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7pPr>
            <a:lvl8pPr marL="3657600" marR="0" lvl="7" indent="-292100" algn="l" rtl="0">
              <a:lnSpc>
                <a:spcPct val="115000"/>
              </a:lnSpc>
              <a:spcBef>
                <a:spcPts val="1000"/>
              </a:spcBef>
              <a:spcAft>
                <a:spcPts val="0"/>
              </a:spcAft>
              <a:buClr>
                <a:srgbClr val="434343"/>
              </a:buClr>
              <a:buSzPts val="1000"/>
              <a:buFont typeface="Exo 2"/>
              <a:buChar char="•"/>
              <a:defRPr sz="1000" b="0" i="0" u="none" strike="noStrike" cap="none">
                <a:solidFill>
                  <a:srgbClr val="434343"/>
                </a:solidFill>
                <a:latin typeface="Exo 2"/>
                <a:ea typeface="Exo 2"/>
                <a:cs typeface="Exo 2"/>
                <a:sym typeface="Exo 2"/>
              </a:defRPr>
            </a:lvl8pPr>
            <a:lvl9pPr marL="4114800" marR="0" lvl="8" indent="-292100" algn="l" rtl="0">
              <a:lnSpc>
                <a:spcPct val="115000"/>
              </a:lnSpc>
              <a:spcBef>
                <a:spcPts val="1000"/>
              </a:spcBef>
              <a:spcAft>
                <a:spcPts val="1000"/>
              </a:spcAft>
              <a:buClr>
                <a:srgbClr val="434343"/>
              </a:buClr>
              <a:buSzPts val="1000"/>
              <a:buFont typeface="Exo 2"/>
              <a:buChar char="•"/>
              <a:defRPr sz="1000" b="0" i="0" u="none" strike="noStrike" cap="none">
                <a:solidFill>
                  <a:srgbClr val="434343"/>
                </a:solidFill>
                <a:latin typeface="Exo 2"/>
                <a:ea typeface="Exo 2"/>
                <a:cs typeface="Exo 2"/>
                <a:sym typeface="Exo 2"/>
              </a:defRPr>
            </a:lvl9pPr>
          </a:lstStyle>
          <a:p>
            <a:pPr marL="76200" lvl="0" indent="0">
              <a:spcBef>
                <a:spcPts val="0"/>
              </a:spcBef>
              <a:buClr>
                <a:schemeClr val="accent1"/>
              </a:buClr>
              <a:buSzPts val="1400"/>
              <a:buNone/>
            </a:pPr>
            <a:r>
              <a:rPr lang="en-US" sz="4800" dirty="0">
                <a:solidFill>
                  <a:schemeClr val="accent5"/>
                </a:solidFill>
              </a:rPr>
              <a:t>1</a:t>
            </a:r>
            <a:endParaRPr lang="en-US" sz="4800" b="1" dirty="0">
              <a:solidFill>
                <a:schemeClr val="accent5"/>
              </a:solidFill>
            </a:endParaRPr>
          </a:p>
        </p:txBody>
      </p:sp>
      <p:sp>
        <p:nvSpPr>
          <p:cNvPr id="129" name="Google Shape;3848;p167">
            <a:extLst>
              <a:ext uri="{FF2B5EF4-FFF2-40B4-BE49-F238E27FC236}">
                <a16:creationId xmlns:a16="http://schemas.microsoft.com/office/drawing/2014/main" id="{1D85D1CF-05EE-0145-862E-A91FDAEB984E}"/>
              </a:ext>
            </a:extLst>
          </p:cNvPr>
          <p:cNvSpPr txBox="1"/>
          <p:nvPr/>
        </p:nvSpPr>
        <p:spPr>
          <a:xfrm>
            <a:off x="2864422" y="1857341"/>
            <a:ext cx="674179" cy="30777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3865"/>
              </a:buClr>
              <a:buSzPts val="1000"/>
              <a:buFont typeface="Exo 2"/>
              <a:buNone/>
            </a:pPr>
            <a:r>
              <a:rPr lang="en-US" sz="2000" b="1" dirty="0">
                <a:solidFill>
                  <a:schemeClr val="tx1"/>
                </a:solidFill>
                <a:latin typeface="Exo 2"/>
                <a:sym typeface="Exo 2"/>
              </a:rPr>
              <a:t>IDL</a:t>
            </a:r>
            <a:endParaRPr sz="3600" b="1" dirty="0">
              <a:solidFill>
                <a:schemeClr val="tx1"/>
              </a:solidFill>
            </a:endParaRPr>
          </a:p>
        </p:txBody>
      </p:sp>
    </p:spTree>
    <p:extLst>
      <p:ext uri="{BB962C8B-B14F-4D97-AF65-F5344CB8AC3E}">
        <p14:creationId xmlns:p14="http://schemas.microsoft.com/office/powerpoint/2010/main" val="2471213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4761" y="3372"/>
          <a:ext cx="1587" cy="1587"/>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Object 4" hidden="1"/>
                      <p:cNvPicPr/>
                      <p:nvPr/>
                    </p:nvPicPr>
                    <p:blipFill>
                      <a:blip r:embed="rId5"/>
                      <a:stretch>
                        <a:fillRect/>
                      </a:stretch>
                    </p:blipFill>
                    <p:spPr>
                      <a:xfrm>
                        <a:off x="4761" y="3372"/>
                        <a:ext cx="1587" cy="1587"/>
                      </a:xfrm>
                      <a:prstGeom prst="rect">
                        <a:avLst/>
                      </a:prstGeom>
                    </p:spPr>
                  </p:pic>
                </p:oleObj>
              </mc:Fallback>
            </mc:AlternateContent>
          </a:graphicData>
        </a:graphic>
      </p:graphicFrame>
      <p:pic>
        <p:nvPicPr>
          <p:cNvPr id="4" name="Picture 3" descr="A picture containing building, man, white&#10;&#10;Description automatically generated">
            <a:extLst>
              <a:ext uri="{FF2B5EF4-FFF2-40B4-BE49-F238E27FC236}">
                <a16:creationId xmlns:a16="http://schemas.microsoft.com/office/drawing/2014/main" id="{750D1DDD-9D10-4928-B296-5013A00875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96" y="59456"/>
            <a:ext cx="12190223" cy="6852717"/>
          </a:xfrm>
          <a:prstGeom prst="rect">
            <a:avLst/>
          </a:prstGeom>
          <a:effectLst/>
        </p:spPr>
      </p:pic>
      <p:pic>
        <p:nvPicPr>
          <p:cNvPr id="3" name="Picture 2" descr="A picture containing water, skiing&#10;&#10;Description automatically generated">
            <a:extLst>
              <a:ext uri="{FF2B5EF4-FFF2-40B4-BE49-F238E27FC236}">
                <a16:creationId xmlns:a16="http://schemas.microsoft.com/office/drawing/2014/main" id="{FF403A28-F4E1-4F47-A708-0D7BF5A6071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1" y="1786"/>
            <a:ext cx="12190223" cy="1355653"/>
          </a:xfrm>
          <a:prstGeom prst="rect">
            <a:avLst/>
          </a:prstGeom>
        </p:spPr>
      </p:pic>
      <p:pic>
        <p:nvPicPr>
          <p:cNvPr id="10" name="Picture 9" descr="A picture containing computer, table&#10;&#10;Description automatically generated">
            <a:extLst>
              <a:ext uri="{FF2B5EF4-FFF2-40B4-BE49-F238E27FC236}">
                <a16:creationId xmlns:a16="http://schemas.microsoft.com/office/drawing/2014/main" id="{11D689E2-0D84-4AB7-BCCA-51A5BBF38EB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2"/>
          <a:stretch/>
        </p:blipFill>
        <p:spPr>
          <a:xfrm>
            <a:off x="8677677" y="9169"/>
            <a:ext cx="3396120" cy="1443619"/>
          </a:xfrm>
          <a:prstGeom prst="rect">
            <a:avLst/>
          </a:prstGeom>
        </p:spPr>
      </p:pic>
      <p:sp>
        <p:nvSpPr>
          <p:cNvPr id="24" name="Slide Number Placeholder 5">
            <a:extLst>
              <a:ext uri="{FF2B5EF4-FFF2-40B4-BE49-F238E27FC236}">
                <a16:creationId xmlns:a16="http://schemas.microsoft.com/office/drawing/2014/main" id="{E4147C83-D59D-4F60-BA1F-DF0B2A4D8194}"/>
              </a:ext>
            </a:extLst>
          </p:cNvPr>
          <p:cNvSpPr>
            <a:spLocks noGrp="1"/>
          </p:cNvSpPr>
          <p:nvPr>
            <p:ph type="sldNum" sz="quarter" idx="12"/>
          </p:nvPr>
        </p:nvSpPr>
        <p:spPr>
          <a:xfrm>
            <a:off x="93656" y="6286774"/>
            <a:ext cx="487749" cy="364935"/>
          </a:xfrm>
        </p:spPr>
        <p:txBody>
          <a:bodyPr vert="horz" lIns="91392" tIns="45696" rIns="35981" bIns="45696" rtlCol="0" anchor="ctr"/>
          <a:lstStyle>
            <a:lvl1pPr>
              <a:defRPr>
                <a:solidFill>
                  <a:schemeClr val="tx1">
                    <a:lumMod val="75000"/>
                    <a:lumOff val="25000"/>
                  </a:schemeClr>
                </a:solidFill>
              </a:defRPr>
            </a:lvl1pPr>
          </a:lstStyle>
          <a:p>
            <a:pPr defTabSz="913889" eaLnBrk="0" fontAlgn="base" hangingPunct="0">
              <a:spcBef>
                <a:spcPct val="0"/>
              </a:spcBef>
              <a:spcAft>
                <a:spcPct val="0"/>
              </a:spcAft>
              <a:buClrTx/>
            </a:pPr>
            <a:fld id="{710CE38E-58D8-4BE4-9BFA-4B9096E5DB5D}" type="slidenum">
              <a:rPr lang="en-US" kern="1200">
                <a:solidFill>
                  <a:prstClr val="black"/>
                </a:solidFill>
                <a:latin typeface="Arial" panose="020B0604020202020204" pitchFamily="34" charset="0"/>
                <a:ea typeface="+mn-ea"/>
              </a:rPr>
              <a:pPr defTabSz="913889" eaLnBrk="0" fontAlgn="base" hangingPunct="0">
                <a:spcBef>
                  <a:spcPct val="0"/>
                </a:spcBef>
                <a:spcAft>
                  <a:spcPct val="0"/>
                </a:spcAft>
                <a:buClrTx/>
              </a:pPr>
              <a:t>2</a:t>
            </a:fld>
            <a:endParaRPr lang="en-US" kern="1200" dirty="0">
              <a:solidFill>
                <a:prstClr val="black"/>
              </a:solidFill>
              <a:latin typeface="Arial" panose="020B0604020202020204" pitchFamily="34" charset="0"/>
              <a:ea typeface="+mn-ea"/>
            </a:endParaRPr>
          </a:p>
        </p:txBody>
      </p:sp>
      <p:sp>
        <p:nvSpPr>
          <p:cNvPr id="32" name="TextBox 31">
            <a:extLst>
              <a:ext uri="{FF2B5EF4-FFF2-40B4-BE49-F238E27FC236}">
                <a16:creationId xmlns:a16="http://schemas.microsoft.com/office/drawing/2014/main" id="{17DF0462-0804-4A9E-9371-11CA7732D65E}"/>
              </a:ext>
            </a:extLst>
          </p:cNvPr>
          <p:cNvSpPr txBox="1"/>
          <p:nvPr/>
        </p:nvSpPr>
        <p:spPr>
          <a:xfrm>
            <a:off x="657224" y="5747019"/>
            <a:ext cx="1697337" cy="277664"/>
          </a:xfrm>
          <a:prstGeom prst="rect">
            <a:avLst/>
          </a:prstGeom>
          <a:noFill/>
          <a:ln>
            <a:noFill/>
          </a:ln>
        </p:spPr>
        <p:txBody>
          <a:bodyPr wrap="square" lIns="0" tIns="0" rIns="0" bIns="0" rtlCol="0" anchor="t">
            <a:noAutofit/>
          </a:bodyPr>
          <a:lstStyle/>
          <a:p>
            <a:pPr defTabSz="456879">
              <a:lnSpc>
                <a:spcPts val="2199"/>
              </a:lnSpc>
              <a:buClrTx/>
              <a:defRPr/>
            </a:pPr>
            <a:r>
              <a:rPr lang="en-US" sz="1799" b="1" kern="1200" dirty="0">
                <a:solidFill>
                  <a:srgbClr val="002060"/>
                </a:solidFill>
                <a:latin typeface="Calibri" panose="020F0502020204030204"/>
                <a:ea typeface="+mn-ea"/>
                <a:cs typeface="Gotham Book" pitchFamily="50" charset="0"/>
              </a:rPr>
              <a:t>MARKETER DEBATE</a:t>
            </a:r>
          </a:p>
        </p:txBody>
      </p:sp>
      <p:pic>
        <p:nvPicPr>
          <p:cNvPr id="34" name="Picture 33" descr="A close up of a logo&#10;&#10;Description automatically generated">
            <a:extLst>
              <a:ext uri="{FF2B5EF4-FFF2-40B4-BE49-F238E27FC236}">
                <a16:creationId xmlns:a16="http://schemas.microsoft.com/office/drawing/2014/main" id="{12AB40CB-F221-4ECC-8A93-0DB0FC8313CF}"/>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662057" y="5844536"/>
            <a:ext cx="690481" cy="690481"/>
          </a:xfrm>
          <a:prstGeom prst="rect">
            <a:avLst/>
          </a:prstGeom>
        </p:spPr>
      </p:pic>
      <p:pic>
        <p:nvPicPr>
          <p:cNvPr id="35" name="Picture 34" descr="A picture containing bird&#10;&#10;Description automatically generated">
            <a:extLst>
              <a:ext uri="{FF2B5EF4-FFF2-40B4-BE49-F238E27FC236}">
                <a16:creationId xmlns:a16="http://schemas.microsoft.com/office/drawing/2014/main" id="{5A67E4F8-29F2-4E5A-857C-C6F91DCBD69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311" y="5464297"/>
            <a:ext cx="12185653" cy="69696"/>
          </a:xfrm>
          <a:prstGeom prst="rect">
            <a:avLst/>
          </a:prstGeom>
        </p:spPr>
      </p:pic>
      <p:pic>
        <p:nvPicPr>
          <p:cNvPr id="37" name="Picture 36" descr="A picture containing kite, flying, bird, water&#10;&#10;Description automatically generated">
            <a:extLst>
              <a:ext uri="{FF2B5EF4-FFF2-40B4-BE49-F238E27FC236}">
                <a16:creationId xmlns:a16="http://schemas.microsoft.com/office/drawing/2014/main" id="{86E18BCF-727D-4A0A-9DC7-FB205C81D6C3}"/>
              </a:ext>
            </a:extLst>
          </p:cNvPr>
          <p:cNvPicPr>
            <a:picLocks noChangeAspect="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39119" y="5782495"/>
            <a:ext cx="533952" cy="732875"/>
          </a:xfrm>
          <a:prstGeom prst="rect">
            <a:avLst/>
          </a:prstGeom>
        </p:spPr>
      </p:pic>
      <p:pic>
        <p:nvPicPr>
          <p:cNvPr id="38" name="Picture 37" descr="A picture containing dark, computer, sitting, lit&#10;&#10;Description automatically generated">
            <a:extLst>
              <a:ext uri="{FF2B5EF4-FFF2-40B4-BE49-F238E27FC236}">
                <a16:creationId xmlns:a16="http://schemas.microsoft.com/office/drawing/2014/main" id="{09D73CA0-D97A-4130-945F-9B5ECC786E7F}"/>
              </a:ext>
            </a:extLst>
          </p:cNvPr>
          <p:cNvPicPr>
            <a:picLocks noChangeAspect="1"/>
          </p:cNvPicPr>
          <p:nvPr/>
        </p:nvPicPr>
        <p:blipFill>
          <a:blip r:embed="rId1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034948" y="5891899"/>
            <a:ext cx="746021" cy="640971"/>
          </a:xfrm>
          <a:prstGeom prst="rect">
            <a:avLst/>
          </a:prstGeom>
        </p:spPr>
      </p:pic>
      <p:sp>
        <p:nvSpPr>
          <p:cNvPr id="39" name="TextBox 38">
            <a:extLst>
              <a:ext uri="{FF2B5EF4-FFF2-40B4-BE49-F238E27FC236}">
                <a16:creationId xmlns:a16="http://schemas.microsoft.com/office/drawing/2014/main" id="{94C87AC6-2FD2-480E-A7BE-C8D8E58A28C7}"/>
              </a:ext>
            </a:extLst>
          </p:cNvPr>
          <p:cNvSpPr txBox="1"/>
          <p:nvPr/>
        </p:nvSpPr>
        <p:spPr>
          <a:xfrm>
            <a:off x="2968204" y="5743163"/>
            <a:ext cx="1697337" cy="277664"/>
          </a:xfrm>
          <a:prstGeom prst="rect">
            <a:avLst/>
          </a:prstGeom>
          <a:noFill/>
          <a:ln>
            <a:noFill/>
          </a:ln>
        </p:spPr>
        <p:txBody>
          <a:bodyPr wrap="square" lIns="0" tIns="0" rIns="0" bIns="0" rtlCol="0" anchor="t">
            <a:noAutofit/>
          </a:bodyPr>
          <a:lstStyle/>
          <a:p>
            <a:pPr defTabSz="456879">
              <a:lnSpc>
                <a:spcPts val="2199"/>
              </a:lnSpc>
              <a:buClrTx/>
              <a:defRPr/>
            </a:pPr>
            <a:r>
              <a:rPr lang="en-US" sz="1799" b="1" kern="1200" dirty="0">
                <a:solidFill>
                  <a:srgbClr val="002060"/>
                </a:solidFill>
                <a:latin typeface="Calibri" panose="020F0502020204030204"/>
                <a:ea typeface="+mn-ea"/>
                <a:cs typeface="Gotham Book" pitchFamily="50" charset="0"/>
              </a:rPr>
              <a:t>ANALYTICS DEBATE</a:t>
            </a:r>
          </a:p>
        </p:txBody>
      </p:sp>
      <p:sp>
        <p:nvSpPr>
          <p:cNvPr id="41" name="TextBox 40">
            <a:extLst>
              <a:ext uri="{FF2B5EF4-FFF2-40B4-BE49-F238E27FC236}">
                <a16:creationId xmlns:a16="http://schemas.microsoft.com/office/drawing/2014/main" id="{C9FA1527-673C-4ABD-BBB6-286BC711F5BD}"/>
              </a:ext>
            </a:extLst>
          </p:cNvPr>
          <p:cNvSpPr txBox="1"/>
          <p:nvPr/>
        </p:nvSpPr>
        <p:spPr>
          <a:xfrm>
            <a:off x="5272153" y="5743163"/>
            <a:ext cx="1151124" cy="277664"/>
          </a:xfrm>
          <a:prstGeom prst="rect">
            <a:avLst/>
          </a:prstGeom>
          <a:noFill/>
          <a:ln>
            <a:noFill/>
          </a:ln>
        </p:spPr>
        <p:txBody>
          <a:bodyPr wrap="square" lIns="0" tIns="0" rIns="0" bIns="0" rtlCol="0" anchor="t">
            <a:noAutofit/>
          </a:bodyPr>
          <a:lstStyle/>
          <a:p>
            <a:pPr defTabSz="456879">
              <a:lnSpc>
                <a:spcPts val="2199"/>
              </a:lnSpc>
              <a:buClrTx/>
              <a:defRPr/>
            </a:pPr>
            <a:r>
              <a:rPr lang="en-US" sz="1799" b="1" kern="1200" dirty="0">
                <a:solidFill>
                  <a:srgbClr val="002060"/>
                </a:solidFill>
                <a:latin typeface="Calibri" panose="020F0502020204030204"/>
                <a:ea typeface="+mn-ea"/>
                <a:cs typeface="Gotham Book" pitchFamily="50" charset="0"/>
              </a:rPr>
              <a:t>CMO DEBATE</a:t>
            </a:r>
          </a:p>
        </p:txBody>
      </p:sp>
      <p:sp>
        <p:nvSpPr>
          <p:cNvPr id="36" name="TextBox 35">
            <a:extLst>
              <a:ext uri="{FF2B5EF4-FFF2-40B4-BE49-F238E27FC236}">
                <a16:creationId xmlns:a16="http://schemas.microsoft.com/office/drawing/2014/main" id="{C2FBD51A-2865-4D7A-AAA5-F361095986CE}"/>
              </a:ext>
            </a:extLst>
          </p:cNvPr>
          <p:cNvSpPr txBox="1"/>
          <p:nvPr/>
        </p:nvSpPr>
        <p:spPr>
          <a:xfrm>
            <a:off x="4525690" y="5344769"/>
            <a:ext cx="3136052" cy="276871"/>
          </a:xfrm>
          <a:prstGeom prst="rect">
            <a:avLst/>
          </a:prstGeom>
          <a:solidFill>
            <a:srgbClr val="EDEDED"/>
          </a:solidFill>
        </p:spPr>
        <p:txBody>
          <a:bodyPr wrap="square" lIns="0" tIns="0" rIns="0" bIns="0" rtlCol="0">
            <a:spAutoFit/>
          </a:bodyPr>
          <a:lstStyle/>
          <a:p>
            <a:pPr algn="ctr" defTabSz="913889">
              <a:buClrTx/>
              <a:defRPr/>
            </a:pPr>
            <a:r>
              <a:rPr lang="en-PH" sz="1799" b="1" kern="1200" dirty="0">
                <a:solidFill>
                  <a:srgbClr val="002060"/>
                </a:solidFill>
                <a:latin typeface="Calibri" panose="020F0502020204030204"/>
                <a:ea typeface="+mn-ea"/>
              </a:rPr>
              <a:t>FOLLOWED BY 5 PANEL DEBATES</a:t>
            </a:r>
          </a:p>
        </p:txBody>
      </p:sp>
      <p:sp>
        <p:nvSpPr>
          <p:cNvPr id="2" name="AutoShape 33" descr="Image result for Salesforce"/>
          <p:cNvSpPr>
            <a:spLocks noChangeAspect="1" noChangeArrowheads="1"/>
          </p:cNvSpPr>
          <p:nvPr/>
        </p:nvSpPr>
        <p:spPr bwMode="auto">
          <a:xfrm>
            <a:off x="158669" y="-142603"/>
            <a:ext cx="304641" cy="3046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3889" eaLnBrk="0" fontAlgn="base" hangingPunct="0">
              <a:spcBef>
                <a:spcPct val="0"/>
              </a:spcBef>
              <a:spcAft>
                <a:spcPct val="0"/>
              </a:spcAft>
              <a:buClrTx/>
            </a:pPr>
            <a:endParaRPr lang="en-US" sz="1799" kern="1200" dirty="0">
              <a:solidFill>
                <a:prstClr val="black"/>
              </a:solidFill>
              <a:latin typeface="Arial" panose="020B0604020202020204" pitchFamily="34" charset="0"/>
              <a:ea typeface="+mn-ea"/>
            </a:endParaRPr>
          </a:p>
        </p:txBody>
      </p:sp>
      <p:pic>
        <p:nvPicPr>
          <p:cNvPr id="417833" name="Picture 41" descr="Image result for google"/>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889314" y="3150657"/>
            <a:ext cx="1211597" cy="42406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BD34FB33-9209-4485-89D7-6880603774C6}"/>
              </a:ext>
            </a:extLst>
          </p:cNvPr>
          <p:cNvSpPr txBox="1"/>
          <p:nvPr/>
        </p:nvSpPr>
        <p:spPr>
          <a:xfrm>
            <a:off x="7282274" y="5749961"/>
            <a:ext cx="1802052" cy="231019"/>
          </a:xfrm>
          <a:prstGeom prst="rect">
            <a:avLst/>
          </a:prstGeom>
          <a:noFill/>
          <a:ln>
            <a:noFill/>
          </a:ln>
        </p:spPr>
        <p:txBody>
          <a:bodyPr wrap="square" lIns="0" tIns="0" rIns="0" bIns="0" rtlCol="0" anchor="t">
            <a:noAutofit/>
          </a:bodyPr>
          <a:lstStyle/>
          <a:p>
            <a:pPr defTabSz="456879">
              <a:lnSpc>
                <a:spcPts val="2199"/>
              </a:lnSpc>
              <a:buClrTx/>
              <a:defRPr/>
            </a:pPr>
            <a:r>
              <a:rPr lang="en-US" sz="1799" b="1" kern="1200" dirty="0">
                <a:solidFill>
                  <a:srgbClr val="002060"/>
                </a:solidFill>
                <a:latin typeface="Calibri" panose="020F0502020204030204"/>
                <a:ea typeface="+mn-ea"/>
                <a:cs typeface="Gotham Book" pitchFamily="50" charset="0"/>
              </a:rPr>
              <a:t>CHIEF DIGITAL OFFICER DEBATE</a:t>
            </a:r>
          </a:p>
        </p:txBody>
      </p:sp>
      <p:sp>
        <p:nvSpPr>
          <p:cNvPr id="48" name="Freeform 3044">
            <a:extLst>
              <a:ext uri="{FF2B5EF4-FFF2-40B4-BE49-F238E27FC236}">
                <a16:creationId xmlns:a16="http://schemas.microsoft.com/office/drawing/2014/main" id="{CD419BAF-6CEB-45C6-A7DF-E5D78573092A}"/>
              </a:ext>
            </a:extLst>
          </p:cNvPr>
          <p:cNvSpPr>
            <a:spLocks noEditPoints="1"/>
          </p:cNvSpPr>
          <p:nvPr/>
        </p:nvSpPr>
        <p:spPr bwMode="auto">
          <a:xfrm>
            <a:off x="9095901" y="5843223"/>
            <a:ext cx="431195" cy="577824"/>
          </a:xfrm>
          <a:custGeom>
            <a:avLst/>
            <a:gdLst/>
            <a:ahLst/>
            <a:cxnLst>
              <a:cxn ang="0">
                <a:pos x="257" y="111"/>
              </a:cxn>
              <a:cxn ang="0">
                <a:pos x="208" y="133"/>
              </a:cxn>
              <a:cxn ang="0">
                <a:pos x="230" y="182"/>
              </a:cxn>
              <a:cxn ang="0">
                <a:pos x="278" y="160"/>
              </a:cxn>
              <a:cxn ang="0">
                <a:pos x="174" y="133"/>
              </a:cxn>
              <a:cxn ang="0">
                <a:pos x="126" y="111"/>
              </a:cxn>
              <a:cxn ang="0">
                <a:pos x="104" y="160"/>
              </a:cxn>
              <a:cxn ang="0">
                <a:pos x="153" y="182"/>
              </a:cxn>
              <a:cxn ang="0">
                <a:pos x="174" y="133"/>
              </a:cxn>
              <a:cxn ang="0">
                <a:pos x="312" y="133"/>
              </a:cxn>
              <a:cxn ang="0">
                <a:pos x="334" y="182"/>
              </a:cxn>
              <a:cxn ang="0">
                <a:pos x="382" y="160"/>
              </a:cxn>
              <a:cxn ang="0">
                <a:pos x="361" y="111"/>
              </a:cxn>
              <a:cxn ang="0">
                <a:pos x="278" y="237"/>
              </a:cxn>
              <a:cxn ang="0">
                <a:pos x="230" y="215"/>
              </a:cxn>
              <a:cxn ang="0">
                <a:pos x="208" y="264"/>
              </a:cxn>
              <a:cxn ang="0">
                <a:pos x="257" y="286"/>
              </a:cxn>
              <a:cxn ang="0">
                <a:pos x="278" y="237"/>
              </a:cxn>
              <a:cxn ang="0">
                <a:pos x="153" y="215"/>
              </a:cxn>
              <a:cxn ang="0">
                <a:pos x="104" y="237"/>
              </a:cxn>
              <a:cxn ang="0">
                <a:pos x="126" y="286"/>
              </a:cxn>
              <a:cxn ang="0">
                <a:pos x="174" y="264"/>
              </a:cxn>
              <a:cxn ang="0">
                <a:pos x="257" y="319"/>
              </a:cxn>
              <a:cxn ang="0">
                <a:pos x="208" y="341"/>
              </a:cxn>
              <a:cxn ang="0">
                <a:pos x="230" y="390"/>
              </a:cxn>
              <a:cxn ang="0">
                <a:pos x="278" y="368"/>
              </a:cxn>
              <a:cxn ang="0">
                <a:pos x="257" y="319"/>
              </a:cxn>
              <a:cxn ang="0">
                <a:pos x="126" y="319"/>
              </a:cxn>
              <a:cxn ang="0">
                <a:pos x="104" y="368"/>
              </a:cxn>
              <a:cxn ang="0">
                <a:pos x="153" y="390"/>
              </a:cxn>
              <a:cxn ang="0">
                <a:pos x="174" y="341"/>
              </a:cxn>
              <a:cxn ang="0">
                <a:pos x="343" y="709"/>
              </a:cxn>
              <a:cxn ang="0">
                <a:pos x="239" y="606"/>
              </a:cxn>
              <a:cxn ang="0">
                <a:pos x="65" y="584"/>
              </a:cxn>
              <a:cxn ang="0">
                <a:pos x="87" y="65"/>
              </a:cxn>
              <a:cxn ang="0">
                <a:pos x="421" y="87"/>
              </a:cxn>
              <a:cxn ang="0">
                <a:pos x="428" y="320"/>
              </a:cxn>
              <a:cxn ang="0">
                <a:pos x="486" y="343"/>
              </a:cxn>
              <a:cxn ang="0">
                <a:pos x="399" y="0"/>
              </a:cxn>
              <a:cxn ang="0">
                <a:pos x="0" y="87"/>
              </a:cxn>
              <a:cxn ang="0">
                <a:pos x="87" y="789"/>
              </a:cxn>
              <a:cxn ang="0">
                <a:pos x="468" y="755"/>
              </a:cxn>
              <a:cxn ang="0">
                <a:pos x="343" y="709"/>
              </a:cxn>
              <a:cxn ang="0">
                <a:pos x="200" y="700"/>
              </a:cxn>
              <a:cxn ang="0">
                <a:pos x="286" y="700"/>
              </a:cxn>
              <a:cxn ang="0">
                <a:pos x="623" y="556"/>
              </a:cxn>
              <a:cxn ang="0">
                <a:pos x="623" y="434"/>
              </a:cxn>
              <a:cxn ang="0">
                <a:pos x="545" y="423"/>
              </a:cxn>
              <a:cxn ang="0">
                <a:pos x="506" y="374"/>
              </a:cxn>
              <a:cxn ang="0">
                <a:pos x="468" y="394"/>
              </a:cxn>
              <a:cxn ang="0">
                <a:pos x="390" y="384"/>
              </a:cxn>
              <a:cxn ang="0">
                <a:pos x="350" y="215"/>
              </a:cxn>
              <a:cxn ang="0">
                <a:pos x="311" y="516"/>
              </a:cxn>
              <a:cxn ang="0">
                <a:pos x="198" y="460"/>
              </a:cxn>
              <a:cxn ang="0">
                <a:pos x="359" y="677"/>
              </a:cxn>
              <a:cxn ang="0">
                <a:pos x="467" y="720"/>
              </a:cxn>
              <a:cxn ang="0">
                <a:pos x="623" y="556"/>
              </a:cxn>
            </a:cxnLst>
            <a:rect l="0" t="0" r="r" b="b"/>
            <a:pathLst>
              <a:path w="623" h="789">
                <a:moveTo>
                  <a:pt x="278" y="133"/>
                </a:moveTo>
                <a:cubicBezTo>
                  <a:pt x="278" y="121"/>
                  <a:pt x="269" y="111"/>
                  <a:pt x="257" y="111"/>
                </a:cubicBezTo>
                <a:cubicBezTo>
                  <a:pt x="230" y="111"/>
                  <a:pt x="230" y="111"/>
                  <a:pt x="230" y="111"/>
                </a:cubicBezTo>
                <a:cubicBezTo>
                  <a:pt x="218" y="111"/>
                  <a:pt x="208" y="121"/>
                  <a:pt x="208" y="133"/>
                </a:cubicBezTo>
                <a:cubicBezTo>
                  <a:pt x="208" y="160"/>
                  <a:pt x="208" y="160"/>
                  <a:pt x="208" y="160"/>
                </a:cubicBezTo>
                <a:cubicBezTo>
                  <a:pt x="208" y="172"/>
                  <a:pt x="218" y="182"/>
                  <a:pt x="230" y="182"/>
                </a:cubicBezTo>
                <a:cubicBezTo>
                  <a:pt x="257" y="182"/>
                  <a:pt x="257" y="182"/>
                  <a:pt x="257" y="182"/>
                </a:cubicBezTo>
                <a:cubicBezTo>
                  <a:pt x="269" y="182"/>
                  <a:pt x="278" y="172"/>
                  <a:pt x="278" y="160"/>
                </a:cubicBezTo>
                <a:lnTo>
                  <a:pt x="278" y="133"/>
                </a:lnTo>
                <a:close/>
                <a:moveTo>
                  <a:pt x="174" y="133"/>
                </a:moveTo>
                <a:cubicBezTo>
                  <a:pt x="174" y="121"/>
                  <a:pt x="165" y="111"/>
                  <a:pt x="153" y="111"/>
                </a:cubicBezTo>
                <a:cubicBezTo>
                  <a:pt x="126" y="111"/>
                  <a:pt x="126" y="111"/>
                  <a:pt x="126" y="111"/>
                </a:cubicBezTo>
                <a:cubicBezTo>
                  <a:pt x="114" y="111"/>
                  <a:pt x="104" y="121"/>
                  <a:pt x="104" y="133"/>
                </a:cubicBezTo>
                <a:cubicBezTo>
                  <a:pt x="104" y="160"/>
                  <a:pt x="104" y="160"/>
                  <a:pt x="104" y="160"/>
                </a:cubicBezTo>
                <a:cubicBezTo>
                  <a:pt x="104" y="172"/>
                  <a:pt x="114" y="182"/>
                  <a:pt x="126" y="182"/>
                </a:cubicBezTo>
                <a:cubicBezTo>
                  <a:pt x="153" y="182"/>
                  <a:pt x="153" y="182"/>
                  <a:pt x="153" y="182"/>
                </a:cubicBezTo>
                <a:cubicBezTo>
                  <a:pt x="165" y="182"/>
                  <a:pt x="174" y="172"/>
                  <a:pt x="174" y="160"/>
                </a:cubicBezTo>
                <a:lnTo>
                  <a:pt x="174" y="133"/>
                </a:lnTo>
                <a:close/>
                <a:moveTo>
                  <a:pt x="334" y="111"/>
                </a:moveTo>
                <a:cubicBezTo>
                  <a:pt x="322" y="111"/>
                  <a:pt x="312" y="121"/>
                  <a:pt x="312" y="133"/>
                </a:cubicBezTo>
                <a:cubicBezTo>
                  <a:pt x="312" y="160"/>
                  <a:pt x="312" y="160"/>
                  <a:pt x="312" y="160"/>
                </a:cubicBezTo>
                <a:cubicBezTo>
                  <a:pt x="312" y="172"/>
                  <a:pt x="322" y="182"/>
                  <a:pt x="334" y="182"/>
                </a:cubicBezTo>
                <a:cubicBezTo>
                  <a:pt x="361" y="182"/>
                  <a:pt x="361" y="182"/>
                  <a:pt x="361" y="182"/>
                </a:cubicBezTo>
                <a:cubicBezTo>
                  <a:pt x="373" y="182"/>
                  <a:pt x="382" y="172"/>
                  <a:pt x="382" y="160"/>
                </a:cubicBezTo>
                <a:cubicBezTo>
                  <a:pt x="382" y="133"/>
                  <a:pt x="382" y="133"/>
                  <a:pt x="382" y="133"/>
                </a:cubicBezTo>
                <a:cubicBezTo>
                  <a:pt x="382" y="121"/>
                  <a:pt x="373" y="111"/>
                  <a:pt x="361" y="111"/>
                </a:cubicBezTo>
                <a:lnTo>
                  <a:pt x="334" y="111"/>
                </a:lnTo>
                <a:close/>
                <a:moveTo>
                  <a:pt x="278" y="237"/>
                </a:moveTo>
                <a:cubicBezTo>
                  <a:pt x="278" y="225"/>
                  <a:pt x="269" y="215"/>
                  <a:pt x="257" y="215"/>
                </a:cubicBezTo>
                <a:cubicBezTo>
                  <a:pt x="230" y="215"/>
                  <a:pt x="230" y="215"/>
                  <a:pt x="230" y="215"/>
                </a:cubicBezTo>
                <a:cubicBezTo>
                  <a:pt x="218" y="215"/>
                  <a:pt x="208" y="225"/>
                  <a:pt x="208" y="237"/>
                </a:cubicBezTo>
                <a:cubicBezTo>
                  <a:pt x="208" y="264"/>
                  <a:pt x="208" y="264"/>
                  <a:pt x="208" y="264"/>
                </a:cubicBezTo>
                <a:cubicBezTo>
                  <a:pt x="208" y="276"/>
                  <a:pt x="218" y="286"/>
                  <a:pt x="230" y="286"/>
                </a:cubicBezTo>
                <a:cubicBezTo>
                  <a:pt x="257" y="286"/>
                  <a:pt x="257" y="286"/>
                  <a:pt x="257" y="286"/>
                </a:cubicBezTo>
                <a:cubicBezTo>
                  <a:pt x="269" y="286"/>
                  <a:pt x="278" y="276"/>
                  <a:pt x="278" y="264"/>
                </a:cubicBezTo>
                <a:lnTo>
                  <a:pt x="278" y="237"/>
                </a:lnTo>
                <a:close/>
                <a:moveTo>
                  <a:pt x="174" y="237"/>
                </a:moveTo>
                <a:cubicBezTo>
                  <a:pt x="174" y="225"/>
                  <a:pt x="165" y="215"/>
                  <a:pt x="153" y="215"/>
                </a:cubicBezTo>
                <a:cubicBezTo>
                  <a:pt x="126" y="215"/>
                  <a:pt x="126" y="215"/>
                  <a:pt x="126" y="215"/>
                </a:cubicBezTo>
                <a:cubicBezTo>
                  <a:pt x="114" y="215"/>
                  <a:pt x="104" y="225"/>
                  <a:pt x="104" y="237"/>
                </a:cubicBezTo>
                <a:cubicBezTo>
                  <a:pt x="104" y="264"/>
                  <a:pt x="104" y="264"/>
                  <a:pt x="104" y="264"/>
                </a:cubicBezTo>
                <a:cubicBezTo>
                  <a:pt x="104" y="276"/>
                  <a:pt x="114" y="286"/>
                  <a:pt x="126" y="286"/>
                </a:cubicBezTo>
                <a:cubicBezTo>
                  <a:pt x="153" y="286"/>
                  <a:pt x="153" y="286"/>
                  <a:pt x="153" y="286"/>
                </a:cubicBezTo>
                <a:cubicBezTo>
                  <a:pt x="165" y="286"/>
                  <a:pt x="174" y="276"/>
                  <a:pt x="174" y="264"/>
                </a:cubicBezTo>
                <a:lnTo>
                  <a:pt x="174" y="237"/>
                </a:lnTo>
                <a:close/>
                <a:moveTo>
                  <a:pt x="257" y="319"/>
                </a:moveTo>
                <a:cubicBezTo>
                  <a:pt x="230" y="319"/>
                  <a:pt x="230" y="319"/>
                  <a:pt x="230" y="319"/>
                </a:cubicBezTo>
                <a:cubicBezTo>
                  <a:pt x="218" y="319"/>
                  <a:pt x="208" y="329"/>
                  <a:pt x="208" y="341"/>
                </a:cubicBezTo>
                <a:cubicBezTo>
                  <a:pt x="208" y="368"/>
                  <a:pt x="208" y="368"/>
                  <a:pt x="208" y="368"/>
                </a:cubicBezTo>
                <a:cubicBezTo>
                  <a:pt x="208" y="380"/>
                  <a:pt x="218" y="390"/>
                  <a:pt x="230" y="390"/>
                </a:cubicBezTo>
                <a:cubicBezTo>
                  <a:pt x="257" y="390"/>
                  <a:pt x="257" y="390"/>
                  <a:pt x="257" y="390"/>
                </a:cubicBezTo>
                <a:cubicBezTo>
                  <a:pt x="269" y="390"/>
                  <a:pt x="278" y="380"/>
                  <a:pt x="278" y="368"/>
                </a:cubicBezTo>
                <a:cubicBezTo>
                  <a:pt x="278" y="341"/>
                  <a:pt x="278" y="341"/>
                  <a:pt x="278" y="341"/>
                </a:cubicBezTo>
                <a:cubicBezTo>
                  <a:pt x="278" y="329"/>
                  <a:pt x="269" y="319"/>
                  <a:pt x="257" y="319"/>
                </a:cubicBezTo>
                <a:close/>
                <a:moveTo>
                  <a:pt x="153" y="319"/>
                </a:moveTo>
                <a:cubicBezTo>
                  <a:pt x="126" y="319"/>
                  <a:pt x="126" y="319"/>
                  <a:pt x="126" y="319"/>
                </a:cubicBezTo>
                <a:cubicBezTo>
                  <a:pt x="114" y="319"/>
                  <a:pt x="104" y="329"/>
                  <a:pt x="104" y="341"/>
                </a:cubicBezTo>
                <a:cubicBezTo>
                  <a:pt x="104" y="368"/>
                  <a:pt x="104" y="368"/>
                  <a:pt x="104" y="368"/>
                </a:cubicBezTo>
                <a:cubicBezTo>
                  <a:pt x="104" y="380"/>
                  <a:pt x="114" y="390"/>
                  <a:pt x="126" y="390"/>
                </a:cubicBezTo>
                <a:cubicBezTo>
                  <a:pt x="153" y="390"/>
                  <a:pt x="153" y="390"/>
                  <a:pt x="153" y="390"/>
                </a:cubicBezTo>
                <a:cubicBezTo>
                  <a:pt x="165" y="390"/>
                  <a:pt x="174" y="380"/>
                  <a:pt x="174" y="368"/>
                </a:cubicBezTo>
                <a:cubicBezTo>
                  <a:pt x="174" y="341"/>
                  <a:pt x="174" y="341"/>
                  <a:pt x="174" y="341"/>
                </a:cubicBezTo>
                <a:cubicBezTo>
                  <a:pt x="174" y="329"/>
                  <a:pt x="165" y="319"/>
                  <a:pt x="153" y="319"/>
                </a:cubicBezTo>
                <a:close/>
                <a:moveTo>
                  <a:pt x="343" y="709"/>
                </a:moveTo>
                <a:cubicBezTo>
                  <a:pt x="341" y="707"/>
                  <a:pt x="338" y="705"/>
                  <a:pt x="335" y="702"/>
                </a:cubicBezTo>
                <a:cubicBezTo>
                  <a:pt x="239" y="606"/>
                  <a:pt x="239" y="606"/>
                  <a:pt x="239" y="606"/>
                </a:cubicBezTo>
                <a:cubicBezTo>
                  <a:pt x="87" y="606"/>
                  <a:pt x="87" y="606"/>
                  <a:pt x="87" y="606"/>
                </a:cubicBezTo>
                <a:cubicBezTo>
                  <a:pt x="75" y="606"/>
                  <a:pt x="65" y="596"/>
                  <a:pt x="65" y="584"/>
                </a:cubicBezTo>
                <a:cubicBezTo>
                  <a:pt x="65" y="87"/>
                  <a:pt x="65" y="87"/>
                  <a:pt x="65" y="87"/>
                </a:cubicBezTo>
                <a:cubicBezTo>
                  <a:pt x="65" y="75"/>
                  <a:pt x="75" y="65"/>
                  <a:pt x="87" y="65"/>
                </a:cubicBezTo>
                <a:cubicBezTo>
                  <a:pt x="399" y="65"/>
                  <a:pt x="399" y="65"/>
                  <a:pt x="399" y="65"/>
                </a:cubicBezTo>
                <a:cubicBezTo>
                  <a:pt x="411" y="65"/>
                  <a:pt x="421" y="75"/>
                  <a:pt x="421" y="87"/>
                </a:cubicBezTo>
                <a:cubicBezTo>
                  <a:pt x="421" y="320"/>
                  <a:pt x="421" y="320"/>
                  <a:pt x="421" y="320"/>
                </a:cubicBezTo>
                <a:cubicBezTo>
                  <a:pt x="423" y="320"/>
                  <a:pt x="425" y="320"/>
                  <a:pt x="428" y="320"/>
                </a:cubicBezTo>
                <a:cubicBezTo>
                  <a:pt x="449" y="320"/>
                  <a:pt x="469" y="329"/>
                  <a:pt x="482" y="344"/>
                </a:cubicBezTo>
                <a:cubicBezTo>
                  <a:pt x="483" y="343"/>
                  <a:pt x="485" y="343"/>
                  <a:pt x="486" y="343"/>
                </a:cubicBezTo>
                <a:cubicBezTo>
                  <a:pt x="486" y="87"/>
                  <a:pt x="486" y="87"/>
                  <a:pt x="486" y="87"/>
                </a:cubicBezTo>
                <a:cubicBezTo>
                  <a:pt x="486" y="39"/>
                  <a:pt x="447" y="0"/>
                  <a:pt x="399" y="0"/>
                </a:cubicBezTo>
                <a:cubicBezTo>
                  <a:pt x="87" y="0"/>
                  <a:pt x="87" y="0"/>
                  <a:pt x="87" y="0"/>
                </a:cubicBezTo>
                <a:cubicBezTo>
                  <a:pt x="39" y="0"/>
                  <a:pt x="0" y="39"/>
                  <a:pt x="0" y="87"/>
                </a:cubicBezTo>
                <a:cubicBezTo>
                  <a:pt x="0" y="702"/>
                  <a:pt x="0" y="702"/>
                  <a:pt x="0" y="702"/>
                </a:cubicBezTo>
                <a:cubicBezTo>
                  <a:pt x="0" y="750"/>
                  <a:pt x="39" y="789"/>
                  <a:pt x="87" y="789"/>
                </a:cubicBezTo>
                <a:cubicBezTo>
                  <a:pt x="399" y="789"/>
                  <a:pt x="399" y="789"/>
                  <a:pt x="399" y="789"/>
                </a:cubicBezTo>
                <a:cubicBezTo>
                  <a:pt x="427" y="789"/>
                  <a:pt x="452" y="775"/>
                  <a:pt x="468" y="755"/>
                </a:cubicBezTo>
                <a:cubicBezTo>
                  <a:pt x="468" y="755"/>
                  <a:pt x="467" y="755"/>
                  <a:pt x="467" y="755"/>
                </a:cubicBezTo>
                <a:cubicBezTo>
                  <a:pt x="420" y="755"/>
                  <a:pt x="377" y="737"/>
                  <a:pt x="343" y="709"/>
                </a:cubicBezTo>
                <a:close/>
                <a:moveTo>
                  <a:pt x="243" y="743"/>
                </a:moveTo>
                <a:cubicBezTo>
                  <a:pt x="219" y="743"/>
                  <a:pt x="200" y="724"/>
                  <a:pt x="200" y="700"/>
                </a:cubicBezTo>
                <a:cubicBezTo>
                  <a:pt x="200" y="677"/>
                  <a:pt x="219" y="657"/>
                  <a:pt x="243" y="657"/>
                </a:cubicBezTo>
                <a:cubicBezTo>
                  <a:pt x="267" y="657"/>
                  <a:pt x="286" y="677"/>
                  <a:pt x="286" y="700"/>
                </a:cubicBezTo>
                <a:cubicBezTo>
                  <a:pt x="286" y="724"/>
                  <a:pt x="267" y="743"/>
                  <a:pt x="243" y="743"/>
                </a:cubicBezTo>
                <a:close/>
                <a:moveTo>
                  <a:pt x="623" y="556"/>
                </a:moveTo>
                <a:cubicBezTo>
                  <a:pt x="623" y="555"/>
                  <a:pt x="623" y="554"/>
                  <a:pt x="623" y="553"/>
                </a:cubicBezTo>
                <a:cubicBezTo>
                  <a:pt x="623" y="434"/>
                  <a:pt x="623" y="434"/>
                  <a:pt x="623" y="434"/>
                </a:cubicBezTo>
                <a:cubicBezTo>
                  <a:pt x="623" y="412"/>
                  <a:pt x="605" y="394"/>
                  <a:pt x="583" y="394"/>
                </a:cubicBezTo>
                <a:cubicBezTo>
                  <a:pt x="565" y="394"/>
                  <a:pt x="550" y="406"/>
                  <a:pt x="545" y="423"/>
                </a:cubicBezTo>
                <a:cubicBezTo>
                  <a:pt x="545" y="414"/>
                  <a:pt x="545" y="414"/>
                  <a:pt x="545" y="414"/>
                </a:cubicBezTo>
                <a:cubicBezTo>
                  <a:pt x="545" y="392"/>
                  <a:pt x="528" y="374"/>
                  <a:pt x="506" y="374"/>
                </a:cubicBezTo>
                <a:cubicBezTo>
                  <a:pt x="487" y="374"/>
                  <a:pt x="472" y="387"/>
                  <a:pt x="468" y="403"/>
                </a:cubicBezTo>
                <a:cubicBezTo>
                  <a:pt x="468" y="394"/>
                  <a:pt x="468" y="394"/>
                  <a:pt x="468" y="394"/>
                </a:cubicBezTo>
                <a:cubicBezTo>
                  <a:pt x="468" y="372"/>
                  <a:pt x="450" y="354"/>
                  <a:pt x="428" y="354"/>
                </a:cubicBezTo>
                <a:cubicBezTo>
                  <a:pt x="410" y="354"/>
                  <a:pt x="394" y="367"/>
                  <a:pt x="390" y="384"/>
                </a:cubicBezTo>
                <a:cubicBezTo>
                  <a:pt x="390" y="255"/>
                  <a:pt x="390" y="255"/>
                  <a:pt x="390" y="255"/>
                </a:cubicBezTo>
                <a:cubicBezTo>
                  <a:pt x="390" y="233"/>
                  <a:pt x="372" y="215"/>
                  <a:pt x="350" y="215"/>
                </a:cubicBezTo>
                <a:cubicBezTo>
                  <a:pt x="328" y="215"/>
                  <a:pt x="311" y="233"/>
                  <a:pt x="311" y="255"/>
                </a:cubicBezTo>
                <a:cubicBezTo>
                  <a:pt x="311" y="516"/>
                  <a:pt x="311" y="516"/>
                  <a:pt x="311" y="516"/>
                </a:cubicBezTo>
                <a:cubicBezTo>
                  <a:pt x="254" y="460"/>
                  <a:pt x="254" y="460"/>
                  <a:pt x="254" y="460"/>
                </a:cubicBezTo>
                <a:cubicBezTo>
                  <a:pt x="238" y="444"/>
                  <a:pt x="213" y="444"/>
                  <a:pt x="198" y="460"/>
                </a:cubicBezTo>
                <a:cubicBezTo>
                  <a:pt x="182" y="475"/>
                  <a:pt x="182" y="500"/>
                  <a:pt x="198" y="516"/>
                </a:cubicBezTo>
                <a:cubicBezTo>
                  <a:pt x="359" y="677"/>
                  <a:pt x="359" y="677"/>
                  <a:pt x="359" y="677"/>
                </a:cubicBezTo>
                <a:cubicBezTo>
                  <a:pt x="361" y="679"/>
                  <a:pt x="364" y="681"/>
                  <a:pt x="366" y="683"/>
                </a:cubicBezTo>
                <a:cubicBezTo>
                  <a:pt x="393" y="706"/>
                  <a:pt x="428" y="720"/>
                  <a:pt x="467" y="720"/>
                </a:cubicBezTo>
                <a:cubicBezTo>
                  <a:pt x="553" y="720"/>
                  <a:pt x="623" y="650"/>
                  <a:pt x="623" y="564"/>
                </a:cubicBezTo>
                <a:cubicBezTo>
                  <a:pt x="623" y="561"/>
                  <a:pt x="623" y="559"/>
                  <a:pt x="623" y="556"/>
                </a:cubicBezTo>
                <a:close/>
              </a:path>
            </a:pathLst>
          </a:custGeom>
          <a:solidFill>
            <a:srgbClr val="005298"/>
          </a:solidFill>
          <a:ln w="9525">
            <a:noFill/>
            <a:round/>
            <a:headEnd/>
            <a:tailEnd/>
          </a:ln>
        </p:spPr>
        <p:txBody>
          <a:bodyPr vert="horz" wrap="square" lIns="80105" tIns="40053" rIns="80105" bIns="40053" numCol="1" anchor="t" anchorCtr="0" compatLnSpc="1">
            <a:prstTxWarp prst="textNoShape">
              <a:avLst/>
            </a:prstTxWarp>
          </a:bodyPr>
          <a:lstStyle/>
          <a:p>
            <a:pPr defTabSz="913889" eaLnBrk="0" fontAlgn="base" hangingPunct="0">
              <a:spcBef>
                <a:spcPct val="0"/>
              </a:spcBef>
              <a:spcAft>
                <a:spcPct val="0"/>
              </a:spcAft>
              <a:buClrTx/>
            </a:pPr>
            <a:endParaRPr lang="en-US" sz="1799" kern="1200" dirty="0">
              <a:solidFill>
                <a:prstClr val="black"/>
              </a:solidFill>
              <a:latin typeface="Arial" panose="020B0604020202020204" pitchFamily="34" charset="0"/>
              <a:ea typeface="+mn-ea"/>
            </a:endParaRPr>
          </a:p>
        </p:txBody>
      </p:sp>
      <p:sp>
        <p:nvSpPr>
          <p:cNvPr id="55" name="Rectangle 54">
            <a:extLst>
              <a:ext uri="{FF2B5EF4-FFF2-40B4-BE49-F238E27FC236}">
                <a16:creationId xmlns:a16="http://schemas.microsoft.com/office/drawing/2014/main" id="{B5042C45-F3A9-419C-AEED-F4006A2F2608}"/>
              </a:ext>
            </a:extLst>
          </p:cNvPr>
          <p:cNvSpPr/>
          <p:nvPr/>
        </p:nvSpPr>
        <p:spPr>
          <a:xfrm>
            <a:off x="8873030" y="3574716"/>
            <a:ext cx="2447097" cy="646635"/>
          </a:xfrm>
          <a:prstGeom prst="rect">
            <a:avLst/>
          </a:prstGeom>
          <a:noFill/>
          <a:ln>
            <a:noFill/>
          </a:ln>
        </p:spPr>
        <p:txBody>
          <a:bodyPr wrap="square" lIns="0" tIns="0" rIns="0" bIns="0" rtlCol="0" anchor="t">
            <a:noAutofit/>
          </a:bodyPr>
          <a:lstStyle/>
          <a:p>
            <a:pPr algn="ctr" defTabSz="456879">
              <a:lnSpc>
                <a:spcPts val="2199"/>
              </a:lnSpc>
              <a:buClrTx/>
            </a:pPr>
            <a:r>
              <a:rPr lang="en-US" sz="1599" b="1" kern="1200" dirty="0">
                <a:solidFill>
                  <a:srgbClr val="002060"/>
                </a:solidFill>
                <a:latin typeface="Calibri" panose="020F0502020204030204"/>
                <a:ea typeface="+mn-ea"/>
              </a:rPr>
              <a:t>ID5</a:t>
            </a:r>
            <a:br>
              <a:rPr lang="en-US" sz="1599" b="1" kern="1200" dirty="0">
                <a:solidFill>
                  <a:srgbClr val="002060"/>
                </a:solidFill>
                <a:latin typeface="Calibri" panose="020F0502020204030204"/>
                <a:ea typeface="+mn-ea"/>
              </a:rPr>
            </a:br>
            <a:r>
              <a:rPr lang="en-US" sz="1599" b="1" kern="1200" dirty="0">
                <a:solidFill>
                  <a:srgbClr val="002060"/>
                </a:solidFill>
                <a:latin typeface="Calibri" panose="020F0502020204030204"/>
                <a:ea typeface="+mn-ea"/>
              </a:rPr>
              <a:t> Universal ID</a:t>
            </a:r>
          </a:p>
        </p:txBody>
      </p:sp>
      <p:pic>
        <p:nvPicPr>
          <p:cNvPr id="43" name="Picture 42" descr="A picture containing drawing&#10;&#10;Description automatically generated">
            <a:extLst>
              <a:ext uri="{FF2B5EF4-FFF2-40B4-BE49-F238E27FC236}">
                <a16:creationId xmlns:a16="http://schemas.microsoft.com/office/drawing/2014/main" id="{EAFF9094-63EA-4AFB-9E67-47F5F148C1F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49598" y="3119300"/>
            <a:ext cx="1000249" cy="340345"/>
          </a:xfrm>
          <a:prstGeom prst="rect">
            <a:avLst/>
          </a:prstGeom>
        </p:spPr>
      </p:pic>
      <p:pic>
        <p:nvPicPr>
          <p:cNvPr id="46" name="Picture 23" descr="ID5 :: Building a Universal ID for Digital Advertisi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537641" y="3157573"/>
            <a:ext cx="991712" cy="3692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42F2478-2281-433E-8786-1871F4C39301}"/>
              </a:ext>
            </a:extLst>
          </p:cNvPr>
          <p:cNvSpPr/>
          <p:nvPr/>
        </p:nvSpPr>
        <p:spPr>
          <a:xfrm>
            <a:off x="1371649" y="3700153"/>
            <a:ext cx="1174711" cy="928616"/>
          </a:xfrm>
          <a:prstGeom prst="rect">
            <a:avLst/>
          </a:prstGeom>
          <a:noFill/>
          <a:ln>
            <a:noFill/>
          </a:ln>
        </p:spPr>
        <p:txBody>
          <a:bodyPr wrap="square" lIns="0" tIns="0" rIns="0" bIns="0" rtlCol="0" anchor="t">
            <a:noAutofit/>
          </a:bodyPr>
          <a:lstStyle/>
          <a:p>
            <a:pPr algn="ctr" defTabSz="456879">
              <a:lnSpc>
                <a:spcPts val="2199"/>
              </a:lnSpc>
              <a:buClrTx/>
            </a:pPr>
            <a:r>
              <a:rPr lang="en-US" sz="1599" b="1" kern="1200" dirty="0">
                <a:solidFill>
                  <a:srgbClr val="002060"/>
                </a:solidFill>
                <a:latin typeface="Calibri" panose="020F0502020204030204"/>
                <a:ea typeface="+mn-ea"/>
              </a:rPr>
              <a:t>Verizon </a:t>
            </a:r>
            <a:br>
              <a:rPr lang="en-US" sz="1599" b="1" kern="1200" dirty="0">
                <a:solidFill>
                  <a:srgbClr val="002060"/>
                </a:solidFill>
                <a:latin typeface="Calibri" panose="020F0502020204030204"/>
                <a:ea typeface="+mn-ea"/>
              </a:rPr>
            </a:br>
            <a:r>
              <a:rPr lang="en-US" sz="1599" b="1" kern="1200" dirty="0">
                <a:solidFill>
                  <a:srgbClr val="002060"/>
                </a:solidFill>
                <a:latin typeface="Calibri" panose="020F0502020204030204"/>
                <a:ea typeface="+mn-ea"/>
              </a:rPr>
              <a:t>Media </a:t>
            </a:r>
            <a:br>
              <a:rPr lang="en-US" sz="1599" b="1" kern="1200" dirty="0">
                <a:solidFill>
                  <a:srgbClr val="002060"/>
                </a:solidFill>
                <a:latin typeface="Calibri" panose="020F0502020204030204"/>
                <a:ea typeface="+mn-ea"/>
              </a:rPr>
            </a:br>
            <a:r>
              <a:rPr lang="en-US" sz="1599" b="1" kern="1200" dirty="0">
                <a:solidFill>
                  <a:srgbClr val="002060"/>
                </a:solidFill>
                <a:latin typeface="Calibri" panose="020F0502020204030204"/>
                <a:ea typeface="+mn-ea"/>
              </a:rPr>
              <a:t>ConnectID</a:t>
            </a:r>
          </a:p>
        </p:txBody>
      </p:sp>
      <p:sp>
        <p:nvSpPr>
          <p:cNvPr id="49" name="Rectangle 48">
            <a:extLst>
              <a:ext uri="{FF2B5EF4-FFF2-40B4-BE49-F238E27FC236}">
                <a16:creationId xmlns:a16="http://schemas.microsoft.com/office/drawing/2014/main" id="{63B7E9A4-CD69-4494-9B74-6388A210FF58}"/>
              </a:ext>
            </a:extLst>
          </p:cNvPr>
          <p:cNvSpPr/>
          <p:nvPr/>
        </p:nvSpPr>
        <p:spPr>
          <a:xfrm>
            <a:off x="4293706" y="3671811"/>
            <a:ext cx="990461" cy="646635"/>
          </a:xfrm>
          <a:prstGeom prst="rect">
            <a:avLst/>
          </a:prstGeom>
          <a:noFill/>
          <a:ln>
            <a:noFill/>
          </a:ln>
        </p:spPr>
        <p:txBody>
          <a:bodyPr wrap="square" lIns="0" tIns="0" rIns="0" bIns="0" rtlCol="0" anchor="t">
            <a:noAutofit/>
          </a:bodyPr>
          <a:lstStyle/>
          <a:p>
            <a:pPr algn="ctr" defTabSz="456879">
              <a:lnSpc>
                <a:spcPts val="2199"/>
              </a:lnSpc>
              <a:buClrTx/>
            </a:pPr>
            <a:r>
              <a:rPr lang="en-US" sz="1599" b="1" kern="1200" dirty="0">
                <a:solidFill>
                  <a:srgbClr val="002060"/>
                </a:solidFill>
                <a:latin typeface="Calibri" panose="020F0502020204030204"/>
                <a:ea typeface="+mn-ea"/>
              </a:rPr>
              <a:t>Neustar </a:t>
            </a:r>
            <a:br>
              <a:rPr lang="en-US" sz="1599" b="1" kern="1200" dirty="0">
                <a:solidFill>
                  <a:srgbClr val="002060"/>
                </a:solidFill>
                <a:latin typeface="Calibri" panose="020F0502020204030204"/>
                <a:ea typeface="+mn-ea"/>
              </a:rPr>
            </a:br>
            <a:r>
              <a:rPr lang="en-US" sz="1599" b="1" kern="1200" dirty="0">
                <a:solidFill>
                  <a:srgbClr val="002060"/>
                </a:solidFill>
                <a:latin typeface="Calibri" panose="020F0502020204030204"/>
                <a:ea typeface="+mn-ea"/>
              </a:rPr>
              <a:t>Fabrick</a:t>
            </a:r>
          </a:p>
        </p:txBody>
      </p:sp>
      <p:pic>
        <p:nvPicPr>
          <p:cNvPr id="52" name="Picture 48">
            <a:extLst>
              <a:ext uri="{FF2B5EF4-FFF2-40B4-BE49-F238E27FC236}">
                <a16:creationId xmlns:a16="http://schemas.microsoft.com/office/drawing/2014/main" id="{8D119046-A342-48C6-9DD7-D1BAA871C118}"/>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467687" y="3038888"/>
            <a:ext cx="1267413" cy="825765"/>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3FCE4057-D777-4731-A542-F3E7E606820C}"/>
              </a:ext>
            </a:extLst>
          </p:cNvPr>
          <p:cNvSpPr/>
          <p:nvPr/>
        </p:nvSpPr>
        <p:spPr>
          <a:xfrm>
            <a:off x="2600339" y="3563821"/>
            <a:ext cx="1598900" cy="928616"/>
          </a:xfrm>
          <a:prstGeom prst="rect">
            <a:avLst/>
          </a:prstGeom>
          <a:noFill/>
          <a:ln>
            <a:noFill/>
          </a:ln>
        </p:spPr>
        <p:txBody>
          <a:bodyPr wrap="square" lIns="0" tIns="0" rIns="0" bIns="0" rtlCol="0" anchor="t">
            <a:noAutofit/>
          </a:bodyPr>
          <a:lstStyle/>
          <a:p>
            <a:pPr algn="ctr" defTabSz="456879">
              <a:lnSpc>
                <a:spcPts val="2199"/>
              </a:lnSpc>
              <a:buClrTx/>
            </a:pPr>
            <a:r>
              <a:rPr lang="en-US" sz="1599" b="1" kern="1200" dirty="0">
                <a:solidFill>
                  <a:srgbClr val="002060"/>
                </a:solidFill>
                <a:latin typeface="Calibri" panose="020F0502020204030204"/>
                <a:ea typeface="+mn-ea"/>
              </a:rPr>
              <a:t>Authenticated </a:t>
            </a:r>
            <a:br>
              <a:rPr lang="en-US" sz="1599" b="1" kern="1200" dirty="0">
                <a:solidFill>
                  <a:srgbClr val="002060"/>
                </a:solidFill>
                <a:latin typeface="Calibri" panose="020F0502020204030204"/>
                <a:ea typeface="+mn-ea"/>
              </a:rPr>
            </a:br>
            <a:r>
              <a:rPr lang="en-US" sz="1599" b="1" kern="1200" dirty="0">
                <a:solidFill>
                  <a:srgbClr val="002060"/>
                </a:solidFill>
                <a:latin typeface="Calibri" panose="020F0502020204030204"/>
                <a:ea typeface="+mn-ea"/>
              </a:rPr>
              <a:t>Traffic </a:t>
            </a:r>
            <a:br>
              <a:rPr lang="en-US" sz="1599" b="1" kern="1200" dirty="0">
                <a:solidFill>
                  <a:srgbClr val="002060"/>
                </a:solidFill>
                <a:latin typeface="Calibri" panose="020F0502020204030204"/>
                <a:ea typeface="+mn-ea"/>
              </a:rPr>
            </a:br>
            <a:r>
              <a:rPr lang="en-US" sz="1599" b="1" kern="1200" dirty="0">
                <a:solidFill>
                  <a:srgbClr val="002060"/>
                </a:solidFill>
                <a:latin typeface="Calibri" panose="020F0502020204030204"/>
                <a:ea typeface="+mn-ea"/>
              </a:rPr>
              <a:t>Solution (ATS)</a:t>
            </a:r>
          </a:p>
        </p:txBody>
      </p:sp>
      <p:sp>
        <p:nvSpPr>
          <p:cNvPr id="56" name="Rectangle 55">
            <a:extLst>
              <a:ext uri="{FF2B5EF4-FFF2-40B4-BE49-F238E27FC236}">
                <a16:creationId xmlns:a16="http://schemas.microsoft.com/office/drawing/2014/main" id="{BD0F107A-A9EE-47A1-A02F-844EEAAD3D48}"/>
              </a:ext>
            </a:extLst>
          </p:cNvPr>
          <p:cNvSpPr/>
          <p:nvPr/>
        </p:nvSpPr>
        <p:spPr>
          <a:xfrm>
            <a:off x="156728" y="3694892"/>
            <a:ext cx="961557" cy="646635"/>
          </a:xfrm>
          <a:prstGeom prst="rect">
            <a:avLst/>
          </a:prstGeom>
          <a:noFill/>
          <a:ln>
            <a:noFill/>
          </a:ln>
        </p:spPr>
        <p:txBody>
          <a:bodyPr wrap="square" lIns="0" tIns="0" rIns="0" bIns="0" rtlCol="0" anchor="t">
            <a:noAutofit/>
          </a:bodyPr>
          <a:lstStyle/>
          <a:p>
            <a:pPr algn="ctr" defTabSz="456879">
              <a:lnSpc>
                <a:spcPts val="2199"/>
              </a:lnSpc>
              <a:buClrTx/>
            </a:pPr>
            <a:r>
              <a:rPr lang="en-US" sz="1599" b="1" kern="1200" dirty="0">
                <a:solidFill>
                  <a:srgbClr val="002060"/>
                </a:solidFill>
                <a:latin typeface="Calibri" panose="020F0502020204030204"/>
                <a:ea typeface="+mn-ea"/>
              </a:rPr>
              <a:t>Epsilon </a:t>
            </a:r>
          </a:p>
          <a:p>
            <a:pPr algn="ctr" defTabSz="456879">
              <a:lnSpc>
                <a:spcPts val="2199"/>
              </a:lnSpc>
              <a:buClrTx/>
            </a:pPr>
            <a:r>
              <a:rPr lang="en-US" sz="1599" b="1" kern="1200" dirty="0">
                <a:solidFill>
                  <a:srgbClr val="002060"/>
                </a:solidFill>
                <a:latin typeface="Calibri" panose="020F0502020204030204"/>
                <a:ea typeface="+mn-ea"/>
              </a:rPr>
              <a:t>CORE ID</a:t>
            </a:r>
          </a:p>
        </p:txBody>
      </p:sp>
      <p:sp>
        <p:nvSpPr>
          <p:cNvPr id="57" name="Rectangle 56">
            <a:extLst>
              <a:ext uri="{FF2B5EF4-FFF2-40B4-BE49-F238E27FC236}">
                <a16:creationId xmlns:a16="http://schemas.microsoft.com/office/drawing/2014/main" id="{F72522D3-9E70-4357-9FBF-E0A4E0316E3A}"/>
              </a:ext>
            </a:extLst>
          </p:cNvPr>
          <p:cNvSpPr/>
          <p:nvPr/>
        </p:nvSpPr>
        <p:spPr>
          <a:xfrm>
            <a:off x="6295229" y="3572940"/>
            <a:ext cx="2447097" cy="364653"/>
          </a:xfrm>
          <a:prstGeom prst="rect">
            <a:avLst/>
          </a:prstGeom>
          <a:noFill/>
          <a:ln>
            <a:noFill/>
          </a:ln>
        </p:spPr>
        <p:txBody>
          <a:bodyPr wrap="square" lIns="0" tIns="0" rIns="0" bIns="0" rtlCol="0" anchor="t">
            <a:noAutofit/>
          </a:bodyPr>
          <a:lstStyle/>
          <a:p>
            <a:pPr algn="ctr" defTabSz="456879">
              <a:lnSpc>
                <a:spcPts val="2199"/>
              </a:lnSpc>
              <a:buClrTx/>
            </a:pPr>
            <a:r>
              <a:rPr lang="en-US" sz="1599" b="1" kern="1200" dirty="0">
                <a:solidFill>
                  <a:srgbClr val="002060"/>
                </a:solidFill>
                <a:latin typeface="Calibri" panose="020F0502020204030204"/>
                <a:ea typeface="+mn-ea"/>
              </a:rPr>
              <a:t>FLoC</a:t>
            </a:r>
          </a:p>
        </p:txBody>
      </p:sp>
      <p:sp>
        <p:nvSpPr>
          <p:cNvPr id="62" name="TextBox 61">
            <a:extLst>
              <a:ext uri="{FF2B5EF4-FFF2-40B4-BE49-F238E27FC236}">
                <a16:creationId xmlns:a16="http://schemas.microsoft.com/office/drawing/2014/main" id="{CC2D7D1C-0242-0C45-B3CA-4DF30C144B5B}"/>
              </a:ext>
            </a:extLst>
          </p:cNvPr>
          <p:cNvSpPr txBox="1"/>
          <p:nvPr/>
        </p:nvSpPr>
        <p:spPr>
          <a:xfrm>
            <a:off x="7099262" y="288950"/>
            <a:ext cx="913924" cy="913924"/>
          </a:xfrm>
          <a:prstGeom prst="rect">
            <a:avLst/>
          </a:prstGeom>
        </p:spPr>
        <p:txBody>
          <a:bodyPr wrap="none" rtlCol="0">
            <a:noAutofit/>
          </a:bodyPr>
          <a:lstStyle/>
          <a:p>
            <a:pPr marL="456945" indent="-456945" defTabSz="913889" eaLnBrk="0" fontAlgn="base" hangingPunct="0">
              <a:spcBef>
                <a:spcPts val="587"/>
              </a:spcBef>
              <a:spcAft>
                <a:spcPct val="0"/>
              </a:spcAft>
              <a:buClrTx/>
              <a:buSzPct val="100000"/>
              <a:buBlip>
                <a:blip r:embed="rId17"/>
              </a:buBlip>
            </a:pPr>
            <a:endParaRPr lang="en-US" sz="2799" kern="1200" dirty="0">
              <a:solidFill>
                <a:srgbClr val="E7E6E6">
                  <a:lumMod val="75000"/>
                </a:srgbClr>
              </a:solidFill>
              <a:latin typeface="Arial" panose="020B0604020202020204" pitchFamily="34" charset="0"/>
              <a:ea typeface="+mn-ea"/>
            </a:endParaRPr>
          </a:p>
        </p:txBody>
      </p:sp>
      <p:pic>
        <p:nvPicPr>
          <p:cNvPr id="60" name="Picture 59" descr="A picture containing drawing&#10;&#10;Description automatically generated">
            <a:extLst>
              <a:ext uri="{FF2B5EF4-FFF2-40B4-BE49-F238E27FC236}">
                <a16:creationId xmlns:a16="http://schemas.microsoft.com/office/drawing/2014/main" id="{1020EE46-4D52-4C51-97B3-731A33135E3B}"/>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86452" y="238756"/>
            <a:ext cx="7131131" cy="977011"/>
          </a:xfrm>
          <a:prstGeom prst="rect">
            <a:avLst/>
          </a:prstGeom>
        </p:spPr>
      </p:pic>
      <p:sp>
        <p:nvSpPr>
          <p:cNvPr id="66" name="Rectangle 65">
            <a:extLst>
              <a:ext uri="{FF2B5EF4-FFF2-40B4-BE49-F238E27FC236}">
                <a16:creationId xmlns:a16="http://schemas.microsoft.com/office/drawing/2014/main" id="{D408AFBC-218D-417F-9131-B3F949839120}"/>
              </a:ext>
            </a:extLst>
          </p:cNvPr>
          <p:cNvSpPr/>
          <p:nvPr/>
        </p:nvSpPr>
        <p:spPr>
          <a:xfrm>
            <a:off x="2087482" y="815766"/>
            <a:ext cx="5769721" cy="341567"/>
          </a:xfrm>
          <a:prstGeom prst="rect">
            <a:avLst/>
          </a:prstGeom>
          <a:solidFill>
            <a:srgbClr val="48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889" eaLnBrk="0" fontAlgn="base" hangingPunct="0">
              <a:spcBef>
                <a:spcPct val="0"/>
              </a:spcBef>
              <a:spcAft>
                <a:spcPct val="0"/>
              </a:spcAft>
              <a:buClrTx/>
            </a:pPr>
            <a:r>
              <a:rPr lang="en-US" sz="1799" b="1" kern="1200" dirty="0">
                <a:solidFill>
                  <a:prstClr val="white"/>
                </a:solidFill>
                <a:latin typeface="Calibri" panose="020F0502020204030204"/>
              </a:rPr>
              <a:t>THE GREAT IDENTIFIER DEBATES</a:t>
            </a:r>
          </a:p>
        </p:txBody>
      </p:sp>
      <p:pic>
        <p:nvPicPr>
          <p:cNvPr id="58" name="Picture 57" descr="A picture containing water, skiing&#10;&#10;Description automatically generated">
            <a:extLst>
              <a:ext uri="{FF2B5EF4-FFF2-40B4-BE49-F238E27FC236}">
                <a16:creationId xmlns:a16="http://schemas.microsoft.com/office/drawing/2014/main" id="{AD456CAF-DEF4-4ECA-B818-B755A58F36A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 y="1343321"/>
            <a:ext cx="12195751" cy="1637296"/>
          </a:xfrm>
          <a:prstGeom prst="rect">
            <a:avLst/>
          </a:prstGeom>
        </p:spPr>
      </p:pic>
      <p:sp>
        <p:nvSpPr>
          <p:cNvPr id="12" name="TextBox 11">
            <a:extLst>
              <a:ext uri="{FF2B5EF4-FFF2-40B4-BE49-F238E27FC236}">
                <a16:creationId xmlns:a16="http://schemas.microsoft.com/office/drawing/2014/main" id="{201BEFCE-D3CA-4745-98EC-CE40D1B61EAC}"/>
              </a:ext>
            </a:extLst>
          </p:cNvPr>
          <p:cNvSpPr txBox="1"/>
          <p:nvPr/>
        </p:nvSpPr>
        <p:spPr>
          <a:xfrm>
            <a:off x="4568129" y="1394475"/>
            <a:ext cx="1235576" cy="1076577"/>
          </a:xfrm>
          <a:prstGeom prst="rect">
            <a:avLst/>
          </a:prstGeom>
          <a:noFill/>
        </p:spPr>
        <p:txBody>
          <a:bodyPr wrap="square" lIns="0" tIns="0" rIns="0" bIns="0" rtlCol="0">
            <a:spAutoFit/>
          </a:bodyPr>
          <a:lstStyle/>
          <a:p>
            <a:pPr algn="ctr" defTabSz="913889">
              <a:buClrTx/>
              <a:defRPr/>
            </a:pPr>
            <a:r>
              <a:rPr lang="en-PH" sz="6996" b="1" kern="1200" dirty="0">
                <a:solidFill>
                  <a:prstClr val="white"/>
                </a:solidFill>
                <a:latin typeface="Arial Black" panose="020B0A04020102020204" pitchFamily="34" charset="0"/>
                <a:ea typeface="Segoe UI Black" panose="020B0A02040204020203" pitchFamily="34" charset="0"/>
              </a:rPr>
              <a:t>9</a:t>
            </a:r>
          </a:p>
        </p:txBody>
      </p:sp>
      <p:sp>
        <p:nvSpPr>
          <p:cNvPr id="13" name="TextBox 12">
            <a:extLst>
              <a:ext uri="{FF2B5EF4-FFF2-40B4-BE49-F238E27FC236}">
                <a16:creationId xmlns:a16="http://schemas.microsoft.com/office/drawing/2014/main" id="{98F49A03-8051-4731-BBC3-727B84E82AE6}"/>
              </a:ext>
            </a:extLst>
          </p:cNvPr>
          <p:cNvSpPr txBox="1"/>
          <p:nvPr/>
        </p:nvSpPr>
        <p:spPr>
          <a:xfrm>
            <a:off x="4673503" y="2305808"/>
            <a:ext cx="1304844" cy="430631"/>
          </a:xfrm>
          <a:prstGeom prst="rect">
            <a:avLst/>
          </a:prstGeom>
          <a:noFill/>
        </p:spPr>
        <p:txBody>
          <a:bodyPr wrap="square" lIns="0" tIns="0" rIns="0" bIns="0" rtlCol="0">
            <a:spAutoFit/>
          </a:bodyPr>
          <a:lstStyle/>
          <a:p>
            <a:pPr defTabSz="913889">
              <a:buClrTx/>
              <a:defRPr/>
            </a:pPr>
            <a:r>
              <a:rPr lang="en-PH" sz="1399" b="1" kern="1200" dirty="0">
                <a:solidFill>
                  <a:prstClr val="white"/>
                </a:solidFill>
                <a:latin typeface="Calibri" panose="020F0502020204030204"/>
                <a:ea typeface="+mn-ea"/>
              </a:rPr>
              <a:t>PRODUCT REVIEW SESSION</a:t>
            </a:r>
          </a:p>
        </p:txBody>
      </p:sp>
      <p:sp>
        <p:nvSpPr>
          <p:cNvPr id="14" name="TextBox 13">
            <a:extLst>
              <a:ext uri="{FF2B5EF4-FFF2-40B4-BE49-F238E27FC236}">
                <a16:creationId xmlns:a16="http://schemas.microsoft.com/office/drawing/2014/main" id="{5F7E8434-F429-421E-BBAB-BA26EA99E4D9}"/>
              </a:ext>
            </a:extLst>
          </p:cNvPr>
          <p:cNvSpPr txBox="1"/>
          <p:nvPr/>
        </p:nvSpPr>
        <p:spPr>
          <a:xfrm>
            <a:off x="6222528" y="1401909"/>
            <a:ext cx="843915" cy="1076577"/>
          </a:xfrm>
          <a:prstGeom prst="rect">
            <a:avLst/>
          </a:prstGeom>
          <a:noFill/>
        </p:spPr>
        <p:txBody>
          <a:bodyPr wrap="square" lIns="0" tIns="0" rIns="0" bIns="0" rtlCol="0">
            <a:spAutoFit/>
          </a:bodyPr>
          <a:lstStyle/>
          <a:p>
            <a:pPr algn="ctr" defTabSz="913889">
              <a:buClrTx/>
              <a:defRPr/>
            </a:pPr>
            <a:r>
              <a:rPr lang="en-PH" sz="6996" b="1" kern="1200" dirty="0">
                <a:solidFill>
                  <a:prstClr val="white"/>
                </a:solidFill>
                <a:latin typeface="Arial Black" panose="020B0A04020102020204" pitchFamily="34" charset="0"/>
                <a:ea typeface="Segoe UI Black" panose="020B0A02040204020203" pitchFamily="34" charset="0"/>
              </a:rPr>
              <a:t>5</a:t>
            </a:r>
          </a:p>
        </p:txBody>
      </p:sp>
      <p:sp>
        <p:nvSpPr>
          <p:cNvPr id="15" name="TextBox 14">
            <a:extLst>
              <a:ext uri="{FF2B5EF4-FFF2-40B4-BE49-F238E27FC236}">
                <a16:creationId xmlns:a16="http://schemas.microsoft.com/office/drawing/2014/main" id="{099DFDF5-D493-4D87-8297-95105D17049A}"/>
              </a:ext>
            </a:extLst>
          </p:cNvPr>
          <p:cNvSpPr txBox="1"/>
          <p:nvPr/>
        </p:nvSpPr>
        <p:spPr>
          <a:xfrm>
            <a:off x="6394975" y="2305809"/>
            <a:ext cx="1013555" cy="430631"/>
          </a:xfrm>
          <a:prstGeom prst="rect">
            <a:avLst/>
          </a:prstGeom>
          <a:noFill/>
        </p:spPr>
        <p:txBody>
          <a:bodyPr wrap="square" lIns="0" tIns="0" rIns="0" bIns="0" rtlCol="0">
            <a:spAutoFit/>
          </a:bodyPr>
          <a:lstStyle/>
          <a:p>
            <a:pPr defTabSz="913889">
              <a:buClrTx/>
              <a:defRPr/>
            </a:pPr>
            <a:r>
              <a:rPr lang="en-PH" sz="1399" b="1" kern="1200" dirty="0">
                <a:solidFill>
                  <a:prstClr val="white"/>
                </a:solidFill>
                <a:latin typeface="Calibri" panose="020F0502020204030204"/>
                <a:ea typeface="+mn-ea"/>
              </a:rPr>
              <a:t>PANEL</a:t>
            </a:r>
          </a:p>
          <a:p>
            <a:pPr defTabSz="913889">
              <a:buClrTx/>
              <a:defRPr/>
            </a:pPr>
            <a:r>
              <a:rPr lang="en-PH" sz="1399" b="1" kern="1200" dirty="0">
                <a:solidFill>
                  <a:prstClr val="white"/>
                </a:solidFill>
                <a:latin typeface="Calibri" panose="020F0502020204030204"/>
                <a:ea typeface="+mn-ea"/>
              </a:rPr>
              <a:t>DEBATES</a:t>
            </a:r>
          </a:p>
        </p:txBody>
      </p:sp>
      <p:sp>
        <p:nvSpPr>
          <p:cNvPr id="16" name="TextBox 15">
            <a:extLst>
              <a:ext uri="{FF2B5EF4-FFF2-40B4-BE49-F238E27FC236}">
                <a16:creationId xmlns:a16="http://schemas.microsoft.com/office/drawing/2014/main" id="{EEA5DFF2-0D65-4F63-9DB8-7E6CCBA31F47}"/>
              </a:ext>
            </a:extLst>
          </p:cNvPr>
          <p:cNvSpPr txBox="1"/>
          <p:nvPr/>
        </p:nvSpPr>
        <p:spPr>
          <a:xfrm>
            <a:off x="2701245" y="1403126"/>
            <a:ext cx="1912353" cy="1076577"/>
          </a:xfrm>
          <a:prstGeom prst="rect">
            <a:avLst/>
          </a:prstGeom>
          <a:noFill/>
        </p:spPr>
        <p:txBody>
          <a:bodyPr wrap="square" lIns="0" tIns="0" rIns="0" bIns="0" rtlCol="0">
            <a:spAutoFit/>
          </a:bodyPr>
          <a:lstStyle/>
          <a:p>
            <a:pPr algn="ctr" defTabSz="913889">
              <a:buClrTx/>
              <a:defRPr/>
            </a:pPr>
            <a:r>
              <a:rPr lang="en-PH" sz="6996" b="1" kern="1200" dirty="0">
                <a:solidFill>
                  <a:prstClr val="white"/>
                </a:solidFill>
                <a:latin typeface="Arial Black" panose="020B0A04020102020204" pitchFamily="34" charset="0"/>
                <a:ea typeface="Segoe UI Black" panose="020B0A02040204020203" pitchFamily="34" charset="0"/>
              </a:rPr>
              <a:t>30</a:t>
            </a:r>
          </a:p>
        </p:txBody>
      </p:sp>
      <p:sp>
        <p:nvSpPr>
          <p:cNvPr id="18" name="TextBox 17">
            <a:extLst>
              <a:ext uri="{FF2B5EF4-FFF2-40B4-BE49-F238E27FC236}">
                <a16:creationId xmlns:a16="http://schemas.microsoft.com/office/drawing/2014/main" id="{CE41602A-771E-4909-AB7A-B66A18D5D42A}"/>
              </a:ext>
            </a:extLst>
          </p:cNvPr>
          <p:cNvSpPr txBox="1"/>
          <p:nvPr/>
        </p:nvSpPr>
        <p:spPr>
          <a:xfrm>
            <a:off x="3256269" y="2305809"/>
            <a:ext cx="1114911" cy="430631"/>
          </a:xfrm>
          <a:prstGeom prst="rect">
            <a:avLst/>
          </a:prstGeom>
          <a:noFill/>
        </p:spPr>
        <p:txBody>
          <a:bodyPr wrap="square" lIns="0" tIns="0" rIns="0" bIns="0" rtlCol="0">
            <a:spAutoFit/>
          </a:bodyPr>
          <a:lstStyle/>
          <a:p>
            <a:pPr defTabSz="913889">
              <a:buClrTx/>
              <a:defRPr/>
            </a:pPr>
            <a:r>
              <a:rPr lang="en-PH" sz="1399" b="1" kern="1200" dirty="0">
                <a:solidFill>
                  <a:prstClr val="white"/>
                </a:solidFill>
                <a:latin typeface="Calibri" panose="020F0502020204030204"/>
                <a:ea typeface="+mn-ea"/>
              </a:rPr>
              <a:t>MARKETING EXPERTS</a:t>
            </a:r>
          </a:p>
        </p:txBody>
      </p:sp>
      <p:cxnSp>
        <p:nvCxnSpPr>
          <p:cNvPr id="19" name="Straight Connector 18">
            <a:extLst>
              <a:ext uri="{FF2B5EF4-FFF2-40B4-BE49-F238E27FC236}">
                <a16:creationId xmlns:a16="http://schemas.microsoft.com/office/drawing/2014/main" id="{6B5C919C-634C-4458-900D-80A51118CEC2}"/>
              </a:ext>
            </a:extLst>
          </p:cNvPr>
          <p:cNvCxnSpPr>
            <a:cxnSpLocks/>
          </p:cNvCxnSpPr>
          <p:nvPr/>
        </p:nvCxnSpPr>
        <p:spPr>
          <a:xfrm flipH="1">
            <a:off x="4384403" y="1536274"/>
            <a:ext cx="5587" cy="1186223"/>
          </a:xfrm>
          <a:prstGeom prst="line">
            <a:avLst/>
          </a:prstGeom>
          <a:ln w="190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F4F937E-D181-446E-8752-35AFBFBCF5E9}"/>
              </a:ext>
            </a:extLst>
          </p:cNvPr>
          <p:cNvCxnSpPr>
            <a:cxnSpLocks/>
          </p:cNvCxnSpPr>
          <p:nvPr/>
        </p:nvCxnSpPr>
        <p:spPr>
          <a:xfrm flipH="1">
            <a:off x="6095776" y="1536274"/>
            <a:ext cx="5587" cy="1186223"/>
          </a:xfrm>
          <a:prstGeom prst="line">
            <a:avLst/>
          </a:prstGeom>
          <a:ln w="19050">
            <a:solidFill>
              <a:srgbClr val="CC66FF"/>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29A0592-E775-4E2D-A4E9-6067CB971781}"/>
              </a:ext>
            </a:extLst>
          </p:cNvPr>
          <p:cNvSpPr txBox="1"/>
          <p:nvPr/>
        </p:nvSpPr>
        <p:spPr>
          <a:xfrm>
            <a:off x="7799407" y="1526542"/>
            <a:ext cx="4209951" cy="307648"/>
          </a:xfrm>
          <a:prstGeom prst="rect">
            <a:avLst/>
          </a:prstGeom>
          <a:noFill/>
        </p:spPr>
        <p:txBody>
          <a:bodyPr wrap="square" lIns="0" tIns="0" rIns="0" bIns="0" rtlCol="0">
            <a:spAutoFit/>
          </a:bodyPr>
          <a:lstStyle/>
          <a:p>
            <a:pPr defTabSz="913889">
              <a:buClrTx/>
              <a:defRPr/>
            </a:pPr>
            <a:r>
              <a:rPr lang="en-PH" sz="1999" b="1" kern="1200" dirty="0">
                <a:solidFill>
                  <a:prstClr val="white"/>
                </a:solidFill>
                <a:latin typeface="Calibri" panose="020F0502020204030204"/>
                <a:ea typeface="+mn-ea"/>
              </a:rPr>
              <a:t>ALL IDENTITY SOLUTIONS IN ONE PLACE</a:t>
            </a:r>
          </a:p>
        </p:txBody>
      </p:sp>
      <p:sp>
        <p:nvSpPr>
          <p:cNvPr id="67" name="TextBox 66">
            <a:extLst>
              <a:ext uri="{FF2B5EF4-FFF2-40B4-BE49-F238E27FC236}">
                <a16:creationId xmlns:a16="http://schemas.microsoft.com/office/drawing/2014/main" id="{CA6910FF-8806-4565-80DA-0BB10B5D84E2}"/>
              </a:ext>
            </a:extLst>
          </p:cNvPr>
          <p:cNvSpPr txBox="1"/>
          <p:nvPr/>
        </p:nvSpPr>
        <p:spPr>
          <a:xfrm>
            <a:off x="7813273" y="1890360"/>
            <a:ext cx="4215812" cy="1076705"/>
          </a:xfrm>
          <a:prstGeom prst="rect">
            <a:avLst/>
          </a:prstGeom>
          <a:noFill/>
        </p:spPr>
        <p:txBody>
          <a:bodyPr wrap="square" lIns="0" tIns="0" rIns="0" bIns="0" rtlCol="0">
            <a:spAutoFit/>
          </a:bodyPr>
          <a:lstStyle/>
          <a:p>
            <a:pPr defTabSz="913889">
              <a:buClrTx/>
              <a:defRPr/>
            </a:pPr>
            <a:r>
              <a:rPr lang="en-PH" sz="1999" b="1" kern="1200" dirty="0">
                <a:solidFill>
                  <a:prstClr val="white"/>
                </a:solidFill>
                <a:latin typeface="Calibri" panose="020F0502020204030204"/>
                <a:ea typeface="+mn-ea"/>
              </a:rPr>
              <a:t>TO REGISTER &amp; LEARN MORE:</a:t>
            </a:r>
          </a:p>
          <a:p>
            <a:pPr defTabSz="913889">
              <a:buClrTx/>
              <a:defRPr/>
            </a:pPr>
            <a:r>
              <a:rPr lang="en-PH" sz="1599" kern="1200" dirty="0">
                <a:solidFill>
                  <a:srgbClr val="99CCFF"/>
                </a:solidFill>
                <a:latin typeface="Calibri" panose="020F0502020204030204"/>
                <a:ea typeface="+mn-ea"/>
                <a:hlinkClick r:id="rId19">
                  <a:extLst>
                    <a:ext uri="{A12FA001-AC4F-418D-AE19-62706E023703}">
                      <ahyp:hlinkClr xmlns:ahyp="http://schemas.microsoft.com/office/drawing/2018/hyperlinkcolor" val="tx"/>
                    </a:ext>
                  </a:extLst>
                </a:hlinkClick>
              </a:rPr>
              <a:t>mmaglobal.com/identifiers</a:t>
            </a:r>
            <a:r>
              <a:rPr lang="en-PH" sz="1599" kern="1200" dirty="0">
                <a:solidFill>
                  <a:srgbClr val="99CCFF"/>
                </a:solidFill>
                <a:latin typeface="Calibri" panose="020F0502020204030204"/>
                <a:ea typeface="+mn-ea"/>
              </a:rPr>
              <a:t> </a:t>
            </a:r>
          </a:p>
          <a:p>
            <a:pPr defTabSz="913889">
              <a:buClrTx/>
              <a:defRPr/>
            </a:pPr>
            <a:endParaRPr lang="en-PH" sz="1399" kern="1200" dirty="0">
              <a:solidFill>
                <a:prstClr val="white"/>
              </a:solidFill>
              <a:latin typeface="Calibri" panose="020F0502020204030204"/>
              <a:ea typeface="+mn-ea"/>
            </a:endParaRPr>
          </a:p>
          <a:p>
            <a:pPr defTabSz="913889">
              <a:buClrTx/>
              <a:defRPr/>
            </a:pPr>
            <a:r>
              <a:rPr lang="en-PH" sz="1999" b="1" kern="1200" dirty="0">
                <a:solidFill>
                  <a:prstClr val="white"/>
                </a:solidFill>
                <a:latin typeface="Calibri" panose="020F0502020204030204"/>
                <a:ea typeface="+mn-ea"/>
              </a:rPr>
              <a:t>Join the Discussion: </a:t>
            </a:r>
            <a:r>
              <a:rPr lang="en-PH" sz="1799" kern="1200" dirty="0">
                <a:solidFill>
                  <a:srgbClr val="99CCFF"/>
                </a:solidFill>
                <a:latin typeface="Calibri" panose="020F0502020204030204"/>
                <a:ea typeface="+mn-ea"/>
              </a:rPr>
              <a:t>#IdentifiersDebate</a:t>
            </a:r>
            <a:endParaRPr lang="en-PH" sz="1999" kern="1200" dirty="0">
              <a:solidFill>
                <a:srgbClr val="99CCFF"/>
              </a:solidFill>
              <a:latin typeface="Calibri" panose="020F0502020204030204"/>
              <a:ea typeface="+mn-ea"/>
            </a:endParaRPr>
          </a:p>
        </p:txBody>
      </p:sp>
      <p:pic>
        <p:nvPicPr>
          <p:cNvPr id="72" name="Picture 2">
            <a:extLst>
              <a:ext uri="{FF2B5EF4-FFF2-40B4-BE49-F238E27FC236}">
                <a16:creationId xmlns:a16="http://schemas.microsoft.com/office/drawing/2014/main" id="{BBB0CB59-1D92-4D3B-8D14-4528F2A408C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5504" y="2475967"/>
            <a:ext cx="1823032" cy="298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13A3671-BDE1-4BFF-99F0-15BC411B37C1}"/>
              </a:ext>
            </a:extLst>
          </p:cNvPr>
          <p:cNvSpPr txBox="1"/>
          <p:nvPr/>
        </p:nvSpPr>
        <p:spPr>
          <a:xfrm>
            <a:off x="115981" y="1296345"/>
            <a:ext cx="2326278" cy="369204"/>
          </a:xfrm>
          <a:prstGeom prst="rect">
            <a:avLst/>
          </a:prstGeom>
          <a:noFill/>
        </p:spPr>
        <p:txBody>
          <a:bodyPr wrap="none" rtlCol="0">
            <a:spAutoFit/>
          </a:bodyPr>
          <a:lstStyle/>
          <a:p>
            <a:pPr defTabSz="913889" eaLnBrk="0" fontAlgn="base" hangingPunct="0">
              <a:spcBef>
                <a:spcPct val="0"/>
              </a:spcBef>
              <a:spcAft>
                <a:spcPct val="0"/>
              </a:spcAft>
              <a:buClrTx/>
            </a:pPr>
            <a:r>
              <a:rPr lang="en-US" sz="1799" b="1" kern="1200" dirty="0">
                <a:solidFill>
                  <a:prstClr val="white"/>
                </a:solidFill>
                <a:latin typeface="Arial" panose="020B0604020202020204" pitchFamily="34" charset="0"/>
                <a:ea typeface="+mn-ea"/>
              </a:rPr>
              <a:t>In partnership with:</a:t>
            </a:r>
          </a:p>
        </p:txBody>
      </p:sp>
      <p:pic>
        <p:nvPicPr>
          <p:cNvPr id="23" name="Picture 22" descr="Logo&#10;&#10;Description automatically generated">
            <a:extLst>
              <a:ext uri="{FF2B5EF4-FFF2-40B4-BE49-F238E27FC236}">
                <a16:creationId xmlns:a16="http://schemas.microsoft.com/office/drawing/2014/main" id="{6F05D0B0-8802-47E6-AC69-3283DB34DEF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9783" y="1796239"/>
            <a:ext cx="2120199" cy="445432"/>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9F202684-9FAB-44EF-806D-F0AD63CE0EB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68033" y="3095571"/>
            <a:ext cx="1096131" cy="480413"/>
          </a:xfrm>
          <a:prstGeom prst="rect">
            <a:avLst/>
          </a:prstGeom>
        </p:spPr>
      </p:pic>
      <p:pic>
        <p:nvPicPr>
          <p:cNvPr id="28" name="Picture 27" descr="Logo&#10;&#10;Description automatically generated">
            <a:extLst>
              <a:ext uri="{FF2B5EF4-FFF2-40B4-BE49-F238E27FC236}">
                <a16:creationId xmlns:a16="http://schemas.microsoft.com/office/drawing/2014/main" id="{6AFD9971-B294-46DB-9D19-FEFF16286F8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61651" y="3222260"/>
            <a:ext cx="1065832" cy="214659"/>
          </a:xfrm>
          <a:prstGeom prst="rect">
            <a:avLst/>
          </a:prstGeom>
        </p:spPr>
      </p:pic>
      <p:pic>
        <p:nvPicPr>
          <p:cNvPr id="30" name="Picture 29" descr="Logo&#10;&#10;Description automatically generated">
            <a:extLst>
              <a:ext uri="{FF2B5EF4-FFF2-40B4-BE49-F238E27FC236}">
                <a16:creationId xmlns:a16="http://schemas.microsoft.com/office/drawing/2014/main" id="{4D427D42-1741-4214-9F02-A89F0809562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90991" y="3101141"/>
            <a:ext cx="1577316" cy="552487"/>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8A065658-4D6C-4DE3-AA05-D03C7828683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642034" y="2637598"/>
            <a:ext cx="1485669" cy="1485669"/>
          </a:xfrm>
          <a:prstGeom prst="rect">
            <a:avLst/>
          </a:prstGeom>
        </p:spPr>
      </p:pic>
      <p:sp>
        <p:nvSpPr>
          <p:cNvPr id="54" name="TextBox 53">
            <a:extLst>
              <a:ext uri="{FF2B5EF4-FFF2-40B4-BE49-F238E27FC236}">
                <a16:creationId xmlns:a16="http://schemas.microsoft.com/office/drawing/2014/main" id="{42632CE9-370A-4B39-8829-7BB5D209C179}"/>
              </a:ext>
            </a:extLst>
          </p:cNvPr>
          <p:cNvSpPr txBox="1"/>
          <p:nvPr/>
        </p:nvSpPr>
        <p:spPr>
          <a:xfrm>
            <a:off x="9999917" y="5749961"/>
            <a:ext cx="1802052" cy="231019"/>
          </a:xfrm>
          <a:prstGeom prst="rect">
            <a:avLst/>
          </a:prstGeom>
          <a:noFill/>
          <a:ln>
            <a:noFill/>
          </a:ln>
        </p:spPr>
        <p:txBody>
          <a:bodyPr wrap="square" lIns="0" tIns="0" rIns="0" bIns="0" rtlCol="0" anchor="t">
            <a:noAutofit/>
          </a:bodyPr>
          <a:lstStyle/>
          <a:p>
            <a:pPr defTabSz="456879">
              <a:lnSpc>
                <a:spcPts val="2199"/>
              </a:lnSpc>
              <a:buClrTx/>
              <a:defRPr/>
            </a:pPr>
            <a:r>
              <a:rPr lang="en-US" sz="1799" b="1" kern="1200" dirty="0">
                <a:solidFill>
                  <a:srgbClr val="002060"/>
                </a:solidFill>
                <a:latin typeface="Calibri" panose="020F0502020204030204"/>
                <a:ea typeface="+mn-ea"/>
                <a:cs typeface="Gotham Book" pitchFamily="50" charset="0"/>
              </a:rPr>
              <a:t>REGULATORY DEBATE</a:t>
            </a:r>
          </a:p>
        </p:txBody>
      </p:sp>
      <p:sp>
        <p:nvSpPr>
          <p:cNvPr id="61" name="Freeform 10">
            <a:extLst>
              <a:ext uri="{FF2B5EF4-FFF2-40B4-BE49-F238E27FC236}">
                <a16:creationId xmlns:a16="http://schemas.microsoft.com/office/drawing/2014/main" id="{A1B92483-3662-45C8-936F-44CB8E378CC5}"/>
              </a:ext>
            </a:extLst>
          </p:cNvPr>
          <p:cNvSpPr>
            <a:spLocks noEditPoints="1"/>
          </p:cNvSpPr>
          <p:nvPr/>
        </p:nvSpPr>
        <p:spPr bwMode="auto">
          <a:xfrm>
            <a:off x="11306032" y="5819917"/>
            <a:ext cx="668544" cy="477531"/>
          </a:xfrm>
          <a:custGeom>
            <a:avLst/>
            <a:gdLst>
              <a:gd name="T0" fmla="*/ 498475 w 392"/>
              <a:gd name="T1" fmla="*/ 409575 h 280"/>
              <a:gd name="T2" fmla="*/ 488950 w 392"/>
              <a:gd name="T3" fmla="*/ 393700 h 280"/>
              <a:gd name="T4" fmla="*/ 530225 w 392"/>
              <a:gd name="T5" fmla="*/ 279400 h 280"/>
              <a:gd name="T6" fmla="*/ 622300 w 392"/>
              <a:gd name="T7" fmla="*/ 0 h 280"/>
              <a:gd name="T8" fmla="*/ 368300 w 392"/>
              <a:gd name="T9" fmla="*/ 58738 h 280"/>
              <a:gd name="T10" fmla="*/ 0 w 392"/>
              <a:gd name="T11" fmla="*/ 152400 h 280"/>
              <a:gd name="T12" fmla="*/ 15875 w 392"/>
              <a:gd name="T13" fmla="*/ 168275 h 280"/>
              <a:gd name="T14" fmla="*/ 331788 w 392"/>
              <a:gd name="T15" fmla="*/ 168275 h 280"/>
              <a:gd name="T16" fmla="*/ 293688 w 392"/>
              <a:gd name="T17" fmla="*/ 168275 h 280"/>
              <a:gd name="T18" fmla="*/ 306388 w 392"/>
              <a:gd name="T19" fmla="*/ 184150 h 280"/>
              <a:gd name="T20" fmla="*/ 293688 w 392"/>
              <a:gd name="T21" fmla="*/ 279400 h 280"/>
              <a:gd name="T22" fmla="*/ 303213 w 392"/>
              <a:gd name="T23" fmla="*/ 393700 h 280"/>
              <a:gd name="T24" fmla="*/ 293688 w 392"/>
              <a:gd name="T25" fmla="*/ 409575 h 280"/>
              <a:gd name="T26" fmla="*/ 257175 w 392"/>
              <a:gd name="T27" fmla="*/ 393700 h 280"/>
              <a:gd name="T28" fmla="*/ 244475 w 392"/>
              <a:gd name="T29" fmla="*/ 184150 h 280"/>
              <a:gd name="T30" fmla="*/ 257175 w 392"/>
              <a:gd name="T31" fmla="*/ 168275 h 280"/>
              <a:gd name="T32" fmla="*/ 185738 w 392"/>
              <a:gd name="T33" fmla="*/ 168275 h 280"/>
              <a:gd name="T34" fmla="*/ 173038 w 392"/>
              <a:gd name="T35" fmla="*/ 184150 h 280"/>
              <a:gd name="T36" fmla="*/ 182563 w 392"/>
              <a:gd name="T37" fmla="*/ 393700 h 280"/>
              <a:gd name="T38" fmla="*/ 173038 w 392"/>
              <a:gd name="T39" fmla="*/ 409575 h 280"/>
              <a:gd name="T40" fmla="*/ 136525 w 392"/>
              <a:gd name="T41" fmla="*/ 393700 h 280"/>
              <a:gd name="T42" fmla="*/ 123825 w 392"/>
              <a:gd name="T43" fmla="*/ 184150 h 280"/>
              <a:gd name="T44" fmla="*/ 136525 w 392"/>
              <a:gd name="T45" fmla="*/ 168275 h 280"/>
              <a:gd name="T46" fmla="*/ 65088 w 392"/>
              <a:gd name="T47" fmla="*/ 168275 h 280"/>
              <a:gd name="T48" fmla="*/ 52388 w 392"/>
              <a:gd name="T49" fmla="*/ 184150 h 280"/>
              <a:gd name="T50" fmla="*/ 58738 w 392"/>
              <a:gd name="T51" fmla="*/ 393700 h 280"/>
              <a:gd name="T52" fmla="*/ 52388 w 392"/>
              <a:gd name="T53" fmla="*/ 409575 h 280"/>
              <a:gd name="T54" fmla="*/ 15875 w 392"/>
              <a:gd name="T55" fmla="*/ 425450 h 280"/>
              <a:gd name="T56" fmla="*/ 0 w 392"/>
              <a:gd name="T57" fmla="*/ 444500 h 280"/>
              <a:gd name="T58" fmla="*/ 533400 w 392"/>
              <a:gd name="T59" fmla="*/ 444500 h 280"/>
              <a:gd name="T60" fmla="*/ 550863 w 392"/>
              <a:gd name="T61" fmla="*/ 425450 h 280"/>
              <a:gd name="T62" fmla="*/ 533400 w 392"/>
              <a:gd name="T63" fmla="*/ 409575 h 280"/>
              <a:gd name="T64" fmla="*/ 585788 w 392"/>
              <a:gd name="T65" fmla="*/ 25400 h 280"/>
              <a:gd name="T66" fmla="*/ 328613 w 392"/>
              <a:gd name="T67" fmla="*/ 254000 h 280"/>
              <a:gd name="T68" fmla="*/ 423863 w 392"/>
              <a:gd name="T69" fmla="*/ 393700 h 280"/>
              <a:gd name="T70" fmla="*/ 414338 w 392"/>
              <a:gd name="T71" fmla="*/ 409575 h 280"/>
              <a:gd name="T72" fmla="*/ 377825 w 392"/>
              <a:gd name="T73" fmla="*/ 393700 h 280"/>
              <a:gd name="T74" fmla="*/ 368300 w 392"/>
              <a:gd name="T75" fmla="*/ 279400 h 280"/>
              <a:gd name="T76" fmla="*/ 423863 w 392"/>
              <a:gd name="T77" fmla="*/ 393700 h 280"/>
              <a:gd name="T78" fmla="*/ 400050 w 392"/>
              <a:gd name="T79" fmla="*/ 115888 h 280"/>
              <a:gd name="T80" fmla="*/ 523875 w 392"/>
              <a:gd name="T81" fmla="*/ 123825 h 280"/>
              <a:gd name="T82" fmla="*/ 541338 w 392"/>
              <a:gd name="T83" fmla="*/ 68263 h 280"/>
              <a:gd name="T84" fmla="*/ 417513 w 392"/>
              <a:gd name="T85" fmla="*/ 74613 h 280"/>
              <a:gd name="T86" fmla="*/ 541338 w 392"/>
              <a:gd name="T87" fmla="*/ 68263 h 280"/>
              <a:gd name="T88" fmla="*/ 411163 w 392"/>
              <a:gd name="T89" fmla="*/ 93663 h 280"/>
              <a:gd name="T90" fmla="*/ 530225 w 392"/>
              <a:gd name="T91" fmla="*/ 100013 h 280"/>
              <a:gd name="T92" fmla="*/ 550863 w 392"/>
              <a:gd name="T93" fmla="*/ 44450 h 280"/>
              <a:gd name="T94" fmla="*/ 427038 w 392"/>
              <a:gd name="T95" fmla="*/ 50800 h 280"/>
              <a:gd name="T96" fmla="*/ 550863 w 392"/>
              <a:gd name="T97" fmla="*/ 44450 h 280"/>
              <a:gd name="T98" fmla="*/ 511175 w 392"/>
              <a:gd name="T99" fmla="*/ 171450 h 280"/>
              <a:gd name="T100" fmla="*/ 387350 w 392"/>
              <a:gd name="T101" fmla="*/ 165100 h 280"/>
              <a:gd name="T102" fmla="*/ 517525 w 392"/>
              <a:gd name="T103" fmla="*/ 139700 h 280"/>
              <a:gd name="T104" fmla="*/ 393700 w 392"/>
              <a:gd name="T105" fmla="*/ 146050 h 280"/>
              <a:gd name="T106" fmla="*/ 517525 w 392"/>
              <a:gd name="T107" fmla="*/ 139700 h 280"/>
              <a:gd name="T108" fmla="*/ 498475 w 392"/>
              <a:gd name="T109" fmla="*/ 195263 h 280"/>
              <a:gd name="T110" fmla="*/ 374650 w 392"/>
              <a:gd name="T111" fmla="*/ 188913 h 280"/>
              <a:gd name="T112" fmla="*/ 368300 w 392"/>
              <a:gd name="T113" fmla="*/ 217488 h 280"/>
              <a:gd name="T114" fmla="*/ 492125 w 392"/>
              <a:gd name="T115" fmla="*/ 211138 h 280"/>
              <a:gd name="T116" fmla="*/ 368300 w 392"/>
              <a:gd name="T117" fmla="*/ 217488 h 2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92" h="280">
                <a:moveTo>
                  <a:pt x="336" y="258"/>
                </a:moveTo>
                <a:lnTo>
                  <a:pt x="314" y="258"/>
                </a:lnTo>
                <a:lnTo>
                  <a:pt x="314" y="248"/>
                </a:lnTo>
                <a:lnTo>
                  <a:pt x="308" y="248"/>
                </a:lnTo>
                <a:lnTo>
                  <a:pt x="308" y="176"/>
                </a:lnTo>
                <a:lnTo>
                  <a:pt x="334" y="176"/>
                </a:lnTo>
                <a:lnTo>
                  <a:pt x="336" y="170"/>
                </a:lnTo>
                <a:lnTo>
                  <a:pt x="392" y="0"/>
                </a:lnTo>
                <a:lnTo>
                  <a:pt x="244" y="0"/>
                </a:lnTo>
                <a:lnTo>
                  <a:pt x="232" y="37"/>
                </a:lnTo>
                <a:lnTo>
                  <a:pt x="172" y="8"/>
                </a:lnTo>
                <a:lnTo>
                  <a:pt x="0" y="96"/>
                </a:lnTo>
                <a:lnTo>
                  <a:pt x="10" y="96"/>
                </a:lnTo>
                <a:lnTo>
                  <a:pt x="10" y="106"/>
                </a:lnTo>
                <a:lnTo>
                  <a:pt x="209" y="106"/>
                </a:lnTo>
                <a:lnTo>
                  <a:pt x="193" y="106"/>
                </a:lnTo>
                <a:lnTo>
                  <a:pt x="185" y="106"/>
                </a:lnTo>
                <a:lnTo>
                  <a:pt x="185" y="116"/>
                </a:lnTo>
                <a:lnTo>
                  <a:pt x="193" y="116"/>
                </a:lnTo>
                <a:lnTo>
                  <a:pt x="193" y="155"/>
                </a:lnTo>
                <a:lnTo>
                  <a:pt x="185" y="176"/>
                </a:lnTo>
                <a:lnTo>
                  <a:pt x="191" y="176"/>
                </a:lnTo>
                <a:lnTo>
                  <a:pt x="191" y="248"/>
                </a:lnTo>
                <a:lnTo>
                  <a:pt x="185" y="248"/>
                </a:lnTo>
                <a:lnTo>
                  <a:pt x="185" y="258"/>
                </a:lnTo>
                <a:lnTo>
                  <a:pt x="162" y="258"/>
                </a:lnTo>
                <a:lnTo>
                  <a:pt x="162" y="248"/>
                </a:lnTo>
                <a:lnTo>
                  <a:pt x="156" y="248"/>
                </a:lnTo>
                <a:lnTo>
                  <a:pt x="154" y="116"/>
                </a:lnTo>
                <a:lnTo>
                  <a:pt x="162" y="116"/>
                </a:lnTo>
                <a:lnTo>
                  <a:pt x="162" y="106"/>
                </a:lnTo>
                <a:lnTo>
                  <a:pt x="154" y="106"/>
                </a:lnTo>
                <a:lnTo>
                  <a:pt x="117" y="106"/>
                </a:lnTo>
                <a:lnTo>
                  <a:pt x="109" y="106"/>
                </a:lnTo>
                <a:lnTo>
                  <a:pt x="109" y="116"/>
                </a:lnTo>
                <a:lnTo>
                  <a:pt x="117" y="116"/>
                </a:lnTo>
                <a:lnTo>
                  <a:pt x="115" y="248"/>
                </a:lnTo>
                <a:lnTo>
                  <a:pt x="109" y="248"/>
                </a:lnTo>
                <a:lnTo>
                  <a:pt x="109" y="258"/>
                </a:lnTo>
                <a:lnTo>
                  <a:pt x="86" y="258"/>
                </a:lnTo>
                <a:lnTo>
                  <a:pt x="86" y="248"/>
                </a:lnTo>
                <a:lnTo>
                  <a:pt x="80" y="248"/>
                </a:lnTo>
                <a:lnTo>
                  <a:pt x="78" y="116"/>
                </a:lnTo>
                <a:lnTo>
                  <a:pt x="86" y="116"/>
                </a:lnTo>
                <a:lnTo>
                  <a:pt x="86" y="106"/>
                </a:lnTo>
                <a:lnTo>
                  <a:pt x="78" y="106"/>
                </a:lnTo>
                <a:lnTo>
                  <a:pt x="41" y="106"/>
                </a:lnTo>
                <a:lnTo>
                  <a:pt x="33" y="106"/>
                </a:lnTo>
                <a:lnTo>
                  <a:pt x="33" y="116"/>
                </a:lnTo>
                <a:lnTo>
                  <a:pt x="41" y="116"/>
                </a:lnTo>
                <a:lnTo>
                  <a:pt x="37" y="248"/>
                </a:lnTo>
                <a:lnTo>
                  <a:pt x="33" y="248"/>
                </a:lnTo>
                <a:lnTo>
                  <a:pt x="33" y="258"/>
                </a:lnTo>
                <a:lnTo>
                  <a:pt x="10" y="258"/>
                </a:lnTo>
                <a:lnTo>
                  <a:pt x="10" y="268"/>
                </a:lnTo>
                <a:lnTo>
                  <a:pt x="0" y="268"/>
                </a:lnTo>
                <a:lnTo>
                  <a:pt x="0" y="280"/>
                </a:lnTo>
                <a:lnTo>
                  <a:pt x="10" y="280"/>
                </a:lnTo>
                <a:lnTo>
                  <a:pt x="336" y="280"/>
                </a:lnTo>
                <a:lnTo>
                  <a:pt x="347" y="280"/>
                </a:lnTo>
                <a:lnTo>
                  <a:pt x="347" y="268"/>
                </a:lnTo>
                <a:lnTo>
                  <a:pt x="336" y="268"/>
                </a:lnTo>
                <a:lnTo>
                  <a:pt x="336" y="258"/>
                </a:lnTo>
                <a:close/>
                <a:moveTo>
                  <a:pt x="256" y="16"/>
                </a:moveTo>
                <a:lnTo>
                  <a:pt x="369" y="16"/>
                </a:lnTo>
                <a:lnTo>
                  <a:pt x="322" y="160"/>
                </a:lnTo>
                <a:lnTo>
                  <a:pt x="207" y="160"/>
                </a:lnTo>
                <a:lnTo>
                  <a:pt x="256" y="16"/>
                </a:lnTo>
                <a:close/>
                <a:moveTo>
                  <a:pt x="267" y="248"/>
                </a:moveTo>
                <a:lnTo>
                  <a:pt x="261" y="248"/>
                </a:lnTo>
                <a:lnTo>
                  <a:pt x="261" y="258"/>
                </a:lnTo>
                <a:lnTo>
                  <a:pt x="238" y="258"/>
                </a:lnTo>
                <a:lnTo>
                  <a:pt x="238" y="248"/>
                </a:lnTo>
                <a:lnTo>
                  <a:pt x="232" y="248"/>
                </a:lnTo>
                <a:lnTo>
                  <a:pt x="232" y="176"/>
                </a:lnTo>
                <a:lnTo>
                  <a:pt x="267" y="176"/>
                </a:lnTo>
                <a:lnTo>
                  <a:pt x="267" y="248"/>
                </a:lnTo>
                <a:close/>
                <a:moveTo>
                  <a:pt x="330" y="73"/>
                </a:moveTo>
                <a:lnTo>
                  <a:pt x="252" y="73"/>
                </a:lnTo>
                <a:lnTo>
                  <a:pt x="252" y="78"/>
                </a:lnTo>
                <a:lnTo>
                  <a:pt x="330" y="78"/>
                </a:lnTo>
                <a:lnTo>
                  <a:pt x="330" y="73"/>
                </a:lnTo>
                <a:close/>
                <a:moveTo>
                  <a:pt x="341" y="43"/>
                </a:moveTo>
                <a:lnTo>
                  <a:pt x="263" y="43"/>
                </a:lnTo>
                <a:lnTo>
                  <a:pt x="263" y="47"/>
                </a:lnTo>
                <a:lnTo>
                  <a:pt x="341" y="47"/>
                </a:lnTo>
                <a:lnTo>
                  <a:pt x="341" y="43"/>
                </a:lnTo>
                <a:close/>
                <a:moveTo>
                  <a:pt x="334" y="59"/>
                </a:moveTo>
                <a:lnTo>
                  <a:pt x="259" y="59"/>
                </a:lnTo>
                <a:lnTo>
                  <a:pt x="259" y="63"/>
                </a:lnTo>
                <a:lnTo>
                  <a:pt x="334" y="63"/>
                </a:lnTo>
                <a:lnTo>
                  <a:pt x="334" y="59"/>
                </a:lnTo>
                <a:close/>
                <a:moveTo>
                  <a:pt x="347" y="28"/>
                </a:moveTo>
                <a:lnTo>
                  <a:pt x="269" y="28"/>
                </a:lnTo>
                <a:lnTo>
                  <a:pt x="269" y="32"/>
                </a:lnTo>
                <a:lnTo>
                  <a:pt x="347" y="32"/>
                </a:lnTo>
                <a:lnTo>
                  <a:pt x="347" y="28"/>
                </a:lnTo>
                <a:close/>
                <a:moveTo>
                  <a:pt x="244" y="108"/>
                </a:moveTo>
                <a:lnTo>
                  <a:pt x="322" y="108"/>
                </a:lnTo>
                <a:lnTo>
                  <a:pt x="322" y="104"/>
                </a:lnTo>
                <a:lnTo>
                  <a:pt x="244" y="104"/>
                </a:lnTo>
                <a:lnTo>
                  <a:pt x="244" y="108"/>
                </a:lnTo>
                <a:close/>
                <a:moveTo>
                  <a:pt x="326" y="88"/>
                </a:moveTo>
                <a:lnTo>
                  <a:pt x="248" y="88"/>
                </a:lnTo>
                <a:lnTo>
                  <a:pt x="248" y="92"/>
                </a:lnTo>
                <a:lnTo>
                  <a:pt x="326" y="92"/>
                </a:lnTo>
                <a:lnTo>
                  <a:pt x="326" y="88"/>
                </a:lnTo>
                <a:close/>
                <a:moveTo>
                  <a:pt x="236" y="123"/>
                </a:moveTo>
                <a:lnTo>
                  <a:pt x="314" y="123"/>
                </a:lnTo>
                <a:lnTo>
                  <a:pt x="314" y="119"/>
                </a:lnTo>
                <a:lnTo>
                  <a:pt x="236" y="119"/>
                </a:lnTo>
                <a:lnTo>
                  <a:pt x="236" y="123"/>
                </a:lnTo>
                <a:close/>
                <a:moveTo>
                  <a:pt x="232" y="137"/>
                </a:moveTo>
                <a:lnTo>
                  <a:pt x="310" y="137"/>
                </a:lnTo>
                <a:lnTo>
                  <a:pt x="310" y="133"/>
                </a:lnTo>
                <a:lnTo>
                  <a:pt x="232" y="133"/>
                </a:lnTo>
                <a:lnTo>
                  <a:pt x="232" y="137"/>
                </a:lnTo>
                <a:close/>
              </a:path>
            </a:pathLst>
          </a:custGeom>
          <a:solidFill>
            <a:srgbClr val="005298"/>
          </a:solidFill>
          <a:ln w="9525">
            <a:noFill/>
            <a:round/>
            <a:headEnd/>
            <a:tailEnd/>
          </a:ln>
        </p:spPr>
        <p:txBody>
          <a:bodyPr vert="horz" wrap="square" lIns="80105" tIns="40053" rIns="80105" bIns="40053" numCol="1" anchor="t" anchorCtr="0" compatLnSpc="1">
            <a:prstTxWarp prst="textNoShape">
              <a:avLst/>
            </a:prstTxWarp>
          </a:bodyPr>
          <a:lstStyle/>
          <a:p>
            <a:pPr defTabSz="913889" eaLnBrk="0" fontAlgn="base" hangingPunct="0">
              <a:spcBef>
                <a:spcPct val="0"/>
              </a:spcBef>
              <a:spcAft>
                <a:spcPct val="0"/>
              </a:spcAft>
              <a:buClrTx/>
            </a:pPr>
            <a:endParaRPr lang="en-US" sz="1799" kern="1200">
              <a:solidFill>
                <a:prstClr val="black"/>
              </a:solidFill>
              <a:latin typeface="Arial" panose="020B0604020202020204" pitchFamily="34" charset="0"/>
              <a:ea typeface="+mn-ea"/>
            </a:endParaRPr>
          </a:p>
        </p:txBody>
      </p:sp>
      <p:pic>
        <p:nvPicPr>
          <p:cNvPr id="59" name="Picture 29" descr="Image result for unified id 2.0 the trade desk">
            <a:extLst>
              <a:ext uri="{FF2B5EF4-FFF2-40B4-BE49-F238E27FC236}">
                <a16:creationId xmlns:a16="http://schemas.microsoft.com/office/drawing/2014/main" id="{B5DFE277-CB89-47A0-B2B2-CC8526A47F56}"/>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8375299" y="3570212"/>
            <a:ext cx="911847" cy="68341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1" descr="Image result for IAB ReArc">
            <a:extLst>
              <a:ext uri="{FF2B5EF4-FFF2-40B4-BE49-F238E27FC236}">
                <a16:creationId xmlns:a16="http://schemas.microsoft.com/office/drawing/2014/main" id="{66FFB14A-11DB-40E1-9522-7D780AD53644}"/>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8531425" y="3147976"/>
            <a:ext cx="647163" cy="474587"/>
          </a:xfrm>
          <a:prstGeom prst="rect">
            <a:avLst/>
          </a:prstGeom>
          <a:noFill/>
          <a:extLst>
            <a:ext uri="{909E8E84-426E-40DD-AFC4-6F175D3DCCD1}">
              <a14:hiddenFill xmlns:a14="http://schemas.microsoft.com/office/drawing/2010/main">
                <a:solidFill>
                  <a:srgbClr val="FFFFFF"/>
                </a:solidFill>
              </a14:hiddenFill>
            </a:ext>
          </a:extLst>
        </p:spPr>
      </p:pic>
      <p:sp>
        <p:nvSpPr>
          <p:cNvPr id="112" name="Rectangle 111">
            <a:extLst>
              <a:ext uri="{FF2B5EF4-FFF2-40B4-BE49-F238E27FC236}">
                <a16:creationId xmlns:a16="http://schemas.microsoft.com/office/drawing/2014/main" id="{FD5F7C61-3F53-447A-8E7D-F96D2B263C9A}"/>
              </a:ext>
            </a:extLst>
          </p:cNvPr>
          <p:cNvSpPr/>
          <p:nvPr/>
        </p:nvSpPr>
        <p:spPr>
          <a:xfrm>
            <a:off x="63679" y="4543107"/>
            <a:ext cx="1301048"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16 April 2021</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13" name="Rectangle 112">
            <a:extLst>
              <a:ext uri="{FF2B5EF4-FFF2-40B4-BE49-F238E27FC236}">
                <a16:creationId xmlns:a16="http://schemas.microsoft.com/office/drawing/2014/main" id="{07BC6798-AE90-4707-B457-0776721A65BD}"/>
              </a:ext>
            </a:extLst>
          </p:cNvPr>
          <p:cNvSpPr/>
          <p:nvPr/>
        </p:nvSpPr>
        <p:spPr>
          <a:xfrm>
            <a:off x="63679" y="4890000"/>
            <a:ext cx="1241863"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11:00 am ET</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14" name="Rectangle 113">
            <a:extLst>
              <a:ext uri="{FF2B5EF4-FFF2-40B4-BE49-F238E27FC236}">
                <a16:creationId xmlns:a16="http://schemas.microsoft.com/office/drawing/2014/main" id="{B5299D1F-51C4-4492-832B-9A2157F73E9B}"/>
              </a:ext>
            </a:extLst>
          </p:cNvPr>
          <p:cNvSpPr/>
          <p:nvPr/>
        </p:nvSpPr>
        <p:spPr>
          <a:xfrm>
            <a:off x="1476051" y="4543107"/>
            <a:ext cx="1141588"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7 May 2021</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15" name="Rectangle 114">
            <a:extLst>
              <a:ext uri="{FF2B5EF4-FFF2-40B4-BE49-F238E27FC236}">
                <a16:creationId xmlns:a16="http://schemas.microsoft.com/office/drawing/2014/main" id="{44B81589-6A75-4AC6-B7B6-C77A3DE15A36}"/>
              </a:ext>
            </a:extLst>
          </p:cNvPr>
          <p:cNvSpPr/>
          <p:nvPr/>
        </p:nvSpPr>
        <p:spPr>
          <a:xfrm>
            <a:off x="1476051" y="4890000"/>
            <a:ext cx="1141588"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1:00 pm ET</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16" name="Rectangle 115">
            <a:extLst>
              <a:ext uri="{FF2B5EF4-FFF2-40B4-BE49-F238E27FC236}">
                <a16:creationId xmlns:a16="http://schemas.microsoft.com/office/drawing/2014/main" id="{ED8C37BE-70BA-40E2-9B09-3878ED3E5ECD}"/>
              </a:ext>
            </a:extLst>
          </p:cNvPr>
          <p:cNvSpPr/>
          <p:nvPr/>
        </p:nvSpPr>
        <p:spPr>
          <a:xfrm>
            <a:off x="2848351" y="4543107"/>
            <a:ext cx="1301048"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21 May 2021</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17" name="Rectangle 116">
            <a:extLst>
              <a:ext uri="{FF2B5EF4-FFF2-40B4-BE49-F238E27FC236}">
                <a16:creationId xmlns:a16="http://schemas.microsoft.com/office/drawing/2014/main" id="{629E6163-FD06-463F-B7BA-73377D108E3E}"/>
              </a:ext>
            </a:extLst>
          </p:cNvPr>
          <p:cNvSpPr/>
          <p:nvPr/>
        </p:nvSpPr>
        <p:spPr>
          <a:xfrm>
            <a:off x="2848351" y="4890000"/>
            <a:ext cx="1241863"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11:00 am ET</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18" name="Rectangle 117">
            <a:extLst>
              <a:ext uri="{FF2B5EF4-FFF2-40B4-BE49-F238E27FC236}">
                <a16:creationId xmlns:a16="http://schemas.microsoft.com/office/drawing/2014/main" id="{E8574837-C781-4C55-8FC3-10F53D072DA8}"/>
              </a:ext>
            </a:extLst>
          </p:cNvPr>
          <p:cNvSpPr/>
          <p:nvPr/>
        </p:nvSpPr>
        <p:spPr>
          <a:xfrm>
            <a:off x="4168220" y="4543107"/>
            <a:ext cx="1289657"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11 June 2021</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19" name="Rectangle 118">
            <a:extLst>
              <a:ext uri="{FF2B5EF4-FFF2-40B4-BE49-F238E27FC236}">
                <a16:creationId xmlns:a16="http://schemas.microsoft.com/office/drawing/2014/main" id="{BE2E0683-FC84-4CA2-9E1D-D849E338191C}"/>
              </a:ext>
            </a:extLst>
          </p:cNvPr>
          <p:cNvSpPr/>
          <p:nvPr/>
        </p:nvSpPr>
        <p:spPr>
          <a:xfrm>
            <a:off x="4168219" y="4890000"/>
            <a:ext cx="1241863"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11:00 am ET</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20" name="Rectangle 119">
            <a:extLst>
              <a:ext uri="{FF2B5EF4-FFF2-40B4-BE49-F238E27FC236}">
                <a16:creationId xmlns:a16="http://schemas.microsoft.com/office/drawing/2014/main" id="{43881234-B0C8-4E68-AFD7-BC3169BA136E}"/>
              </a:ext>
            </a:extLst>
          </p:cNvPr>
          <p:cNvSpPr/>
          <p:nvPr/>
        </p:nvSpPr>
        <p:spPr>
          <a:xfrm>
            <a:off x="5549037" y="4543107"/>
            <a:ext cx="1141588"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1 July 2021</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21" name="Rectangle 120">
            <a:extLst>
              <a:ext uri="{FF2B5EF4-FFF2-40B4-BE49-F238E27FC236}">
                <a16:creationId xmlns:a16="http://schemas.microsoft.com/office/drawing/2014/main" id="{719A147C-D0F3-4468-85EC-3525BDD9E676}"/>
              </a:ext>
            </a:extLst>
          </p:cNvPr>
          <p:cNvSpPr/>
          <p:nvPr/>
        </p:nvSpPr>
        <p:spPr>
          <a:xfrm>
            <a:off x="5549037" y="4890000"/>
            <a:ext cx="1304132"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11:00 am ET</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22" name="Rectangle 121">
            <a:extLst>
              <a:ext uri="{FF2B5EF4-FFF2-40B4-BE49-F238E27FC236}">
                <a16:creationId xmlns:a16="http://schemas.microsoft.com/office/drawing/2014/main" id="{2A109C15-D231-42AC-92D4-D06BD522EAA4}"/>
              </a:ext>
            </a:extLst>
          </p:cNvPr>
          <p:cNvSpPr/>
          <p:nvPr/>
        </p:nvSpPr>
        <p:spPr>
          <a:xfrm>
            <a:off x="6975727" y="4543107"/>
            <a:ext cx="1241863"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30 July 2021</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23" name="Rectangle 122">
            <a:extLst>
              <a:ext uri="{FF2B5EF4-FFF2-40B4-BE49-F238E27FC236}">
                <a16:creationId xmlns:a16="http://schemas.microsoft.com/office/drawing/2014/main" id="{ADD85CB1-CAC1-4807-8C39-C2DF49E7C4D6}"/>
              </a:ext>
            </a:extLst>
          </p:cNvPr>
          <p:cNvSpPr/>
          <p:nvPr/>
        </p:nvSpPr>
        <p:spPr>
          <a:xfrm>
            <a:off x="6975727" y="4890000"/>
            <a:ext cx="1241863"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11:00 am ET</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24" name="Rectangle 123">
            <a:extLst>
              <a:ext uri="{FF2B5EF4-FFF2-40B4-BE49-F238E27FC236}">
                <a16:creationId xmlns:a16="http://schemas.microsoft.com/office/drawing/2014/main" id="{C8256E48-ADF0-4DD0-9BE0-036F56DF7F0E}"/>
              </a:ext>
            </a:extLst>
          </p:cNvPr>
          <p:cNvSpPr/>
          <p:nvPr/>
        </p:nvSpPr>
        <p:spPr>
          <a:xfrm>
            <a:off x="8279000" y="4543107"/>
            <a:ext cx="1225245"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13 Aug 2021</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25" name="Rectangle 124">
            <a:extLst>
              <a:ext uri="{FF2B5EF4-FFF2-40B4-BE49-F238E27FC236}">
                <a16:creationId xmlns:a16="http://schemas.microsoft.com/office/drawing/2014/main" id="{45B47859-00DA-4C4E-B007-20858D9B15FC}"/>
              </a:ext>
            </a:extLst>
          </p:cNvPr>
          <p:cNvSpPr/>
          <p:nvPr/>
        </p:nvSpPr>
        <p:spPr>
          <a:xfrm>
            <a:off x="8279001" y="4890000"/>
            <a:ext cx="1241863"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11:00 am ET</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26" name="Rectangle 125">
            <a:extLst>
              <a:ext uri="{FF2B5EF4-FFF2-40B4-BE49-F238E27FC236}">
                <a16:creationId xmlns:a16="http://schemas.microsoft.com/office/drawing/2014/main" id="{2186FF49-949F-449B-AD0C-4A7C2C2097DB}"/>
              </a:ext>
            </a:extLst>
          </p:cNvPr>
          <p:cNvSpPr/>
          <p:nvPr/>
        </p:nvSpPr>
        <p:spPr>
          <a:xfrm>
            <a:off x="9591762" y="4543107"/>
            <a:ext cx="1241863"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10 Sept 2021</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27" name="Rectangle 126">
            <a:extLst>
              <a:ext uri="{FF2B5EF4-FFF2-40B4-BE49-F238E27FC236}">
                <a16:creationId xmlns:a16="http://schemas.microsoft.com/office/drawing/2014/main" id="{6F61218D-363E-4B34-B922-CEB522FF5E41}"/>
              </a:ext>
            </a:extLst>
          </p:cNvPr>
          <p:cNvSpPr/>
          <p:nvPr/>
        </p:nvSpPr>
        <p:spPr>
          <a:xfrm>
            <a:off x="9591762" y="4890000"/>
            <a:ext cx="1228591"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11:00 am ET</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28" name="Rectangle 127">
            <a:extLst>
              <a:ext uri="{FF2B5EF4-FFF2-40B4-BE49-F238E27FC236}">
                <a16:creationId xmlns:a16="http://schemas.microsoft.com/office/drawing/2014/main" id="{4E4B0B34-DBD5-4CA1-8EA5-AE9266F088C1}"/>
              </a:ext>
            </a:extLst>
          </p:cNvPr>
          <p:cNvSpPr/>
          <p:nvPr/>
        </p:nvSpPr>
        <p:spPr>
          <a:xfrm>
            <a:off x="10950007" y="4543107"/>
            <a:ext cx="1141588"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1 Oct 2021</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129" name="Rectangle 128">
            <a:extLst>
              <a:ext uri="{FF2B5EF4-FFF2-40B4-BE49-F238E27FC236}">
                <a16:creationId xmlns:a16="http://schemas.microsoft.com/office/drawing/2014/main" id="{E4B02028-0ACC-4C5A-B860-0DF509A88566}"/>
              </a:ext>
            </a:extLst>
          </p:cNvPr>
          <p:cNvSpPr/>
          <p:nvPr/>
        </p:nvSpPr>
        <p:spPr>
          <a:xfrm>
            <a:off x="10950007" y="4890000"/>
            <a:ext cx="1225245" cy="307648"/>
          </a:xfrm>
          <a:prstGeom prst="rect">
            <a:avLst/>
          </a:prstGeom>
        </p:spPr>
        <p:txBody>
          <a:bodyPr wrap="square">
            <a:spAutoFit/>
          </a:bodyPr>
          <a:lstStyle/>
          <a:p>
            <a:pPr defTabSz="913889" eaLnBrk="0" fontAlgn="base" hangingPunct="0">
              <a:spcBef>
                <a:spcPct val="0"/>
              </a:spcBef>
              <a:spcAft>
                <a:spcPct val="0"/>
              </a:spcAft>
              <a:buClrTx/>
            </a:pPr>
            <a:r>
              <a:rPr lang="en-US" sz="1399" b="1" kern="1200" dirty="0">
                <a:solidFill>
                  <a:prstClr val="black"/>
                </a:solidFill>
                <a:latin typeface="Calibri" panose="020F0502020204030204"/>
                <a:ea typeface="+mn-ea"/>
                <a:cs typeface="Sakkal Majalla" panose="02000000000000000000" pitchFamily="2" charset="-78"/>
              </a:rPr>
              <a:t>11:00 am ET</a:t>
            </a:r>
            <a:endParaRPr lang="en-US" sz="1399" b="1" kern="1200" dirty="0">
              <a:solidFill>
                <a:srgbClr val="04B088"/>
              </a:solidFill>
              <a:latin typeface="Calibri" panose="020F0502020204030204"/>
              <a:ea typeface="+mn-ea"/>
              <a:cs typeface="Sakkal Majalla" panose="02000000000000000000" pitchFamily="2" charset="-78"/>
            </a:endParaRPr>
          </a:p>
        </p:txBody>
      </p:sp>
      <p:sp>
        <p:nvSpPr>
          <p:cNvPr id="7" name="Rectangle: Rounded Corners 6">
            <a:extLst>
              <a:ext uri="{FF2B5EF4-FFF2-40B4-BE49-F238E27FC236}">
                <a16:creationId xmlns:a16="http://schemas.microsoft.com/office/drawing/2014/main" id="{A8299E3F-5976-4860-97D4-97033AD11113}"/>
              </a:ext>
            </a:extLst>
          </p:cNvPr>
          <p:cNvSpPr/>
          <p:nvPr/>
        </p:nvSpPr>
        <p:spPr>
          <a:xfrm>
            <a:off x="6349" y="4543106"/>
            <a:ext cx="1289657" cy="70522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89" eaLnBrk="0" fontAlgn="base" hangingPunct="0">
              <a:spcBef>
                <a:spcPct val="0"/>
              </a:spcBef>
              <a:spcAft>
                <a:spcPct val="0"/>
              </a:spcAft>
              <a:buClrTx/>
            </a:pPr>
            <a:endParaRPr lang="en-US" sz="1799" kern="1200">
              <a:solidFill>
                <a:prstClr val="white"/>
              </a:solidFill>
              <a:latin typeface="Calibri" panose="020F0502020204030204"/>
            </a:endParaRPr>
          </a:p>
        </p:txBody>
      </p:sp>
      <p:sp>
        <p:nvSpPr>
          <p:cNvPr id="73" name="Rectangle: Rounded Corners 72">
            <a:extLst>
              <a:ext uri="{FF2B5EF4-FFF2-40B4-BE49-F238E27FC236}">
                <a16:creationId xmlns:a16="http://schemas.microsoft.com/office/drawing/2014/main" id="{29FE5ACC-3914-47E0-88F7-32CEB9205776}"/>
              </a:ext>
            </a:extLst>
          </p:cNvPr>
          <p:cNvSpPr/>
          <p:nvPr/>
        </p:nvSpPr>
        <p:spPr>
          <a:xfrm>
            <a:off x="1366122" y="4543106"/>
            <a:ext cx="1289657" cy="70522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89" eaLnBrk="0" fontAlgn="base" hangingPunct="0">
              <a:spcBef>
                <a:spcPct val="0"/>
              </a:spcBef>
              <a:spcAft>
                <a:spcPct val="0"/>
              </a:spcAft>
              <a:buClrTx/>
            </a:pPr>
            <a:endParaRPr lang="en-US" sz="1799" kern="1200">
              <a:solidFill>
                <a:prstClr val="white"/>
              </a:solidFill>
              <a:latin typeface="Calibri" panose="020F0502020204030204"/>
            </a:endParaRPr>
          </a:p>
        </p:txBody>
      </p:sp>
      <p:sp>
        <p:nvSpPr>
          <p:cNvPr id="74" name="Rectangle: Rounded Corners 73">
            <a:extLst>
              <a:ext uri="{FF2B5EF4-FFF2-40B4-BE49-F238E27FC236}">
                <a16:creationId xmlns:a16="http://schemas.microsoft.com/office/drawing/2014/main" id="{D9CCFF5C-A496-4FCB-811E-64327BDD6109}"/>
              </a:ext>
            </a:extLst>
          </p:cNvPr>
          <p:cNvSpPr/>
          <p:nvPr/>
        </p:nvSpPr>
        <p:spPr>
          <a:xfrm>
            <a:off x="2725897" y="4543106"/>
            <a:ext cx="1289657" cy="70522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89" eaLnBrk="0" fontAlgn="base" hangingPunct="0">
              <a:spcBef>
                <a:spcPct val="0"/>
              </a:spcBef>
              <a:spcAft>
                <a:spcPct val="0"/>
              </a:spcAft>
              <a:buClrTx/>
            </a:pPr>
            <a:endParaRPr lang="en-US" sz="1799" kern="1200">
              <a:solidFill>
                <a:prstClr val="white"/>
              </a:solidFill>
              <a:latin typeface="Calibri" panose="020F0502020204030204"/>
            </a:endParaRPr>
          </a:p>
        </p:txBody>
      </p:sp>
      <p:sp>
        <p:nvSpPr>
          <p:cNvPr id="75" name="Rectangle: Rounded Corners 74">
            <a:extLst>
              <a:ext uri="{FF2B5EF4-FFF2-40B4-BE49-F238E27FC236}">
                <a16:creationId xmlns:a16="http://schemas.microsoft.com/office/drawing/2014/main" id="{004CA311-86AF-47A7-A198-CB3C486CF1DA}"/>
              </a:ext>
            </a:extLst>
          </p:cNvPr>
          <p:cNvSpPr/>
          <p:nvPr/>
        </p:nvSpPr>
        <p:spPr>
          <a:xfrm>
            <a:off x="4085670" y="4543106"/>
            <a:ext cx="1289657" cy="70522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89" eaLnBrk="0" fontAlgn="base" hangingPunct="0">
              <a:spcBef>
                <a:spcPct val="0"/>
              </a:spcBef>
              <a:spcAft>
                <a:spcPct val="0"/>
              </a:spcAft>
              <a:buClrTx/>
            </a:pPr>
            <a:endParaRPr lang="en-US" sz="1799" kern="1200">
              <a:solidFill>
                <a:prstClr val="white"/>
              </a:solidFill>
              <a:latin typeface="Calibri" panose="020F0502020204030204"/>
            </a:endParaRPr>
          </a:p>
        </p:txBody>
      </p:sp>
      <p:sp>
        <p:nvSpPr>
          <p:cNvPr id="76" name="Rectangle: Rounded Corners 75">
            <a:extLst>
              <a:ext uri="{FF2B5EF4-FFF2-40B4-BE49-F238E27FC236}">
                <a16:creationId xmlns:a16="http://schemas.microsoft.com/office/drawing/2014/main" id="{C60E0261-82BA-45DE-BA76-BCE340E5C0E8}"/>
              </a:ext>
            </a:extLst>
          </p:cNvPr>
          <p:cNvSpPr/>
          <p:nvPr/>
        </p:nvSpPr>
        <p:spPr>
          <a:xfrm>
            <a:off x="5445444" y="4543106"/>
            <a:ext cx="1289657" cy="70522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89" eaLnBrk="0" fontAlgn="base" hangingPunct="0">
              <a:spcBef>
                <a:spcPct val="0"/>
              </a:spcBef>
              <a:spcAft>
                <a:spcPct val="0"/>
              </a:spcAft>
              <a:buClrTx/>
            </a:pPr>
            <a:endParaRPr lang="en-US" sz="1799" kern="1200">
              <a:solidFill>
                <a:prstClr val="white"/>
              </a:solidFill>
              <a:latin typeface="Calibri" panose="020F0502020204030204"/>
            </a:endParaRPr>
          </a:p>
        </p:txBody>
      </p:sp>
      <p:sp>
        <p:nvSpPr>
          <p:cNvPr id="77" name="Rectangle: Rounded Corners 76">
            <a:extLst>
              <a:ext uri="{FF2B5EF4-FFF2-40B4-BE49-F238E27FC236}">
                <a16:creationId xmlns:a16="http://schemas.microsoft.com/office/drawing/2014/main" id="{AAB80B32-CEAC-4B3C-9EFE-498D728A49E4}"/>
              </a:ext>
            </a:extLst>
          </p:cNvPr>
          <p:cNvSpPr/>
          <p:nvPr/>
        </p:nvSpPr>
        <p:spPr>
          <a:xfrm>
            <a:off x="6805218" y="4543106"/>
            <a:ext cx="1289657" cy="70522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89" eaLnBrk="0" fontAlgn="base" hangingPunct="0">
              <a:spcBef>
                <a:spcPct val="0"/>
              </a:spcBef>
              <a:spcAft>
                <a:spcPct val="0"/>
              </a:spcAft>
              <a:buClrTx/>
            </a:pPr>
            <a:endParaRPr lang="en-US" sz="1799" kern="1200">
              <a:solidFill>
                <a:prstClr val="white"/>
              </a:solidFill>
              <a:latin typeface="Calibri" panose="020F0502020204030204"/>
            </a:endParaRPr>
          </a:p>
        </p:txBody>
      </p:sp>
      <p:sp>
        <p:nvSpPr>
          <p:cNvPr id="78" name="Rectangle: Rounded Corners 77">
            <a:extLst>
              <a:ext uri="{FF2B5EF4-FFF2-40B4-BE49-F238E27FC236}">
                <a16:creationId xmlns:a16="http://schemas.microsoft.com/office/drawing/2014/main" id="{071CD024-D962-4706-8E21-9540D3BD88EB}"/>
              </a:ext>
            </a:extLst>
          </p:cNvPr>
          <p:cNvSpPr/>
          <p:nvPr/>
        </p:nvSpPr>
        <p:spPr>
          <a:xfrm>
            <a:off x="8164992" y="4543106"/>
            <a:ext cx="1289657" cy="70522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89" eaLnBrk="0" fontAlgn="base" hangingPunct="0">
              <a:spcBef>
                <a:spcPct val="0"/>
              </a:spcBef>
              <a:spcAft>
                <a:spcPct val="0"/>
              </a:spcAft>
              <a:buClrTx/>
            </a:pPr>
            <a:endParaRPr lang="en-US" sz="1799" kern="1200">
              <a:solidFill>
                <a:prstClr val="white"/>
              </a:solidFill>
              <a:latin typeface="Calibri" panose="020F0502020204030204"/>
            </a:endParaRPr>
          </a:p>
        </p:txBody>
      </p:sp>
      <p:sp>
        <p:nvSpPr>
          <p:cNvPr id="81" name="Rectangle: Rounded Corners 80">
            <a:extLst>
              <a:ext uri="{FF2B5EF4-FFF2-40B4-BE49-F238E27FC236}">
                <a16:creationId xmlns:a16="http://schemas.microsoft.com/office/drawing/2014/main" id="{3DB9B2B5-7EBC-4B90-94E4-2A1A3F5C5135}"/>
              </a:ext>
            </a:extLst>
          </p:cNvPr>
          <p:cNvSpPr/>
          <p:nvPr/>
        </p:nvSpPr>
        <p:spPr>
          <a:xfrm>
            <a:off x="9524766" y="4543106"/>
            <a:ext cx="1289657" cy="70522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89" eaLnBrk="0" fontAlgn="base" hangingPunct="0">
              <a:spcBef>
                <a:spcPct val="0"/>
              </a:spcBef>
              <a:spcAft>
                <a:spcPct val="0"/>
              </a:spcAft>
              <a:buClrTx/>
            </a:pPr>
            <a:endParaRPr lang="en-US" sz="1799" kern="1200">
              <a:solidFill>
                <a:prstClr val="white"/>
              </a:solidFill>
              <a:latin typeface="Calibri" panose="020F0502020204030204"/>
            </a:endParaRPr>
          </a:p>
        </p:txBody>
      </p:sp>
      <p:sp>
        <p:nvSpPr>
          <p:cNvPr id="82" name="Rectangle: Rounded Corners 81">
            <a:extLst>
              <a:ext uri="{FF2B5EF4-FFF2-40B4-BE49-F238E27FC236}">
                <a16:creationId xmlns:a16="http://schemas.microsoft.com/office/drawing/2014/main" id="{89095687-261A-47D1-815A-F9A570563BC2}"/>
              </a:ext>
            </a:extLst>
          </p:cNvPr>
          <p:cNvSpPr/>
          <p:nvPr/>
        </p:nvSpPr>
        <p:spPr>
          <a:xfrm>
            <a:off x="10884537" y="4543106"/>
            <a:ext cx="1289657" cy="70522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89" eaLnBrk="0" fontAlgn="base" hangingPunct="0">
              <a:spcBef>
                <a:spcPct val="0"/>
              </a:spcBef>
              <a:spcAft>
                <a:spcPct val="0"/>
              </a:spcAft>
              <a:buClrTx/>
            </a:pPr>
            <a:endParaRPr lang="en-US" sz="1799" kern="1200">
              <a:solidFill>
                <a:prstClr val="white"/>
              </a:solidFill>
              <a:latin typeface="Calibri" panose="020F0502020204030204"/>
            </a:endParaRPr>
          </a:p>
        </p:txBody>
      </p:sp>
    </p:spTree>
    <p:extLst>
      <p:ext uri="{BB962C8B-B14F-4D97-AF65-F5344CB8AC3E}">
        <p14:creationId xmlns:p14="http://schemas.microsoft.com/office/powerpoint/2010/main" val="1721820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29"/>
        <p:cNvGrpSpPr/>
        <p:nvPr/>
      </p:nvGrpSpPr>
      <p:grpSpPr>
        <a:xfrm>
          <a:off x="0" y="0"/>
          <a:ext cx="0" cy="0"/>
          <a:chOff x="0" y="0"/>
          <a:chExt cx="0" cy="0"/>
        </a:xfrm>
      </p:grpSpPr>
      <p:sp>
        <p:nvSpPr>
          <p:cNvPr id="3931" name="Google Shape;3931;p168"/>
          <p:cNvSpPr txBox="1">
            <a:spLocks noGrp="1"/>
          </p:cNvSpPr>
          <p:nvPr>
            <p:ph type="title" idx="4294967295"/>
          </p:nvPr>
        </p:nvSpPr>
        <p:spPr>
          <a:xfrm>
            <a:off x="717550" y="257175"/>
            <a:ext cx="10756900" cy="717550"/>
          </a:xfrm>
          <a:prstGeom prst="rect">
            <a:avLst/>
          </a:prstGeom>
          <a:noFill/>
          <a:ln>
            <a:noFill/>
          </a:ln>
        </p:spPr>
        <p:txBody>
          <a:bodyPr spcFirstLastPara="1" wrap="square" lIns="0" tIns="0" rIns="0" bIns="0" anchor="ctr" anchorCtr="0">
            <a:normAutofit fontScale="90000"/>
          </a:bodyPr>
          <a:lstStyle/>
          <a:p>
            <a:pPr marL="0" marR="0" lvl="0" indent="0" algn="ctr" rtl="0">
              <a:lnSpc>
                <a:spcPct val="100000"/>
              </a:lnSpc>
              <a:spcBef>
                <a:spcPts val="0"/>
              </a:spcBef>
              <a:spcAft>
                <a:spcPts val="0"/>
              </a:spcAft>
              <a:buClr>
                <a:srgbClr val="FFFFFF"/>
              </a:buClr>
              <a:buSzPts val="3200"/>
              <a:buFont typeface="Exo 2"/>
              <a:buNone/>
            </a:pPr>
            <a:r>
              <a:rPr lang="en-US" sz="4400" dirty="0">
                <a:solidFill>
                  <a:schemeClr val="bg1"/>
                </a:solidFill>
              </a:rPr>
              <a:t>Safe Haven’s holistic approach-</a:t>
            </a:r>
            <a:br>
              <a:rPr lang="en-US" sz="4000" dirty="0"/>
            </a:br>
            <a:r>
              <a:rPr lang="en-US" sz="2400" dirty="0">
                <a:solidFill>
                  <a:schemeClr val="accent3"/>
                </a:solidFill>
              </a:rPr>
              <a:t>integrating multiple privacy-preserving technologies</a:t>
            </a:r>
            <a:endParaRPr dirty="0">
              <a:solidFill>
                <a:schemeClr val="accent3"/>
              </a:solidFill>
            </a:endParaRPr>
          </a:p>
        </p:txBody>
      </p:sp>
      <p:grpSp>
        <p:nvGrpSpPr>
          <p:cNvPr id="8" name="Group 7">
            <a:extLst>
              <a:ext uri="{FF2B5EF4-FFF2-40B4-BE49-F238E27FC236}">
                <a16:creationId xmlns:a16="http://schemas.microsoft.com/office/drawing/2014/main" id="{95EA601D-2F20-EB45-B104-25CB6F915B80}"/>
              </a:ext>
            </a:extLst>
          </p:cNvPr>
          <p:cNvGrpSpPr/>
          <p:nvPr/>
        </p:nvGrpSpPr>
        <p:grpSpPr>
          <a:xfrm>
            <a:off x="1432773" y="2600793"/>
            <a:ext cx="3614609" cy="3382498"/>
            <a:chOff x="852423" y="2100456"/>
            <a:chExt cx="3980225" cy="3724636"/>
          </a:xfrm>
        </p:grpSpPr>
        <p:sp>
          <p:nvSpPr>
            <p:cNvPr id="75" name="Google Shape;3934;p168">
              <a:extLst>
                <a:ext uri="{FF2B5EF4-FFF2-40B4-BE49-F238E27FC236}">
                  <a16:creationId xmlns:a16="http://schemas.microsoft.com/office/drawing/2014/main" id="{CC4E578A-6700-BA4C-82BE-B4D5C45578EA}"/>
                </a:ext>
              </a:extLst>
            </p:cNvPr>
            <p:cNvSpPr/>
            <p:nvPr/>
          </p:nvSpPr>
          <p:spPr>
            <a:xfrm>
              <a:off x="1240101" y="2598708"/>
              <a:ext cx="3204869" cy="3204869"/>
            </a:xfrm>
            <a:prstGeom prst="ellipse">
              <a:avLst/>
            </a:prstGeom>
            <a:noFill/>
            <a:ln w="19050">
              <a:solidFill>
                <a:schemeClr val="accent2"/>
              </a:solidFill>
              <a:prstDash val="sysDot"/>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Exo 2"/>
                <a:buNone/>
              </a:pPr>
              <a:endParaRPr sz="1400" b="0" i="0" u="none" strike="noStrike" cap="none" dirty="0">
                <a:solidFill>
                  <a:srgbClr val="FFFFFF"/>
                </a:solidFill>
                <a:latin typeface="Exo 2"/>
                <a:ea typeface="Exo 2"/>
                <a:cs typeface="Exo 2"/>
                <a:sym typeface="Exo 2"/>
              </a:endParaRPr>
            </a:p>
          </p:txBody>
        </p:sp>
        <p:grpSp>
          <p:nvGrpSpPr>
            <p:cNvPr id="3936" name="Google Shape;3936;p168"/>
            <p:cNvGrpSpPr/>
            <p:nvPr/>
          </p:nvGrpSpPr>
          <p:grpSpPr>
            <a:xfrm>
              <a:off x="2323535" y="2100456"/>
              <a:ext cx="1038000" cy="1038000"/>
              <a:chOff x="-1" y="-80683"/>
              <a:chExt cx="1038000" cy="1038000"/>
            </a:xfrm>
          </p:grpSpPr>
          <p:sp>
            <p:nvSpPr>
              <p:cNvPr id="3937" name="Google Shape;3937;p168"/>
              <p:cNvSpPr/>
              <p:nvPr/>
            </p:nvSpPr>
            <p:spPr>
              <a:xfrm>
                <a:off x="-1" y="-80683"/>
                <a:ext cx="1038000" cy="10380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Exo 2"/>
                  <a:buNone/>
                </a:pPr>
                <a:endParaRPr sz="1000" i="0" u="none" strike="noStrike" cap="none" dirty="0">
                  <a:solidFill>
                    <a:srgbClr val="FFFFFF"/>
                  </a:solidFill>
                  <a:latin typeface="Exo 2 Regular"/>
                  <a:ea typeface="Exo 2 Regular"/>
                  <a:cs typeface="Exo 2 Regular"/>
                  <a:sym typeface="Exo 2 Regular"/>
                </a:endParaRPr>
              </a:p>
            </p:txBody>
          </p:sp>
          <p:sp>
            <p:nvSpPr>
              <p:cNvPr id="3938" name="Google Shape;3938;p168"/>
              <p:cNvSpPr txBox="1"/>
              <p:nvPr/>
            </p:nvSpPr>
            <p:spPr>
              <a:xfrm>
                <a:off x="152011" y="285918"/>
                <a:ext cx="734100" cy="3078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000"/>
                  <a:buFont typeface="Exo 2"/>
                  <a:buNone/>
                </a:pPr>
                <a:r>
                  <a:rPr lang="en-US" sz="1000" i="0" u="none" strike="noStrike" cap="none" dirty="0">
                    <a:solidFill>
                      <a:srgbClr val="FFFFFF"/>
                    </a:solidFill>
                    <a:latin typeface="Exo 2 Regular"/>
                    <a:ea typeface="Exo 2 Regular"/>
                    <a:cs typeface="Exo 2 Regular"/>
                    <a:sym typeface="Exo 2 Regular"/>
                  </a:rPr>
                  <a:t>Encryption In-use</a:t>
                </a:r>
                <a:endParaRPr dirty="0">
                  <a:latin typeface="Exo 2 Regular"/>
                  <a:ea typeface="Exo 2 Regular"/>
                  <a:cs typeface="Exo 2 Regular"/>
                  <a:sym typeface="Exo 2 Regular"/>
                </a:endParaRPr>
              </a:p>
            </p:txBody>
          </p:sp>
        </p:grpSp>
        <p:grpSp>
          <p:nvGrpSpPr>
            <p:cNvPr id="5" name="Group 4">
              <a:extLst>
                <a:ext uri="{FF2B5EF4-FFF2-40B4-BE49-F238E27FC236}">
                  <a16:creationId xmlns:a16="http://schemas.microsoft.com/office/drawing/2014/main" id="{AB4A52CB-42DD-7241-8334-C98C89E20B96}"/>
                </a:ext>
              </a:extLst>
            </p:cNvPr>
            <p:cNvGrpSpPr/>
            <p:nvPr/>
          </p:nvGrpSpPr>
          <p:grpSpPr>
            <a:xfrm>
              <a:off x="1947056" y="3305663"/>
              <a:ext cx="1790958" cy="1790958"/>
              <a:chOff x="2016704" y="3299820"/>
              <a:chExt cx="1790958" cy="1790958"/>
            </a:xfrm>
          </p:grpSpPr>
          <p:sp>
            <p:nvSpPr>
              <p:cNvPr id="3930" name="Google Shape;3930;p168"/>
              <p:cNvSpPr/>
              <p:nvPr/>
            </p:nvSpPr>
            <p:spPr>
              <a:xfrm>
                <a:off x="2016704" y="3299820"/>
                <a:ext cx="1790958" cy="1790958"/>
              </a:xfrm>
              <a:prstGeom prst="ellipse">
                <a:avLst/>
              </a:prstGeom>
              <a:solidFill>
                <a:schemeClr val="accent2">
                  <a:alpha val="25000"/>
                </a:schemeClr>
              </a:solidFill>
              <a:ln w="76200" cap="flat"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Exo 2"/>
                  <a:buNone/>
                </a:pPr>
                <a:endParaRPr sz="1400" b="0" i="0" u="none" strike="noStrike" cap="none" dirty="0">
                  <a:solidFill>
                    <a:srgbClr val="FFFFFF"/>
                  </a:solidFill>
                  <a:latin typeface="Exo 2"/>
                  <a:ea typeface="Exo 2"/>
                  <a:cs typeface="Exo 2"/>
                  <a:sym typeface="Exo 2"/>
                </a:endParaRPr>
              </a:p>
            </p:txBody>
          </p:sp>
          <p:grpSp>
            <p:nvGrpSpPr>
              <p:cNvPr id="72" name="Google Shape;3933;p168">
                <a:extLst>
                  <a:ext uri="{FF2B5EF4-FFF2-40B4-BE49-F238E27FC236}">
                    <a16:creationId xmlns:a16="http://schemas.microsoft.com/office/drawing/2014/main" id="{2C3587C7-A024-844B-8AAE-4F9B2ABA9AB5}"/>
                  </a:ext>
                </a:extLst>
              </p:cNvPr>
              <p:cNvGrpSpPr/>
              <p:nvPr/>
            </p:nvGrpSpPr>
            <p:grpSpPr>
              <a:xfrm>
                <a:off x="2231163" y="3514279"/>
                <a:ext cx="1362041" cy="1362041"/>
                <a:chOff x="-1" y="-1"/>
                <a:chExt cx="1596900" cy="1596900"/>
              </a:xfrm>
            </p:grpSpPr>
            <p:sp>
              <p:nvSpPr>
                <p:cNvPr id="73" name="Google Shape;3934;p168">
                  <a:extLst>
                    <a:ext uri="{FF2B5EF4-FFF2-40B4-BE49-F238E27FC236}">
                      <a16:creationId xmlns:a16="http://schemas.microsoft.com/office/drawing/2014/main" id="{26711FF2-66A5-4E48-9130-17A9B7373FAA}"/>
                    </a:ext>
                  </a:extLst>
                </p:cNvPr>
                <p:cNvSpPr/>
                <p:nvPr/>
              </p:nvSpPr>
              <p:spPr>
                <a:xfrm>
                  <a:off x="-1" y="-1"/>
                  <a:ext cx="1596900" cy="15969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Exo 2"/>
                    <a:buNone/>
                  </a:pPr>
                  <a:endParaRPr sz="1400" b="0" i="0" u="none" strike="noStrike" cap="none" dirty="0">
                    <a:solidFill>
                      <a:srgbClr val="FFFFFF"/>
                    </a:solidFill>
                    <a:latin typeface="Exo 2"/>
                    <a:ea typeface="Exo 2"/>
                    <a:cs typeface="Exo 2"/>
                    <a:sym typeface="Exo 2"/>
                  </a:endParaRPr>
                </a:p>
              </p:txBody>
            </p:sp>
            <p:sp>
              <p:nvSpPr>
                <p:cNvPr id="74" name="Google Shape;3935;p168">
                  <a:extLst>
                    <a:ext uri="{FF2B5EF4-FFF2-40B4-BE49-F238E27FC236}">
                      <a16:creationId xmlns:a16="http://schemas.microsoft.com/office/drawing/2014/main" id="{5F89100A-7932-7340-9FBE-860CA1AEE78C}"/>
                    </a:ext>
                  </a:extLst>
                </p:cNvPr>
                <p:cNvSpPr txBox="1"/>
                <p:nvPr/>
              </p:nvSpPr>
              <p:spPr>
                <a:xfrm>
                  <a:off x="233860" y="545507"/>
                  <a:ext cx="1129199" cy="50518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400"/>
                    <a:buFont typeface="Exo 2"/>
                    <a:buNone/>
                  </a:pPr>
                  <a:r>
                    <a:rPr lang="en-US" sz="1400" b="1" i="0" u="none" strike="noStrike" cap="none" dirty="0">
                      <a:solidFill>
                        <a:srgbClr val="FFFFFF"/>
                      </a:solidFill>
                      <a:latin typeface="Exo 2"/>
                      <a:ea typeface="Exo 2"/>
                      <a:cs typeface="Exo 2"/>
                      <a:sym typeface="Exo 2"/>
                    </a:rPr>
                    <a:t>Federated Analytics </a:t>
                  </a:r>
                  <a:endParaRPr b="1" dirty="0"/>
                </a:p>
              </p:txBody>
            </p:sp>
          </p:grpSp>
        </p:grpSp>
        <p:grpSp>
          <p:nvGrpSpPr>
            <p:cNvPr id="78" name="Group 77">
              <a:extLst>
                <a:ext uri="{FF2B5EF4-FFF2-40B4-BE49-F238E27FC236}">
                  <a16:creationId xmlns:a16="http://schemas.microsoft.com/office/drawing/2014/main" id="{A1D43071-CD91-2F46-8570-54A5ECBA94EF}"/>
                </a:ext>
              </a:extLst>
            </p:cNvPr>
            <p:cNvGrpSpPr/>
            <p:nvPr/>
          </p:nvGrpSpPr>
          <p:grpSpPr>
            <a:xfrm>
              <a:off x="1100110" y="4784392"/>
              <a:ext cx="3484850" cy="1040700"/>
              <a:chOff x="1100110" y="4717157"/>
              <a:chExt cx="3484850" cy="1040700"/>
            </a:xfrm>
            <a:solidFill>
              <a:schemeClr val="accent2"/>
            </a:solidFill>
          </p:grpSpPr>
          <p:grpSp>
            <p:nvGrpSpPr>
              <p:cNvPr id="79" name="Google Shape;3939;p168">
                <a:extLst>
                  <a:ext uri="{FF2B5EF4-FFF2-40B4-BE49-F238E27FC236}">
                    <a16:creationId xmlns:a16="http://schemas.microsoft.com/office/drawing/2014/main" id="{121DB302-E526-DD43-B35A-DEA5D8C427BD}"/>
                  </a:ext>
                </a:extLst>
              </p:cNvPr>
              <p:cNvGrpSpPr/>
              <p:nvPr/>
            </p:nvGrpSpPr>
            <p:grpSpPr>
              <a:xfrm>
                <a:off x="3544260" y="4717157"/>
                <a:ext cx="1040700" cy="1040700"/>
                <a:chOff x="-1" y="-1"/>
                <a:chExt cx="1040700" cy="1040700"/>
              </a:xfrm>
              <a:grpFill/>
            </p:grpSpPr>
            <p:sp>
              <p:nvSpPr>
                <p:cNvPr id="83" name="Google Shape;3940;p168">
                  <a:extLst>
                    <a:ext uri="{FF2B5EF4-FFF2-40B4-BE49-F238E27FC236}">
                      <a16:creationId xmlns:a16="http://schemas.microsoft.com/office/drawing/2014/main" id="{2CFA918A-A388-9C4F-AF49-932CA78259CD}"/>
                    </a:ext>
                  </a:extLst>
                </p:cNvPr>
                <p:cNvSpPr/>
                <p:nvPr/>
              </p:nvSpPr>
              <p:spPr>
                <a:xfrm>
                  <a:off x="-1" y="-1"/>
                  <a:ext cx="1040700" cy="1040700"/>
                </a:xfrm>
                <a:prstGeom prst="ellipse">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Exo 2"/>
                    <a:buNone/>
                  </a:pPr>
                  <a:endParaRPr sz="1000" i="0" u="none" strike="noStrike" cap="none" dirty="0">
                    <a:solidFill>
                      <a:srgbClr val="FFFFFF"/>
                    </a:solidFill>
                    <a:latin typeface="Exo 2 Regular"/>
                    <a:ea typeface="Exo 2 Regular"/>
                    <a:cs typeface="Exo 2 Regular"/>
                    <a:sym typeface="Exo 2 Regular"/>
                  </a:endParaRPr>
                </a:p>
              </p:txBody>
            </p:sp>
            <p:sp>
              <p:nvSpPr>
                <p:cNvPr id="84" name="Google Shape;3941;p168">
                  <a:extLst>
                    <a:ext uri="{FF2B5EF4-FFF2-40B4-BE49-F238E27FC236}">
                      <a16:creationId xmlns:a16="http://schemas.microsoft.com/office/drawing/2014/main" id="{5325E720-0BCA-284C-B545-43D58887DC75}"/>
                    </a:ext>
                  </a:extLst>
                </p:cNvPr>
                <p:cNvSpPr txBox="1"/>
                <p:nvPr/>
              </p:nvSpPr>
              <p:spPr>
                <a:xfrm>
                  <a:off x="152407" y="367950"/>
                  <a:ext cx="735900" cy="307800"/>
                </a:xfrm>
                <a:prstGeom prst="rect">
                  <a:avLst/>
                </a:prstGeom>
                <a:grp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000"/>
                    <a:buFont typeface="Exo 2"/>
                    <a:buNone/>
                  </a:pPr>
                  <a:r>
                    <a:rPr lang="en-US" sz="1000" i="0" u="none" strike="noStrike" cap="none" dirty="0">
                      <a:solidFill>
                        <a:srgbClr val="FFFFFF"/>
                      </a:solidFill>
                      <a:latin typeface="Exo 2 Regular"/>
                      <a:ea typeface="Exo 2 Regular"/>
                      <a:cs typeface="Exo 2 Regular"/>
                      <a:sym typeface="Exo 2 Regular"/>
                    </a:rPr>
                    <a:t>Distributed Compute</a:t>
                  </a:r>
                  <a:endParaRPr dirty="0">
                    <a:latin typeface="Exo 2 Regular"/>
                    <a:ea typeface="Exo 2 Regular"/>
                    <a:cs typeface="Exo 2 Regular"/>
                    <a:sym typeface="Exo 2 Regular"/>
                  </a:endParaRPr>
                </a:p>
              </p:txBody>
            </p:sp>
          </p:grpSp>
          <p:grpSp>
            <p:nvGrpSpPr>
              <p:cNvPr id="80" name="Google Shape;3942;p168">
                <a:extLst>
                  <a:ext uri="{FF2B5EF4-FFF2-40B4-BE49-F238E27FC236}">
                    <a16:creationId xmlns:a16="http://schemas.microsoft.com/office/drawing/2014/main" id="{93B0BF86-521B-1943-8635-A461C710D600}"/>
                  </a:ext>
                </a:extLst>
              </p:cNvPr>
              <p:cNvGrpSpPr/>
              <p:nvPr/>
            </p:nvGrpSpPr>
            <p:grpSpPr>
              <a:xfrm>
                <a:off x="1100110" y="4717157"/>
                <a:ext cx="1040700" cy="1040700"/>
                <a:chOff x="-1" y="-1"/>
                <a:chExt cx="1040700" cy="1040700"/>
              </a:xfrm>
              <a:grpFill/>
            </p:grpSpPr>
            <p:sp>
              <p:nvSpPr>
                <p:cNvPr id="81" name="Google Shape;3943;p168">
                  <a:extLst>
                    <a:ext uri="{FF2B5EF4-FFF2-40B4-BE49-F238E27FC236}">
                      <a16:creationId xmlns:a16="http://schemas.microsoft.com/office/drawing/2014/main" id="{653F84F4-E2B0-5E48-A8AE-A412DD0D1DBC}"/>
                    </a:ext>
                  </a:extLst>
                </p:cNvPr>
                <p:cNvSpPr/>
                <p:nvPr/>
              </p:nvSpPr>
              <p:spPr>
                <a:xfrm>
                  <a:off x="-1" y="-1"/>
                  <a:ext cx="1040700" cy="1040700"/>
                </a:xfrm>
                <a:prstGeom prst="ellipse">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Exo 2"/>
                    <a:buNone/>
                  </a:pPr>
                  <a:endParaRPr sz="1000" i="0" u="none" strike="noStrike" cap="none" dirty="0">
                    <a:solidFill>
                      <a:srgbClr val="FFFFFF"/>
                    </a:solidFill>
                    <a:latin typeface="Exo 2 Regular"/>
                    <a:ea typeface="Exo 2 Regular"/>
                    <a:cs typeface="Exo 2 Regular"/>
                    <a:sym typeface="Exo 2 Regular"/>
                  </a:endParaRPr>
                </a:p>
              </p:txBody>
            </p:sp>
            <p:sp>
              <p:nvSpPr>
                <p:cNvPr id="82" name="Google Shape;3944;p168">
                  <a:extLst>
                    <a:ext uri="{FF2B5EF4-FFF2-40B4-BE49-F238E27FC236}">
                      <a16:creationId xmlns:a16="http://schemas.microsoft.com/office/drawing/2014/main" id="{17B9ED0E-7B26-3C4D-8CAB-50756549CFAE}"/>
                    </a:ext>
                  </a:extLst>
                </p:cNvPr>
                <p:cNvSpPr txBox="1"/>
                <p:nvPr/>
              </p:nvSpPr>
              <p:spPr>
                <a:xfrm>
                  <a:off x="152407" y="367950"/>
                  <a:ext cx="735900" cy="307800"/>
                </a:xfrm>
                <a:prstGeom prst="rect">
                  <a:avLst/>
                </a:prstGeom>
                <a:grp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000"/>
                    <a:buFont typeface="Exo 2"/>
                    <a:buNone/>
                  </a:pPr>
                  <a:r>
                    <a:rPr lang="en-US" sz="1000" i="0" u="none" strike="noStrike" cap="none" dirty="0">
                      <a:solidFill>
                        <a:srgbClr val="FFFFFF"/>
                      </a:solidFill>
                      <a:latin typeface="Exo 2 Regular"/>
                      <a:ea typeface="Exo 2 Regular"/>
                      <a:cs typeface="Exo 2 Regular"/>
                      <a:sym typeface="Exo 2 Regular"/>
                    </a:rPr>
                    <a:t>Differential Privacy</a:t>
                  </a:r>
                  <a:endParaRPr dirty="0">
                    <a:latin typeface="Exo 2 Regular"/>
                    <a:ea typeface="Exo 2 Regular"/>
                    <a:cs typeface="Exo 2 Regular"/>
                    <a:sym typeface="Exo 2 Regular"/>
                  </a:endParaRPr>
                </a:p>
              </p:txBody>
            </p:sp>
          </p:grpSp>
        </p:grpSp>
        <p:grpSp>
          <p:nvGrpSpPr>
            <p:cNvPr id="86" name="Group 85">
              <a:extLst>
                <a:ext uri="{FF2B5EF4-FFF2-40B4-BE49-F238E27FC236}">
                  <a16:creationId xmlns:a16="http://schemas.microsoft.com/office/drawing/2014/main" id="{68CF7746-80F7-2D4D-BF7E-89608724CA37}"/>
                </a:ext>
              </a:extLst>
            </p:cNvPr>
            <p:cNvGrpSpPr/>
            <p:nvPr/>
          </p:nvGrpSpPr>
          <p:grpSpPr>
            <a:xfrm>
              <a:off x="852423" y="3132450"/>
              <a:ext cx="3980225" cy="1040700"/>
              <a:chOff x="852423" y="3065215"/>
              <a:chExt cx="3980225" cy="1040700"/>
            </a:xfrm>
            <a:solidFill>
              <a:schemeClr val="accent2"/>
            </a:solidFill>
          </p:grpSpPr>
          <p:grpSp>
            <p:nvGrpSpPr>
              <p:cNvPr id="87" name="Google Shape;3945;p168">
                <a:extLst>
                  <a:ext uri="{FF2B5EF4-FFF2-40B4-BE49-F238E27FC236}">
                    <a16:creationId xmlns:a16="http://schemas.microsoft.com/office/drawing/2014/main" id="{EBADCF26-723D-DA41-B430-2DCA1B53490C}"/>
                  </a:ext>
                </a:extLst>
              </p:cNvPr>
              <p:cNvGrpSpPr/>
              <p:nvPr/>
            </p:nvGrpSpPr>
            <p:grpSpPr>
              <a:xfrm>
                <a:off x="852423" y="3065215"/>
                <a:ext cx="1040700" cy="1040700"/>
                <a:chOff x="-1" y="-1"/>
                <a:chExt cx="1040700" cy="1040700"/>
              </a:xfrm>
              <a:grpFill/>
            </p:grpSpPr>
            <p:sp>
              <p:nvSpPr>
                <p:cNvPr id="91" name="Google Shape;3946;p168">
                  <a:extLst>
                    <a:ext uri="{FF2B5EF4-FFF2-40B4-BE49-F238E27FC236}">
                      <a16:creationId xmlns:a16="http://schemas.microsoft.com/office/drawing/2014/main" id="{4B2FF39F-2154-6440-A3BA-89D43B684229}"/>
                    </a:ext>
                  </a:extLst>
                </p:cNvPr>
                <p:cNvSpPr/>
                <p:nvPr/>
              </p:nvSpPr>
              <p:spPr>
                <a:xfrm>
                  <a:off x="-1" y="-1"/>
                  <a:ext cx="1040700" cy="1040700"/>
                </a:xfrm>
                <a:prstGeom prst="ellipse">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Exo 2"/>
                    <a:buNone/>
                  </a:pPr>
                  <a:endParaRPr sz="1000" i="0" u="none" strike="noStrike" cap="none" dirty="0">
                    <a:solidFill>
                      <a:srgbClr val="FFFFFF"/>
                    </a:solidFill>
                    <a:latin typeface="Exo 2 Regular"/>
                    <a:ea typeface="Exo 2 Regular"/>
                    <a:cs typeface="Exo 2 Regular"/>
                    <a:sym typeface="Exo 2 Regular"/>
                  </a:endParaRPr>
                </a:p>
              </p:txBody>
            </p:sp>
            <p:sp>
              <p:nvSpPr>
                <p:cNvPr id="92" name="Google Shape;3947;p168">
                  <a:extLst>
                    <a:ext uri="{FF2B5EF4-FFF2-40B4-BE49-F238E27FC236}">
                      <a16:creationId xmlns:a16="http://schemas.microsoft.com/office/drawing/2014/main" id="{595CC444-A1DC-6E43-A028-94DDAD6710AC}"/>
                    </a:ext>
                  </a:extLst>
                </p:cNvPr>
                <p:cNvSpPr txBox="1"/>
                <p:nvPr/>
              </p:nvSpPr>
              <p:spPr>
                <a:xfrm>
                  <a:off x="152407" y="367950"/>
                  <a:ext cx="735900" cy="307800"/>
                </a:xfrm>
                <a:prstGeom prst="rect">
                  <a:avLst/>
                </a:prstGeom>
                <a:grp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000"/>
                    <a:buFont typeface="Exo 2"/>
                    <a:buNone/>
                  </a:pPr>
                  <a:r>
                    <a:rPr lang="en-US" sz="1000" i="0" u="none" strike="noStrike" cap="none" dirty="0">
                      <a:solidFill>
                        <a:srgbClr val="FFFFFF"/>
                      </a:solidFill>
                      <a:latin typeface="Exo 2 Regular"/>
                      <a:ea typeface="Exo 2 Regular"/>
                      <a:cs typeface="Exo 2 Regular"/>
                      <a:sym typeface="Exo 2 Regular"/>
                    </a:rPr>
                    <a:t>Federated Learning</a:t>
                  </a:r>
                  <a:endParaRPr dirty="0">
                    <a:latin typeface="Exo 2 Regular"/>
                    <a:ea typeface="Exo 2 Regular"/>
                    <a:cs typeface="Exo 2 Regular"/>
                    <a:sym typeface="Exo 2 Regular"/>
                  </a:endParaRPr>
                </a:p>
              </p:txBody>
            </p:sp>
          </p:grpSp>
          <p:grpSp>
            <p:nvGrpSpPr>
              <p:cNvPr id="88" name="Google Shape;3948;p168">
                <a:extLst>
                  <a:ext uri="{FF2B5EF4-FFF2-40B4-BE49-F238E27FC236}">
                    <a16:creationId xmlns:a16="http://schemas.microsoft.com/office/drawing/2014/main" id="{73167084-5F53-394F-8A51-D8A8454C921F}"/>
                  </a:ext>
                </a:extLst>
              </p:cNvPr>
              <p:cNvGrpSpPr/>
              <p:nvPr/>
            </p:nvGrpSpPr>
            <p:grpSpPr>
              <a:xfrm>
                <a:off x="3791948" y="3065215"/>
                <a:ext cx="1040700" cy="1040700"/>
                <a:chOff x="-1" y="-1"/>
                <a:chExt cx="1040700" cy="1040700"/>
              </a:xfrm>
              <a:grpFill/>
            </p:grpSpPr>
            <p:sp>
              <p:nvSpPr>
                <p:cNvPr id="89" name="Google Shape;3949;p168">
                  <a:extLst>
                    <a:ext uri="{FF2B5EF4-FFF2-40B4-BE49-F238E27FC236}">
                      <a16:creationId xmlns:a16="http://schemas.microsoft.com/office/drawing/2014/main" id="{754ABB67-2C53-104A-AB84-5E6463669CC1}"/>
                    </a:ext>
                  </a:extLst>
                </p:cNvPr>
                <p:cNvSpPr/>
                <p:nvPr/>
              </p:nvSpPr>
              <p:spPr>
                <a:xfrm>
                  <a:off x="-1" y="-1"/>
                  <a:ext cx="1040700" cy="1040700"/>
                </a:xfrm>
                <a:prstGeom prst="ellipse">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Exo 2"/>
                    <a:buNone/>
                  </a:pPr>
                  <a:endParaRPr sz="1000" i="0" u="none" strike="noStrike" cap="none" dirty="0">
                    <a:solidFill>
                      <a:srgbClr val="FFFFFF"/>
                    </a:solidFill>
                    <a:latin typeface="Exo 2 Regular"/>
                    <a:ea typeface="Exo 2 Regular"/>
                    <a:cs typeface="Exo 2 Regular"/>
                    <a:sym typeface="Exo 2 Regular"/>
                  </a:endParaRPr>
                </a:p>
              </p:txBody>
            </p:sp>
            <p:sp>
              <p:nvSpPr>
                <p:cNvPr id="90" name="Google Shape;3950;p168">
                  <a:extLst>
                    <a:ext uri="{FF2B5EF4-FFF2-40B4-BE49-F238E27FC236}">
                      <a16:creationId xmlns:a16="http://schemas.microsoft.com/office/drawing/2014/main" id="{68A478C6-4253-414C-9395-211A64310698}"/>
                    </a:ext>
                  </a:extLst>
                </p:cNvPr>
                <p:cNvSpPr txBox="1"/>
                <p:nvPr/>
              </p:nvSpPr>
              <p:spPr>
                <a:xfrm>
                  <a:off x="152407" y="367950"/>
                  <a:ext cx="735900" cy="307800"/>
                </a:xfrm>
                <a:prstGeom prst="rect">
                  <a:avLst/>
                </a:prstGeom>
                <a:grp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000"/>
                    <a:buFont typeface="Exo 2"/>
                    <a:buNone/>
                  </a:pPr>
                  <a:r>
                    <a:rPr lang="en-US" sz="1000" i="0" u="none" strike="noStrike" cap="none" dirty="0">
                      <a:solidFill>
                        <a:srgbClr val="FFFFFF"/>
                      </a:solidFill>
                      <a:latin typeface="Exo 2 Regular"/>
                      <a:ea typeface="Exo 2 Regular"/>
                      <a:cs typeface="Exo 2 Regular"/>
                      <a:sym typeface="Exo 2 Regular"/>
                    </a:rPr>
                    <a:t>Synthetic Data</a:t>
                  </a:r>
                  <a:endParaRPr dirty="0">
                    <a:latin typeface="Exo 2 Regular"/>
                    <a:ea typeface="Exo 2 Regular"/>
                    <a:cs typeface="Exo 2 Regular"/>
                    <a:sym typeface="Exo 2 Regular"/>
                  </a:endParaRPr>
                </a:p>
              </p:txBody>
            </p:sp>
          </p:grpSp>
        </p:grpSp>
      </p:grpSp>
      <p:grpSp>
        <p:nvGrpSpPr>
          <p:cNvPr id="10" name="Group 9">
            <a:extLst>
              <a:ext uri="{FF2B5EF4-FFF2-40B4-BE49-F238E27FC236}">
                <a16:creationId xmlns:a16="http://schemas.microsoft.com/office/drawing/2014/main" id="{8628F12F-2187-EB45-B18F-BC0A8B9EEFBD}"/>
              </a:ext>
            </a:extLst>
          </p:cNvPr>
          <p:cNvGrpSpPr/>
          <p:nvPr/>
        </p:nvGrpSpPr>
        <p:grpSpPr>
          <a:xfrm>
            <a:off x="1021976" y="1525780"/>
            <a:ext cx="11170023" cy="835262"/>
            <a:chOff x="1021976" y="1483750"/>
            <a:chExt cx="11170023" cy="835262"/>
          </a:xfrm>
        </p:grpSpPr>
        <p:sp>
          <p:nvSpPr>
            <p:cNvPr id="119" name="Rectangle 118">
              <a:extLst>
                <a:ext uri="{FF2B5EF4-FFF2-40B4-BE49-F238E27FC236}">
                  <a16:creationId xmlns:a16="http://schemas.microsoft.com/office/drawing/2014/main" id="{427E4E8D-14A4-9640-B805-E033BC6247D1}"/>
                </a:ext>
              </a:extLst>
            </p:cNvPr>
            <p:cNvSpPr/>
            <p:nvPr/>
          </p:nvSpPr>
          <p:spPr>
            <a:xfrm>
              <a:off x="1021976" y="1483750"/>
              <a:ext cx="11170023" cy="8352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95388B1B-0446-CE4A-B3BA-3CADC020E424}"/>
                </a:ext>
              </a:extLst>
            </p:cNvPr>
            <p:cNvSpPr txBox="1"/>
            <p:nvPr/>
          </p:nvSpPr>
          <p:spPr>
            <a:xfrm>
              <a:off x="2391897" y="1602910"/>
              <a:ext cx="8002679" cy="584775"/>
            </a:xfrm>
            <a:prstGeom prst="rect">
              <a:avLst/>
            </a:prstGeom>
            <a:noFill/>
          </p:spPr>
          <p:txBody>
            <a:bodyPr wrap="square" rtlCol="0">
              <a:spAutoFit/>
            </a:bodyPr>
            <a:lstStyle/>
            <a:p>
              <a:pPr marL="76200">
                <a:buClr>
                  <a:schemeClr val="accent1"/>
                </a:buClr>
                <a:buSzPts val="1400"/>
              </a:pPr>
              <a:r>
                <a:rPr lang="en-US" sz="1600" dirty="0">
                  <a:solidFill>
                    <a:schemeClr val="bg2"/>
                  </a:solidFill>
                  <a:latin typeface="Exo 2"/>
                  <a:ea typeface="Exo 2"/>
                  <a:cs typeface="Exo 2"/>
                  <a:sym typeface="Exo 2"/>
                </a:rPr>
                <a:t>Providing customers with </a:t>
              </a:r>
              <a:r>
                <a:rPr lang="en-US" sz="1600" b="1" dirty="0">
                  <a:solidFill>
                    <a:schemeClr val="bg2"/>
                  </a:solidFill>
                  <a:latin typeface="Exo 2"/>
                  <a:ea typeface="Exo 2"/>
                  <a:cs typeface="Exo 2"/>
                  <a:sym typeface="Exo 2"/>
                </a:rPr>
                <a:t>flexibility to configure based on business needs</a:t>
              </a:r>
              <a:r>
                <a:rPr lang="en-US" sz="1600" dirty="0">
                  <a:solidFill>
                    <a:schemeClr val="bg2"/>
                  </a:solidFill>
                  <a:latin typeface="Exo 2"/>
                  <a:ea typeface="Exo 2"/>
                  <a:cs typeface="Exo 2"/>
                  <a:sym typeface="Exo 2"/>
                </a:rPr>
                <a:t>,</a:t>
              </a:r>
              <a:br>
                <a:rPr lang="en-US" sz="1600" dirty="0">
                  <a:solidFill>
                    <a:schemeClr val="bg2"/>
                  </a:solidFill>
                  <a:latin typeface="Exo 2"/>
                  <a:ea typeface="Exo 2"/>
                  <a:cs typeface="Exo 2"/>
                  <a:sym typeface="Exo 2"/>
                </a:rPr>
              </a:br>
              <a:r>
                <a:rPr lang="en-US" sz="1600" dirty="0">
                  <a:solidFill>
                    <a:schemeClr val="bg2"/>
                  </a:solidFill>
                  <a:latin typeface="Exo 2"/>
                  <a:ea typeface="Exo 2"/>
                  <a:cs typeface="Exo 2"/>
                  <a:sym typeface="Exo 2"/>
                </a:rPr>
                <a:t>removing the need to compromise data security and privacy with data utility</a:t>
              </a:r>
              <a:endParaRPr lang="en-US" sz="1600" dirty="0">
                <a:solidFill>
                  <a:schemeClr val="bg2"/>
                </a:solidFill>
              </a:endParaRPr>
            </a:p>
          </p:txBody>
        </p:sp>
      </p:grpSp>
      <p:grpSp>
        <p:nvGrpSpPr>
          <p:cNvPr id="16" name="Group 15">
            <a:extLst>
              <a:ext uri="{FF2B5EF4-FFF2-40B4-BE49-F238E27FC236}">
                <a16:creationId xmlns:a16="http://schemas.microsoft.com/office/drawing/2014/main" id="{552E2B15-CC02-6F47-B83C-FAE97C3389D6}"/>
              </a:ext>
            </a:extLst>
          </p:cNvPr>
          <p:cNvGrpSpPr/>
          <p:nvPr/>
        </p:nvGrpSpPr>
        <p:grpSpPr>
          <a:xfrm>
            <a:off x="6120779" y="2991360"/>
            <a:ext cx="1785743" cy="500700"/>
            <a:chOff x="6121524" y="2941583"/>
            <a:chExt cx="1785743" cy="500700"/>
          </a:xfrm>
        </p:grpSpPr>
        <p:grpSp>
          <p:nvGrpSpPr>
            <p:cNvPr id="94" name="Google Shape;3951;p168">
              <a:extLst>
                <a:ext uri="{FF2B5EF4-FFF2-40B4-BE49-F238E27FC236}">
                  <a16:creationId xmlns:a16="http://schemas.microsoft.com/office/drawing/2014/main" id="{19EEE294-12B5-E940-BB9D-572E1E5DBD16}"/>
                </a:ext>
              </a:extLst>
            </p:cNvPr>
            <p:cNvGrpSpPr/>
            <p:nvPr/>
          </p:nvGrpSpPr>
          <p:grpSpPr>
            <a:xfrm>
              <a:off x="6121524" y="2941583"/>
              <a:ext cx="500700" cy="500700"/>
              <a:chOff x="-1" y="-1"/>
              <a:chExt cx="500700" cy="500700"/>
            </a:xfrm>
          </p:grpSpPr>
          <p:sp>
            <p:nvSpPr>
              <p:cNvPr id="95" name="Google Shape;3952;p168">
                <a:extLst>
                  <a:ext uri="{FF2B5EF4-FFF2-40B4-BE49-F238E27FC236}">
                    <a16:creationId xmlns:a16="http://schemas.microsoft.com/office/drawing/2014/main" id="{CDEF3D92-9A44-B94C-A49A-0D283EE2D828}"/>
                  </a:ext>
                </a:extLst>
              </p:cNvPr>
              <p:cNvSpPr/>
              <p:nvPr/>
            </p:nvSpPr>
            <p:spPr>
              <a:xfrm>
                <a:off x="-1" y="-1"/>
                <a:ext cx="500700" cy="500700"/>
              </a:xfrm>
              <a:prstGeom prst="ellipse">
                <a:avLst/>
              </a:pr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96" name="Google Shape;3953;p168">
                <a:extLst>
                  <a:ext uri="{FF2B5EF4-FFF2-40B4-BE49-F238E27FC236}">
                    <a16:creationId xmlns:a16="http://schemas.microsoft.com/office/drawing/2014/main" id="{BEED3820-ACDF-0048-A6B6-0874AF83FD88}"/>
                  </a:ext>
                </a:extLst>
              </p:cNvPr>
              <p:cNvSpPr/>
              <p:nvPr/>
            </p:nvSpPr>
            <p:spPr>
              <a:xfrm>
                <a:off x="131966" y="162420"/>
                <a:ext cx="236844" cy="175932"/>
              </a:xfrm>
              <a:custGeom>
                <a:avLst/>
                <a:gdLst/>
                <a:ahLst/>
                <a:cxnLst/>
                <a:rect l="l" t="t" r="r" b="b"/>
                <a:pathLst>
                  <a:path w="21600" h="21600" extrusionOk="0">
                    <a:moveTo>
                      <a:pt x="0" y="13292"/>
                    </a:moveTo>
                    <a:lnTo>
                      <a:pt x="6171" y="21600"/>
                    </a:lnTo>
                    <a:lnTo>
                      <a:pt x="21600" y="0"/>
                    </a:lnTo>
                  </a:path>
                </a:pathLst>
              </a:cu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112" name="Google Shape;3969;p168">
              <a:extLst>
                <a:ext uri="{FF2B5EF4-FFF2-40B4-BE49-F238E27FC236}">
                  <a16:creationId xmlns:a16="http://schemas.microsoft.com/office/drawing/2014/main" id="{5EEA43A7-3182-8043-9754-ACE7BE62C1D8}"/>
                </a:ext>
              </a:extLst>
            </p:cNvPr>
            <p:cNvSpPr txBox="1"/>
            <p:nvPr/>
          </p:nvSpPr>
          <p:spPr>
            <a:xfrm>
              <a:off x="6809867" y="3001939"/>
              <a:ext cx="1097400" cy="3801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3865"/>
                </a:buClr>
                <a:buSzPts val="2200"/>
                <a:buFont typeface="Exo 2"/>
                <a:buNone/>
              </a:pPr>
              <a:r>
                <a:rPr lang="en-US" sz="2200" b="0" i="0" u="none" strike="noStrike" cap="none" dirty="0">
                  <a:solidFill>
                    <a:srgbClr val="003865"/>
                  </a:solidFill>
                  <a:latin typeface="Exo 2"/>
                  <a:ea typeface="Exo 2"/>
                  <a:cs typeface="Exo 2"/>
                  <a:sym typeface="Exo 2"/>
                </a:rPr>
                <a:t>Speed</a:t>
              </a:r>
              <a:endParaRPr dirty="0"/>
            </a:p>
          </p:txBody>
        </p:sp>
      </p:grpSp>
      <p:grpSp>
        <p:nvGrpSpPr>
          <p:cNvPr id="12" name="Group 11">
            <a:extLst>
              <a:ext uri="{FF2B5EF4-FFF2-40B4-BE49-F238E27FC236}">
                <a16:creationId xmlns:a16="http://schemas.microsoft.com/office/drawing/2014/main" id="{55F3DC66-2491-A045-8009-25310298D69B}"/>
              </a:ext>
            </a:extLst>
          </p:cNvPr>
          <p:cNvGrpSpPr/>
          <p:nvPr/>
        </p:nvGrpSpPr>
        <p:grpSpPr>
          <a:xfrm>
            <a:off x="8187817" y="3001512"/>
            <a:ext cx="2648656" cy="486300"/>
            <a:chOff x="8386885" y="2955960"/>
            <a:chExt cx="2648656" cy="486300"/>
          </a:xfrm>
        </p:grpSpPr>
        <p:grpSp>
          <p:nvGrpSpPr>
            <p:cNvPr id="97" name="Google Shape;3954;p168">
              <a:extLst>
                <a:ext uri="{FF2B5EF4-FFF2-40B4-BE49-F238E27FC236}">
                  <a16:creationId xmlns:a16="http://schemas.microsoft.com/office/drawing/2014/main" id="{F80CF0F4-6789-2A4D-81FC-2B51ED5A08C9}"/>
                </a:ext>
              </a:extLst>
            </p:cNvPr>
            <p:cNvGrpSpPr/>
            <p:nvPr/>
          </p:nvGrpSpPr>
          <p:grpSpPr>
            <a:xfrm>
              <a:off x="8386885" y="2955960"/>
              <a:ext cx="486300" cy="486300"/>
              <a:chOff x="-1" y="-1"/>
              <a:chExt cx="486300" cy="486300"/>
            </a:xfrm>
          </p:grpSpPr>
          <p:sp>
            <p:nvSpPr>
              <p:cNvPr id="98" name="Google Shape;3955;p168">
                <a:extLst>
                  <a:ext uri="{FF2B5EF4-FFF2-40B4-BE49-F238E27FC236}">
                    <a16:creationId xmlns:a16="http://schemas.microsoft.com/office/drawing/2014/main" id="{64530A95-DDAC-DD48-A04E-83BD16D68368}"/>
                  </a:ext>
                </a:extLst>
              </p:cNvPr>
              <p:cNvSpPr/>
              <p:nvPr/>
            </p:nvSpPr>
            <p:spPr>
              <a:xfrm>
                <a:off x="-1" y="-1"/>
                <a:ext cx="486300" cy="486300"/>
              </a:xfrm>
              <a:prstGeom prst="ellipse">
                <a:avLst/>
              </a:pr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99" name="Google Shape;3956;p168">
                <a:extLst>
                  <a:ext uri="{FF2B5EF4-FFF2-40B4-BE49-F238E27FC236}">
                    <a16:creationId xmlns:a16="http://schemas.microsoft.com/office/drawing/2014/main" id="{8A4817C8-03F8-B844-86CF-DB8B8D372CAB}"/>
                  </a:ext>
                </a:extLst>
              </p:cNvPr>
              <p:cNvSpPr/>
              <p:nvPr/>
            </p:nvSpPr>
            <p:spPr>
              <a:xfrm>
                <a:off x="128177" y="157756"/>
                <a:ext cx="230040" cy="170910"/>
              </a:xfrm>
              <a:custGeom>
                <a:avLst/>
                <a:gdLst/>
                <a:ahLst/>
                <a:cxnLst/>
                <a:rect l="l" t="t" r="r" b="b"/>
                <a:pathLst>
                  <a:path w="21600" h="21600" extrusionOk="0">
                    <a:moveTo>
                      <a:pt x="0" y="13292"/>
                    </a:moveTo>
                    <a:lnTo>
                      <a:pt x="6171" y="21600"/>
                    </a:lnTo>
                    <a:lnTo>
                      <a:pt x="21600" y="0"/>
                    </a:lnTo>
                  </a:path>
                </a:pathLst>
              </a:cu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113" name="Google Shape;3970;p168">
              <a:extLst>
                <a:ext uri="{FF2B5EF4-FFF2-40B4-BE49-F238E27FC236}">
                  <a16:creationId xmlns:a16="http://schemas.microsoft.com/office/drawing/2014/main" id="{567F139C-764C-184F-B32C-EB284BC10918}"/>
                </a:ext>
              </a:extLst>
            </p:cNvPr>
            <p:cNvSpPr txBox="1"/>
            <p:nvPr/>
          </p:nvSpPr>
          <p:spPr>
            <a:xfrm>
              <a:off x="9068441" y="3009114"/>
              <a:ext cx="1967100" cy="3801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3865"/>
                </a:buClr>
                <a:buSzPts val="2200"/>
                <a:buFont typeface="Exo 2"/>
                <a:buNone/>
              </a:pPr>
              <a:r>
                <a:rPr lang="en-US" sz="2200" b="0" i="0" u="none" strike="noStrike" cap="none" dirty="0">
                  <a:solidFill>
                    <a:srgbClr val="003865"/>
                  </a:solidFill>
                  <a:latin typeface="Exo 2"/>
                  <a:ea typeface="Exo 2"/>
                  <a:cs typeface="Exo 2"/>
                  <a:sym typeface="Exo 2"/>
                </a:rPr>
                <a:t>Simplicity</a:t>
              </a:r>
              <a:endParaRPr dirty="0"/>
            </a:p>
          </p:txBody>
        </p:sp>
      </p:grpSp>
      <p:grpSp>
        <p:nvGrpSpPr>
          <p:cNvPr id="9" name="Group 8">
            <a:extLst>
              <a:ext uri="{FF2B5EF4-FFF2-40B4-BE49-F238E27FC236}">
                <a16:creationId xmlns:a16="http://schemas.microsoft.com/office/drawing/2014/main" id="{0FFB7842-55DD-7A47-966B-B154EC8BC612}"/>
              </a:ext>
            </a:extLst>
          </p:cNvPr>
          <p:cNvGrpSpPr/>
          <p:nvPr/>
        </p:nvGrpSpPr>
        <p:grpSpPr>
          <a:xfrm>
            <a:off x="6132265" y="4087350"/>
            <a:ext cx="1698505" cy="501000"/>
            <a:chOff x="6121162" y="4040572"/>
            <a:chExt cx="1698505" cy="501000"/>
          </a:xfrm>
        </p:grpSpPr>
        <p:grpSp>
          <p:nvGrpSpPr>
            <p:cNvPr id="100" name="Google Shape;3957;p168">
              <a:extLst>
                <a:ext uri="{FF2B5EF4-FFF2-40B4-BE49-F238E27FC236}">
                  <a16:creationId xmlns:a16="http://schemas.microsoft.com/office/drawing/2014/main" id="{2A34FEF2-EEF8-704B-97A7-69C6819820AD}"/>
                </a:ext>
              </a:extLst>
            </p:cNvPr>
            <p:cNvGrpSpPr/>
            <p:nvPr/>
          </p:nvGrpSpPr>
          <p:grpSpPr>
            <a:xfrm>
              <a:off x="6121162" y="4040572"/>
              <a:ext cx="500700" cy="501000"/>
              <a:chOff x="-1" y="0"/>
              <a:chExt cx="500700" cy="501000"/>
            </a:xfrm>
          </p:grpSpPr>
          <p:sp>
            <p:nvSpPr>
              <p:cNvPr id="101" name="Google Shape;3958;p168">
                <a:extLst>
                  <a:ext uri="{FF2B5EF4-FFF2-40B4-BE49-F238E27FC236}">
                    <a16:creationId xmlns:a16="http://schemas.microsoft.com/office/drawing/2014/main" id="{D78F0486-8184-6E42-8CDC-4513294E5670}"/>
                  </a:ext>
                </a:extLst>
              </p:cNvPr>
              <p:cNvSpPr/>
              <p:nvPr/>
            </p:nvSpPr>
            <p:spPr>
              <a:xfrm>
                <a:off x="-1" y="0"/>
                <a:ext cx="500700" cy="501000"/>
              </a:xfrm>
              <a:prstGeom prst="ellipse">
                <a:avLst/>
              </a:pr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102" name="Google Shape;3959;p168">
                <a:extLst>
                  <a:ext uri="{FF2B5EF4-FFF2-40B4-BE49-F238E27FC236}">
                    <a16:creationId xmlns:a16="http://schemas.microsoft.com/office/drawing/2014/main" id="{26F94000-BB7B-6940-BF0F-F9966CF3CFC0}"/>
                  </a:ext>
                </a:extLst>
              </p:cNvPr>
              <p:cNvSpPr/>
              <p:nvPr/>
            </p:nvSpPr>
            <p:spPr>
              <a:xfrm>
                <a:off x="131966" y="162443"/>
                <a:ext cx="236844" cy="175986"/>
              </a:xfrm>
              <a:custGeom>
                <a:avLst/>
                <a:gdLst/>
                <a:ahLst/>
                <a:cxnLst/>
                <a:rect l="l" t="t" r="r" b="b"/>
                <a:pathLst>
                  <a:path w="21600" h="21600" extrusionOk="0">
                    <a:moveTo>
                      <a:pt x="0" y="13292"/>
                    </a:moveTo>
                    <a:lnTo>
                      <a:pt x="6171" y="21600"/>
                    </a:lnTo>
                    <a:lnTo>
                      <a:pt x="21600" y="0"/>
                    </a:lnTo>
                  </a:path>
                </a:pathLst>
              </a:cu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114" name="Google Shape;3971;p168">
              <a:extLst>
                <a:ext uri="{FF2B5EF4-FFF2-40B4-BE49-F238E27FC236}">
                  <a16:creationId xmlns:a16="http://schemas.microsoft.com/office/drawing/2014/main" id="{5837E8EE-C7A3-5547-9A0A-FC3EDCDF4001}"/>
                </a:ext>
              </a:extLst>
            </p:cNvPr>
            <p:cNvSpPr txBox="1"/>
            <p:nvPr/>
          </p:nvSpPr>
          <p:spPr>
            <a:xfrm>
              <a:off x="6809867" y="4100939"/>
              <a:ext cx="1009800" cy="3801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3865"/>
                </a:buClr>
                <a:buSzPts val="2200"/>
                <a:buFont typeface="Exo 2"/>
                <a:buNone/>
              </a:pPr>
              <a:r>
                <a:rPr lang="en-US" sz="2200" b="0" i="0" u="none" strike="noStrike" cap="none" dirty="0">
                  <a:solidFill>
                    <a:srgbClr val="003865"/>
                  </a:solidFill>
                  <a:latin typeface="Exo 2"/>
                  <a:ea typeface="Exo 2"/>
                  <a:cs typeface="Exo 2"/>
                  <a:sym typeface="Exo 2"/>
                </a:rPr>
                <a:t>Utility</a:t>
              </a:r>
              <a:endParaRPr dirty="0"/>
            </a:p>
          </p:txBody>
        </p:sp>
      </p:grpSp>
      <p:grpSp>
        <p:nvGrpSpPr>
          <p:cNvPr id="13" name="Group 12">
            <a:extLst>
              <a:ext uri="{FF2B5EF4-FFF2-40B4-BE49-F238E27FC236}">
                <a16:creationId xmlns:a16="http://schemas.microsoft.com/office/drawing/2014/main" id="{72A8FDA1-8B82-F64A-86EF-1BADD5164704}"/>
              </a:ext>
            </a:extLst>
          </p:cNvPr>
          <p:cNvGrpSpPr/>
          <p:nvPr/>
        </p:nvGrpSpPr>
        <p:grpSpPr>
          <a:xfrm>
            <a:off x="8187817" y="4057257"/>
            <a:ext cx="2648392" cy="486300"/>
            <a:chOff x="8387149" y="4047764"/>
            <a:chExt cx="2648392" cy="486300"/>
          </a:xfrm>
        </p:grpSpPr>
        <p:grpSp>
          <p:nvGrpSpPr>
            <p:cNvPr id="103" name="Google Shape;3960;p168">
              <a:extLst>
                <a:ext uri="{FF2B5EF4-FFF2-40B4-BE49-F238E27FC236}">
                  <a16:creationId xmlns:a16="http://schemas.microsoft.com/office/drawing/2014/main" id="{72571B39-E1BD-9042-9DCA-B54DB43AB941}"/>
                </a:ext>
              </a:extLst>
            </p:cNvPr>
            <p:cNvGrpSpPr/>
            <p:nvPr/>
          </p:nvGrpSpPr>
          <p:grpSpPr>
            <a:xfrm>
              <a:off x="8387149" y="4047764"/>
              <a:ext cx="486300" cy="486300"/>
              <a:chOff x="-1" y="-1"/>
              <a:chExt cx="486300" cy="486300"/>
            </a:xfrm>
          </p:grpSpPr>
          <p:sp>
            <p:nvSpPr>
              <p:cNvPr id="104" name="Google Shape;3961;p168">
                <a:extLst>
                  <a:ext uri="{FF2B5EF4-FFF2-40B4-BE49-F238E27FC236}">
                    <a16:creationId xmlns:a16="http://schemas.microsoft.com/office/drawing/2014/main" id="{10E46386-5A93-F849-AF28-2FAB6E2A1B73}"/>
                  </a:ext>
                </a:extLst>
              </p:cNvPr>
              <p:cNvSpPr/>
              <p:nvPr/>
            </p:nvSpPr>
            <p:spPr>
              <a:xfrm>
                <a:off x="-1" y="-1"/>
                <a:ext cx="486300" cy="486300"/>
              </a:xfrm>
              <a:prstGeom prst="ellipse">
                <a:avLst/>
              </a:pr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105" name="Google Shape;3962;p168">
                <a:extLst>
                  <a:ext uri="{FF2B5EF4-FFF2-40B4-BE49-F238E27FC236}">
                    <a16:creationId xmlns:a16="http://schemas.microsoft.com/office/drawing/2014/main" id="{4BBBEFE2-5AE1-F84E-9AAB-F94378387A33}"/>
                  </a:ext>
                </a:extLst>
              </p:cNvPr>
              <p:cNvSpPr/>
              <p:nvPr/>
            </p:nvSpPr>
            <p:spPr>
              <a:xfrm>
                <a:off x="128177" y="157756"/>
                <a:ext cx="230040" cy="170910"/>
              </a:xfrm>
              <a:custGeom>
                <a:avLst/>
                <a:gdLst/>
                <a:ahLst/>
                <a:cxnLst/>
                <a:rect l="l" t="t" r="r" b="b"/>
                <a:pathLst>
                  <a:path w="21600" h="21600" extrusionOk="0">
                    <a:moveTo>
                      <a:pt x="0" y="13292"/>
                    </a:moveTo>
                    <a:lnTo>
                      <a:pt x="6171" y="21600"/>
                    </a:lnTo>
                    <a:lnTo>
                      <a:pt x="21600" y="0"/>
                    </a:lnTo>
                  </a:path>
                </a:pathLst>
              </a:cu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115" name="Google Shape;3972;p168">
              <a:extLst>
                <a:ext uri="{FF2B5EF4-FFF2-40B4-BE49-F238E27FC236}">
                  <a16:creationId xmlns:a16="http://schemas.microsoft.com/office/drawing/2014/main" id="{FB603974-171C-EB49-87A1-6381CC376615}"/>
                </a:ext>
              </a:extLst>
            </p:cNvPr>
            <p:cNvSpPr txBox="1"/>
            <p:nvPr/>
          </p:nvSpPr>
          <p:spPr>
            <a:xfrm>
              <a:off x="9068441" y="4100939"/>
              <a:ext cx="1967100" cy="3801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3865"/>
                </a:buClr>
                <a:buSzPts val="2200"/>
                <a:buFont typeface="Exo 2"/>
                <a:buNone/>
              </a:pPr>
              <a:r>
                <a:rPr lang="en-US" sz="2200" b="0" i="0" u="none" strike="noStrike" cap="none" dirty="0">
                  <a:solidFill>
                    <a:srgbClr val="003865"/>
                  </a:solidFill>
                  <a:latin typeface="Exo 2"/>
                  <a:ea typeface="Exo 2"/>
                  <a:cs typeface="Exo 2"/>
                  <a:sym typeface="Exo 2"/>
                </a:rPr>
                <a:t>Multi-party</a:t>
              </a:r>
              <a:endParaRPr dirty="0"/>
            </a:p>
          </p:txBody>
        </p:sp>
      </p:grpSp>
      <p:grpSp>
        <p:nvGrpSpPr>
          <p:cNvPr id="14" name="Group 13">
            <a:extLst>
              <a:ext uri="{FF2B5EF4-FFF2-40B4-BE49-F238E27FC236}">
                <a16:creationId xmlns:a16="http://schemas.microsoft.com/office/drawing/2014/main" id="{F29A30AE-D1C2-8947-950C-FAA0498588A8}"/>
              </a:ext>
            </a:extLst>
          </p:cNvPr>
          <p:cNvGrpSpPr/>
          <p:nvPr/>
        </p:nvGrpSpPr>
        <p:grpSpPr>
          <a:xfrm>
            <a:off x="8187817" y="5115955"/>
            <a:ext cx="2648392" cy="486300"/>
            <a:chOff x="8387149" y="5139573"/>
            <a:chExt cx="2648392" cy="486300"/>
          </a:xfrm>
        </p:grpSpPr>
        <p:grpSp>
          <p:nvGrpSpPr>
            <p:cNvPr id="109" name="Google Shape;3966;p168">
              <a:extLst>
                <a:ext uri="{FF2B5EF4-FFF2-40B4-BE49-F238E27FC236}">
                  <a16:creationId xmlns:a16="http://schemas.microsoft.com/office/drawing/2014/main" id="{23CEFFF7-70AF-6040-B2F8-0BEDE0BB7FFD}"/>
                </a:ext>
              </a:extLst>
            </p:cNvPr>
            <p:cNvGrpSpPr/>
            <p:nvPr/>
          </p:nvGrpSpPr>
          <p:grpSpPr>
            <a:xfrm>
              <a:off x="8387149" y="5139573"/>
              <a:ext cx="486300" cy="486300"/>
              <a:chOff x="-1" y="-1"/>
              <a:chExt cx="486300" cy="486300"/>
            </a:xfrm>
          </p:grpSpPr>
          <p:sp>
            <p:nvSpPr>
              <p:cNvPr id="110" name="Google Shape;3967;p168">
                <a:extLst>
                  <a:ext uri="{FF2B5EF4-FFF2-40B4-BE49-F238E27FC236}">
                    <a16:creationId xmlns:a16="http://schemas.microsoft.com/office/drawing/2014/main" id="{FEC2F287-02CC-CA41-96CA-4E979BD07156}"/>
                  </a:ext>
                </a:extLst>
              </p:cNvPr>
              <p:cNvSpPr/>
              <p:nvPr/>
            </p:nvSpPr>
            <p:spPr>
              <a:xfrm>
                <a:off x="-1" y="-1"/>
                <a:ext cx="486300" cy="486300"/>
              </a:xfrm>
              <a:prstGeom prst="ellipse">
                <a:avLst/>
              </a:pr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111" name="Google Shape;3968;p168">
                <a:extLst>
                  <a:ext uri="{FF2B5EF4-FFF2-40B4-BE49-F238E27FC236}">
                    <a16:creationId xmlns:a16="http://schemas.microsoft.com/office/drawing/2014/main" id="{58258EB3-C5A2-D542-8456-C569ED3E2CB2}"/>
                  </a:ext>
                </a:extLst>
              </p:cNvPr>
              <p:cNvSpPr/>
              <p:nvPr/>
            </p:nvSpPr>
            <p:spPr>
              <a:xfrm>
                <a:off x="128177" y="157756"/>
                <a:ext cx="230040" cy="170910"/>
              </a:xfrm>
              <a:custGeom>
                <a:avLst/>
                <a:gdLst/>
                <a:ahLst/>
                <a:cxnLst/>
                <a:rect l="l" t="t" r="r" b="b"/>
                <a:pathLst>
                  <a:path w="21600" h="21600" extrusionOk="0">
                    <a:moveTo>
                      <a:pt x="0" y="13292"/>
                    </a:moveTo>
                    <a:lnTo>
                      <a:pt x="6171" y="21600"/>
                    </a:lnTo>
                    <a:lnTo>
                      <a:pt x="21600" y="0"/>
                    </a:lnTo>
                  </a:path>
                </a:pathLst>
              </a:cu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117" name="Google Shape;3974;p168">
              <a:extLst>
                <a:ext uri="{FF2B5EF4-FFF2-40B4-BE49-F238E27FC236}">
                  <a16:creationId xmlns:a16="http://schemas.microsoft.com/office/drawing/2014/main" id="{D441527E-8366-5344-BD70-A550FCB9BF7C}"/>
                </a:ext>
              </a:extLst>
            </p:cNvPr>
            <p:cNvSpPr txBox="1"/>
            <p:nvPr/>
          </p:nvSpPr>
          <p:spPr>
            <a:xfrm>
              <a:off x="9068441" y="5192763"/>
              <a:ext cx="1967100" cy="3801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3865"/>
                </a:buClr>
                <a:buSzPts val="2200"/>
                <a:buFont typeface="Exo 2"/>
                <a:buNone/>
              </a:pPr>
              <a:r>
                <a:rPr lang="en-US" sz="2200" b="0" i="0" u="none" strike="noStrike" cap="none" dirty="0">
                  <a:solidFill>
                    <a:srgbClr val="003865"/>
                  </a:solidFill>
                  <a:latin typeface="Exo 2"/>
                  <a:ea typeface="Exo 2"/>
                  <a:cs typeface="Exo 2"/>
                  <a:sym typeface="Exo 2"/>
                </a:rPr>
                <a:t>Security</a:t>
              </a:r>
              <a:endParaRPr dirty="0"/>
            </a:p>
          </p:txBody>
        </p:sp>
      </p:grpSp>
      <p:grpSp>
        <p:nvGrpSpPr>
          <p:cNvPr id="7" name="Group 6">
            <a:extLst>
              <a:ext uri="{FF2B5EF4-FFF2-40B4-BE49-F238E27FC236}">
                <a16:creationId xmlns:a16="http://schemas.microsoft.com/office/drawing/2014/main" id="{63882BCC-701A-6742-90EA-1350929E2FC0}"/>
              </a:ext>
            </a:extLst>
          </p:cNvPr>
          <p:cNvGrpSpPr/>
          <p:nvPr/>
        </p:nvGrpSpPr>
        <p:grpSpPr>
          <a:xfrm>
            <a:off x="6120779" y="5115955"/>
            <a:ext cx="1775693" cy="486300"/>
            <a:chOff x="6128574" y="5146747"/>
            <a:chExt cx="1775693" cy="486300"/>
          </a:xfrm>
        </p:grpSpPr>
        <p:grpSp>
          <p:nvGrpSpPr>
            <p:cNvPr id="106" name="Google Shape;3963;p168">
              <a:extLst>
                <a:ext uri="{FF2B5EF4-FFF2-40B4-BE49-F238E27FC236}">
                  <a16:creationId xmlns:a16="http://schemas.microsoft.com/office/drawing/2014/main" id="{CE48F2B6-721B-1E4E-8A1B-A43EBE69F350}"/>
                </a:ext>
              </a:extLst>
            </p:cNvPr>
            <p:cNvGrpSpPr/>
            <p:nvPr/>
          </p:nvGrpSpPr>
          <p:grpSpPr>
            <a:xfrm>
              <a:off x="6128574" y="5146747"/>
              <a:ext cx="486300" cy="486300"/>
              <a:chOff x="-1" y="-1"/>
              <a:chExt cx="486300" cy="486300"/>
            </a:xfrm>
          </p:grpSpPr>
          <p:sp>
            <p:nvSpPr>
              <p:cNvPr id="107" name="Google Shape;3964;p168">
                <a:extLst>
                  <a:ext uri="{FF2B5EF4-FFF2-40B4-BE49-F238E27FC236}">
                    <a16:creationId xmlns:a16="http://schemas.microsoft.com/office/drawing/2014/main" id="{9F304CF9-5101-5C4D-BB63-471BFA45FC00}"/>
                  </a:ext>
                </a:extLst>
              </p:cNvPr>
              <p:cNvSpPr/>
              <p:nvPr/>
            </p:nvSpPr>
            <p:spPr>
              <a:xfrm>
                <a:off x="-1" y="-1"/>
                <a:ext cx="486300" cy="486300"/>
              </a:xfrm>
              <a:prstGeom prst="ellipse">
                <a:avLst/>
              </a:pr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108" name="Google Shape;3965;p168">
                <a:extLst>
                  <a:ext uri="{FF2B5EF4-FFF2-40B4-BE49-F238E27FC236}">
                    <a16:creationId xmlns:a16="http://schemas.microsoft.com/office/drawing/2014/main" id="{BE59C549-B764-664D-9FFC-1A7CC797D048}"/>
                  </a:ext>
                </a:extLst>
              </p:cNvPr>
              <p:cNvSpPr/>
              <p:nvPr/>
            </p:nvSpPr>
            <p:spPr>
              <a:xfrm>
                <a:off x="128177" y="157756"/>
                <a:ext cx="230040" cy="170910"/>
              </a:xfrm>
              <a:custGeom>
                <a:avLst/>
                <a:gdLst/>
                <a:ahLst/>
                <a:cxnLst/>
                <a:rect l="l" t="t" r="r" b="b"/>
                <a:pathLst>
                  <a:path w="21600" h="21600" extrusionOk="0">
                    <a:moveTo>
                      <a:pt x="0" y="13292"/>
                    </a:moveTo>
                    <a:lnTo>
                      <a:pt x="6171" y="21600"/>
                    </a:lnTo>
                    <a:lnTo>
                      <a:pt x="21600" y="0"/>
                    </a:lnTo>
                  </a:path>
                </a:pathLst>
              </a:cu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116" name="Google Shape;3973;p168">
              <a:extLst>
                <a:ext uri="{FF2B5EF4-FFF2-40B4-BE49-F238E27FC236}">
                  <a16:creationId xmlns:a16="http://schemas.microsoft.com/office/drawing/2014/main" id="{FF382A8A-286D-AA4E-8CEF-715B3973E33C}"/>
                </a:ext>
              </a:extLst>
            </p:cNvPr>
            <p:cNvSpPr txBox="1"/>
            <p:nvPr/>
          </p:nvSpPr>
          <p:spPr>
            <a:xfrm>
              <a:off x="6809867" y="5199939"/>
              <a:ext cx="1094400" cy="3801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3865"/>
                </a:buClr>
                <a:buSzPts val="2200"/>
                <a:buFont typeface="Exo 2"/>
                <a:buNone/>
              </a:pPr>
              <a:r>
                <a:rPr lang="en-US" sz="2200" b="0" i="0" u="none" strike="noStrike" cap="none" dirty="0">
                  <a:solidFill>
                    <a:srgbClr val="003865"/>
                  </a:solidFill>
                  <a:latin typeface="Exo 2"/>
                  <a:ea typeface="Exo 2"/>
                  <a:cs typeface="Exo 2"/>
                  <a:sym typeface="Exo 2"/>
                </a:rPr>
                <a:t>Privacy</a:t>
              </a:r>
              <a:endParaRPr dirty="0"/>
            </a:p>
          </p:txBody>
        </p:sp>
      </p:grpSp>
    </p:spTree>
    <p:extLst>
      <p:ext uri="{BB962C8B-B14F-4D97-AF65-F5344CB8AC3E}">
        <p14:creationId xmlns:p14="http://schemas.microsoft.com/office/powerpoint/2010/main" val="3987313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23143F2-51DE-8743-8A27-9D6DD7E6B2B6}"/>
              </a:ext>
            </a:extLst>
          </p:cNvPr>
          <p:cNvSpPr/>
          <p:nvPr/>
        </p:nvSpPr>
        <p:spPr>
          <a:xfrm>
            <a:off x="8921958" y="1311689"/>
            <a:ext cx="3001588" cy="5006836"/>
          </a:xfrm>
          <a:prstGeom prst="roundRect">
            <a:avLst>
              <a:gd name="adj"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vv</a:t>
            </a:r>
          </a:p>
        </p:txBody>
      </p:sp>
      <p:sp>
        <p:nvSpPr>
          <p:cNvPr id="2" name="Title 1">
            <a:extLst>
              <a:ext uri="{FF2B5EF4-FFF2-40B4-BE49-F238E27FC236}">
                <a16:creationId xmlns:a16="http://schemas.microsoft.com/office/drawing/2014/main" id="{203D0E35-67E0-4547-AB82-EE522F953D34}"/>
              </a:ext>
            </a:extLst>
          </p:cNvPr>
          <p:cNvSpPr>
            <a:spLocks noGrp="1"/>
          </p:cNvSpPr>
          <p:nvPr>
            <p:ph type="title"/>
          </p:nvPr>
        </p:nvSpPr>
        <p:spPr>
          <a:xfrm>
            <a:off x="443900" y="244453"/>
            <a:ext cx="10756800" cy="718048"/>
          </a:xfrm>
        </p:spPr>
        <p:txBody>
          <a:bodyPr/>
          <a:lstStyle/>
          <a:p>
            <a:r>
              <a:rPr lang="en-US" dirty="0"/>
              <a:t>End-to-End Connectivity</a:t>
            </a:r>
          </a:p>
        </p:txBody>
      </p:sp>
      <p:grpSp>
        <p:nvGrpSpPr>
          <p:cNvPr id="26" name="Group 25">
            <a:extLst>
              <a:ext uri="{FF2B5EF4-FFF2-40B4-BE49-F238E27FC236}">
                <a16:creationId xmlns:a16="http://schemas.microsoft.com/office/drawing/2014/main" id="{4AFE7849-4E63-0048-9765-6275CF52F98B}"/>
              </a:ext>
            </a:extLst>
          </p:cNvPr>
          <p:cNvGrpSpPr/>
          <p:nvPr/>
        </p:nvGrpSpPr>
        <p:grpSpPr>
          <a:xfrm>
            <a:off x="617490" y="2158999"/>
            <a:ext cx="2320887" cy="2832617"/>
            <a:chOff x="547950" y="2451099"/>
            <a:chExt cx="2320887" cy="2832617"/>
          </a:xfrm>
        </p:grpSpPr>
        <p:sp>
          <p:nvSpPr>
            <p:cNvPr id="29" name="TextBox 28">
              <a:extLst>
                <a:ext uri="{FF2B5EF4-FFF2-40B4-BE49-F238E27FC236}">
                  <a16:creationId xmlns:a16="http://schemas.microsoft.com/office/drawing/2014/main" id="{47613C6F-9335-094B-BDF6-15F7B7A97D85}"/>
                </a:ext>
              </a:extLst>
            </p:cNvPr>
            <p:cNvSpPr txBox="1"/>
            <p:nvPr/>
          </p:nvSpPr>
          <p:spPr>
            <a:xfrm>
              <a:off x="547950" y="4575830"/>
              <a:ext cx="2320887" cy="707886"/>
            </a:xfrm>
            <a:prstGeom prst="rect">
              <a:avLst/>
            </a:prstGeom>
            <a:noFill/>
          </p:spPr>
          <p:txBody>
            <a:bodyPr wrap="square" rtlCol="0">
              <a:spAutoFit/>
            </a:bodyPr>
            <a:lstStyle/>
            <a:p>
              <a:pPr algn="ctr"/>
              <a:r>
                <a:rPr lang="en-US" sz="2000" b="1" dirty="0">
                  <a:solidFill>
                    <a:srgbClr val="A5B2C0"/>
                  </a:solidFill>
                  <a:latin typeface="Exo 2"/>
                  <a:sym typeface="Exo 2"/>
                </a:rPr>
                <a:t>LiveRamp</a:t>
              </a:r>
              <a:br>
                <a:rPr lang="en-US" sz="2000" b="1" dirty="0">
                  <a:solidFill>
                    <a:srgbClr val="A5B2C0"/>
                  </a:solidFill>
                  <a:latin typeface="Exo 2"/>
                  <a:sym typeface="Exo 2"/>
                </a:rPr>
              </a:br>
              <a:r>
                <a:rPr lang="en-US" sz="2000" b="1" dirty="0">
                  <a:solidFill>
                    <a:srgbClr val="A5B2C0"/>
                  </a:solidFill>
                  <a:latin typeface="Exo 2"/>
                  <a:sym typeface="Exo 2"/>
                </a:rPr>
                <a:t>and Identity</a:t>
              </a:r>
              <a:endParaRPr lang="en-US" sz="1600" b="1" dirty="0">
                <a:solidFill>
                  <a:srgbClr val="A5B2C0"/>
                </a:solidFill>
              </a:endParaRPr>
            </a:p>
          </p:txBody>
        </p:sp>
        <p:sp>
          <p:nvSpPr>
            <p:cNvPr id="30" name="Oval 29">
              <a:extLst>
                <a:ext uri="{FF2B5EF4-FFF2-40B4-BE49-F238E27FC236}">
                  <a16:creationId xmlns:a16="http://schemas.microsoft.com/office/drawing/2014/main" id="{77EA4534-8FE9-0E4D-8F24-2B4C4EDAF6E8}"/>
                </a:ext>
              </a:extLst>
            </p:cNvPr>
            <p:cNvSpPr/>
            <p:nvPr/>
          </p:nvSpPr>
          <p:spPr>
            <a:xfrm>
              <a:off x="718488" y="2451099"/>
              <a:ext cx="1979811" cy="1979811"/>
            </a:xfrm>
            <a:prstGeom prst="ellipse">
              <a:avLst/>
            </a:prstGeom>
            <a:solidFill>
              <a:srgbClr val="A3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1E9B7E6B-ED3B-4D43-AACA-2D19891A5005}"/>
              </a:ext>
            </a:extLst>
          </p:cNvPr>
          <p:cNvGrpSpPr/>
          <p:nvPr/>
        </p:nvGrpSpPr>
        <p:grpSpPr>
          <a:xfrm>
            <a:off x="6462573" y="2158999"/>
            <a:ext cx="2320887" cy="2832617"/>
            <a:chOff x="6354388" y="2451099"/>
            <a:chExt cx="2320887" cy="2832617"/>
          </a:xfrm>
        </p:grpSpPr>
        <p:sp>
          <p:nvSpPr>
            <p:cNvPr id="32" name="TextBox 31">
              <a:extLst>
                <a:ext uri="{FF2B5EF4-FFF2-40B4-BE49-F238E27FC236}">
                  <a16:creationId xmlns:a16="http://schemas.microsoft.com/office/drawing/2014/main" id="{ABECF1FF-C82D-A044-A7E9-09D37FC54103}"/>
                </a:ext>
              </a:extLst>
            </p:cNvPr>
            <p:cNvSpPr txBox="1"/>
            <p:nvPr/>
          </p:nvSpPr>
          <p:spPr>
            <a:xfrm>
              <a:off x="6354388" y="4575830"/>
              <a:ext cx="2320887" cy="707886"/>
            </a:xfrm>
            <a:prstGeom prst="rect">
              <a:avLst/>
            </a:prstGeom>
            <a:noFill/>
          </p:spPr>
          <p:txBody>
            <a:bodyPr wrap="square" rtlCol="0">
              <a:spAutoFit/>
            </a:bodyPr>
            <a:lstStyle/>
            <a:p>
              <a:pPr algn="ctr"/>
              <a:r>
                <a:rPr lang="en-US" sz="2000" b="1" dirty="0">
                  <a:solidFill>
                    <a:srgbClr val="A3B4BF"/>
                  </a:solidFill>
                  <a:latin typeface="Exo 2"/>
                  <a:sym typeface="Exo 2"/>
                </a:rPr>
                <a:t>Identity</a:t>
              </a:r>
              <a:br>
                <a:rPr lang="en-US" sz="2000" b="1" dirty="0">
                  <a:solidFill>
                    <a:srgbClr val="A3B4BF"/>
                  </a:solidFill>
                  <a:latin typeface="Exo 2"/>
                  <a:sym typeface="Exo 2"/>
                </a:rPr>
              </a:br>
              <a:r>
                <a:rPr lang="en-US" sz="2000" b="1" dirty="0">
                  <a:solidFill>
                    <a:srgbClr val="A3B4BF"/>
                  </a:solidFill>
                  <a:latin typeface="Exo 2"/>
                  <a:sym typeface="Exo 2"/>
                </a:rPr>
                <a:t>in the Cloud</a:t>
              </a:r>
              <a:endParaRPr lang="en-US" sz="1600" b="1" dirty="0">
                <a:solidFill>
                  <a:srgbClr val="A3B4BF"/>
                </a:solidFill>
              </a:endParaRPr>
            </a:p>
          </p:txBody>
        </p:sp>
        <p:sp>
          <p:nvSpPr>
            <p:cNvPr id="33" name="Oval 32">
              <a:extLst>
                <a:ext uri="{FF2B5EF4-FFF2-40B4-BE49-F238E27FC236}">
                  <a16:creationId xmlns:a16="http://schemas.microsoft.com/office/drawing/2014/main" id="{534D189F-9BB3-4A48-A545-BF71A1AA2275}"/>
                </a:ext>
              </a:extLst>
            </p:cNvPr>
            <p:cNvSpPr/>
            <p:nvPr/>
          </p:nvSpPr>
          <p:spPr>
            <a:xfrm>
              <a:off x="6524926" y="2451099"/>
              <a:ext cx="1979811" cy="1979811"/>
            </a:xfrm>
            <a:prstGeom prst="ellipse">
              <a:avLst/>
            </a:prstGeom>
            <a:solidFill>
              <a:srgbClr val="A3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0F4237E4-1A9E-D34E-908C-DA8C4E80F698}"/>
              </a:ext>
            </a:extLst>
          </p:cNvPr>
          <p:cNvGrpSpPr/>
          <p:nvPr/>
        </p:nvGrpSpPr>
        <p:grpSpPr>
          <a:xfrm>
            <a:off x="9265307" y="2158999"/>
            <a:ext cx="2320887" cy="2832617"/>
            <a:chOff x="9257607" y="2451099"/>
            <a:chExt cx="2320887" cy="2832617"/>
          </a:xfrm>
        </p:grpSpPr>
        <p:sp>
          <p:nvSpPr>
            <p:cNvPr id="38" name="TextBox 37">
              <a:extLst>
                <a:ext uri="{FF2B5EF4-FFF2-40B4-BE49-F238E27FC236}">
                  <a16:creationId xmlns:a16="http://schemas.microsoft.com/office/drawing/2014/main" id="{6D76324F-20C5-CD47-BF6E-3656F769304B}"/>
                </a:ext>
              </a:extLst>
            </p:cNvPr>
            <p:cNvSpPr txBox="1"/>
            <p:nvPr/>
          </p:nvSpPr>
          <p:spPr>
            <a:xfrm>
              <a:off x="9257607" y="4575830"/>
              <a:ext cx="2320887" cy="707886"/>
            </a:xfrm>
            <a:prstGeom prst="rect">
              <a:avLst/>
            </a:prstGeom>
            <a:noFill/>
          </p:spPr>
          <p:txBody>
            <a:bodyPr wrap="square" rtlCol="0">
              <a:spAutoFit/>
            </a:bodyPr>
            <a:lstStyle/>
            <a:p>
              <a:pPr algn="ctr"/>
              <a:r>
                <a:rPr lang="en-US" sz="2000" b="1" dirty="0">
                  <a:solidFill>
                    <a:schemeClr val="bg2"/>
                  </a:solidFill>
                  <a:latin typeface="Exo 2"/>
                  <a:sym typeface="Exo 2"/>
                </a:rPr>
                <a:t>Securing the Future of Identity</a:t>
              </a:r>
              <a:endParaRPr lang="en-US" sz="1600" b="1" dirty="0">
                <a:solidFill>
                  <a:schemeClr val="bg2"/>
                </a:solidFill>
              </a:endParaRPr>
            </a:p>
          </p:txBody>
        </p:sp>
        <p:sp>
          <p:nvSpPr>
            <p:cNvPr id="39" name="Oval 38">
              <a:extLst>
                <a:ext uri="{FF2B5EF4-FFF2-40B4-BE49-F238E27FC236}">
                  <a16:creationId xmlns:a16="http://schemas.microsoft.com/office/drawing/2014/main" id="{3BF88B04-B2BA-C242-B21C-C53FDB3B4C74}"/>
                </a:ext>
              </a:extLst>
            </p:cNvPr>
            <p:cNvSpPr/>
            <p:nvPr/>
          </p:nvSpPr>
          <p:spPr>
            <a:xfrm>
              <a:off x="9428145" y="2451099"/>
              <a:ext cx="1979811" cy="197981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7EE6999C-3D94-BB41-92D9-65C7BDB527BC}"/>
              </a:ext>
            </a:extLst>
          </p:cNvPr>
          <p:cNvGrpSpPr/>
          <p:nvPr/>
        </p:nvGrpSpPr>
        <p:grpSpPr>
          <a:xfrm>
            <a:off x="3540032" y="2158999"/>
            <a:ext cx="2320887" cy="2832617"/>
            <a:chOff x="3451169" y="2451099"/>
            <a:chExt cx="2320887" cy="2832617"/>
          </a:xfrm>
        </p:grpSpPr>
        <p:sp>
          <p:nvSpPr>
            <p:cNvPr id="35" name="TextBox 34">
              <a:extLst>
                <a:ext uri="{FF2B5EF4-FFF2-40B4-BE49-F238E27FC236}">
                  <a16:creationId xmlns:a16="http://schemas.microsoft.com/office/drawing/2014/main" id="{705AA14A-AC9E-8447-8403-BFF4528FF117}"/>
                </a:ext>
              </a:extLst>
            </p:cNvPr>
            <p:cNvSpPr txBox="1"/>
            <p:nvPr/>
          </p:nvSpPr>
          <p:spPr>
            <a:xfrm>
              <a:off x="3451169" y="4575830"/>
              <a:ext cx="2320887" cy="707886"/>
            </a:xfrm>
            <a:prstGeom prst="rect">
              <a:avLst/>
            </a:prstGeom>
            <a:noFill/>
          </p:spPr>
          <p:txBody>
            <a:bodyPr wrap="square" rtlCol="0">
              <a:spAutoFit/>
            </a:bodyPr>
            <a:lstStyle/>
            <a:p>
              <a:pPr algn="ctr"/>
              <a:r>
                <a:rPr lang="en-US" sz="2000" b="1" dirty="0">
                  <a:solidFill>
                    <a:srgbClr val="A3B4BF"/>
                  </a:solidFill>
                  <a:latin typeface="Exo 2"/>
                  <a:sym typeface="Exo 2"/>
                </a:rPr>
                <a:t>Identity Infrastructure</a:t>
              </a:r>
            </a:p>
          </p:txBody>
        </p:sp>
        <p:sp>
          <p:nvSpPr>
            <p:cNvPr id="36" name="Oval 35">
              <a:extLst>
                <a:ext uri="{FF2B5EF4-FFF2-40B4-BE49-F238E27FC236}">
                  <a16:creationId xmlns:a16="http://schemas.microsoft.com/office/drawing/2014/main" id="{AFA09804-CEAB-FD4C-88D7-7C61FFF6E39B}"/>
                </a:ext>
              </a:extLst>
            </p:cNvPr>
            <p:cNvSpPr/>
            <p:nvPr/>
          </p:nvSpPr>
          <p:spPr>
            <a:xfrm>
              <a:off x="3621707" y="2451099"/>
              <a:ext cx="1979811" cy="1979811"/>
            </a:xfrm>
            <a:prstGeom prst="ellipse">
              <a:avLst/>
            </a:prstGeom>
            <a:solidFill>
              <a:srgbClr val="A3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Box 56">
            <a:extLst>
              <a:ext uri="{FF2B5EF4-FFF2-40B4-BE49-F238E27FC236}">
                <a16:creationId xmlns:a16="http://schemas.microsoft.com/office/drawing/2014/main" id="{19D6E3AA-948A-E34A-8346-DAEF06E8F221}"/>
              </a:ext>
            </a:extLst>
          </p:cNvPr>
          <p:cNvSpPr txBox="1"/>
          <p:nvPr/>
        </p:nvSpPr>
        <p:spPr>
          <a:xfrm>
            <a:off x="9101476" y="4930061"/>
            <a:ext cx="256050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solidFill>
                <a:latin typeface="Exo 2"/>
                <a:sym typeface="Exo 2"/>
              </a:rPr>
              <a:t>Authenticated Traffic</a:t>
            </a:r>
            <a:br>
              <a:rPr lang="en-US" sz="1600" dirty="0">
                <a:solidFill>
                  <a:schemeClr val="bg2"/>
                </a:solidFill>
                <a:latin typeface="Exo 2"/>
                <a:sym typeface="Exo 2"/>
              </a:rPr>
            </a:br>
            <a:r>
              <a:rPr lang="en-US" sz="1600" dirty="0">
                <a:solidFill>
                  <a:schemeClr val="bg2"/>
                </a:solidFill>
                <a:latin typeface="Exo 2"/>
                <a:sym typeface="Exo 2"/>
              </a:rPr>
              <a:t>Solution</a:t>
            </a:r>
          </a:p>
          <a:p>
            <a:pPr marL="285750" indent="-285750">
              <a:buFont typeface="Arial" panose="020B0604020202020204" pitchFamily="34" charset="0"/>
              <a:buChar char="•"/>
            </a:pPr>
            <a:r>
              <a:rPr lang="en-US" sz="1600" dirty="0">
                <a:solidFill>
                  <a:schemeClr val="bg2"/>
                </a:solidFill>
                <a:latin typeface="Exo 2"/>
                <a:sym typeface="Exo 2"/>
              </a:rPr>
              <a:t>NEW – Portrait Engine</a:t>
            </a:r>
            <a:endParaRPr lang="en-US" sz="1200" dirty="0">
              <a:solidFill>
                <a:schemeClr val="bg2"/>
              </a:solidFill>
            </a:endParaRPr>
          </a:p>
        </p:txBody>
      </p:sp>
      <p:pic>
        <p:nvPicPr>
          <p:cNvPr id="27" name="Picture 26">
            <a:extLst>
              <a:ext uri="{FF2B5EF4-FFF2-40B4-BE49-F238E27FC236}">
                <a16:creationId xmlns:a16="http://schemas.microsoft.com/office/drawing/2014/main" id="{0144140E-5F4A-6945-B6BC-BC852355B665}"/>
              </a:ext>
            </a:extLst>
          </p:cNvPr>
          <p:cNvPicPr>
            <a:picLocks noChangeAspect="1"/>
          </p:cNvPicPr>
          <p:nvPr/>
        </p:nvPicPr>
        <p:blipFill>
          <a:blip r:embed="rId3"/>
          <a:srcRect/>
          <a:stretch/>
        </p:blipFill>
        <p:spPr>
          <a:xfrm>
            <a:off x="1203853" y="2612265"/>
            <a:ext cx="1148161" cy="1073280"/>
          </a:xfrm>
          <a:prstGeom prst="rect">
            <a:avLst/>
          </a:prstGeom>
        </p:spPr>
      </p:pic>
      <p:pic>
        <p:nvPicPr>
          <p:cNvPr id="28" name="Picture 27">
            <a:extLst>
              <a:ext uri="{FF2B5EF4-FFF2-40B4-BE49-F238E27FC236}">
                <a16:creationId xmlns:a16="http://schemas.microsoft.com/office/drawing/2014/main" id="{CEDB0B66-11B8-474A-B2C8-1F1096F10F28}"/>
              </a:ext>
            </a:extLst>
          </p:cNvPr>
          <p:cNvPicPr>
            <a:picLocks noChangeAspect="1"/>
          </p:cNvPicPr>
          <p:nvPr/>
        </p:nvPicPr>
        <p:blipFill>
          <a:blip r:embed="rId4"/>
          <a:srcRect/>
          <a:stretch/>
        </p:blipFill>
        <p:spPr>
          <a:xfrm>
            <a:off x="7000897" y="2557771"/>
            <a:ext cx="1244241" cy="1182267"/>
          </a:xfrm>
          <a:prstGeom prst="rect">
            <a:avLst/>
          </a:prstGeom>
        </p:spPr>
      </p:pic>
      <p:pic>
        <p:nvPicPr>
          <p:cNvPr id="31" name="Picture 30">
            <a:extLst>
              <a:ext uri="{FF2B5EF4-FFF2-40B4-BE49-F238E27FC236}">
                <a16:creationId xmlns:a16="http://schemas.microsoft.com/office/drawing/2014/main" id="{0E0397B4-CFCF-2A48-8DBD-7D9DE20546DA}"/>
              </a:ext>
            </a:extLst>
          </p:cNvPr>
          <p:cNvPicPr>
            <a:picLocks noChangeAspect="1"/>
          </p:cNvPicPr>
          <p:nvPr/>
        </p:nvPicPr>
        <p:blipFill>
          <a:blip r:embed="rId5"/>
          <a:srcRect/>
          <a:stretch/>
        </p:blipFill>
        <p:spPr>
          <a:xfrm>
            <a:off x="9782489" y="2679702"/>
            <a:ext cx="1286524" cy="938405"/>
          </a:xfrm>
          <a:prstGeom prst="rect">
            <a:avLst/>
          </a:prstGeom>
        </p:spPr>
      </p:pic>
      <p:pic>
        <p:nvPicPr>
          <p:cNvPr id="34" name="Picture 33">
            <a:extLst>
              <a:ext uri="{FF2B5EF4-FFF2-40B4-BE49-F238E27FC236}">
                <a16:creationId xmlns:a16="http://schemas.microsoft.com/office/drawing/2014/main" id="{BAD8C363-4B25-2643-A07D-30266879E843}"/>
              </a:ext>
            </a:extLst>
          </p:cNvPr>
          <p:cNvPicPr>
            <a:picLocks noChangeAspect="1"/>
          </p:cNvPicPr>
          <p:nvPr/>
        </p:nvPicPr>
        <p:blipFill>
          <a:blip r:embed="rId6"/>
          <a:srcRect/>
          <a:stretch/>
        </p:blipFill>
        <p:spPr>
          <a:xfrm>
            <a:off x="4158985" y="2607414"/>
            <a:ext cx="1082982" cy="1082982"/>
          </a:xfrm>
          <a:prstGeom prst="rect">
            <a:avLst/>
          </a:prstGeom>
        </p:spPr>
      </p:pic>
    </p:spTree>
    <p:extLst>
      <p:ext uri="{BB962C8B-B14F-4D97-AF65-F5344CB8AC3E}">
        <p14:creationId xmlns:p14="http://schemas.microsoft.com/office/powerpoint/2010/main" val="1705004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04"/>
        <p:cNvGrpSpPr/>
        <p:nvPr/>
      </p:nvGrpSpPr>
      <p:grpSpPr>
        <a:xfrm>
          <a:off x="0" y="0"/>
          <a:ext cx="0" cy="0"/>
          <a:chOff x="0" y="0"/>
          <a:chExt cx="0" cy="0"/>
        </a:xfrm>
      </p:grpSpPr>
      <p:pic>
        <p:nvPicPr>
          <p:cNvPr id="23" name="Google Shape;1147;p65">
            <a:extLst>
              <a:ext uri="{FF2B5EF4-FFF2-40B4-BE49-F238E27FC236}">
                <a16:creationId xmlns:a16="http://schemas.microsoft.com/office/drawing/2014/main" id="{C87577FA-A480-574E-B1D3-949D30D2E84C}"/>
              </a:ext>
            </a:extLst>
          </p:cNvPr>
          <p:cNvPicPr preferRelativeResize="0"/>
          <p:nvPr/>
        </p:nvPicPr>
        <p:blipFill rotWithShape="1">
          <a:blip r:embed="rId3">
            <a:alphaModFix/>
          </a:blip>
          <a:srcRect l="13051"/>
          <a:stretch/>
        </p:blipFill>
        <p:spPr>
          <a:xfrm>
            <a:off x="-632719" y="1786915"/>
            <a:ext cx="7790767" cy="5040213"/>
          </a:xfrm>
          <a:prstGeom prst="rect">
            <a:avLst/>
          </a:prstGeom>
          <a:noFill/>
          <a:ln>
            <a:noFill/>
          </a:ln>
        </p:spPr>
      </p:pic>
      <p:sp>
        <p:nvSpPr>
          <p:cNvPr id="4005" name="Google Shape;4005;p170"/>
          <p:cNvSpPr txBox="1">
            <a:spLocks noGrp="1"/>
          </p:cNvSpPr>
          <p:nvPr>
            <p:ph type="body" idx="1"/>
          </p:nvPr>
        </p:nvSpPr>
        <p:spPr>
          <a:xfrm>
            <a:off x="8406797" y="516590"/>
            <a:ext cx="3315600" cy="5307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F88D2B"/>
              </a:buClr>
              <a:buSzPts val="2000"/>
              <a:buFont typeface="Exo 2"/>
              <a:buNone/>
            </a:pPr>
            <a:r>
              <a:rPr lang="en-US" sz="2000" dirty="0">
                <a:solidFill>
                  <a:srgbClr val="F88D2B"/>
                </a:solidFill>
              </a:rPr>
              <a:t>Benefits</a:t>
            </a:r>
            <a:endParaRPr dirty="0"/>
          </a:p>
        </p:txBody>
      </p:sp>
      <p:sp>
        <p:nvSpPr>
          <p:cNvPr id="4006" name="Google Shape;4006;p170"/>
          <p:cNvSpPr txBox="1">
            <a:spLocks noGrp="1"/>
          </p:cNvSpPr>
          <p:nvPr>
            <p:ph type="title"/>
          </p:nvPr>
        </p:nvSpPr>
        <p:spPr>
          <a:xfrm>
            <a:off x="443899" y="115737"/>
            <a:ext cx="7301700" cy="1021200"/>
          </a:xfrm>
          <a:prstGeom prst="rect">
            <a:avLst/>
          </a:prstGeom>
          <a:noFill/>
          <a:ln>
            <a:noFill/>
          </a:ln>
        </p:spPr>
        <p:txBody>
          <a:bodyPr spcFirstLastPara="1" wrap="square" lIns="0" tIns="0" rIns="0" bIns="0" anchor="b" anchorCtr="0">
            <a:normAutofit/>
          </a:bodyPr>
          <a:lstStyle/>
          <a:p>
            <a:pPr marL="0" marR="0" lvl="0" indent="0" algn="l" rtl="0">
              <a:lnSpc>
                <a:spcPct val="100000"/>
              </a:lnSpc>
              <a:spcBef>
                <a:spcPts val="0"/>
              </a:spcBef>
              <a:spcAft>
                <a:spcPts val="0"/>
              </a:spcAft>
              <a:buClr>
                <a:srgbClr val="003865"/>
              </a:buClr>
              <a:buSzPts val="3234"/>
              <a:buFont typeface="Exo 2"/>
              <a:buNone/>
            </a:pPr>
            <a:r>
              <a:rPr lang="en-US" sz="3034" dirty="0"/>
              <a:t>ATS: Identify and Engage your Audience with a Consent-Based Approach </a:t>
            </a:r>
            <a:endParaRPr sz="3400" dirty="0"/>
          </a:p>
        </p:txBody>
      </p:sp>
      <p:sp>
        <p:nvSpPr>
          <p:cNvPr id="4007" name="Google Shape;4007;p170"/>
          <p:cNvSpPr txBox="1"/>
          <p:nvPr/>
        </p:nvSpPr>
        <p:spPr>
          <a:xfrm>
            <a:off x="443899" y="1261980"/>
            <a:ext cx="6643123" cy="611561"/>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chemeClr val="accent6"/>
              </a:buClr>
              <a:buSzPts val="1800"/>
              <a:buFont typeface="Exo 2"/>
              <a:buNone/>
            </a:pPr>
            <a:r>
              <a:rPr lang="en-US" sz="1600" b="0" i="0" u="none" strike="noStrike" cap="none" dirty="0">
                <a:solidFill>
                  <a:schemeClr val="accent3"/>
                </a:solidFill>
                <a:latin typeface="Exo 2"/>
                <a:ea typeface="Exo 2"/>
                <a:cs typeface="Exo 2"/>
                <a:sym typeface="Exo 2"/>
              </a:rPr>
              <a:t>Authenticated Traffic Solution (ATS) enables you to identify your audience and create addressability without third-party cookies </a:t>
            </a:r>
            <a:endParaRPr sz="1200" dirty="0">
              <a:solidFill>
                <a:schemeClr val="accent3"/>
              </a:solidFill>
            </a:endParaRPr>
          </a:p>
        </p:txBody>
      </p:sp>
      <p:sp>
        <p:nvSpPr>
          <p:cNvPr id="4008" name="Google Shape;4008;p170"/>
          <p:cNvSpPr txBox="1">
            <a:spLocks noGrp="1"/>
          </p:cNvSpPr>
          <p:nvPr>
            <p:ph type="body" idx="2"/>
          </p:nvPr>
        </p:nvSpPr>
        <p:spPr>
          <a:xfrm>
            <a:off x="8406797" y="1187822"/>
            <a:ext cx="3315600" cy="50184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FFFFFF"/>
              </a:buClr>
              <a:buSzPts val="1600"/>
              <a:buNone/>
            </a:pPr>
            <a:r>
              <a:rPr lang="en-US" dirty="0">
                <a:solidFill>
                  <a:srgbClr val="FFFFFF"/>
                </a:solidFill>
              </a:rPr>
              <a:t>Revenue Increase</a:t>
            </a:r>
            <a:endParaRPr dirty="0"/>
          </a:p>
          <a:p>
            <a:pPr marL="0" lvl="0" indent="0" algn="l" rtl="0">
              <a:lnSpc>
                <a:spcPct val="100000"/>
              </a:lnSpc>
              <a:spcBef>
                <a:spcPts val="600"/>
              </a:spcBef>
              <a:spcAft>
                <a:spcPts val="0"/>
              </a:spcAft>
              <a:buClr>
                <a:srgbClr val="FFFFFF"/>
              </a:buClr>
              <a:buSzPts val="1400"/>
              <a:buNone/>
            </a:pPr>
            <a:r>
              <a:rPr lang="en-US" sz="1400" dirty="0">
                <a:solidFill>
                  <a:schemeClr val="accent5"/>
                </a:solidFill>
              </a:rPr>
              <a:t>Increases yield on previously unidentifiable inventory including </a:t>
            </a:r>
            <a:br>
              <a:rPr lang="en-US" sz="1400" dirty="0">
                <a:solidFill>
                  <a:schemeClr val="accent5"/>
                </a:solidFill>
              </a:rPr>
            </a:br>
            <a:r>
              <a:rPr lang="en-US" sz="1400" dirty="0">
                <a:solidFill>
                  <a:schemeClr val="accent5"/>
                </a:solidFill>
              </a:rPr>
              <a:t>Safari and Firefox </a:t>
            </a:r>
            <a:br>
              <a:rPr lang="en-US" sz="1400" dirty="0">
                <a:solidFill>
                  <a:schemeClr val="accent5"/>
                </a:solidFill>
              </a:rPr>
            </a:br>
            <a:endParaRPr dirty="0"/>
          </a:p>
          <a:p>
            <a:pPr marL="0" lvl="0" indent="0" algn="l" rtl="0">
              <a:lnSpc>
                <a:spcPct val="100000"/>
              </a:lnSpc>
              <a:spcBef>
                <a:spcPts val="1000"/>
              </a:spcBef>
              <a:spcAft>
                <a:spcPts val="0"/>
              </a:spcAft>
              <a:buClr>
                <a:srgbClr val="FFFFFF"/>
              </a:buClr>
              <a:buSzPts val="1600"/>
              <a:buNone/>
            </a:pPr>
            <a:r>
              <a:rPr lang="en-US" dirty="0">
                <a:solidFill>
                  <a:srgbClr val="FFFFFF"/>
                </a:solidFill>
              </a:rPr>
              <a:t>Transparent &amp; User Friendly </a:t>
            </a:r>
            <a:endParaRPr dirty="0"/>
          </a:p>
          <a:p>
            <a:pPr marL="0" lvl="0" indent="0" algn="l" rtl="0">
              <a:lnSpc>
                <a:spcPct val="100000"/>
              </a:lnSpc>
              <a:spcBef>
                <a:spcPts val="600"/>
              </a:spcBef>
              <a:spcAft>
                <a:spcPts val="0"/>
              </a:spcAft>
              <a:buClr>
                <a:srgbClr val="FFFFFF"/>
              </a:buClr>
              <a:buSzPts val="1400"/>
              <a:buNone/>
            </a:pPr>
            <a:r>
              <a:rPr lang="en-US" sz="1400" dirty="0">
                <a:solidFill>
                  <a:schemeClr val="accent5"/>
                </a:solidFill>
              </a:rPr>
              <a:t>Provides consumers with more transparency and choice on how their data is being used</a:t>
            </a:r>
            <a:br>
              <a:rPr lang="en-US" sz="1400" dirty="0">
                <a:solidFill>
                  <a:schemeClr val="accent5"/>
                </a:solidFill>
              </a:rPr>
            </a:br>
            <a:endParaRPr dirty="0"/>
          </a:p>
          <a:p>
            <a:pPr marL="0" lvl="0" indent="0" algn="l" rtl="0">
              <a:lnSpc>
                <a:spcPct val="100000"/>
              </a:lnSpc>
              <a:spcBef>
                <a:spcPts val="1000"/>
              </a:spcBef>
              <a:spcAft>
                <a:spcPts val="0"/>
              </a:spcAft>
              <a:buClr>
                <a:srgbClr val="FFFFFF"/>
              </a:buClr>
              <a:buSzPts val="1600"/>
              <a:buNone/>
            </a:pPr>
            <a:r>
              <a:rPr lang="en-US" dirty="0">
                <a:solidFill>
                  <a:srgbClr val="FFFFFF"/>
                </a:solidFill>
              </a:rPr>
              <a:t>Open  &amp; Scalable</a:t>
            </a:r>
            <a:endParaRPr dirty="0"/>
          </a:p>
          <a:p>
            <a:pPr marL="0" lvl="0" indent="0" algn="l" rtl="0">
              <a:lnSpc>
                <a:spcPct val="100000"/>
              </a:lnSpc>
              <a:spcBef>
                <a:spcPts val="600"/>
              </a:spcBef>
              <a:spcAft>
                <a:spcPts val="0"/>
              </a:spcAft>
              <a:buClr>
                <a:srgbClr val="FFFFFF"/>
              </a:buClr>
              <a:buSzPts val="1400"/>
              <a:buNone/>
            </a:pPr>
            <a:r>
              <a:rPr lang="en-US" sz="1400" dirty="0">
                <a:solidFill>
                  <a:schemeClr val="accent5"/>
                </a:solidFill>
              </a:rPr>
              <a:t>All authentication events are supported, such as registration walls and newsletter sign-ups</a:t>
            </a:r>
            <a:br>
              <a:rPr lang="en-US" sz="1400" dirty="0">
                <a:solidFill>
                  <a:schemeClr val="accent5"/>
                </a:solidFill>
              </a:rPr>
            </a:br>
            <a:endParaRPr dirty="0"/>
          </a:p>
          <a:p>
            <a:pPr marL="0" lvl="0" indent="0">
              <a:spcBef>
                <a:spcPts val="1000"/>
              </a:spcBef>
              <a:buClr>
                <a:srgbClr val="FFFFFF"/>
              </a:buClr>
              <a:buNone/>
            </a:pPr>
            <a:r>
              <a:rPr lang="en-US" dirty="0">
                <a:solidFill>
                  <a:srgbClr val="FFFFFF"/>
                </a:solidFill>
              </a:rPr>
              <a:t>Control your data</a:t>
            </a:r>
          </a:p>
          <a:p>
            <a:pPr marL="0" lvl="0" indent="0">
              <a:spcBef>
                <a:spcPts val="1000"/>
              </a:spcBef>
              <a:buClr>
                <a:srgbClr val="FFFFFF"/>
              </a:buClr>
              <a:buNone/>
            </a:pPr>
            <a:r>
              <a:rPr lang="en-US" sz="1400" dirty="0">
                <a:solidFill>
                  <a:schemeClr val="accent5"/>
                </a:solidFill>
              </a:rPr>
              <a:t>Publishers select which platforms can leverage their identity</a:t>
            </a:r>
            <a:endParaRPr dirty="0"/>
          </a:p>
        </p:txBody>
      </p:sp>
      <p:pic>
        <p:nvPicPr>
          <p:cNvPr id="4012" name="Google Shape;4012;p170" descr="Google Shape;13721;p606"/>
          <p:cNvPicPr preferRelativeResize="0"/>
          <p:nvPr/>
        </p:nvPicPr>
        <p:blipFill rotWithShape="1">
          <a:blip r:embed="rId4">
            <a:alphaModFix/>
          </a:blip>
          <a:srcRect b="5586"/>
          <a:stretch/>
        </p:blipFill>
        <p:spPr>
          <a:xfrm>
            <a:off x="-137796" y="2321221"/>
            <a:ext cx="5710823" cy="3530034"/>
          </a:xfrm>
          <a:prstGeom prst="rect">
            <a:avLst/>
          </a:prstGeom>
          <a:noFill/>
          <a:ln>
            <a:noFill/>
          </a:ln>
        </p:spPr>
      </p:pic>
      <p:grpSp>
        <p:nvGrpSpPr>
          <p:cNvPr id="4013" name="Google Shape;4013;p170"/>
          <p:cNvGrpSpPr/>
          <p:nvPr/>
        </p:nvGrpSpPr>
        <p:grpSpPr>
          <a:xfrm>
            <a:off x="6092570" y="3212648"/>
            <a:ext cx="1501860" cy="1239325"/>
            <a:chOff x="0" y="0"/>
            <a:chExt cx="1501860" cy="1239325"/>
          </a:xfrm>
        </p:grpSpPr>
        <p:sp>
          <p:nvSpPr>
            <p:cNvPr id="4014" name="Google Shape;4014;p170"/>
            <p:cNvSpPr/>
            <p:nvPr/>
          </p:nvSpPr>
          <p:spPr>
            <a:xfrm>
              <a:off x="0" y="5080"/>
              <a:ext cx="1501860" cy="1234245"/>
            </a:xfrm>
            <a:custGeom>
              <a:avLst/>
              <a:gdLst/>
              <a:ahLst/>
              <a:cxnLst/>
              <a:rect l="l" t="t" r="r" b="b"/>
              <a:pathLst>
                <a:path w="19645" h="20114" extrusionOk="0">
                  <a:moveTo>
                    <a:pt x="17354" y="0"/>
                  </a:moveTo>
                  <a:cubicBezTo>
                    <a:pt x="20836" y="5188"/>
                    <a:pt x="20287" y="12914"/>
                    <a:pt x="16128" y="17257"/>
                  </a:cubicBezTo>
                  <a:cubicBezTo>
                    <a:pt x="11968" y="21600"/>
                    <a:pt x="5773" y="20915"/>
                    <a:pt x="2291" y="15728"/>
                  </a:cubicBezTo>
                  <a:cubicBezTo>
                    <a:pt x="-764" y="11177"/>
                    <a:pt x="-764" y="4550"/>
                    <a:pt x="2291" y="0"/>
                  </a:cubicBezTo>
                </a:path>
              </a:pathLst>
            </a:custGeom>
            <a:noFill/>
            <a:ln w="19050" cap="flat" cmpd="sng">
              <a:solidFill>
                <a:srgbClr val="004C9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015" name="Google Shape;4015;p170"/>
            <p:cNvSpPr/>
            <p:nvPr/>
          </p:nvSpPr>
          <p:spPr>
            <a:xfrm>
              <a:off x="507372" y="0"/>
              <a:ext cx="487080" cy="619650"/>
            </a:xfrm>
            <a:custGeom>
              <a:avLst/>
              <a:gdLst/>
              <a:ahLst/>
              <a:cxnLst/>
              <a:rect l="l" t="t" r="r" b="b"/>
              <a:pathLst>
                <a:path w="21600" h="21600" extrusionOk="0">
                  <a:moveTo>
                    <a:pt x="6300" y="0"/>
                  </a:moveTo>
                  <a:cubicBezTo>
                    <a:pt x="2191" y="0"/>
                    <a:pt x="0" y="1817"/>
                    <a:pt x="0" y="4603"/>
                  </a:cubicBezTo>
                  <a:lnTo>
                    <a:pt x="0" y="12748"/>
                  </a:lnTo>
                  <a:cubicBezTo>
                    <a:pt x="0" y="17705"/>
                    <a:pt x="5076" y="21600"/>
                    <a:pt x="10800" y="21600"/>
                  </a:cubicBezTo>
                  <a:cubicBezTo>
                    <a:pt x="16524" y="21600"/>
                    <a:pt x="21600" y="17705"/>
                    <a:pt x="21600" y="12748"/>
                  </a:cubicBezTo>
                  <a:lnTo>
                    <a:pt x="21600" y="4603"/>
                  </a:lnTo>
                  <a:cubicBezTo>
                    <a:pt x="21600" y="1696"/>
                    <a:pt x="19219" y="0"/>
                    <a:pt x="15300" y="0"/>
                  </a:cubicBezTo>
                  <a:close/>
                </a:path>
              </a:pathLst>
            </a:custGeom>
            <a:noFill/>
            <a:ln w="19050" cap="flat" cmpd="sng">
              <a:solidFill>
                <a:srgbClr val="004C9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016" name="Google Shape;4016;p170"/>
            <p:cNvSpPr/>
            <p:nvPr/>
          </p:nvSpPr>
          <p:spPr>
            <a:xfrm>
              <a:off x="507372" y="142211"/>
              <a:ext cx="487080" cy="132054"/>
            </a:xfrm>
            <a:custGeom>
              <a:avLst/>
              <a:gdLst/>
              <a:ahLst/>
              <a:cxnLst/>
              <a:rect l="l" t="t" r="r" b="b"/>
              <a:pathLst>
                <a:path w="21600" h="21551" extrusionOk="0">
                  <a:moveTo>
                    <a:pt x="21600" y="21551"/>
                  </a:moveTo>
                  <a:cubicBezTo>
                    <a:pt x="15951" y="21600"/>
                    <a:pt x="10499" y="13920"/>
                    <a:pt x="6300" y="0"/>
                  </a:cubicBezTo>
                  <a:lnTo>
                    <a:pt x="0" y="18236"/>
                  </a:lnTo>
                </a:path>
              </a:pathLst>
            </a:custGeom>
            <a:noFill/>
            <a:ln w="19050" cap="flat" cmpd="sng">
              <a:solidFill>
                <a:srgbClr val="004C9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017" name="Google Shape;4017;p170"/>
            <p:cNvSpPr/>
            <p:nvPr/>
          </p:nvSpPr>
          <p:spPr>
            <a:xfrm>
              <a:off x="892975" y="571892"/>
              <a:ext cx="345006" cy="301698"/>
            </a:xfrm>
            <a:custGeom>
              <a:avLst/>
              <a:gdLst/>
              <a:ahLst/>
              <a:cxnLst/>
              <a:rect l="l" t="t" r="r" b="b"/>
              <a:pathLst>
                <a:path w="21600" h="21600" extrusionOk="0">
                  <a:moveTo>
                    <a:pt x="0" y="0"/>
                  </a:moveTo>
                  <a:lnTo>
                    <a:pt x="0" y="7782"/>
                  </a:lnTo>
                  <a:lnTo>
                    <a:pt x="15882" y="9964"/>
                  </a:lnTo>
                  <a:cubicBezTo>
                    <a:pt x="19262" y="10844"/>
                    <a:pt x="21600" y="14633"/>
                    <a:pt x="21600" y="18691"/>
                  </a:cubicBezTo>
                  <a:lnTo>
                    <a:pt x="21600" y="21600"/>
                  </a:lnTo>
                </a:path>
              </a:pathLst>
            </a:custGeom>
            <a:noFill/>
            <a:ln w="19050" cap="flat" cmpd="sng">
              <a:solidFill>
                <a:srgbClr val="004C9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018" name="Google Shape;4018;p170"/>
            <p:cNvSpPr/>
            <p:nvPr/>
          </p:nvSpPr>
          <p:spPr>
            <a:xfrm>
              <a:off x="263833" y="571892"/>
              <a:ext cx="345006" cy="301698"/>
            </a:xfrm>
            <a:custGeom>
              <a:avLst/>
              <a:gdLst/>
              <a:ahLst/>
              <a:cxnLst/>
              <a:rect l="l" t="t" r="r" b="b"/>
              <a:pathLst>
                <a:path w="21600" h="21600" extrusionOk="0">
                  <a:moveTo>
                    <a:pt x="21600" y="0"/>
                  </a:moveTo>
                  <a:lnTo>
                    <a:pt x="21600" y="7782"/>
                  </a:lnTo>
                  <a:lnTo>
                    <a:pt x="5718" y="9964"/>
                  </a:lnTo>
                  <a:cubicBezTo>
                    <a:pt x="2338" y="10844"/>
                    <a:pt x="0" y="14633"/>
                    <a:pt x="0" y="18691"/>
                  </a:cubicBezTo>
                  <a:lnTo>
                    <a:pt x="0" y="21600"/>
                  </a:lnTo>
                </a:path>
              </a:pathLst>
            </a:custGeom>
            <a:noFill/>
            <a:ln w="19050" cap="flat" cmpd="sng">
              <a:solidFill>
                <a:srgbClr val="004C9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4019" name="Google Shape;4019;p170"/>
          <p:cNvSpPr txBox="1"/>
          <p:nvPr/>
        </p:nvSpPr>
        <p:spPr>
          <a:xfrm>
            <a:off x="5867876" y="4522265"/>
            <a:ext cx="1951200" cy="10158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004C97"/>
              </a:buClr>
              <a:buSzPts val="1800"/>
              <a:buFont typeface="Exo 2"/>
              <a:buNone/>
            </a:pPr>
            <a:r>
              <a:rPr lang="en-US" sz="1800" b="0" i="0" u="none" strike="noStrike" cap="none" dirty="0">
                <a:solidFill>
                  <a:srgbClr val="004C97"/>
                </a:solidFill>
                <a:latin typeface="Exo 2"/>
                <a:ea typeface="Exo 2"/>
                <a:cs typeface="Exo 2"/>
                <a:sym typeface="Exo 2"/>
              </a:rPr>
              <a:t>Monetize Cookieless Environments</a:t>
            </a:r>
            <a:endParaRPr dirty="0"/>
          </a:p>
        </p:txBody>
      </p:sp>
      <p:cxnSp>
        <p:nvCxnSpPr>
          <p:cNvPr id="4020" name="Google Shape;4020;p170"/>
          <p:cNvCxnSpPr/>
          <p:nvPr/>
        </p:nvCxnSpPr>
        <p:spPr>
          <a:xfrm>
            <a:off x="4275745" y="3760299"/>
            <a:ext cx="1691100" cy="0"/>
          </a:xfrm>
          <a:prstGeom prst="straightConnector1">
            <a:avLst/>
          </a:prstGeom>
          <a:noFill/>
          <a:ln w="38100" cap="flat" cmpd="sng">
            <a:solidFill>
              <a:srgbClr val="F88D2B"/>
            </a:solidFill>
            <a:prstDash val="solid"/>
            <a:round/>
            <a:headEnd type="none" w="sm" len="sm"/>
            <a:tailEnd type="triangle" w="med" len="med"/>
          </a:ln>
        </p:spPr>
      </p:cxnSp>
      <p:cxnSp>
        <p:nvCxnSpPr>
          <p:cNvPr id="4021" name="Google Shape;4021;p170"/>
          <p:cNvCxnSpPr/>
          <p:nvPr/>
        </p:nvCxnSpPr>
        <p:spPr>
          <a:xfrm>
            <a:off x="8411598" y="2490460"/>
            <a:ext cx="3306000" cy="0"/>
          </a:xfrm>
          <a:prstGeom prst="straightConnector1">
            <a:avLst/>
          </a:prstGeom>
          <a:noFill/>
          <a:ln w="19050" cap="flat" cmpd="sng">
            <a:solidFill>
              <a:srgbClr val="004C97"/>
            </a:solidFill>
            <a:prstDash val="solid"/>
            <a:round/>
            <a:headEnd type="none" w="sm" len="sm"/>
            <a:tailEnd type="none" w="sm" len="sm"/>
          </a:ln>
        </p:spPr>
      </p:cxnSp>
      <p:cxnSp>
        <p:nvCxnSpPr>
          <p:cNvPr id="4022" name="Google Shape;4022;p170"/>
          <p:cNvCxnSpPr/>
          <p:nvPr/>
        </p:nvCxnSpPr>
        <p:spPr>
          <a:xfrm>
            <a:off x="8411598" y="3760310"/>
            <a:ext cx="3306000" cy="0"/>
          </a:xfrm>
          <a:prstGeom prst="straightConnector1">
            <a:avLst/>
          </a:prstGeom>
          <a:noFill/>
          <a:ln w="19050" cap="flat" cmpd="sng">
            <a:solidFill>
              <a:srgbClr val="004C97"/>
            </a:solidFill>
            <a:prstDash val="solid"/>
            <a:round/>
            <a:headEnd type="none" w="sm" len="sm"/>
            <a:tailEnd type="none" w="sm" len="sm"/>
          </a:ln>
        </p:spPr>
      </p:cxnSp>
      <p:cxnSp>
        <p:nvCxnSpPr>
          <p:cNvPr id="4023" name="Google Shape;4023;p170"/>
          <p:cNvCxnSpPr/>
          <p:nvPr/>
        </p:nvCxnSpPr>
        <p:spPr>
          <a:xfrm>
            <a:off x="8411598" y="5087010"/>
            <a:ext cx="3306000" cy="0"/>
          </a:xfrm>
          <a:prstGeom prst="straightConnector1">
            <a:avLst/>
          </a:prstGeom>
          <a:noFill/>
          <a:ln w="19050" cap="flat" cmpd="sng">
            <a:solidFill>
              <a:srgbClr val="004C97"/>
            </a:solidFill>
            <a:prstDash val="solid"/>
            <a:round/>
            <a:headEnd type="none" w="sm" len="sm"/>
            <a:tailEnd type="none" w="sm" len="sm"/>
          </a:ln>
        </p:spPr>
      </p:cxnSp>
      <p:sp>
        <p:nvSpPr>
          <p:cNvPr id="4024" name="Google Shape;4024;p170"/>
          <p:cNvSpPr/>
          <p:nvPr/>
        </p:nvSpPr>
        <p:spPr>
          <a:xfrm>
            <a:off x="6088041" y="2943593"/>
            <a:ext cx="1511400" cy="1511400"/>
          </a:xfrm>
          <a:prstGeom prst="ellipse">
            <a:avLst/>
          </a:prstGeom>
          <a:noFill/>
          <a:ln w="28575" cap="flat" cmpd="sng">
            <a:solidFill>
              <a:schemeClr val="accen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333F48"/>
              </a:buClr>
              <a:buSzPts val="1400"/>
              <a:buFont typeface="Arial"/>
              <a:buNone/>
            </a:pPr>
            <a:endParaRPr sz="1400" b="0" i="0" u="none" strike="noStrike" cap="none" dirty="0">
              <a:solidFill>
                <a:srgbClr val="333F48"/>
              </a:solidFill>
              <a:latin typeface="Arial"/>
              <a:ea typeface="Arial"/>
              <a:cs typeface="Arial"/>
              <a:sym typeface="Arial"/>
            </a:endParaRPr>
          </a:p>
        </p:txBody>
      </p:sp>
      <p:sp>
        <p:nvSpPr>
          <p:cNvPr id="4025" name="Google Shape;4025;p170"/>
          <p:cNvSpPr txBox="1"/>
          <p:nvPr/>
        </p:nvSpPr>
        <p:spPr>
          <a:xfrm>
            <a:off x="6525932" y="4026024"/>
            <a:ext cx="6648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33F48"/>
              </a:buClr>
              <a:buSzPts val="1400"/>
              <a:buFont typeface="Arial"/>
              <a:buNone/>
            </a:pPr>
            <a:r>
              <a:rPr lang="en-US" sz="1400" b="0" i="0" u="none" strike="noStrike" cap="none" dirty="0">
                <a:solidFill>
                  <a:schemeClr val="accent1"/>
                </a:solidFill>
                <a:latin typeface="Exo 2" pitchFamily="2" charset="77"/>
                <a:sym typeface="Arial"/>
              </a:rPr>
              <a:t>IDL</a:t>
            </a:r>
            <a:endParaRPr dirty="0">
              <a:solidFill>
                <a:schemeClr val="accent1"/>
              </a:solidFill>
              <a:latin typeface="Exo 2" pitchFamily="2" charset="77"/>
            </a:endParaRPr>
          </a:p>
        </p:txBody>
      </p:sp>
      <p:sp>
        <p:nvSpPr>
          <p:cNvPr id="4011" name="Google Shape;4011;p170"/>
          <p:cNvSpPr txBox="1"/>
          <p:nvPr/>
        </p:nvSpPr>
        <p:spPr>
          <a:xfrm>
            <a:off x="-353506" y="5503578"/>
            <a:ext cx="5882400" cy="361557"/>
          </a:xfrm>
          <a:prstGeom prst="rect">
            <a:avLst/>
          </a:prstGeom>
          <a:noFill/>
          <a:ln>
            <a:noFill/>
          </a:ln>
        </p:spPr>
        <p:txBody>
          <a:bodyPr spcFirstLastPara="1" wrap="square" lIns="91400" tIns="91400" rIns="91400" bIns="91400" anchor="t" anchorCtr="0">
            <a:spAutoFit/>
          </a:bodyPr>
          <a:lstStyle/>
          <a:p>
            <a:pPr marL="0" marR="0" lvl="0" indent="0" algn="r" rtl="0">
              <a:lnSpc>
                <a:spcPct val="115000"/>
              </a:lnSpc>
              <a:spcBef>
                <a:spcPts val="0"/>
              </a:spcBef>
              <a:spcAft>
                <a:spcPts val="0"/>
              </a:spcAft>
              <a:buClr>
                <a:srgbClr val="8DC6E8"/>
              </a:buClr>
              <a:buSzPts val="1000"/>
              <a:buFont typeface="Exo 2"/>
              <a:buNone/>
            </a:pPr>
            <a:r>
              <a:rPr lang="en-US" sz="1000" b="0" i="0" u="none" strike="noStrike" cap="none" dirty="0">
                <a:solidFill>
                  <a:srgbClr val="8DC6E8"/>
                </a:solidFill>
                <a:latin typeface="Exo 2"/>
                <a:ea typeface="Exo 2"/>
                <a:cs typeface="Exo 2"/>
                <a:sym typeface="Exo 2"/>
              </a:rPr>
              <a:t>Note: New York Times is for example purposes only</a:t>
            </a:r>
            <a:endParaRPr dirty="0"/>
          </a:p>
        </p:txBody>
      </p:sp>
    </p:spTree>
    <p:extLst>
      <p:ext uri="{BB962C8B-B14F-4D97-AF65-F5344CB8AC3E}">
        <p14:creationId xmlns:p14="http://schemas.microsoft.com/office/powerpoint/2010/main" val="2704250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29"/>
        <p:cNvGrpSpPr/>
        <p:nvPr/>
      </p:nvGrpSpPr>
      <p:grpSpPr>
        <a:xfrm>
          <a:off x="0" y="0"/>
          <a:ext cx="0" cy="0"/>
          <a:chOff x="0" y="0"/>
          <a:chExt cx="0" cy="0"/>
        </a:xfrm>
      </p:grpSpPr>
      <p:sp>
        <p:nvSpPr>
          <p:cNvPr id="97" name="Rectangle 96">
            <a:extLst>
              <a:ext uri="{FF2B5EF4-FFF2-40B4-BE49-F238E27FC236}">
                <a16:creationId xmlns:a16="http://schemas.microsoft.com/office/drawing/2014/main" id="{00854F0A-F256-F749-A086-5FE739CE197E}"/>
              </a:ext>
            </a:extLst>
          </p:cNvPr>
          <p:cNvSpPr/>
          <p:nvPr/>
        </p:nvSpPr>
        <p:spPr>
          <a:xfrm>
            <a:off x="8890753" y="1463237"/>
            <a:ext cx="2490578" cy="1061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71142342-75B2-9647-AEAA-5F1CE9772A6D}"/>
              </a:ext>
            </a:extLst>
          </p:cNvPr>
          <p:cNvSpPr/>
          <p:nvPr/>
        </p:nvSpPr>
        <p:spPr>
          <a:xfrm>
            <a:off x="6544829" y="1463237"/>
            <a:ext cx="2264769" cy="1062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FB945939-F4E5-CE40-9E0D-8F3D43153CB2}"/>
              </a:ext>
            </a:extLst>
          </p:cNvPr>
          <p:cNvSpPr/>
          <p:nvPr/>
        </p:nvSpPr>
        <p:spPr>
          <a:xfrm>
            <a:off x="3973095" y="1463237"/>
            <a:ext cx="2490578" cy="106049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023951F-A770-8642-95E0-2C69DD6C5D86}"/>
              </a:ext>
            </a:extLst>
          </p:cNvPr>
          <p:cNvSpPr/>
          <p:nvPr/>
        </p:nvSpPr>
        <p:spPr>
          <a:xfrm>
            <a:off x="443901" y="1463237"/>
            <a:ext cx="3448038" cy="10592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4" name="Group 3">
            <a:extLst>
              <a:ext uri="{FF2B5EF4-FFF2-40B4-BE49-F238E27FC236}">
                <a16:creationId xmlns:a16="http://schemas.microsoft.com/office/drawing/2014/main" id="{C5F462E3-09FD-1C45-9833-F724BABF1503}"/>
              </a:ext>
            </a:extLst>
          </p:cNvPr>
          <p:cNvGrpSpPr/>
          <p:nvPr/>
        </p:nvGrpSpPr>
        <p:grpSpPr>
          <a:xfrm>
            <a:off x="8344673" y="4289157"/>
            <a:ext cx="3339774" cy="1762338"/>
            <a:chOff x="3615982" y="3448192"/>
            <a:chExt cx="3339774" cy="1762338"/>
          </a:xfrm>
        </p:grpSpPr>
        <p:pic>
          <p:nvPicPr>
            <p:cNvPr id="95" name="Google Shape;4035;p171" descr="Google Shape;13759;p607">
              <a:extLst>
                <a:ext uri="{FF2B5EF4-FFF2-40B4-BE49-F238E27FC236}">
                  <a16:creationId xmlns:a16="http://schemas.microsoft.com/office/drawing/2014/main" id="{AD87E328-188F-B145-A977-3BC60414948A}"/>
                </a:ext>
              </a:extLst>
            </p:cNvPr>
            <p:cNvPicPr preferRelativeResize="0"/>
            <p:nvPr/>
          </p:nvPicPr>
          <p:blipFill rotWithShape="1">
            <a:blip r:embed="rId3">
              <a:alphaModFix/>
            </a:blip>
            <a:srcRect l="34422" t="59967" r="34456" b="30636"/>
            <a:stretch/>
          </p:blipFill>
          <p:spPr>
            <a:xfrm>
              <a:off x="4166825" y="4569242"/>
              <a:ext cx="2052049" cy="347532"/>
            </a:xfrm>
            <a:prstGeom prst="rect">
              <a:avLst/>
            </a:prstGeom>
            <a:noFill/>
            <a:ln>
              <a:noFill/>
            </a:ln>
            <a:effectLst>
              <a:outerShdw blurRad="220166" dist="233858" dir="2700000" algn="tl" rotWithShape="0">
                <a:prstClr val="black">
                  <a:alpha val="6000"/>
                </a:prstClr>
              </a:outerShdw>
            </a:effectLst>
          </p:spPr>
        </p:pic>
        <p:grpSp>
          <p:nvGrpSpPr>
            <p:cNvPr id="4105" name="Google Shape;4105;p171"/>
            <p:cNvGrpSpPr/>
            <p:nvPr/>
          </p:nvGrpSpPr>
          <p:grpSpPr>
            <a:xfrm>
              <a:off x="3615982" y="3448192"/>
              <a:ext cx="3339774" cy="1762338"/>
              <a:chOff x="0" y="-1"/>
              <a:chExt cx="3626953" cy="1836098"/>
            </a:xfrm>
          </p:grpSpPr>
          <p:pic>
            <p:nvPicPr>
              <p:cNvPr id="4106" name="Google Shape;4106;p171" descr="Google Shape;13822;p607"/>
              <p:cNvPicPr preferRelativeResize="0"/>
              <p:nvPr/>
            </p:nvPicPr>
            <p:blipFill rotWithShape="1">
              <a:blip r:embed="rId4">
                <a:alphaModFix/>
              </a:blip>
              <a:srcRect b="31506"/>
              <a:stretch/>
            </p:blipFill>
            <p:spPr>
              <a:xfrm>
                <a:off x="0" y="-1"/>
                <a:ext cx="3626953" cy="1836097"/>
              </a:xfrm>
              <a:prstGeom prst="rect">
                <a:avLst/>
              </a:prstGeom>
              <a:noFill/>
              <a:ln>
                <a:noFill/>
              </a:ln>
              <a:effectLst>
                <a:outerShdw blurRad="220166" dist="233858" dir="2700000" algn="tl" rotWithShape="0">
                  <a:prstClr val="black">
                    <a:alpha val="6000"/>
                  </a:prstClr>
                </a:outerShdw>
              </a:effectLst>
            </p:spPr>
          </p:pic>
          <p:pic>
            <p:nvPicPr>
              <p:cNvPr id="4107" name="Google Shape;4107;p171" descr="Google Shape;13823;p607"/>
              <p:cNvPicPr preferRelativeResize="0"/>
              <p:nvPr/>
            </p:nvPicPr>
            <p:blipFill rotWithShape="1">
              <a:blip r:embed="rId4">
                <a:alphaModFix/>
              </a:blip>
              <a:srcRect l="4550" t="4385" r="77413" b="85464"/>
              <a:stretch/>
            </p:blipFill>
            <p:spPr>
              <a:xfrm>
                <a:off x="60772" y="121831"/>
                <a:ext cx="3514326" cy="546930"/>
              </a:xfrm>
              <a:prstGeom prst="rect">
                <a:avLst/>
              </a:prstGeom>
              <a:noFill/>
              <a:ln>
                <a:noFill/>
              </a:ln>
              <a:effectLst>
                <a:outerShdw blurRad="220166" dist="233858" dir="2700000" algn="tl" rotWithShape="0">
                  <a:prstClr val="black">
                    <a:alpha val="6000"/>
                  </a:prstClr>
                </a:outerShdw>
              </a:effectLst>
            </p:spPr>
          </p:pic>
          <p:pic>
            <p:nvPicPr>
              <p:cNvPr id="4108" name="Google Shape;4108;p171" descr="Google Shape;13824;p607"/>
              <p:cNvPicPr preferRelativeResize="0"/>
              <p:nvPr/>
            </p:nvPicPr>
            <p:blipFill rotWithShape="1">
              <a:blip r:embed="rId4">
                <a:alphaModFix/>
              </a:blip>
              <a:srcRect t="16554" b="38398"/>
              <a:stretch/>
            </p:blipFill>
            <p:spPr>
              <a:xfrm>
                <a:off x="18017" y="628514"/>
                <a:ext cx="3608935" cy="1207583"/>
              </a:xfrm>
              <a:prstGeom prst="rect">
                <a:avLst/>
              </a:prstGeom>
              <a:noFill/>
              <a:ln>
                <a:noFill/>
              </a:ln>
              <a:effectLst>
                <a:outerShdw blurRad="220166" dist="233858" dir="2700000" algn="tl" rotWithShape="0">
                  <a:prstClr val="black">
                    <a:alpha val="6000"/>
                  </a:prstClr>
                </a:outerShdw>
              </a:effectLst>
            </p:spPr>
          </p:pic>
          <p:pic>
            <p:nvPicPr>
              <p:cNvPr id="4109" name="Google Shape;4109;p171" descr="Google Shape;13825;p607"/>
              <p:cNvPicPr preferRelativeResize="0"/>
              <p:nvPr/>
            </p:nvPicPr>
            <p:blipFill rotWithShape="1">
              <a:blip r:embed="rId4">
                <a:alphaModFix/>
              </a:blip>
              <a:srcRect l="4550" t="4385" r="77413" b="85464"/>
              <a:stretch/>
            </p:blipFill>
            <p:spPr>
              <a:xfrm>
                <a:off x="83636" y="623115"/>
                <a:ext cx="3486032" cy="1131652"/>
              </a:xfrm>
              <a:prstGeom prst="rect">
                <a:avLst/>
              </a:prstGeom>
              <a:noFill/>
              <a:ln>
                <a:noFill/>
              </a:ln>
              <a:effectLst/>
            </p:spPr>
          </p:pic>
          <p:pic>
            <p:nvPicPr>
              <p:cNvPr id="4110" name="Google Shape;4110;p171" descr="Google Shape;13826;p607"/>
              <p:cNvPicPr preferRelativeResize="0"/>
              <p:nvPr/>
            </p:nvPicPr>
            <p:blipFill rotWithShape="1">
              <a:blip r:embed="rId4">
                <a:alphaModFix/>
              </a:blip>
              <a:srcRect l="23195" t="5407" r="23147" b="86072"/>
              <a:stretch/>
            </p:blipFill>
            <p:spPr>
              <a:xfrm>
                <a:off x="209461" y="221072"/>
                <a:ext cx="3241267" cy="380352"/>
              </a:xfrm>
              <a:prstGeom prst="rect">
                <a:avLst/>
              </a:prstGeom>
              <a:noFill/>
              <a:ln>
                <a:noFill/>
              </a:ln>
              <a:effectLst>
                <a:outerShdw blurRad="220166" dist="233858" dir="2700000" algn="tl" rotWithShape="0">
                  <a:prstClr val="black">
                    <a:alpha val="6000"/>
                  </a:prstClr>
                </a:outerShdw>
              </a:effectLst>
            </p:spPr>
          </p:pic>
        </p:grpSp>
      </p:grpSp>
      <p:grpSp>
        <p:nvGrpSpPr>
          <p:cNvPr id="3" name="Group 2">
            <a:extLst>
              <a:ext uri="{FF2B5EF4-FFF2-40B4-BE49-F238E27FC236}">
                <a16:creationId xmlns:a16="http://schemas.microsoft.com/office/drawing/2014/main" id="{7677C80D-0849-DF4E-AF9D-B0B6FEE10917}"/>
              </a:ext>
            </a:extLst>
          </p:cNvPr>
          <p:cNvGrpSpPr/>
          <p:nvPr/>
        </p:nvGrpSpPr>
        <p:grpSpPr>
          <a:xfrm>
            <a:off x="501429" y="2891638"/>
            <a:ext cx="3363101" cy="1886974"/>
            <a:chOff x="245085" y="2409901"/>
            <a:chExt cx="4323025" cy="2425570"/>
          </a:xfrm>
        </p:grpSpPr>
        <p:grpSp>
          <p:nvGrpSpPr>
            <p:cNvPr id="4031" name="Google Shape;4031;p171"/>
            <p:cNvGrpSpPr/>
            <p:nvPr/>
          </p:nvGrpSpPr>
          <p:grpSpPr>
            <a:xfrm>
              <a:off x="245085" y="2409901"/>
              <a:ext cx="4323025" cy="2425570"/>
              <a:chOff x="66786" y="11666"/>
              <a:chExt cx="3521181" cy="1975670"/>
            </a:xfrm>
          </p:grpSpPr>
          <p:pic>
            <p:nvPicPr>
              <p:cNvPr id="4034" name="Google Shape;4034;p171" descr="Google Shape;13758;p607"/>
              <p:cNvPicPr preferRelativeResize="0"/>
              <p:nvPr/>
            </p:nvPicPr>
            <p:blipFill rotWithShape="1">
              <a:blip r:embed="rId3">
                <a:alphaModFix/>
              </a:blip>
              <a:srcRect/>
              <a:stretch/>
            </p:blipFill>
            <p:spPr>
              <a:xfrm>
                <a:off x="66786" y="11666"/>
                <a:ext cx="3521181" cy="1975670"/>
              </a:xfrm>
              <a:prstGeom prst="rect">
                <a:avLst/>
              </a:prstGeom>
              <a:noFill/>
              <a:ln>
                <a:noFill/>
              </a:ln>
              <a:effectLst>
                <a:outerShdw blurRad="220166" dist="233858" dir="2700000" algn="tl" rotWithShape="0">
                  <a:prstClr val="black">
                    <a:alpha val="6000"/>
                  </a:prstClr>
                </a:outerShdw>
              </a:effectLst>
            </p:spPr>
          </p:pic>
          <p:pic>
            <p:nvPicPr>
              <p:cNvPr id="4035" name="Google Shape;4035;p171" descr="Google Shape;13759;p607"/>
              <p:cNvPicPr preferRelativeResize="0"/>
              <p:nvPr/>
            </p:nvPicPr>
            <p:blipFill rotWithShape="1">
              <a:blip r:embed="rId3">
                <a:alphaModFix/>
              </a:blip>
              <a:srcRect l="34422" t="59967" r="34456" b="30636"/>
              <a:stretch/>
            </p:blipFill>
            <p:spPr>
              <a:xfrm>
                <a:off x="655791" y="1188337"/>
                <a:ext cx="2148504" cy="363867"/>
              </a:xfrm>
              <a:prstGeom prst="rect">
                <a:avLst/>
              </a:prstGeom>
              <a:noFill/>
              <a:ln>
                <a:noFill/>
              </a:ln>
            </p:spPr>
          </p:pic>
        </p:grpSp>
        <p:sp>
          <p:nvSpPr>
            <p:cNvPr id="4113" name="Google Shape;4113;p171"/>
            <p:cNvSpPr txBox="1"/>
            <p:nvPr/>
          </p:nvSpPr>
          <p:spPr>
            <a:xfrm>
              <a:off x="1245687" y="3980068"/>
              <a:ext cx="2285645" cy="27693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88D2B"/>
                </a:buClr>
                <a:buSzPts val="1400"/>
                <a:buFont typeface="Exo 2"/>
                <a:buNone/>
              </a:pPr>
              <a:r>
                <a:rPr lang="en-US" b="0" i="0" u="none" strike="noStrike" cap="none" dirty="0">
                  <a:solidFill>
                    <a:srgbClr val="F88D2B"/>
                  </a:solidFill>
                  <a:latin typeface="Exo 2"/>
                  <a:ea typeface="Exo 2"/>
                  <a:cs typeface="Exo 2"/>
                  <a:sym typeface="Exo 2"/>
                </a:rPr>
                <a:t>johnsmith@mail.com</a:t>
              </a:r>
              <a:endParaRPr dirty="0"/>
            </a:p>
          </p:txBody>
        </p:sp>
      </p:grpSp>
      <p:sp>
        <p:nvSpPr>
          <p:cNvPr id="4030" name="Google Shape;4030;p171"/>
          <p:cNvSpPr txBox="1">
            <a:spLocks noGrp="1"/>
          </p:cNvSpPr>
          <p:nvPr>
            <p:ph type="sldNum" idx="12"/>
          </p:nvPr>
        </p:nvSpPr>
        <p:spPr>
          <a:xfrm>
            <a:off x="5906721" y="6363409"/>
            <a:ext cx="378600" cy="384600"/>
          </a:xfrm>
          <a:prstGeom prst="rect">
            <a:avLst/>
          </a:prstGeom>
          <a:noFill/>
          <a:ln>
            <a:noFill/>
          </a:ln>
        </p:spPr>
        <p:txBody>
          <a:bodyPr spcFirstLastPara="1" wrap="square" lIns="91400" tIns="91400" rIns="91400" bIns="91400" anchor="ctr" anchorCtr="0">
            <a:spAutoFit/>
          </a:bodyPr>
          <a:lstStyle/>
          <a:p>
            <a:pPr marL="0" marR="0" lvl="0" indent="0" algn="ctr" rtl="0">
              <a:lnSpc>
                <a:spcPct val="100000"/>
              </a:lnSpc>
              <a:spcBef>
                <a:spcPts val="0"/>
              </a:spcBef>
              <a:spcAft>
                <a:spcPts val="0"/>
              </a:spcAft>
              <a:buClr>
                <a:srgbClr val="666666"/>
              </a:buClr>
              <a:buSzPts val="1300"/>
              <a:buFont typeface="Century Gothic"/>
              <a:buNone/>
            </a:pPr>
            <a:fld id="{00000000-1234-1234-1234-123412341234}" type="slidenum">
              <a:rPr lang="en-US" sz="1300" i="1">
                <a:solidFill>
                  <a:srgbClr val="666666"/>
                </a:solidFill>
                <a:latin typeface="Century Gothic"/>
                <a:ea typeface="Century Gothic"/>
                <a:cs typeface="Century Gothic"/>
                <a:sym typeface="Century Gothic"/>
              </a:rPr>
              <a:t>23</a:t>
            </a:fld>
            <a:endParaRPr dirty="0"/>
          </a:p>
        </p:txBody>
      </p:sp>
      <p:sp>
        <p:nvSpPr>
          <p:cNvPr id="4036" name="Google Shape;4036;p171"/>
          <p:cNvSpPr txBox="1">
            <a:spLocks noGrp="1"/>
          </p:cNvSpPr>
          <p:nvPr>
            <p:ph type="title"/>
          </p:nvPr>
        </p:nvSpPr>
        <p:spPr>
          <a:xfrm>
            <a:off x="443900" y="29079"/>
            <a:ext cx="10756800" cy="1061100"/>
          </a:xfrm>
          <a:prstGeom prst="rect">
            <a:avLst/>
          </a:prstGeom>
          <a:noFill/>
          <a:ln>
            <a:noFill/>
          </a:ln>
        </p:spPr>
        <p:txBody>
          <a:bodyPr spcFirstLastPara="1" wrap="square" lIns="0" tIns="0" rIns="0" bIns="0" anchor="b" anchorCtr="0">
            <a:normAutofit fontScale="90000"/>
          </a:bodyPr>
          <a:lstStyle/>
          <a:p>
            <a:pPr marL="0" marR="0" lvl="0" indent="0" algn="l" rtl="0">
              <a:lnSpc>
                <a:spcPct val="100000"/>
              </a:lnSpc>
              <a:spcBef>
                <a:spcPts val="0"/>
              </a:spcBef>
              <a:spcAft>
                <a:spcPts val="0"/>
              </a:spcAft>
              <a:buClr>
                <a:srgbClr val="003865"/>
              </a:buClr>
              <a:buSzPct val="99971"/>
              <a:buFont typeface="Exo 2"/>
              <a:buNone/>
            </a:pPr>
            <a:r>
              <a:rPr lang="en-US" sz="3491" dirty="0"/>
              <a:t>ATS: A Privacy-First Solution for Authenticated Traffic </a:t>
            </a:r>
            <a:endParaRPr dirty="0"/>
          </a:p>
        </p:txBody>
      </p:sp>
      <p:cxnSp>
        <p:nvCxnSpPr>
          <p:cNvPr id="4037" name="Google Shape;4037;p171"/>
          <p:cNvCxnSpPr/>
          <p:nvPr/>
        </p:nvCxnSpPr>
        <p:spPr>
          <a:xfrm>
            <a:off x="5533256" y="3969591"/>
            <a:ext cx="0" cy="462000"/>
          </a:xfrm>
          <a:prstGeom prst="straightConnector1">
            <a:avLst/>
          </a:prstGeom>
          <a:noFill/>
          <a:ln w="19050" cap="flat" cmpd="sng">
            <a:solidFill>
              <a:srgbClr val="004C97"/>
            </a:solidFill>
            <a:prstDash val="solid"/>
            <a:round/>
            <a:headEnd type="none" w="sm" len="sm"/>
            <a:tailEnd type="triangle" w="med" len="med"/>
          </a:ln>
        </p:spPr>
      </p:cxnSp>
      <p:cxnSp>
        <p:nvCxnSpPr>
          <p:cNvPr id="4038" name="Google Shape;4038;p171"/>
          <p:cNvCxnSpPr/>
          <p:nvPr/>
        </p:nvCxnSpPr>
        <p:spPr>
          <a:xfrm rot="10800000" flipH="1">
            <a:off x="6515100" y="4175696"/>
            <a:ext cx="489900" cy="4200"/>
          </a:xfrm>
          <a:prstGeom prst="straightConnector1">
            <a:avLst/>
          </a:prstGeom>
          <a:noFill/>
          <a:ln w="19050" cap="flat" cmpd="sng">
            <a:solidFill>
              <a:srgbClr val="004C97"/>
            </a:solidFill>
            <a:prstDash val="solid"/>
            <a:round/>
            <a:headEnd type="none" w="sm" len="sm"/>
            <a:tailEnd type="triangle" w="med" len="med"/>
          </a:ln>
        </p:spPr>
      </p:cxnSp>
      <p:cxnSp>
        <p:nvCxnSpPr>
          <p:cNvPr id="4039" name="Google Shape;4039;p171"/>
          <p:cNvCxnSpPr/>
          <p:nvPr/>
        </p:nvCxnSpPr>
        <p:spPr>
          <a:xfrm rot="10800000">
            <a:off x="6648051" y="3958216"/>
            <a:ext cx="559200" cy="0"/>
          </a:xfrm>
          <a:prstGeom prst="straightConnector1">
            <a:avLst/>
          </a:prstGeom>
          <a:noFill/>
          <a:ln w="19050" cap="flat" cmpd="sng">
            <a:solidFill>
              <a:srgbClr val="8DC6E8"/>
            </a:solidFill>
            <a:prstDash val="solid"/>
            <a:round/>
            <a:headEnd type="none" w="sm" len="sm"/>
            <a:tailEnd type="triangle" w="med" len="med"/>
          </a:ln>
        </p:spPr>
      </p:cxnSp>
      <p:grpSp>
        <p:nvGrpSpPr>
          <p:cNvPr id="4040" name="Google Shape;4040;p171"/>
          <p:cNvGrpSpPr/>
          <p:nvPr/>
        </p:nvGrpSpPr>
        <p:grpSpPr>
          <a:xfrm>
            <a:off x="6407149" y="4465646"/>
            <a:ext cx="796829" cy="395400"/>
            <a:chOff x="-1" y="0"/>
            <a:chExt cx="796829" cy="395400"/>
          </a:xfrm>
        </p:grpSpPr>
        <p:cxnSp>
          <p:nvCxnSpPr>
            <p:cNvPr id="4041" name="Google Shape;4041;p171"/>
            <p:cNvCxnSpPr/>
            <p:nvPr/>
          </p:nvCxnSpPr>
          <p:spPr>
            <a:xfrm>
              <a:off x="-1" y="0"/>
              <a:ext cx="565200" cy="395400"/>
            </a:xfrm>
            <a:prstGeom prst="straightConnector1">
              <a:avLst/>
            </a:prstGeom>
            <a:noFill/>
            <a:ln w="19050" cap="flat" cmpd="sng">
              <a:solidFill>
                <a:srgbClr val="004C97"/>
              </a:solidFill>
              <a:prstDash val="solid"/>
              <a:round/>
              <a:headEnd type="none" w="sm" len="sm"/>
              <a:tailEnd type="triangle" w="med" len="med"/>
            </a:ln>
          </p:spPr>
        </p:cxnSp>
        <p:cxnSp>
          <p:nvCxnSpPr>
            <p:cNvPr id="4042" name="Google Shape;4042;p171"/>
            <p:cNvCxnSpPr/>
            <p:nvPr/>
          </p:nvCxnSpPr>
          <p:spPr>
            <a:xfrm rot="10800000">
              <a:off x="255628" y="19459"/>
              <a:ext cx="541200" cy="370200"/>
            </a:xfrm>
            <a:prstGeom prst="straightConnector1">
              <a:avLst/>
            </a:prstGeom>
            <a:noFill/>
            <a:ln w="19050" cap="flat" cmpd="sng">
              <a:solidFill>
                <a:srgbClr val="8DC6E8"/>
              </a:solidFill>
              <a:prstDash val="solid"/>
              <a:round/>
              <a:headEnd type="none" w="sm" len="sm"/>
              <a:tailEnd type="triangle" w="med" len="med"/>
            </a:ln>
          </p:spPr>
        </p:cxnSp>
      </p:grpSp>
      <p:grpSp>
        <p:nvGrpSpPr>
          <p:cNvPr id="5" name="Group 4">
            <a:extLst>
              <a:ext uri="{FF2B5EF4-FFF2-40B4-BE49-F238E27FC236}">
                <a16:creationId xmlns:a16="http://schemas.microsoft.com/office/drawing/2014/main" id="{33B61E68-C4CF-974C-A220-8BF8B4F0CA74}"/>
              </a:ext>
            </a:extLst>
          </p:cNvPr>
          <p:cNvGrpSpPr/>
          <p:nvPr/>
        </p:nvGrpSpPr>
        <p:grpSpPr>
          <a:xfrm>
            <a:off x="4335724" y="3523716"/>
            <a:ext cx="898506" cy="1191186"/>
            <a:chOff x="4307148" y="3223670"/>
            <a:chExt cx="898506" cy="1191186"/>
          </a:xfrm>
        </p:grpSpPr>
        <p:grpSp>
          <p:nvGrpSpPr>
            <p:cNvPr id="4043" name="Google Shape;4043;p171"/>
            <p:cNvGrpSpPr/>
            <p:nvPr/>
          </p:nvGrpSpPr>
          <p:grpSpPr>
            <a:xfrm>
              <a:off x="4307148" y="3223670"/>
              <a:ext cx="898506" cy="1191186"/>
              <a:chOff x="-1" y="0"/>
              <a:chExt cx="898506" cy="1191186"/>
            </a:xfrm>
          </p:grpSpPr>
          <p:grpSp>
            <p:nvGrpSpPr>
              <p:cNvPr id="4044" name="Google Shape;4044;p171"/>
              <p:cNvGrpSpPr/>
              <p:nvPr/>
            </p:nvGrpSpPr>
            <p:grpSpPr>
              <a:xfrm>
                <a:off x="-1" y="0"/>
                <a:ext cx="898506" cy="1191186"/>
                <a:chOff x="0" y="0"/>
                <a:chExt cx="898506" cy="1191186"/>
              </a:xfrm>
            </p:grpSpPr>
            <p:sp>
              <p:nvSpPr>
                <p:cNvPr id="4045" name="Google Shape;4045;p171"/>
                <p:cNvSpPr/>
                <p:nvPr/>
              </p:nvSpPr>
              <p:spPr>
                <a:xfrm>
                  <a:off x="0" y="0"/>
                  <a:ext cx="898506" cy="1191186"/>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noFill/>
                <a:ln w="19050" cap="rnd" cmpd="sng">
                  <a:solidFill>
                    <a:srgbClr val="6993D5"/>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046" name="Google Shape;4046;p171"/>
                <p:cNvSpPr/>
                <p:nvPr/>
              </p:nvSpPr>
              <p:spPr>
                <a:xfrm>
                  <a:off x="108688" y="241458"/>
                  <a:ext cx="789804" cy="587574"/>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noFill/>
                <a:ln w="19050" cap="rnd" cmpd="sng">
                  <a:solidFill>
                    <a:srgbClr val="6993D5"/>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4047" name="Google Shape;4047;p171"/>
              <p:cNvSpPr/>
              <p:nvPr/>
            </p:nvSpPr>
            <p:spPr>
              <a:xfrm>
                <a:off x="96334" y="603718"/>
                <a:ext cx="789300" cy="2721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4048" name="Google Shape;4048;p171"/>
            <p:cNvSpPr txBox="1"/>
            <p:nvPr/>
          </p:nvSpPr>
          <p:spPr>
            <a:xfrm>
              <a:off x="4340824" y="3559624"/>
              <a:ext cx="864000" cy="8310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000000"/>
                </a:buClr>
                <a:buSzPts val="600"/>
                <a:buFont typeface="Arial"/>
                <a:buNone/>
              </a:pPr>
              <a:endParaRPr sz="600" b="0" i="0" u="none" strike="noStrike" cap="none" dirty="0">
                <a:solidFill>
                  <a:srgbClr val="003865"/>
                </a:solidFill>
                <a:latin typeface="Exo 2"/>
                <a:ea typeface="Exo 2"/>
                <a:cs typeface="Exo 2"/>
                <a:sym typeface="Exo 2"/>
              </a:endParaRPr>
            </a:p>
            <a:p>
              <a:pPr marL="0" marR="0" lvl="0" indent="0" algn="ctr" rtl="0">
                <a:lnSpc>
                  <a:spcPct val="100000"/>
                </a:lnSpc>
                <a:spcBef>
                  <a:spcPts val="0"/>
                </a:spcBef>
                <a:spcAft>
                  <a:spcPts val="0"/>
                </a:spcAft>
                <a:buClr>
                  <a:srgbClr val="003865"/>
                </a:buClr>
                <a:buSzPts val="1200"/>
                <a:buFont typeface="Exo 2"/>
                <a:buNone/>
              </a:pPr>
              <a:r>
                <a:rPr lang="en-US" sz="1200" b="0" i="0" u="none" strike="noStrike" cap="none" dirty="0">
                  <a:solidFill>
                    <a:srgbClr val="003865"/>
                  </a:solidFill>
                  <a:latin typeface="Exo 2"/>
                  <a:ea typeface="Exo 2"/>
                  <a:cs typeface="Exo 2"/>
                  <a:sym typeface="Exo 2"/>
                </a:rPr>
                <a:t>PII to Identity Envelope</a:t>
              </a:r>
              <a:endParaRPr dirty="0"/>
            </a:p>
          </p:txBody>
        </p:sp>
      </p:grpSp>
      <p:grpSp>
        <p:nvGrpSpPr>
          <p:cNvPr id="4049" name="Google Shape;4049;p171"/>
          <p:cNvGrpSpPr/>
          <p:nvPr/>
        </p:nvGrpSpPr>
        <p:grpSpPr>
          <a:xfrm>
            <a:off x="8923947" y="3088437"/>
            <a:ext cx="768900" cy="888084"/>
            <a:chOff x="-1" y="-3"/>
            <a:chExt cx="768900" cy="888084"/>
          </a:xfrm>
        </p:grpSpPr>
        <p:grpSp>
          <p:nvGrpSpPr>
            <p:cNvPr id="4050" name="Google Shape;4050;p171"/>
            <p:cNvGrpSpPr/>
            <p:nvPr/>
          </p:nvGrpSpPr>
          <p:grpSpPr>
            <a:xfrm>
              <a:off x="47462" y="-3"/>
              <a:ext cx="663768" cy="888084"/>
              <a:chOff x="0" y="-2"/>
              <a:chExt cx="663768" cy="888084"/>
            </a:xfrm>
          </p:grpSpPr>
          <p:grpSp>
            <p:nvGrpSpPr>
              <p:cNvPr id="4051" name="Google Shape;4051;p171"/>
              <p:cNvGrpSpPr/>
              <p:nvPr/>
            </p:nvGrpSpPr>
            <p:grpSpPr>
              <a:xfrm>
                <a:off x="0" y="-2"/>
                <a:ext cx="663768" cy="888084"/>
                <a:chOff x="0" y="-1"/>
                <a:chExt cx="663768" cy="888084"/>
              </a:xfrm>
            </p:grpSpPr>
            <p:sp>
              <p:nvSpPr>
                <p:cNvPr id="4052" name="Google Shape;4052;p171"/>
                <p:cNvSpPr/>
                <p:nvPr/>
              </p:nvSpPr>
              <p:spPr>
                <a:xfrm>
                  <a:off x="0" y="-1"/>
                  <a:ext cx="663768" cy="888084"/>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noFill/>
                <a:ln w="19050" cap="rnd" cmpd="sng">
                  <a:solidFill>
                    <a:srgbClr val="F88D2B"/>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053" name="Google Shape;4053;p171"/>
                <p:cNvSpPr/>
                <p:nvPr/>
              </p:nvSpPr>
              <p:spPr>
                <a:xfrm>
                  <a:off x="80293" y="180021"/>
                  <a:ext cx="583470" cy="438048"/>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noFill/>
                <a:ln w="19050" cap="rnd" cmpd="sng">
                  <a:solidFill>
                    <a:srgbClr val="F88D2B"/>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4054" name="Google Shape;4054;p171"/>
              <p:cNvSpPr/>
              <p:nvPr/>
            </p:nvSpPr>
            <p:spPr>
              <a:xfrm>
                <a:off x="71166" y="450106"/>
                <a:ext cx="582900" cy="2028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4055" name="Google Shape;4055;p171"/>
            <p:cNvSpPr txBox="1"/>
            <p:nvPr/>
          </p:nvSpPr>
          <p:spPr>
            <a:xfrm>
              <a:off x="-1" y="109200"/>
              <a:ext cx="768900" cy="7389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666666"/>
                </a:solidFill>
                <a:latin typeface="Exo 2"/>
                <a:ea typeface="Exo 2"/>
                <a:cs typeface="Exo 2"/>
                <a:sym typeface="Exo 2"/>
              </a:endParaRPr>
            </a:p>
            <a:p>
              <a:pPr marL="0" marR="0" lvl="0" indent="0" algn="ctr" rtl="0">
                <a:lnSpc>
                  <a:spcPct val="100000"/>
                </a:lnSpc>
                <a:spcBef>
                  <a:spcPts val="0"/>
                </a:spcBef>
                <a:spcAft>
                  <a:spcPts val="0"/>
                </a:spcAft>
                <a:buClr>
                  <a:srgbClr val="666666"/>
                </a:buClr>
                <a:buSzPts val="1200"/>
                <a:buFont typeface="Exo 2"/>
                <a:buNone/>
              </a:pPr>
              <a:r>
                <a:rPr lang="en-US" sz="1200" b="0" i="0" u="none" strike="noStrike" cap="none" dirty="0">
                  <a:solidFill>
                    <a:srgbClr val="666666"/>
                  </a:solidFill>
                  <a:latin typeface="Exo 2"/>
                  <a:ea typeface="Exo 2"/>
                  <a:cs typeface="Exo 2"/>
                  <a:sym typeface="Exo 2"/>
                </a:rPr>
                <a:t>Ad Server</a:t>
              </a:r>
              <a:endParaRPr dirty="0"/>
            </a:p>
          </p:txBody>
        </p:sp>
      </p:grpSp>
      <p:grpSp>
        <p:nvGrpSpPr>
          <p:cNvPr id="4056" name="Google Shape;4056;p171"/>
          <p:cNvGrpSpPr/>
          <p:nvPr/>
        </p:nvGrpSpPr>
        <p:grpSpPr>
          <a:xfrm>
            <a:off x="5822446" y="3693638"/>
            <a:ext cx="622080" cy="742446"/>
            <a:chOff x="-2" y="0"/>
            <a:chExt cx="622080" cy="742446"/>
          </a:xfrm>
        </p:grpSpPr>
        <p:grpSp>
          <p:nvGrpSpPr>
            <p:cNvPr id="4057" name="Google Shape;4057;p171"/>
            <p:cNvGrpSpPr/>
            <p:nvPr/>
          </p:nvGrpSpPr>
          <p:grpSpPr>
            <a:xfrm>
              <a:off x="-2" y="0"/>
              <a:ext cx="622080" cy="742446"/>
              <a:chOff x="-1" y="0"/>
              <a:chExt cx="622080" cy="742446"/>
            </a:xfrm>
          </p:grpSpPr>
          <p:sp>
            <p:nvSpPr>
              <p:cNvPr id="4058" name="Google Shape;4058;p171"/>
              <p:cNvSpPr/>
              <p:nvPr/>
            </p:nvSpPr>
            <p:spPr>
              <a:xfrm>
                <a:off x="-1" y="0"/>
                <a:ext cx="622080" cy="742446"/>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noFill/>
              <a:ln w="19050" cap="rnd" cmpd="sng">
                <a:solidFill>
                  <a:srgbClr val="003865"/>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6993D5"/>
                  </a:buClr>
                  <a:buSzPts val="1400"/>
                  <a:buFont typeface="Exo 2"/>
                  <a:buNone/>
                </a:pPr>
                <a:endParaRPr sz="1400" b="0" i="0" u="none" strike="noStrike" cap="none" dirty="0">
                  <a:solidFill>
                    <a:srgbClr val="6993D5"/>
                  </a:solidFill>
                  <a:latin typeface="Exo 2"/>
                  <a:ea typeface="Exo 2"/>
                  <a:cs typeface="Exo 2"/>
                  <a:sym typeface="Exo 2"/>
                </a:endParaRPr>
              </a:p>
            </p:txBody>
          </p:sp>
          <p:sp>
            <p:nvSpPr>
              <p:cNvPr id="4059" name="Google Shape;4059;p171"/>
              <p:cNvSpPr/>
              <p:nvPr/>
            </p:nvSpPr>
            <p:spPr>
              <a:xfrm>
                <a:off x="75249" y="150498"/>
                <a:ext cx="546804" cy="366228"/>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noFill/>
              <a:ln w="19050" cap="rnd" cmpd="sng">
                <a:solidFill>
                  <a:srgbClr val="003865"/>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6993D5"/>
                  </a:buClr>
                  <a:buSzPts val="1400"/>
                  <a:buFont typeface="Exo 2"/>
                  <a:buNone/>
                </a:pPr>
                <a:endParaRPr sz="1400" b="0" i="0" u="none" strike="noStrike" cap="none" dirty="0">
                  <a:solidFill>
                    <a:srgbClr val="6993D5"/>
                  </a:solidFill>
                  <a:latin typeface="Exo 2"/>
                  <a:ea typeface="Exo 2"/>
                  <a:cs typeface="Exo 2"/>
                  <a:sym typeface="Exo 2"/>
                </a:endParaRPr>
              </a:p>
            </p:txBody>
          </p:sp>
        </p:grpSp>
        <p:sp>
          <p:nvSpPr>
            <p:cNvPr id="4060" name="Google Shape;4060;p171"/>
            <p:cNvSpPr/>
            <p:nvPr/>
          </p:nvSpPr>
          <p:spPr>
            <a:xfrm>
              <a:off x="66696" y="376291"/>
              <a:ext cx="546300" cy="169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6993D5"/>
                </a:buClr>
                <a:buSzPts val="1400"/>
                <a:buFont typeface="Arial"/>
                <a:buNone/>
              </a:pPr>
              <a:endParaRPr sz="1400" b="0" i="0" u="none" strike="noStrike" cap="none" dirty="0">
                <a:solidFill>
                  <a:srgbClr val="6993D5"/>
                </a:solidFill>
                <a:latin typeface="Arial"/>
                <a:ea typeface="Arial"/>
                <a:cs typeface="Arial"/>
                <a:sym typeface="Arial"/>
              </a:endParaRPr>
            </a:p>
          </p:txBody>
        </p:sp>
      </p:grpSp>
      <p:sp>
        <p:nvSpPr>
          <p:cNvPr id="4061" name="Google Shape;4061;p171"/>
          <p:cNvSpPr txBox="1"/>
          <p:nvPr/>
        </p:nvSpPr>
        <p:spPr>
          <a:xfrm>
            <a:off x="5822524" y="3929696"/>
            <a:ext cx="621900" cy="4617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000000"/>
              </a:buClr>
              <a:buSzPts val="600"/>
              <a:buFont typeface="Arial"/>
              <a:buNone/>
            </a:pPr>
            <a:endParaRPr sz="600" b="0" i="0" u="none" strike="noStrike" cap="none" dirty="0">
              <a:solidFill>
                <a:srgbClr val="003865"/>
              </a:solidFill>
              <a:latin typeface="Exo 2"/>
              <a:ea typeface="Exo 2"/>
              <a:cs typeface="Exo 2"/>
              <a:sym typeface="Exo 2"/>
            </a:endParaRPr>
          </a:p>
          <a:p>
            <a:pPr marL="0" marR="0" lvl="0" indent="0" algn="ctr" rtl="0">
              <a:lnSpc>
                <a:spcPct val="100000"/>
              </a:lnSpc>
              <a:spcBef>
                <a:spcPts val="0"/>
              </a:spcBef>
              <a:spcAft>
                <a:spcPts val="0"/>
              </a:spcAft>
              <a:buClr>
                <a:srgbClr val="003865"/>
              </a:buClr>
              <a:buSzPts val="1200"/>
              <a:buFont typeface="Exo 2"/>
              <a:buNone/>
            </a:pPr>
            <a:r>
              <a:rPr lang="en-US" sz="1200" b="0" i="0" u="none" strike="noStrike" cap="none" dirty="0">
                <a:solidFill>
                  <a:srgbClr val="003865"/>
                </a:solidFill>
                <a:latin typeface="Exo 2"/>
                <a:ea typeface="Exo 2"/>
                <a:cs typeface="Exo 2"/>
                <a:sym typeface="Exo 2"/>
              </a:rPr>
              <a:t>SSP</a:t>
            </a:r>
            <a:endParaRPr dirty="0"/>
          </a:p>
        </p:txBody>
      </p:sp>
      <p:grpSp>
        <p:nvGrpSpPr>
          <p:cNvPr id="4062" name="Google Shape;4062;p171"/>
          <p:cNvGrpSpPr/>
          <p:nvPr/>
        </p:nvGrpSpPr>
        <p:grpSpPr>
          <a:xfrm>
            <a:off x="7203942" y="2922468"/>
            <a:ext cx="735600" cy="555390"/>
            <a:chOff x="-1" y="-3"/>
            <a:chExt cx="735600" cy="555390"/>
          </a:xfrm>
        </p:grpSpPr>
        <p:grpSp>
          <p:nvGrpSpPr>
            <p:cNvPr id="4063" name="Google Shape;4063;p171"/>
            <p:cNvGrpSpPr/>
            <p:nvPr/>
          </p:nvGrpSpPr>
          <p:grpSpPr>
            <a:xfrm>
              <a:off x="98955" y="-3"/>
              <a:ext cx="518108" cy="555390"/>
              <a:chOff x="-1" y="-2"/>
              <a:chExt cx="518108" cy="555390"/>
            </a:xfrm>
          </p:grpSpPr>
          <p:grpSp>
            <p:nvGrpSpPr>
              <p:cNvPr id="4064" name="Google Shape;4064;p171"/>
              <p:cNvGrpSpPr/>
              <p:nvPr/>
            </p:nvGrpSpPr>
            <p:grpSpPr>
              <a:xfrm>
                <a:off x="-1" y="-2"/>
                <a:ext cx="518108" cy="555390"/>
                <a:chOff x="0" y="-1"/>
                <a:chExt cx="518108" cy="555390"/>
              </a:xfrm>
            </p:grpSpPr>
            <p:sp>
              <p:nvSpPr>
                <p:cNvPr id="4065" name="Google Shape;4065;p171"/>
                <p:cNvSpPr/>
                <p:nvPr/>
              </p:nvSpPr>
              <p:spPr>
                <a:xfrm>
                  <a:off x="0" y="-1"/>
                  <a:ext cx="518076" cy="555390"/>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Exo 2"/>
                    <a:buNone/>
                  </a:pPr>
                  <a:endParaRPr sz="1200" b="0" i="0" u="none" strike="noStrike" cap="none" dirty="0">
                    <a:solidFill>
                      <a:srgbClr val="000000"/>
                    </a:solidFill>
                    <a:latin typeface="Exo 2"/>
                    <a:ea typeface="Exo 2"/>
                    <a:cs typeface="Exo 2"/>
                    <a:sym typeface="Exo 2"/>
                  </a:endParaRPr>
                </a:p>
              </p:txBody>
            </p:sp>
            <p:sp>
              <p:nvSpPr>
                <p:cNvPr id="4066" name="Google Shape;4066;p171"/>
                <p:cNvSpPr/>
                <p:nvPr/>
              </p:nvSpPr>
              <p:spPr>
                <a:xfrm>
                  <a:off x="62672" y="112583"/>
                  <a:ext cx="455436" cy="273942"/>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Exo 2"/>
                    <a:buNone/>
                  </a:pPr>
                  <a:endParaRPr sz="1200" b="0" i="0" u="none" strike="noStrike" cap="none" dirty="0">
                    <a:solidFill>
                      <a:srgbClr val="000000"/>
                    </a:solidFill>
                    <a:latin typeface="Exo 2"/>
                    <a:ea typeface="Exo 2"/>
                    <a:cs typeface="Exo 2"/>
                    <a:sym typeface="Exo 2"/>
                  </a:endParaRPr>
                </a:p>
              </p:txBody>
            </p:sp>
          </p:grpSp>
          <p:sp>
            <p:nvSpPr>
              <p:cNvPr id="4067" name="Google Shape;4067;p171"/>
              <p:cNvSpPr/>
              <p:nvPr/>
            </p:nvSpPr>
            <p:spPr>
              <a:xfrm>
                <a:off x="55549" y="281492"/>
                <a:ext cx="455100" cy="1269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p:txBody>
          </p:sp>
        </p:grpSp>
        <p:sp>
          <p:nvSpPr>
            <p:cNvPr id="4068" name="Google Shape;4068;p171"/>
            <p:cNvSpPr txBox="1"/>
            <p:nvPr/>
          </p:nvSpPr>
          <p:spPr>
            <a:xfrm>
              <a:off x="-1" y="175134"/>
              <a:ext cx="735600" cy="3693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666666"/>
                </a:buClr>
                <a:buSzPts val="1200"/>
                <a:buFont typeface="Exo 2"/>
                <a:buNone/>
              </a:pPr>
              <a:r>
                <a:rPr lang="en-US" sz="1200" b="0" i="0" u="none" strike="noStrike" cap="none" dirty="0">
                  <a:solidFill>
                    <a:srgbClr val="666666"/>
                  </a:solidFill>
                  <a:latin typeface="Exo 2"/>
                  <a:ea typeface="Exo 2"/>
                  <a:cs typeface="Exo 2"/>
                  <a:sym typeface="Exo 2"/>
                </a:rPr>
                <a:t>DSP 1</a:t>
              </a:r>
              <a:endParaRPr dirty="0"/>
            </a:p>
          </p:txBody>
        </p:sp>
      </p:grpSp>
      <p:grpSp>
        <p:nvGrpSpPr>
          <p:cNvPr id="4069" name="Google Shape;4069;p171"/>
          <p:cNvGrpSpPr/>
          <p:nvPr/>
        </p:nvGrpSpPr>
        <p:grpSpPr>
          <a:xfrm>
            <a:off x="7203959" y="3723325"/>
            <a:ext cx="735600" cy="555390"/>
            <a:chOff x="-1" y="-3"/>
            <a:chExt cx="735600" cy="555390"/>
          </a:xfrm>
        </p:grpSpPr>
        <p:grpSp>
          <p:nvGrpSpPr>
            <p:cNvPr id="4070" name="Google Shape;4070;p171"/>
            <p:cNvGrpSpPr/>
            <p:nvPr/>
          </p:nvGrpSpPr>
          <p:grpSpPr>
            <a:xfrm>
              <a:off x="98969" y="-3"/>
              <a:ext cx="518108" cy="555390"/>
              <a:chOff x="-1" y="-2"/>
              <a:chExt cx="518108" cy="555390"/>
            </a:xfrm>
          </p:grpSpPr>
          <p:grpSp>
            <p:nvGrpSpPr>
              <p:cNvPr id="4071" name="Google Shape;4071;p171"/>
              <p:cNvGrpSpPr/>
              <p:nvPr/>
            </p:nvGrpSpPr>
            <p:grpSpPr>
              <a:xfrm>
                <a:off x="-1" y="-2"/>
                <a:ext cx="518108" cy="555390"/>
                <a:chOff x="0" y="-1"/>
                <a:chExt cx="518108" cy="555390"/>
              </a:xfrm>
            </p:grpSpPr>
            <p:sp>
              <p:nvSpPr>
                <p:cNvPr id="4072" name="Google Shape;4072;p171"/>
                <p:cNvSpPr/>
                <p:nvPr/>
              </p:nvSpPr>
              <p:spPr>
                <a:xfrm>
                  <a:off x="0" y="-1"/>
                  <a:ext cx="518076" cy="555390"/>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Exo 2"/>
                    <a:buNone/>
                  </a:pPr>
                  <a:endParaRPr sz="1200" b="0" i="0" u="none" strike="noStrike" cap="none" dirty="0">
                    <a:solidFill>
                      <a:srgbClr val="000000"/>
                    </a:solidFill>
                    <a:latin typeface="Exo 2"/>
                    <a:ea typeface="Exo 2"/>
                    <a:cs typeface="Exo 2"/>
                    <a:sym typeface="Exo 2"/>
                  </a:endParaRPr>
                </a:p>
              </p:txBody>
            </p:sp>
            <p:sp>
              <p:nvSpPr>
                <p:cNvPr id="4073" name="Google Shape;4073;p171"/>
                <p:cNvSpPr/>
                <p:nvPr/>
              </p:nvSpPr>
              <p:spPr>
                <a:xfrm>
                  <a:off x="62672" y="112583"/>
                  <a:ext cx="455436" cy="273942"/>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Exo 2"/>
                    <a:buNone/>
                  </a:pPr>
                  <a:endParaRPr sz="1200" b="0" i="0" u="none" strike="noStrike" cap="none" dirty="0">
                    <a:solidFill>
                      <a:srgbClr val="000000"/>
                    </a:solidFill>
                    <a:latin typeface="Exo 2"/>
                    <a:ea typeface="Exo 2"/>
                    <a:cs typeface="Exo 2"/>
                    <a:sym typeface="Exo 2"/>
                  </a:endParaRPr>
                </a:p>
              </p:txBody>
            </p:sp>
          </p:grpSp>
          <p:sp>
            <p:nvSpPr>
              <p:cNvPr id="4074" name="Google Shape;4074;p171"/>
              <p:cNvSpPr/>
              <p:nvPr/>
            </p:nvSpPr>
            <p:spPr>
              <a:xfrm>
                <a:off x="55549" y="281492"/>
                <a:ext cx="455100" cy="1269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p:txBody>
          </p:sp>
        </p:grpSp>
        <p:sp>
          <p:nvSpPr>
            <p:cNvPr id="4075" name="Google Shape;4075;p171"/>
            <p:cNvSpPr txBox="1"/>
            <p:nvPr/>
          </p:nvSpPr>
          <p:spPr>
            <a:xfrm>
              <a:off x="-1" y="175134"/>
              <a:ext cx="735600" cy="3693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666666"/>
                </a:buClr>
                <a:buSzPts val="1200"/>
                <a:buFont typeface="Exo 2"/>
                <a:buNone/>
              </a:pPr>
              <a:r>
                <a:rPr lang="en-US" sz="1200" b="0" i="0" u="none" strike="noStrike" cap="none" dirty="0">
                  <a:solidFill>
                    <a:srgbClr val="666666"/>
                  </a:solidFill>
                  <a:latin typeface="Exo 2"/>
                  <a:ea typeface="Exo 2"/>
                  <a:cs typeface="Exo 2"/>
                  <a:sym typeface="Exo 2"/>
                </a:rPr>
                <a:t>DSP 2</a:t>
              </a:r>
              <a:endParaRPr dirty="0"/>
            </a:p>
          </p:txBody>
        </p:sp>
      </p:grpSp>
      <p:grpSp>
        <p:nvGrpSpPr>
          <p:cNvPr id="4076" name="Google Shape;4076;p171"/>
          <p:cNvGrpSpPr/>
          <p:nvPr/>
        </p:nvGrpSpPr>
        <p:grpSpPr>
          <a:xfrm>
            <a:off x="7203976" y="4524182"/>
            <a:ext cx="735600" cy="555390"/>
            <a:chOff x="-1" y="-3"/>
            <a:chExt cx="735600" cy="555390"/>
          </a:xfrm>
        </p:grpSpPr>
        <p:grpSp>
          <p:nvGrpSpPr>
            <p:cNvPr id="4077" name="Google Shape;4077;p171"/>
            <p:cNvGrpSpPr/>
            <p:nvPr/>
          </p:nvGrpSpPr>
          <p:grpSpPr>
            <a:xfrm>
              <a:off x="98969" y="-3"/>
              <a:ext cx="518108" cy="555390"/>
              <a:chOff x="-1" y="-2"/>
              <a:chExt cx="518108" cy="555390"/>
            </a:xfrm>
          </p:grpSpPr>
          <p:grpSp>
            <p:nvGrpSpPr>
              <p:cNvPr id="4078" name="Google Shape;4078;p171"/>
              <p:cNvGrpSpPr/>
              <p:nvPr/>
            </p:nvGrpSpPr>
            <p:grpSpPr>
              <a:xfrm>
                <a:off x="-1" y="-2"/>
                <a:ext cx="518108" cy="555390"/>
                <a:chOff x="0" y="-1"/>
                <a:chExt cx="518108" cy="555390"/>
              </a:xfrm>
            </p:grpSpPr>
            <p:sp>
              <p:nvSpPr>
                <p:cNvPr id="4079" name="Google Shape;4079;p171"/>
                <p:cNvSpPr/>
                <p:nvPr/>
              </p:nvSpPr>
              <p:spPr>
                <a:xfrm>
                  <a:off x="0" y="-1"/>
                  <a:ext cx="518076" cy="555390"/>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Exo 2"/>
                    <a:buNone/>
                  </a:pPr>
                  <a:endParaRPr sz="1200" b="0" i="0" u="none" strike="noStrike" cap="none" dirty="0">
                    <a:solidFill>
                      <a:srgbClr val="000000"/>
                    </a:solidFill>
                    <a:latin typeface="Exo 2"/>
                    <a:ea typeface="Exo 2"/>
                    <a:cs typeface="Exo 2"/>
                    <a:sym typeface="Exo 2"/>
                  </a:endParaRPr>
                </a:p>
              </p:txBody>
            </p:sp>
            <p:sp>
              <p:nvSpPr>
                <p:cNvPr id="4080" name="Google Shape;4080;p171"/>
                <p:cNvSpPr/>
                <p:nvPr/>
              </p:nvSpPr>
              <p:spPr>
                <a:xfrm>
                  <a:off x="62672" y="112583"/>
                  <a:ext cx="455436" cy="273942"/>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noFill/>
                <a:ln w="19050" cap="rnd" cmpd="sng">
                  <a:solidFill>
                    <a:srgbClr val="00A7E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Exo 2"/>
                    <a:buNone/>
                  </a:pPr>
                  <a:endParaRPr sz="1200" b="0" i="0" u="none" strike="noStrike" cap="none" dirty="0">
                    <a:solidFill>
                      <a:srgbClr val="000000"/>
                    </a:solidFill>
                    <a:latin typeface="Exo 2"/>
                    <a:ea typeface="Exo 2"/>
                    <a:cs typeface="Exo 2"/>
                    <a:sym typeface="Exo 2"/>
                  </a:endParaRPr>
                </a:p>
              </p:txBody>
            </p:sp>
          </p:grpSp>
          <p:sp>
            <p:nvSpPr>
              <p:cNvPr id="4081" name="Google Shape;4081;p171"/>
              <p:cNvSpPr/>
              <p:nvPr/>
            </p:nvSpPr>
            <p:spPr>
              <a:xfrm>
                <a:off x="55549" y="281492"/>
                <a:ext cx="455100" cy="1269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p:txBody>
          </p:sp>
        </p:grpSp>
        <p:sp>
          <p:nvSpPr>
            <p:cNvPr id="4082" name="Google Shape;4082;p171"/>
            <p:cNvSpPr txBox="1"/>
            <p:nvPr/>
          </p:nvSpPr>
          <p:spPr>
            <a:xfrm>
              <a:off x="-1" y="175134"/>
              <a:ext cx="735600" cy="3693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666666"/>
                </a:buClr>
                <a:buSzPts val="1200"/>
                <a:buFont typeface="Exo 2"/>
                <a:buNone/>
              </a:pPr>
              <a:r>
                <a:rPr lang="en-US" sz="1200" b="0" i="0" u="none" strike="noStrike" cap="none" dirty="0">
                  <a:solidFill>
                    <a:srgbClr val="666666"/>
                  </a:solidFill>
                  <a:latin typeface="Exo 2"/>
                  <a:ea typeface="Exo 2"/>
                  <a:cs typeface="Exo 2"/>
                  <a:sym typeface="Exo 2"/>
                </a:rPr>
                <a:t>DSP 3</a:t>
              </a:r>
              <a:endParaRPr dirty="0"/>
            </a:p>
          </p:txBody>
        </p:sp>
      </p:grpSp>
      <p:cxnSp>
        <p:nvCxnSpPr>
          <p:cNvPr id="4083" name="Google Shape;4083;p171"/>
          <p:cNvCxnSpPr/>
          <p:nvPr/>
        </p:nvCxnSpPr>
        <p:spPr>
          <a:xfrm rot="10800000">
            <a:off x="5468011" y="3748238"/>
            <a:ext cx="0" cy="438000"/>
          </a:xfrm>
          <a:prstGeom prst="straightConnector1">
            <a:avLst/>
          </a:prstGeom>
          <a:noFill/>
          <a:ln w="19050" cap="flat" cmpd="sng">
            <a:solidFill>
              <a:srgbClr val="6993D5"/>
            </a:solidFill>
            <a:prstDash val="solid"/>
            <a:round/>
            <a:headEnd type="none" w="sm" len="sm"/>
            <a:tailEnd type="triangle" w="med" len="med"/>
          </a:ln>
        </p:spPr>
      </p:cxnSp>
      <p:cxnSp>
        <p:nvCxnSpPr>
          <p:cNvPr id="4084" name="Google Shape;4084;p171"/>
          <p:cNvCxnSpPr/>
          <p:nvPr/>
        </p:nvCxnSpPr>
        <p:spPr>
          <a:xfrm rot="10800000" flipH="1">
            <a:off x="3101344" y="4136055"/>
            <a:ext cx="1109400" cy="300"/>
          </a:xfrm>
          <a:prstGeom prst="straightConnector1">
            <a:avLst/>
          </a:prstGeom>
          <a:noFill/>
          <a:ln w="28575" cap="flat" cmpd="sng">
            <a:solidFill>
              <a:srgbClr val="F88D2B"/>
            </a:solidFill>
            <a:prstDash val="solid"/>
            <a:round/>
            <a:headEnd type="none" w="sm" len="sm"/>
            <a:tailEnd type="triangle" w="med" len="med"/>
          </a:ln>
        </p:spPr>
      </p:cxnSp>
      <p:grpSp>
        <p:nvGrpSpPr>
          <p:cNvPr id="9" name="Group 8">
            <a:extLst>
              <a:ext uri="{FF2B5EF4-FFF2-40B4-BE49-F238E27FC236}">
                <a16:creationId xmlns:a16="http://schemas.microsoft.com/office/drawing/2014/main" id="{DCEC8D6B-C89A-9E43-9836-E2737494DEEA}"/>
              </a:ext>
            </a:extLst>
          </p:cNvPr>
          <p:cNvGrpSpPr/>
          <p:nvPr/>
        </p:nvGrpSpPr>
        <p:grpSpPr>
          <a:xfrm>
            <a:off x="553146" y="1592257"/>
            <a:ext cx="2790128" cy="861694"/>
            <a:chOff x="653161" y="1597454"/>
            <a:chExt cx="2790128" cy="861694"/>
          </a:xfrm>
        </p:grpSpPr>
        <p:sp>
          <p:nvSpPr>
            <p:cNvPr id="4085" name="Google Shape;4085;p171"/>
            <p:cNvSpPr txBox="1"/>
            <p:nvPr/>
          </p:nvSpPr>
          <p:spPr>
            <a:xfrm>
              <a:off x="864083" y="1597454"/>
              <a:ext cx="2579206" cy="86169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333F48"/>
                </a:buClr>
                <a:buSzPts val="1300"/>
                <a:buFont typeface="Exo 2"/>
                <a:buNone/>
              </a:pPr>
              <a:r>
                <a:rPr lang="en-US" sz="1300" b="0" i="0" u="none" strike="noStrike" cap="none" dirty="0">
                  <a:solidFill>
                    <a:srgbClr val="333F48"/>
                  </a:solidFill>
                  <a:latin typeface="Exo 2"/>
                  <a:ea typeface="Exo 2"/>
                  <a:cs typeface="Exo 2"/>
                  <a:sym typeface="Exo 2"/>
                </a:rPr>
                <a:t>Email is converted into encrypted IDL envelope</a:t>
              </a:r>
              <a:endParaRPr dirty="0"/>
            </a:p>
            <a:p>
              <a:pPr marL="0" marR="0" lvl="0" indent="0" algn="l" rtl="0">
                <a:lnSpc>
                  <a:spcPct val="100000"/>
                </a:lnSpc>
                <a:spcBef>
                  <a:spcPts val="600"/>
                </a:spcBef>
                <a:spcAft>
                  <a:spcPts val="0"/>
                </a:spcAft>
                <a:buClr>
                  <a:srgbClr val="000000"/>
                </a:buClr>
                <a:buSzPts val="1300"/>
                <a:buFont typeface="Arial"/>
                <a:buNone/>
              </a:pPr>
              <a:endParaRPr sz="1300" b="0" i="0" u="none" strike="noStrike" cap="none" dirty="0">
                <a:solidFill>
                  <a:srgbClr val="333F48"/>
                </a:solidFill>
                <a:latin typeface="Exo 2"/>
                <a:ea typeface="Exo 2"/>
                <a:cs typeface="Exo 2"/>
                <a:sym typeface="Exo 2"/>
              </a:endParaRPr>
            </a:p>
          </p:txBody>
        </p:sp>
        <p:grpSp>
          <p:nvGrpSpPr>
            <p:cNvPr id="4086" name="Google Shape;4086;p171"/>
            <p:cNvGrpSpPr/>
            <p:nvPr/>
          </p:nvGrpSpPr>
          <p:grpSpPr>
            <a:xfrm>
              <a:off x="653161" y="1732323"/>
              <a:ext cx="210300" cy="209400"/>
              <a:chOff x="-1" y="-1"/>
              <a:chExt cx="210300" cy="209400"/>
            </a:xfrm>
          </p:grpSpPr>
          <p:sp>
            <p:nvSpPr>
              <p:cNvPr id="4087" name="Google Shape;4087;p171"/>
              <p:cNvSpPr/>
              <p:nvPr/>
            </p:nvSpPr>
            <p:spPr>
              <a:xfrm>
                <a:off x="-1" y="-1"/>
                <a:ext cx="210300" cy="209400"/>
              </a:xfrm>
              <a:prstGeom prst="ellipse">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3865"/>
                  </a:buClr>
                  <a:buSzPts val="1200"/>
                  <a:buFont typeface="Exo 2"/>
                  <a:buNone/>
                </a:pPr>
                <a:endParaRPr sz="1200" b="1" i="0" u="none" strike="noStrike" cap="none" dirty="0">
                  <a:solidFill>
                    <a:srgbClr val="003865"/>
                  </a:solidFill>
                  <a:latin typeface="Exo 2"/>
                  <a:ea typeface="Exo 2"/>
                  <a:cs typeface="Exo 2"/>
                  <a:sym typeface="Exo 2"/>
                </a:endParaRPr>
              </a:p>
            </p:txBody>
          </p:sp>
          <p:sp>
            <p:nvSpPr>
              <p:cNvPr id="4088" name="Google Shape;4088;p171"/>
              <p:cNvSpPr txBox="1"/>
              <p:nvPr/>
            </p:nvSpPr>
            <p:spPr>
              <a:xfrm>
                <a:off x="30797" y="15799"/>
                <a:ext cx="148800" cy="1848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3865"/>
                  </a:buClr>
                  <a:buSzPts val="1200"/>
                  <a:buFont typeface="Exo 2"/>
                  <a:buNone/>
                </a:pPr>
                <a:r>
                  <a:rPr lang="en-US" sz="1200" b="1" i="0" u="none" strike="noStrike" cap="none" dirty="0">
                    <a:solidFill>
                      <a:schemeClr val="bg1"/>
                    </a:solidFill>
                    <a:latin typeface="Exo 2"/>
                    <a:ea typeface="Exo 2"/>
                    <a:cs typeface="Exo 2"/>
                    <a:sym typeface="Exo 2"/>
                  </a:rPr>
                  <a:t>1</a:t>
                </a:r>
                <a:endParaRPr dirty="0">
                  <a:solidFill>
                    <a:schemeClr val="bg1"/>
                  </a:solidFill>
                </a:endParaRPr>
              </a:p>
            </p:txBody>
          </p:sp>
        </p:grpSp>
      </p:grpSp>
      <p:grpSp>
        <p:nvGrpSpPr>
          <p:cNvPr id="8" name="Group 7">
            <a:extLst>
              <a:ext uri="{FF2B5EF4-FFF2-40B4-BE49-F238E27FC236}">
                <a16:creationId xmlns:a16="http://schemas.microsoft.com/office/drawing/2014/main" id="{A67CDECD-AD3A-B846-94BB-8BF86992393B}"/>
              </a:ext>
            </a:extLst>
          </p:cNvPr>
          <p:cNvGrpSpPr/>
          <p:nvPr/>
        </p:nvGrpSpPr>
        <p:grpSpPr>
          <a:xfrm>
            <a:off x="4087660" y="1592257"/>
            <a:ext cx="2209198" cy="1062000"/>
            <a:chOff x="4159100" y="1597454"/>
            <a:chExt cx="2209198" cy="1062000"/>
          </a:xfrm>
        </p:grpSpPr>
        <p:sp>
          <p:nvSpPr>
            <p:cNvPr id="4089" name="Google Shape;4089;p171"/>
            <p:cNvSpPr txBox="1"/>
            <p:nvPr/>
          </p:nvSpPr>
          <p:spPr>
            <a:xfrm>
              <a:off x="4380909" y="1597454"/>
              <a:ext cx="1987389" cy="10620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333F48"/>
                </a:buClr>
                <a:buSzPts val="1300"/>
                <a:buFont typeface="Exo 2"/>
                <a:buNone/>
              </a:pPr>
              <a:r>
                <a:rPr lang="en-US" sz="1300" b="0" i="0" u="none" strike="noStrike" cap="none" dirty="0">
                  <a:solidFill>
                    <a:srgbClr val="333F48"/>
                  </a:solidFill>
                  <a:latin typeface="Exo 2"/>
                  <a:ea typeface="Exo 2"/>
                  <a:cs typeface="Exo 2"/>
                  <a:sym typeface="Exo 2"/>
                </a:rPr>
                <a:t>SSP decrypts IDL envelope and retrieves IDL </a:t>
              </a:r>
              <a:endParaRPr dirty="0"/>
            </a:p>
            <a:p>
              <a:pPr marL="0" marR="0" lvl="0" indent="0" algn="l" rtl="0">
                <a:lnSpc>
                  <a:spcPct val="100000"/>
                </a:lnSpc>
                <a:spcBef>
                  <a:spcPts val="600"/>
                </a:spcBef>
                <a:spcAft>
                  <a:spcPts val="0"/>
                </a:spcAft>
                <a:buClr>
                  <a:srgbClr val="000000"/>
                </a:buClr>
                <a:buSzPts val="1300"/>
                <a:buFont typeface="Arial"/>
                <a:buNone/>
              </a:pPr>
              <a:endParaRPr sz="1300" b="0" i="0" u="none" strike="noStrike" cap="none" dirty="0">
                <a:solidFill>
                  <a:srgbClr val="333F48"/>
                </a:solidFill>
                <a:latin typeface="Exo 2"/>
                <a:ea typeface="Exo 2"/>
                <a:cs typeface="Exo 2"/>
                <a:sym typeface="Exo 2"/>
              </a:endParaRPr>
            </a:p>
          </p:txBody>
        </p:sp>
        <p:grpSp>
          <p:nvGrpSpPr>
            <p:cNvPr id="4090" name="Google Shape;4090;p171"/>
            <p:cNvGrpSpPr/>
            <p:nvPr/>
          </p:nvGrpSpPr>
          <p:grpSpPr>
            <a:xfrm>
              <a:off x="4159100" y="1732323"/>
              <a:ext cx="210300" cy="209400"/>
              <a:chOff x="-1" y="-1"/>
              <a:chExt cx="210300" cy="209400"/>
            </a:xfrm>
          </p:grpSpPr>
          <p:sp>
            <p:nvSpPr>
              <p:cNvPr id="4091" name="Google Shape;4091;p171"/>
              <p:cNvSpPr/>
              <p:nvPr/>
            </p:nvSpPr>
            <p:spPr>
              <a:xfrm>
                <a:off x="-1" y="-1"/>
                <a:ext cx="210300" cy="209400"/>
              </a:xfrm>
              <a:prstGeom prst="ellipse">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3865"/>
                  </a:buClr>
                  <a:buSzPts val="1200"/>
                  <a:buFont typeface="Exo 2"/>
                  <a:buNone/>
                </a:pPr>
                <a:endParaRPr sz="1200" b="1" i="0" u="none" strike="noStrike" cap="none" dirty="0">
                  <a:solidFill>
                    <a:srgbClr val="003865"/>
                  </a:solidFill>
                  <a:latin typeface="Exo 2"/>
                  <a:ea typeface="Exo 2"/>
                  <a:cs typeface="Exo 2"/>
                  <a:sym typeface="Exo 2"/>
                </a:endParaRPr>
              </a:p>
            </p:txBody>
          </p:sp>
          <p:sp>
            <p:nvSpPr>
              <p:cNvPr id="4092" name="Google Shape;4092;p171"/>
              <p:cNvSpPr txBox="1"/>
              <p:nvPr/>
            </p:nvSpPr>
            <p:spPr>
              <a:xfrm>
                <a:off x="30797" y="15799"/>
                <a:ext cx="148800" cy="1848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3865"/>
                  </a:buClr>
                  <a:buSzPts val="1200"/>
                  <a:buFont typeface="Exo 2"/>
                  <a:buNone/>
                </a:pPr>
                <a:r>
                  <a:rPr lang="en-US" sz="1200" b="1" i="0" u="none" strike="noStrike" cap="none" dirty="0">
                    <a:solidFill>
                      <a:schemeClr val="bg1"/>
                    </a:solidFill>
                    <a:latin typeface="Exo 2"/>
                    <a:ea typeface="Exo 2"/>
                    <a:cs typeface="Exo 2"/>
                    <a:sym typeface="Exo 2"/>
                  </a:rPr>
                  <a:t>2</a:t>
                </a:r>
                <a:endParaRPr dirty="0">
                  <a:solidFill>
                    <a:schemeClr val="bg1"/>
                  </a:solidFill>
                </a:endParaRPr>
              </a:p>
            </p:txBody>
          </p:sp>
        </p:grpSp>
      </p:grpSp>
      <p:grpSp>
        <p:nvGrpSpPr>
          <p:cNvPr id="7" name="Group 6">
            <a:extLst>
              <a:ext uri="{FF2B5EF4-FFF2-40B4-BE49-F238E27FC236}">
                <a16:creationId xmlns:a16="http://schemas.microsoft.com/office/drawing/2014/main" id="{201C7536-8E15-434F-828F-69C51CCB75F0}"/>
              </a:ext>
            </a:extLst>
          </p:cNvPr>
          <p:cNvGrpSpPr/>
          <p:nvPr/>
        </p:nvGrpSpPr>
        <p:grpSpPr>
          <a:xfrm>
            <a:off x="6664036" y="1592257"/>
            <a:ext cx="2341858" cy="1062000"/>
            <a:chOff x="6635460" y="1597454"/>
            <a:chExt cx="2341858" cy="1062000"/>
          </a:xfrm>
        </p:grpSpPr>
        <p:sp>
          <p:nvSpPr>
            <p:cNvPr id="4093" name="Google Shape;4093;p171"/>
            <p:cNvSpPr txBox="1"/>
            <p:nvPr/>
          </p:nvSpPr>
          <p:spPr>
            <a:xfrm>
              <a:off x="6848935" y="1597454"/>
              <a:ext cx="2128383" cy="10620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333F48"/>
                </a:buClr>
                <a:buSzPts val="1300"/>
                <a:buFont typeface="Exo 2"/>
                <a:buNone/>
              </a:pPr>
              <a:r>
                <a:rPr lang="en-US" sz="1300" b="0" i="0" u="none" strike="noStrike" cap="none" dirty="0">
                  <a:solidFill>
                    <a:srgbClr val="333F48"/>
                  </a:solidFill>
                  <a:latin typeface="Exo 2"/>
                  <a:ea typeface="Exo 2"/>
                  <a:cs typeface="Exo 2"/>
                  <a:sym typeface="Exo 2"/>
                </a:rPr>
                <a:t>SSP translates IDL to DSP-encoded IDL &amp; passes in bid request</a:t>
              </a:r>
              <a:endParaRPr dirty="0"/>
            </a:p>
            <a:p>
              <a:pPr marL="0" marR="0" lvl="0" indent="0" algn="l" rtl="0">
                <a:lnSpc>
                  <a:spcPct val="100000"/>
                </a:lnSpc>
                <a:spcBef>
                  <a:spcPts val="600"/>
                </a:spcBef>
                <a:spcAft>
                  <a:spcPts val="0"/>
                </a:spcAft>
                <a:buClr>
                  <a:srgbClr val="000000"/>
                </a:buClr>
                <a:buSzPts val="1300"/>
                <a:buFont typeface="Arial"/>
                <a:buNone/>
              </a:pPr>
              <a:endParaRPr sz="1300" b="0" i="0" u="none" strike="noStrike" cap="none" dirty="0">
                <a:solidFill>
                  <a:srgbClr val="333F48"/>
                </a:solidFill>
                <a:latin typeface="Exo 2"/>
                <a:ea typeface="Exo 2"/>
                <a:cs typeface="Exo 2"/>
                <a:sym typeface="Exo 2"/>
              </a:endParaRPr>
            </a:p>
          </p:txBody>
        </p:sp>
        <p:grpSp>
          <p:nvGrpSpPr>
            <p:cNvPr id="4094" name="Google Shape;4094;p171"/>
            <p:cNvGrpSpPr/>
            <p:nvPr/>
          </p:nvGrpSpPr>
          <p:grpSpPr>
            <a:xfrm>
              <a:off x="6635460" y="1732323"/>
              <a:ext cx="210300" cy="209400"/>
              <a:chOff x="-1" y="-1"/>
              <a:chExt cx="210300" cy="209400"/>
            </a:xfrm>
          </p:grpSpPr>
          <p:sp>
            <p:nvSpPr>
              <p:cNvPr id="4095" name="Google Shape;4095;p171"/>
              <p:cNvSpPr/>
              <p:nvPr/>
            </p:nvSpPr>
            <p:spPr>
              <a:xfrm>
                <a:off x="-1" y="-1"/>
                <a:ext cx="210300" cy="209400"/>
              </a:xfrm>
              <a:prstGeom prst="ellipse">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3865"/>
                  </a:buClr>
                  <a:buSzPts val="1200"/>
                  <a:buFont typeface="Exo 2"/>
                  <a:buNone/>
                </a:pPr>
                <a:endParaRPr sz="1200" b="1" i="0" u="none" strike="noStrike" cap="none" dirty="0">
                  <a:solidFill>
                    <a:srgbClr val="003865"/>
                  </a:solidFill>
                  <a:latin typeface="Exo 2"/>
                  <a:ea typeface="Exo 2"/>
                  <a:cs typeface="Exo 2"/>
                  <a:sym typeface="Exo 2"/>
                </a:endParaRPr>
              </a:p>
            </p:txBody>
          </p:sp>
          <p:sp>
            <p:nvSpPr>
              <p:cNvPr id="4096" name="Google Shape;4096;p171"/>
              <p:cNvSpPr txBox="1"/>
              <p:nvPr/>
            </p:nvSpPr>
            <p:spPr>
              <a:xfrm>
                <a:off x="30797" y="15799"/>
                <a:ext cx="148800" cy="1848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3865"/>
                  </a:buClr>
                  <a:buSzPts val="1200"/>
                  <a:buFont typeface="Exo 2"/>
                  <a:buNone/>
                </a:pPr>
                <a:r>
                  <a:rPr lang="en-US" sz="1200" b="1" i="0" u="none" strike="noStrike" cap="none" dirty="0">
                    <a:solidFill>
                      <a:schemeClr val="bg1"/>
                    </a:solidFill>
                    <a:latin typeface="Exo 2"/>
                    <a:ea typeface="Exo 2"/>
                    <a:cs typeface="Exo 2"/>
                    <a:sym typeface="Exo 2"/>
                  </a:rPr>
                  <a:t>3</a:t>
                </a:r>
                <a:endParaRPr dirty="0">
                  <a:solidFill>
                    <a:schemeClr val="bg1"/>
                  </a:solidFill>
                </a:endParaRPr>
              </a:p>
            </p:txBody>
          </p:sp>
        </p:grpSp>
      </p:grpSp>
      <p:grpSp>
        <p:nvGrpSpPr>
          <p:cNvPr id="6" name="Group 5">
            <a:extLst>
              <a:ext uri="{FF2B5EF4-FFF2-40B4-BE49-F238E27FC236}">
                <a16:creationId xmlns:a16="http://schemas.microsoft.com/office/drawing/2014/main" id="{505DA9B7-DB27-4740-A5C9-66812895FEB2}"/>
              </a:ext>
            </a:extLst>
          </p:cNvPr>
          <p:cNvGrpSpPr/>
          <p:nvPr/>
        </p:nvGrpSpPr>
        <p:grpSpPr>
          <a:xfrm>
            <a:off x="8959903" y="1592257"/>
            <a:ext cx="2548138" cy="784800"/>
            <a:chOff x="8959903" y="1597454"/>
            <a:chExt cx="2548138" cy="784800"/>
          </a:xfrm>
        </p:grpSpPr>
        <p:sp>
          <p:nvSpPr>
            <p:cNvPr id="4097" name="Google Shape;4097;p171"/>
            <p:cNvSpPr txBox="1"/>
            <p:nvPr/>
          </p:nvSpPr>
          <p:spPr>
            <a:xfrm>
              <a:off x="9196099" y="1597454"/>
              <a:ext cx="2311942" cy="7848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333F48"/>
                </a:buClr>
                <a:buSzPts val="1300"/>
                <a:buFont typeface="Exo 2"/>
                <a:buNone/>
              </a:pPr>
              <a:r>
                <a:rPr lang="en-US" sz="1300" b="0" i="0" u="none" strike="noStrike" cap="none" dirty="0">
                  <a:solidFill>
                    <a:srgbClr val="333F48"/>
                  </a:solidFill>
                  <a:latin typeface="Exo 2"/>
                  <a:ea typeface="Exo 2"/>
                  <a:cs typeface="Exo 2"/>
                  <a:sym typeface="Exo 2"/>
                </a:rPr>
                <a:t>DSP decisions on bid request and logs IDL in exposure logs</a:t>
              </a:r>
              <a:endParaRPr dirty="0"/>
            </a:p>
          </p:txBody>
        </p:sp>
        <p:grpSp>
          <p:nvGrpSpPr>
            <p:cNvPr id="4098" name="Google Shape;4098;p171"/>
            <p:cNvGrpSpPr/>
            <p:nvPr/>
          </p:nvGrpSpPr>
          <p:grpSpPr>
            <a:xfrm>
              <a:off x="8959903" y="1732323"/>
              <a:ext cx="210300" cy="209400"/>
              <a:chOff x="-1" y="-1"/>
              <a:chExt cx="210300" cy="209400"/>
            </a:xfrm>
          </p:grpSpPr>
          <p:sp>
            <p:nvSpPr>
              <p:cNvPr id="4099" name="Google Shape;4099;p171"/>
              <p:cNvSpPr/>
              <p:nvPr/>
            </p:nvSpPr>
            <p:spPr>
              <a:xfrm>
                <a:off x="-1" y="-1"/>
                <a:ext cx="210300" cy="209400"/>
              </a:xfrm>
              <a:prstGeom prst="ellipse">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3865"/>
                  </a:buClr>
                  <a:buSzPts val="1200"/>
                  <a:buFont typeface="Exo 2"/>
                  <a:buNone/>
                </a:pPr>
                <a:endParaRPr sz="1200" b="1" i="0" u="none" strike="noStrike" cap="none" dirty="0">
                  <a:solidFill>
                    <a:srgbClr val="003865"/>
                  </a:solidFill>
                  <a:latin typeface="Exo 2"/>
                  <a:ea typeface="Exo 2"/>
                  <a:cs typeface="Exo 2"/>
                  <a:sym typeface="Exo 2"/>
                </a:endParaRPr>
              </a:p>
            </p:txBody>
          </p:sp>
          <p:sp>
            <p:nvSpPr>
              <p:cNvPr id="4100" name="Google Shape;4100;p171"/>
              <p:cNvSpPr txBox="1"/>
              <p:nvPr/>
            </p:nvSpPr>
            <p:spPr>
              <a:xfrm>
                <a:off x="30797" y="15799"/>
                <a:ext cx="148800" cy="1848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3865"/>
                  </a:buClr>
                  <a:buSzPts val="1200"/>
                  <a:buFont typeface="Exo 2"/>
                  <a:buNone/>
                </a:pPr>
                <a:r>
                  <a:rPr lang="en-US" sz="1200" b="1" i="0" u="none" strike="noStrike" cap="none" dirty="0">
                    <a:solidFill>
                      <a:schemeClr val="bg1"/>
                    </a:solidFill>
                    <a:latin typeface="Exo 2"/>
                    <a:ea typeface="Exo 2"/>
                    <a:cs typeface="Exo 2"/>
                    <a:sym typeface="Exo 2"/>
                  </a:rPr>
                  <a:t>4</a:t>
                </a:r>
                <a:endParaRPr dirty="0">
                  <a:solidFill>
                    <a:schemeClr val="bg1"/>
                  </a:solidFill>
                </a:endParaRPr>
              </a:p>
            </p:txBody>
          </p:sp>
        </p:grpSp>
      </p:grpSp>
      <p:grpSp>
        <p:nvGrpSpPr>
          <p:cNvPr id="4101" name="Google Shape;4101;p171"/>
          <p:cNvGrpSpPr/>
          <p:nvPr/>
        </p:nvGrpSpPr>
        <p:grpSpPr>
          <a:xfrm>
            <a:off x="6368300" y="3255402"/>
            <a:ext cx="839505" cy="395406"/>
            <a:chOff x="0" y="0"/>
            <a:chExt cx="839505" cy="395406"/>
          </a:xfrm>
        </p:grpSpPr>
        <p:cxnSp>
          <p:nvCxnSpPr>
            <p:cNvPr id="4102" name="Google Shape;4102;p171"/>
            <p:cNvCxnSpPr/>
            <p:nvPr/>
          </p:nvCxnSpPr>
          <p:spPr>
            <a:xfrm rot="10800000" flipH="1">
              <a:off x="0" y="0"/>
              <a:ext cx="565200" cy="395400"/>
            </a:xfrm>
            <a:prstGeom prst="straightConnector1">
              <a:avLst/>
            </a:prstGeom>
            <a:noFill/>
            <a:ln w="19050" cap="flat" cmpd="sng">
              <a:solidFill>
                <a:srgbClr val="004C97"/>
              </a:solidFill>
              <a:prstDash val="solid"/>
              <a:round/>
              <a:headEnd type="none" w="sm" len="sm"/>
              <a:tailEnd type="triangle" w="med" len="med"/>
            </a:ln>
          </p:spPr>
        </p:cxnSp>
        <p:cxnSp>
          <p:nvCxnSpPr>
            <p:cNvPr id="4103" name="Google Shape;4103;p171"/>
            <p:cNvCxnSpPr/>
            <p:nvPr/>
          </p:nvCxnSpPr>
          <p:spPr>
            <a:xfrm flipH="1">
              <a:off x="298305" y="25206"/>
              <a:ext cx="541200" cy="370200"/>
            </a:xfrm>
            <a:prstGeom prst="straightConnector1">
              <a:avLst/>
            </a:prstGeom>
            <a:noFill/>
            <a:ln w="19050" cap="flat" cmpd="sng">
              <a:solidFill>
                <a:srgbClr val="8DC6E8"/>
              </a:solidFill>
              <a:prstDash val="solid"/>
              <a:round/>
              <a:headEnd type="none" w="sm" len="sm"/>
              <a:tailEnd type="triangle" w="med" len="med"/>
            </a:ln>
          </p:spPr>
        </p:cxnSp>
      </p:grpSp>
      <p:sp>
        <p:nvSpPr>
          <p:cNvPr id="4104" name="Google Shape;4104;p171"/>
          <p:cNvSpPr/>
          <p:nvPr/>
        </p:nvSpPr>
        <p:spPr>
          <a:xfrm>
            <a:off x="7816850" y="3246446"/>
            <a:ext cx="196830" cy="1555740"/>
          </a:xfrm>
          <a:custGeom>
            <a:avLst/>
            <a:gdLst/>
            <a:ahLst/>
            <a:cxnLst/>
            <a:rect l="l" t="t" r="r" b="b"/>
            <a:pathLst>
              <a:path w="21600" h="21600" extrusionOk="0">
                <a:moveTo>
                  <a:pt x="2090" y="0"/>
                </a:moveTo>
                <a:lnTo>
                  <a:pt x="21600" y="0"/>
                </a:lnTo>
                <a:lnTo>
                  <a:pt x="21600" y="21600"/>
                </a:lnTo>
                <a:lnTo>
                  <a:pt x="0" y="21600"/>
                </a:lnTo>
              </a:path>
            </a:pathLst>
          </a:custGeom>
          <a:noFill/>
          <a:ln w="19050" cap="flat" cmpd="sng">
            <a:solidFill>
              <a:srgbClr val="8DC6E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4111" name="Google Shape;4111;p171"/>
          <p:cNvCxnSpPr/>
          <p:nvPr/>
        </p:nvCxnSpPr>
        <p:spPr>
          <a:xfrm>
            <a:off x="8013700" y="3578045"/>
            <a:ext cx="946200" cy="0"/>
          </a:xfrm>
          <a:prstGeom prst="straightConnector1">
            <a:avLst/>
          </a:prstGeom>
          <a:noFill/>
          <a:ln w="19050" cap="flat" cmpd="sng">
            <a:solidFill>
              <a:srgbClr val="8DC6E8"/>
            </a:solidFill>
            <a:prstDash val="solid"/>
            <a:round/>
            <a:headEnd type="none" w="sm" len="sm"/>
            <a:tailEnd type="triangle" w="med" len="med"/>
          </a:ln>
        </p:spPr>
      </p:cxnSp>
      <p:cxnSp>
        <p:nvCxnSpPr>
          <p:cNvPr id="4112" name="Google Shape;4112;p171"/>
          <p:cNvCxnSpPr/>
          <p:nvPr/>
        </p:nvCxnSpPr>
        <p:spPr>
          <a:xfrm>
            <a:off x="9318169" y="3961396"/>
            <a:ext cx="0" cy="486900"/>
          </a:xfrm>
          <a:prstGeom prst="straightConnector1">
            <a:avLst/>
          </a:prstGeom>
          <a:noFill/>
          <a:ln w="19050" cap="flat" cmpd="sng">
            <a:solidFill>
              <a:srgbClr val="F88D2B"/>
            </a:solidFill>
            <a:prstDash val="solid"/>
            <a:round/>
            <a:headEnd type="none" w="sm" len="sm"/>
            <a:tailEnd type="triangle" w="med" len="med"/>
          </a:ln>
        </p:spPr>
      </p:cxnSp>
    </p:spTree>
    <p:extLst>
      <p:ext uri="{BB962C8B-B14F-4D97-AF65-F5344CB8AC3E}">
        <p14:creationId xmlns:p14="http://schemas.microsoft.com/office/powerpoint/2010/main" val="2770856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17"/>
        <p:cNvGrpSpPr/>
        <p:nvPr/>
      </p:nvGrpSpPr>
      <p:grpSpPr>
        <a:xfrm>
          <a:off x="0" y="0"/>
          <a:ext cx="0" cy="0"/>
          <a:chOff x="0" y="0"/>
          <a:chExt cx="0" cy="0"/>
        </a:xfrm>
      </p:grpSpPr>
      <p:grpSp>
        <p:nvGrpSpPr>
          <p:cNvPr id="4119" name="Google Shape;4119;p172"/>
          <p:cNvGrpSpPr/>
          <p:nvPr/>
        </p:nvGrpSpPr>
        <p:grpSpPr>
          <a:xfrm>
            <a:off x="765787" y="1019224"/>
            <a:ext cx="5075100" cy="5280426"/>
            <a:chOff x="0" y="0"/>
            <a:chExt cx="5075100" cy="5280426"/>
          </a:xfrm>
        </p:grpSpPr>
        <p:sp>
          <p:nvSpPr>
            <p:cNvPr id="4120" name="Google Shape;4120;p172"/>
            <p:cNvSpPr/>
            <p:nvPr/>
          </p:nvSpPr>
          <p:spPr>
            <a:xfrm>
              <a:off x="0" y="0"/>
              <a:ext cx="5075100" cy="5240700"/>
            </a:xfrm>
            <a:prstGeom prst="roundRect">
              <a:avLst>
                <a:gd name="adj" fmla="val 2878"/>
              </a:avLst>
            </a:prstGeom>
            <a:solidFill>
              <a:srgbClr val="004C9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500"/>
                <a:buFont typeface="Exo 2"/>
                <a:buNone/>
              </a:pPr>
              <a:endParaRPr sz="2500" b="0" i="0" u="none" strike="noStrike" cap="none" dirty="0">
                <a:solidFill>
                  <a:srgbClr val="FFFFFF"/>
                </a:solidFill>
                <a:latin typeface="Exo 2"/>
                <a:ea typeface="Exo 2"/>
                <a:cs typeface="Exo 2"/>
                <a:sym typeface="Exo 2"/>
              </a:endParaRPr>
            </a:p>
          </p:txBody>
        </p:sp>
        <p:sp>
          <p:nvSpPr>
            <p:cNvPr id="4121" name="Google Shape;4121;p172"/>
            <p:cNvSpPr txBox="1"/>
            <p:nvPr/>
          </p:nvSpPr>
          <p:spPr>
            <a:xfrm>
              <a:off x="134238" y="134226"/>
              <a:ext cx="4898100" cy="51462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500"/>
                <a:buFont typeface="Exo 2"/>
                <a:buNone/>
              </a:pPr>
              <a:r>
                <a:rPr lang="en-US" sz="2500" b="0" i="0" u="none" strike="noStrike" cap="none" dirty="0">
                  <a:solidFill>
                    <a:srgbClr val="FFFFFF"/>
                  </a:solidFill>
                  <a:latin typeface="Exo 2"/>
                  <a:ea typeface="Exo 2"/>
                  <a:cs typeface="Exo 2"/>
                  <a:sym typeface="Exo 2"/>
                </a:rPr>
                <a:t>Opportunity for Publishers</a:t>
              </a:r>
              <a:endParaRPr dirty="0"/>
            </a:p>
            <a:p>
              <a:pPr marL="0" marR="0" lvl="0" indent="0" algn="l" rtl="0">
                <a:lnSpc>
                  <a:spcPct val="100000"/>
                </a:lnSpc>
                <a:spcBef>
                  <a:spcPts val="1000"/>
                </a:spcBef>
                <a:spcAft>
                  <a:spcPts val="0"/>
                </a:spcAft>
                <a:buClr>
                  <a:srgbClr val="000000"/>
                </a:buClr>
                <a:buSzPts val="2500"/>
                <a:buFont typeface="Arial"/>
                <a:buNone/>
              </a:pPr>
              <a:endParaRPr sz="2500" b="0" i="0" u="none" strike="noStrike" cap="none" dirty="0">
                <a:solidFill>
                  <a:srgbClr val="FFFFFF"/>
                </a:solidFill>
                <a:latin typeface="Exo 2"/>
                <a:ea typeface="Exo 2"/>
                <a:cs typeface="Exo 2"/>
                <a:sym typeface="Exo 2"/>
              </a:endParaRPr>
            </a:p>
            <a:p>
              <a:pPr marL="0" marR="201945" lvl="0" indent="1200150" algn="r" rtl="0">
                <a:lnSpc>
                  <a:spcPct val="100000"/>
                </a:lnSpc>
                <a:spcBef>
                  <a:spcPts val="0"/>
                </a:spcBef>
                <a:spcAft>
                  <a:spcPts val="0"/>
                </a:spcAft>
                <a:buClr>
                  <a:srgbClr val="FFFFFF"/>
                </a:buClr>
                <a:buSzPts val="1800"/>
                <a:buFont typeface="Exo 2"/>
                <a:buNone/>
              </a:pPr>
              <a:r>
                <a:rPr lang="en-US" sz="1700" b="0" i="0" u="none" strike="noStrike" cap="none" dirty="0">
                  <a:solidFill>
                    <a:srgbClr val="FFFFFF"/>
                  </a:solidFill>
                  <a:latin typeface="Exo 2"/>
                  <a:ea typeface="Exo 2"/>
                  <a:cs typeface="Exo 2"/>
                  <a:sym typeface="Exo 2"/>
                </a:rPr>
                <a:t>Redefine value exchange with consumers through first-party</a:t>
              </a:r>
              <a:endParaRPr sz="1700" dirty="0">
                <a:solidFill>
                  <a:srgbClr val="FFFFFF"/>
                </a:solidFill>
                <a:latin typeface="Exo 2"/>
                <a:ea typeface="Exo 2"/>
                <a:cs typeface="Exo 2"/>
                <a:sym typeface="Exo 2"/>
              </a:endParaRPr>
            </a:p>
            <a:p>
              <a:pPr marL="0" marR="201945" lvl="0" indent="1200150" algn="r" rtl="0">
                <a:lnSpc>
                  <a:spcPct val="100000"/>
                </a:lnSpc>
                <a:spcBef>
                  <a:spcPts val="0"/>
                </a:spcBef>
                <a:spcAft>
                  <a:spcPts val="0"/>
                </a:spcAft>
                <a:buClr>
                  <a:srgbClr val="FFFFFF"/>
                </a:buClr>
                <a:buSzPts val="1800"/>
                <a:buFont typeface="Exo 2"/>
                <a:buNone/>
              </a:pPr>
              <a:r>
                <a:rPr lang="en-US" sz="1700" b="0" i="0" u="none" strike="noStrike" cap="none" dirty="0">
                  <a:solidFill>
                    <a:srgbClr val="FFFFFF"/>
                  </a:solidFill>
                  <a:latin typeface="Exo 2"/>
                  <a:ea typeface="Exo 2"/>
                  <a:cs typeface="Exo 2"/>
                  <a:sym typeface="Exo 2"/>
                </a:rPr>
                <a:t>authentication events</a:t>
              </a:r>
              <a:r>
                <a:rPr lang="en-US" sz="1800" b="0" i="0" u="none" strike="noStrike" cap="none" dirty="0">
                  <a:solidFill>
                    <a:srgbClr val="FFFFFF"/>
                  </a:solidFill>
                  <a:latin typeface="Exo 2"/>
                  <a:ea typeface="Exo 2"/>
                  <a:cs typeface="Exo 2"/>
                  <a:sym typeface="Exo 2"/>
                </a:rPr>
                <a:t> </a:t>
              </a:r>
              <a:endParaRPr dirty="0"/>
            </a:p>
            <a:p>
              <a:pPr marL="0" marR="201945" lvl="0" indent="1200150" algn="l"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Exo 2"/>
                <a:ea typeface="Exo 2"/>
                <a:cs typeface="Exo 2"/>
                <a:sym typeface="Exo 2"/>
              </a:endParaRPr>
            </a:p>
            <a:p>
              <a:pPr marL="0" marR="201945" lvl="0" indent="1200150" algn="r" rtl="0">
                <a:lnSpc>
                  <a:spcPct val="100000"/>
                </a:lnSpc>
                <a:spcBef>
                  <a:spcPts val="0"/>
                </a:spcBef>
                <a:spcAft>
                  <a:spcPts val="0"/>
                </a:spcAft>
                <a:buClr>
                  <a:srgbClr val="FFFFFF"/>
                </a:buClr>
                <a:buSzPts val="1800"/>
                <a:buFont typeface="Exo 2"/>
                <a:buNone/>
              </a:pPr>
              <a:endParaRPr sz="1700" dirty="0">
                <a:solidFill>
                  <a:srgbClr val="FFFFFF"/>
                </a:solidFill>
                <a:latin typeface="Exo 2"/>
                <a:ea typeface="Exo 2"/>
                <a:cs typeface="Exo 2"/>
                <a:sym typeface="Exo 2"/>
              </a:endParaRPr>
            </a:p>
            <a:p>
              <a:pPr marL="0" marR="201945" lvl="0" indent="1200150" algn="r" rtl="0">
                <a:lnSpc>
                  <a:spcPct val="100000"/>
                </a:lnSpc>
                <a:spcBef>
                  <a:spcPts val="0"/>
                </a:spcBef>
                <a:spcAft>
                  <a:spcPts val="0"/>
                </a:spcAft>
                <a:buClr>
                  <a:srgbClr val="FFFFFF"/>
                </a:buClr>
                <a:buSzPts val="1800"/>
                <a:buFont typeface="Exo 2"/>
                <a:buNone/>
              </a:pPr>
              <a:r>
                <a:rPr lang="en-US" sz="1700" b="0" i="0" u="none" strike="noStrike" cap="none" dirty="0">
                  <a:solidFill>
                    <a:srgbClr val="FFFFFF"/>
                  </a:solidFill>
                  <a:latin typeface="Exo 2"/>
                  <a:ea typeface="Exo 2"/>
                  <a:cs typeface="Exo 2"/>
                  <a:sym typeface="Exo 2"/>
                </a:rPr>
                <a:t>Leverage authentication to identify visitors, enable</a:t>
              </a:r>
              <a:br>
                <a:rPr lang="en-US" sz="1700" dirty="0">
                  <a:solidFill>
                    <a:srgbClr val="FFFFFF"/>
                  </a:solidFill>
                  <a:latin typeface="Exo 2"/>
                  <a:ea typeface="Exo 2"/>
                  <a:cs typeface="Exo 2"/>
                  <a:sym typeface="Exo 2"/>
                </a:rPr>
              </a:br>
              <a:r>
                <a:rPr lang="en-US" sz="1700" b="0" i="0" u="none" strike="noStrike" cap="none" dirty="0">
                  <a:solidFill>
                    <a:srgbClr val="FFFFFF"/>
                  </a:solidFill>
                  <a:latin typeface="Exo 2"/>
                  <a:ea typeface="Exo 2"/>
                  <a:cs typeface="Exo 2"/>
                  <a:sym typeface="Exo 2"/>
                </a:rPr>
                <a:t>addressability, and increase</a:t>
              </a:r>
              <a:br>
                <a:rPr lang="en-US" sz="1700" dirty="0">
                  <a:solidFill>
                    <a:srgbClr val="FFFFFF"/>
                  </a:solidFill>
                  <a:latin typeface="Exo 2"/>
                  <a:ea typeface="Exo 2"/>
                  <a:cs typeface="Exo 2"/>
                  <a:sym typeface="Exo 2"/>
                </a:rPr>
              </a:br>
              <a:r>
                <a:rPr lang="en-US" sz="1700" b="0" i="0" u="none" strike="noStrike" cap="none" dirty="0">
                  <a:solidFill>
                    <a:srgbClr val="FFFFFF"/>
                  </a:solidFill>
                  <a:latin typeface="Exo 2"/>
                  <a:ea typeface="Exo 2"/>
                  <a:cs typeface="Exo 2"/>
                  <a:sym typeface="Exo 2"/>
                </a:rPr>
                <a:t>yield without third-party cookies</a:t>
              </a:r>
              <a:endParaRPr sz="1300" dirty="0"/>
            </a:p>
            <a:p>
              <a:pPr marL="0" marR="201945" lvl="0" indent="1200150" algn="l" rtl="0">
                <a:lnSpc>
                  <a:spcPct val="100000"/>
                </a:lnSpc>
                <a:spcBef>
                  <a:spcPts val="0"/>
                </a:spcBef>
                <a:spcAft>
                  <a:spcPts val="0"/>
                </a:spcAft>
                <a:buClr>
                  <a:srgbClr val="000000"/>
                </a:buClr>
                <a:buSzPts val="1800"/>
                <a:buFont typeface="Arial"/>
                <a:buNone/>
              </a:pPr>
              <a:endParaRPr sz="1800" dirty="0">
                <a:solidFill>
                  <a:srgbClr val="FFFFFF"/>
                </a:solidFill>
                <a:latin typeface="Exo 2"/>
                <a:ea typeface="Exo 2"/>
                <a:cs typeface="Exo 2"/>
                <a:sym typeface="Exo 2"/>
              </a:endParaRPr>
            </a:p>
            <a:p>
              <a:pPr marL="0" marR="201945" lvl="0" indent="1200150" algn="l" rtl="0">
                <a:lnSpc>
                  <a:spcPct val="100000"/>
                </a:lnSpc>
                <a:spcBef>
                  <a:spcPts val="0"/>
                </a:spcBef>
                <a:spcAft>
                  <a:spcPts val="0"/>
                </a:spcAft>
                <a:buClr>
                  <a:srgbClr val="000000"/>
                </a:buClr>
                <a:buSzPts val="1800"/>
                <a:buFont typeface="Arial"/>
                <a:buNone/>
              </a:pPr>
              <a:endParaRPr sz="1800" dirty="0">
                <a:solidFill>
                  <a:srgbClr val="FFFFFF"/>
                </a:solidFill>
                <a:latin typeface="Exo 2"/>
                <a:ea typeface="Exo 2"/>
                <a:cs typeface="Exo 2"/>
                <a:sym typeface="Exo 2"/>
              </a:endParaRPr>
            </a:p>
            <a:p>
              <a:pPr marL="0" marR="201945" lvl="0" indent="1200150" algn="r" rtl="0">
                <a:lnSpc>
                  <a:spcPct val="100000"/>
                </a:lnSpc>
                <a:spcBef>
                  <a:spcPts val="0"/>
                </a:spcBef>
                <a:spcAft>
                  <a:spcPts val="0"/>
                </a:spcAft>
                <a:buClr>
                  <a:srgbClr val="FFFFFF"/>
                </a:buClr>
                <a:buSzPts val="1800"/>
                <a:buFont typeface="Exo 2"/>
                <a:buNone/>
              </a:pPr>
              <a:r>
                <a:rPr lang="en-US" sz="1800" b="0" i="0" u="none" strike="noStrike" cap="none" dirty="0">
                  <a:solidFill>
                    <a:srgbClr val="FFFFFF"/>
                  </a:solidFill>
                  <a:latin typeface="Exo 2"/>
                  <a:ea typeface="Exo 2"/>
                  <a:cs typeface="Exo 2"/>
                  <a:sym typeface="Exo 2"/>
                </a:rPr>
                <a:t>Actively manage reader consent and preferences</a:t>
              </a:r>
              <a:br>
                <a:rPr lang="en-US" sz="1800" dirty="0">
                  <a:solidFill>
                    <a:srgbClr val="FFFFFF"/>
                  </a:solidFill>
                  <a:latin typeface="Exo 2"/>
                  <a:ea typeface="Exo 2"/>
                  <a:cs typeface="Exo 2"/>
                  <a:sym typeface="Exo 2"/>
                </a:rPr>
              </a:br>
              <a:r>
                <a:rPr lang="en-US" sz="1800" b="0" i="0" u="none" strike="noStrike" cap="none" dirty="0">
                  <a:solidFill>
                    <a:srgbClr val="FFFFFF"/>
                  </a:solidFill>
                  <a:latin typeface="Exo 2"/>
                  <a:ea typeface="Exo 2"/>
                  <a:cs typeface="Exo 2"/>
                  <a:sym typeface="Exo 2"/>
                </a:rPr>
                <a:t>for an improved user experience</a:t>
              </a:r>
              <a:endParaRPr dirty="0"/>
            </a:p>
            <a:p>
              <a:pPr marL="0" marR="201945" lvl="0" indent="1200150" algn="l" rtl="0">
                <a:lnSpc>
                  <a:spcPct val="100000"/>
                </a:lnSpc>
                <a:spcBef>
                  <a:spcPts val="0"/>
                </a:spcBef>
                <a:spcAft>
                  <a:spcPts val="0"/>
                </a:spcAft>
                <a:buClr>
                  <a:srgbClr val="000000"/>
                </a:buClr>
                <a:buSzPts val="1900"/>
                <a:buFont typeface="Arial"/>
                <a:buNone/>
              </a:pPr>
              <a:endParaRPr sz="1900" b="0" i="0" u="none" strike="noStrike" cap="none" dirty="0">
                <a:solidFill>
                  <a:srgbClr val="FFFFFF"/>
                </a:solidFill>
                <a:latin typeface="Exo 2"/>
                <a:ea typeface="Exo 2"/>
                <a:cs typeface="Exo 2"/>
                <a:sym typeface="Exo 2"/>
              </a:endParaRPr>
            </a:p>
          </p:txBody>
        </p:sp>
      </p:grpSp>
      <p:grpSp>
        <p:nvGrpSpPr>
          <p:cNvPr id="4122" name="Google Shape;4122;p172"/>
          <p:cNvGrpSpPr/>
          <p:nvPr/>
        </p:nvGrpSpPr>
        <p:grpSpPr>
          <a:xfrm>
            <a:off x="6351113" y="1019224"/>
            <a:ext cx="5075100" cy="6029530"/>
            <a:chOff x="0" y="0"/>
            <a:chExt cx="5075100" cy="6029530"/>
          </a:xfrm>
        </p:grpSpPr>
        <p:sp>
          <p:nvSpPr>
            <p:cNvPr id="4123" name="Google Shape;4123;p172"/>
            <p:cNvSpPr/>
            <p:nvPr/>
          </p:nvSpPr>
          <p:spPr>
            <a:xfrm>
              <a:off x="0" y="0"/>
              <a:ext cx="5075100" cy="5240700"/>
            </a:xfrm>
            <a:prstGeom prst="roundRect">
              <a:avLst>
                <a:gd name="adj" fmla="val 2878"/>
              </a:avLst>
            </a:prstGeom>
            <a:solidFill>
              <a:srgbClr val="00A7E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500"/>
                <a:buFont typeface="Exo 2"/>
                <a:buNone/>
              </a:pPr>
              <a:endParaRPr sz="2500" b="0" i="0" u="none" strike="noStrike" cap="none" dirty="0">
                <a:solidFill>
                  <a:srgbClr val="FFFFFF"/>
                </a:solidFill>
                <a:latin typeface="Exo 2"/>
                <a:ea typeface="Exo 2"/>
                <a:cs typeface="Exo 2"/>
                <a:sym typeface="Exo 2"/>
              </a:endParaRPr>
            </a:p>
          </p:txBody>
        </p:sp>
        <p:sp>
          <p:nvSpPr>
            <p:cNvPr id="4124" name="Google Shape;4124;p172"/>
            <p:cNvSpPr txBox="1"/>
            <p:nvPr/>
          </p:nvSpPr>
          <p:spPr>
            <a:xfrm>
              <a:off x="134229" y="134230"/>
              <a:ext cx="4898100" cy="58953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500"/>
                <a:buFont typeface="Exo 2"/>
                <a:buNone/>
              </a:pPr>
              <a:r>
                <a:rPr lang="en-US" sz="2500" b="0" i="0" u="none" strike="noStrike" cap="none" dirty="0">
                  <a:solidFill>
                    <a:srgbClr val="FFFFFF"/>
                  </a:solidFill>
                  <a:latin typeface="Exo 2"/>
                  <a:ea typeface="Exo 2"/>
                  <a:cs typeface="Exo 2"/>
                  <a:sym typeface="Exo 2"/>
                </a:rPr>
                <a:t>Opportunity for Marketers</a:t>
              </a:r>
              <a:endParaRPr dirty="0"/>
            </a:p>
            <a:p>
              <a:pPr marL="0" marR="0" lvl="0" indent="0" algn="l" rtl="0">
                <a:lnSpc>
                  <a:spcPct val="100000"/>
                </a:lnSpc>
                <a:spcBef>
                  <a:spcPts val="1000"/>
                </a:spcBef>
                <a:spcAft>
                  <a:spcPts val="0"/>
                </a:spcAft>
                <a:buClr>
                  <a:srgbClr val="000000"/>
                </a:buClr>
                <a:buSzPts val="2500"/>
                <a:buFont typeface="Arial"/>
                <a:buNone/>
              </a:pPr>
              <a:endParaRPr sz="2500" b="0" i="0" u="none" strike="noStrike" cap="none" dirty="0">
                <a:solidFill>
                  <a:srgbClr val="FFFFFF"/>
                </a:solidFill>
                <a:latin typeface="Exo 2"/>
                <a:ea typeface="Exo 2"/>
                <a:cs typeface="Exo 2"/>
                <a:sym typeface="Exo 2"/>
              </a:endParaRPr>
            </a:p>
            <a:p>
              <a:pPr marL="0" marR="201945" lvl="0" indent="1200150" algn="r" rtl="0">
                <a:lnSpc>
                  <a:spcPct val="100000"/>
                </a:lnSpc>
                <a:spcBef>
                  <a:spcPts val="0"/>
                </a:spcBef>
                <a:spcAft>
                  <a:spcPts val="0"/>
                </a:spcAft>
                <a:buClr>
                  <a:srgbClr val="FFFFFF"/>
                </a:buClr>
                <a:buSzPts val="1800"/>
                <a:buFont typeface="Exo 2"/>
                <a:buNone/>
              </a:pPr>
              <a:r>
                <a:rPr lang="en-US" sz="1800" b="0" i="0" u="none" strike="noStrike" cap="none" dirty="0">
                  <a:solidFill>
                    <a:srgbClr val="FFFFFF"/>
                  </a:solidFill>
                  <a:latin typeface="Exo 2"/>
                  <a:ea typeface="Exo 2"/>
                  <a:cs typeface="Exo 2"/>
                  <a:sym typeface="Exo 2"/>
                </a:rPr>
                <a:t>Maximize reach by enabling buyers to maintain scale and</a:t>
              </a:r>
              <a:br>
                <a:rPr lang="en-US" sz="1800" dirty="0">
                  <a:solidFill>
                    <a:srgbClr val="FFFFFF"/>
                  </a:solidFill>
                  <a:latin typeface="Exo 2"/>
                  <a:ea typeface="Exo 2"/>
                  <a:cs typeface="Exo 2"/>
                  <a:sym typeface="Exo 2"/>
                </a:rPr>
              </a:br>
              <a:r>
                <a:rPr lang="en-US" sz="1800" b="0" i="0" u="none" strike="noStrike" cap="none" dirty="0">
                  <a:solidFill>
                    <a:srgbClr val="FFFFFF"/>
                  </a:solidFill>
                  <a:latin typeface="Exo 2"/>
                  <a:ea typeface="Exo 2"/>
                  <a:cs typeface="Exo 2"/>
                  <a:sym typeface="Exo 2"/>
                </a:rPr>
                <a:t>reach your most valuable</a:t>
              </a:r>
              <a:br>
                <a:rPr lang="en-US" sz="1800" dirty="0">
                  <a:solidFill>
                    <a:srgbClr val="FFFFFF"/>
                  </a:solidFill>
                  <a:latin typeface="Exo 2"/>
                  <a:ea typeface="Exo 2"/>
                  <a:cs typeface="Exo 2"/>
                  <a:sym typeface="Exo 2"/>
                </a:rPr>
              </a:br>
              <a:r>
                <a:rPr lang="en-US" sz="1800" b="0" i="0" u="none" strike="noStrike" cap="none" dirty="0">
                  <a:solidFill>
                    <a:srgbClr val="FFFFFF"/>
                  </a:solidFill>
                  <a:latin typeface="Exo 2"/>
                  <a:ea typeface="Exo 2"/>
                  <a:cs typeface="Exo 2"/>
                  <a:sym typeface="Exo 2"/>
                </a:rPr>
                <a:t>audiences</a:t>
              </a:r>
              <a:endParaRPr dirty="0"/>
            </a:p>
            <a:p>
              <a:pPr marL="0" marR="201945" lvl="0" indent="1200150" algn="r" rtl="0">
                <a:lnSpc>
                  <a:spcPct val="100000"/>
                </a:lnSpc>
                <a:spcBef>
                  <a:spcPts val="400"/>
                </a:spcBef>
                <a:spcAft>
                  <a:spcPts val="0"/>
                </a:spcAft>
                <a:buClr>
                  <a:srgbClr val="000000"/>
                </a:buClr>
                <a:buSzPts val="1800"/>
                <a:buFont typeface="Arial"/>
                <a:buNone/>
              </a:pPr>
              <a:endParaRPr sz="1800" b="0" i="0" u="none" strike="noStrike" cap="none" dirty="0">
                <a:solidFill>
                  <a:srgbClr val="FFFFFF"/>
                </a:solidFill>
                <a:latin typeface="Exo 2"/>
                <a:ea typeface="Exo 2"/>
                <a:cs typeface="Exo 2"/>
                <a:sym typeface="Exo 2"/>
              </a:endParaRPr>
            </a:p>
            <a:p>
              <a:pPr marL="0" marR="201945" lvl="0" indent="1200150" algn="r" rtl="0">
                <a:lnSpc>
                  <a:spcPct val="100000"/>
                </a:lnSpc>
                <a:spcBef>
                  <a:spcPts val="400"/>
                </a:spcBef>
                <a:spcAft>
                  <a:spcPts val="0"/>
                </a:spcAft>
                <a:buClr>
                  <a:srgbClr val="FFFFFF"/>
                </a:buClr>
                <a:buSzPts val="1800"/>
                <a:buFont typeface="Exo 2"/>
                <a:buNone/>
              </a:pPr>
              <a:r>
                <a:rPr lang="en-US" sz="1800" b="0" i="0" u="none" strike="noStrike" cap="none" dirty="0">
                  <a:solidFill>
                    <a:srgbClr val="FFFFFF"/>
                  </a:solidFill>
                  <a:latin typeface="Exo 2"/>
                  <a:ea typeface="Exo 2"/>
                  <a:cs typeface="Exo 2"/>
                  <a:sym typeface="Exo 2"/>
                </a:rPr>
                <a:t>Enable cross-screen audience addressability in 3P cookieless environments</a:t>
              </a:r>
              <a:endParaRPr dirty="0"/>
            </a:p>
            <a:p>
              <a:pPr marL="0" marR="201945" lvl="0" indent="1200150" algn="r" rtl="0">
                <a:lnSpc>
                  <a:spcPct val="100000"/>
                </a:lnSpc>
                <a:spcBef>
                  <a:spcPts val="400"/>
                </a:spcBef>
                <a:spcAft>
                  <a:spcPts val="0"/>
                </a:spcAft>
                <a:buClr>
                  <a:srgbClr val="000000"/>
                </a:buClr>
                <a:buSzPts val="1800"/>
                <a:buFont typeface="Arial"/>
                <a:buNone/>
              </a:pPr>
              <a:endParaRPr sz="1800" b="0" i="0" u="none" strike="noStrike" cap="none" dirty="0">
                <a:solidFill>
                  <a:srgbClr val="FFFFFF"/>
                </a:solidFill>
                <a:latin typeface="Exo 2"/>
                <a:ea typeface="Exo 2"/>
                <a:cs typeface="Exo 2"/>
                <a:sym typeface="Exo 2"/>
              </a:endParaRPr>
            </a:p>
            <a:p>
              <a:pPr marL="0" marR="201945" lvl="0" indent="1200150" algn="r" rtl="0">
                <a:lnSpc>
                  <a:spcPct val="100000"/>
                </a:lnSpc>
                <a:spcBef>
                  <a:spcPts val="400"/>
                </a:spcBef>
                <a:spcAft>
                  <a:spcPts val="0"/>
                </a:spcAft>
                <a:buClr>
                  <a:srgbClr val="FFFFFF"/>
                </a:buClr>
                <a:buSzPts val="1800"/>
                <a:buFont typeface="Exo 2"/>
                <a:buNone/>
              </a:pPr>
              <a:r>
                <a:rPr lang="en-US" sz="1800" b="0" i="0" u="none" strike="noStrike" cap="none" dirty="0">
                  <a:solidFill>
                    <a:srgbClr val="FFFFFF"/>
                  </a:solidFill>
                  <a:latin typeface="Exo 2"/>
                  <a:ea typeface="Exo 2"/>
                  <a:cs typeface="Exo 2"/>
                  <a:sym typeface="Exo 2"/>
                </a:rPr>
                <a:t>Maximize precision by deterministically</a:t>
              </a:r>
              <a:br>
                <a:rPr lang="en-US" sz="1800" dirty="0">
                  <a:solidFill>
                    <a:srgbClr val="FFFFFF"/>
                  </a:solidFill>
                  <a:latin typeface="Exo 2"/>
                  <a:ea typeface="Exo 2"/>
                  <a:cs typeface="Exo 2"/>
                  <a:sym typeface="Exo 2"/>
                </a:rPr>
              </a:br>
              <a:r>
                <a:rPr lang="en-US" sz="1800" b="0" i="0" u="none" strike="noStrike" cap="none" dirty="0">
                  <a:solidFill>
                    <a:srgbClr val="FFFFFF"/>
                  </a:solidFill>
                  <a:latin typeface="Exo 2"/>
                  <a:ea typeface="Exo 2"/>
                  <a:cs typeface="Exo 2"/>
                  <a:sym typeface="Exo 2"/>
                </a:rPr>
                <a:t>linking audiences</a:t>
              </a:r>
              <a:endParaRPr dirty="0"/>
            </a:p>
            <a:p>
              <a:pPr marL="0" marR="201945" lvl="0" indent="1200150" algn="r" rtl="0">
                <a:lnSpc>
                  <a:spcPct val="100000"/>
                </a:lnSpc>
                <a:spcBef>
                  <a:spcPts val="400"/>
                </a:spcBef>
                <a:spcAft>
                  <a:spcPts val="0"/>
                </a:spcAft>
                <a:buClr>
                  <a:srgbClr val="000000"/>
                </a:buClr>
                <a:buSzPts val="1800"/>
                <a:buFont typeface="Arial"/>
                <a:buNone/>
              </a:pPr>
              <a:endParaRPr sz="1800" b="0" i="0" u="none" strike="noStrike" cap="none" dirty="0">
                <a:solidFill>
                  <a:srgbClr val="FFFFFF"/>
                </a:solidFill>
                <a:latin typeface="Exo 2"/>
                <a:ea typeface="Exo 2"/>
                <a:cs typeface="Exo 2"/>
                <a:sym typeface="Exo 2"/>
              </a:endParaRPr>
            </a:p>
            <a:p>
              <a:pPr marL="0" marR="201945" lvl="0" indent="1200150" algn="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Exo 2"/>
                <a:ea typeface="Exo 2"/>
                <a:cs typeface="Exo 2"/>
                <a:sym typeface="Exo 2"/>
              </a:endParaRPr>
            </a:p>
            <a:p>
              <a:pPr marL="0" marR="201945" lvl="0" indent="1200150" algn="l" rtl="0">
                <a:lnSpc>
                  <a:spcPct val="100000"/>
                </a:lnSpc>
                <a:spcBef>
                  <a:spcPts val="0"/>
                </a:spcBef>
                <a:spcAft>
                  <a:spcPts val="0"/>
                </a:spcAft>
                <a:buClr>
                  <a:srgbClr val="000000"/>
                </a:buClr>
                <a:buSzPts val="1900"/>
                <a:buFont typeface="Arial"/>
                <a:buNone/>
              </a:pPr>
              <a:endParaRPr sz="1900" b="0" i="0" u="none" strike="noStrike" cap="none" dirty="0">
                <a:solidFill>
                  <a:srgbClr val="FFFFFF"/>
                </a:solidFill>
                <a:latin typeface="Exo 2"/>
                <a:ea typeface="Exo 2"/>
                <a:cs typeface="Exo 2"/>
                <a:sym typeface="Exo 2"/>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dirty="0">
                <a:solidFill>
                  <a:srgbClr val="FFFFFF"/>
                </a:solidFill>
                <a:latin typeface="Exo 2"/>
                <a:ea typeface="Exo 2"/>
                <a:cs typeface="Exo 2"/>
                <a:sym typeface="Exo 2"/>
              </a:endParaRPr>
            </a:p>
          </p:txBody>
        </p:sp>
      </p:grpSp>
      <p:cxnSp>
        <p:nvCxnSpPr>
          <p:cNvPr id="4125" name="Google Shape;4125;p172"/>
          <p:cNvCxnSpPr/>
          <p:nvPr/>
        </p:nvCxnSpPr>
        <p:spPr>
          <a:xfrm>
            <a:off x="1025023" y="1818349"/>
            <a:ext cx="4550100" cy="0"/>
          </a:xfrm>
          <a:prstGeom prst="straightConnector1">
            <a:avLst/>
          </a:prstGeom>
          <a:noFill/>
          <a:ln w="19050" cap="flat" cmpd="sng">
            <a:solidFill>
              <a:srgbClr val="6993D5"/>
            </a:solidFill>
            <a:prstDash val="solid"/>
            <a:round/>
            <a:headEnd type="none" w="sm" len="sm"/>
            <a:tailEnd type="none" w="sm" len="sm"/>
          </a:ln>
        </p:spPr>
      </p:cxnSp>
      <p:cxnSp>
        <p:nvCxnSpPr>
          <p:cNvPr id="4126" name="Google Shape;4126;p172"/>
          <p:cNvCxnSpPr/>
          <p:nvPr/>
        </p:nvCxnSpPr>
        <p:spPr>
          <a:xfrm>
            <a:off x="6577575" y="1818349"/>
            <a:ext cx="4550100" cy="0"/>
          </a:xfrm>
          <a:prstGeom prst="straightConnector1">
            <a:avLst/>
          </a:prstGeom>
          <a:noFill/>
          <a:ln w="19050" cap="flat" cmpd="sng">
            <a:solidFill>
              <a:srgbClr val="8DC6E8"/>
            </a:solidFill>
            <a:prstDash val="solid"/>
            <a:round/>
            <a:headEnd type="none" w="sm" len="sm"/>
            <a:tailEnd type="none" w="sm" len="sm"/>
          </a:ln>
        </p:spPr>
      </p:cxnSp>
      <p:grpSp>
        <p:nvGrpSpPr>
          <p:cNvPr id="4127" name="Google Shape;4127;p172"/>
          <p:cNvGrpSpPr/>
          <p:nvPr/>
        </p:nvGrpSpPr>
        <p:grpSpPr>
          <a:xfrm>
            <a:off x="1099946" y="2195395"/>
            <a:ext cx="819145" cy="590622"/>
            <a:chOff x="-1" y="0"/>
            <a:chExt cx="819145" cy="590622"/>
          </a:xfrm>
        </p:grpSpPr>
        <p:cxnSp>
          <p:nvCxnSpPr>
            <p:cNvPr id="4128" name="Google Shape;4128;p172"/>
            <p:cNvCxnSpPr/>
            <p:nvPr/>
          </p:nvCxnSpPr>
          <p:spPr>
            <a:xfrm>
              <a:off x="-1" y="166778"/>
              <a:ext cx="228600" cy="0"/>
            </a:xfrm>
            <a:prstGeom prst="straightConnector1">
              <a:avLst/>
            </a:prstGeom>
            <a:noFill/>
            <a:ln w="19050" cap="rnd" cmpd="sng">
              <a:solidFill>
                <a:srgbClr val="FFFFFF"/>
              </a:solidFill>
              <a:prstDash val="solid"/>
              <a:round/>
              <a:headEnd type="none" w="sm" len="sm"/>
              <a:tailEnd type="none" w="sm" len="sm"/>
            </a:ln>
          </p:spPr>
        </p:cxnSp>
        <p:sp>
          <p:nvSpPr>
            <p:cNvPr id="4129" name="Google Shape;4129;p172"/>
            <p:cNvSpPr/>
            <p:nvPr/>
          </p:nvSpPr>
          <p:spPr>
            <a:xfrm>
              <a:off x="-1" y="385854"/>
              <a:ext cx="400032" cy="204768"/>
            </a:xfrm>
            <a:custGeom>
              <a:avLst/>
              <a:gdLst/>
              <a:ahLst/>
              <a:cxnLst/>
              <a:rect l="l" t="t" r="r" b="b"/>
              <a:pathLst>
                <a:path w="21600" h="21600" extrusionOk="0">
                  <a:moveTo>
                    <a:pt x="0" y="0"/>
                  </a:moveTo>
                  <a:lnTo>
                    <a:pt x="8486" y="0"/>
                  </a:lnTo>
                  <a:lnTo>
                    <a:pt x="21600" y="21600"/>
                  </a:ln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cxnSp>
          <p:nvCxnSpPr>
            <p:cNvPr id="4130" name="Google Shape;4130;p172"/>
            <p:cNvCxnSpPr/>
            <p:nvPr/>
          </p:nvCxnSpPr>
          <p:spPr>
            <a:xfrm>
              <a:off x="357188" y="428715"/>
              <a:ext cx="114300" cy="95400"/>
            </a:xfrm>
            <a:prstGeom prst="straightConnector1">
              <a:avLst/>
            </a:prstGeom>
            <a:noFill/>
            <a:ln w="19050" cap="rnd" cmpd="sng">
              <a:solidFill>
                <a:srgbClr val="FFFFFF"/>
              </a:solidFill>
              <a:prstDash val="solid"/>
              <a:round/>
              <a:headEnd type="none" w="sm" len="sm"/>
              <a:tailEnd type="none" w="sm" len="sm"/>
            </a:ln>
          </p:spPr>
        </p:cxnSp>
        <p:cxnSp>
          <p:nvCxnSpPr>
            <p:cNvPr id="4131" name="Google Shape;4131;p172"/>
            <p:cNvCxnSpPr/>
            <p:nvPr/>
          </p:nvCxnSpPr>
          <p:spPr>
            <a:xfrm>
              <a:off x="419100" y="362040"/>
              <a:ext cx="114300" cy="95400"/>
            </a:xfrm>
            <a:prstGeom prst="straightConnector1">
              <a:avLst/>
            </a:prstGeom>
            <a:noFill/>
            <a:ln w="19050" cap="rnd" cmpd="sng">
              <a:solidFill>
                <a:srgbClr val="FFFFFF"/>
              </a:solidFill>
              <a:prstDash val="solid"/>
              <a:round/>
              <a:headEnd type="none" w="sm" len="sm"/>
              <a:tailEnd type="none" w="sm" len="sm"/>
            </a:ln>
          </p:spPr>
        </p:cxnSp>
        <p:cxnSp>
          <p:nvCxnSpPr>
            <p:cNvPr id="4132" name="Google Shape;4132;p172"/>
            <p:cNvCxnSpPr/>
            <p:nvPr/>
          </p:nvCxnSpPr>
          <p:spPr>
            <a:xfrm>
              <a:off x="481013" y="300128"/>
              <a:ext cx="114300" cy="95400"/>
            </a:xfrm>
            <a:prstGeom prst="straightConnector1">
              <a:avLst/>
            </a:prstGeom>
            <a:noFill/>
            <a:ln w="19050" cap="rnd" cmpd="sng">
              <a:solidFill>
                <a:srgbClr val="FFFFFF"/>
              </a:solidFill>
              <a:prstDash val="solid"/>
              <a:round/>
              <a:headEnd type="none" w="sm" len="sm"/>
              <a:tailEnd type="none" w="sm" len="sm"/>
            </a:ln>
          </p:spPr>
        </p:cxnSp>
        <p:sp>
          <p:nvSpPr>
            <p:cNvPr id="4133" name="Google Shape;4133;p172"/>
            <p:cNvSpPr/>
            <p:nvPr/>
          </p:nvSpPr>
          <p:spPr>
            <a:xfrm>
              <a:off x="228600" y="0"/>
              <a:ext cx="590544" cy="333448"/>
            </a:xfrm>
            <a:custGeom>
              <a:avLst/>
              <a:gdLst/>
              <a:ahLst/>
              <a:cxnLst/>
              <a:rect l="l" t="t" r="r" b="b"/>
              <a:pathLst>
                <a:path w="21600" h="21293" extrusionOk="0">
                  <a:moveTo>
                    <a:pt x="21600" y="7913"/>
                  </a:moveTo>
                  <a:lnTo>
                    <a:pt x="13935" y="7913"/>
                  </a:lnTo>
                  <a:lnTo>
                    <a:pt x="8361" y="614"/>
                  </a:lnTo>
                  <a:cubicBezTo>
                    <a:pt x="7610" y="-307"/>
                    <a:pt x="6591" y="-180"/>
                    <a:pt x="5923" y="918"/>
                  </a:cubicBezTo>
                  <a:lnTo>
                    <a:pt x="0" y="10650"/>
                  </a:lnTo>
                  <a:lnTo>
                    <a:pt x="1742" y="12778"/>
                  </a:lnTo>
                  <a:cubicBezTo>
                    <a:pt x="2482" y="13691"/>
                    <a:pt x="3686" y="13852"/>
                    <a:pt x="4355" y="12778"/>
                  </a:cubicBezTo>
                  <a:lnTo>
                    <a:pt x="7142" y="8825"/>
                  </a:lnTo>
                  <a:lnTo>
                    <a:pt x="16026" y="21293"/>
                  </a:lnTo>
                  <a:lnTo>
                    <a:pt x="21600" y="21293"/>
                  </a:ln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cxnSp>
        <p:nvCxnSpPr>
          <p:cNvPr id="4134" name="Google Shape;4134;p172"/>
          <p:cNvCxnSpPr/>
          <p:nvPr/>
        </p:nvCxnSpPr>
        <p:spPr>
          <a:xfrm>
            <a:off x="1028298" y="3095774"/>
            <a:ext cx="4550100" cy="0"/>
          </a:xfrm>
          <a:prstGeom prst="straightConnector1">
            <a:avLst/>
          </a:prstGeom>
          <a:noFill/>
          <a:ln w="19050" cap="rnd" cmpd="sng">
            <a:solidFill>
              <a:srgbClr val="6993D5"/>
            </a:solidFill>
            <a:prstDash val="dot"/>
            <a:round/>
            <a:headEnd type="none" w="sm" len="sm"/>
            <a:tailEnd type="none" w="sm" len="sm"/>
          </a:ln>
        </p:spPr>
      </p:cxnSp>
      <p:cxnSp>
        <p:nvCxnSpPr>
          <p:cNvPr id="4135" name="Google Shape;4135;p172"/>
          <p:cNvCxnSpPr/>
          <p:nvPr/>
        </p:nvCxnSpPr>
        <p:spPr>
          <a:xfrm>
            <a:off x="1028298" y="4773224"/>
            <a:ext cx="4550100" cy="0"/>
          </a:xfrm>
          <a:prstGeom prst="straightConnector1">
            <a:avLst/>
          </a:prstGeom>
          <a:noFill/>
          <a:ln w="19050" cap="rnd" cmpd="sng">
            <a:solidFill>
              <a:srgbClr val="6993D5"/>
            </a:solidFill>
            <a:prstDash val="dot"/>
            <a:round/>
            <a:headEnd type="none" w="sm" len="sm"/>
            <a:tailEnd type="none" w="sm" len="sm"/>
          </a:ln>
        </p:spPr>
      </p:cxnSp>
      <p:cxnSp>
        <p:nvCxnSpPr>
          <p:cNvPr id="4136" name="Google Shape;4136;p172"/>
          <p:cNvCxnSpPr/>
          <p:nvPr/>
        </p:nvCxnSpPr>
        <p:spPr>
          <a:xfrm>
            <a:off x="6613624" y="3389865"/>
            <a:ext cx="4550100" cy="0"/>
          </a:xfrm>
          <a:prstGeom prst="straightConnector1">
            <a:avLst/>
          </a:prstGeom>
          <a:noFill/>
          <a:ln w="19050" cap="rnd" cmpd="sng">
            <a:solidFill>
              <a:srgbClr val="8DC6E8"/>
            </a:solidFill>
            <a:prstDash val="dot"/>
            <a:round/>
            <a:headEnd type="none" w="sm" len="sm"/>
            <a:tailEnd type="none" w="sm" len="sm"/>
          </a:ln>
        </p:spPr>
      </p:cxnSp>
      <p:cxnSp>
        <p:nvCxnSpPr>
          <p:cNvPr id="4137" name="Google Shape;4137;p172"/>
          <p:cNvCxnSpPr/>
          <p:nvPr/>
        </p:nvCxnSpPr>
        <p:spPr>
          <a:xfrm>
            <a:off x="6613624" y="4644707"/>
            <a:ext cx="4550100" cy="0"/>
          </a:xfrm>
          <a:prstGeom prst="straightConnector1">
            <a:avLst/>
          </a:prstGeom>
          <a:noFill/>
          <a:ln w="19050" cap="rnd" cmpd="sng">
            <a:solidFill>
              <a:srgbClr val="8DC6E8"/>
            </a:solidFill>
            <a:prstDash val="dot"/>
            <a:round/>
            <a:headEnd type="none" w="sm" len="sm"/>
            <a:tailEnd type="none" w="sm" len="sm"/>
          </a:ln>
        </p:spPr>
      </p:cxnSp>
      <p:sp>
        <p:nvSpPr>
          <p:cNvPr id="4138" name="Google Shape;4138;p172"/>
          <p:cNvSpPr/>
          <p:nvPr/>
        </p:nvSpPr>
        <p:spPr>
          <a:xfrm>
            <a:off x="1157194" y="4973634"/>
            <a:ext cx="704646" cy="705298"/>
          </a:xfrm>
          <a:custGeom>
            <a:avLst/>
            <a:gdLst/>
            <a:ahLst/>
            <a:cxnLst/>
            <a:rect l="l" t="t" r="r" b="b"/>
            <a:pathLst>
              <a:path w="21600" h="21436" extrusionOk="0">
                <a:moveTo>
                  <a:pt x="0" y="21436"/>
                </a:moveTo>
                <a:lnTo>
                  <a:pt x="0" y="10029"/>
                </a:lnTo>
                <a:lnTo>
                  <a:pt x="2531" y="10029"/>
                </a:lnTo>
                <a:cubicBezTo>
                  <a:pt x="6301" y="9982"/>
                  <a:pt x="7460" y="6164"/>
                  <a:pt x="7460" y="6164"/>
                </a:cubicBezTo>
                <a:lnTo>
                  <a:pt x="8920" y="1327"/>
                </a:lnTo>
                <a:cubicBezTo>
                  <a:pt x="9127" y="411"/>
                  <a:pt x="10043" y="-164"/>
                  <a:pt x="10966" y="41"/>
                </a:cubicBezTo>
                <a:cubicBezTo>
                  <a:pt x="11890" y="247"/>
                  <a:pt x="12470" y="1155"/>
                  <a:pt x="12263" y="2071"/>
                </a:cubicBezTo>
                <a:lnTo>
                  <a:pt x="11679" y="6626"/>
                </a:lnTo>
                <a:cubicBezTo>
                  <a:pt x="11599" y="7244"/>
                  <a:pt x="12040" y="7810"/>
                  <a:pt x="12664" y="7889"/>
                </a:cubicBezTo>
                <a:cubicBezTo>
                  <a:pt x="12713" y="7895"/>
                  <a:pt x="12762" y="7898"/>
                  <a:pt x="12812" y="7898"/>
                </a:cubicBezTo>
                <a:lnTo>
                  <a:pt x="18495" y="7898"/>
                </a:lnTo>
                <a:cubicBezTo>
                  <a:pt x="19437" y="7885"/>
                  <a:pt x="20219" y="8618"/>
                  <a:pt x="20258" y="9551"/>
                </a:cubicBezTo>
                <a:cubicBezTo>
                  <a:pt x="20274" y="10483"/>
                  <a:pt x="19524" y="11251"/>
                  <a:pt x="18584" y="11266"/>
                </a:cubicBezTo>
                <a:cubicBezTo>
                  <a:pt x="18573" y="11266"/>
                  <a:pt x="18562" y="11266"/>
                  <a:pt x="18550" y="11266"/>
                </a:cubicBezTo>
                <a:lnTo>
                  <a:pt x="19901" y="11266"/>
                </a:lnTo>
                <a:cubicBezTo>
                  <a:pt x="20839" y="11266"/>
                  <a:pt x="21600" y="12021"/>
                  <a:pt x="21600" y="12951"/>
                </a:cubicBezTo>
                <a:cubicBezTo>
                  <a:pt x="21600" y="13882"/>
                  <a:pt x="20839" y="14636"/>
                  <a:pt x="19901" y="14636"/>
                </a:cubicBezTo>
                <a:lnTo>
                  <a:pt x="19327" y="14636"/>
                </a:lnTo>
                <a:cubicBezTo>
                  <a:pt x="20265" y="14609"/>
                  <a:pt x="21048" y="15341"/>
                  <a:pt x="21075" y="16271"/>
                </a:cubicBezTo>
                <a:cubicBezTo>
                  <a:pt x="21103" y="17201"/>
                  <a:pt x="20365" y="17977"/>
                  <a:pt x="19427" y="18004"/>
                </a:cubicBezTo>
                <a:cubicBezTo>
                  <a:pt x="19393" y="18005"/>
                  <a:pt x="19360" y="18005"/>
                  <a:pt x="19327" y="18004"/>
                </a:cubicBezTo>
                <a:lnTo>
                  <a:pt x="18555" y="18004"/>
                </a:lnTo>
                <a:cubicBezTo>
                  <a:pt x="19493" y="17977"/>
                  <a:pt x="20276" y="18709"/>
                  <a:pt x="20303" y="19639"/>
                </a:cubicBezTo>
                <a:cubicBezTo>
                  <a:pt x="20331" y="20569"/>
                  <a:pt x="19592" y="21345"/>
                  <a:pt x="18654" y="21372"/>
                </a:cubicBezTo>
                <a:cubicBezTo>
                  <a:pt x="18621" y="21373"/>
                  <a:pt x="18588" y="21373"/>
                  <a:pt x="18555" y="21372"/>
                </a:cubicBezTo>
                <a:lnTo>
                  <a:pt x="5796" y="21372"/>
                </a:lnTo>
                <a:cubicBezTo>
                  <a:pt x="4770" y="21376"/>
                  <a:pt x="3935" y="20555"/>
                  <a:pt x="3931" y="19538"/>
                </a:cubicBezTo>
                <a:cubicBezTo>
                  <a:pt x="3931" y="19537"/>
                  <a:pt x="3931" y="19537"/>
                  <a:pt x="3931" y="19536"/>
                </a:cubicBezTo>
                <a:lnTo>
                  <a:pt x="3931" y="14885"/>
                </a:lnTo>
                <a:moveTo>
                  <a:pt x="19324" y="18004"/>
                </a:moveTo>
                <a:lnTo>
                  <a:pt x="16988" y="18004"/>
                </a:lnTo>
                <a:moveTo>
                  <a:pt x="19898" y="14633"/>
                </a:moveTo>
                <a:lnTo>
                  <a:pt x="17004" y="14633"/>
                </a:lnTo>
                <a:moveTo>
                  <a:pt x="18547" y="11263"/>
                </a:moveTo>
                <a:lnTo>
                  <a:pt x="16978" y="11263"/>
                </a:ln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4139" name="Google Shape;4139;p172"/>
          <p:cNvGrpSpPr/>
          <p:nvPr/>
        </p:nvGrpSpPr>
        <p:grpSpPr>
          <a:xfrm>
            <a:off x="1157098" y="3337243"/>
            <a:ext cx="705001" cy="705001"/>
            <a:chOff x="-1" y="-1"/>
            <a:chExt cx="705001" cy="705001"/>
          </a:xfrm>
        </p:grpSpPr>
        <p:cxnSp>
          <p:nvCxnSpPr>
            <p:cNvPr id="4140" name="Google Shape;4140;p172"/>
            <p:cNvCxnSpPr/>
            <p:nvPr/>
          </p:nvCxnSpPr>
          <p:spPr>
            <a:xfrm>
              <a:off x="495300" y="495300"/>
              <a:ext cx="209700" cy="209700"/>
            </a:xfrm>
            <a:prstGeom prst="straightConnector1">
              <a:avLst/>
            </a:prstGeom>
            <a:noFill/>
            <a:ln w="19050" cap="rnd" cmpd="sng">
              <a:solidFill>
                <a:srgbClr val="FFFFFF"/>
              </a:solidFill>
              <a:prstDash val="solid"/>
              <a:round/>
              <a:headEnd type="none" w="sm" len="sm"/>
              <a:tailEnd type="none" w="sm" len="sm"/>
            </a:ln>
          </p:spPr>
        </p:cxnSp>
        <p:sp>
          <p:nvSpPr>
            <p:cNvPr id="4141" name="Google Shape;4141;p172"/>
            <p:cNvSpPr/>
            <p:nvPr/>
          </p:nvSpPr>
          <p:spPr>
            <a:xfrm>
              <a:off x="-1" y="-1"/>
              <a:ext cx="523800" cy="523800"/>
            </a:xfrm>
            <a:prstGeom prst="ellipse">
              <a:avLst/>
            </a:pr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142" name="Google Shape;4142;p172"/>
            <p:cNvSpPr/>
            <p:nvPr/>
          </p:nvSpPr>
          <p:spPr>
            <a:xfrm>
              <a:off x="133349" y="104774"/>
              <a:ext cx="257202" cy="295272"/>
            </a:xfrm>
            <a:custGeom>
              <a:avLst/>
              <a:gdLst/>
              <a:ahLst/>
              <a:cxnLst/>
              <a:rect l="l" t="t" r="r" b="b"/>
              <a:pathLst>
                <a:path w="21600" h="21600" extrusionOk="0">
                  <a:moveTo>
                    <a:pt x="0" y="21600"/>
                  </a:moveTo>
                  <a:lnTo>
                    <a:pt x="0" y="16374"/>
                  </a:lnTo>
                  <a:cubicBezTo>
                    <a:pt x="0" y="15249"/>
                    <a:pt x="800" y="14528"/>
                    <a:pt x="2000" y="14284"/>
                  </a:cubicBezTo>
                  <a:lnTo>
                    <a:pt x="8000" y="13587"/>
                  </a:lnTo>
                  <a:lnTo>
                    <a:pt x="8000" y="11497"/>
                  </a:lnTo>
                  <a:cubicBezTo>
                    <a:pt x="6452" y="10486"/>
                    <a:pt x="5551" y="8893"/>
                    <a:pt x="5576" y="7208"/>
                  </a:cubicBezTo>
                  <a:lnTo>
                    <a:pt x="5576" y="4999"/>
                  </a:lnTo>
                  <a:cubicBezTo>
                    <a:pt x="5576" y="2170"/>
                    <a:pt x="7864" y="0"/>
                    <a:pt x="10800" y="0"/>
                  </a:cubicBezTo>
                  <a:cubicBezTo>
                    <a:pt x="13736" y="0"/>
                    <a:pt x="16000" y="2052"/>
                    <a:pt x="16000" y="4877"/>
                  </a:cubicBezTo>
                  <a:lnTo>
                    <a:pt x="16000" y="7316"/>
                  </a:lnTo>
                  <a:cubicBezTo>
                    <a:pt x="16032" y="8968"/>
                    <a:pt x="15136" y="10528"/>
                    <a:pt x="13600" y="11497"/>
                  </a:cubicBezTo>
                  <a:lnTo>
                    <a:pt x="13600" y="13587"/>
                  </a:lnTo>
                  <a:lnTo>
                    <a:pt x="19600" y="14284"/>
                  </a:lnTo>
                  <a:cubicBezTo>
                    <a:pt x="20800" y="14528"/>
                    <a:pt x="21600" y="15249"/>
                    <a:pt x="21600" y="16374"/>
                  </a:cubicBezTo>
                  <a:lnTo>
                    <a:pt x="21600" y="21600"/>
                  </a:ln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nvGrpSpPr>
          <p:cNvPr id="4143" name="Google Shape;4143;p172"/>
          <p:cNvGrpSpPr/>
          <p:nvPr/>
        </p:nvGrpSpPr>
        <p:grpSpPr>
          <a:xfrm>
            <a:off x="6731597" y="2195440"/>
            <a:ext cx="819126" cy="590544"/>
            <a:chOff x="0" y="0"/>
            <a:chExt cx="819126" cy="590544"/>
          </a:xfrm>
        </p:grpSpPr>
        <p:sp>
          <p:nvSpPr>
            <p:cNvPr id="4144" name="Google Shape;4144;p172"/>
            <p:cNvSpPr/>
            <p:nvPr/>
          </p:nvSpPr>
          <p:spPr>
            <a:xfrm>
              <a:off x="242888" y="123825"/>
              <a:ext cx="333396" cy="390528"/>
            </a:xfrm>
            <a:custGeom>
              <a:avLst/>
              <a:gdLst/>
              <a:ahLst/>
              <a:cxnLst/>
              <a:rect l="l" t="t" r="r" b="b"/>
              <a:pathLst>
                <a:path w="21600" h="21600" extrusionOk="0">
                  <a:moveTo>
                    <a:pt x="0" y="21600"/>
                  </a:moveTo>
                  <a:lnTo>
                    <a:pt x="0" y="15805"/>
                  </a:lnTo>
                  <a:cubicBezTo>
                    <a:pt x="0" y="14488"/>
                    <a:pt x="663" y="14190"/>
                    <a:pt x="1851" y="13961"/>
                  </a:cubicBezTo>
                  <a:lnTo>
                    <a:pt x="8023" y="12907"/>
                  </a:lnTo>
                  <a:lnTo>
                    <a:pt x="8023" y="10800"/>
                  </a:lnTo>
                  <a:cubicBezTo>
                    <a:pt x="6690" y="10010"/>
                    <a:pt x="5863" y="8790"/>
                    <a:pt x="5863" y="7112"/>
                  </a:cubicBezTo>
                  <a:lnTo>
                    <a:pt x="5863" y="4478"/>
                  </a:lnTo>
                  <a:cubicBezTo>
                    <a:pt x="5863" y="1823"/>
                    <a:pt x="7952" y="0"/>
                    <a:pt x="10800" y="0"/>
                  </a:cubicBezTo>
                  <a:cubicBezTo>
                    <a:pt x="13648" y="0"/>
                    <a:pt x="15737" y="1823"/>
                    <a:pt x="15737" y="4478"/>
                  </a:cubicBezTo>
                  <a:lnTo>
                    <a:pt x="15737" y="7112"/>
                  </a:lnTo>
                  <a:cubicBezTo>
                    <a:pt x="15737" y="8788"/>
                    <a:pt x="14907" y="10010"/>
                    <a:pt x="13577" y="10800"/>
                  </a:cubicBezTo>
                  <a:lnTo>
                    <a:pt x="13577" y="12907"/>
                  </a:lnTo>
                  <a:lnTo>
                    <a:pt x="19749" y="13961"/>
                  </a:lnTo>
                  <a:cubicBezTo>
                    <a:pt x="20937" y="14190"/>
                    <a:pt x="21600" y="14751"/>
                    <a:pt x="21600" y="15805"/>
                  </a:cubicBezTo>
                  <a:lnTo>
                    <a:pt x="21600" y="21600"/>
                  </a:ln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145" name="Google Shape;4145;p172"/>
            <p:cNvSpPr/>
            <p:nvPr/>
          </p:nvSpPr>
          <p:spPr>
            <a:xfrm>
              <a:off x="133350" y="76199"/>
              <a:ext cx="552474" cy="300024"/>
            </a:xfrm>
            <a:custGeom>
              <a:avLst/>
              <a:gdLst/>
              <a:ahLst/>
              <a:cxnLst/>
              <a:rect l="l" t="t" r="r" b="b"/>
              <a:pathLst>
                <a:path w="21600" h="21600" extrusionOk="0">
                  <a:moveTo>
                    <a:pt x="0" y="21600"/>
                  </a:moveTo>
                  <a:lnTo>
                    <a:pt x="0" y="16457"/>
                  </a:lnTo>
                  <a:cubicBezTo>
                    <a:pt x="0" y="15329"/>
                    <a:pt x="531" y="14643"/>
                    <a:pt x="1117" y="14400"/>
                  </a:cubicBezTo>
                  <a:lnTo>
                    <a:pt x="4283" y="13714"/>
                  </a:lnTo>
                  <a:lnTo>
                    <a:pt x="4283" y="11657"/>
                  </a:lnTo>
                  <a:moveTo>
                    <a:pt x="6703" y="686"/>
                  </a:moveTo>
                  <a:cubicBezTo>
                    <a:pt x="6300" y="289"/>
                    <a:pt x="5856" y="55"/>
                    <a:pt x="5400" y="0"/>
                  </a:cubicBezTo>
                  <a:cubicBezTo>
                    <a:pt x="3989" y="0"/>
                    <a:pt x="2979" y="1961"/>
                    <a:pt x="2979" y="4800"/>
                  </a:cubicBezTo>
                  <a:lnTo>
                    <a:pt x="2979" y="7543"/>
                  </a:lnTo>
                  <a:cubicBezTo>
                    <a:pt x="2965" y="9253"/>
                    <a:pt x="3467" y="10838"/>
                    <a:pt x="4283" y="11657"/>
                  </a:cubicBezTo>
                  <a:moveTo>
                    <a:pt x="21600" y="21600"/>
                  </a:moveTo>
                  <a:lnTo>
                    <a:pt x="21600" y="16457"/>
                  </a:lnTo>
                  <a:cubicBezTo>
                    <a:pt x="21600" y="15329"/>
                    <a:pt x="21069" y="14643"/>
                    <a:pt x="20483" y="14400"/>
                  </a:cubicBezTo>
                  <a:lnTo>
                    <a:pt x="17317" y="13714"/>
                  </a:lnTo>
                  <a:lnTo>
                    <a:pt x="17317" y="11657"/>
                  </a:lnTo>
                  <a:moveTo>
                    <a:pt x="17317" y="11657"/>
                  </a:moveTo>
                  <a:cubicBezTo>
                    <a:pt x="18133" y="10838"/>
                    <a:pt x="18635" y="9253"/>
                    <a:pt x="18621" y="7543"/>
                  </a:cubicBezTo>
                  <a:lnTo>
                    <a:pt x="18621" y="4800"/>
                  </a:lnTo>
                  <a:cubicBezTo>
                    <a:pt x="18621" y="1961"/>
                    <a:pt x="17611" y="0"/>
                    <a:pt x="16200" y="0"/>
                  </a:cubicBezTo>
                  <a:cubicBezTo>
                    <a:pt x="15744" y="55"/>
                    <a:pt x="15300" y="289"/>
                    <a:pt x="14897" y="686"/>
                  </a:cubicBez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146" name="Google Shape;4146;p172"/>
            <p:cNvSpPr/>
            <p:nvPr/>
          </p:nvSpPr>
          <p:spPr>
            <a:xfrm>
              <a:off x="0" y="0"/>
              <a:ext cx="819126" cy="590544"/>
            </a:xfrm>
            <a:custGeom>
              <a:avLst/>
              <a:gdLst/>
              <a:ahLst/>
              <a:cxnLst/>
              <a:rect l="l" t="t" r="r" b="b"/>
              <a:pathLst>
                <a:path w="21600" h="21600" extrusionOk="0">
                  <a:moveTo>
                    <a:pt x="0" y="0"/>
                  </a:moveTo>
                  <a:lnTo>
                    <a:pt x="3516" y="4877"/>
                  </a:lnTo>
                  <a:moveTo>
                    <a:pt x="3014" y="0"/>
                  </a:moveTo>
                  <a:lnTo>
                    <a:pt x="0" y="0"/>
                  </a:lnTo>
                  <a:lnTo>
                    <a:pt x="0" y="4181"/>
                  </a:lnTo>
                  <a:moveTo>
                    <a:pt x="21600" y="0"/>
                  </a:moveTo>
                  <a:lnTo>
                    <a:pt x="18084" y="4877"/>
                  </a:lnTo>
                  <a:moveTo>
                    <a:pt x="21600" y="4181"/>
                  </a:moveTo>
                  <a:lnTo>
                    <a:pt x="21600" y="0"/>
                  </a:lnTo>
                  <a:lnTo>
                    <a:pt x="18586" y="0"/>
                  </a:lnTo>
                  <a:moveTo>
                    <a:pt x="21600" y="21600"/>
                  </a:moveTo>
                  <a:lnTo>
                    <a:pt x="18084" y="16723"/>
                  </a:lnTo>
                  <a:moveTo>
                    <a:pt x="18586" y="21600"/>
                  </a:moveTo>
                  <a:lnTo>
                    <a:pt x="21600" y="21600"/>
                  </a:lnTo>
                  <a:lnTo>
                    <a:pt x="21600" y="17419"/>
                  </a:lnTo>
                  <a:moveTo>
                    <a:pt x="0" y="21600"/>
                  </a:moveTo>
                  <a:lnTo>
                    <a:pt x="3516" y="16723"/>
                  </a:lnTo>
                  <a:moveTo>
                    <a:pt x="0" y="17419"/>
                  </a:moveTo>
                  <a:lnTo>
                    <a:pt x="0" y="21600"/>
                  </a:lnTo>
                  <a:lnTo>
                    <a:pt x="3014" y="21600"/>
                  </a:ln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4147" name="Google Shape;4147;p172"/>
          <p:cNvSpPr/>
          <p:nvPr/>
        </p:nvSpPr>
        <p:spPr>
          <a:xfrm>
            <a:off x="6731589" y="3668684"/>
            <a:ext cx="819126" cy="590544"/>
          </a:xfrm>
          <a:custGeom>
            <a:avLst/>
            <a:gdLst/>
            <a:ahLst/>
            <a:cxnLst/>
            <a:rect l="l" t="t" r="r" b="b"/>
            <a:pathLst>
              <a:path w="21600" h="21600" extrusionOk="0">
                <a:moveTo>
                  <a:pt x="8037" y="2090"/>
                </a:moveTo>
                <a:lnTo>
                  <a:pt x="17330" y="2090"/>
                </a:lnTo>
                <a:cubicBezTo>
                  <a:pt x="17608" y="2090"/>
                  <a:pt x="17833" y="2402"/>
                  <a:pt x="17833" y="2787"/>
                </a:cubicBezTo>
                <a:lnTo>
                  <a:pt x="17833" y="3832"/>
                </a:lnTo>
                <a:moveTo>
                  <a:pt x="12056" y="17419"/>
                </a:moveTo>
                <a:lnTo>
                  <a:pt x="2763" y="17419"/>
                </a:lnTo>
                <a:lnTo>
                  <a:pt x="2763" y="17942"/>
                </a:lnTo>
                <a:cubicBezTo>
                  <a:pt x="2763" y="19096"/>
                  <a:pt x="3437" y="20032"/>
                  <a:pt x="4270" y="20032"/>
                </a:cubicBezTo>
                <a:lnTo>
                  <a:pt x="12056" y="20032"/>
                </a:lnTo>
                <a:moveTo>
                  <a:pt x="6028" y="14284"/>
                </a:moveTo>
                <a:lnTo>
                  <a:pt x="6028" y="348"/>
                </a:lnTo>
                <a:cubicBezTo>
                  <a:pt x="6028" y="156"/>
                  <a:pt x="5915" y="0"/>
                  <a:pt x="5777" y="0"/>
                </a:cubicBezTo>
                <a:lnTo>
                  <a:pt x="251" y="0"/>
                </a:lnTo>
                <a:cubicBezTo>
                  <a:pt x="112" y="0"/>
                  <a:pt x="0" y="156"/>
                  <a:pt x="0" y="348"/>
                </a:cubicBezTo>
                <a:lnTo>
                  <a:pt x="0" y="14284"/>
                </a:lnTo>
                <a:cubicBezTo>
                  <a:pt x="0" y="14476"/>
                  <a:pt x="112" y="14632"/>
                  <a:pt x="251" y="14632"/>
                </a:cubicBezTo>
                <a:lnTo>
                  <a:pt x="5777" y="14632"/>
                </a:lnTo>
                <a:cubicBezTo>
                  <a:pt x="5915" y="14632"/>
                  <a:pt x="6028" y="14476"/>
                  <a:pt x="6028" y="14284"/>
                </a:cubicBezTo>
                <a:close/>
                <a:moveTo>
                  <a:pt x="1507" y="2090"/>
                </a:moveTo>
                <a:lnTo>
                  <a:pt x="6028" y="2090"/>
                </a:lnTo>
                <a:moveTo>
                  <a:pt x="3516" y="13065"/>
                </a:moveTo>
                <a:lnTo>
                  <a:pt x="2512" y="13065"/>
                </a:lnTo>
                <a:moveTo>
                  <a:pt x="1507" y="11671"/>
                </a:moveTo>
                <a:lnTo>
                  <a:pt x="6028" y="11671"/>
                </a:lnTo>
                <a:moveTo>
                  <a:pt x="21600" y="21252"/>
                </a:moveTo>
                <a:lnTo>
                  <a:pt x="21600" y="6968"/>
                </a:lnTo>
                <a:cubicBezTo>
                  <a:pt x="21600" y="6775"/>
                  <a:pt x="21488" y="6619"/>
                  <a:pt x="21349" y="6619"/>
                </a:cubicBezTo>
                <a:lnTo>
                  <a:pt x="14316" y="6619"/>
                </a:lnTo>
                <a:cubicBezTo>
                  <a:pt x="14178" y="6619"/>
                  <a:pt x="14065" y="6775"/>
                  <a:pt x="14065" y="6968"/>
                </a:cubicBezTo>
                <a:lnTo>
                  <a:pt x="14065" y="21252"/>
                </a:lnTo>
                <a:cubicBezTo>
                  <a:pt x="14065" y="21444"/>
                  <a:pt x="14178" y="21600"/>
                  <a:pt x="14316" y="21600"/>
                </a:cubicBezTo>
                <a:lnTo>
                  <a:pt x="21349" y="21600"/>
                </a:lnTo>
                <a:cubicBezTo>
                  <a:pt x="21488" y="21600"/>
                  <a:pt x="21600" y="21444"/>
                  <a:pt x="21600" y="21252"/>
                </a:cubicBezTo>
                <a:close/>
                <a:moveTo>
                  <a:pt x="18586" y="20032"/>
                </a:moveTo>
                <a:lnTo>
                  <a:pt x="17079" y="20032"/>
                </a:lnTo>
                <a:moveTo>
                  <a:pt x="15572" y="18465"/>
                </a:moveTo>
                <a:lnTo>
                  <a:pt x="21571" y="18465"/>
                </a:ln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4148" name="Google Shape;4148;p172"/>
          <p:cNvGrpSpPr/>
          <p:nvPr/>
        </p:nvGrpSpPr>
        <p:grpSpPr>
          <a:xfrm>
            <a:off x="6845889" y="4864102"/>
            <a:ext cx="704851" cy="704851"/>
            <a:chOff x="-1" y="-1"/>
            <a:chExt cx="704851" cy="704851"/>
          </a:xfrm>
        </p:grpSpPr>
        <p:sp>
          <p:nvSpPr>
            <p:cNvPr id="4149" name="Google Shape;4149;p172"/>
            <p:cNvSpPr/>
            <p:nvPr/>
          </p:nvSpPr>
          <p:spPr>
            <a:xfrm>
              <a:off x="-1" y="-1"/>
              <a:ext cx="342900" cy="342900"/>
            </a:xfrm>
            <a:prstGeom prst="ellipse">
              <a:avLst/>
            </a:pr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Exo 2"/>
                <a:buNone/>
              </a:pPr>
              <a:endParaRPr sz="1400" b="0" i="0" u="none" strike="noStrike" cap="none" dirty="0">
                <a:solidFill>
                  <a:srgbClr val="FFFFFF"/>
                </a:solidFill>
                <a:latin typeface="Exo 2"/>
                <a:ea typeface="Exo 2"/>
                <a:cs typeface="Exo 2"/>
                <a:sym typeface="Exo 2"/>
              </a:endParaRPr>
            </a:p>
          </p:txBody>
        </p:sp>
        <p:sp>
          <p:nvSpPr>
            <p:cNvPr id="4150" name="Google Shape;4150;p172"/>
            <p:cNvSpPr/>
            <p:nvPr/>
          </p:nvSpPr>
          <p:spPr>
            <a:xfrm>
              <a:off x="438150" y="76184"/>
              <a:ext cx="190512" cy="228636"/>
            </a:xfrm>
            <a:custGeom>
              <a:avLst/>
              <a:gdLst/>
              <a:ahLst/>
              <a:cxnLst/>
              <a:rect l="l" t="t" r="r" b="b"/>
              <a:pathLst>
                <a:path w="21600" h="21600" extrusionOk="0">
                  <a:moveTo>
                    <a:pt x="0" y="21600"/>
                  </a:moveTo>
                  <a:lnTo>
                    <a:pt x="0" y="15750"/>
                  </a:lnTo>
                  <a:cubicBezTo>
                    <a:pt x="17" y="14677"/>
                    <a:pt x="907" y="13750"/>
                    <a:pt x="2160" y="13501"/>
                  </a:cubicBezTo>
                  <a:lnTo>
                    <a:pt x="8100" y="13051"/>
                  </a:lnTo>
                  <a:lnTo>
                    <a:pt x="8100" y="10801"/>
                  </a:lnTo>
                  <a:cubicBezTo>
                    <a:pt x="6647" y="9928"/>
                    <a:pt x="5400" y="8925"/>
                    <a:pt x="5400" y="7201"/>
                  </a:cubicBezTo>
                  <a:lnTo>
                    <a:pt x="5400" y="4502"/>
                  </a:lnTo>
                  <a:cubicBezTo>
                    <a:pt x="5324" y="2079"/>
                    <a:pt x="7620" y="65"/>
                    <a:pt x="10526" y="2"/>
                  </a:cubicBezTo>
                  <a:cubicBezTo>
                    <a:pt x="10618" y="0"/>
                    <a:pt x="10709" y="0"/>
                    <a:pt x="10800" y="2"/>
                  </a:cubicBezTo>
                  <a:cubicBezTo>
                    <a:pt x="13732" y="2"/>
                    <a:pt x="16200" y="2081"/>
                    <a:pt x="16200" y="4790"/>
                  </a:cubicBezTo>
                  <a:lnTo>
                    <a:pt x="16200" y="7201"/>
                  </a:lnTo>
                  <a:cubicBezTo>
                    <a:pt x="16200" y="8920"/>
                    <a:pt x="14947" y="9901"/>
                    <a:pt x="13500" y="10801"/>
                  </a:cubicBezTo>
                  <a:lnTo>
                    <a:pt x="13500" y="13051"/>
                  </a:lnTo>
                  <a:lnTo>
                    <a:pt x="19440" y="13501"/>
                  </a:lnTo>
                  <a:cubicBezTo>
                    <a:pt x="20693" y="13750"/>
                    <a:pt x="21583" y="14677"/>
                    <a:pt x="21600" y="15750"/>
                  </a:cubicBezTo>
                  <a:lnTo>
                    <a:pt x="21600" y="21600"/>
                  </a:lnTo>
                  <a:close/>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Exo 2"/>
                <a:buNone/>
              </a:pPr>
              <a:endParaRPr sz="1400" b="0" i="0" u="none" strike="noStrike" cap="none" dirty="0">
                <a:solidFill>
                  <a:srgbClr val="FFFFFF"/>
                </a:solidFill>
                <a:latin typeface="Exo 2"/>
                <a:ea typeface="Exo 2"/>
                <a:cs typeface="Exo 2"/>
                <a:sym typeface="Exo 2"/>
              </a:endParaRPr>
            </a:p>
          </p:txBody>
        </p:sp>
        <p:sp>
          <p:nvSpPr>
            <p:cNvPr id="4151" name="Google Shape;4151;p172"/>
            <p:cNvSpPr/>
            <p:nvPr/>
          </p:nvSpPr>
          <p:spPr>
            <a:xfrm>
              <a:off x="76199" y="438134"/>
              <a:ext cx="190512" cy="228636"/>
            </a:xfrm>
            <a:custGeom>
              <a:avLst/>
              <a:gdLst/>
              <a:ahLst/>
              <a:cxnLst/>
              <a:rect l="l" t="t" r="r" b="b"/>
              <a:pathLst>
                <a:path w="21600" h="21600" extrusionOk="0">
                  <a:moveTo>
                    <a:pt x="0" y="21600"/>
                  </a:moveTo>
                  <a:lnTo>
                    <a:pt x="0" y="15750"/>
                  </a:lnTo>
                  <a:cubicBezTo>
                    <a:pt x="17" y="14677"/>
                    <a:pt x="907" y="13750"/>
                    <a:pt x="2160" y="13501"/>
                  </a:cubicBezTo>
                  <a:lnTo>
                    <a:pt x="8100" y="13051"/>
                  </a:lnTo>
                  <a:lnTo>
                    <a:pt x="8100" y="10801"/>
                  </a:lnTo>
                  <a:cubicBezTo>
                    <a:pt x="6647" y="9928"/>
                    <a:pt x="5400" y="8925"/>
                    <a:pt x="5400" y="7201"/>
                  </a:cubicBezTo>
                  <a:lnTo>
                    <a:pt x="5400" y="4502"/>
                  </a:lnTo>
                  <a:cubicBezTo>
                    <a:pt x="5324" y="2079"/>
                    <a:pt x="7620" y="65"/>
                    <a:pt x="10526" y="2"/>
                  </a:cubicBezTo>
                  <a:cubicBezTo>
                    <a:pt x="10618" y="0"/>
                    <a:pt x="10709" y="0"/>
                    <a:pt x="10800" y="2"/>
                  </a:cubicBezTo>
                  <a:cubicBezTo>
                    <a:pt x="13732" y="2"/>
                    <a:pt x="16200" y="2081"/>
                    <a:pt x="16200" y="4790"/>
                  </a:cubicBezTo>
                  <a:lnTo>
                    <a:pt x="16200" y="7201"/>
                  </a:lnTo>
                  <a:cubicBezTo>
                    <a:pt x="16200" y="8920"/>
                    <a:pt x="14947" y="9924"/>
                    <a:pt x="13500" y="10801"/>
                  </a:cubicBezTo>
                  <a:lnTo>
                    <a:pt x="13500" y="13051"/>
                  </a:lnTo>
                  <a:lnTo>
                    <a:pt x="19440" y="13501"/>
                  </a:lnTo>
                  <a:cubicBezTo>
                    <a:pt x="20693" y="13750"/>
                    <a:pt x="21583" y="14677"/>
                    <a:pt x="21600" y="15750"/>
                  </a:cubicBezTo>
                  <a:lnTo>
                    <a:pt x="21600" y="21600"/>
                  </a:lnTo>
                  <a:close/>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Exo 2"/>
                <a:buNone/>
              </a:pPr>
              <a:endParaRPr sz="1400" b="0" i="0" u="none" strike="noStrike" cap="none" dirty="0">
                <a:solidFill>
                  <a:srgbClr val="FFFFFF"/>
                </a:solidFill>
                <a:latin typeface="Exo 2"/>
                <a:ea typeface="Exo 2"/>
                <a:cs typeface="Exo 2"/>
                <a:sym typeface="Exo 2"/>
              </a:endParaRPr>
            </a:p>
          </p:txBody>
        </p:sp>
        <p:sp>
          <p:nvSpPr>
            <p:cNvPr id="4152" name="Google Shape;4152;p172"/>
            <p:cNvSpPr/>
            <p:nvPr/>
          </p:nvSpPr>
          <p:spPr>
            <a:xfrm>
              <a:off x="361950" y="361950"/>
              <a:ext cx="342900" cy="342900"/>
            </a:xfrm>
            <a:prstGeom prst="ellipse">
              <a:avLst/>
            </a:pr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Exo 2"/>
                <a:buNone/>
              </a:pPr>
              <a:endParaRPr sz="1400" b="0" i="0" u="none" strike="noStrike" cap="none" dirty="0">
                <a:solidFill>
                  <a:srgbClr val="FFFFFF"/>
                </a:solidFill>
                <a:latin typeface="Exo 2"/>
                <a:ea typeface="Exo 2"/>
                <a:cs typeface="Exo 2"/>
                <a:sym typeface="Exo 2"/>
              </a:endParaRPr>
            </a:p>
          </p:txBody>
        </p:sp>
        <p:sp>
          <p:nvSpPr>
            <p:cNvPr id="4153" name="Google Shape;4153;p172"/>
            <p:cNvSpPr/>
            <p:nvPr/>
          </p:nvSpPr>
          <p:spPr>
            <a:xfrm>
              <a:off x="76199" y="76184"/>
              <a:ext cx="190512" cy="228636"/>
            </a:xfrm>
            <a:custGeom>
              <a:avLst/>
              <a:gdLst/>
              <a:ahLst/>
              <a:cxnLst/>
              <a:rect l="l" t="t" r="r" b="b"/>
              <a:pathLst>
                <a:path w="21600" h="21600" extrusionOk="0">
                  <a:moveTo>
                    <a:pt x="0" y="21600"/>
                  </a:moveTo>
                  <a:lnTo>
                    <a:pt x="0" y="15750"/>
                  </a:lnTo>
                  <a:cubicBezTo>
                    <a:pt x="17" y="14677"/>
                    <a:pt x="907" y="13750"/>
                    <a:pt x="2160" y="13501"/>
                  </a:cubicBezTo>
                  <a:lnTo>
                    <a:pt x="8100" y="13051"/>
                  </a:lnTo>
                  <a:lnTo>
                    <a:pt x="8100" y="10801"/>
                  </a:lnTo>
                  <a:cubicBezTo>
                    <a:pt x="6647" y="9928"/>
                    <a:pt x="5400" y="8925"/>
                    <a:pt x="5400" y="7201"/>
                  </a:cubicBezTo>
                  <a:lnTo>
                    <a:pt x="5400" y="4502"/>
                  </a:lnTo>
                  <a:cubicBezTo>
                    <a:pt x="5324" y="2079"/>
                    <a:pt x="7620" y="65"/>
                    <a:pt x="10526" y="2"/>
                  </a:cubicBezTo>
                  <a:cubicBezTo>
                    <a:pt x="10618" y="0"/>
                    <a:pt x="10709" y="0"/>
                    <a:pt x="10800" y="2"/>
                  </a:cubicBezTo>
                  <a:cubicBezTo>
                    <a:pt x="13732" y="2"/>
                    <a:pt x="16200" y="2081"/>
                    <a:pt x="16200" y="4790"/>
                  </a:cubicBezTo>
                  <a:lnTo>
                    <a:pt x="16200" y="7201"/>
                  </a:lnTo>
                  <a:cubicBezTo>
                    <a:pt x="16200" y="8920"/>
                    <a:pt x="14947" y="9901"/>
                    <a:pt x="13500" y="10801"/>
                  </a:cubicBezTo>
                  <a:lnTo>
                    <a:pt x="13500" y="13051"/>
                  </a:lnTo>
                  <a:lnTo>
                    <a:pt x="19440" y="13501"/>
                  </a:lnTo>
                  <a:cubicBezTo>
                    <a:pt x="20693" y="13750"/>
                    <a:pt x="21583" y="14677"/>
                    <a:pt x="21600" y="15750"/>
                  </a:cubicBezTo>
                  <a:lnTo>
                    <a:pt x="21600" y="21600"/>
                  </a:ln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Exo 2"/>
                <a:buNone/>
              </a:pPr>
              <a:endParaRPr sz="1400" b="0" i="0" u="none" strike="noStrike" cap="none" dirty="0">
                <a:solidFill>
                  <a:srgbClr val="FFFFFF"/>
                </a:solidFill>
                <a:latin typeface="Exo 2"/>
                <a:ea typeface="Exo 2"/>
                <a:cs typeface="Exo 2"/>
                <a:sym typeface="Exo 2"/>
              </a:endParaRPr>
            </a:p>
          </p:txBody>
        </p:sp>
        <p:sp>
          <p:nvSpPr>
            <p:cNvPr id="4154" name="Google Shape;4154;p172"/>
            <p:cNvSpPr/>
            <p:nvPr/>
          </p:nvSpPr>
          <p:spPr>
            <a:xfrm>
              <a:off x="438150" y="438134"/>
              <a:ext cx="190512" cy="228636"/>
            </a:xfrm>
            <a:custGeom>
              <a:avLst/>
              <a:gdLst/>
              <a:ahLst/>
              <a:cxnLst/>
              <a:rect l="l" t="t" r="r" b="b"/>
              <a:pathLst>
                <a:path w="21600" h="21600" extrusionOk="0">
                  <a:moveTo>
                    <a:pt x="0" y="21600"/>
                  </a:moveTo>
                  <a:lnTo>
                    <a:pt x="0" y="15750"/>
                  </a:lnTo>
                  <a:cubicBezTo>
                    <a:pt x="17" y="14677"/>
                    <a:pt x="907" y="13750"/>
                    <a:pt x="2160" y="13501"/>
                  </a:cubicBezTo>
                  <a:lnTo>
                    <a:pt x="8100" y="13051"/>
                  </a:lnTo>
                  <a:lnTo>
                    <a:pt x="8100" y="10801"/>
                  </a:lnTo>
                  <a:cubicBezTo>
                    <a:pt x="6647" y="9928"/>
                    <a:pt x="5400" y="8925"/>
                    <a:pt x="5400" y="7201"/>
                  </a:cubicBezTo>
                  <a:lnTo>
                    <a:pt x="5400" y="4502"/>
                  </a:lnTo>
                  <a:cubicBezTo>
                    <a:pt x="5324" y="2079"/>
                    <a:pt x="7620" y="65"/>
                    <a:pt x="10526" y="2"/>
                  </a:cubicBezTo>
                  <a:cubicBezTo>
                    <a:pt x="10618" y="0"/>
                    <a:pt x="10709" y="0"/>
                    <a:pt x="10800" y="2"/>
                  </a:cubicBezTo>
                  <a:cubicBezTo>
                    <a:pt x="13732" y="2"/>
                    <a:pt x="16200" y="2081"/>
                    <a:pt x="16200" y="4790"/>
                  </a:cubicBezTo>
                  <a:lnTo>
                    <a:pt x="16200" y="7201"/>
                  </a:lnTo>
                  <a:cubicBezTo>
                    <a:pt x="16200" y="8920"/>
                    <a:pt x="14947" y="9924"/>
                    <a:pt x="13500" y="10801"/>
                  </a:cubicBezTo>
                  <a:lnTo>
                    <a:pt x="13500" y="13051"/>
                  </a:lnTo>
                  <a:lnTo>
                    <a:pt x="19440" y="13501"/>
                  </a:lnTo>
                  <a:cubicBezTo>
                    <a:pt x="20693" y="13750"/>
                    <a:pt x="21583" y="14677"/>
                    <a:pt x="21600" y="15750"/>
                  </a:cubicBezTo>
                  <a:lnTo>
                    <a:pt x="21600" y="21600"/>
                  </a:lnTo>
                </a:path>
              </a:pathLst>
            </a:custGeom>
            <a:noFill/>
            <a:ln w="19050"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400"/>
                <a:buFont typeface="Exo 2"/>
                <a:buNone/>
              </a:pPr>
              <a:endParaRPr sz="1400" b="0" i="0" u="none" strike="noStrike" cap="none" dirty="0">
                <a:solidFill>
                  <a:srgbClr val="FFFFFF"/>
                </a:solidFill>
                <a:latin typeface="Exo 2"/>
                <a:ea typeface="Exo 2"/>
                <a:cs typeface="Exo 2"/>
                <a:sym typeface="Exo 2"/>
              </a:endParaRPr>
            </a:p>
          </p:txBody>
        </p:sp>
      </p:grpSp>
      <p:sp>
        <p:nvSpPr>
          <p:cNvPr id="38" name="Google Shape;4036;p171">
            <a:extLst>
              <a:ext uri="{FF2B5EF4-FFF2-40B4-BE49-F238E27FC236}">
                <a16:creationId xmlns:a16="http://schemas.microsoft.com/office/drawing/2014/main" id="{246AF697-B89C-2140-8A05-FB0D913FC756}"/>
              </a:ext>
            </a:extLst>
          </p:cNvPr>
          <p:cNvSpPr txBox="1">
            <a:spLocks noGrp="1"/>
          </p:cNvSpPr>
          <p:nvPr>
            <p:ph type="title"/>
          </p:nvPr>
        </p:nvSpPr>
        <p:spPr>
          <a:xfrm>
            <a:off x="443900" y="29079"/>
            <a:ext cx="10756800" cy="10611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3865"/>
              </a:buClr>
              <a:buSzPct val="99971"/>
              <a:buFont typeface="Exo 2"/>
              <a:buNone/>
            </a:pPr>
            <a:r>
              <a:rPr lang="en-US" sz="3491" dirty="0"/>
              <a:t>End-to-End Connectivity for an Open Ecosystem</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58"/>
        <p:cNvGrpSpPr/>
        <p:nvPr/>
      </p:nvGrpSpPr>
      <p:grpSpPr>
        <a:xfrm>
          <a:off x="0" y="0"/>
          <a:ext cx="0" cy="0"/>
          <a:chOff x="0" y="0"/>
          <a:chExt cx="0" cy="0"/>
        </a:xfrm>
      </p:grpSpPr>
      <p:sp>
        <p:nvSpPr>
          <p:cNvPr id="37" name="Google Shape;4123;p172">
            <a:extLst>
              <a:ext uri="{FF2B5EF4-FFF2-40B4-BE49-F238E27FC236}">
                <a16:creationId xmlns:a16="http://schemas.microsoft.com/office/drawing/2014/main" id="{FB6EC834-78E2-AD44-BFAA-FC88D1806DA5}"/>
              </a:ext>
            </a:extLst>
          </p:cNvPr>
          <p:cNvSpPr/>
          <p:nvPr/>
        </p:nvSpPr>
        <p:spPr>
          <a:xfrm rot="16200000">
            <a:off x="6319600" y="441159"/>
            <a:ext cx="4981772" cy="6763028"/>
          </a:xfrm>
          <a:prstGeom prst="round2SameRect">
            <a:avLst>
              <a:gd name="adj1" fmla="val 0"/>
              <a:gd name="adj2" fmla="val 0"/>
            </a:avLst>
          </a:prstGeom>
          <a:solidFill>
            <a:schemeClr val="tx2">
              <a:lumMod val="20000"/>
              <a:lumOff val="80000"/>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500"/>
              <a:buFont typeface="Exo 2"/>
              <a:buNone/>
            </a:pPr>
            <a:endParaRPr sz="2500" b="0" i="0" u="none" strike="noStrike" cap="none" dirty="0">
              <a:solidFill>
                <a:srgbClr val="FFFFFF"/>
              </a:solidFill>
              <a:latin typeface="Exo 2"/>
              <a:ea typeface="Exo 2"/>
              <a:cs typeface="Exo 2"/>
              <a:sym typeface="Exo 2"/>
            </a:endParaRPr>
          </a:p>
        </p:txBody>
      </p:sp>
      <p:sp>
        <p:nvSpPr>
          <p:cNvPr id="4181" name="Google Shape;4181;p173"/>
          <p:cNvSpPr txBox="1"/>
          <p:nvPr/>
        </p:nvSpPr>
        <p:spPr>
          <a:xfrm>
            <a:off x="8016675" y="3530162"/>
            <a:ext cx="16932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dirty="0">
                <a:solidFill>
                  <a:schemeClr val="bg2"/>
                </a:solidFill>
                <a:latin typeface="Exo 2"/>
                <a:ea typeface="Exo 2"/>
                <a:cs typeface="Exo 2"/>
                <a:sym typeface="Exo 2"/>
              </a:rPr>
              <a:t>Total three-year, risk adjusted benefits:</a:t>
            </a:r>
            <a:r>
              <a:rPr lang="en-US" b="1" dirty="0">
                <a:solidFill>
                  <a:schemeClr val="bg2"/>
                </a:solidFill>
                <a:latin typeface="Exo 2"/>
                <a:ea typeface="Exo 2"/>
                <a:cs typeface="Exo 2"/>
                <a:sym typeface="Exo 2"/>
              </a:rPr>
              <a:t> $4.8M</a:t>
            </a:r>
            <a:endParaRPr b="1" dirty="0">
              <a:solidFill>
                <a:schemeClr val="bg2"/>
              </a:solidFill>
              <a:latin typeface="Exo 2"/>
              <a:ea typeface="Exo 2"/>
              <a:cs typeface="Exo 2"/>
              <a:sym typeface="Exo 2"/>
            </a:endParaRPr>
          </a:p>
        </p:txBody>
      </p:sp>
      <p:sp>
        <p:nvSpPr>
          <p:cNvPr id="4182" name="Google Shape;4182;p173"/>
          <p:cNvSpPr txBox="1"/>
          <p:nvPr/>
        </p:nvSpPr>
        <p:spPr>
          <a:xfrm>
            <a:off x="596886" y="4690712"/>
            <a:ext cx="4064000" cy="800189"/>
          </a:xfrm>
          <a:prstGeom prst="rect">
            <a:avLst/>
          </a:prstGeom>
          <a:noFill/>
          <a:ln>
            <a:noFill/>
          </a:ln>
        </p:spPr>
        <p:txBody>
          <a:bodyPr spcFirstLastPara="1" wrap="square" lIns="91425" tIns="91425" rIns="91425" bIns="91425" anchor="t" anchorCtr="0">
            <a:spAutoFit/>
          </a:bodyPr>
          <a:lstStyle/>
          <a:p>
            <a:pPr lvl="2"/>
            <a:r>
              <a:rPr lang="en-US" sz="1000" i="1" dirty="0">
                <a:solidFill>
                  <a:schemeClr val="bg2"/>
                </a:solidFill>
                <a:latin typeface="Exo 2"/>
                <a:ea typeface="Exo 2"/>
                <a:cs typeface="Exo 2"/>
                <a:sym typeface="Exo 2"/>
              </a:rPr>
              <a:t>* 343% ROI is based on over three years with payback within only six  months of initial investment.</a:t>
            </a:r>
            <a:br>
              <a:rPr lang="en-US" sz="1000" i="1" dirty="0">
                <a:solidFill>
                  <a:schemeClr val="bg2"/>
                </a:solidFill>
                <a:latin typeface="Exo 2"/>
                <a:ea typeface="Exo 2"/>
                <a:cs typeface="Exo 2"/>
                <a:sym typeface="Exo 2"/>
              </a:rPr>
            </a:br>
            <a:r>
              <a:rPr lang="en-US" sz="1000" i="1" dirty="0">
                <a:solidFill>
                  <a:schemeClr val="bg2"/>
                </a:solidFill>
                <a:latin typeface="Exo 2"/>
                <a:ea typeface="Exo 2"/>
                <a:cs typeface="Exo 2"/>
                <a:sym typeface="Exo 2"/>
              </a:rPr>
              <a:t>*Based on a composite organization with an annual overall marketing budget of $125 million growing 5% annually.</a:t>
            </a:r>
          </a:p>
        </p:txBody>
      </p:sp>
      <p:grpSp>
        <p:nvGrpSpPr>
          <p:cNvPr id="4" name="Group 3">
            <a:extLst>
              <a:ext uri="{FF2B5EF4-FFF2-40B4-BE49-F238E27FC236}">
                <a16:creationId xmlns:a16="http://schemas.microsoft.com/office/drawing/2014/main" id="{619A4B7E-6C96-FD44-A5AD-154C95AC69BB}"/>
              </a:ext>
            </a:extLst>
          </p:cNvPr>
          <p:cNvGrpSpPr/>
          <p:nvPr/>
        </p:nvGrpSpPr>
        <p:grpSpPr>
          <a:xfrm>
            <a:off x="431407" y="2381437"/>
            <a:ext cx="5062491" cy="1814134"/>
            <a:chOff x="406036" y="2100404"/>
            <a:chExt cx="5062491" cy="1814134"/>
          </a:xfrm>
        </p:grpSpPr>
        <p:sp>
          <p:nvSpPr>
            <p:cNvPr id="4162" name="Google Shape;4162;p173"/>
            <p:cNvSpPr txBox="1"/>
            <p:nvPr/>
          </p:nvSpPr>
          <p:spPr>
            <a:xfrm>
              <a:off x="406036" y="2100404"/>
              <a:ext cx="706800"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0" dirty="0">
                  <a:solidFill>
                    <a:schemeClr val="bg2">
                      <a:lumMod val="10000"/>
                      <a:lumOff val="90000"/>
                    </a:schemeClr>
                  </a:solidFill>
                  <a:latin typeface="Exo 2 Light" pitchFamily="2" charset="77"/>
                </a:rPr>
                <a:t>“</a:t>
              </a:r>
              <a:endParaRPr sz="9000" dirty="0">
                <a:solidFill>
                  <a:schemeClr val="bg2">
                    <a:lumMod val="10000"/>
                    <a:lumOff val="90000"/>
                  </a:schemeClr>
                </a:solidFill>
                <a:latin typeface="Exo 2 Light" pitchFamily="2" charset="77"/>
              </a:endParaRPr>
            </a:p>
          </p:txBody>
        </p:sp>
        <p:sp>
          <p:nvSpPr>
            <p:cNvPr id="2" name="TextBox 1">
              <a:extLst>
                <a:ext uri="{FF2B5EF4-FFF2-40B4-BE49-F238E27FC236}">
                  <a16:creationId xmlns:a16="http://schemas.microsoft.com/office/drawing/2014/main" id="{93694F06-42C9-F049-A431-DAE73D1C503A}"/>
                </a:ext>
              </a:extLst>
            </p:cNvPr>
            <p:cNvSpPr txBox="1"/>
            <p:nvPr/>
          </p:nvSpPr>
          <p:spPr>
            <a:xfrm>
              <a:off x="809703" y="2332573"/>
              <a:ext cx="4658824" cy="1515351"/>
            </a:xfrm>
            <a:prstGeom prst="rect">
              <a:avLst/>
            </a:prstGeom>
            <a:noFill/>
          </p:spPr>
          <p:txBody>
            <a:bodyPr wrap="square" rtlCol="0">
              <a:spAutoFit/>
            </a:bodyPr>
            <a:lstStyle/>
            <a:p>
              <a:pPr lvl="0">
                <a:lnSpc>
                  <a:spcPct val="114000"/>
                </a:lnSpc>
                <a:buClr>
                  <a:srgbClr val="666666"/>
                </a:buClr>
                <a:buSzPts val="2400"/>
              </a:pPr>
              <a:r>
                <a:rPr lang="en-US" sz="2800" dirty="0">
                  <a:solidFill>
                    <a:schemeClr val="bg2"/>
                  </a:solidFill>
                  <a:latin typeface="Exo 2" pitchFamily="2" charset="77"/>
                </a:rPr>
                <a:t>Advertisers who use LiveRamp ATS* can</a:t>
              </a:r>
              <a:br>
                <a:rPr lang="en-US" sz="2800" dirty="0">
                  <a:solidFill>
                    <a:schemeClr val="bg2"/>
                  </a:solidFill>
                  <a:latin typeface="Exo 2" pitchFamily="2" charset="77"/>
                </a:rPr>
              </a:br>
              <a:r>
                <a:rPr lang="en-US" sz="2800" dirty="0">
                  <a:solidFill>
                    <a:schemeClr val="bg2"/>
                  </a:solidFill>
                  <a:latin typeface="Exo 2" pitchFamily="2" charset="77"/>
                </a:rPr>
                <a:t>achieve</a:t>
              </a:r>
              <a:endParaRPr lang="en-US" sz="2800" dirty="0">
                <a:latin typeface="Exo 2" pitchFamily="2" charset="77"/>
                <a:ea typeface="Century Gothic"/>
                <a:cs typeface="Century Gothic"/>
                <a:sym typeface="Century Gothic"/>
              </a:endParaRPr>
            </a:p>
          </p:txBody>
        </p:sp>
        <p:sp>
          <p:nvSpPr>
            <p:cNvPr id="29" name="TextBox 28">
              <a:extLst>
                <a:ext uri="{FF2B5EF4-FFF2-40B4-BE49-F238E27FC236}">
                  <a16:creationId xmlns:a16="http://schemas.microsoft.com/office/drawing/2014/main" id="{94384165-D25C-1A40-AB12-8F270366FB2C}"/>
                </a:ext>
              </a:extLst>
            </p:cNvPr>
            <p:cNvSpPr txBox="1"/>
            <p:nvPr/>
          </p:nvSpPr>
          <p:spPr>
            <a:xfrm>
              <a:off x="2122768" y="3252434"/>
              <a:ext cx="3060835" cy="662104"/>
            </a:xfrm>
            <a:prstGeom prst="rect">
              <a:avLst/>
            </a:prstGeom>
            <a:noFill/>
          </p:spPr>
          <p:txBody>
            <a:bodyPr wrap="square" rtlCol="0">
              <a:spAutoFit/>
            </a:bodyPr>
            <a:lstStyle/>
            <a:p>
              <a:pPr>
                <a:lnSpc>
                  <a:spcPct val="115000"/>
                </a:lnSpc>
                <a:buClr>
                  <a:srgbClr val="666666"/>
                </a:buClr>
                <a:buSzPts val="2400"/>
              </a:pPr>
              <a:r>
                <a:rPr lang="en-US" sz="3600" b="1" dirty="0">
                  <a:solidFill>
                    <a:srgbClr val="F88D2B"/>
                  </a:solidFill>
                  <a:latin typeface="Exo 2" pitchFamily="2" charset="77"/>
                </a:rPr>
                <a:t>343% ROI</a:t>
              </a:r>
              <a:endParaRPr lang="en-US" sz="2400" dirty="0">
                <a:latin typeface="Exo 2" pitchFamily="2" charset="77"/>
                <a:ea typeface="Century Gothic"/>
                <a:cs typeface="Century Gothic"/>
                <a:sym typeface="Century Gothic"/>
              </a:endParaRPr>
            </a:p>
          </p:txBody>
        </p:sp>
      </p:grpSp>
      <p:sp>
        <p:nvSpPr>
          <p:cNvPr id="4163" name="Google Shape;4163;p173"/>
          <p:cNvSpPr txBox="1"/>
          <p:nvPr/>
        </p:nvSpPr>
        <p:spPr>
          <a:xfrm>
            <a:off x="4208741" y="3304682"/>
            <a:ext cx="706800"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0" dirty="0">
                <a:solidFill>
                  <a:schemeClr val="bg2">
                    <a:lumMod val="10000"/>
                    <a:lumOff val="90000"/>
                  </a:schemeClr>
                </a:solidFill>
                <a:latin typeface="Exo 2 Light" pitchFamily="2" charset="77"/>
              </a:rPr>
              <a:t>”</a:t>
            </a:r>
            <a:endParaRPr sz="9000" dirty="0">
              <a:solidFill>
                <a:schemeClr val="bg2">
                  <a:lumMod val="10000"/>
                  <a:lumOff val="90000"/>
                </a:schemeClr>
              </a:solidFill>
              <a:latin typeface="Exo 2 Light" pitchFamily="2" charset="77"/>
            </a:endParaRPr>
          </a:p>
        </p:txBody>
      </p:sp>
      <p:sp>
        <p:nvSpPr>
          <p:cNvPr id="42" name="Google Shape;4159;p173">
            <a:extLst>
              <a:ext uri="{FF2B5EF4-FFF2-40B4-BE49-F238E27FC236}">
                <a16:creationId xmlns:a16="http://schemas.microsoft.com/office/drawing/2014/main" id="{C5966694-8C20-C744-9575-88D5C1B6EEF5}"/>
              </a:ext>
            </a:extLst>
          </p:cNvPr>
          <p:cNvSpPr txBox="1">
            <a:spLocks noGrp="1"/>
          </p:cNvSpPr>
          <p:nvPr>
            <p:ph type="body" idx="1"/>
          </p:nvPr>
        </p:nvSpPr>
        <p:spPr>
          <a:xfrm>
            <a:off x="367699" y="842606"/>
            <a:ext cx="10186800" cy="425700"/>
          </a:xfrm>
          <a:prstGeom prst="rect">
            <a:avLst/>
          </a:prstGeom>
          <a:noFill/>
          <a:ln>
            <a:noFill/>
          </a:ln>
        </p:spPr>
        <p:txBody>
          <a:bodyPr spcFirstLastPara="1" wrap="square" lIns="0" tIns="0" rIns="0" bIns="0" anchor="t" anchorCtr="0">
            <a:normAutofit/>
          </a:bodyPr>
          <a:lstStyle/>
          <a:p>
            <a:pPr marL="203200" marR="0" lvl="0" indent="-76200" algn="l" rtl="0">
              <a:lnSpc>
                <a:spcPct val="100000"/>
              </a:lnSpc>
              <a:spcBef>
                <a:spcPts val="0"/>
              </a:spcBef>
              <a:spcAft>
                <a:spcPts val="0"/>
              </a:spcAft>
              <a:buClr>
                <a:srgbClr val="666666"/>
              </a:buClr>
              <a:buSzPts val="1800"/>
              <a:buFont typeface="Exo 2"/>
              <a:buNone/>
            </a:pPr>
            <a:r>
              <a:rPr lang="en-US" sz="1800" dirty="0">
                <a:solidFill>
                  <a:srgbClr val="E99344"/>
                </a:solidFill>
              </a:rPr>
              <a:t>2021 Forrester Consulting Total Economic Impact (TEI) Report  </a:t>
            </a:r>
            <a:endParaRPr dirty="0"/>
          </a:p>
        </p:txBody>
      </p:sp>
      <p:sp>
        <p:nvSpPr>
          <p:cNvPr id="43" name="Google Shape;4160;p173">
            <a:extLst>
              <a:ext uri="{FF2B5EF4-FFF2-40B4-BE49-F238E27FC236}">
                <a16:creationId xmlns:a16="http://schemas.microsoft.com/office/drawing/2014/main" id="{1E7E33C9-9588-584E-BE2C-0B0F671A3D67}"/>
              </a:ext>
            </a:extLst>
          </p:cNvPr>
          <p:cNvSpPr txBox="1">
            <a:spLocks noGrp="1"/>
          </p:cNvSpPr>
          <p:nvPr>
            <p:ph type="title"/>
          </p:nvPr>
        </p:nvSpPr>
        <p:spPr>
          <a:xfrm>
            <a:off x="443899" y="55265"/>
            <a:ext cx="10756800" cy="7179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FF"/>
              </a:buClr>
              <a:buSzPts val="3240"/>
              <a:buFont typeface="Exo 2"/>
              <a:buNone/>
            </a:pPr>
            <a:r>
              <a:rPr lang="en-US" sz="2820" dirty="0"/>
              <a:t>Independent Study Evaluates Quantifiable Benefits of ATS </a:t>
            </a:r>
            <a:endParaRPr sz="2820" dirty="0"/>
          </a:p>
        </p:txBody>
      </p:sp>
      <p:grpSp>
        <p:nvGrpSpPr>
          <p:cNvPr id="11" name="Group 10">
            <a:extLst>
              <a:ext uri="{FF2B5EF4-FFF2-40B4-BE49-F238E27FC236}">
                <a16:creationId xmlns:a16="http://schemas.microsoft.com/office/drawing/2014/main" id="{583CCF32-79DA-6742-84E6-1E2C1B86FAAF}"/>
              </a:ext>
            </a:extLst>
          </p:cNvPr>
          <p:cNvGrpSpPr/>
          <p:nvPr/>
        </p:nvGrpSpPr>
        <p:grpSpPr>
          <a:xfrm>
            <a:off x="5728201" y="4908724"/>
            <a:ext cx="1851299" cy="738631"/>
            <a:chOff x="6261322" y="5270263"/>
            <a:chExt cx="1851299" cy="738631"/>
          </a:xfrm>
        </p:grpSpPr>
        <p:sp>
          <p:nvSpPr>
            <p:cNvPr id="44" name="Google Shape;4123;p172">
              <a:extLst>
                <a:ext uri="{FF2B5EF4-FFF2-40B4-BE49-F238E27FC236}">
                  <a16:creationId xmlns:a16="http://schemas.microsoft.com/office/drawing/2014/main" id="{DF115552-B7A7-D949-AA90-A3BAB419CC34}"/>
                </a:ext>
              </a:extLst>
            </p:cNvPr>
            <p:cNvSpPr/>
            <p:nvPr/>
          </p:nvSpPr>
          <p:spPr>
            <a:xfrm rot="16200000">
              <a:off x="6817656" y="4713929"/>
              <a:ext cx="738631" cy="1851299"/>
            </a:xfrm>
            <a:prstGeom prst="roundRect">
              <a:avLst>
                <a:gd name="adj" fmla="val 9750"/>
              </a:avLst>
            </a:prstGeom>
            <a:solidFill>
              <a:schemeClr val="bg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500"/>
                <a:buFont typeface="Exo 2"/>
                <a:buNone/>
              </a:pPr>
              <a:endParaRPr sz="2500" b="0" i="0" u="none" strike="noStrike" cap="none" dirty="0">
                <a:solidFill>
                  <a:srgbClr val="FFFFFF"/>
                </a:solidFill>
                <a:latin typeface="Exo 2"/>
                <a:ea typeface="Exo 2"/>
                <a:cs typeface="Exo 2"/>
                <a:sym typeface="Exo 2"/>
              </a:endParaRPr>
            </a:p>
          </p:txBody>
        </p:sp>
        <p:sp>
          <p:nvSpPr>
            <p:cNvPr id="4173" name="Google Shape;4173;p173"/>
            <p:cNvSpPr txBox="1"/>
            <p:nvPr/>
          </p:nvSpPr>
          <p:spPr>
            <a:xfrm>
              <a:off x="6380501" y="5293345"/>
              <a:ext cx="1612940" cy="69246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dirty="0">
                  <a:solidFill>
                    <a:schemeClr val="bg2"/>
                  </a:solidFill>
                  <a:latin typeface="Exo 2"/>
                  <a:ea typeface="Exo 2"/>
                  <a:cs typeface="Exo 2"/>
                  <a:sym typeface="Exo 2"/>
                </a:rPr>
                <a:t>Incremental ROAS from people-based cookieless advertising</a:t>
              </a:r>
              <a:endParaRPr sz="1100" dirty="0">
                <a:solidFill>
                  <a:schemeClr val="bg2"/>
                </a:solidFill>
                <a:latin typeface="Exo 2"/>
                <a:ea typeface="Exo 2"/>
                <a:cs typeface="Exo 2"/>
                <a:sym typeface="Exo 2"/>
              </a:endParaRPr>
            </a:p>
          </p:txBody>
        </p:sp>
      </p:grpSp>
      <p:grpSp>
        <p:nvGrpSpPr>
          <p:cNvPr id="46" name="Group 45">
            <a:extLst>
              <a:ext uri="{FF2B5EF4-FFF2-40B4-BE49-F238E27FC236}">
                <a16:creationId xmlns:a16="http://schemas.microsoft.com/office/drawing/2014/main" id="{E853F064-9087-C548-B5A8-E41DCBAC7BF5}"/>
              </a:ext>
            </a:extLst>
          </p:cNvPr>
          <p:cNvGrpSpPr/>
          <p:nvPr/>
        </p:nvGrpSpPr>
        <p:grpSpPr>
          <a:xfrm>
            <a:off x="10410459" y="4513633"/>
            <a:ext cx="1647935" cy="523190"/>
            <a:chOff x="6344461" y="5265385"/>
            <a:chExt cx="1647935" cy="523190"/>
          </a:xfrm>
        </p:grpSpPr>
        <p:sp>
          <p:nvSpPr>
            <p:cNvPr id="47" name="Google Shape;4123;p172">
              <a:extLst>
                <a:ext uri="{FF2B5EF4-FFF2-40B4-BE49-F238E27FC236}">
                  <a16:creationId xmlns:a16="http://schemas.microsoft.com/office/drawing/2014/main" id="{0B6D4BF7-F2AE-4546-AF90-EAAE6E5A8C42}"/>
                </a:ext>
              </a:extLst>
            </p:cNvPr>
            <p:cNvSpPr/>
            <p:nvPr/>
          </p:nvSpPr>
          <p:spPr>
            <a:xfrm rot="16200000">
              <a:off x="6910718" y="4703013"/>
              <a:ext cx="515422" cy="1647935"/>
            </a:xfrm>
            <a:prstGeom prst="roundRect">
              <a:avLst>
                <a:gd name="adj" fmla="val 9750"/>
              </a:avLst>
            </a:prstGeom>
            <a:solidFill>
              <a:schemeClr val="bg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500"/>
                <a:buFont typeface="Exo 2"/>
                <a:buNone/>
              </a:pPr>
              <a:endParaRPr sz="2500" b="0" i="0" u="none" strike="noStrike" cap="none" dirty="0">
                <a:solidFill>
                  <a:srgbClr val="FFFFFF"/>
                </a:solidFill>
                <a:latin typeface="Exo 2"/>
                <a:ea typeface="Exo 2"/>
                <a:cs typeface="Exo 2"/>
                <a:sym typeface="Exo 2"/>
              </a:endParaRPr>
            </a:p>
          </p:txBody>
        </p:sp>
        <p:sp>
          <p:nvSpPr>
            <p:cNvPr id="48" name="Google Shape;4173;p173">
              <a:extLst>
                <a:ext uri="{FF2B5EF4-FFF2-40B4-BE49-F238E27FC236}">
                  <a16:creationId xmlns:a16="http://schemas.microsoft.com/office/drawing/2014/main" id="{3654C37A-A99A-4740-9A57-638A5B383E23}"/>
                </a:ext>
              </a:extLst>
            </p:cNvPr>
            <p:cNvSpPr txBox="1"/>
            <p:nvPr/>
          </p:nvSpPr>
          <p:spPr>
            <a:xfrm>
              <a:off x="6417554" y="5265385"/>
              <a:ext cx="1501751" cy="52319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dirty="0">
                  <a:solidFill>
                    <a:schemeClr val="bg2"/>
                  </a:solidFill>
                  <a:latin typeface="Exo 2"/>
                  <a:ea typeface="Exo 2"/>
                  <a:cs typeface="Exo 2"/>
                  <a:sym typeface="Exo 2"/>
                </a:rPr>
                <a:t>Increased marketing</a:t>
              </a:r>
              <a:br>
                <a:rPr lang="en-US" sz="1100" dirty="0">
                  <a:solidFill>
                    <a:schemeClr val="bg2"/>
                  </a:solidFill>
                  <a:latin typeface="Exo 2"/>
                  <a:ea typeface="Exo 2"/>
                  <a:cs typeface="Exo 2"/>
                  <a:sym typeface="Exo 2"/>
                </a:rPr>
              </a:br>
              <a:r>
                <a:rPr lang="en-US" sz="1100" dirty="0">
                  <a:solidFill>
                    <a:schemeClr val="bg2"/>
                  </a:solidFill>
                  <a:latin typeface="Exo 2"/>
                  <a:ea typeface="Exo 2"/>
                  <a:cs typeface="Exo 2"/>
                  <a:sym typeface="Exo 2"/>
                </a:rPr>
                <a:t>budget efficiency</a:t>
              </a:r>
              <a:endParaRPr sz="1100" dirty="0">
                <a:solidFill>
                  <a:schemeClr val="bg2"/>
                </a:solidFill>
                <a:latin typeface="Exo 2"/>
                <a:ea typeface="Exo 2"/>
                <a:cs typeface="Exo 2"/>
                <a:sym typeface="Exo 2"/>
              </a:endParaRPr>
            </a:p>
          </p:txBody>
        </p:sp>
      </p:grpSp>
      <p:grpSp>
        <p:nvGrpSpPr>
          <p:cNvPr id="49" name="Group 48">
            <a:extLst>
              <a:ext uri="{FF2B5EF4-FFF2-40B4-BE49-F238E27FC236}">
                <a16:creationId xmlns:a16="http://schemas.microsoft.com/office/drawing/2014/main" id="{09F0CB30-BAC1-4C4D-8749-CF782FDA8721}"/>
              </a:ext>
            </a:extLst>
          </p:cNvPr>
          <p:cNvGrpSpPr/>
          <p:nvPr/>
        </p:nvGrpSpPr>
        <p:grpSpPr>
          <a:xfrm>
            <a:off x="5693340" y="1738089"/>
            <a:ext cx="1851299" cy="738631"/>
            <a:chOff x="6261322" y="5270263"/>
            <a:chExt cx="1851299" cy="738631"/>
          </a:xfrm>
        </p:grpSpPr>
        <p:sp>
          <p:nvSpPr>
            <p:cNvPr id="50" name="Google Shape;4123;p172">
              <a:extLst>
                <a:ext uri="{FF2B5EF4-FFF2-40B4-BE49-F238E27FC236}">
                  <a16:creationId xmlns:a16="http://schemas.microsoft.com/office/drawing/2014/main" id="{BCED558E-D197-344D-B7C3-AC503AD6D002}"/>
                </a:ext>
              </a:extLst>
            </p:cNvPr>
            <p:cNvSpPr/>
            <p:nvPr/>
          </p:nvSpPr>
          <p:spPr>
            <a:xfrm rot="16200000">
              <a:off x="6817656" y="4713929"/>
              <a:ext cx="738631" cy="1851299"/>
            </a:xfrm>
            <a:prstGeom prst="roundRect">
              <a:avLst>
                <a:gd name="adj" fmla="val 9750"/>
              </a:avLst>
            </a:prstGeom>
            <a:solidFill>
              <a:schemeClr val="bg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500"/>
                <a:buFont typeface="Exo 2"/>
                <a:buNone/>
              </a:pPr>
              <a:endParaRPr sz="2500" b="0" i="0" u="none" strike="noStrike" cap="none" dirty="0">
                <a:solidFill>
                  <a:srgbClr val="FFFFFF"/>
                </a:solidFill>
                <a:latin typeface="Exo 2"/>
                <a:ea typeface="Exo 2"/>
                <a:cs typeface="Exo 2"/>
                <a:sym typeface="Exo 2"/>
              </a:endParaRPr>
            </a:p>
          </p:txBody>
        </p:sp>
        <p:sp>
          <p:nvSpPr>
            <p:cNvPr id="51" name="Google Shape;4173;p173">
              <a:extLst>
                <a:ext uri="{FF2B5EF4-FFF2-40B4-BE49-F238E27FC236}">
                  <a16:creationId xmlns:a16="http://schemas.microsoft.com/office/drawing/2014/main" id="{3B05D79C-2A2E-2249-8473-4F77D08A0B1F}"/>
                </a:ext>
              </a:extLst>
            </p:cNvPr>
            <p:cNvSpPr txBox="1"/>
            <p:nvPr/>
          </p:nvSpPr>
          <p:spPr>
            <a:xfrm>
              <a:off x="6380501" y="5293345"/>
              <a:ext cx="1612940" cy="692467"/>
            </a:xfrm>
            <a:prstGeom prst="rect">
              <a:avLst/>
            </a:prstGeom>
            <a:noFill/>
            <a:ln>
              <a:noFill/>
            </a:ln>
          </p:spPr>
          <p:txBody>
            <a:bodyPr spcFirstLastPara="1" wrap="square" lIns="91425" tIns="91425" rIns="91425" bIns="91425" anchor="t" anchorCtr="0">
              <a:spAutoFit/>
            </a:bodyPr>
            <a:lstStyle/>
            <a:p>
              <a:pPr lvl="0" algn="ctr"/>
              <a:r>
                <a:rPr lang="en-US" sz="1100" dirty="0">
                  <a:solidFill>
                    <a:schemeClr val="bg2"/>
                  </a:solidFill>
                  <a:latin typeface="Exo 2"/>
                  <a:ea typeface="Exo 2"/>
                  <a:cs typeface="Exo 2"/>
                  <a:sym typeface="Exo 2"/>
                </a:rPr>
                <a:t>Cost avoidance: </a:t>
              </a:r>
            </a:p>
            <a:p>
              <a:pPr lvl="0" algn="ctr"/>
              <a:r>
                <a:rPr lang="en-US" sz="1100" dirty="0">
                  <a:solidFill>
                    <a:schemeClr val="bg2"/>
                  </a:solidFill>
                  <a:latin typeface="Exo 2"/>
                  <a:ea typeface="Exo 2"/>
                  <a:cs typeface="Exo 2"/>
                  <a:sym typeface="Exo 2"/>
                </a:rPr>
                <a:t>less third-party data </a:t>
              </a:r>
            </a:p>
            <a:p>
              <a:pPr lvl="0" algn="ctr"/>
              <a:r>
                <a:rPr lang="en-US" sz="1100" dirty="0">
                  <a:solidFill>
                    <a:schemeClr val="bg2"/>
                  </a:solidFill>
                  <a:latin typeface="Exo 2"/>
                  <a:ea typeface="Exo 2"/>
                  <a:cs typeface="Exo 2"/>
                  <a:sym typeface="Exo 2"/>
                </a:rPr>
                <a:t>for targeting</a:t>
              </a:r>
            </a:p>
          </p:txBody>
        </p:sp>
      </p:grpSp>
      <p:grpSp>
        <p:nvGrpSpPr>
          <p:cNvPr id="61" name="Group 60">
            <a:extLst>
              <a:ext uri="{FF2B5EF4-FFF2-40B4-BE49-F238E27FC236}">
                <a16:creationId xmlns:a16="http://schemas.microsoft.com/office/drawing/2014/main" id="{7D8852DC-257E-914C-B2D6-A9BE4ADD46E7}"/>
              </a:ext>
            </a:extLst>
          </p:cNvPr>
          <p:cNvGrpSpPr/>
          <p:nvPr/>
        </p:nvGrpSpPr>
        <p:grpSpPr>
          <a:xfrm>
            <a:off x="8837149" y="1559679"/>
            <a:ext cx="2122588" cy="546272"/>
            <a:chOff x="6261322" y="5270262"/>
            <a:chExt cx="2122588" cy="546272"/>
          </a:xfrm>
        </p:grpSpPr>
        <p:sp>
          <p:nvSpPr>
            <p:cNvPr id="62" name="Google Shape;4123;p172">
              <a:extLst>
                <a:ext uri="{FF2B5EF4-FFF2-40B4-BE49-F238E27FC236}">
                  <a16:creationId xmlns:a16="http://schemas.microsoft.com/office/drawing/2014/main" id="{3305D10B-DAF2-B748-BD90-D3EBA0E61238}"/>
                </a:ext>
              </a:extLst>
            </p:cNvPr>
            <p:cNvSpPr/>
            <p:nvPr/>
          </p:nvSpPr>
          <p:spPr>
            <a:xfrm rot="16200000">
              <a:off x="7049480" y="4482104"/>
              <a:ext cx="546272" cy="2122588"/>
            </a:xfrm>
            <a:prstGeom prst="roundRect">
              <a:avLst>
                <a:gd name="adj" fmla="val 9750"/>
              </a:avLst>
            </a:prstGeom>
            <a:solidFill>
              <a:schemeClr val="bg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500"/>
                <a:buFont typeface="Exo 2"/>
                <a:buNone/>
              </a:pPr>
              <a:endParaRPr sz="2500" b="0" i="0" u="none" strike="noStrike" cap="none" dirty="0">
                <a:solidFill>
                  <a:srgbClr val="FFFFFF"/>
                </a:solidFill>
                <a:latin typeface="Exo 2"/>
                <a:ea typeface="Exo 2"/>
                <a:cs typeface="Exo 2"/>
                <a:sym typeface="Exo 2"/>
              </a:endParaRPr>
            </a:p>
          </p:txBody>
        </p:sp>
        <p:sp>
          <p:nvSpPr>
            <p:cNvPr id="63" name="Google Shape;4173;p173">
              <a:extLst>
                <a:ext uri="{FF2B5EF4-FFF2-40B4-BE49-F238E27FC236}">
                  <a16:creationId xmlns:a16="http://schemas.microsoft.com/office/drawing/2014/main" id="{ADEDA041-15F4-2A48-A855-7EF18A8DD6B4}"/>
                </a:ext>
              </a:extLst>
            </p:cNvPr>
            <p:cNvSpPr txBox="1"/>
            <p:nvPr/>
          </p:nvSpPr>
          <p:spPr>
            <a:xfrm>
              <a:off x="6386106" y="5270262"/>
              <a:ext cx="1873021" cy="52319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dirty="0">
                  <a:solidFill>
                    <a:schemeClr val="bg2"/>
                  </a:solidFill>
                  <a:latin typeface="Exo 2"/>
                  <a:ea typeface="Exo 2"/>
                  <a:cs typeface="Exo 2"/>
                  <a:sym typeface="Exo 2"/>
                </a:rPr>
                <a:t>Savings from the ability to suppress customers</a:t>
              </a:r>
              <a:endParaRPr sz="1100" dirty="0">
                <a:solidFill>
                  <a:schemeClr val="bg2"/>
                </a:solidFill>
                <a:latin typeface="Exo 2"/>
                <a:ea typeface="Exo 2"/>
                <a:cs typeface="Exo 2"/>
                <a:sym typeface="Exo 2"/>
              </a:endParaRPr>
            </a:p>
          </p:txBody>
        </p:sp>
      </p:grpSp>
      <p:cxnSp>
        <p:nvCxnSpPr>
          <p:cNvPr id="88" name="Google Shape;1673;p82">
            <a:extLst>
              <a:ext uri="{FF2B5EF4-FFF2-40B4-BE49-F238E27FC236}">
                <a16:creationId xmlns:a16="http://schemas.microsoft.com/office/drawing/2014/main" id="{0088EE2C-75EF-5144-9833-CBB17C271C10}"/>
              </a:ext>
            </a:extLst>
          </p:cNvPr>
          <p:cNvCxnSpPr>
            <a:cxnSpLocks/>
            <a:stCxn id="4167" idx="3"/>
          </p:cNvCxnSpPr>
          <p:nvPr/>
        </p:nvCxnSpPr>
        <p:spPr>
          <a:xfrm>
            <a:off x="10414881" y="3873647"/>
            <a:ext cx="819546" cy="624703"/>
          </a:xfrm>
          <a:prstGeom prst="curvedConnector3">
            <a:avLst>
              <a:gd name="adj1" fmla="val 97093"/>
            </a:avLst>
          </a:prstGeom>
          <a:noFill/>
          <a:ln w="9525" cap="flat" cmpd="sng">
            <a:solidFill>
              <a:schemeClr val="accent1"/>
            </a:solidFill>
            <a:prstDash val="lgDash"/>
            <a:round/>
            <a:headEnd type="none" w="med" len="med"/>
            <a:tailEnd type="triangle" w="med" len="med"/>
          </a:ln>
        </p:spPr>
      </p:cxnSp>
      <p:cxnSp>
        <p:nvCxnSpPr>
          <p:cNvPr id="92" name="Google Shape;1673;p82">
            <a:extLst>
              <a:ext uri="{FF2B5EF4-FFF2-40B4-BE49-F238E27FC236}">
                <a16:creationId xmlns:a16="http://schemas.microsoft.com/office/drawing/2014/main" id="{10203D5A-7195-634A-94F2-787861D958B0}"/>
              </a:ext>
            </a:extLst>
          </p:cNvPr>
          <p:cNvCxnSpPr>
            <a:cxnSpLocks/>
          </p:cNvCxnSpPr>
          <p:nvPr/>
        </p:nvCxnSpPr>
        <p:spPr>
          <a:xfrm rot="10800000" flipV="1">
            <a:off x="6618989" y="4582212"/>
            <a:ext cx="1021212" cy="258267"/>
          </a:xfrm>
          <a:prstGeom prst="curvedConnector3">
            <a:avLst>
              <a:gd name="adj1" fmla="val 100277"/>
            </a:avLst>
          </a:prstGeom>
          <a:noFill/>
          <a:ln w="9525" cap="flat" cmpd="sng">
            <a:solidFill>
              <a:schemeClr val="accent1"/>
            </a:solidFill>
            <a:prstDash val="lgDash"/>
            <a:round/>
            <a:headEnd type="none" w="med" len="med"/>
            <a:tailEnd type="triangle" w="med" len="med"/>
          </a:ln>
        </p:spPr>
      </p:cxnSp>
      <p:cxnSp>
        <p:nvCxnSpPr>
          <p:cNvPr id="107" name="Google Shape;1673;p82">
            <a:extLst>
              <a:ext uri="{FF2B5EF4-FFF2-40B4-BE49-F238E27FC236}">
                <a16:creationId xmlns:a16="http://schemas.microsoft.com/office/drawing/2014/main" id="{2E42E26F-B73C-E241-BA63-C67DCAEF7774}"/>
              </a:ext>
            </a:extLst>
          </p:cNvPr>
          <p:cNvCxnSpPr>
            <a:cxnSpLocks/>
            <a:endCxn id="50" idx="1"/>
          </p:cNvCxnSpPr>
          <p:nvPr/>
        </p:nvCxnSpPr>
        <p:spPr>
          <a:xfrm rot="10800000">
            <a:off x="6618990" y="2476720"/>
            <a:ext cx="999292" cy="613730"/>
          </a:xfrm>
          <a:prstGeom prst="curvedConnector2">
            <a:avLst/>
          </a:prstGeom>
          <a:noFill/>
          <a:ln w="9525" cap="flat" cmpd="sng">
            <a:solidFill>
              <a:schemeClr val="accent1"/>
            </a:solidFill>
            <a:prstDash val="lgDash"/>
            <a:round/>
            <a:headEnd type="none" w="med" len="med"/>
            <a:tailEnd type="triangle" w="med" len="med"/>
          </a:ln>
        </p:spPr>
      </p:cxnSp>
      <p:cxnSp>
        <p:nvCxnSpPr>
          <p:cNvPr id="111" name="Google Shape;1673;p82">
            <a:extLst>
              <a:ext uri="{FF2B5EF4-FFF2-40B4-BE49-F238E27FC236}">
                <a16:creationId xmlns:a16="http://schemas.microsoft.com/office/drawing/2014/main" id="{2012499C-C7CE-9142-B1AA-AA091C5EEAFE}"/>
              </a:ext>
            </a:extLst>
          </p:cNvPr>
          <p:cNvCxnSpPr>
            <a:cxnSpLocks/>
            <a:endCxn id="62" idx="0"/>
          </p:cNvCxnSpPr>
          <p:nvPr/>
        </p:nvCxnSpPr>
        <p:spPr>
          <a:xfrm rot="5400000" flipH="1" flipV="1">
            <a:off x="8183879" y="1924708"/>
            <a:ext cx="745162" cy="561377"/>
          </a:xfrm>
          <a:prstGeom prst="curvedConnector2">
            <a:avLst/>
          </a:prstGeom>
          <a:noFill/>
          <a:ln w="9525" cap="flat" cmpd="sng">
            <a:solidFill>
              <a:schemeClr val="accent1"/>
            </a:solidFill>
            <a:prstDash val="lgDash"/>
            <a:round/>
            <a:headEnd type="none" w="med" len="med"/>
            <a:tailEnd type="triangle" w="med" len="med"/>
          </a:ln>
        </p:spPr>
      </p:cxnSp>
      <p:graphicFrame>
        <p:nvGraphicFramePr>
          <p:cNvPr id="12" name="Chart 11">
            <a:extLst>
              <a:ext uri="{FF2B5EF4-FFF2-40B4-BE49-F238E27FC236}">
                <a16:creationId xmlns:a16="http://schemas.microsoft.com/office/drawing/2014/main" id="{711867BE-C7C3-1447-989D-271D29EC02AE}"/>
              </a:ext>
            </a:extLst>
          </p:cNvPr>
          <p:cNvGraphicFramePr/>
          <p:nvPr>
            <p:extLst>
              <p:ext uri="{D42A27DB-BD31-4B8C-83A1-F6EECF244321}">
                <p14:modId xmlns:p14="http://schemas.microsoft.com/office/powerpoint/2010/main" val="2140411970"/>
              </p:ext>
            </p:extLst>
          </p:nvPr>
        </p:nvGraphicFramePr>
        <p:xfrm>
          <a:off x="6303256" y="2220491"/>
          <a:ext cx="5157615" cy="3438410"/>
        </p:xfrm>
        <a:graphic>
          <a:graphicData uri="http://schemas.openxmlformats.org/drawingml/2006/chart">
            <c:chart xmlns:c="http://schemas.openxmlformats.org/drawingml/2006/chart" xmlns:r="http://schemas.openxmlformats.org/officeDocument/2006/relationships" r:id="rId3"/>
          </a:graphicData>
        </a:graphic>
      </p:graphicFrame>
      <p:sp>
        <p:nvSpPr>
          <p:cNvPr id="4172" name="Google Shape;4172;p173"/>
          <p:cNvSpPr txBox="1"/>
          <p:nvPr/>
        </p:nvSpPr>
        <p:spPr>
          <a:xfrm>
            <a:off x="7540398" y="4282800"/>
            <a:ext cx="624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dirty="0">
                <a:solidFill>
                  <a:schemeClr val="bg1"/>
                </a:solidFill>
                <a:latin typeface="Exo 2"/>
                <a:ea typeface="Exo 2"/>
                <a:cs typeface="Exo 2"/>
                <a:sym typeface="Exo 2"/>
              </a:rPr>
              <a:t>29%</a:t>
            </a:r>
            <a:endParaRPr sz="1600" b="1" dirty="0">
              <a:solidFill>
                <a:schemeClr val="bg1"/>
              </a:solidFill>
              <a:latin typeface="Exo 2"/>
              <a:ea typeface="Exo 2"/>
              <a:cs typeface="Exo 2"/>
              <a:sym typeface="Exo 2"/>
            </a:endParaRPr>
          </a:p>
        </p:txBody>
      </p:sp>
      <p:sp>
        <p:nvSpPr>
          <p:cNvPr id="4167" name="Google Shape;4167;p173"/>
          <p:cNvSpPr txBox="1"/>
          <p:nvPr/>
        </p:nvSpPr>
        <p:spPr>
          <a:xfrm>
            <a:off x="9790581" y="3658097"/>
            <a:ext cx="624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chemeClr val="bg1"/>
                </a:solidFill>
                <a:latin typeface="Exo 2"/>
                <a:ea typeface="Exo 2"/>
                <a:cs typeface="Exo 2"/>
                <a:sym typeface="Exo 2"/>
              </a:rPr>
              <a:t>51%</a:t>
            </a:r>
            <a:endParaRPr sz="1600" b="1" dirty="0">
              <a:solidFill>
                <a:schemeClr val="bg1"/>
              </a:solidFill>
              <a:latin typeface="Exo 2"/>
              <a:ea typeface="Exo 2"/>
              <a:cs typeface="Exo 2"/>
              <a:sym typeface="Exo 2"/>
            </a:endParaRPr>
          </a:p>
        </p:txBody>
      </p:sp>
      <p:sp>
        <p:nvSpPr>
          <p:cNvPr id="4171" name="Google Shape;4171;p173"/>
          <p:cNvSpPr txBox="1"/>
          <p:nvPr/>
        </p:nvSpPr>
        <p:spPr>
          <a:xfrm>
            <a:off x="8152549" y="2614639"/>
            <a:ext cx="624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dirty="0">
                <a:solidFill>
                  <a:schemeClr val="bg1"/>
                </a:solidFill>
                <a:latin typeface="Exo 2"/>
                <a:ea typeface="Exo 2"/>
                <a:cs typeface="Exo 2"/>
                <a:sym typeface="Exo 2"/>
              </a:rPr>
              <a:t>11%</a:t>
            </a:r>
            <a:endParaRPr sz="1600" b="1" dirty="0">
              <a:solidFill>
                <a:schemeClr val="bg1"/>
              </a:solidFill>
              <a:latin typeface="Exo 2"/>
              <a:ea typeface="Exo 2"/>
              <a:cs typeface="Exo 2"/>
              <a:sym typeface="Exo 2"/>
            </a:endParaRPr>
          </a:p>
        </p:txBody>
      </p:sp>
      <p:sp>
        <p:nvSpPr>
          <p:cNvPr id="4170" name="Google Shape;4170;p173"/>
          <p:cNvSpPr txBox="1"/>
          <p:nvPr/>
        </p:nvSpPr>
        <p:spPr>
          <a:xfrm>
            <a:off x="7532813" y="3024212"/>
            <a:ext cx="624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dirty="0">
                <a:solidFill>
                  <a:schemeClr val="bg1"/>
                </a:solidFill>
                <a:latin typeface="Exo 2"/>
                <a:ea typeface="Exo 2"/>
                <a:cs typeface="Exo 2"/>
                <a:sym typeface="Exo 2"/>
              </a:rPr>
              <a:t>9%</a:t>
            </a:r>
            <a:endParaRPr sz="1600" b="1" dirty="0">
              <a:solidFill>
                <a:schemeClr val="bg1"/>
              </a:solidFill>
              <a:latin typeface="Exo 2"/>
              <a:ea typeface="Exo 2"/>
              <a:cs typeface="Exo 2"/>
              <a:sym typeface="Exo 2"/>
            </a:endParaRPr>
          </a:p>
        </p:txBody>
      </p:sp>
      <p:sp>
        <p:nvSpPr>
          <p:cNvPr id="3" name="Rectangle 2">
            <a:extLst>
              <a:ext uri="{FF2B5EF4-FFF2-40B4-BE49-F238E27FC236}">
                <a16:creationId xmlns:a16="http://schemas.microsoft.com/office/drawing/2014/main" id="{9A7096F8-E51C-9345-9B4D-2873F365B741}"/>
              </a:ext>
            </a:extLst>
          </p:cNvPr>
          <p:cNvSpPr/>
          <p:nvPr/>
        </p:nvSpPr>
        <p:spPr>
          <a:xfrm>
            <a:off x="596886" y="5586701"/>
            <a:ext cx="4064000" cy="553998"/>
          </a:xfrm>
          <a:prstGeom prst="rect">
            <a:avLst/>
          </a:prstGeom>
        </p:spPr>
        <p:txBody>
          <a:bodyPr wrap="square">
            <a:spAutoFit/>
          </a:bodyPr>
          <a:lstStyle/>
          <a:p>
            <a:pPr lvl="0"/>
            <a:r>
              <a:rPr lang="en-US" sz="1000" i="1" dirty="0">
                <a:solidFill>
                  <a:schemeClr val="bg2"/>
                </a:solidFill>
                <a:latin typeface="Exo 2"/>
                <a:ea typeface="Exo 2"/>
                <a:cs typeface="Exo 2"/>
                <a:sym typeface="Exo 2"/>
              </a:rPr>
              <a:t>“The Total Economic Impact™ Of LiveRamp Authenticated Traffic Solution (ATS),” a study by Forrester Consulting, commissioned by LiveRamp.</a:t>
            </a:r>
          </a:p>
        </p:txBody>
      </p:sp>
    </p:spTree>
    <p:extLst>
      <p:ext uri="{BB962C8B-B14F-4D97-AF65-F5344CB8AC3E}">
        <p14:creationId xmlns:p14="http://schemas.microsoft.com/office/powerpoint/2010/main" val="1336615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86"/>
        <p:cNvGrpSpPr/>
        <p:nvPr/>
      </p:nvGrpSpPr>
      <p:grpSpPr>
        <a:xfrm>
          <a:off x="0" y="0"/>
          <a:ext cx="0" cy="0"/>
          <a:chOff x="0" y="0"/>
          <a:chExt cx="0" cy="0"/>
        </a:xfrm>
      </p:grpSpPr>
      <p:sp>
        <p:nvSpPr>
          <p:cNvPr id="42" name="Rectangle 41">
            <a:extLst>
              <a:ext uri="{FF2B5EF4-FFF2-40B4-BE49-F238E27FC236}">
                <a16:creationId xmlns:a16="http://schemas.microsoft.com/office/drawing/2014/main" id="{9D680895-D086-694C-A1E9-AAE95CE7E16B}"/>
              </a:ext>
            </a:extLst>
          </p:cNvPr>
          <p:cNvSpPr/>
          <p:nvPr/>
        </p:nvSpPr>
        <p:spPr>
          <a:xfrm>
            <a:off x="-1" y="0"/>
            <a:ext cx="6213861"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440335F-F745-FB42-9544-721F51C76A98}"/>
              </a:ext>
            </a:extLst>
          </p:cNvPr>
          <p:cNvSpPr txBox="1"/>
          <p:nvPr/>
        </p:nvSpPr>
        <p:spPr>
          <a:xfrm>
            <a:off x="479685" y="4394019"/>
            <a:ext cx="3826714" cy="1261884"/>
          </a:xfrm>
          <a:prstGeom prst="rect">
            <a:avLst/>
          </a:prstGeom>
          <a:noFill/>
        </p:spPr>
        <p:txBody>
          <a:bodyPr wrap="square" rtlCol="0">
            <a:spAutoFit/>
          </a:bodyPr>
          <a:lstStyle/>
          <a:p>
            <a:pPr lvl="0" algn="r">
              <a:buClr>
                <a:srgbClr val="666666"/>
              </a:buClr>
              <a:buSzPts val="2400"/>
            </a:pPr>
            <a:r>
              <a:rPr lang="en-US" dirty="0">
                <a:solidFill>
                  <a:schemeClr val="accent5"/>
                </a:solidFill>
                <a:latin typeface="Exo 2" pitchFamily="2" charset="77"/>
              </a:rPr>
              <a:t>LiveRamp’s first-party identity resolution system that reconciles customer data from any source to generate a stable identifier and build the most relevant customer view—</a:t>
            </a:r>
            <a:br>
              <a:rPr lang="en-US" dirty="0">
                <a:solidFill>
                  <a:schemeClr val="accent5"/>
                </a:solidFill>
                <a:latin typeface="Exo 2" pitchFamily="2" charset="77"/>
              </a:rPr>
            </a:br>
            <a:r>
              <a:rPr lang="en-US" dirty="0">
                <a:solidFill>
                  <a:schemeClr val="accent5"/>
                </a:solidFill>
                <a:latin typeface="Exo 2" pitchFamily="2" charset="77"/>
              </a:rPr>
              <a:t>the portrait</a:t>
            </a:r>
            <a:r>
              <a:rPr lang="en-US" sz="1800" dirty="0">
                <a:solidFill>
                  <a:schemeClr val="accent5"/>
                </a:solidFill>
                <a:latin typeface="Exo 2" pitchFamily="2" charset="77"/>
              </a:rPr>
              <a:t>.</a:t>
            </a:r>
          </a:p>
        </p:txBody>
      </p:sp>
      <p:grpSp>
        <p:nvGrpSpPr>
          <p:cNvPr id="44" name="Group 43">
            <a:extLst>
              <a:ext uri="{FF2B5EF4-FFF2-40B4-BE49-F238E27FC236}">
                <a16:creationId xmlns:a16="http://schemas.microsoft.com/office/drawing/2014/main" id="{09517BFB-01E6-EA40-AAE7-676BE33E43DF}"/>
              </a:ext>
            </a:extLst>
          </p:cNvPr>
          <p:cNvGrpSpPr/>
          <p:nvPr/>
        </p:nvGrpSpPr>
        <p:grpSpPr>
          <a:xfrm>
            <a:off x="3560221" y="418214"/>
            <a:ext cx="10311011" cy="6051552"/>
            <a:chOff x="3298803" y="468257"/>
            <a:chExt cx="10311011" cy="6051552"/>
          </a:xfrm>
        </p:grpSpPr>
        <p:pic>
          <p:nvPicPr>
            <p:cNvPr id="36" name="Picture 35">
              <a:extLst>
                <a:ext uri="{FF2B5EF4-FFF2-40B4-BE49-F238E27FC236}">
                  <a16:creationId xmlns:a16="http://schemas.microsoft.com/office/drawing/2014/main" id="{333DD46E-859A-284D-BA85-03AFAFD88BE8}"/>
                </a:ext>
              </a:extLst>
            </p:cNvPr>
            <p:cNvPicPr>
              <a:picLocks noChangeAspect="1"/>
            </p:cNvPicPr>
            <p:nvPr/>
          </p:nvPicPr>
          <p:blipFill>
            <a:blip r:embed="rId3"/>
            <a:stretch>
              <a:fillRect/>
            </a:stretch>
          </p:blipFill>
          <p:spPr>
            <a:xfrm>
              <a:off x="3298803" y="468257"/>
              <a:ext cx="10311011" cy="6051552"/>
            </a:xfrm>
            <a:prstGeom prst="rect">
              <a:avLst/>
            </a:prstGeom>
          </p:spPr>
        </p:pic>
        <p:grpSp>
          <p:nvGrpSpPr>
            <p:cNvPr id="47" name="Group 46">
              <a:extLst>
                <a:ext uri="{FF2B5EF4-FFF2-40B4-BE49-F238E27FC236}">
                  <a16:creationId xmlns:a16="http://schemas.microsoft.com/office/drawing/2014/main" id="{CE1EF69D-E789-5C4E-8DB0-201223375469}"/>
                </a:ext>
              </a:extLst>
            </p:cNvPr>
            <p:cNvGrpSpPr/>
            <p:nvPr/>
          </p:nvGrpSpPr>
          <p:grpSpPr>
            <a:xfrm>
              <a:off x="4579156" y="897527"/>
              <a:ext cx="7698744" cy="4921381"/>
              <a:chOff x="7537387" y="2005986"/>
              <a:chExt cx="6170465" cy="3944437"/>
            </a:xfrm>
          </p:grpSpPr>
          <p:sp>
            <p:nvSpPr>
              <p:cNvPr id="48" name="Rectangle 47">
                <a:extLst>
                  <a:ext uri="{FF2B5EF4-FFF2-40B4-BE49-F238E27FC236}">
                    <a16:creationId xmlns:a16="http://schemas.microsoft.com/office/drawing/2014/main" id="{C0715928-317B-B840-B37C-356FB3A40542}"/>
                  </a:ext>
                </a:extLst>
              </p:cNvPr>
              <p:cNvSpPr/>
              <p:nvPr/>
            </p:nvSpPr>
            <p:spPr>
              <a:xfrm>
                <a:off x="7537387" y="2005986"/>
                <a:ext cx="6170465" cy="3944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60AE8879-D7CB-6646-AB5B-56AF8A67B974}"/>
                  </a:ext>
                </a:extLst>
              </p:cNvPr>
              <p:cNvGrpSpPr/>
              <p:nvPr/>
            </p:nvGrpSpPr>
            <p:grpSpPr>
              <a:xfrm>
                <a:off x="7537387" y="2005986"/>
                <a:ext cx="6095997" cy="3894267"/>
                <a:chOff x="6589153" y="2071039"/>
                <a:chExt cx="4825182" cy="3082440"/>
              </a:xfrm>
            </p:grpSpPr>
            <p:pic>
              <p:nvPicPr>
                <p:cNvPr id="50" name="Google Shape;4435;p179" descr="Google Shape;6701;p304">
                  <a:extLst>
                    <a:ext uri="{FF2B5EF4-FFF2-40B4-BE49-F238E27FC236}">
                      <a16:creationId xmlns:a16="http://schemas.microsoft.com/office/drawing/2014/main" id="{65730AEB-6FD9-DA45-B7C3-CBF4C13A9C51}"/>
                    </a:ext>
                  </a:extLst>
                </p:cNvPr>
                <p:cNvPicPr preferRelativeResize="0"/>
                <p:nvPr/>
              </p:nvPicPr>
              <p:blipFill rotWithShape="1">
                <a:blip r:embed="rId4">
                  <a:alphaModFix/>
                </a:blip>
                <a:srcRect/>
                <a:stretch/>
              </p:blipFill>
              <p:spPr>
                <a:xfrm>
                  <a:off x="6589153" y="2071039"/>
                  <a:ext cx="4825182" cy="3082440"/>
                </a:xfrm>
                <a:prstGeom prst="rect">
                  <a:avLst/>
                </a:prstGeom>
                <a:noFill/>
                <a:ln>
                  <a:noFill/>
                </a:ln>
              </p:spPr>
            </p:pic>
            <p:pic>
              <p:nvPicPr>
                <p:cNvPr id="51" name="Google Shape;4438;p179" descr="Google Shape;6701;p304">
                  <a:extLst>
                    <a:ext uri="{FF2B5EF4-FFF2-40B4-BE49-F238E27FC236}">
                      <a16:creationId xmlns:a16="http://schemas.microsoft.com/office/drawing/2014/main" id="{AE671382-2F23-EC40-9643-A18F9BF8DC5C}"/>
                    </a:ext>
                  </a:extLst>
                </p:cNvPr>
                <p:cNvPicPr preferRelativeResize="0"/>
                <p:nvPr/>
              </p:nvPicPr>
              <p:blipFill rotWithShape="1">
                <a:blip r:embed="rId4">
                  <a:alphaModFix/>
                </a:blip>
                <a:srcRect l="19865" t="3175" r="3670" b="53208"/>
                <a:stretch/>
              </p:blipFill>
              <p:spPr>
                <a:xfrm>
                  <a:off x="7547847" y="2168882"/>
                  <a:ext cx="3689493" cy="1344433"/>
                </a:xfrm>
                <a:prstGeom prst="rect">
                  <a:avLst/>
                </a:prstGeom>
                <a:noFill/>
                <a:ln>
                  <a:noFill/>
                </a:ln>
              </p:spPr>
            </p:pic>
          </p:grpSp>
        </p:grpSp>
      </p:grpSp>
      <p:sp>
        <p:nvSpPr>
          <p:cNvPr id="14" name="TextBox 13">
            <a:extLst>
              <a:ext uri="{FF2B5EF4-FFF2-40B4-BE49-F238E27FC236}">
                <a16:creationId xmlns:a16="http://schemas.microsoft.com/office/drawing/2014/main" id="{65E27470-E301-A644-BAE7-62A8FD0D764E}"/>
              </a:ext>
            </a:extLst>
          </p:cNvPr>
          <p:cNvSpPr txBox="1"/>
          <p:nvPr/>
        </p:nvSpPr>
        <p:spPr>
          <a:xfrm>
            <a:off x="1987957" y="1544455"/>
            <a:ext cx="2305050" cy="584775"/>
          </a:xfrm>
          <a:prstGeom prst="rect">
            <a:avLst/>
          </a:prstGeom>
          <a:noFill/>
        </p:spPr>
        <p:txBody>
          <a:bodyPr wrap="square" rtlCol="0">
            <a:spAutoFit/>
          </a:bodyPr>
          <a:lstStyle/>
          <a:p>
            <a:pPr algn="r"/>
            <a:r>
              <a:rPr lang="en-US" sz="3200" dirty="0">
                <a:solidFill>
                  <a:schemeClr val="bg1"/>
                </a:solidFill>
                <a:latin typeface="Exo 2" pitchFamily="2" charset="77"/>
              </a:rPr>
              <a:t>Introducing</a:t>
            </a:r>
          </a:p>
        </p:txBody>
      </p:sp>
      <p:sp>
        <p:nvSpPr>
          <p:cNvPr id="54" name="TextBox 53">
            <a:extLst>
              <a:ext uri="{FF2B5EF4-FFF2-40B4-BE49-F238E27FC236}">
                <a16:creationId xmlns:a16="http://schemas.microsoft.com/office/drawing/2014/main" id="{E9C626F8-CCFF-9244-BBED-B7736B38258A}"/>
              </a:ext>
            </a:extLst>
          </p:cNvPr>
          <p:cNvSpPr txBox="1"/>
          <p:nvPr/>
        </p:nvSpPr>
        <p:spPr>
          <a:xfrm>
            <a:off x="-422592" y="2045791"/>
            <a:ext cx="4780156" cy="1323439"/>
          </a:xfrm>
          <a:prstGeom prst="rect">
            <a:avLst/>
          </a:prstGeom>
          <a:noFill/>
        </p:spPr>
        <p:txBody>
          <a:bodyPr wrap="square" rtlCol="0">
            <a:spAutoFit/>
          </a:bodyPr>
          <a:lstStyle/>
          <a:p>
            <a:pPr algn="r"/>
            <a:r>
              <a:rPr lang="en-US" sz="8000" b="1" dirty="0">
                <a:solidFill>
                  <a:schemeClr val="accent3"/>
                </a:solidFill>
                <a:latin typeface="Exo 2" pitchFamily="2" charset="77"/>
              </a:rPr>
              <a:t>Portrait</a:t>
            </a:r>
          </a:p>
        </p:txBody>
      </p:sp>
      <p:sp>
        <p:nvSpPr>
          <p:cNvPr id="55" name="TextBox 54">
            <a:extLst>
              <a:ext uri="{FF2B5EF4-FFF2-40B4-BE49-F238E27FC236}">
                <a16:creationId xmlns:a16="http://schemas.microsoft.com/office/drawing/2014/main" id="{1600757B-EB5B-D04C-BC06-076F7A441F00}"/>
              </a:ext>
            </a:extLst>
          </p:cNvPr>
          <p:cNvSpPr txBox="1"/>
          <p:nvPr/>
        </p:nvSpPr>
        <p:spPr>
          <a:xfrm>
            <a:off x="-422592" y="2996942"/>
            <a:ext cx="4780156" cy="1323439"/>
          </a:xfrm>
          <a:prstGeom prst="rect">
            <a:avLst/>
          </a:prstGeom>
          <a:noFill/>
        </p:spPr>
        <p:txBody>
          <a:bodyPr wrap="square" rtlCol="0">
            <a:spAutoFit/>
          </a:bodyPr>
          <a:lstStyle/>
          <a:p>
            <a:pPr algn="r"/>
            <a:r>
              <a:rPr lang="en-US" sz="8000" b="1" dirty="0">
                <a:solidFill>
                  <a:schemeClr val="accent3"/>
                </a:solidFill>
                <a:latin typeface="Exo 2" pitchFamily="2" charset="77"/>
              </a:rPr>
              <a:t>Engine</a:t>
            </a:r>
          </a:p>
        </p:txBody>
      </p:sp>
    </p:spTree>
    <p:extLst>
      <p:ext uri="{BB962C8B-B14F-4D97-AF65-F5344CB8AC3E}">
        <p14:creationId xmlns:p14="http://schemas.microsoft.com/office/powerpoint/2010/main" val="1874229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sp>
        <p:nvSpPr>
          <p:cNvPr id="4169" name="Rectangle 4168">
            <a:extLst>
              <a:ext uri="{FF2B5EF4-FFF2-40B4-BE49-F238E27FC236}">
                <a16:creationId xmlns:a16="http://schemas.microsoft.com/office/drawing/2014/main" id="{724C901E-5A9B-7844-96F9-7FCA293566B6}"/>
              </a:ext>
            </a:extLst>
          </p:cNvPr>
          <p:cNvSpPr/>
          <p:nvPr/>
        </p:nvSpPr>
        <p:spPr>
          <a:xfrm>
            <a:off x="8880461" y="0"/>
            <a:ext cx="3311539" cy="63057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3" name="Google Shape;4193;p175"/>
          <p:cNvSpPr txBox="1">
            <a:spLocks noGrp="1"/>
          </p:cNvSpPr>
          <p:nvPr>
            <p:ph type="title"/>
          </p:nvPr>
        </p:nvSpPr>
        <p:spPr>
          <a:xfrm>
            <a:off x="443900" y="293804"/>
            <a:ext cx="10756800" cy="717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Meeting the Identity Challenge</a:t>
            </a:r>
            <a:endParaRPr dirty="0"/>
          </a:p>
        </p:txBody>
      </p:sp>
      <p:cxnSp>
        <p:nvCxnSpPr>
          <p:cNvPr id="4208" name="Google Shape;4208;p175"/>
          <p:cNvCxnSpPr>
            <a:cxnSpLocks/>
          </p:cNvCxnSpPr>
          <p:nvPr/>
        </p:nvCxnSpPr>
        <p:spPr>
          <a:xfrm flipH="1">
            <a:off x="9480667" y="1956043"/>
            <a:ext cx="2052985" cy="0"/>
          </a:xfrm>
          <a:prstGeom prst="straightConnector1">
            <a:avLst/>
          </a:prstGeom>
          <a:noFill/>
          <a:ln w="9525" cap="flat" cmpd="sng">
            <a:solidFill>
              <a:schemeClr val="lt1"/>
            </a:solidFill>
            <a:prstDash val="solid"/>
            <a:round/>
            <a:headEnd type="none" w="med" len="med"/>
            <a:tailEnd type="none" w="med" len="med"/>
          </a:ln>
        </p:spPr>
      </p:cxnSp>
      <p:sp>
        <p:nvSpPr>
          <p:cNvPr id="2" name="TextBox 1">
            <a:extLst>
              <a:ext uri="{FF2B5EF4-FFF2-40B4-BE49-F238E27FC236}">
                <a16:creationId xmlns:a16="http://schemas.microsoft.com/office/drawing/2014/main" id="{E9637FA2-A3CF-8E4B-A913-52DB304F57CA}"/>
              </a:ext>
            </a:extLst>
          </p:cNvPr>
          <p:cNvSpPr txBox="1"/>
          <p:nvPr/>
        </p:nvSpPr>
        <p:spPr>
          <a:xfrm>
            <a:off x="947604" y="1184884"/>
            <a:ext cx="3173794" cy="312836"/>
          </a:xfrm>
          <a:prstGeom prst="rect">
            <a:avLst/>
          </a:prstGeom>
          <a:noFill/>
        </p:spPr>
        <p:txBody>
          <a:bodyPr wrap="square" rtlCol="0">
            <a:spAutoFit/>
          </a:bodyPr>
          <a:lstStyle/>
          <a:p>
            <a:r>
              <a:rPr lang="en-US" b="1" dirty="0">
                <a:solidFill>
                  <a:schemeClr val="bg2"/>
                </a:solidFill>
                <a:latin typeface="Exo 2" pitchFamily="2" charset="77"/>
              </a:rPr>
              <a:t>Modeling First-Party Relationships</a:t>
            </a:r>
          </a:p>
        </p:txBody>
      </p:sp>
      <p:grpSp>
        <p:nvGrpSpPr>
          <p:cNvPr id="4" name="Group 3">
            <a:extLst>
              <a:ext uri="{FF2B5EF4-FFF2-40B4-BE49-F238E27FC236}">
                <a16:creationId xmlns:a16="http://schemas.microsoft.com/office/drawing/2014/main" id="{329B6245-EFFC-A14A-B0A4-93222937808B}"/>
              </a:ext>
            </a:extLst>
          </p:cNvPr>
          <p:cNvGrpSpPr/>
          <p:nvPr/>
        </p:nvGrpSpPr>
        <p:grpSpPr>
          <a:xfrm>
            <a:off x="585411" y="1179825"/>
            <a:ext cx="307778" cy="317895"/>
            <a:chOff x="732240" y="2402269"/>
            <a:chExt cx="533862" cy="551410"/>
          </a:xfrm>
        </p:grpSpPr>
        <p:sp>
          <p:nvSpPr>
            <p:cNvPr id="3" name="Oval 2">
              <a:extLst>
                <a:ext uri="{FF2B5EF4-FFF2-40B4-BE49-F238E27FC236}">
                  <a16:creationId xmlns:a16="http://schemas.microsoft.com/office/drawing/2014/main" id="{67A236CC-51AA-0941-8A12-1F5B0076901D}"/>
                </a:ext>
              </a:extLst>
            </p:cNvPr>
            <p:cNvSpPr/>
            <p:nvPr/>
          </p:nvSpPr>
          <p:spPr>
            <a:xfrm>
              <a:off x="732240" y="2419817"/>
              <a:ext cx="533862" cy="5338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09B969D-48B9-C24F-A662-4A2DBE4E631D}"/>
                </a:ext>
              </a:extLst>
            </p:cNvPr>
            <p:cNvSpPr txBox="1"/>
            <p:nvPr/>
          </p:nvSpPr>
          <p:spPr>
            <a:xfrm>
              <a:off x="826625" y="2402269"/>
              <a:ext cx="345091" cy="533860"/>
            </a:xfrm>
            <a:prstGeom prst="rect">
              <a:avLst/>
            </a:prstGeom>
            <a:noFill/>
          </p:spPr>
          <p:txBody>
            <a:bodyPr wrap="square" rtlCol="0">
              <a:spAutoFit/>
            </a:bodyPr>
            <a:lstStyle/>
            <a:p>
              <a:pPr algn="ctr"/>
              <a:r>
                <a:rPr lang="en-US" b="1" dirty="0">
                  <a:solidFill>
                    <a:schemeClr val="bg1"/>
                  </a:solidFill>
                  <a:latin typeface="Exo 2" pitchFamily="2" charset="77"/>
                </a:rPr>
                <a:t>1</a:t>
              </a:r>
              <a:endParaRPr lang="en-US" sz="1200" b="1" dirty="0">
                <a:solidFill>
                  <a:schemeClr val="bg1"/>
                </a:solidFill>
                <a:latin typeface="Exo 2" pitchFamily="2" charset="77"/>
              </a:endParaRPr>
            </a:p>
          </p:txBody>
        </p:sp>
      </p:grpSp>
      <p:grpSp>
        <p:nvGrpSpPr>
          <p:cNvPr id="15" name="Group 14">
            <a:extLst>
              <a:ext uri="{FF2B5EF4-FFF2-40B4-BE49-F238E27FC236}">
                <a16:creationId xmlns:a16="http://schemas.microsoft.com/office/drawing/2014/main" id="{18B916CB-CD72-9544-9EB6-C78E366812C4}"/>
              </a:ext>
            </a:extLst>
          </p:cNvPr>
          <p:cNvGrpSpPr/>
          <p:nvPr/>
        </p:nvGrpSpPr>
        <p:grpSpPr>
          <a:xfrm>
            <a:off x="1124278" y="2073211"/>
            <a:ext cx="587358" cy="993126"/>
            <a:chOff x="1125437" y="2625981"/>
            <a:chExt cx="587358" cy="993126"/>
          </a:xfrm>
        </p:grpSpPr>
        <p:sp>
          <p:nvSpPr>
            <p:cNvPr id="6" name="TextBox 5">
              <a:extLst>
                <a:ext uri="{FF2B5EF4-FFF2-40B4-BE49-F238E27FC236}">
                  <a16:creationId xmlns:a16="http://schemas.microsoft.com/office/drawing/2014/main" id="{14406035-3BB2-2E49-89DE-12112B737484}"/>
                </a:ext>
              </a:extLst>
            </p:cNvPr>
            <p:cNvSpPr txBox="1"/>
            <p:nvPr/>
          </p:nvSpPr>
          <p:spPr>
            <a:xfrm>
              <a:off x="1131975" y="3357497"/>
              <a:ext cx="574283" cy="261610"/>
            </a:xfrm>
            <a:prstGeom prst="rect">
              <a:avLst/>
            </a:prstGeom>
            <a:noFill/>
          </p:spPr>
          <p:txBody>
            <a:bodyPr wrap="square" rtlCol="0">
              <a:spAutoFit/>
            </a:bodyPr>
            <a:lstStyle/>
            <a:p>
              <a:pPr algn="ctr"/>
              <a:r>
                <a:rPr lang="en-US" sz="1050" dirty="0">
                  <a:solidFill>
                    <a:schemeClr val="accent3"/>
                  </a:solidFill>
                  <a:latin typeface="Exo 2" pitchFamily="2" charset="77"/>
                </a:rPr>
                <a:t>CRM</a:t>
              </a:r>
            </a:p>
          </p:txBody>
        </p:sp>
        <p:grpSp>
          <p:nvGrpSpPr>
            <p:cNvPr id="12" name="Group 11">
              <a:extLst>
                <a:ext uri="{FF2B5EF4-FFF2-40B4-BE49-F238E27FC236}">
                  <a16:creationId xmlns:a16="http://schemas.microsoft.com/office/drawing/2014/main" id="{BDDDB90C-24CD-4E48-9BA6-C290067644A7}"/>
                </a:ext>
              </a:extLst>
            </p:cNvPr>
            <p:cNvGrpSpPr/>
            <p:nvPr/>
          </p:nvGrpSpPr>
          <p:grpSpPr>
            <a:xfrm>
              <a:off x="1125437" y="2625981"/>
              <a:ext cx="587358" cy="701028"/>
              <a:chOff x="1125437" y="2631684"/>
              <a:chExt cx="587358" cy="701028"/>
            </a:xfrm>
          </p:grpSpPr>
          <p:sp>
            <p:nvSpPr>
              <p:cNvPr id="43" name="Google Shape;3907;p167">
                <a:extLst>
                  <a:ext uri="{FF2B5EF4-FFF2-40B4-BE49-F238E27FC236}">
                    <a16:creationId xmlns:a16="http://schemas.microsoft.com/office/drawing/2014/main" id="{7DA1B400-25F8-1645-B713-FA6FBDF3EE67}"/>
                  </a:ext>
                </a:extLst>
              </p:cNvPr>
              <p:cNvSpPr/>
              <p:nvPr/>
            </p:nvSpPr>
            <p:spPr>
              <a:xfrm>
                <a:off x="1125437" y="2631684"/>
                <a:ext cx="587358" cy="701028"/>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solidFill>
                <a:srgbClr val="FFFFFF"/>
              </a:solidFill>
              <a:ln w="25400" cap="rnd" cmpd="sng">
                <a:solidFill>
                  <a:srgbClr val="F88D2B"/>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4" name="Google Shape;3908;p167">
                <a:extLst>
                  <a:ext uri="{FF2B5EF4-FFF2-40B4-BE49-F238E27FC236}">
                    <a16:creationId xmlns:a16="http://schemas.microsoft.com/office/drawing/2014/main" id="{20B3E18C-2A34-4547-AF2F-08D95963FBB5}"/>
                  </a:ext>
                </a:extLst>
              </p:cNvPr>
              <p:cNvSpPr/>
              <p:nvPr/>
            </p:nvSpPr>
            <p:spPr>
              <a:xfrm>
                <a:off x="1196489" y="2773787"/>
                <a:ext cx="516294" cy="345762"/>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solidFill>
                <a:srgbClr val="FFFFFF"/>
              </a:solidFill>
              <a:ln w="25400" cap="rnd" cmpd="sng">
                <a:solidFill>
                  <a:srgbClr val="F88D2B"/>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grpSp>
        <p:nvGrpSpPr>
          <p:cNvPr id="13" name="Group 12">
            <a:extLst>
              <a:ext uri="{FF2B5EF4-FFF2-40B4-BE49-F238E27FC236}">
                <a16:creationId xmlns:a16="http://schemas.microsoft.com/office/drawing/2014/main" id="{339EB5FB-6CB8-384C-AB64-BDC8A544F7D7}"/>
              </a:ext>
            </a:extLst>
          </p:cNvPr>
          <p:cNvGrpSpPr/>
          <p:nvPr/>
        </p:nvGrpSpPr>
        <p:grpSpPr>
          <a:xfrm>
            <a:off x="1691249" y="1827443"/>
            <a:ext cx="266100" cy="266100"/>
            <a:chOff x="1692408" y="2380213"/>
            <a:chExt cx="266100" cy="266100"/>
          </a:xfrm>
        </p:grpSpPr>
        <p:sp>
          <p:nvSpPr>
            <p:cNvPr id="41" name="Google Shape;3910;p167">
              <a:extLst>
                <a:ext uri="{FF2B5EF4-FFF2-40B4-BE49-F238E27FC236}">
                  <a16:creationId xmlns:a16="http://schemas.microsoft.com/office/drawing/2014/main" id="{F93C7776-D9F3-F846-8AEA-D62360303C18}"/>
                </a:ext>
              </a:extLst>
            </p:cNvPr>
            <p:cNvSpPr/>
            <p:nvPr/>
          </p:nvSpPr>
          <p:spPr>
            <a:xfrm>
              <a:off x="1692408" y="2380213"/>
              <a:ext cx="266100" cy="266100"/>
            </a:xfrm>
            <a:prstGeom prst="ellipse">
              <a:avLst/>
            </a:prstGeom>
            <a:solidFill>
              <a:schemeClr val="accent3"/>
            </a:solidFill>
            <a:ln w="25400" cap="rnd"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46" name="Google Shape;4133;p80">
              <a:extLst>
                <a:ext uri="{FF2B5EF4-FFF2-40B4-BE49-F238E27FC236}">
                  <a16:creationId xmlns:a16="http://schemas.microsoft.com/office/drawing/2014/main" id="{5E3D286A-8C6D-1146-9E24-CC66B3EE5E26}"/>
                </a:ext>
              </a:extLst>
            </p:cNvPr>
            <p:cNvGrpSpPr/>
            <p:nvPr/>
          </p:nvGrpSpPr>
          <p:grpSpPr>
            <a:xfrm>
              <a:off x="1759066" y="2436464"/>
              <a:ext cx="132784" cy="153599"/>
              <a:chOff x="457766" y="298944"/>
              <a:chExt cx="704850" cy="815340"/>
            </a:xfrm>
          </p:grpSpPr>
          <p:sp>
            <p:nvSpPr>
              <p:cNvPr id="47" name="Google Shape;4134;p80">
                <a:extLst>
                  <a:ext uri="{FF2B5EF4-FFF2-40B4-BE49-F238E27FC236}">
                    <a16:creationId xmlns:a16="http://schemas.microsoft.com/office/drawing/2014/main" id="{37D377DA-2647-A04A-98B1-BD141A558ACE}"/>
                  </a:ext>
                </a:extLst>
              </p:cNvPr>
              <p:cNvSpPr/>
              <p:nvPr/>
            </p:nvSpPr>
            <p:spPr>
              <a:xfrm>
                <a:off x="638748" y="298944"/>
                <a:ext cx="342900" cy="452437"/>
              </a:xfrm>
              <a:custGeom>
                <a:avLst/>
                <a:gdLst/>
                <a:ahLst/>
                <a:cxnLst/>
                <a:rect l="l" t="t" r="r" b="b"/>
                <a:pathLst>
                  <a:path w="342900" h="452437" extrusionOk="0">
                    <a:moveTo>
                      <a:pt x="342900" y="104775"/>
                    </a:moveTo>
                    <a:cubicBezTo>
                      <a:pt x="342900" y="43910"/>
                      <a:pt x="302038" y="0"/>
                      <a:pt x="238125" y="0"/>
                    </a:cubicBezTo>
                    <a:lnTo>
                      <a:pt x="104775" y="0"/>
                    </a:lnTo>
                    <a:cubicBezTo>
                      <a:pt x="37767" y="0"/>
                      <a:pt x="0" y="46434"/>
                      <a:pt x="0" y="104775"/>
                    </a:cubicBezTo>
                    <a:lnTo>
                      <a:pt x="0" y="266700"/>
                    </a:lnTo>
                    <a:cubicBezTo>
                      <a:pt x="0" y="370189"/>
                      <a:pt x="78057" y="452438"/>
                      <a:pt x="171450" y="452438"/>
                    </a:cubicBezTo>
                    <a:cubicBezTo>
                      <a:pt x="264843" y="452438"/>
                      <a:pt x="342900" y="370189"/>
                      <a:pt x="342900" y="266700"/>
                    </a:cubicBezTo>
                    <a:close/>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48" name="Google Shape;4135;p80">
                <a:extLst>
                  <a:ext uri="{FF2B5EF4-FFF2-40B4-BE49-F238E27FC236}">
                    <a16:creationId xmlns:a16="http://schemas.microsoft.com/office/drawing/2014/main" id="{23450B5B-C54F-164E-89C8-6791E3005AF4}"/>
                  </a:ext>
                </a:extLst>
              </p:cNvPr>
              <p:cNvSpPr/>
              <p:nvPr/>
            </p:nvSpPr>
            <p:spPr>
              <a:xfrm>
                <a:off x="457766" y="723759"/>
                <a:ext cx="704850" cy="390525"/>
              </a:xfrm>
              <a:custGeom>
                <a:avLst/>
                <a:gdLst/>
                <a:ahLst/>
                <a:cxnLst/>
                <a:rect l="l" t="t" r="r" b="b"/>
                <a:pathLst>
                  <a:path w="704850" h="390525" extrusionOk="0">
                    <a:moveTo>
                      <a:pt x="80970" y="394335"/>
                    </a:moveTo>
                    <a:lnTo>
                      <a:pt x="685807" y="394335"/>
                    </a:lnTo>
                    <a:cubicBezTo>
                      <a:pt x="698142" y="394335"/>
                      <a:pt x="704857" y="387525"/>
                      <a:pt x="704857" y="375285"/>
                    </a:cubicBezTo>
                    <a:lnTo>
                      <a:pt x="704857" y="184785"/>
                    </a:lnTo>
                    <a:cubicBezTo>
                      <a:pt x="705382" y="144145"/>
                      <a:pt x="677701" y="108556"/>
                      <a:pt x="638182" y="99060"/>
                    </a:cubicBezTo>
                    <a:lnTo>
                      <a:pt x="442920" y="75248"/>
                    </a:lnTo>
                    <a:lnTo>
                      <a:pt x="442920" y="0"/>
                    </a:lnTo>
                    <a:cubicBezTo>
                      <a:pt x="342907" y="62865"/>
                      <a:pt x="261945" y="0"/>
                      <a:pt x="261945" y="0"/>
                    </a:cubicBezTo>
                    <a:lnTo>
                      <a:pt x="261945" y="75248"/>
                    </a:lnTo>
                    <a:lnTo>
                      <a:pt x="66682" y="99060"/>
                    </a:lnTo>
                    <a:cubicBezTo>
                      <a:pt x="27164" y="108556"/>
                      <a:pt x="-517" y="144145"/>
                      <a:pt x="7" y="184785"/>
                    </a:cubicBezTo>
                    <a:lnTo>
                      <a:pt x="7" y="39433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49" name="Google Shape;4136;p80">
                <a:extLst>
                  <a:ext uri="{FF2B5EF4-FFF2-40B4-BE49-F238E27FC236}">
                    <a16:creationId xmlns:a16="http://schemas.microsoft.com/office/drawing/2014/main" id="{E1DF5473-5FC2-694D-AEC4-30D0F1685E41}"/>
                  </a:ext>
                </a:extLst>
              </p:cNvPr>
              <p:cNvSpPr/>
              <p:nvPr/>
            </p:nvSpPr>
            <p:spPr>
              <a:xfrm>
                <a:off x="638748" y="403719"/>
                <a:ext cx="342900" cy="85725"/>
              </a:xfrm>
              <a:custGeom>
                <a:avLst/>
                <a:gdLst/>
                <a:ahLst/>
                <a:cxnLst/>
                <a:rect l="l" t="t" r="r" b="b"/>
                <a:pathLst>
                  <a:path w="342900" h="85725" extrusionOk="0">
                    <a:moveTo>
                      <a:pt x="342900" y="85725"/>
                    </a:moveTo>
                    <a:cubicBezTo>
                      <a:pt x="187357" y="85725"/>
                      <a:pt x="100013" y="0"/>
                      <a:pt x="100013" y="0"/>
                    </a:cubicBezTo>
                    <a:lnTo>
                      <a:pt x="0" y="8572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14" name="Group 13">
            <a:extLst>
              <a:ext uri="{FF2B5EF4-FFF2-40B4-BE49-F238E27FC236}">
                <a16:creationId xmlns:a16="http://schemas.microsoft.com/office/drawing/2014/main" id="{315F152B-9332-FD42-BEEF-6BA26392B369}"/>
              </a:ext>
            </a:extLst>
          </p:cNvPr>
          <p:cNvGrpSpPr/>
          <p:nvPr/>
        </p:nvGrpSpPr>
        <p:grpSpPr>
          <a:xfrm>
            <a:off x="638967" y="2648492"/>
            <a:ext cx="266100" cy="266100"/>
            <a:chOff x="640126" y="3201262"/>
            <a:chExt cx="266100" cy="266100"/>
          </a:xfrm>
        </p:grpSpPr>
        <p:sp>
          <p:nvSpPr>
            <p:cNvPr id="64" name="Google Shape;3910;p167">
              <a:extLst>
                <a:ext uri="{FF2B5EF4-FFF2-40B4-BE49-F238E27FC236}">
                  <a16:creationId xmlns:a16="http://schemas.microsoft.com/office/drawing/2014/main" id="{C9A13F81-D4C7-3C45-8036-DC25E2F5B016}"/>
                </a:ext>
              </a:extLst>
            </p:cNvPr>
            <p:cNvSpPr/>
            <p:nvPr/>
          </p:nvSpPr>
          <p:spPr>
            <a:xfrm>
              <a:off x="640126" y="3201262"/>
              <a:ext cx="266100" cy="266100"/>
            </a:xfrm>
            <a:prstGeom prst="ellipse">
              <a:avLst/>
            </a:prstGeom>
            <a:solidFill>
              <a:schemeClr val="accent3"/>
            </a:solidFill>
            <a:ln w="25400" cap="rnd"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65" name="Google Shape;4133;p80">
              <a:extLst>
                <a:ext uri="{FF2B5EF4-FFF2-40B4-BE49-F238E27FC236}">
                  <a16:creationId xmlns:a16="http://schemas.microsoft.com/office/drawing/2014/main" id="{08D2664B-791C-DC40-9860-A46B5468AE1A}"/>
                </a:ext>
              </a:extLst>
            </p:cNvPr>
            <p:cNvGrpSpPr/>
            <p:nvPr/>
          </p:nvGrpSpPr>
          <p:grpSpPr>
            <a:xfrm>
              <a:off x="706784" y="3257513"/>
              <a:ext cx="132784" cy="153599"/>
              <a:chOff x="457766" y="298944"/>
              <a:chExt cx="704850" cy="815340"/>
            </a:xfrm>
          </p:grpSpPr>
          <p:sp>
            <p:nvSpPr>
              <p:cNvPr id="66" name="Google Shape;4134;p80">
                <a:extLst>
                  <a:ext uri="{FF2B5EF4-FFF2-40B4-BE49-F238E27FC236}">
                    <a16:creationId xmlns:a16="http://schemas.microsoft.com/office/drawing/2014/main" id="{17BFDCB8-FE98-6A49-9FDA-1347E4E89748}"/>
                  </a:ext>
                </a:extLst>
              </p:cNvPr>
              <p:cNvSpPr/>
              <p:nvPr/>
            </p:nvSpPr>
            <p:spPr>
              <a:xfrm>
                <a:off x="638748" y="298944"/>
                <a:ext cx="342900" cy="452437"/>
              </a:xfrm>
              <a:custGeom>
                <a:avLst/>
                <a:gdLst/>
                <a:ahLst/>
                <a:cxnLst/>
                <a:rect l="l" t="t" r="r" b="b"/>
                <a:pathLst>
                  <a:path w="342900" h="452437" extrusionOk="0">
                    <a:moveTo>
                      <a:pt x="342900" y="104775"/>
                    </a:moveTo>
                    <a:cubicBezTo>
                      <a:pt x="342900" y="43910"/>
                      <a:pt x="302038" y="0"/>
                      <a:pt x="238125" y="0"/>
                    </a:cubicBezTo>
                    <a:lnTo>
                      <a:pt x="104775" y="0"/>
                    </a:lnTo>
                    <a:cubicBezTo>
                      <a:pt x="37767" y="0"/>
                      <a:pt x="0" y="46434"/>
                      <a:pt x="0" y="104775"/>
                    </a:cubicBezTo>
                    <a:lnTo>
                      <a:pt x="0" y="266700"/>
                    </a:lnTo>
                    <a:cubicBezTo>
                      <a:pt x="0" y="370189"/>
                      <a:pt x="78057" y="452438"/>
                      <a:pt x="171450" y="452438"/>
                    </a:cubicBezTo>
                    <a:cubicBezTo>
                      <a:pt x="264843" y="452438"/>
                      <a:pt x="342900" y="370189"/>
                      <a:pt x="342900" y="266700"/>
                    </a:cubicBezTo>
                    <a:close/>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67" name="Google Shape;4135;p80">
                <a:extLst>
                  <a:ext uri="{FF2B5EF4-FFF2-40B4-BE49-F238E27FC236}">
                    <a16:creationId xmlns:a16="http://schemas.microsoft.com/office/drawing/2014/main" id="{01A2DE8A-37F1-5A47-B6D2-7DC5C48894CE}"/>
                  </a:ext>
                </a:extLst>
              </p:cNvPr>
              <p:cNvSpPr/>
              <p:nvPr/>
            </p:nvSpPr>
            <p:spPr>
              <a:xfrm>
                <a:off x="457766" y="723759"/>
                <a:ext cx="704850" cy="390525"/>
              </a:xfrm>
              <a:custGeom>
                <a:avLst/>
                <a:gdLst/>
                <a:ahLst/>
                <a:cxnLst/>
                <a:rect l="l" t="t" r="r" b="b"/>
                <a:pathLst>
                  <a:path w="704850" h="390525" extrusionOk="0">
                    <a:moveTo>
                      <a:pt x="80970" y="394335"/>
                    </a:moveTo>
                    <a:lnTo>
                      <a:pt x="685807" y="394335"/>
                    </a:lnTo>
                    <a:cubicBezTo>
                      <a:pt x="698142" y="394335"/>
                      <a:pt x="704857" y="387525"/>
                      <a:pt x="704857" y="375285"/>
                    </a:cubicBezTo>
                    <a:lnTo>
                      <a:pt x="704857" y="184785"/>
                    </a:lnTo>
                    <a:cubicBezTo>
                      <a:pt x="705382" y="144145"/>
                      <a:pt x="677701" y="108556"/>
                      <a:pt x="638182" y="99060"/>
                    </a:cubicBezTo>
                    <a:lnTo>
                      <a:pt x="442920" y="75248"/>
                    </a:lnTo>
                    <a:lnTo>
                      <a:pt x="442920" y="0"/>
                    </a:lnTo>
                    <a:cubicBezTo>
                      <a:pt x="342907" y="62865"/>
                      <a:pt x="261945" y="0"/>
                      <a:pt x="261945" y="0"/>
                    </a:cubicBezTo>
                    <a:lnTo>
                      <a:pt x="261945" y="75248"/>
                    </a:lnTo>
                    <a:lnTo>
                      <a:pt x="66682" y="99060"/>
                    </a:lnTo>
                    <a:cubicBezTo>
                      <a:pt x="27164" y="108556"/>
                      <a:pt x="-517" y="144145"/>
                      <a:pt x="7" y="184785"/>
                    </a:cubicBezTo>
                    <a:lnTo>
                      <a:pt x="7" y="39433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68" name="Google Shape;4136;p80">
                <a:extLst>
                  <a:ext uri="{FF2B5EF4-FFF2-40B4-BE49-F238E27FC236}">
                    <a16:creationId xmlns:a16="http://schemas.microsoft.com/office/drawing/2014/main" id="{8ED6381E-E8B7-E24A-BBC0-D2AF3DF11F6A}"/>
                  </a:ext>
                </a:extLst>
              </p:cNvPr>
              <p:cNvSpPr/>
              <p:nvPr/>
            </p:nvSpPr>
            <p:spPr>
              <a:xfrm>
                <a:off x="638748" y="403719"/>
                <a:ext cx="342900" cy="85725"/>
              </a:xfrm>
              <a:custGeom>
                <a:avLst/>
                <a:gdLst/>
                <a:ahLst/>
                <a:cxnLst/>
                <a:rect l="l" t="t" r="r" b="b"/>
                <a:pathLst>
                  <a:path w="342900" h="85725" extrusionOk="0">
                    <a:moveTo>
                      <a:pt x="342900" y="85725"/>
                    </a:moveTo>
                    <a:cubicBezTo>
                      <a:pt x="187357" y="85725"/>
                      <a:pt x="100013" y="0"/>
                      <a:pt x="100013" y="0"/>
                    </a:cubicBezTo>
                    <a:lnTo>
                      <a:pt x="0" y="8572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11" name="Group 10">
            <a:extLst>
              <a:ext uri="{FF2B5EF4-FFF2-40B4-BE49-F238E27FC236}">
                <a16:creationId xmlns:a16="http://schemas.microsoft.com/office/drawing/2014/main" id="{ADF8CEFD-3DA9-3941-A412-4FC27D6C9C31}"/>
              </a:ext>
            </a:extLst>
          </p:cNvPr>
          <p:cNvGrpSpPr/>
          <p:nvPr/>
        </p:nvGrpSpPr>
        <p:grpSpPr>
          <a:xfrm>
            <a:off x="1824299" y="2622636"/>
            <a:ext cx="266100" cy="266100"/>
            <a:chOff x="1825458" y="3175406"/>
            <a:chExt cx="266100" cy="266100"/>
          </a:xfrm>
        </p:grpSpPr>
        <p:sp>
          <p:nvSpPr>
            <p:cNvPr id="58" name="Google Shape;3910;p167">
              <a:extLst>
                <a:ext uri="{FF2B5EF4-FFF2-40B4-BE49-F238E27FC236}">
                  <a16:creationId xmlns:a16="http://schemas.microsoft.com/office/drawing/2014/main" id="{BB4D4792-3795-844D-9276-62BCBA26A0EC}"/>
                </a:ext>
              </a:extLst>
            </p:cNvPr>
            <p:cNvSpPr/>
            <p:nvPr/>
          </p:nvSpPr>
          <p:spPr>
            <a:xfrm>
              <a:off x="1825458" y="3175406"/>
              <a:ext cx="266100" cy="266100"/>
            </a:xfrm>
            <a:prstGeom prst="ellipse">
              <a:avLst/>
            </a:prstGeom>
            <a:solidFill>
              <a:schemeClr val="accent3"/>
            </a:solidFill>
            <a:ln w="25400" cap="rnd"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138" name="Google Shape;4137;p80">
              <a:extLst>
                <a:ext uri="{FF2B5EF4-FFF2-40B4-BE49-F238E27FC236}">
                  <a16:creationId xmlns:a16="http://schemas.microsoft.com/office/drawing/2014/main" id="{56CC25BE-D6FB-2B4E-AF51-AD1AE0E4BFD3}"/>
                </a:ext>
              </a:extLst>
            </p:cNvPr>
            <p:cNvGrpSpPr/>
            <p:nvPr/>
          </p:nvGrpSpPr>
          <p:grpSpPr>
            <a:xfrm>
              <a:off x="1890778" y="3229384"/>
              <a:ext cx="134122" cy="155872"/>
              <a:chOff x="1738868" y="298944"/>
              <a:chExt cx="704850" cy="819150"/>
            </a:xfrm>
          </p:grpSpPr>
          <p:sp>
            <p:nvSpPr>
              <p:cNvPr id="139" name="Google Shape;4138;p80">
                <a:extLst>
                  <a:ext uri="{FF2B5EF4-FFF2-40B4-BE49-F238E27FC236}">
                    <a16:creationId xmlns:a16="http://schemas.microsoft.com/office/drawing/2014/main" id="{90E6DC1A-EC0D-0744-A205-93F2306DFE9B}"/>
                  </a:ext>
                </a:extLst>
              </p:cNvPr>
              <p:cNvSpPr/>
              <p:nvPr/>
            </p:nvSpPr>
            <p:spPr>
              <a:xfrm>
                <a:off x="1857936" y="298944"/>
                <a:ext cx="466725" cy="538162"/>
              </a:xfrm>
              <a:custGeom>
                <a:avLst/>
                <a:gdLst/>
                <a:ahLst/>
                <a:cxnLst/>
                <a:rect l="l" t="t" r="r" b="b"/>
                <a:pathLst>
                  <a:path w="466725" h="538162" extrusionOk="0">
                    <a:moveTo>
                      <a:pt x="466725" y="538163"/>
                    </a:moveTo>
                    <a:lnTo>
                      <a:pt x="466725" y="228600"/>
                    </a:lnTo>
                    <a:cubicBezTo>
                      <a:pt x="466725" y="102632"/>
                      <a:pt x="360236" y="0"/>
                      <a:pt x="233363" y="0"/>
                    </a:cubicBezTo>
                    <a:cubicBezTo>
                      <a:pt x="103489" y="0"/>
                      <a:pt x="0" y="99679"/>
                      <a:pt x="0" y="228600"/>
                    </a:cubicBezTo>
                    <a:lnTo>
                      <a:pt x="0" y="538163"/>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140" name="Google Shape;4139;p80">
                <a:extLst>
                  <a:ext uri="{FF2B5EF4-FFF2-40B4-BE49-F238E27FC236}">
                    <a16:creationId xmlns:a16="http://schemas.microsoft.com/office/drawing/2014/main" id="{A63B0CA6-C211-CE4C-B69D-9BF12435762C}"/>
                  </a:ext>
                </a:extLst>
              </p:cNvPr>
              <p:cNvSpPr/>
              <p:nvPr/>
            </p:nvSpPr>
            <p:spPr>
              <a:xfrm>
                <a:off x="1738868" y="422769"/>
                <a:ext cx="704850" cy="695325"/>
              </a:xfrm>
              <a:custGeom>
                <a:avLst/>
                <a:gdLst/>
                <a:ahLst/>
                <a:cxnLst/>
                <a:rect l="l" t="t" r="r" b="b"/>
                <a:pathLst>
                  <a:path w="704850" h="695325" extrusionOk="0">
                    <a:moveTo>
                      <a:pt x="285756" y="0"/>
                    </a:moveTo>
                    <a:cubicBezTo>
                      <a:pt x="319093" y="33338"/>
                      <a:pt x="433393" y="95250"/>
                      <a:pt x="504831" y="95250"/>
                    </a:cubicBezTo>
                    <a:lnTo>
                      <a:pt x="504831" y="171450"/>
                    </a:lnTo>
                    <a:cubicBezTo>
                      <a:pt x="504831" y="261938"/>
                      <a:pt x="434441" y="328613"/>
                      <a:pt x="352431" y="328613"/>
                    </a:cubicBezTo>
                    <a:cubicBezTo>
                      <a:pt x="270420" y="328613"/>
                      <a:pt x="200030" y="261938"/>
                      <a:pt x="200030" y="171450"/>
                    </a:cubicBezTo>
                    <a:lnTo>
                      <a:pt x="200030" y="95250"/>
                    </a:lnTo>
                    <a:close/>
                    <a:moveTo>
                      <a:pt x="80968" y="695325"/>
                    </a:moveTo>
                    <a:lnTo>
                      <a:pt x="685806" y="695325"/>
                    </a:lnTo>
                    <a:cubicBezTo>
                      <a:pt x="698140" y="695325"/>
                      <a:pt x="704856" y="688515"/>
                      <a:pt x="704856" y="676275"/>
                    </a:cubicBezTo>
                    <a:lnTo>
                      <a:pt x="704856" y="514350"/>
                    </a:lnTo>
                    <a:cubicBezTo>
                      <a:pt x="705309" y="473734"/>
                      <a:pt x="677659" y="438184"/>
                      <a:pt x="638181" y="428625"/>
                    </a:cubicBezTo>
                    <a:lnTo>
                      <a:pt x="442918" y="390525"/>
                    </a:lnTo>
                    <a:lnTo>
                      <a:pt x="442918" y="300038"/>
                    </a:lnTo>
                    <a:cubicBezTo>
                      <a:pt x="352431" y="361950"/>
                      <a:pt x="261943" y="300038"/>
                      <a:pt x="261943" y="300038"/>
                    </a:cubicBezTo>
                    <a:lnTo>
                      <a:pt x="261943" y="390525"/>
                    </a:lnTo>
                    <a:lnTo>
                      <a:pt x="66680" y="428625"/>
                    </a:lnTo>
                    <a:cubicBezTo>
                      <a:pt x="27202" y="438184"/>
                      <a:pt x="-448" y="473734"/>
                      <a:pt x="5" y="514350"/>
                    </a:cubicBezTo>
                    <a:lnTo>
                      <a:pt x="5" y="69532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10" name="Group 9">
            <a:extLst>
              <a:ext uri="{FF2B5EF4-FFF2-40B4-BE49-F238E27FC236}">
                <a16:creationId xmlns:a16="http://schemas.microsoft.com/office/drawing/2014/main" id="{1797B4E8-BDBC-9F46-A6AD-0FAD830EB25C}"/>
              </a:ext>
            </a:extLst>
          </p:cNvPr>
          <p:cNvGrpSpPr/>
          <p:nvPr/>
        </p:nvGrpSpPr>
        <p:grpSpPr>
          <a:xfrm>
            <a:off x="757257" y="1987366"/>
            <a:ext cx="266100" cy="266100"/>
            <a:chOff x="758416" y="2540136"/>
            <a:chExt cx="266100" cy="266100"/>
          </a:xfrm>
        </p:grpSpPr>
        <p:sp>
          <p:nvSpPr>
            <p:cNvPr id="52" name="Google Shape;3910;p167">
              <a:extLst>
                <a:ext uri="{FF2B5EF4-FFF2-40B4-BE49-F238E27FC236}">
                  <a16:creationId xmlns:a16="http://schemas.microsoft.com/office/drawing/2014/main" id="{C0256672-F4F6-424D-8764-B77E470B5E2C}"/>
                </a:ext>
              </a:extLst>
            </p:cNvPr>
            <p:cNvSpPr/>
            <p:nvPr/>
          </p:nvSpPr>
          <p:spPr>
            <a:xfrm>
              <a:off x="758416" y="2540136"/>
              <a:ext cx="266100" cy="266100"/>
            </a:xfrm>
            <a:prstGeom prst="ellipse">
              <a:avLst/>
            </a:prstGeom>
            <a:solidFill>
              <a:schemeClr val="accent3"/>
            </a:solidFill>
            <a:ln w="25400" cap="rnd"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144" name="Google Shape;4137;p80">
              <a:extLst>
                <a:ext uri="{FF2B5EF4-FFF2-40B4-BE49-F238E27FC236}">
                  <a16:creationId xmlns:a16="http://schemas.microsoft.com/office/drawing/2014/main" id="{BA8FA47F-CC24-D249-A9F6-019E2E635C8E}"/>
                </a:ext>
              </a:extLst>
            </p:cNvPr>
            <p:cNvGrpSpPr/>
            <p:nvPr/>
          </p:nvGrpSpPr>
          <p:grpSpPr>
            <a:xfrm>
              <a:off x="823737" y="2592649"/>
              <a:ext cx="134122" cy="155872"/>
              <a:chOff x="1738868" y="298944"/>
              <a:chExt cx="704850" cy="819150"/>
            </a:xfrm>
          </p:grpSpPr>
          <p:sp>
            <p:nvSpPr>
              <p:cNvPr id="145" name="Google Shape;4138;p80">
                <a:extLst>
                  <a:ext uri="{FF2B5EF4-FFF2-40B4-BE49-F238E27FC236}">
                    <a16:creationId xmlns:a16="http://schemas.microsoft.com/office/drawing/2014/main" id="{96F6E64C-393A-214F-B550-7387B3AEFA53}"/>
                  </a:ext>
                </a:extLst>
              </p:cNvPr>
              <p:cNvSpPr/>
              <p:nvPr/>
            </p:nvSpPr>
            <p:spPr>
              <a:xfrm>
                <a:off x="1857936" y="298944"/>
                <a:ext cx="466725" cy="538162"/>
              </a:xfrm>
              <a:custGeom>
                <a:avLst/>
                <a:gdLst/>
                <a:ahLst/>
                <a:cxnLst/>
                <a:rect l="l" t="t" r="r" b="b"/>
                <a:pathLst>
                  <a:path w="466725" h="538162" extrusionOk="0">
                    <a:moveTo>
                      <a:pt x="466725" y="538163"/>
                    </a:moveTo>
                    <a:lnTo>
                      <a:pt x="466725" y="228600"/>
                    </a:lnTo>
                    <a:cubicBezTo>
                      <a:pt x="466725" y="102632"/>
                      <a:pt x="360236" y="0"/>
                      <a:pt x="233363" y="0"/>
                    </a:cubicBezTo>
                    <a:cubicBezTo>
                      <a:pt x="103489" y="0"/>
                      <a:pt x="0" y="99679"/>
                      <a:pt x="0" y="228600"/>
                    </a:cubicBezTo>
                    <a:lnTo>
                      <a:pt x="0" y="538163"/>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146" name="Google Shape;4139;p80">
                <a:extLst>
                  <a:ext uri="{FF2B5EF4-FFF2-40B4-BE49-F238E27FC236}">
                    <a16:creationId xmlns:a16="http://schemas.microsoft.com/office/drawing/2014/main" id="{2326E24A-57A9-2A46-878E-DE9F7EE51FDF}"/>
                  </a:ext>
                </a:extLst>
              </p:cNvPr>
              <p:cNvSpPr/>
              <p:nvPr/>
            </p:nvSpPr>
            <p:spPr>
              <a:xfrm>
                <a:off x="1738868" y="422769"/>
                <a:ext cx="704850" cy="695325"/>
              </a:xfrm>
              <a:custGeom>
                <a:avLst/>
                <a:gdLst/>
                <a:ahLst/>
                <a:cxnLst/>
                <a:rect l="l" t="t" r="r" b="b"/>
                <a:pathLst>
                  <a:path w="704850" h="695325" extrusionOk="0">
                    <a:moveTo>
                      <a:pt x="285756" y="0"/>
                    </a:moveTo>
                    <a:cubicBezTo>
                      <a:pt x="319093" y="33338"/>
                      <a:pt x="433393" y="95250"/>
                      <a:pt x="504831" y="95250"/>
                    </a:cubicBezTo>
                    <a:lnTo>
                      <a:pt x="504831" y="171450"/>
                    </a:lnTo>
                    <a:cubicBezTo>
                      <a:pt x="504831" y="261938"/>
                      <a:pt x="434441" y="328613"/>
                      <a:pt x="352431" y="328613"/>
                    </a:cubicBezTo>
                    <a:cubicBezTo>
                      <a:pt x="270420" y="328613"/>
                      <a:pt x="200030" y="261938"/>
                      <a:pt x="200030" y="171450"/>
                    </a:cubicBezTo>
                    <a:lnTo>
                      <a:pt x="200030" y="95250"/>
                    </a:lnTo>
                    <a:close/>
                    <a:moveTo>
                      <a:pt x="80968" y="695325"/>
                    </a:moveTo>
                    <a:lnTo>
                      <a:pt x="685806" y="695325"/>
                    </a:lnTo>
                    <a:cubicBezTo>
                      <a:pt x="698140" y="695325"/>
                      <a:pt x="704856" y="688515"/>
                      <a:pt x="704856" y="676275"/>
                    </a:cubicBezTo>
                    <a:lnTo>
                      <a:pt x="704856" y="514350"/>
                    </a:lnTo>
                    <a:cubicBezTo>
                      <a:pt x="705309" y="473734"/>
                      <a:pt x="677659" y="438184"/>
                      <a:pt x="638181" y="428625"/>
                    </a:cubicBezTo>
                    <a:lnTo>
                      <a:pt x="442918" y="390525"/>
                    </a:lnTo>
                    <a:lnTo>
                      <a:pt x="442918" y="300038"/>
                    </a:lnTo>
                    <a:cubicBezTo>
                      <a:pt x="352431" y="361950"/>
                      <a:pt x="261943" y="300038"/>
                      <a:pt x="261943" y="300038"/>
                    </a:cubicBezTo>
                    <a:lnTo>
                      <a:pt x="261943" y="390525"/>
                    </a:lnTo>
                    <a:lnTo>
                      <a:pt x="66680" y="428625"/>
                    </a:lnTo>
                    <a:cubicBezTo>
                      <a:pt x="27202" y="438184"/>
                      <a:pt x="-448" y="473734"/>
                      <a:pt x="5" y="514350"/>
                    </a:cubicBezTo>
                    <a:lnTo>
                      <a:pt x="5" y="69532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16" name="Group 15">
            <a:extLst>
              <a:ext uri="{FF2B5EF4-FFF2-40B4-BE49-F238E27FC236}">
                <a16:creationId xmlns:a16="http://schemas.microsoft.com/office/drawing/2014/main" id="{E8DA3AED-2C1B-4A4A-869F-B748330AE42E}"/>
              </a:ext>
            </a:extLst>
          </p:cNvPr>
          <p:cNvGrpSpPr/>
          <p:nvPr/>
        </p:nvGrpSpPr>
        <p:grpSpPr>
          <a:xfrm>
            <a:off x="3113274" y="2073211"/>
            <a:ext cx="725784" cy="985432"/>
            <a:chOff x="3112902" y="2625981"/>
            <a:chExt cx="725784" cy="985432"/>
          </a:xfrm>
        </p:grpSpPr>
        <p:sp>
          <p:nvSpPr>
            <p:cNvPr id="152" name="TextBox 151">
              <a:extLst>
                <a:ext uri="{FF2B5EF4-FFF2-40B4-BE49-F238E27FC236}">
                  <a16:creationId xmlns:a16="http://schemas.microsoft.com/office/drawing/2014/main" id="{493A7D3B-F4B2-C74E-A351-F62CFABE1B00}"/>
                </a:ext>
              </a:extLst>
            </p:cNvPr>
            <p:cNvSpPr txBox="1"/>
            <p:nvPr/>
          </p:nvSpPr>
          <p:spPr>
            <a:xfrm>
              <a:off x="3112902" y="3357497"/>
              <a:ext cx="725784" cy="253916"/>
            </a:xfrm>
            <a:prstGeom prst="rect">
              <a:avLst/>
            </a:prstGeom>
            <a:noFill/>
          </p:spPr>
          <p:txBody>
            <a:bodyPr wrap="square" rtlCol="0">
              <a:spAutoFit/>
            </a:bodyPr>
            <a:lstStyle/>
            <a:p>
              <a:pPr algn="ctr"/>
              <a:r>
                <a:rPr lang="en-US" sz="1050" dirty="0">
                  <a:solidFill>
                    <a:schemeClr val="accent6"/>
                  </a:solidFill>
                  <a:latin typeface="Exo 2" pitchFamily="2" charset="77"/>
                </a:rPr>
                <a:t>Support</a:t>
              </a:r>
            </a:p>
          </p:txBody>
        </p:sp>
        <p:grpSp>
          <p:nvGrpSpPr>
            <p:cNvPr id="153" name="Group 152">
              <a:extLst>
                <a:ext uri="{FF2B5EF4-FFF2-40B4-BE49-F238E27FC236}">
                  <a16:creationId xmlns:a16="http://schemas.microsoft.com/office/drawing/2014/main" id="{F057E043-587F-FC47-BDC7-B0EC21D34DAD}"/>
                </a:ext>
              </a:extLst>
            </p:cNvPr>
            <p:cNvGrpSpPr/>
            <p:nvPr/>
          </p:nvGrpSpPr>
          <p:grpSpPr>
            <a:xfrm>
              <a:off x="3182115" y="2625981"/>
              <a:ext cx="587358" cy="701028"/>
              <a:chOff x="1125437" y="2631684"/>
              <a:chExt cx="587358" cy="701028"/>
            </a:xfrm>
          </p:grpSpPr>
          <p:sp>
            <p:nvSpPr>
              <p:cNvPr id="154" name="Google Shape;3907;p167">
                <a:extLst>
                  <a:ext uri="{FF2B5EF4-FFF2-40B4-BE49-F238E27FC236}">
                    <a16:creationId xmlns:a16="http://schemas.microsoft.com/office/drawing/2014/main" id="{B9DDF4C0-3977-E64F-B83E-DEB660BF59AE}"/>
                  </a:ext>
                </a:extLst>
              </p:cNvPr>
              <p:cNvSpPr/>
              <p:nvPr/>
            </p:nvSpPr>
            <p:spPr>
              <a:xfrm>
                <a:off x="1125437" y="2631684"/>
                <a:ext cx="587358" cy="701028"/>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solidFill>
                <a:srgbClr val="FFFFFF"/>
              </a:solidFill>
              <a:ln w="25400" cap="rnd" cmpd="sng">
                <a:solidFill>
                  <a:schemeClr val="accent6"/>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155" name="Google Shape;3908;p167">
                <a:extLst>
                  <a:ext uri="{FF2B5EF4-FFF2-40B4-BE49-F238E27FC236}">
                    <a16:creationId xmlns:a16="http://schemas.microsoft.com/office/drawing/2014/main" id="{842412B0-16F1-814B-99D5-A3E4580065FA}"/>
                  </a:ext>
                </a:extLst>
              </p:cNvPr>
              <p:cNvSpPr/>
              <p:nvPr/>
            </p:nvSpPr>
            <p:spPr>
              <a:xfrm>
                <a:off x="1196489" y="2773787"/>
                <a:ext cx="516294" cy="345762"/>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solidFill>
                <a:srgbClr val="FFFFFF"/>
              </a:solidFill>
              <a:ln w="25400" cap="rnd" cmpd="sng">
                <a:solidFill>
                  <a:schemeClr val="accent6"/>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grpSp>
        <p:nvGrpSpPr>
          <p:cNvPr id="156" name="Group 155">
            <a:extLst>
              <a:ext uri="{FF2B5EF4-FFF2-40B4-BE49-F238E27FC236}">
                <a16:creationId xmlns:a16="http://schemas.microsoft.com/office/drawing/2014/main" id="{0E3DA6C2-F72D-0E4E-BB36-36BAAEB3689B}"/>
              </a:ext>
            </a:extLst>
          </p:cNvPr>
          <p:cNvGrpSpPr/>
          <p:nvPr/>
        </p:nvGrpSpPr>
        <p:grpSpPr>
          <a:xfrm>
            <a:off x="3790821" y="1892266"/>
            <a:ext cx="266100" cy="266100"/>
            <a:chOff x="1692408" y="2380213"/>
            <a:chExt cx="266100" cy="266100"/>
          </a:xfrm>
        </p:grpSpPr>
        <p:sp>
          <p:nvSpPr>
            <p:cNvPr id="157" name="Google Shape;3910;p167">
              <a:extLst>
                <a:ext uri="{FF2B5EF4-FFF2-40B4-BE49-F238E27FC236}">
                  <a16:creationId xmlns:a16="http://schemas.microsoft.com/office/drawing/2014/main" id="{FBF658F2-4DB1-BE48-9F69-DFBA51F7D315}"/>
                </a:ext>
              </a:extLst>
            </p:cNvPr>
            <p:cNvSpPr/>
            <p:nvPr/>
          </p:nvSpPr>
          <p:spPr>
            <a:xfrm>
              <a:off x="1692408" y="2380213"/>
              <a:ext cx="266100" cy="266100"/>
            </a:xfrm>
            <a:prstGeom prst="ellipse">
              <a:avLst/>
            </a:prstGeom>
            <a:solidFill>
              <a:schemeClr val="accent6"/>
            </a:solidFill>
            <a:ln w="25400" cap="rnd"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158" name="Google Shape;4133;p80">
              <a:extLst>
                <a:ext uri="{FF2B5EF4-FFF2-40B4-BE49-F238E27FC236}">
                  <a16:creationId xmlns:a16="http://schemas.microsoft.com/office/drawing/2014/main" id="{01F9E5D0-D3EE-614B-9279-2F3D82E8A165}"/>
                </a:ext>
              </a:extLst>
            </p:cNvPr>
            <p:cNvGrpSpPr/>
            <p:nvPr/>
          </p:nvGrpSpPr>
          <p:grpSpPr>
            <a:xfrm>
              <a:off x="1759066" y="2436464"/>
              <a:ext cx="132784" cy="153599"/>
              <a:chOff x="457766" y="298944"/>
              <a:chExt cx="704850" cy="815340"/>
            </a:xfrm>
          </p:grpSpPr>
          <p:sp>
            <p:nvSpPr>
              <p:cNvPr id="159" name="Google Shape;4134;p80">
                <a:extLst>
                  <a:ext uri="{FF2B5EF4-FFF2-40B4-BE49-F238E27FC236}">
                    <a16:creationId xmlns:a16="http://schemas.microsoft.com/office/drawing/2014/main" id="{0406FDAC-8623-3C45-A745-B7CEC768ACAF}"/>
                  </a:ext>
                </a:extLst>
              </p:cNvPr>
              <p:cNvSpPr/>
              <p:nvPr/>
            </p:nvSpPr>
            <p:spPr>
              <a:xfrm>
                <a:off x="638748" y="298944"/>
                <a:ext cx="342900" cy="452437"/>
              </a:xfrm>
              <a:custGeom>
                <a:avLst/>
                <a:gdLst/>
                <a:ahLst/>
                <a:cxnLst/>
                <a:rect l="l" t="t" r="r" b="b"/>
                <a:pathLst>
                  <a:path w="342900" h="452437" extrusionOk="0">
                    <a:moveTo>
                      <a:pt x="342900" y="104775"/>
                    </a:moveTo>
                    <a:cubicBezTo>
                      <a:pt x="342900" y="43910"/>
                      <a:pt x="302038" y="0"/>
                      <a:pt x="238125" y="0"/>
                    </a:cubicBezTo>
                    <a:lnTo>
                      <a:pt x="104775" y="0"/>
                    </a:lnTo>
                    <a:cubicBezTo>
                      <a:pt x="37767" y="0"/>
                      <a:pt x="0" y="46434"/>
                      <a:pt x="0" y="104775"/>
                    </a:cubicBezTo>
                    <a:lnTo>
                      <a:pt x="0" y="266700"/>
                    </a:lnTo>
                    <a:cubicBezTo>
                      <a:pt x="0" y="370189"/>
                      <a:pt x="78057" y="452438"/>
                      <a:pt x="171450" y="452438"/>
                    </a:cubicBezTo>
                    <a:cubicBezTo>
                      <a:pt x="264843" y="452438"/>
                      <a:pt x="342900" y="370189"/>
                      <a:pt x="342900" y="266700"/>
                    </a:cubicBezTo>
                    <a:close/>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160" name="Google Shape;4135;p80">
                <a:extLst>
                  <a:ext uri="{FF2B5EF4-FFF2-40B4-BE49-F238E27FC236}">
                    <a16:creationId xmlns:a16="http://schemas.microsoft.com/office/drawing/2014/main" id="{100069AF-F4F4-F346-8F83-E6F3780550EC}"/>
                  </a:ext>
                </a:extLst>
              </p:cNvPr>
              <p:cNvSpPr/>
              <p:nvPr/>
            </p:nvSpPr>
            <p:spPr>
              <a:xfrm>
                <a:off x="457766" y="723759"/>
                <a:ext cx="704850" cy="390525"/>
              </a:xfrm>
              <a:custGeom>
                <a:avLst/>
                <a:gdLst/>
                <a:ahLst/>
                <a:cxnLst/>
                <a:rect l="l" t="t" r="r" b="b"/>
                <a:pathLst>
                  <a:path w="704850" h="390525" extrusionOk="0">
                    <a:moveTo>
                      <a:pt x="80970" y="394335"/>
                    </a:moveTo>
                    <a:lnTo>
                      <a:pt x="685807" y="394335"/>
                    </a:lnTo>
                    <a:cubicBezTo>
                      <a:pt x="698142" y="394335"/>
                      <a:pt x="704857" y="387525"/>
                      <a:pt x="704857" y="375285"/>
                    </a:cubicBezTo>
                    <a:lnTo>
                      <a:pt x="704857" y="184785"/>
                    </a:lnTo>
                    <a:cubicBezTo>
                      <a:pt x="705382" y="144145"/>
                      <a:pt x="677701" y="108556"/>
                      <a:pt x="638182" y="99060"/>
                    </a:cubicBezTo>
                    <a:lnTo>
                      <a:pt x="442920" y="75248"/>
                    </a:lnTo>
                    <a:lnTo>
                      <a:pt x="442920" y="0"/>
                    </a:lnTo>
                    <a:cubicBezTo>
                      <a:pt x="342907" y="62865"/>
                      <a:pt x="261945" y="0"/>
                      <a:pt x="261945" y="0"/>
                    </a:cubicBezTo>
                    <a:lnTo>
                      <a:pt x="261945" y="75248"/>
                    </a:lnTo>
                    <a:lnTo>
                      <a:pt x="66682" y="99060"/>
                    </a:lnTo>
                    <a:cubicBezTo>
                      <a:pt x="27164" y="108556"/>
                      <a:pt x="-517" y="144145"/>
                      <a:pt x="7" y="184785"/>
                    </a:cubicBezTo>
                    <a:lnTo>
                      <a:pt x="7" y="39433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161" name="Google Shape;4136;p80">
                <a:extLst>
                  <a:ext uri="{FF2B5EF4-FFF2-40B4-BE49-F238E27FC236}">
                    <a16:creationId xmlns:a16="http://schemas.microsoft.com/office/drawing/2014/main" id="{7C8E60B0-AB7F-B64D-AEB0-063243EF6185}"/>
                  </a:ext>
                </a:extLst>
              </p:cNvPr>
              <p:cNvSpPr/>
              <p:nvPr/>
            </p:nvSpPr>
            <p:spPr>
              <a:xfrm>
                <a:off x="638748" y="403719"/>
                <a:ext cx="342900" cy="85725"/>
              </a:xfrm>
              <a:custGeom>
                <a:avLst/>
                <a:gdLst/>
                <a:ahLst/>
                <a:cxnLst/>
                <a:rect l="l" t="t" r="r" b="b"/>
                <a:pathLst>
                  <a:path w="342900" h="85725" extrusionOk="0">
                    <a:moveTo>
                      <a:pt x="342900" y="85725"/>
                    </a:moveTo>
                    <a:cubicBezTo>
                      <a:pt x="187357" y="85725"/>
                      <a:pt x="100013" y="0"/>
                      <a:pt x="100013" y="0"/>
                    </a:cubicBezTo>
                    <a:lnTo>
                      <a:pt x="0" y="8572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162" name="Group 161">
            <a:extLst>
              <a:ext uri="{FF2B5EF4-FFF2-40B4-BE49-F238E27FC236}">
                <a16:creationId xmlns:a16="http://schemas.microsoft.com/office/drawing/2014/main" id="{B730FBA9-21BC-6B42-A1F1-91C7167B1035}"/>
              </a:ext>
            </a:extLst>
          </p:cNvPr>
          <p:cNvGrpSpPr/>
          <p:nvPr/>
        </p:nvGrpSpPr>
        <p:grpSpPr>
          <a:xfrm>
            <a:off x="2710157" y="2405319"/>
            <a:ext cx="266100" cy="266100"/>
            <a:chOff x="640126" y="3201262"/>
            <a:chExt cx="266100" cy="266100"/>
          </a:xfrm>
        </p:grpSpPr>
        <p:sp>
          <p:nvSpPr>
            <p:cNvPr id="163" name="Google Shape;3910;p167">
              <a:extLst>
                <a:ext uri="{FF2B5EF4-FFF2-40B4-BE49-F238E27FC236}">
                  <a16:creationId xmlns:a16="http://schemas.microsoft.com/office/drawing/2014/main" id="{A056BAF0-EB8A-5C47-959F-2CE2B2B65AB7}"/>
                </a:ext>
              </a:extLst>
            </p:cNvPr>
            <p:cNvSpPr/>
            <p:nvPr/>
          </p:nvSpPr>
          <p:spPr>
            <a:xfrm>
              <a:off x="640126" y="3201262"/>
              <a:ext cx="266100" cy="266100"/>
            </a:xfrm>
            <a:prstGeom prst="ellipse">
              <a:avLst/>
            </a:prstGeom>
            <a:solidFill>
              <a:schemeClr val="accent6"/>
            </a:solidFill>
            <a:ln w="25400" cap="rnd"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164" name="Google Shape;4133;p80">
              <a:extLst>
                <a:ext uri="{FF2B5EF4-FFF2-40B4-BE49-F238E27FC236}">
                  <a16:creationId xmlns:a16="http://schemas.microsoft.com/office/drawing/2014/main" id="{EB4753B6-4118-C344-B37E-B4CD81593E67}"/>
                </a:ext>
              </a:extLst>
            </p:cNvPr>
            <p:cNvGrpSpPr/>
            <p:nvPr/>
          </p:nvGrpSpPr>
          <p:grpSpPr>
            <a:xfrm>
              <a:off x="706784" y="3257513"/>
              <a:ext cx="132784" cy="153599"/>
              <a:chOff x="457766" y="298944"/>
              <a:chExt cx="704850" cy="815340"/>
            </a:xfrm>
          </p:grpSpPr>
          <p:sp>
            <p:nvSpPr>
              <p:cNvPr id="165" name="Google Shape;4134;p80">
                <a:extLst>
                  <a:ext uri="{FF2B5EF4-FFF2-40B4-BE49-F238E27FC236}">
                    <a16:creationId xmlns:a16="http://schemas.microsoft.com/office/drawing/2014/main" id="{C426A58F-778E-214B-AAF4-A25089747592}"/>
                  </a:ext>
                </a:extLst>
              </p:cNvPr>
              <p:cNvSpPr/>
              <p:nvPr/>
            </p:nvSpPr>
            <p:spPr>
              <a:xfrm>
                <a:off x="638748" y="298944"/>
                <a:ext cx="342900" cy="452437"/>
              </a:xfrm>
              <a:custGeom>
                <a:avLst/>
                <a:gdLst/>
                <a:ahLst/>
                <a:cxnLst/>
                <a:rect l="l" t="t" r="r" b="b"/>
                <a:pathLst>
                  <a:path w="342900" h="452437" extrusionOk="0">
                    <a:moveTo>
                      <a:pt x="342900" y="104775"/>
                    </a:moveTo>
                    <a:cubicBezTo>
                      <a:pt x="342900" y="43910"/>
                      <a:pt x="302038" y="0"/>
                      <a:pt x="238125" y="0"/>
                    </a:cubicBezTo>
                    <a:lnTo>
                      <a:pt x="104775" y="0"/>
                    </a:lnTo>
                    <a:cubicBezTo>
                      <a:pt x="37767" y="0"/>
                      <a:pt x="0" y="46434"/>
                      <a:pt x="0" y="104775"/>
                    </a:cubicBezTo>
                    <a:lnTo>
                      <a:pt x="0" y="266700"/>
                    </a:lnTo>
                    <a:cubicBezTo>
                      <a:pt x="0" y="370189"/>
                      <a:pt x="78057" y="452438"/>
                      <a:pt x="171450" y="452438"/>
                    </a:cubicBezTo>
                    <a:cubicBezTo>
                      <a:pt x="264843" y="452438"/>
                      <a:pt x="342900" y="370189"/>
                      <a:pt x="342900" y="266700"/>
                    </a:cubicBezTo>
                    <a:close/>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166" name="Google Shape;4135;p80">
                <a:extLst>
                  <a:ext uri="{FF2B5EF4-FFF2-40B4-BE49-F238E27FC236}">
                    <a16:creationId xmlns:a16="http://schemas.microsoft.com/office/drawing/2014/main" id="{B6507A92-C16D-EF40-B450-7C47CE36E601}"/>
                  </a:ext>
                </a:extLst>
              </p:cNvPr>
              <p:cNvSpPr/>
              <p:nvPr/>
            </p:nvSpPr>
            <p:spPr>
              <a:xfrm>
                <a:off x="457766" y="723759"/>
                <a:ext cx="704850" cy="390525"/>
              </a:xfrm>
              <a:custGeom>
                <a:avLst/>
                <a:gdLst/>
                <a:ahLst/>
                <a:cxnLst/>
                <a:rect l="l" t="t" r="r" b="b"/>
                <a:pathLst>
                  <a:path w="704850" h="390525" extrusionOk="0">
                    <a:moveTo>
                      <a:pt x="80970" y="394335"/>
                    </a:moveTo>
                    <a:lnTo>
                      <a:pt x="685807" y="394335"/>
                    </a:lnTo>
                    <a:cubicBezTo>
                      <a:pt x="698142" y="394335"/>
                      <a:pt x="704857" y="387525"/>
                      <a:pt x="704857" y="375285"/>
                    </a:cubicBezTo>
                    <a:lnTo>
                      <a:pt x="704857" y="184785"/>
                    </a:lnTo>
                    <a:cubicBezTo>
                      <a:pt x="705382" y="144145"/>
                      <a:pt x="677701" y="108556"/>
                      <a:pt x="638182" y="99060"/>
                    </a:cubicBezTo>
                    <a:lnTo>
                      <a:pt x="442920" y="75248"/>
                    </a:lnTo>
                    <a:lnTo>
                      <a:pt x="442920" y="0"/>
                    </a:lnTo>
                    <a:cubicBezTo>
                      <a:pt x="342907" y="62865"/>
                      <a:pt x="261945" y="0"/>
                      <a:pt x="261945" y="0"/>
                    </a:cubicBezTo>
                    <a:lnTo>
                      <a:pt x="261945" y="75248"/>
                    </a:lnTo>
                    <a:lnTo>
                      <a:pt x="66682" y="99060"/>
                    </a:lnTo>
                    <a:cubicBezTo>
                      <a:pt x="27164" y="108556"/>
                      <a:pt x="-517" y="144145"/>
                      <a:pt x="7" y="184785"/>
                    </a:cubicBezTo>
                    <a:lnTo>
                      <a:pt x="7" y="39433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167" name="Google Shape;4136;p80">
                <a:extLst>
                  <a:ext uri="{FF2B5EF4-FFF2-40B4-BE49-F238E27FC236}">
                    <a16:creationId xmlns:a16="http://schemas.microsoft.com/office/drawing/2014/main" id="{0927BA4C-56BD-F244-8A9B-02779702FFDB}"/>
                  </a:ext>
                </a:extLst>
              </p:cNvPr>
              <p:cNvSpPr/>
              <p:nvPr/>
            </p:nvSpPr>
            <p:spPr>
              <a:xfrm>
                <a:off x="638748" y="403719"/>
                <a:ext cx="342900" cy="85725"/>
              </a:xfrm>
              <a:custGeom>
                <a:avLst/>
                <a:gdLst/>
                <a:ahLst/>
                <a:cxnLst/>
                <a:rect l="l" t="t" r="r" b="b"/>
                <a:pathLst>
                  <a:path w="342900" h="85725" extrusionOk="0">
                    <a:moveTo>
                      <a:pt x="342900" y="85725"/>
                    </a:moveTo>
                    <a:cubicBezTo>
                      <a:pt x="187357" y="85725"/>
                      <a:pt x="100013" y="0"/>
                      <a:pt x="100013" y="0"/>
                    </a:cubicBezTo>
                    <a:lnTo>
                      <a:pt x="0" y="8572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168" name="Group 167">
            <a:extLst>
              <a:ext uri="{FF2B5EF4-FFF2-40B4-BE49-F238E27FC236}">
                <a16:creationId xmlns:a16="http://schemas.microsoft.com/office/drawing/2014/main" id="{8F57F7EF-2CE3-954F-B12F-3FF24D8E6C0F}"/>
              </a:ext>
            </a:extLst>
          </p:cNvPr>
          <p:cNvGrpSpPr/>
          <p:nvPr/>
        </p:nvGrpSpPr>
        <p:grpSpPr>
          <a:xfrm>
            <a:off x="3855298" y="2884369"/>
            <a:ext cx="266100" cy="266100"/>
            <a:chOff x="1825458" y="3175406"/>
            <a:chExt cx="266100" cy="266100"/>
          </a:xfrm>
        </p:grpSpPr>
        <p:sp>
          <p:nvSpPr>
            <p:cNvPr id="169" name="Google Shape;3910;p167">
              <a:extLst>
                <a:ext uri="{FF2B5EF4-FFF2-40B4-BE49-F238E27FC236}">
                  <a16:creationId xmlns:a16="http://schemas.microsoft.com/office/drawing/2014/main" id="{D7553A5F-6A74-DD47-80C4-D6198B4240E6}"/>
                </a:ext>
              </a:extLst>
            </p:cNvPr>
            <p:cNvSpPr/>
            <p:nvPr/>
          </p:nvSpPr>
          <p:spPr>
            <a:xfrm>
              <a:off x="1825458" y="3175406"/>
              <a:ext cx="266100" cy="266100"/>
            </a:xfrm>
            <a:prstGeom prst="ellipse">
              <a:avLst/>
            </a:prstGeom>
            <a:solidFill>
              <a:schemeClr val="accent6"/>
            </a:solidFill>
            <a:ln w="25400" cap="rnd"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170" name="Google Shape;4137;p80">
              <a:extLst>
                <a:ext uri="{FF2B5EF4-FFF2-40B4-BE49-F238E27FC236}">
                  <a16:creationId xmlns:a16="http://schemas.microsoft.com/office/drawing/2014/main" id="{270A04B6-CF9F-664E-BF66-5A0603E4D0FA}"/>
                </a:ext>
              </a:extLst>
            </p:cNvPr>
            <p:cNvGrpSpPr/>
            <p:nvPr/>
          </p:nvGrpSpPr>
          <p:grpSpPr>
            <a:xfrm>
              <a:off x="1890778" y="3229384"/>
              <a:ext cx="134122" cy="155872"/>
              <a:chOff x="1738868" y="298944"/>
              <a:chExt cx="704850" cy="819150"/>
            </a:xfrm>
          </p:grpSpPr>
          <p:sp>
            <p:nvSpPr>
              <p:cNvPr id="171" name="Google Shape;4138;p80">
                <a:extLst>
                  <a:ext uri="{FF2B5EF4-FFF2-40B4-BE49-F238E27FC236}">
                    <a16:creationId xmlns:a16="http://schemas.microsoft.com/office/drawing/2014/main" id="{F2FE249C-F611-5546-8B00-61B5537963E7}"/>
                  </a:ext>
                </a:extLst>
              </p:cNvPr>
              <p:cNvSpPr/>
              <p:nvPr/>
            </p:nvSpPr>
            <p:spPr>
              <a:xfrm>
                <a:off x="1857936" y="298944"/>
                <a:ext cx="466725" cy="538162"/>
              </a:xfrm>
              <a:custGeom>
                <a:avLst/>
                <a:gdLst/>
                <a:ahLst/>
                <a:cxnLst/>
                <a:rect l="l" t="t" r="r" b="b"/>
                <a:pathLst>
                  <a:path w="466725" h="538162" extrusionOk="0">
                    <a:moveTo>
                      <a:pt x="466725" y="538163"/>
                    </a:moveTo>
                    <a:lnTo>
                      <a:pt x="466725" y="228600"/>
                    </a:lnTo>
                    <a:cubicBezTo>
                      <a:pt x="466725" y="102632"/>
                      <a:pt x="360236" y="0"/>
                      <a:pt x="233363" y="0"/>
                    </a:cubicBezTo>
                    <a:cubicBezTo>
                      <a:pt x="103489" y="0"/>
                      <a:pt x="0" y="99679"/>
                      <a:pt x="0" y="228600"/>
                    </a:cubicBezTo>
                    <a:lnTo>
                      <a:pt x="0" y="538163"/>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172" name="Google Shape;4139;p80">
                <a:extLst>
                  <a:ext uri="{FF2B5EF4-FFF2-40B4-BE49-F238E27FC236}">
                    <a16:creationId xmlns:a16="http://schemas.microsoft.com/office/drawing/2014/main" id="{82C7522D-8C24-F642-9F46-E0B987F3E198}"/>
                  </a:ext>
                </a:extLst>
              </p:cNvPr>
              <p:cNvSpPr/>
              <p:nvPr/>
            </p:nvSpPr>
            <p:spPr>
              <a:xfrm>
                <a:off x="1738868" y="422769"/>
                <a:ext cx="704850" cy="695325"/>
              </a:xfrm>
              <a:custGeom>
                <a:avLst/>
                <a:gdLst/>
                <a:ahLst/>
                <a:cxnLst/>
                <a:rect l="l" t="t" r="r" b="b"/>
                <a:pathLst>
                  <a:path w="704850" h="695325" extrusionOk="0">
                    <a:moveTo>
                      <a:pt x="285756" y="0"/>
                    </a:moveTo>
                    <a:cubicBezTo>
                      <a:pt x="319093" y="33338"/>
                      <a:pt x="433393" y="95250"/>
                      <a:pt x="504831" y="95250"/>
                    </a:cubicBezTo>
                    <a:lnTo>
                      <a:pt x="504831" y="171450"/>
                    </a:lnTo>
                    <a:cubicBezTo>
                      <a:pt x="504831" y="261938"/>
                      <a:pt x="434441" y="328613"/>
                      <a:pt x="352431" y="328613"/>
                    </a:cubicBezTo>
                    <a:cubicBezTo>
                      <a:pt x="270420" y="328613"/>
                      <a:pt x="200030" y="261938"/>
                      <a:pt x="200030" y="171450"/>
                    </a:cubicBezTo>
                    <a:lnTo>
                      <a:pt x="200030" y="95250"/>
                    </a:lnTo>
                    <a:close/>
                    <a:moveTo>
                      <a:pt x="80968" y="695325"/>
                    </a:moveTo>
                    <a:lnTo>
                      <a:pt x="685806" y="695325"/>
                    </a:lnTo>
                    <a:cubicBezTo>
                      <a:pt x="698140" y="695325"/>
                      <a:pt x="704856" y="688515"/>
                      <a:pt x="704856" y="676275"/>
                    </a:cubicBezTo>
                    <a:lnTo>
                      <a:pt x="704856" y="514350"/>
                    </a:lnTo>
                    <a:cubicBezTo>
                      <a:pt x="705309" y="473734"/>
                      <a:pt x="677659" y="438184"/>
                      <a:pt x="638181" y="428625"/>
                    </a:cubicBezTo>
                    <a:lnTo>
                      <a:pt x="442918" y="390525"/>
                    </a:lnTo>
                    <a:lnTo>
                      <a:pt x="442918" y="300038"/>
                    </a:lnTo>
                    <a:cubicBezTo>
                      <a:pt x="352431" y="361950"/>
                      <a:pt x="261943" y="300038"/>
                      <a:pt x="261943" y="300038"/>
                    </a:cubicBezTo>
                    <a:lnTo>
                      <a:pt x="261943" y="390525"/>
                    </a:lnTo>
                    <a:lnTo>
                      <a:pt x="66680" y="428625"/>
                    </a:lnTo>
                    <a:cubicBezTo>
                      <a:pt x="27202" y="438184"/>
                      <a:pt x="-448" y="473734"/>
                      <a:pt x="5" y="514350"/>
                    </a:cubicBezTo>
                    <a:lnTo>
                      <a:pt x="5" y="69532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173" name="Group 172">
            <a:extLst>
              <a:ext uri="{FF2B5EF4-FFF2-40B4-BE49-F238E27FC236}">
                <a16:creationId xmlns:a16="http://schemas.microsoft.com/office/drawing/2014/main" id="{D76B8BBE-75D4-004E-9467-8382B026F16E}"/>
              </a:ext>
            </a:extLst>
          </p:cNvPr>
          <p:cNvGrpSpPr/>
          <p:nvPr/>
        </p:nvGrpSpPr>
        <p:grpSpPr>
          <a:xfrm>
            <a:off x="2855910" y="1813802"/>
            <a:ext cx="266100" cy="266100"/>
            <a:chOff x="758416" y="2540136"/>
            <a:chExt cx="266100" cy="266100"/>
          </a:xfrm>
        </p:grpSpPr>
        <p:sp>
          <p:nvSpPr>
            <p:cNvPr id="174" name="Google Shape;3910;p167">
              <a:extLst>
                <a:ext uri="{FF2B5EF4-FFF2-40B4-BE49-F238E27FC236}">
                  <a16:creationId xmlns:a16="http://schemas.microsoft.com/office/drawing/2014/main" id="{AF9263FA-A56C-844E-B933-28A71EB0BF67}"/>
                </a:ext>
              </a:extLst>
            </p:cNvPr>
            <p:cNvSpPr/>
            <p:nvPr/>
          </p:nvSpPr>
          <p:spPr>
            <a:xfrm>
              <a:off x="758416" y="2540136"/>
              <a:ext cx="266100" cy="266100"/>
            </a:xfrm>
            <a:prstGeom prst="ellipse">
              <a:avLst/>
            </a:prstGeom>
            <a:solidFill>
              <a:schemeClr val="accent6"/>
            </a:solidFill>
            <a:ln w="25400" cap="rnd"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175" name="Google Shape;4137;p80">
              <a:extLst>
                <a:ext uri="{FF2B5EF4-FFF2-40B4-BE49-F238E27FC236}">
                  <a16:creationId xmlns:a16="http://schemas.microsoft.com/office/drawing/2014/main" id="{E7A85A75-6AE7-DD45-ABBE-43DC17D3CDB0}"/>
                </a:ext>
              </a:extLst>
            </p:cNvPr>
            <p:cNvGrpSpPr/>
            <p:nvPr/>
          </p:nvGrpSpPr>
          <p:grpSpPr>
            <a:xfrm>
              <a:off x="823737" y="2592649"/>
              <a:ext cx="134122" cy="155872"/>
              <a:chOff x="1738868" y="298944"/>
              <a:chExt cx="704850" cy="819150"/>
            </a:xfrm>
          </p:grpSpPr>
          <p:sp>
            <p:nvSpPr>
              <p:cNvPr id="176" name="Google Shape;4138;p80">
                <a:extLst>
                  <a:ext uri="{FF2B5EF4-FFF2-40B4-BE49-F238E27FC236}">
                    <a16:creationId xmlns:a16="http://schemas.microsoft.com/office/drawing/2014/main" id="{5429BA5D-F497-9548-A062-7CC780FE1A63}"/>
                  </a:ext>
                </a:extLst>
              </p:cNvPr>
              <p:cNvSpPr/>
              <p:nvPr/>
            </p:nvSpPr>
            <p:spPr>
              <a:xfrm>
                <a:off x="1857936" y="298944"/>
                <a:ext cx="466725" cy="538162"/>
              </a:xfrm>
              <a:custGeom>
                <a:avLst/>
                <a:gdLst/>
                <a:ahLst/>
                <a:cxnLst/>
                <a:rect l="l" t="t" r="r" b="b"/>
                <a:pathLst>
                  <a:path w="466725" h="538162" extrusionOk="0">
                    <a:moveTo>
                      <a:pt x="466725" y="538163"/>
                    </a:moveTo>
                    <a:lnTo>
                      <a:pt x="466725" y="228600"/>
                    </a:lnTo>
                    <a:cubicBezTo>
                      <a:pt x="466725" y="102632"/>
                      <a:pt x="360236" y="0"/>
                      <a:pt x="233363" y="0"/>
                    </a:cubicBezTo>
                    <a:cubicBezTo>
                      <a:pt x="103489" y="0"/>
                      <a:pt x="0" y="99679"/>
                      <a:pt x="0" y="228600"/>
                    </a:cubicBezTo>
                    <a:lnTo>
                      <a:pt x="0" y="538163"/>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177" name="Google Shape;4139;p80">
                <a:extLst>
                  <a:ext uri="{FF2B5EF4-FFF2-40B4-BE49-F238E27FC236}">
                    <a16:creationId xmlns:a16="http://schemas.microsoft.com/office/drawing/2014/main" id="{662EBA50-E464-CF4A-A204-8374F07D6F78}"/>
                  </a:ext>
                </a:extLst>
              </p:cNvPr>
              <p:cNvSpPr/>
              <p:nvPr/>
            </p:nvSpPr>
            <p:spPr>
              <a:xfrm>
                <a:off x="1738868" y="422769"/>
                <a:ext cx="704850" cy="695325"/>
              </a:xfrm>
              <a:custGeom>
                <a:avLst/>
                <a:gdLst/>
                <a:ahLst/>
                <a:cxnLst/>
                <a:rect l="l" t="t" r="r" b="b"/>
                <a:pathLst>
                  <a:path w="704850" h="695325" extrusionOk="0">
                    <a:moveTo>
                      <a:pt x="285756" y="0"/>
                    </a:moveTo>
                    <a:cubicBezTo>
                      <a:pt x="319093" y="33338"/>
                      <a:pt x="433393" y="95250"/>
                      <a:pt x="504831" y="95250"/>
                    </a:cubicBezTo>
                    <a:lnTo>
                      <a:pt x="504831" y="171450"/>
                    </a:lnTo>
                    <a:cubicBezTo>
                      <a:pt x="504831" y="261938"/>
                      <a:pt x="434441" y="328613"/>
                      <a:pt x="352431" y="328613"/>
                    </a:cubicBezTo>
                    <a:cubicBezTo>
                      <a:pt x="270420" y="328613"/>
                      <a:pt x="200030" y="261938"/>
                      <a:pt x="200030" y="171450"/>
                    </a:cubicBezTo>
                    <a:lnTo>
                      <a:pt x="200030" y="95250"/>
                    </a:lnTo>
                    <a:close/>
                    <a:moveTo>
                      <a:pt x="80968" y="695325"/>
                    </a:moveTo>
                    <a:lnTo>
                      <a:pt x="685806" y="695325"/>
                    </a:lnTo>
                    <a:cubicBezTo>
                      <a:pt x="698140" y="695325"/>
                      <a:pt x="704856" y="688515"/>
                      <a:pt x="704856" y="676275"/>
                    </a:cubicBezTo>
                    <a:lnTo>
                      <a:pt x="704856" y="514350"/>
                    </a:lnTo>
                    <a:cubicBezTo>
                      <a:pt x="705309" y="473734"/>
                      <a:pt x="677659" y="438184"/>
                      <a:pt x="638181" y="428625"/>
                    </a:cubicBezTo>
                    <a:lnTo>
                      <a:pt x="442918" y="390525"/>
                    </a:lnTo>
                    <a:lnTo>
                      <a:pt x="442918" y="300038"/>
                    </a:lnTo>
                    <a:cubicBezTo>
                      <a:pt x="352431" y="361950"/>
                      <a:pt x="261943" y="300038"/>
                      <a:pt x="261943" y="300038"/>
                    </a:cubicBezTo>
                    <a:lnTo>
                      <a:pt x="261943" y="390525"/>
                    </a:lnTo>
                    <a:lnTo>
                      <a:pt x="66680" y="428625"/>
                    </a:lnTo>
                    <a:cubicBezTo>
                      <a:pt x="27202" y="438184"/>
                      <a:pt x="-448" y="473734"/>
                      <a:pt x="5" y="514350"/>
                    </a:cubicBezTo>
                    <a:lnTo>
                      <a:pt x="5" y="69532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17" name="Group 16">
            <a:extLst>
              <a:ext uri="{FF2B5EF4-FFF2-40B4-BE49-F238E27FC236}">
                <a16:creationId xmlns:a16="http://schemas.microsoft.com/office/drawing/2014/main" id="{8C744D2F-1104-4243-9526-2091D420342F}"/>
              </a:ext>
            </a:extLst>
          </p:cNvPr>
          <p:cNvGrpSpPr/>
          <p:nvPr/>
        </p:nvGrpSpPr>
        <p:grpSpPr>
          <a:xfrm>
            <a:off x="5240696" y="2073211"/>
            <a:ext cx="725784" cy="985432"/>
            <a:chOff x="5173455" y="2625981"/>
            <a:chExt cx="725784" cy="985432"/>
          </a:xfrm>
        </p:grpSpPr>
        <p:sp>
          <p:nvSpPr>
            <p:cNvPr id="178" name="TextBox 177">
              <a:extLst>
                <a:ext uri="{FF2B5EF4-FFF2-40B4-BE49-F238E27FC236}">
                  <a16:creationId xmlns:a16="http://schemas.microsoft.com/office/drawing/2014/main" id="{BC1EC927-5217-644A-94D8-347B08496664}"/>
                </a:ext>
              </a:extLst>
            </p:cNvPr>
            <p:cNvSpPr txBox="1"/>
            <p:nvPr/>
          </p:nvSpPr>
          <p:spPr>
            <a:xfrm>
              <a:off x="5173455" y="3357497"/>
              <a:ext cx="725784" cy="253916"/>
            </a:xfrm>
            <a:prstGeom prst="rect">
              <a:avLst/>
            </a:prstGeom>
            <a:noFill/>
          </p:spPr>
          <p:txBody>
            <a:bodyPr wrap="square" rtlCol="0">
              <a:spAutoFit/>
            </a:bodyPr>
            <a:lstStyle/>
            <a:p>
              <a:pPr algn="ctr"/>
              <a:r>
                <a:rPr lang="en-US" sz="1050" dirty="0">
                  <a:solidFill>
                    <a:schemeClr val="accent1"/>
                  </a:solidFill>
                  <a:latin typeface="Exo 2" pitchFamily="2" charset="77"/>
                </a:rPr>
                <a:t>Events</a:t>
              </a:r>
            </a:p>
          </p:txBody>
        </p:sp>
        <p:grpSp>
          <p:nvGrpSpPr>
            <p:cNvPr id="179" name="Group 178">
              <a:extLst>
                <a:ext uri="{FF2B5EF4-FFF2-40B4-BE49-F238E27FC236}">
                  <a16:creationId xmlns:a16="http://schemas.microsoft.com/office/drawing/2014/main" id="{CA372C00-7BF6-1842-8CE8-8625143AD20B}"/>
                </a:ext>
              </a:extLst>
            </p:cNvPr>
            <p:cNvGrpSpPr/>
            <p:nvPr/>
          </p:nvGrpSpPr>
          <p:grpSpPr>
            <a:xfrm>
              <a:off x="5242668" y="2625981"/>
              <a:ext cx="587358" cy="701028"/>
              <a:chOff x="1125437" y="2631684"/>
              <a:chExt cx="587358" cy="701028"/>
            </a:xfrm>
          </p:grpSpPr>
          <p:sp>
            <p:nvSpPr>
              <p:cNvPr id="180" name="Google Shape;3907;p167">
                <a:extLst>
                  <a:ext uri="{FF2B5EF4-FFF2-40B4-BE49-F238E27FC236}">
                    <a16:creationId xmlns:a16="http://schemas.microsoft.com/office/drawing/2014/main" id="{C8D74263-70AC-F54F-8166-40B28BFE6AC8}"/>
                  </a:ext>
                </a:extLst>
              </p:cNvPr>
              <p:cNvSpPr/>
              <p:nvPr/>
            </p:nvSpPr>
            <p:spPr>
              <a:xfrm>
                <a:off x="1125437" y="2631684"/>
                <a:ext cx="587358" cy="701028"/>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solidFill>
                <a:srgbClr val="FFFFFF"/>
              </a:solidFill>
              <a:ln w="25400" cap="rnd"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181" name="Google Shape;3908;p167">
                <a:extLst>
                  <a:ext uri="{FF2B5EF4-FFF2-40B4-BE49-F238E27FC236}">
                    <a16:creationId xmlns:a16="http://schemas.microsoft.com/office/drawing/2014/main" id="{0EB2D371-96C5-E94D-AB43-C89D8D69DEC1}"/>
                  </a:ext>
                </a:extLst>
              </p:cNvPr>
              <p:cNvSpPr/>
              <p:nvPr/>
            </p:nvSpPr>
            <p:spPr>
              <a:xfrm>
                <a:off x="1196489" y="2773787"/>
                <a:ext cx="516294" cy="345762"/>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solidFill>
                <a:srgbClr val="FFFFFF"/>
              </a:solidFill>
              <a:ln w="25400" cap="rnd"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grpSp>
      <p:grpSp>
        <p:nvGrpSpPr>
          <p:cNvPr id="182" name="Group 181">
            <a:extLst>
              <a:ext uri="{FF2B5EF4-FFF2-40B4-BE49-F238E27FC236}">
                <a16:creationId xmlns:a16="http://schemas.microsoft.com/office/drawing/2014/main" id="{81DF3EB5-01A8-2145-A874-C7700EAA92EE}"/>
              </a:ext>
            </a:extLst>
          </p:cNvPr>
          <p:cNvGrpSpPr/>
          <p:nvPr/>
        </p:nvGrpSpPr>
        <p:grpSpPr>
          <a:xfrm>
            <a:off x="5970254" y="1973243"/>
            <a:ext cx="266100" cy="266100"/>
            <a:chOff x="1692408" y="2380213"/>
            <a:chExt cx="266100" cy="266100"/>
          </a:xfrm>
        </p:grpSpPr>
        <p:sp>
          <p:nvSpPr>
            <p:cNvPr id="183" name="Google Shape;3910;p167">
              <a:extLst>
                <a:ext uri="{FF2B5EF4-FFF2-40B4-BE49-F238E27FC236}">
                  <a16:creationId xmlns:a16="http://schemas.microsoft.com/office/drawing/2014/main" id="{776B013A-B01F-D148-BB34-230C93D9B887}"/>
                </a:ext>
              </a:extLst>
            </p:cNvPr>
            <p:cNvSpPr/>
            <p:nvPr/>
          </p:nvSpPr>
          <p:spPr>
            <a:xfrm>
              <a:off x="1692408" y="2380213"/>
              <a:ext cx="266100" cy="266100"/>
            </a:xfrm>
            <a:prstGeom prst="ellipse">
              <a:avLst/>
            </a:prstGeom>
            <a:solidFill>
              <a:schemeClr val="accent1"/>
            </a:solidFill>
            <a:ln w="25400" cap="rnd"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184" name="Google Shape;4133;p80">
              <a:extLst>
                <a:ext uri="{FF2B5EF4-FFF2-40B4-BE49-F238E27FC236}">
                  <a16:creationId xmlns:a16="http://schemas.microsoft.com/office/drawing/2014/main" id="{6C69173C-4155-E048-AA98-28C264098178}"/>
                </a:ext>
              </a:extLst>
            </p:cNvPr>
            <p:cNvGrpSpPr/>
            <p:nvPr/>
          </p:nvGrpSpPr>
          <p:grpSpPr>
            <a:xfrm>
              <a:off x="1759066" y="2436464"/>
              <a:ext cx="132784" cy="153599"/>
              <a:chOff x="457766" y="298944"/>
              <a:chExt cx="704850" cy="815340"/>
            </a:xfrm>
          </p:grpSpPr>
          <p:sp>
            <p:nvSpPr>
              <p:cNvPr id="185" name="Google Shape;4134;p80">
                <a:extLst>
                  <a:ext uri="{FF2B5EF4-FFF2-40B4-BE49-F238E27FC236}">
                    <a16:creationId xmlns:a16="http://schemas.microsoft.com/office/drawing/2014/main" id="{5987DF7F-78C1-BA40-BDF6-2385D0088664}"/>
                  </a:ext>
                </a:extLst>
              </p:cNvPr>
              <p:cNvSpPr/>
              <p:nvPr/>
            </p:nvSpPr>
            <p:spPr>
              <a:xfrm>
                <a:off x="638748" y="298944"/>
                <a:ext cx="342900" cy="452437"/>
              </a:xfrm>
              <a:custGeom>
                <a:avLst/>
                <a:gdLst/>
                <a:ahLst/>
                <a:cxnLst/>
                <a:rect l="l" t="t" r="r" b="b"/>
                <a:pathLst>
                  <a:path w="342900" h="452437" extrusionOk="0">
                    <a:moveTo>
                      <a:pt x="342900" y="104775"/>
                    </a:moveTo>
                    <a:cubicBezTo>
                      <a:pt x="342900" y="43910"/>
                      <a:pt x="302038" y="0"/>
                      <a:pt x="238125" y="0"/>
                    </a:cubicBezTo>
                    <a:lnTo>
                      <a:pt x="104775" y="0"/>
                    </a:lnTo>
                    <a:cubicBezTo>
                      <a:pt x="37767" y="0"/>
                      <a:pt x="0" y="46434"/>
                      <a:pt x="0" y="104775"/>
                    </a:cubicBezTo>
                    <a:lnTo>
                      <a:pt x="0" y="266700"/>
                    </a:lnTo>
                    <a:cubicBezTo>
                      <a:pt x="0" y="370189"/>
                      <a:pt x="78057" y="452438"/>
                      <a:pt x="171450" y="452438"/>
                    </a:cubicBezTo>
                    <a:cubicBezTo>
                      <a:pt x="264843" y="452438"/>
                      <a:pt x="342900" y="370189"/>
                      <a:pt x="342900" y="266700"/>
                    </a:cubicBezTo>
                    <a:close/>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186" name="Google Shape;4135;p80">
                <a:extLst>
                  <a:ext uri="{FF2B5EF4-FFF2-40B4-BE49-F238E27FC236}">
                    <a16:creationId xmlns:a16="http://schemas.microsoft.com/office/drawing/2014/main" id="{B1F173D2-8787-9D4C-A62A-81A2A917E3C6}"/>
                  </a:ext>
                </a:extLst>
              </p:cNvPr>
              <p:cNvSpPr/>
              <p:nvPr/>
            </p:nvSpPr>
            <p:spPr>
              <a:xfrm>
                <a:off x="457766" y="723759"/>
                <a:ext cx="704850" cy="390525"/>
              </a:xfrm>
              <a:custGeom>
                <a:avLst/>
                <a:gdLst/>
                <a:ahLst/>
                <a:cxnLst/>
                <a:rect l="l" t="t" r="r" b="b"/>
                <a:pathLst>
                  <a:path w="704850" h="390525" extrusionOk="0">
                    <a:moveTo>
                      <a:pt x="80970" y="394335"/>
                    </a:moveTo>
                    <a:lnTo>
                      <a:pt x="685807" y="394335"/>
                    </a:lnTo>
                    <a:cubicBezTo>
                      <a:pt x="698142" y="394335"/>
                      <a:pt x="704857" y="387525"/>
                      <a:pt x="704857" y="375285"/>
                    </a:cubicBezTo>
                    <a:lnTo>
                      <a:pt x="704857" y="184785"/>
                    </a:lnTo>
                    <a:cubicBezTo>
                      <a:pt x="705382" y="144145"/>
                      <a:pt x="677701" y="108556"/>
                      <a:pt x="638182" y="99060"/>
                    </a:cubicBezTo>
                    <a:lnTo>
                      <a:pt x="442920" y="75248"/>
                    </a:lnTo>
                    <a:lnTo>
                      <a:pt x="442920" y="0"/>
                    </a:lnTo>
                    <a:cubicBezTo>
                      <a:pt x="342907" y="62865"/>
                      <a:pt x="261945" y="0"/>
                      <a:pt x="261945" y="0"/>
                    </a:cubicBezTo>
                    <a:lnTo>
                      <a:pt x="261945" y="75248"/>
                    </a:lnTo>
                    <a:lnTo>
                      <a:pt x="66682" y="99060"/>
                    </a:lnTo>
                    <a:cubicBezTo>
                      <a:pt x="27164" y="108556"/>
                      <a:pt x="-517" y="144145"/>
                      <a:pt x="7" y="184785"/>
                    </a:cubicBezTo>
                    <a:lnTo>
                      <a:pt x="7" y="39433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187" name="Google Shape;4136;p80">
                <a:extLst>
                  <a:ext uri="{FF2B5EF4-FFF2-40B4-BE49-F238E27FC236}">
                    <a16:creationId xmlns:a16="http://schemas.microsoft.com/office/drawing/2014/main" id="{EED720ED-F815-274F-98BA-A7F80A8433B0}"/>
                  </a:ext>
                </a:extLst>
              </p:cNvPr>
              <p:cNvSpPr/>
              <p:nvPr/>
            </p:nvSpPr>
            <p:spPr>
              <a:xfrm>
                <a:off x="638748" y="403719"/>
                <a:ext cx="342900" cy="85725"/>
              </a:xfrm>
              <a:custGeom>
                <a:avLst/>
                <a:gdLst/>
                <a:ahLst/>
                <a:cxnLst/>
                <a:rect l="l" t="t" r="r" b="b"/>
                <a:pathLst>
                  <a:path w="342900" h="85725" extrusionOk="0">
                    <a:moveTo>
                      <a:pt x="342900" y="85725"/>
                    </a:moveTo>
                    <a:cubicBezTo>
                      <a:pt x="187357" y="85725"/>
                      <a:pt x="100013" y="0"/>
                      <a:pt x="100013" y="0"/>
                    </a:cubicBezTo>
                    <a:lnTo>
                      <a:pt x="0" y="8572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194" name="Group 193">
            <a:extLst>
              <a:ext uri="{FF2B5EF4-FFF2-40B4-BE49-F238E27FC236}">
                <a16:creationId xmlns:a16="http://schemas.microsoft.com/office/drawing/2014/main" id="{DEC53212-162F-B24E-8989-BB85A2419A7A}"/>
              </a:ext>
            </a:extLst>
          </p:cNvPr>
          <p:cNvGrpSpPr/>
          <p:nvPr/>
        </p:nvGrpSpPr>
        <p:grpSpPr>
          <a:xfrm>
            <a:off x="5161401" y="3067185"/>
            <a:ext cx="266100" cy="266100"/>
            <a:chOff x="1825458" y="3175406"/>
            <a:chExt cx="266100" cy="266100"/>
          </a:xfrm>
        </p:grpSpPr>
        <p:sp>
          <p:nvSpPr>
            <p:cNvPr id="195" name="Google Shape;3910;p167">
              <a:extLst>
                <a:ext uri="{FF2B5EF4-FFF2-40B4-BE49-F238E27FC236}">
                  <a16:creationId xmlns:a16="http://schemas.microsoft.com/office/drawing/2014/main" id="{3F2875EB-C62C-F748-874A-919F31907AAC}"/>
                </a:ext>
              </a:extLst>
            </p:cNvPr>
            <p:cNvSpPr/>
            <p:nvPr/>
          </p:nvSpPr>
          <p:spPr>
            <a:xfrm>
              <a:off x="1825458" y="3175406"/>
              <a:ext cx="266100" cy="266100"/>
            </a:xfrm>
            <a:prstGeom prst="ellipse">
              <a:avLst/>
            </a:prstGeom>
            <a:solidFill>
              <a:schemeClr val="accent1"/>
            </a:solidFill>
            <a:ln w="25400" cap="rnd"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196" name="Google Shape;4137;p80">
              <a:extLst>
                <a:ext uri="{FF2B5EF4-FFF2-40B4-BE49-F238E27FC236}">
                  <a16:creationId xmlns:a16="http://schemas.microsoft.com/office/drawing/2014/main" id="{505F9D59-56B7-164D-BCDB-DB9EBD77B5C3}"/>
                </a:ext>
              </a:extLst>
            </p:cNvPr>
            <p:cNvGrpSpPr/>
            <p:nvPr/>
          </p:nvGrpSpPr>
          <p:grpSpPr>
            <a:xfrm>
              <a:off x="1890778" y="3229384"/>
              <a:ext cx="134122" cy="155872"/>
              <a:chOff x="1738868" y="298944"/>
              <a:chExt cx="704850" cy="819150"/>
            </a:xfrm>
          </p:grpSpPr>
          <p:sp>
            <p:nvSpPr>
              <p:cNvPr id="197" name="Google Shape;4138;p80">
                <a:extLst>
                  <a:ext uri="{FF2B5EF4-FFF2-40B4-BE49-F238E27FC236}">
                    <a16:creationId xmlns:a16="http://schemas.microsoft.com/office/drawing/2014/main" id="{5C0DB5D8-FF71-DD42-8537-5F7AAA4B55E0}"/>
                  </a:ext>
                </a:extLst>
              </p:cNvPr>
              <p:cNvSpPr/>
              <p:nvPr/>
            </p:nvSpPr>
            <p:spPr>
              <a:xfrm>
                <a:off x="1857936" y="298944"/>
                <a:ext cx="466725" cy="538162"/>
              </a:xfrm>
              <a:custGeom>
                <a:avLst/>
                <a:gdLst/>
                <a:ahLst/>
                <a:cxnLst/>
                <a:rect l="l" t="t" r="r" b="b"/>
                <a:pathLst>
                  <a:path w="466725" h="538162" extrusionOk="0">
                    <a:moveTo>
                      <a:pt x="466725" y="538163"/>
                    </a:moveTo>
                    <a:lnTo>
                      <a:pt x="466725" y="228600"/>
                    </a:lnTo>
                    <a:cubicBezTo>
                      <a:pt x="466725" y="102632"/>
                      <a:pt x="360236" y="0"/>
                      <a:pt x="233363" y="0"/>
                    </a:cubicBezTo>
                    <a:cubicBezTo>
                      <a:pt x="103489" y="0"/>
                      <a:pt x="0" y="99679"/>
                      <a:pt x="0" y="228600"/>
                    </a:cubicBezTo>
                    <a:lnTo>
                      <a:pt x="0" y="538163"/>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198" name="Google Shape;4139;p80">
                <a:extLst>
                  <a:ext uri="{FF2B5EF4-FFF2-40B4-BE49-F238E27FC236}">
                    <a16:creationId xmlns:a16="http://schemas.microsoft.com/office/drawing/2014/main" id="{FFBC319C-5650-274F-9930-99374883617F}"/>
                  </a:ext>
                </a:extLst>
              </p:cNvPr>
              <p:cNvSpPr/>
              <p:nvPr/>
            </p:nvSpPr>
            <p:spPr>
              <a:xfrm>
                <a:off x="1738868" y="422769"/>
                <a:ext cx="704850" cy="695325"/>
              </a:xfrm>
              <a:custGeom>
                <a:avLst/>
                <a:gdLst/>
                <a:ahLst/>
                <a:cxnLst/>
                <a:rect l="l" t="t" r="r" b="b"/>
                <a:pathLst>
                  <a:path w="704850" h="695325" extrusionOk="0">
                    <a:moveTo>
                      <a:pt x="285756" y="0"/>
                    </a:moveTo>
                    <a:cubicBezTo>
                      <a:pt x="319093" y="33338"/>
                      <a:pt x="433393" y="95250"/>
                      <a:pt x="504831" y="95250"/>
                    </a:cubicBezTo>
                    <a:lnTo>
                      <a:pt x="504831" y="171450"/>
                    </a:lnTo>
                    <a:cubicBezTo>
                      <a:pt x="504831" y="261938"/>
                      <a:pt x="434441" y="328613"/>
                      <a:pt x="352431" y="328613"/>
                    </a:cubicBezTo>
                    <a:cubicBezTo>
                      <a:pt x="270420" y="328613"/>
                      <a:pt x="200030" y="261938"/>
                      <a:pt x="200030" y="171450"/>
                    </a:cubicBezTo>
                    <a:lnTo>
                      <a:pt x="200030" y="95250"/>
                    </a:lnTo>
                    <a:close/>
                    <a:moveTo>
                      <a:pt x="80968" y="695325"/>
                    </a:moveTo>
                    <a:lnTo>
                      <a:pt x="685806" y="695325"/>
                    </a:lnTo>
                    <a:cubicBezTo>
                      <a:pt x="698140" y="695325"/>
                      <a:pt x="704856" y="688515"/>
                      <a:pt x="704856" y="676275"/>
                    </a:cubicBezTo>
                    <a:lnTo>
                      <a:pt x="704856" y="514350"/>
                    </a:lnTo>
                    <a:cubicBezTo>
                      <a:pt x="705309" y="473734"/>
                      <a:pt x="677659" y="438184"/>
                      <a:pt x="638181" y="428625"/>
                    </a:cubicBezTo>
                    <a:lnTo>
                      <a:pt x="442918" y="390525"/>
                    </a:lnTo>
                    <a:lnTo>
                      <a:pt x="442918" y="300038"/>
                    </a:lnTo>
                    <a:cubicBezTo>
                      <a:pt x="352431" y="361950"/>
                      <a:pt x="261943" y="300038"/>
                      <a:pt x="261943" y="300038"/>
                    </a:cubicBezTo>
                    <a:lnTo>
                      <a:pt x="261943" y="390525"/>
                    </a:lnTo>
                    <a:lnTo>
                      <a:pt x="66680" y="428625"/>
                    </a:lnTo>
                    <a:cubicBezTo>
                      <a:pt x="27202" y="438184"/>
                      <a:pt x="-448" y="473734"/>
                      <a:pt x="5" y="514350"/>
                    </a:cubicBezTo>
                    <a:lnTo>
                      <a:pt x="5" y="69532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199" name="Group 198">
            <a:extLst>
              <a:ext uri="{FF2B5EF4-FFF2-40B4-BE49-F238E27FC236}">
                <a16:creationId xmlns:a16="http://schemas.microsoft.com/office/drawing/2014/main" id="{F905DE35-B325-5446-952C-5295EBBAB8CD}"/>
              </a:ext>
            </a:extLst>
          </p:cNvPr>
          <p:cNvGrpSpPr/>
          <p:nvPr/>
        </p:nvGrpSpPr>
        <p:grpSpPr>
          <a:xfrm>
            <a:off x="4954815" y="1827443"/>
            <a:ext cx="266100" cy="266100"/>
            <a:chOff x="758416" y="2540136"/>
            <a:chExt cx="266100" cy="266100"/>
          </a:xfrm>
        </p:grpSpPr>
        <p:sp>
          <p:nvSpPr>
            <p:cNvPr id="200" name="Google Shape;3910;p167">
              <a:extLst>
                <a:ext uri="{FF2B5EF4-FFF2-40B4-BE49-F238E27FC236}">
                  <a16:creationId xmlns:a16="http://schemas.microsoft.com/office/drawing/2014/main" id="{AC56A4F1-1905-724E-9027-BF18B2E07B98}"/>
                </a:ext>
              </a:extLst>
            </p:cNvPr>
            <p:cNvSpPr/>
            <p:nvPr/>
          </p:nvSpPr>
          <p:spPr>
            <a:xfrm>
              <a:off x="758416" y="2540136"/>
              <a:ext cx="266100" cy="266100"/>
            </a:xfrm>
            <a:prstGeom prst="ellipse">
              <a:avLst/>
            </a:prstGeom>
            <a:solidFill>
              <a:schemeClr val="accent1"/>
            </a:solidFill>
            <a:ln w="25400" cap="rnd"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201" name="Google Shape;4137;p80">
              <a:extLst>
                <a:ext uri="{FF2B5EF4-FFF2-40B4-BE49-F238E27FC236}">
                  <a16:creationId xmlns:a16="http://schemas.microsoft.com/office/drawing/2014/main" id="{0AE693E0-D58B-D349-B68C-66E47FEDB998}"/>
                </a:ext>
              </a:extLst>
            </p:cNvPr>
            <p:cNvGrpSpPr/>
            <p:nvPr/>
          </p:nvGrpSpPr>
          <p:grpSpPr>
            <a:xfrm>
              <a:off x="823737" y="2592649"/>
              <a:ext cx="134122" cy="155872"/>
              <a:chOff x="1738868" y="298944"/>
              <a:chExt cx="704850" cy="819150"/>
            </a:xfrm>
          </p:grpSpPr>
          <p:sp>
            <p:nvSpPr>
              <p:cNvPr id="202" name="Google Shape;4138;p80">
                <a:extLst>
                  <a:ext uri="{FF2B5EF4-FFF2-40B4-BE49-F238E27FC236}">
                    <a16:creationId xmlns:a16="http://schemas.microsoft.com/office/drawing/2014/main" id="{4221FD4B-84B1-7844-B7A7-10B319A6A685}"/>
                  </a:ext>
                </a:extLst>
              </p:cNvPr>
              <p:cNvSpPr/>
              <p:nvPr/>
            </p:nvSpPr>
            <p:spPr>
              <a:xfrm>
                <a:off x="1857936" y="298944"/>
                <a:ext cx="466725" cy="538162"/>
              </a:xfrm>
              <a:custGeom>
                <a:avLst/>
                <a:gdLst/>
                <a:ahLst/>
                <a:cxnLst/>
                <a:rect l="l" t="t" r="r" b="b"/>
                <a:pathLst>
                  <a:path w="466725" h="538162" extrusionOk="0">
                    <a:moveTo>
                      <a:pt x="466725" y="538163"/>
                    </a:moveTo>
                    <a:lnTo>
                      <a:pt x="466725" y="228600"/>
                    </a:lnTo>
                    <a:cubicBezTo>
                      <a:pt x="466725" y="102632"/>
                      <a:pt x="360236" y="0"/>
                      <a:pt x="233363" y="0"/>
                    </a:cubicBezTo>
                    <a:cubicBezTo>
                      <a:pt x="103489" y="0"/>
                      <a:pt x="0" y="99679"/>
                      <a:pt x="0" y="228600"/>
                    </a:cubicBezTo>
                    <a:lnTo>
                      <a:pt x="0" y="538163"/>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03" name="Google Shape;4139;p80">
                <a:extLst>
                  <a:ext uri="{FF2B5EF4-FFF2-40B4-BE49-F238E27FC236}">
                    <a16:creationId xmlns:a16="http://schemas.microsoft.com/office/drawing/2014/main" id="{8E83E61D-35A8-9345-9D33-1FF7AB5AA473}"/>
                  </a:ext>
                </a:extLst>
              </p:cNvPr>
              <p:cNvSpPr/>
              <p:nvPr/>
            </p:nvSpPr>
            <p:spPr>
              <a:xfrm>
                <a:off x="1738868" y="422769"/>
                <a:ext cx="704850" cy="695325"/>
              </a:xfrm>
              <a:custGeom>
                <a:avLst/>
                <a:gdLst/>
                <a:ahLst/>
                <a:cxnLst/>
                <a:rect l="l" t="t" r="r" b="b"/>
                <a:pathLst>
                  <a:path w="704850" h="695325" extrusionOk="0">
                    <a:moveTo>
                      <a:pt x="285756" y="0"/>
                    </a:moveTo>
                    <a:cubicBezTo>
                      <a:pt x="319093" y="33338"/>
                      <a:pt x="433393" y="95250"/>
                      <a:pt x="504831" y="95250"/>
                    </a:cubicBezTo>
                    <a:lnTo>
                      <a:pt x="504831" y="171450"/>
                    </a:lnTo>
                    <a:cubicBezTo>
                      <a:pt x="504831" y="261938"/>
                      <a:pt x="434441" y="328613"/>
                      <a:pt x="352431" y="328613"/>
                    </a:cubicBezTo>
                    <a:cubicBezTo>
                      <a:pt x="270420" y="328613"/>
                      <a:pt x="200030" y="261938"/>
                      <a:pt x="200030" y="171450"/>
                    </a:cubicBezTo>
                    <a:lnTo>
                      <a:pt x="200030" y="95250"/>
                    </a:lnTo>
                    <a:close/>
                    <a:moveTo>
                      <a:pt x="80968" y="695325"/>
                    </a:moveTo>
                    <a:lnTo>
                      <a:pt x="685806" y="695325"/>
                    </a:lnTo>
                    <a:cubicBezTo>
                      <a:pt x="698140" y="695325"/>
                      <a:pt x="704856" y="688515"/>
                      <a:pt x="704856" y="676275"/>
                    </a:cubicBezTo>
                    <a:lnTo>
                      <a:pt x="704856" y="514350"/>
                    </a:lnTo>
                    <a:cubicBezTo>
                      <a:pt x="705309" y="473734"/>
                      <a:pt x="677659" y="438184"/>
                      <a:pt x="638181" y="428625"/>
                    </a:cubicBezTo>
                    <a:lnTo>
                      <a:pt x="442918" y="390525"/>
                    </a:lnTo>
                    <a:lnTo>
                      <a:pt x="442918" y="300038"/>
                    </a:lnTo>
                    <a:cubicBezTo>
                      <a:pt x="352431" y="361950"/>
                      <a:pt x="261943" y="300038"/>
                      <a:pt x="261943" y="300038"/>
                    </a:cubicBezTo>
                    <a:lnTo>
                      <a:pt x="261943" y="390525"/>
                    </a:lnTo>
                    <a:lnTo>
                      <a:pt x="66680" y="428625"/>
                    </a:lnTo>
                    <a:cubicBezTo>
                      <a:pt x="27202" y="438184"/>
                      <a:pt x="-448" y="473734"/>
                      <a:pt x="5" y="514350"/>
                    </a:cubicBezTo>
                    <a:lnTo>
                      <a:pt x="5" y="69532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sp>
        <p:nvSpPr>
          <p:cNvPr id="204" name="TextBox 203">
            <a:extLst>
              <a:ext uri="{FF2B5EF4-FFF2-40B4-BE49-F238E27FC236}">
                <a16:creationId xmlns:a16="http://schemas.microsoft.com/office/drawing/2014/main" id="{19C6BC1A-57AC-064A-9E46-70845C8857C4}"/>
              </a:ext>
            </a:extLst>
          </p:cNvPr>
          <p:cNvSpPr txBox="1"/>
          <p:nvPr/>
        </p:nvSpPr>
        <p:spPr>
          <a:xfrm>
            <a:off x="7368117" y="2804727"/>
            <a:ext cx="725784" cy="253916"/>
          </a:xfrm>
          <a:prstGeom prst="rect">
            <a:avLst/>
          </a:prstGeom>
          <a:noFill/>
        </p:spPr>
        <p:txBody>
          <a:bodyPr wrap="square" rtlCol="0">
            <a:spAutoFit/>
          </a:bodyPr>
          <a:lstStyle/>
          <a:p>
            <a:pPr algn="ctr"/>
            <a:r>
              <a:rPr lang="en-US" sz="1050" dirty="0">
                <a:solidFill>
                  <a:schemeClr val="tx1"/>
                </a:solidFill>
                <a:latin typeface="Exo 2" pitchFamily="2" charset="77"/>
              </a:rPr>
              <a:t>Xacts</a:t>
            </a:r>
          </a:p>
        </p:txBody>
      </p:sp>
      <p:grpSp>
        <p:nvGrpSpPr>
          <p:cNvPr id="205" name="Group 204">
            <a:extLst>
              <a:ext uri="{FF2B5EF4-FFF2-40B4-BE49-F238E27FC236}">
                <a16:creationId xmlns:a16="http://schemas.microsoft.com/office/drawing/2014/main" id="{7D9CDA48-9741-394B-AEB4-23E7D3281079}"/>
              </a:ext>
            </a:extLst>
          </p:cNvPr>
          <p:cNvGrpSpPr/>
          <p:nvPr/>
        </p:nvGrpSpPr>
        <p:grpSpPr>
          <a:xfrm>
            <a:off x="7437330" y="2073211"/>
            <a:ext cx="587358" cy="701028"/>
            <a:chOff x="1125437" y="2631684"/>
            <a:chExt cx="587358" cy="701028"/>
          </a:xfrm>
        </p:grpSpPr>
        <p:sp>
          <p:nvSpPr>
            <p:cNvPr id="206" name="Google Shape;3907;p167">
              <a:extLst>
                <a:ext uri="{FF2B5EF4-FFF2-40B4-BE49-F238E27FC236}">
                  <a16:creationId xmlns:a16="http://schemas.microsoft.com/office/drawing/2014/main" id="{950DE5F1-87B9-244A-826F-92562B7F749F}"/>
                </a:ext>
              </a:extLst>
            </p:cNvPr>
            <p:cNvSpPr/>
            <p:nvPr/>
          </p:nvSpPr>
          <p:spPr>
            <a:xfrm>
              <a:off x="1125437" y="2631684"/>
              <a:ext cx="587358" cy="701028"/>
            </a:xfrm>
            <a:custGeom>
              <a:avLst/>
              <a:gdLst/>
              <a:ahLst/>
              <a:cxnLst/>
              <a:rect l="l" t="t" r="r" b="b"/>
              <a:pathLst>
                <a:path w="21600" h="21600" extrusionOk="0">
                  <a:moveTo>
                    <a:pt x="21600" y="4378"/>
                  </a:moveTo>
                  <a:cubicBezTo>
                    <a:pt x="21600" y="1983"/>
                    <a:pt x="16954" y="0"/>
                    <a:pt x="10800" y="0"/>
                  </a:cubicBezTo>
                  <a:cubicBezTo>
                    <a:pt x="4646" y="0"/>
                    <a:pt x="0" y="1983"/>
                    <a:pt x="0" y="4378"/>
                  </a:cubicBezTo>
                  <a:lnTo>
                    <a:pt x="0" y="17222"/>
                  </a:lnTo>
                  <a:cubicBezTo>
                    <a:pt x="0" y="19617"/>
                    <a:pt x="4646" y="21600"/>
                    <a:pt x="10800" y="21600"/>
                  </a:cubicBezTo>
                  <a:cubicBezTo>
                    <a:pt x="16954" y="21600"/>
                    <a:pt x="21600" y="19617"/>
                    <a:pt x="21600" y="17222"/>
                  </a:cubicBezTo>
                  <a:lnTo>
                    <a:pt x="21600" y="4378"/>
                  </a:lnTo>
                </a:path>
              </a:pathLst>
            </a:custGeom>
            <a:solidFill>
              <a:srgbClr val="FFFFFF"/>
            </a:solidFill>
            <a:ln w="25400" cap="rnd" cmpd="sng">
              <a:solidFill>
                <a:schemeClr val="tx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207" name="Google Shape;3908;p167">
              <a:extLst>
                <a:ext uri="{FF2B5EF4-FFF2-40B4-BE49-F238E27FC236}">
                  <a16:creationId xmlns:a16="http://schemas.microsoft.com/office/drawing/2014/main" id="{D00D2F12-F4AD-724A-AAC9-24E556C00F61}"/>
                </a:ext>
              </a:extLst>
            </p:cNvPr>
            <p:cNvSpPr/>
            <p:nvPr/>
          </p:nvSpPr>
          <p:spPr>
            <a:xfrm>
              <a:off x="1196489" y="2773787"/>
              <a:ext cx="516294" cy="345762"/>
            </a:xfrm>
            <a:custGeom>
              <a:avLst/>
              <a:gdLst/>
              <a:ahLst/>
              <a:cxnLst/>
              <a:rect l="l" t="t" r="r" b="b"/>
              <a:pathLst>
                <a:path w="21600" h="21600" extrusionOk="0">
                  <a:moveTo>
                    <a:pt x="21600" y="12723"/>
                  </a:moveTo>
                  <a:cubicBezTo>
                    <a:pt x="21600" y="17579"/>
                    <a:pt x="16315" y="21600"/>
                    <a:pt x="9314" y="21600"/>
                  </a:cubicBezTo>
                  <a:cubicBezTo>
                    <a:pt x="5632" y="21600"/>
                    <a:pt x="2317" y="20381"/>
                    <a:pt x="0" y="18641"/>
                  </a:cubicBezTo>
                  <a:moveTo>
                    <a:pt x="0" y="5918"/>
                  </a:moveTo>
                  <a:cubicBezTo>
                    <a:pt x="2317" y="7658"/>
                    <a:pt x="5632" y="8581"/>
                    <a:pt x="9314" y="8581"/>
                  </a:cubicBezTo>
                  <a:cubicBezTo>
                    <a:pt x="16315" y="8581"/>
                    <a:pt x="21600" y="4856"/>
                    <a:pt x="21600" y="0"/>
                  </a:cubicBezTo>
                </a:path>
              </a:pathLst>
            </a:custGeom>
            <a:solidFill>
              <a:srgbClr val="FFFFFF"/>
            </a:solidFill>
            <a:ln w="25400" cap="rnd" cmpd="sng">
              <a:solidFill>
                <a:schemeClr val="tx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209" name="Google Shape;3910;p167">
            <a:extLst>
              <a:ext uri="{FF2B5EF4-FFF2-40B4-BE49-F238E27FC236}">
                <a16:creationId xmlns:a16="http://schemas.microsoft.com/office/drawing/2014/main" id="{32BF4EE2-A079-8C4B-926C-380937A4CC26}"/>
              </a:ext>
            </a:extLst>
          </p:cNvPr>
          <p:cNvSpPr/>
          <p:nvPr/>
        </p:nvSpPr>
        <p:spPr>
          <a:xfrm>
            <a:off x="8030628" y="1756827"/>
            <a:ext cx="266100" cy="266100"/>
          </a:xfrm>
          <a:prstGeom prst="ellipse">
            <a:avLst/>
          </a:prstGeom>
          <a:solidFill>
            <a:schemeClr val="tx1"/>
          </a:solidFill>
          <a:ln w="25400" cap="rnd"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210" name="Google Shape;4133;p80">
            <a:extLst>
              <a:ext uri="{FF2B5EF4-FFF2-40B4-BE49-F238E27FC236}">
                <a16:creationId xmlns:a16="http://schemas.microsoft.com/office/drawing/2014/main" id="{AECF2551-3B8F-A94C-92A7-684F84B2C80B}"/>
              </a:ext>
            </a:extLst>
          </p:cNvPr>
          <p:cNvGrpSpPr/>
          <p:nvPr/>
        </p:nvGrpSpPr>
        <p:grpSpPr>
          <a:xfrm>
            <a:off x="8097286" y="1813078"/>
            <a:ext cx="132784" cy="153599"/>
            <a:chOff x="457766" y="298944"/>
            <a:chExt cx="704850" cy="815340"/>
          </a:xfrm>
        </p:grpSpPr>
        <p:sp>
          <p:nvSpPr>
            <p:cNvPr id="211" name="Google Shape;4134;p80">
              <a:extLst>
                <a:ext uri="{FF2B5EF4-FFF2-40B4-BE49-F238E27FC236}">
                  <a16:creationId xmlns:a16="http://schemas.microsoft.com/office/drawing/2014/main" id="{965C4387-DC94-F342-BD6C-A1597420EBC9}"/>
                </a:ext>
              </a:extLst>
            </p:cNvPr>
            <p:cNvSpPr/>
            <p:nvPr/>
          </p:nvSpPr>
          <p:spPr>
            <a:xfrm>
              <a:off x="638748" y="298944"/>
              <a:ext cx="342900" cy="452437"/>
            </a:xfrm>
            <a:custGeom>
              <a:avLst/>
              <a:gdLst/>
              <a:ahLst/>
              <a:cxnLst/>
              <a:rect l="l" t="t" r="r" b="b"/>
              <a:pathLst>
                <a:path w="342900" h="452437" extrusionOk="0">
                  <a:moveTo>
                    <a:pt x="342900" y="104775"/>
                  </a:moveTo>
                  <a:cubicBezTo>
                    <a:pt x="342900" y="43910"/>
                    <a:pt x="302038" y="0"/>
                    <a:pt x="238125" y="0"/>
                  </a:cubicBezTo>
                  <a:lnTo>
                    <a:pt x="104775" y="0"/>
                  </a:lnTo>
                  <a:cubicBezTo>
                    <a:pt x="37767" y="0"/>
                    <a:pt x="0" y="46434"/>
                    <a:pt x="0" y="104775"/>
                  </a:cubicBezTo>
                  <a:lnTo>
                    <a:pt x="0" y="266700"/>
                  </a:lnTo>
                  <a:cubicBezTo>
                    <a:pt x="0" y="370189"/>
                    <a:pt x="78057" y="452438"/>
                    <a:pt x="171450" y="452438"/>
                  </a:cubicBezTo>
                  <a:cubicBezTo>
                    <a:pt x="264843" y="452438"/>
                    <a:pt x="342900" y="370189"/>
                    <a:pt x="342900" y="266700"/>
                  </a:cubicBezTo>
                  <a:close/>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12" name="Google Shape;4135;p80">
              <a:extLst>
                <a:ext uri="{FF2B5EF4-FFF2-40B4-BE49-F238E27FC236}">
                  <a16:creationId xmlns:a16="http://schemas.microsoft.com/office/drawing/2014/main" id="{69540064-3CE6-7147-9A62-9AD50A951145}"/>
                </a:ext>
              </a:extLst>
            </p:cNvPr>
            <p:cNvSpPr/>
            <p:nvPr/>
          </p:nvSpPr>
          <p:spPr>
            <a:xfrm>
              <a:off x="457766" y="723759"/>
              <a:ext cx="704850" cy="390525"/>
            </a:xfrm>
            <a:custGeom>
              <a:avLst/>
              <a:gdLst/>
              <a:ahLst/>
              <a:cxnLst/>
              <a:rect l="l" t="t" r="r" b="b"/>
              <a:pathLst>
                <a:path w="704850" h="390525" extrusionOk="0">
                  <a:moveTo>
                    <a:pt x="80970" y="394335"/>
                  </a:moveTo>
                  <a:lnTo>
                    <a:pt x="685807" y="394335"/>
                  </a:lnTo>
                  <a:cubicBezTo>
                    <a:pt x="698142" y="394335"/>
                    <a:pt x="704857" y="387525"/>
                    <a:pt x="704857" y="375285"/>
                  </a:cubicBezTo>
                  <a:lnTo>
                    <a:pt x="704857" y="184785"/>
                  </a:lnTo>
                  <a:cubicBezTo>
                    <a:pt x="705382" y="144145"/>
                    <a:pt x="677701" y="108556"/>
                    <a:pt x="638182" y="99060"/>
                  </a:cubicBezTo>
                  <a:lnTo>
                    <a:pt x="442920" y="75248"/>
                  </a:lnTo>
                  <a:lnTo>
                    <a:pt x="442920" y="0"/>
                  </a:lnTo>
                  <a:cubicBezTo>
                    <a:pt x="342907" y="62865"/>
                    <a:pt x="261945" y="0"/>
                    <a:pt x="261945" y="0"/>
                  </a:cubicBezTo>
                  <a:lnTo>
                    <a:pt x="261945" y="75248"/>
                  </a:lnTo>
                  <a:lnTo>
                    <a:pt x="66682" y="99060"/>
                  </a:lnTo>
                  <a:cubicBezTo>
                    <a:pt x="27164" y="108556"/>
                    <a:pt x="-517" y="144145"/>
                    <a:pt x="7" y="184785"/>
                  </a:cubicBezTo>
                  <a:lnTo>
                    <a:pt x="7" y="39433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13" name="Google Shape;4136;p80">
              <a:extLst>
                <a:ext uri="{FF2B5EF4-FFF2-40B4-BE49-F238E27FC236}">
                  <a16:creationId xmlns:a16="http://schemas.microsoft.com/office/drawing/2014/main" id="{50D729B0-DCAC-2641-BA30-3AB930509009}"/>
                </a:ext>
              </a:extLst>
            </p:cNvPr>
            <p:cNvSpPr/>
            <p:nvPr/>
          </p:nvSpPr>
          <p:spPr>
            <a:xfrm>
              <a:off x="638748" y="403719"/>
              <a:ext cx="342900" cy="85725"/>
            </a:xfrm>
            <a:custGeom>
              <a:avLst/>
              <a:gdLst/>
              <a:ahLst/>
              <a:cxnLst/>
              <a:rect l="l" t="t" r="r" b="b"/>
              <a:pathLst>
                <a:path w="342900" h="85725" extrusionOk="0">
                  <a:moveTo>
                    <a:pt x="342900" y="85725"/>
                  </a:moveTo>
                  <a:cubicBezTo>
                    <a:pt x="187357" y="85725"/>
                    <a:pt x="100013" y="0"/>
                    <a:pt x="100013" y="0"/>
                  </a:cubicBezTo>
                  <a:lnTo>
                    <a:pt x="0" y="8572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sp>
        <p:nvSpPr>
          <p:cNvPr id="215" name="Google Shape;3910;p167">
            <a:extLst>
              <a:ext uri="{FF2B5EF4-FFF2-40B4-BE49-F238E27FC236}">
                <a16:creationId xmlns:a16="http://schemas.microsoft.com/office/drawing/2014/main" id="{D9D93DC4-3CA8-884C-A696-BB02F71F837A}"/>
              </a:ext>
            </a:extLst>
          </p:cNvPr>
          <p:cNvSpPr/>
          <p:nvPr/>
        </p:nvSpPr>
        <p:spPr>
          <a:xfrm>
            <a:off x="7046345" y="2685921"/>
            <a:ext cx="266100" cy="266100"/>
          </a:xfrm>
          <a:prstGeom prst="ellipse">
            <a:avLst/>
          </a:prstGeom>
          <a:solidFill>
            <a:schemeClr val="tx1"/>
          </a:solidFill>
          <a:ln w="25400" cap="rnd"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216" name="Google Shape;4133;p80">
            <a:extLst>
              <a:ext uri="{FF2B5EF4-FFF2-40B4-BE49-F238E27FC236}">
                <a16:creationId xmlns:a16="http://schemas.microsoft.com/office/drawing/2014/main" id="{DA9618E7-3295-2B4D-B291-82A00344983A}"/>
              </a:ext>
            </a:extLst>
          </p:cNvPr>
          <p:cNvGrpSpPr/>
          <p:nvPr/>
        </p:nvGrpSpPr>
        <p:grpSpPr>
          <a:xfrm>
            <a:off x="7113003" y="2742172"/>
            <a:ext cx="132784" cy="153599"/>
            <a:chOff x="457766" y="298944"/>
            <a:chExt cx="704850" cy="815340"/>
          </a:xfrm>
        </p:grpSpPr>
        <p:sp>
          <p:nvSpPr>
            <p:cNvPr id="217" name="Google Shape;4134;p80">
              <a:extLst>
                <a:ext uri="{FF2B5EF4-FFF2-40B4-BE49-F238E27FC236}">
                  <a16:creationId xmlns:a16="http://schemas.microsoft.com/office/drawing/2014/main" id="{F2A3473D-4633-2242-BCE5-E25A93387D1D}"/>
                </a:ext>
              </a:extLst>
            </p:cNvPr>
            <p:cNvSpPr/>
            <p:nvPr/>
          </p:nvSpPr>
          <p:spPr>
            <a:xfrm>
              <a:off x="638748" y="298944"/>
              <a:ext cx="342900" cy="452437"/>
            </a:xfrm>
            <a:custGeom>
              <a:avLst/>
              <a:gdLst/>
              <a:ahLst/>
              <a:cxnLst/>
              <a:rect l="l" t="t" r="r" b="b"/>
              <a:pathLst>
                <a:path w="342900" h="452437" extrusionOk="0">
                  <a:moveTo>
                    <a:pt x="342900" y="104775"/>
                  </a:moveTo>
                  <a:cubicBezTo>
                    <a:pt x="342900" y="43910"/>
                    <a:pt x="302038" y="0"/>
                    <a:pt x="238125" y="0"/>
                  </a:cubicBezTo>
                  <a:lnTo>
                    <a:pt x="104775" y="0"/>
                  </a:lnTo>
                  <a:cubicBezTo>
                    <a:pt x="37767" y="0"/>
                    <a:pt x="0" y="46434"/>
                    <a:pt x="0" y="104775"/>
                  </a:cubicBezTo>
                  <a:lnTo>
                    <a:pt x="0" y="266700"/>
                  </a:lnTo>
                  <a:cubicBezTo>
                    <a:pt x="0" y="370189"/>
                    <a:pt x="78057" y="452438"/>
                    <a:pt x="171450" y="452438"/>
                  </a:cubicBezTo>
                  <a:cubicBezTo>
                    <a:pt x="264843" y="452438"/>
                    <a:pt x="342900" y="370189"/>
                    <a:pt x="342900" y="266700"/>
                  </a:cubicBezTo>
                  <a:close/>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18" name="Google Shape;4135;p80">
              <a:extLst>
                <a:ext uri="{FF2B5EF4-FFF2-40B4-BE49-F238E27FC236}">
                  <a16:creationId xmlns:a16="http://schemas.microsoft.com/office/drawing/2014/main" id="{01C4A897-C5D0-2044-B56B-C6C2E61C8673}"/>
                </a:ext>
              </a:extLst>
            </p:cNvPr>
            <p:cNvSpPr/>
            <p:nvPr/>
          </p:nvSpPr>
          <p:spPr>
            <a:xfrm>
              <a:off x="457766" y="723759"/>
              <a:ext cx="704850" cy="390525"/>
            </a:xfrm>
            <a:custGeom>
              <a:avLst/>
              <a:gdLst/>
              <a:ahLst/>
              <a:cxnLst/>
              <a:rect l="l" t="t" r="r" b="b"/>
              <a:pathLst>
                <a:path w="704850" h="390525" extrusionOk="0">
                  <a:moveTo>
                    <a:pt x="80970" y="394335"/>
                  </a:moveTo>
                  <a:lnTo>
                    <a:pt x="685807" y="394335"/>
                  </a:lnTo>
                  <a:cubicBezTo>
                    <a:pt x="698142" y="394335"/>
                    <a:pt x="704857" y="387525"/>
                    <a:pt x="704857" y="375285"/>
                  </a:cubicBezTo>
                  <a:lnTo>
                    <a:pt x="704857" y="184785"/>
                  </a:lnTo>
                  <a:cubicBezTo>
                    <a:pt x="705382" y="144145"/>
                    <a:pt x="677701" y="108556"/>
                    <a:pt x="638182" y="99060"/>
                  </a:cubicBezTo>
                  <a:lnTo>
                    <a:pt x="442920" y="75248"/>
                  </a:lnTo>
                  <a:lnTo>
                    <a:pt x="442920" y="0"/>
                  </a:lnTo>
                  <a:cubicBezTo>
                    <a:pt x="342907" y="62865"/>
                    <a:pt x="261945" y="0"/>
                    <a:pt x="261945" y="0"/>
                  </a:cubicBezTo>
                  <a:lnTo>
                    <a:pt x="261945" y="75248"/>
                  </a:lnTo>
                  <a:lnTo>
                    <a:pt x="66682" y="99060"/>
                  </a:lnTo>
                  <a:cubicBezTo>
                    <a:pt x="27164" y="108556"/>
                    <a:pt x="-517" y="144145"/>
                    <a:pt x="7" y="184785"/>
                  </a:cubicBezTo>
                  <a:lnTo>
                    <a:pt x="7" y="39433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19" name="Google Shape;4136;p80">
              <a:extLst>
                <a:ext uri="{FF2B5EF4-FFF2-40B4-BE49-F238E27FC236}">
                  <a16:creationId xmlns:a16="http://schemas.microsoft.com/office/drawing/2014/main" id="{D8251B88-6D49-FC41-9514-2CF5B4B762DE}"/>
                </a:ext>
              </a:extLst>
            </p:cNvPr>
            <p:cNvSpPr/>
            <p:nvPr/>
          </p:nvSpPr>
          <p:spPr>
            <a:xfrm>
              <a:off x="638748" y="403719"/>
              <a:ext cx="342900" cy="85725"/>
            </a:xfrm>
            <a:custGeom>
              <a:avLst/>
              <a:gdLst/>
              <a:ahLst/>
              <a:cxnLst/>
              <a:rect l="l" t="t" r="r" b="b"/>
              <a:pathLst>
                <a:path w="342900" h="85725" extrusionOk="0">
                  <a:moveTo>
                    <a:pt x="342900" y="85725"/>
                  </a:moveTo>
                  <a:cubicBezTo>
                    <a:pt x="187357" y="85725"/>
                    <a:pt x="100013" y="0"/>
                    <a:pt x="100013" y="0"/>
                  </a:cubicBezTo>
                  <a:lnTo>
                    <a:pt x="0" y="8572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sp>
        <p:nvSpPr>
          <p:cNvPr id="221" name="Google Shape;3910;p167">
            <a:extLst>
              <a:ext uri="{FF2B5EF4-FFF2-40B4-BE49-F238E27FC236}">
                <a16:creationId xmlns:a16="http://schemas.microsoft.com/office/drawing/2014/main" id="{25C76018-908B-A841-BC01-E37B0309F147}"/>
              </a:ext>
            </a:extLst>
          </p:cNvPr>
          <p:cNvSpPr/>
          <p:nvPr/>
        </p:nvSpPr>
        <p:spPr>
          <a:xfrm>
            <a:off x="8111672" y="2828119"/>
            <a:ext cx="266100" cy="266100"/>
          </a:xfrm>
          <a:prstGeom prst="ellipse">
            <a:avLst/>
          </a:prstGeom>
          <a:solidFill>
            <a:schemeClr val="tx1"/>
          </a:solidFill>
          <a:ln w="25400" cap="rnd"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222" name="Google Shape;4137;p80">
            <a:extLst>
              <a:ext uri="{FF2B5EF4-FFF2-40B4-BE49-F238E27FC236}">
                <a16:creationId xmlns:a16="http://schemas.microsoft.com/office/drawing/2014/main" id="{B2388E36-0E94-A74A-86A1-B4C50D494CC0}"/>
              </a:ext>
            </a:extLst>
          </p:cNvPr>
          <p:cNvGrpSpPr/>
          <p:nvPr/>
        </p:nvGrpSpPr>
        <p:grpSpPr>
          <a:xfrm>
            <a:off x="8176992" y="2882097"/>
            <a:ext cx="134122" cy="155872"/>
            <a:chOff x="1738868" y="298944"/>
            <a:chExt cx="704850" cy="819150"/>
          </a:xfrm>
        </p:grpSpPr>
        <p:sp>
          <p:nvSpPr>
            <p:cNvPr id="223" name="Google Shape;4138;p80">
              <a:extLst>
                <a:ext uri="{FF2B5EF4-FFF2-40B4-BE49-F238E27FC236}">
                  <a16:creationId xmlns:a16="http://schemas.microsoft.com/office/drawing/2014/main" id="{A3DBFBE5-FA9E-1740-B659-0A72C6E8F143}"/>
                </a:ext>
              </a:extLst>
            </p:cNvPr>
            <p:cNvSpPr/>
            <p:nvPr/>
          </p:nvSpPr>
          <p:spPr>
            <a:xfrm>
              <a:off x="1857936" y="298944"/>
              <a:ext cx="466725" cy="538162"/>
            </a:xfrm>
            <a:custGeom>
              <a:avLst/>
              <a:gdLst/>
              <a:ahLst/>
              <a:cxnLst/>
              <a:rect l="l" t="t" r="r" b="b"/>
              <a:pathLst>
                <a:path w="466725" h="538162" extrusionOk="0">
                  <a:moveTo>
                    <a:pt x="466725" y="538163"/>
                  </a:moveTo>
                  <a:lnTo>
                    <a:pt x="466725" y="228600"/>
                  </a:lnTo>
                  <a:cubicBezTo>
                    <a:pt x="466725" y="102632"/>
                    <a:pt x="360236" y="0"/>
                    <a:pt x="233363" y="0"/>
                  </a:cubicBezTo>
                  <a:cubicBezTo>
                    <a:pt x="103489" y="0"/>
                    <a:pt x="0" y="99679"/>
                    <a:pt x="0" y="228600"/>
                  </a:cubicBezTo>
                  <a:lnTo>
                    <a:pt x="0" y="538163"/>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24" name="Google Shape;4139;p80">
              <a:extLst>
                <a:ext uri="{FF2B5EF4-FFF2-40B4-BE49-F238E27FC236}">
                  <a16:creationId xmlns:a16="http://schemas.microsoft.com/office/drawing/2014/main" id="{ACFDA4A9-FE98-D741-A643-3022BDB2ADCE}"/>
                </a:ext>
              </a:extLst>
            </p:cNvPr>
            <p:cNvSpPr/>
            <p:nvPr/>
          </p:nvSpPr>
          <p:spPr>
            <a:xfrm>
              <a:off x="1738868" y="422769"/>
              <a:ext cx="704850" cy="695325"/>
            </a:xfrm>
            <a:custGeom>
              <a:avLst/>
              <a:gdLst/>
              <a:ahLst/>
              <a:cxnLst/>
              <a:rect l="l" t="t" r="r" b="b"/>
              <a:pathLst>
                <a:path w="704850" h="695325" extrusionOk="0">
                  <a:moveTo>
                    <a:pt x="285756" y="0"/>
                  </a:moveTo>
                  <a:cubicBezTo>
                    <a:pt x="319093" y="33338"/>
                    <a:pt x="433393" y="95250"/>
                    <a:pt x="504831" y="95250"/>
                  </a:cubicBezTo>
                  <a:lnTo>
                    <a:pt x="504831" y="171450"/>
                  </a:lnTo>
                  <a:cubicBezTo>
                    <a:pt x="504831" y="261938"/>
                    <a:pt x="434441" y="328613"/>
                    <a:pt x="352431" y="328613"/>
                  </a:cubicBezTo>
                  <a:cubicBezTo>
                    <a:pt x="270420" y="328613"/>
                    <a:pt x="200030" y="261938"/>
                    <a:pt x="200030" y="171450"/>
                  </a:cubicBezTo>
                  <a:lnTo>
                    <a:pt x="200030" y="95250"/>
                  </a:lnTo>
                  <a:close/>
                  <a:moveTo>
                    <a:pt x="80968" y="695325"/>
                  </a:moveTo>
                  <a:lnTo>
                    <a:pt x="685806" y="695325"/>
                  </a:lnTo>
                  <a:cubicBezTo>
                    <a:pt x="698140" y="695325"/>
                    <a:pt x="704856" y="688515"/>
                    <a:pt x="704856" y="676275"/>
                  </a:cubicBezTo>
                  <a:lnTo>
                    <a:pt x="704856" y="514350"/>
                  </a:lnTo>
                  <a:cubicBezTo>
                    <a:pt x="705309" y="473734"/>
                    <a:pt x="677659" y="438184"/>
                    <a:pt x="638181" y="428625"/>
                  </a:cubicBezTo>
                  <a:lnTo>
                    <a:pt x="442918" y="390525"/>
                  </a:lnTo>
                  <a:lnTo>
                    <a:pt x="442918" y="300038"/>
                  </a:lnTo>
                  <a:cubicBezTo>
                    <a:pt x="352431" y="361950"/>
                    <a:pt x="261943" y="300038"/>
                    <a:pt x="261943" y="300038"/>
                  </a:cubicBezTo>
                  <a:lnTo>
                    <a:pt x="261943" y="390525"/>
                  </a:lnTo>
                  <a:lnTo>
                    <a:pt x="66680" y="428625"/>
                  </a:lnTo>
                  <a:cubicBezTo>
                    <a:pt x="27202" y="438184"/>
                    <a:pt x="-448" y="473734"/>
                    <a:pt x="5" y="514350"/>
                  </a:cubicBezTo>
                  <a:lnTo>
                    <a:pt x="5" y="69532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sp>
        <p:nvSpPr>
          <p:cNvPr id="226" name="Google Shape;3910;p167">
            <a:extLst>
              <a:ext uri="{FF2B5EF4-FFF2-40B4-BE49-F238E27FC236}">
                <a16:creationId xmlns:a16="http://schemas.microsoft.com/office/drawing/2014/main" id="{5DC7F268-D517-4042-9C8A-5933DBED1D78}"/>
              </a:ext>
            </a:extLst>
          </p:cNvPr>
          <p:cNvSpPr/>
          <p:nvPr/>
        </p:nvSpPr>
        <p:spPr>
          <a:xfrm>
            <a:off x="7061893" y="2045866"/>
            <a:ext cx="266100" cy="266100"/>
          </a:xfrm>
          <a:prstGeom prst="ellipse">
            <a:avLst/>
          </a:prstGeom>
          <a:solidFill>
            <a:schemeClr val="tx1"/>
          </a:solidFill>
          <a:ln w="25400" cap="rnd" cmpd="sng">
            <a:no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nvGrpSpPr>
          <p:cNvPr id="227" name="Google Shape;4137;p80">
            <a:extLst>
              <a:ext uri="{FF2B5EF4-FFF2-40B4-BE49-F238E27FC236}">
                <a16:creationId xmlns:a16="http://schemas.microsoft.com/office/drawing/2014/main" id="{4EE6F527-2297-FA46-8490-517B03A1212E}"/>
              </a:ext>
            </a:extLst>
          </p:cNvPr>
          <p:cNvGrpSpPr/>
          <p:nvPr/>
        </p:nvGrpSpPr>
        <p:grpSpPr>
          <a:xfrm>
            <a:off x="7127214" y="2098379"/>
            <a:ext cx="134122" cy="155872"/>
            <a:chOff x="1738868" y="298944"/>
            <a:chExt cx="704850" cy="819150"/>
          </a:xfrm>
        </p:grpSpPr>
        <p:sp>
          <p:nvSpPr>
            <p:cNvPr id="228" name="Google Shape;4138;p80">
              <a:extLst>
                <a:ext uri="{FF2B5EF4-FFF2-40B4-BE49-F238E27FC236}">
                  <a16:creationId xmlns:a16="http://schemas.microsoft.com/office/drawing/2014/main" id="{BA9C8AC6-4FE8-2D46-AB55-F1FC52607AFF}"/>
                </a:ext>
              </a:extLst>
            </p:cNvPr>
            <p:cNvSpPr/>
            <p:nvPr/>
          </p:nvSpPr>
          <p:spPr>
            <a:xfrm>
              <a:off x="1857936" y="298944"/>
              <a:ext cx="466725" cy="538162"/>
            </a:xfrm>
            <a:custGeom>
              <a:avLst/>
              <a:gdLst/>
              <a:ahLst/>
              <a:cxnLst/>
              <a:rect l="l" t="t" r="r" b="b"/>
              <a:pathLst>
                <a:path w="466725" h="538162" extrusionOk="0">
                  <a:moveTo>
                    <a:pt x="466725" y="538163"/>
                  </a:moveTo>
                  <a:lnTo>
                    <a:pt x="466725" y="228600"/>
                  </a:lnTo>
                  <a:cubicBezTo>
                    <a:pt x="466725" y="102632"/>
                    <a:pt x="360236" y="0"/>
                    <a:pt x="233363" y="0"/>
                  </a:cubicBezTo>
                  <a:cubicBezTo>
                    <a:pt x="103489" y="0"/>
                    <a:pt x="0" y="99679"/>
                    <a:pt x="0" y="228600"/>
                  </a:cubicBezTo>
                  <a:lnTo>
                    <a:pt x="0" y="538163"/>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29" name="Google Shape;4139;p80">
              <a:extLst>
                <a:ext uri="{FF2B5EF4-FFF2-40B4-BE49-F238E27FC236}">
                  <a16:creationId xmlns:a16="http://schemas.microsoft.com/office/drawing/2014/main" id="{2A2BE321-9619-A94F-A3D7-A49A6A8C64A5}"/>
                </a:ext>
              </a:extLst>
            </p:cNvPr>
            <p:cNvSpPr/>
            <p:nvPr/>
          </p:nvSpPr>
          <p:spPr>
            <a:xfrm>
              <a:off x="1738868" y="422769"/>
              <a:ext cx="704850" cy="695325"/>
            </a:xfrm>
            <a:custGeom>
              <a:avLst/>
              <a:gdLst/>
              <a:ahLst/>
              <a:cxnLst/>
              <a:rect l="l" t="t" r="r" b="b"/>
              <a:pathLst>
                <a:path w="704850" h="695325" extrusionOk="0">
                  <a:moveTo>
                    <a:pt x="285756" y="0"/>
                  </a:moveTo>
                  <a:cubicBezTo>
                    <a:pt x="319093" y="33338"/>
                    <a:pt x="433393" y="95250"/>
                    <a:pt x="504831" y="95250"/>
                  </a:cubicBezTo>
                  <a:lnTo>
                    <a:pt x="504831" y="171450"/>
                  </a:lnTo>
                  <a:cubicBezTo>
                    <a:pt x="504831" y="261938"/>
                    <a:pt x="434441" y="328613"/>
                    <a:pt x="352431" y="328613"/>
                  </a:cubicBezTo>
                  <a:cubicBezTo>
                    <a:pt x="270420" y="328613"/>
                    <a:pt x="200030" y="261938"/>
                    <a:pt x="200030" y="171450"/>
                  </a:cubicBezTo>
                  <a:lnTo>
                    <a:pt x="200030" y="95250"/>
                  </a:lnTo>
                  <a:close/>
                  <a:moveTo>
                    <a:pt x="80968" y="695325"/>
                  </a:moveTo>
                  <a:lnTo>
                    <a:pt x="685806" y="695325"/>
                  </a:lnTo>
                  <a:cubicBezTo>
                    <a:pt x="698140" y="695325"/>
                    <a:pt x="704856" y="688515"/>
                    <a:pt x="704856" y="676275"/>
                  </a:cubicBezTo>
                  <a:lnTo>
                    <a:pt x="704856" y="514350"/>
                  </a:lnTo>
                  <a:cubicBezTo>
                    <a:pt x="705309" y="473734"/>
                    <a:pt x="677659" y="438184"/>
                    <a:pt x="638181" y="428625"/>
                  </a:cubicBezTo>
                  <a:lnTo>
                    <a:pt x="442918" y="390525"/>
                  </a:lnTo>
                  <a:lnTo>
                    <a:pt x="442918" y="300038"/>
                  </a:lnTo>
                  <a:cubicBezTo>
                    <a:pt x="352431" y="361950"/>
                    <a:pt x="261943" y="300038"/>
                    <a:pt x="261943" y="300038"/>
                  </a:cubicBezTo>
                  <a:lnTo>
                    <a:pt x="261943" y="390525"/>
                  </a:lnTo>
                  <a:lnTo>
                    <a:pt x="66680" y="428625"/>
                  </a:lnTo>
                  <a:cubicBezTo>
                    <a:pt x="27202" y="438184"/>
                    <a:pt x="-448" y="473734"/>
                    <a:pt x="5" y="514350"/>
                  </a:cubicBezTo>
                  <a:lnTo>
                    <a:pt x="5" y="695325"/>
                  </a:lnTo>
                </a:path>
              </a:pathLst>
            </a:custGeom>
            <a:noFill/>
            <a:ln w="952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sp>
        <p:nvSpPr>
          <p:cNvPr id="45" name="Freeform 44">
            <a:extLst>
              <a:ext uri="{FF2B5EF4-FFF2-40B4-BE49-F238E27FC236}">
                <a16:creationId xmlns:a16="http://schemas.microsoft.com/office/drawing/2014/main" id="{354944E2-A08A-D442-BBC8-04014686D783}"/>
              </a:ext>
            </a:extLst>
          </p:cNvPr>
          <p:cNvSpPr/>
          <p:nvPr/>
        </p:nvSpPr>
        <p:spPr>
          <a:xfrm>
            <a:off x="1867400" y="1645690"/>
            <a:ext cx="1659835" cy="716461"/>
          </a:xfrm>
          <a:custGeom>
            <a:avLst/>
            <a:gdLst>
              <a:gd name="connsiteX0" fmla="*/ 0 w 2107096"/>
              <a:gd name="connsiteY0" fmla="*/ 536721 h 546660"/>
              <a:gd name="connsiteX1" fmla="*/ 1113183 w 2107096"/>
              <a:gd name="connsiteY1" fmla="*/ 7 h 546660"/>
              <a:gd name="connsiteX2" fmla="*/ 2107096 w 2107096"/>
              <a:gd name="connsiteY2" fmla="*/ 546660 h 546660"/>
              <a:gd name="connsiteX0" fmla="*/ 0 w 2107096"/>
              <a:gd name="connsiteY0" fmla="*/ 454204 h 464143"/>
              <a:gd name="connsiteX1" fmla="*/ 1470991 w 2107096"/>
              <a:gd name="connsiteY1" fmla="*/ 12 h 464143"/>
              <a:gd name="connsiteX2" fmla="*/ 2107096 w 2107096"/>
              <a:gd name="connsiteY2" fmla="*/ 464143 h 464143"/>
              <a:gd name="connsiteX0" fmla="*/ 0 w 2107096"/>
              <a:gd name="connsiteY0" fmla="*/ 456855 h 466794"/>
              <a:gd name="connsiteX1" fmla="*/ 1470991 w 2107096"/>
              <a:gd name="connsiteY1" fmla="*/ 2663 h 466794"/>
              <a:gd name="connsiteX2" fmla="*/ 2107096 w 2107096"/>
              <a:gd name="connsiteY2" fmla="*/ 466794 h 466794"/>
              <a:gd name="connsiteX0" fmla="*/ 0 w 1659835"/>
              <a:gd name="connsiteY0" fmla="*/ 1087591 h 1087591"/>
              <a:gd name="connsiteX1" fmla="*/ 1023730 w 1659835"/>
              <a:gd name="connsiteY1" fmla="*/ 735 h 1087591"/>
              <a:gd name="connsiteX2" fmla="*/ 1659835 w 1659835"/>
              <a:gd name="connsiteY2" fmla="*/ 464866 h 1087591"/>
              <a:gd name="connsiteX0" fmla="*/ 0 w 1659835"/>
              <a:gd name="connsiteY0" fmla="*/ 1087602 h 1087602"/>
              <a:gd name="connsiteX1" fmla="*/ 1023730 w 1659835"/>
              <a:gd name="connsiteY1" fmla="*/ 746 h 1087602"/>
              <a:gd name="connsiteX2" fmla="*/ 1659835 w 1659835"/>
              <a:gd name="connsiteY2" fmla="*/ 464877 h 1087602"/>
              <a:gd name="connsiteX0" fmla="*/ 0 w 1659835"/>
              <a:gd name="connsiteY0" fmla="*/ 991423 h 991423"/>
              <a:gd name="connsiteX1" fmla="*/ 1083365 w 1659835"/>
              <a:gd name="connsiteY1" fmla="*/ 842 h 991423"/>
              <a:gd name="connsiteX2" fmla="*/ 1659835 w 1659835"/>
              <a:gd name="connsiteY2" fmla="*/ 368698 h 991423"/>
            </a:gdLst>
            <a:ahLst/>
            <a:cxnLst>
              <a:cxn ang="0">
                <a:pos x="connsiteX0" y="connsiteY0"/>
              </a:cxn>
              <a:cxn ang="0">
                <a:pos x="connsiteX1" y="connsiteY1"/>
              </a:cxn>
              <a:cxn ang="0">
                <a:pos x="connsiteX2" y="connsiteY2"/>
              </a:cxn>
            </a:cxnLst>
            <a:rect l="l" t="t" r="r" b="b"/>
            <a:pathLst>
              <a:path w="1659835" h="991423">
                <a:moveTo>
                  <a:pt x="0" y="991423"/>
                </a:moveTo>
                <a:cubicBezTo>
                  <a:pt x="172278" y="708485"/>
                  <a:pt x="662609" y="-28321"/>
                  <a:pt x="1083365" y="842"/>
                </a:cubicBezTo>
                <a:cubicBezTo>
                  <a:pt x="1434548" y="2498"/>
                  <a:pt x="1621735" y="300781"/>
                  <a:pt x="1659835" y="368698"/>
                </a:cubicBezTo>
              </a:path>
            </a:pathLst>
          </a:custGeom>
          <a:noFill/>
          <a:ln w="25400" cap="rnd">
            <a:solidFill>
              <a:schemeClr val="tx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Freeform 241">
            <a:extLst>
              <a:ext uri="{FF2B5EF4-FFF2-40B4-BE49-F238E27FC236}">
                <a16:creationId xmlns:a16="http://schemas.microsoft.com/office/drawing/2014/main" id="{D84B8410-902A-8840-BFE4-636F7AE12948}"/>
              </a:ext>
            </a:extLst>
          </p:cNvPr>
          <p:cNvSpPr/>
          <p:nvPr/>
        </p:nvSpPr>
        <p:spPr>
          <a:xfrm flipV="1">
            <a:off x="1453439" y="3034723"/>
            <a:ext cx="1987827" cy="229755"/>
          </a:xfrm>
          <a:custGeom>
            <a:avLst/>
            <a:gdLst>
              <a:gd name="connsiteX0" fmla="*/ 0 w 2107096"/>
              <a:gd name="connsiteY0" fmla="*/ 536721 h 546660"/>
              <a:gd name="connsiteX1" fmla="*/ 1113183 w 2107096"/>
              <a:gd name="connsiteY1" fmla="*/ 7 h 546660"/>
              <a:gd name="connsiteX2" fmla="*/ 2107096 w 2107096"/>
              <a:gd name="connsiteY2" fmla="*/ 546660 h 546660"/>
              <a:gd name="connsiteX0" fmla="*/ 0 w 2107096"/>
              <a:gd name="connsiteY0" fmla="*/ 454204 h 464143"/>
              <a:gd name="connsiteX1" fmla="*/ 1470991 w 2107096"/>
              <a:gd name="connsiteY1" fmla="*/ 12 h 464143"/>
              <a:gd name="connsiteX2" fmla="*/ 2107096 w 2107096"/>
              <a:gd name="connsiteY2" fmla="*/ 464143 h 464143"/>
              <a:gd name="connsiteX0" fmla="*/ 0 w 2107096"/>
              <a:gd name="connsiteY0" fmla="*/ 456855 h 466794"/>
              <a:gd name="connsiteX1" fmla="*/ 1470991 w 2107096"/>
              <a:gd name="connsiteY1" fmla="*/ 2663 h 466794"/>
              <a:gd name="connsiteX2" fmla="*/ 2107096 w 2107096"/>
              <a:gd name="connsiteY2" fmla="*/ 466794 h 466794"/>
              <a:gd name="connsiteX0" fmla="*/ 0 w 1659835"/>
              <a:gd name="connsiteY0" fmla="*/ 1087591 h 1087591"/>
              <a:gd name="connsiteX1" fmla="*/ 1023730 w 1659835"/>
              <a:gd name="connsiteY1" fmla="*/ 735 h 1087591"/>
              <a:gd name="connsiteX2" fmla="*/ 1659835 w 1659835"/>
              <a:gd name="connsiteY2" fmla="*/ 464866 h 1087591"/>
              <a:gd name="connsiteX0" fmla="*/ 0 w 1659835"/>
              <a:gd name="connsiteY0" fmla="*/ 1087602 h 1087602"/>
              <a:gd name="connsiteX1" fmla="*/ 1023730 w 1659835"/>
              <a:gd name="connsiteY1" fmla="*/ 746 h 1087602"/>
              <a:gd name="connsiteX2" fmla="*/ 1659835 w 1659835"/>
              <a:gd name="connsiteY2" fmla="*/ 464877 h 1087602"/>
              <a:gd name="connsiteX0" fmla="*/ 0 w 1659835"/>
              <a:gd name="connsiteY0" fmla="*/ 991423 h 991423"/>
              <a:gd name="connsiteX1" fmla="*/ 1083365 w 1659835"/>
              <a:gd name="connsiteY1" fmla="*/ 842 h 991423"/>
              <a:gd name="connsiteX2" fmla="*/ 1659835 w 1659835"/>
              <a:gd name="connsiteY2" fmla="*/ 368698 h 991423"/>
              <a:gd name="connsiteX0" fmla="*/ 0 w 1987827"/>
              <a:gd name="connsiteY0" fmla="*/ 991423 h 991423"/>
              <a:gd name="connsiteX1" fmla="*/ 1083365 w 1987827"/>
              <a:gd name="connsiteY1" fmla="*/ 842 h 991423"/>
              <a:gd name="connsiteX2" fmla="*/ 1987827 w 1987827"/>
              <a:gd name="connsiteY2" fmla="*/ 932593 h 991423"/>
              <a:gd name="connsiteX0" fmla="*/ 0 w 1987827"/>
              <a:gd name="connsiteY0" fmla="*/ 336201 h 336201"/>
              <a:gd name="connsiteX1" fmla="*/ 1063486 w 1987827"/>
              <a:gd name="connsiteY1" fmla="*/ 5789 h 336201"/>
              <a:gd name="connsiteX2" fmla="*/ 1987827 w 1987827"/>
              <a:gd name="connsiteY2" fmla="*/ 277371 h 336201"/>
            </a:gdLst>
            <a:ahLst/>
            <a:cxnLst>
              <a:cxn ang="0">
                <a:pos x="connsiteX0" y="connsiteY0"/>
              </a:cxn>
              <a:cxn ang="0">
                <a:pos x="connsiteX1" y="connsiteY1"/>
              </a:cxn>
              <a:cxn ang="0">
                <a:pos x="connsiteX2" y="connsiteY2"/>
              </a:cxn>
            </a:cxnLst>
            <a:rect l="l" t="t" r="r" b="b"/>
            <a:pathLst>
              <a:path w="1987827" h="336201">
                <a:moveTo>
                  <a:pt x="0" y="336201"/>
                </a:moveTo>
                <a:cubicBezTo>
                  <a:pt x="172278" y="53263"/>
                  <a:pt x="642730" y="-23374"/>
                  <a:pt x="1063486" y="5789"/>
                </a:cubicBezTo>
                <a:cubicBezTo>
                  <a:pt x="1414669" y="7445"/>
                  <a:pt x="1949727" y="209454"/>
                  <a:pt x="1987827" y="277371"/>
                </a:cubicBezTo>
              </a:path>
            </a:pathLst>
          </a:custGeom>
          <a:noFill/>
          <a:ln w="25400" cap="rnd">
            <a:solidFill>
              <a:schemeClr val="tx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49">
            <a:extLst>
              <a:ext uri="{FF2B5EF4-FFF2-40B4-BE49-F238E27FC236}">
                <a16:creationId xmlns:a16="http://schemas.microsoft.com/office/drawing/2014/main" id="{C52A92F2-EB9A-0D46-B28B-31F2605FD055}"/>
              </a:ext>
            </a:extLst>
          </p:cNvPr>
          <p:cNvSpPr/>
          <p:nvPr/>
        </p:nvSpPr>
        <p:spPr>
          <a:xfrm>
            <a:off x="1310811" y="2986362"/>
            <a:ext cx="4012526" cy="532788"/>
          </a:xfrm>
          <a:custGeom>
            <a:avLst/>
            <a:gdLst>
              <a:gd name="connsiteX0" fmla="*/ 401698 w 4891608"/>
              <a:gd name="connsiteY0" fmla="*/ 132479 h 342829"/>
              <a:gd name="connsiteX1" fmla="*/ 391759 w 4891608"/>
              <a:gd name="connsiteY1" fmla="*/ 341201 h 342829"/>
              <a:gd name="connsiteX2" fmla="*/ 4496619 w 4891608"/>
              <a:gd name="connsiteY2" fmla="*/ 33088 h 342829"/>
              <a:gd name="connsiteX3" fmla="*/ 4496619 w 4891608"/>
              <a:gd name="connsiteY3" fmla="*/ 23148 h 342829"/>
              <a:gd name="connsiteX0" fmla="*/ 66505 w 4556415"/>
              <a:gd name="connsiteY0" fmla="*/ 132479 h 570383"/>
              <a:gd name="connsiteX1" fmla="*/ 1487801 w 4556415"/>
              <a:gd name="connsiteY1" fmla="*/ 569801 h 570383"/>
              <a:gd name="connsiteX2" fmla="*/ 4161426 w 4556415"/>
              <a:gd name="connsiteY2" fmla="*/ 33088 h 570383"/>
              <a:gd name="connsiteX3" fmla="*/ 4161426 w 4556415"/>
              <a:gd name="connsiteY3" fmla="*/ 23148 h 570383"/>
              <a:gd name="connsiteX0" fmla="*/ 0 w 4489910"/>
              <a:gd name="connsiteY0" fmla="*/ 132479 h 574479"/>
              <a:gd name="connsiteX1" fmla="*/ 1421296 w 4489910"/>
              <a:gd name="connsiteY1" fmla="*/ 569801 h 574479"/>
              <a:gd name="connsiteX2" fmla="*/ 4094921 w 4489910"/>
              <a:gd name="connsiteY2" fmla="*/ 33088 h 574479"/>
              <a:gd name="connsiteX3" fmla="*/ 4094921 w 4489910"/>
              <a:gd name="connsiteY3" fmla="*/ 23148 h 574479"/>
              <a:gd name="connsiteX0" fmla="*/ 0 w 5084869"/>
              <a:gd name="connsiteY0" fmla="*/ 107926 h 549926"/>
              <a:gd name="connsiteX1" fmla="*/ 1421296 w 5084869"/>
              <a:gd name="connsiteY1" fmla="*/ 545248 h 549926"/>
              <a:gd name="connsiteX2" fmla="*/ 4094921 w 5084869"/>
              <a:gd name="connsiteY2" fmla="*/ 8535 h 549926"/>
              <a:gd name="connsiteX3" fmla="*/ 4979503 w 5084869"/>
              <a:gd name="connsiteY3" fmla="*/ 187439 h 549926"/>
              <a:gd name="connsiteX0" fmla="*/ 0 w 4094921"/>
              <a:gd name="connsiteY0" fmla="*/ 99391 h 541391"/>
              <a:gd name="connsiteX1" fmla="*/ 1421296 w 4094921"/>
              <a:gd name="connsiteY1" fmla="*/ 536713 h 541391"/>
              <a:gd name="connsiteX2" fmla="*/ 4094921 w 4094921"/>
              <a:gd name="connsiteY2" fmla="*/ 0 h 541391"/>
              <a:gd name="connsiteX0" fmla="*/ 0 w 3916017"/>
              <a:gd name="connsiteY0" fmla="*/ 59634 h 499518"/>
              <a:gd name="connsiteX1" fmla="*/ 1421296 w 3916017"/>
              <a:gd name="connsiteY1" fmla="*/ 496956 h 499518"/>
              <a:gd name="connsiteX2" fmla="*/ 3916017 w 3916017"/>
              <a:gd name="connsiteY2" fmla="*/ 0 h 499518"/>
              <a:gd name="connsiteX0" fmla="*/ 0 w 3916017"/>
              <a:gd name="connsiteY0" fmla="*/ 59634 h 499518"/>
              <a:gd name="connsiteX1" fmla="*/ 1421296 w 3916017"/>
              <a:gd name="connsiteY1" fmla="*/ 496956 h 499518"/>
              <a:gd name="connsiteX2" fmla="*/ 3916017 w 3916017"/>
              <a:gd name="connsiteY2" fmla="*/ 0 h 499518"/>
              <a:gd name="connsiteX0" fmla="*/ 0 w 3876261"/>
              <a:gd name="connsiteY0" fmla="*/ 59634 h 499518"/>
              <a:gd name="connsiteX1" fmla="*/ 1421296 w 3876261"/>
              <a:gd name="connsiteY1" fmla="*/ 496956 h 499518"/>
              <a:gd name="connsiteX2" fmla="*/ 3876261 w 3876261"/>
              <a:gd name="connsiteY2" fmla="*/ 0 h 499518"/>
              <a:gd name="connsiteX0" fmla="*/ 0 w 3876261"/>
              <a:gd name="connsiteY0" fmla="*/ 59634 h 499518"/>
              <a:gd name="connsiteX1" fmla="*/ 1421296 w 3876261"/>
              <a:gd name="connsiteY1" fmla="*/ 496956 h 499518"/>
              <a:gd name="connsiteX2" fmla="*/ 3876261 w 3876261"/>
              <a:gd name="connsiteY2" fmla="*/ 0 h 499518"/>
              <a:gd name="connsiteX0" fmla="*/ 0 w 3876261"/>
              <a:gd name="connsiteY0" fmla="*/ 59634 h 597022"/>
              <a:gd name="connsiteX1" fmla="*/ 1331844 w 3876261"/>
              <a:gd name="connsiteY1" fmla="*/ 596347 h 597022"/>
              <a:gd name="connsiteX2" fmla="*/ 3876261 w 3876261"/>
              <a:gd name="connsiteY2" fmla="*/ 0 h 597022"/>
              <a:gd name="connsiteX0" fmla="*/ 0 w 3733299"/>
              <a:gd name="connsiteY0" fmla="*/ 19877 h 596408"/>
              <a:gd name="connsiteX1" fmla="*/ 1188882 w 3733299"/>
              <a:gd name="connsiteY1" fmla="*/ 596347 h 596408"/>
              <a:gd name="connsiteX2" fmla="*/ 3733299 w 3733299"/>
              <a:gd name="connsiteY2" fmla="*/ 0 h 596408"/>
              <a:gd name="connsiteX0" fmla="*/ 0 w 3733299"/>
              <a:gd name="connsiteY0" fmla="*/ 19877 h 438890"/>
              <a:gd name="connsiteX1" fmla="*/ 1331844 w 3733299"/>
              <a:gd name="connsiteY1" fmla="*/ 437321 h 438890"/>
              <a:gd name="connsiteX2" fmla="*/ 3733299 w 3733299"/>
              <a:gd name="connsiteY2" fmla="*/ 0 h 438890"/>
              <a:gd name="connsiteX0" fmla="*/ 0 w 3733299"/>
              <a:gd name="connsiteY0" fmla="*/ 19877 h 487288"/>
              <a:gd name="connsiteX1" fmla="*/ 1474805 w 3733299"/>
              <a:gd name="connsiteY1" fmla="*/ 487016 h 487288"/>
              <a:gd name="connsiteX2" fmla="*/ 3733299 w 3733299"/>
              <a:gd name="connsiteY2" fmla="*/ 0 h 487288"/>
              <a:gd name="connsiteX0" fmla="*/ 0 w 3733299"/>
              <a:gd name="connsiteY0" fmla="*/ 19877 h 487288"/>
              <a:gd name="connsiteX1" fmla="*/ 1474805 w 3733299"/>
              <a:gd name="connsiteY1" fmla="*/ 487016 h 487288"/>
              <a:gd name="connsiteX2" fmla="*/ 3733299 w 3733299"/>
              <a:gd name="connsiteY2" fmla="*/ 0 h 487288"/>
              <a:gd name="connsiteX0" fmla="*/ 0 w 3733299"/>
              <a:gd name="connsiteY0" fmla="*/ 19877 h 467640"/>
              <a:gd name="connsiteX1" fmla="*/ 1417621 w 3733299"/>
              <a:gd name="connsiteY1" fmla="*/ 467138 h 467640"/>
              <a:gd name="connsiteX2" fmla="*/ 3733299 w 3733299"/>
              <a:gd name="connsiteY2" fmla="*/ 0 h 467640"/>
              <a:gd name="connsiteX0" fmla="*/ 0 w 3847669"/>
              <a:gd name="connsiteY0" fmla="*/ 79512 h 529848"/>
              <a:gd name="connsiteX1" fmla="*/ 1417621 w 3847669"/>
              <a:gd name="connsiteY1" fmla="*/ 526773 h 529848"/>
              <a:gd name="connsiteX2" fmla="*/ 3847669 w 3847669"/>
              <a:gd name="connsiteY2" fmla="*/ 0 h 529848"/>
              <a:gd name="connsiteX0" fmla="*/ 0 w 3847669"/>
              <a:gd name="connsiteY0" fmla="*/ 79512 h 467159"/>
              <a:gd name="connsiteX1" fmla="*/ 1551051 w 3847669"/>
              <a:gd name="connsiteY1" fmla="*/ 457199 h 467159"/>
              <a:gd name="connsiteX2" fmla="*/ 3847669 w 3847669"/>
              <a:gd name="connsiteY2" fmla="*/ 0 h 467159"/>
              <a:gd name="connsiteX0" fmla="*/ 0 w 3847669"/>
              <a:gd name="connsiteY0" fmla="*/ 79512 h 79512"/>
              <a:gd name="connsiteX1" fmla="*/ 3847669 w 3847669"/>
              <a:gd name="connsiteY1" fmla="*/ 0 h 79512"/>
              <a:gd name="connsiteX0" fmla="*/ 0 w 3847669"/>
              <a:gd name="connsiteY0" fmla="*/ 79512 h 526158"/>
              <a:gd name="connsiteX1" fmla="*/ 3847669 w 3847669"/>
              <a:gd name="connsiteY1" fmla="*/ 0 h 526158"/>
              <a:gd name="connsiteX0" fmla="*/ 0 w 3847669"/>
              <a:gd name="connsiteY0" fmla="*/ 79512 h 554576"/>
              <a:gd name="connsiteX1" fmla="*/ 3847669 w 3847669"/>
              <a:gd name="connsiteY1" fmla="*/ 0 h 554576"/>
              <a:gd name="connsiteX0" fmla="*/ 0 w 3847669"/>
              <a:gd name="connsiteY0" fmla="*/ 79512 h 563407"/>
              <a:gd name="connsiteX1" fmla="*/ 3847669 w 3847669"/>
              <a:gd name="connsiteY1" fmla="*/ 0 h 563407"/>
            </a:gdLst>
            <a:ahLst/>
            <a:cxnLst>
              <a:cxn ang="0">
                <a:pos x="connsiteX0" y="connsiteY0"/>
              </a:cxn>
              <a:cxn ang="0">
                <a:pos x="connsiteX1" y="connsiteY1"/>
              </a:cxn>
            </a:cxnLst>
            <a:rect l="l" t="t" r="r" b="b"/>
            <a:pathLst>
              <a:path w="3847669" h="563407">
                <a:moveTo>
                  <a:pt x="0" y="79512"/>
                </a:moveTo>
                <a:cubicBezTo>
                  <a:pt x="615402" y="1136373"/>
                  <a:pt x="2974936" y="155712"/>
                  <a:pt x="3847669" y="0"/>
                </a:cubicBezTo>
              </a:path>
            </a:pathLst>
          </a:custGeom>
          <a:noFill/>
          <a:ln w="25400" cap="rnd">
            <a:solidFill>
              <a:schemeClr val="tx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Freeform 243">
            <a:extLst>
              <a:ext uri="{FF2B5EF4-FFF2-40B4-BE49-F238E27FC236}">
                <a16:creationId xmlns:a16="http://schemas.microsoft.com/office/drawing/2014/main" id="{DB66998E-27A9-3846-BC59-1D87869E9CD1}"/>
              </a:ext>
            </a:extLst>
          </p:cNvPr>
          <p:cNvSpPr/>
          <p:nvPr/>
        </p:nvSpPr>
        <p:spPr>
          <a:xfrm flipV="1">
            <a:off x="3858531" y="2392765"/>
            <a:ext cx="1371601" cy="224616"/>
          </a:xfrm>
          <a:custGeom>
            <a:avLst/>
            <a:gdLst>
              <a:gd name="connsiteX0" fmla="*/ 0 w 2107096"/>
              <a:gd name="connsiteY0" fmla="*/ 536721 h 546660"/>
              <a:gd name="connsiteX1" fmla="*/ 1113183 w 2107096"/>
              <a:gd name="connsiteY1" fmla="*/ 7 h 546660"/>
              <a:gd name="connsiteX2" fmla="*/ 2107096 w 2107096"/>
              <a:gd name="connsiteY2" fmla="*/ 546660 h 546660"/>
              <a:gd name="connsiteX0" fmla="*/ 0 w 2107096"/>
              <a:gd name="connsiteY0" fmla="*/ 454204 h 464143"/>
              <a:gd name="connsiteX1" fmla="*/ 1470991 w 2107096"/>
              <a:gd name="connsiteY1" fmla="*/ 12 h 464143"/>
              <a:gd name="connsiteX2" fmla="*/ 2107096 w 2107096"/>
              <a:gd name="connsiteY2" fmla="*/ 464143 h 464143"/>
              <a:gd name="connsiteX0" fmla="*/ 0 w 2107096"/>
              <a:gd name="connsiteY0" fmla="*/ 456855 h 466794"/>
              <a:gd name="connsiteX1" fmla="*/ 1470991 w 2107096"/>
              <a:gd name="connsiteY1" fmla="*/ 2663 h 466794"/>
              <a:gd name="connsiteX2" fmla="*/ 2107096 w 2107096"/>
              <a:gd name="connsiteY2" fmla="*/ 466794 h 466794"/>
              <a:gd name="connsiteX0" fmla="*/ 0 w 1659835"/>
              <a:gd name="connsiteY0" fmla="*/ 1087591 h 1087591"/>
              <a:gd name="connsiteX1" fmla="*/ 1023730 w 1659835"/>
              <a:gd name="connsiteY1" fmla="*/ 735 h 1087591"/>
              <a:gd name="connsiteX2" fmla="*/ 1659835 w 1659835"/>
              <a:gd name="connsiteY2" fmla="*/ 464866 h 1087591"/>
              <a:gd name="connsiteX0" fmla="*/ 0 w 1659835"/>
              <a:gd name="connsiteY0" fmla="*/ 1087602 h 1087602"/>
              <a:gd name="connsiteX1" fmla="*/ 1023730 w 1659835"/>
              <a:gd name="connsiteY1" fmla="*/ 746 h 1087602"/>
              <a:gd name="connsiteX2" fmla="*/ 1659835 w 1659835"/>
              <a:gd name="connsiteY2" fmla="*/ 464877 h 1087602"/>
              <a:gd name="connsiteX0" fmla="*/ 0 w 1659835"/>
              <a:gd name="connsiteY0" fmla="*/ 991423 h 991423"/>
              <a:gd name="connsiteX1" fmla="*/ 1083365 w 1659835"/>
              <a:gd name="connsiteY1" fmla="*/ 842 h 991423"/>
              <a:gd name="connsiteX2" fmla="*/ 1659835 w 1659835"/>
              <a:gd name="connsiteY2" fmla="*/ 368698 h 991423"/>
              <a:gd name="connsiteX0" fmla="*/ 0 w 1371601"/>
              <a:gd name="connsiteY0" fmla="*/ 991423 h 1112626"/>
              <a:gd name="connsiteX1" fmla="*/ 1083365 w 1371601"/>
              <a:gd name="connsiteY1" fmla="*/ 842 h 1112626"/>
              <a:gd name="connsiteX2" fmla="*/ 1371601 w 1371601"/>
              <a:gd name="connsiteY2" fmla="*/ 1112626 h 1112626"/>
              <a:gd name="connsiteX0" fmla="*/ 0 w 1371601"/>
              <a:gd name="connsiteY0" fmla="*/ 387708 h 508911"/>
              <a:gd name="connsiteX1" fmla="*/ 646044 w 1371601"/>
              <a:gd name="connsiteY1" fmla="*/ 4014 h 508911"/>
              <a:gd name="connsiteX2" fmla="*/ 1371601 w 1371601"/>
              <a:gd name="connsiteY2" fmla="*/ 508911 h 508911"/>
              <a:gd name="connsiteX0" fmla="*/ 0 w 1371601"/>
              <a:gd name="connsiteY0" fmla="*/ 0 h 121203"/>
              <a:gd name="connsiteX1" fmla="*/ 1371601 w 1371601"/>
              <a:gd name="connsiteY1" fmla="*/ 121203 h 121203"/>
              <a:gd name="connsiteX0" fmla="*/ 0 w 1371601"/>
              <a:gd name="connsiteY0" fmla="*/ 369843 h 491046"/>
              <a:gd name="connsiteX1" fmla="*/ 1371601 w 1371601"/>
              <a:gd name="connsiteY1" fmla="*/ 491046 h 491046"/>
              <a:gd name="connsiteX0" fmla="*/ 0 w 1371601"/>
              <a:gd name="connsiteY0" fmla="*/ 441567 h 562770"/>
              <a:gd name="connsiteX1" fmla="*/ 1371601 w 1371601"/>
              <a:gd name="connsiteY1" fmla="*/ 562770 h 562770"/>
              <a:gd name="connsiteX0" fmla="*/ 0 w 1371601"/>
              <a:gd name="connsiteY0" fmla="*/ 321221 h 442424"/>
              <a:gd name="connsiteX1" fmla="*/ 1371601 w 1371601"/>
              <a:gd name="connsiteY1" fmla="*/ 442424 h 442424"/>
            </a:gdLst>
            <a:ahLst/>
            <a:cxnLst>
              <a:cxn ang="0">
                <a:pos x="connsiteX0" y="connsiteY0"/>
              </a:cxn>
              <a:cxn ang="0">
                <a:pos x="connsiteX1" y="connsiteY1"/>
              </a:cxn>
            </a:cxnLst>
            <a:rect l="l" t="t" r="r" b="b"/>
            <a:pathLst>
              <a:path w="1371601" h="442424">
                <a:moveTo>
                  <a:pt x="0" y="321221"/>
                </a:moveTo>
                <a:cubicBezTo>
                  <a:pt x="705678" y="-284419"/>
                  <a:pt x="1073427" y="88792"/>
                  <a:pt x="1371601" y="442424"/>
                </a:cubicBezTo>
              </a:path>
            </a:pathLst>
          </a:custGeom>
          <a:noFill/>
          <a:ln w="25400" cap="rnd">
            <a:solidFill>
              <a:schemeClr val="tx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Freeform 244">
            <a:extLst>
              <a:ext uri="{FF2B5EF4-FFF2-40B4-BE49-F238E27FC236}">
                <a16:creationId xmlns:a16="http://schemas.microsoft.com/office/drawing/2014/main" id="{53ECB1FA-C8B0-5A40-BD81-966F7324E3EB}"/>
              </a:ext>
            </a:extLst>
          </p:cNvPr>
          <p:cNvSpPr/>
          <p:nvPr/>
        </p:nvSpPr>
        <p:spPr>
          <a:xfrm>
            <a:off x="5729613" y="1728027"/>
            <a:ext cx="1779105" cy="319832"/>
          </a:xfrm>
          <a:custGeom>
            <a:avLst/>
            <a:gdLst>
              <a:gd name="connsiteX0" fmla="*/ 0 w 2107096"/>
              <a:gd name="connsiteY0" fmla="*/ 536721 h 546660"/>
              <a:gd name="connsiteX1" fmla="*/ 1113183 w 2107096"/>
              <a:gd name="connsiteY1" fmla="*/ 7 h 546660"/>
              <a:gd name="connsiteX2" fmla="*/ 2107096 w 2107096"/>
              <a:gd name="connsiteY2" fmla="*/ 546660 h 546660"/>
              <a:gd name="connsiteX0" fmla="*/ 0 w 2107096"/>
              <a:gd name="connsiteY0" fmla="*/ 454204 h 464143"/>
              <a:gd name="connsiteX1" fmla="*/ 1470991 w 2107096"/>
              <a:gd name="connsiteY1" fmla="*/ 12 h 464143"/>
              <a:gd name="connsiteX2" fmla="*/ 2107096 w 2107096"/>
              <a:gd name="connsiteY2" fmla="*/ 464143 h 464143"/>
              <a:gd name="connsiteX0" fmla="*/ 0 w 2107096"/>
              <a:gd name="connsiteY0" fmla="*/ 456855 h 466794"/>
              <a:gd name="connsiteX1" fmla="*/ 1470991 w 2107096"/>
              <a:gd name="connsiteY1" fmla="*/ 2663 h 466794"/>
              <a:gd name="connsiteX2" fmla="*/ 2107096 w 2107096"/>
              <a:gd name="connsiteY2" fmla="*/ 466794 h 466794"/>
              <a:gd name="connsiteX0" fmla="*/ 0 w 1659835"/>
              <a:gd name="connsiteY0" fmla="*/ 1087591 h 1087591"/>
              <a:gd name="connsiteX1" fmla="*/ 1023730 w 1659835"/>
              <a:gd name="connsiteY1" fmla="*/ 735 h 1087591"/>
              <a:gd name="connsiteX2" fmla="*/ 1659835 w 1659835"/>
              <a:gd name="connsiteY2" fmla="*/ 464866 h 1087591"/>
              <a:gd name="connsiteX0" fmla="*/ 0 w 1659835"/>
              <a:gd name="connsiteY0" fmla="*/ 1087602 h 1087602"/>
              <a:gd name="connsiteX1" fmla="*/ 1023730 w 1659835"/>
              <a:gd name="connsiteY1" fmla="*/ 746 h 1087602"/>
              <a:gd name="connsiteX2" fmla="*/ 1659835 w 1659835"/>
              <a:gd name="connsiteY2" fmla="*/ 464877 h 1087602"/>
              <a:gd name="connsiteX0" fmla="*/ 0 w 1659835"/>
              <a:gd name="connsiteY0" fmla="*/ 991423 h 991423"/>
              <a:gd name="connsiteX1" fmla="*/ 1083365 w 1659835"/>
              <a:gd name="connsiteY1" fmla="*/ 842 h 991423"/>
              <a:gd name="connsiteX2" fmla="*/ 1659835 w 1659835"/>
              <a:gd name="connsiteY2" fmla="*/ 368698 h 991423"/>
              <a:gd name="connsiteX0" fmla="*/ 0 w 1779105"/>
              <a:gd name="connsiteY0" fmla="*/ 991423 h 1001361"/>
              <a:gd name="connsiteX1" fmla="*/ 1083365 w 1779105"/>
              <a:gd name="connsiteY1" fmla="*/ 842 h 1001361"/>
              <a:gd name="connsiteX2" fmla="*/ 1779105 w 1779105"/>
              <a:gd name="connsiteY2" fmla="*/ 1001361 h 1001361"/>
              <a:gd name="connsiteX0" fmla="*/ 0 w 1779105"/>
              <a:gd name="connsiteY0" fmla="*/ 362646 h 372584"/>
              <a:gd name="connsiteX1" fmla="*/ 1023730 w 1779105"/>
              <a:gd name="connsiteY1" fmla="*/ 4727 h 372584"/>
              <a:gd name="connsiteX2" fmla="*/ 1779105 w 1779105"/>
              <a:gd name="connsiteY2" fmla="*/ 372584 h 372584"/>
              <a:gd name="connsiteX0" fmla="*/ 0 w 1779105"/>
              <a:gd name="connsiteY0" fmla="*/ 0 h 9938"/>
              <a:gd name="connsiteX1" fmla="*/ 1779105 w 1779105"/>
              <a:gd name="connsiteY1" fmla="*/ 9938 h 9938"/>
              <a:gd name="connsiteX0" fmla="*/ 0 w 10000"/>
              <a:gd name="connsiteY0" fmla="*/ 304211 h 314211"/>
              <a:gd name="connsiteX1" fmla="*/ 10000 w 10000"/>
              <a:gd name="connsiteY1" fmla="*/ 314211 h 314211"/>
              <a:gd name="connsiteX0" fmla="*/ 0 w 10559"/>
              <a:gd name="connsiteY0" fmla="*/ 307795 h 307795"/>
              <a:gd name="connsiteX1" fmla="*/ 10559 w 10559"/>
              <a:gd name="connsiteY1" fmla="*/ 303956 h 307795"/>
              <a:gd name="connsiteX0" fmla="*/ 0 w 10559"/>
              <a:gd name="connsiteY0" fmla="*/ 375544 h 375544"/>
              <a:gd name="connsiteX1" fmla="*/ 10559 w 10559"/>
              <a:gd name="connsiteY1" fmla="*/ 371705 h 375544"/>
              <a:gd name="connsiteX0" fmla="*/ 0 w 10559"/>
              <a:gd name="connsiteY0" fmla="*/ 478624 h 478624"/>
              <a:gd name="connsiteX1" fmla="*/ 5721 w 10559"/>
              <a:gd name="connsiteY1" fmla="*/ 123574 h 478624"/>
              <a:gd name="connsiteX2" fmla="*/ 10559 w 10559"/>
              <a:gd name="connsiteY2" fmla="*/ 474785 h 478624"/>
              <a:gd name="connsiteX0" fmla="*/ 0 w 10559"/>
              <a:gd name="connsiteY0" fmla="*/ 355050 h 355050"/>
              <a:gd name="connsiteX1" fmla="*/ 5721 w 10559"/>
              <a:gd name="connsiteY1" fmla="*/ 0 h 355050"/>
              <a:gd name="connsiteX2" fmla="*/ 10559 w 10559"/>
              <a:gd name="connsiteY2" fmla="*/ 351211 h 355050"/>
              <a:gd name="connsiteX0" fmla="*/ 0 w 10559"/>
              <a:gd name="connsiteY0" fmla="*/ 360679 h 360679"/>
              <a:gd name="connsiteX1" fmla="*/ 5721 w 10559"/>
              <a:gd name="connsiteY1" fmla="*/ 5629 h 360679"/>
              <a:gd name="connsiteX2" fmla="*/ 10559 w 10559"/>
              <a:gd name="connsiteY2" fmla="*/ 356840 h 360679"/>
              <a:gd name="connsiteX0" fmla="*/ 0 w 10559"/>
              <a:gd name="connsiteY0" fmla="*/ 360679 h 360679"/>
              <a:gd name="connsiteX1" fmla="*/ 5721 w 10559"/>
              <a:gd name="connsiteY1" fmla="*/ 5629 h 360679"/>
              <a:gd name="connsiteX2" fmla="*/ 10559 w 10559"/>
              <a:gd name="connsiteY2" fmla="*/ 356840 h 360679"/>
              <a:gd name="connsiteX0" fmla="*/ 0 w 10559"/>
              <a:gd name="connsiteY0" fmla="*/ 566303 h 566303"/>
              <a:gd name="connsiteX1" fmla="*/ 7732 w 10559"/>
              <a:gd name="connsiteY1" fmla="*/ 3669 h 566303"/>
              <a:gd name="connsiteX2" fmla="*/ 10559 w 10559"/>
              <a:gd name="connsiteY2" fmla="*/ 562464 h 566303"/>
              <a:gd name="connsiteX0" fmla="*/ 0 w 10000"/>
              <a:gd name="connsiteY0" fmla="*/ 562635 h 562635"/>
              <a:gd name="connsiteX1" fmla="*/ 7732 w 10000"/>
              <a:gd name="connsiteY1" fmla="*/ 1 h 562635"/>
              <a:gd name="connsiteX2" fmla="*/ 10000 w 10000"/>
              <a:gd name="connsiteY2" fmla="*/ 558796 h 562635"/>
              <a:gd name="connsiteX0" fmla="*/ 0 w 10000"/>
              <a:gd name="connsiteY0" fmla="*/ 382729 h 382729"/>
              <a:gd name="connsiteX1" fmla="*/ 7173 w 10000"/>
              <a:gd name="connsiteY1" fmla="*/ 2 h 382729"/>
              <a:gd name="connsiteX2" fmla="*/ 10000 w 10000"/>
              <a:gd name="connsiteY2" fmla="*/ 378890 h 382729"/>
              <a:gd name="connsiteX0" fmla="*/ 0 w 10000"/>
              <a:gd name="connsiteY0" fmla="*/ 3839 h 3839"/>
              <a:gd name="connsiteX1" fmla="*/ 10000 w 10000"/>
              <a:gd name="connsiteY1" fmla="*/ 0 h 3839"/>
              <a:gd name="connsiteX0" fmla="*/ 0 w 10000"/>
              <a:gd name="connsiteY0" fmla="*/ 855861 h 855861"/>
              <a:gd name="connsiteX1" fmla="*/ 10000 w 10000"/>
              <a:gd name="connsiteY1" fmla="*/ 845861 h 855861"/>
              <a:gd name="connsiteX0" fmla="*/ 0 w 10000"/>
              <a:gd name="connsiteY0" fmla="*/ 1160072 h 1160072"/>
              <a:gd name="connsiteX1" fmla="*/ 10000 w 10000"/>
              <a:gd name="connsiteY1" fmla="*/ 1150072 h 1160072"/>
            </a:gdLst>
            <a:ahLst/>
            <a:cxnLst>
              <a:cxn ang="0">
                <a:pos x="connsiteX0" y="connsiteY0"/>
              </a:cxn>
              <a:cxn ang="0">
                <a:pos x="connsiteX1" y="connsiteY1"/>
              </a:cxn>
            </a:cxnLst>
            <a:rect l="l" t="t" r="r" b="b"/>
            <a:pathLst>
              <a:path w="10000" h="1160072">
                <a:moveTo>
                  <a:pt x="0" y="1160072"/>
                </a:moveTo>
                <a:cubicBezTo>
                  <a:pt x="2998" y="39173"/>
                  <a:pt x="7226" y="-757273"/>
                  <a:pt x="10000" y="1150072"/>
                </a:cubicBezTo>
              </a:path>
            </a:pathLst>
          </a:custGeom>
          <a:noFill/>
          <a:ln w="25400" cap="rnd">
            <a:solidFill>
              <a:schemeClr val="tx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Freeform 245">
            <a:extLst>
              <a:ext uri="{FF2B5EF4-FFF2-40B4-BE49-F238E27FC236}">
                <a16:creationId xmlns:a16="http://schemas.microsoft.com/office/drawing/2014/main" id="{7686FAB0-18E5-6846-80C0-580BF54DB899}"/>
              </a:ext>
            </a:extLst>
          </p:cNvPr>
          <p:cNvSpPr/>
          <p:nvPr/>
        </p:nvSpPr>
        <p:spPr>
          <a:xfrm flipV="1">
            <a:off x="5976322" y="2482120"/>
            <a:ext cx="1560444" cy="646129"/>
          </a:xfrm>
          <a:custGeom>
            <a:avLst/>
            <a:gdLst>
              <a:gd name="connsiteX0" fmla="*/ 0 w 2107096"/>
              <a:gd name="connsiteY0" fmla="*/ 536721 h 546660"/>
              <a:gd name="connsiteX1" fmla="*/ 1113183 w 2107096"/>
              <a:gd name="connsiteY1" fmla="*/ 7 h 546660"/>
              <a:gd name="connsiteX2" fmla="*/ 2107096 w 2107096"/>
              <a:gd name="connsiteY2" fmla="*/ 546660 h 546660"/>
              <a:gd name="connsiteX0" fmla="*/ 0 w 2107096"/>
              <a:gd name="connsiteY0" fmla="*/ 454204 h 464143"/>
              <a:gd name="connsiteX1" fmla="*/ 1470991 w 2107096"/>
              <a:gd name="connsiteY1" fmla="*/ 12 h 464143"/>
              <a:gd name="connsiteX2" fmla="*/ 2107096 w 2107096"/>
              <a:gd name="connsiteY2" fmla="*/ 464143 h 464143"/>
              <a:gd name="connsiteX0" fmla="*/ 0 w 2107096"/>
              <a:gd name="connsiteY0" fmla="*/ 456855 h 466794"/>
              <a:gd name="connsiteX1" fmla="*/ 1470991 w 2107096"/>
              <a:gd name="connsiteY1" fmla="*/ 2663 h 466794"/>
              <a:gd name="connsiteX2" fmla="*/ 2107096 w 2107096"/>
              <a:gd name="connsiteY2" fmla="*/ 466794 h 466794"/>
              <a:gd name="connsiteX0" fmla="*/ 0 w 1659835"/>
              <a:gd name="connsiteY0" fmla="*/ 1087591 h 1087591"/>
              <a:gd name="connsiteX1" fmla="*/ 1023730 w 1659835"/>
              <a:gd name="connsiteY1" fmla="*/ 735 h 1087591"/>
              <a:gd name="connsiteX2" fmla="*/ 1659835 w 1659835"/>
              <a:gd name="connsiteY2" fmla="*/ 464866 h 1087591"/>
              <a:gd name="connsiteX0" fmla="*/ 0 w 1659835"/>
              <a:gd name="connsiteY0" fmla="*/ 1087602 h 1087602"/>
              <a:gd name="connsiteX1" fmla="*/ 1023730 w 1659835"/>
              <a:gd name="connsiteY1" fmla="*/ 746 h 1087602"/>
              <a:gd name="connsiteX2" fmla="*/ 1659835 w 1659835"/>
              <a:gd name="connsiteY2" fmla="*/ 464877 h 1087602"/>
              <a:gd name="connsiteX0" fmla="*/ 0 w 1659835"/>
              <a:gd name="connsiteY0" fmla="*/ 991423 h 991423"/>
              <a:gd name="connsiteX1" fmla="*/ 1083365 w 1659835"/>
              <a:gd name="connsiteY1" fmla="*/ 842 h 991423"/>
              <a:gd name="connsiteX2" fmla="*/ 1659835 w 1659835"/>
              <a:gd name="connsiteY2" fmla="*/ 368698 h 991423"/>
              <a:gd name="connsiteX0" fmla="*/ 0 w 1371601"/>
              <a:gd name="connsiteY0" fmla="*/ 991423 h 1112626"/>
              <a:gd name="connsiteX1" fmla="*/ 1083365 w 1371601"/>
              <a:gd name="connsiteY1" fmla="*/ 842 h 1112626"/>
              <a:gd name="connsiteX2" fmla="*/ 1371601 w 1371601"/>
              <a:gd name="connsiteY2" fmla="*/ 1112626 h 1112626"/>
              <a:gd name="connsiteX0" fmla="*/ 0 w 1371601"/>
              <a:gd name="connsiteY0" fmla="*/ 387708 h 508911"/>
              <a:gd name="connsiteX1" fmla="*/ 646044 w 1371601"/>
              <a:gd name="connsiteY1" fmla="*/ 4014 h 508911"/>
              <a:gd name="connsiteX2" fmla="*/ 1371601 w 1371601"/>
              <a:gd name="connsiteY2" fmla="*/ 508911 h 508911"/>
              <a:gd name="connsiteX0" fmla="*/ 0 w 1371601"/>
              <a:gd name="connsiteY0" fmla="*/ 0 h 121203"/>
              <a:gd name="connsiteX1" fmla="*/ 1371601 w 1371601"/>
              <a:gd name="connsiteY1" fmla="*/ 121203 h 121203"/>
              <a:gd name="connsiteX0" fmla="*/ 0 w 1371601"/>
              <a:gd name="connsiteY0" fmla="*/ 369843 h 491046"/>
              <a:gd name="connsiteX1" fmla="*/ 1371601 w 1371601"/>
              <a:gd name="connsiteY1" fmla="*/ 491046 h 491046"/>
              <a:gd name="connsiteX0" fmla="*/ 0 w 1371601"/>
              <a:gd name="connsiteY0" fmla="*/ 441567 h 562770"/>
              <a:gd name="connsiteX1" fmla="*/ 1371601 w 1371601"/>
              <a:gd name="connsiteY1" fmla="*/ 562770 h 562770"/>
              <a:gd name="connsiteX0" fmla="*/ 0 w 1371601"/>
              <a:gd name="connsiteY0" fmla="*/ 321221 h 442424"/>
              <a:gd name="connsiteX1" fmla="*/ 1371601 w 1371601"/>
              <a:gd name="connsiteY1" fmla="*/ 442424 h 442424"/>
              <a:gd name="connsiteX0" fmla="*/ 0 w 1371601"/>
              <a:gd name="connsiteY0" fmla="*/ 435536 h 556739"/>
              <a:gd name="connsiteX1" fmla="*/ 542591 w 1371601"/>
              <a:gd name="connsiteY1" fmla="*/ 83231 h 556739"/>
              <a:gd name="connsiteX2" fmla="*/ 1371601 w 1371601"/>
              <a:gd name="connsiteY2" fmla="*/ 556739 h 556739"/>
              <a:gd name="connsiteX0" fmla="*/ 0 w 1371601"/>
              <a:gd name="connsiteY0" fmla="*/ 382646 h 503849"/>
              <a:gd name="connsiteX1" fmla="*/ 542591 w 1371601"/>
              <a:gd name="connsiteY1" fmla="*/ 30341 h 503849"/>
              <a:gd name="connsiteX2" fmla="*/ 1371601 w 1371601"/>
              <a:gd name="connsiteY2" fmla="*/ 503849 h 503849"/>
              <a:gd name="connsiteX0" fmla="*/ 0 w 1371601"/>
              <a:gd name="connsiteY0" fmla="*/ 60156 h 197278"/>
              <a:gd name="connsiteX1" fmla="*/ 552530 w 1371601"/>
              <a:gd name="connsiteY1" fmla="*/ 197278 h 197278"/>
              <a:gd name="connsiteX2" fmla="*/ 1371601 w 1371601"/>
              <a:gd name="connsiteY2" fmla="*/ 181359 h 197278"/>
              <a:gd name="connsiteX0" fmla="*/ 0 w 1510749"/>
              <a:gd name="connsiteY0" fmla="*/ 922310 h 1105072"/>
              <a:gd name="connsiteX1" fmla="*/ 552530 w 1510749"/>
              <a:gd name="connsiteY1" fmla="*/ 1059432 h 1105072"/>
              <a:gd name="connsiteX2" fmla="*/ 1510749 w 1510749"/>
              <a:gd name="connsiteY2" fmla="*/ 64665 h 1105072"/>
              <a:gd name="connsiteX0" fmla="*/ 0 w 1510749"/>
              <a:gd name="connsiteY0" fmla="*/ 1026095 h 1208855"/>
              <a:gd name="connsiteX1" fmla="*/ 552530 w 1510749"/>
              <a:gd name="connsiteY1" fmla="*/ 1163217 h 1208855"/>
              <a:gd name="connsiteX2" fmla="*/ 1510749 w 1510749"/>
              <a:gd name="connsiteY2" fmla="*/ 168450 h 1208855"/>
              <a:gd name="connsiteX0" fmla="*/ 0 w 1510749"/>
              <a:gd name="connsiteY0" fmla="*/ 1012443 h 1355829"/>
              <a:gd name="connsiteX1" fmla="*/ 502835 w 1510749"/>
              <a:gd name="connsiteY1" fmla="*/ 1325758 h 1355829"/>
              <a:gd name="connsiteX2" fmla="*/ 1510749 w 1510749"/>
              <a:gd name="connsiteY2" fmla="*/ 154798 h 1355829"/>
              <a:gd name="connsiteX0" fmla="*/ 0 w 1520688"/>
              <a:gd name="connsiteY0" fmla="*/ 854101 h 1340511"/>
              <a:gd name="connsiteX1" fmla="*/ 512774 w 1520688"/>
              <a:gd name="connsiteY1" fmla="*/ 1324031 h 1340511"/>
              <a:gd name="connsiteX2" fmla="*/ 1520688 w 1520688"/>
              <a:gd name="connsiteY2" fmla="*/ 153071 h 1340511"/>
              <a:gd name="connsiteX0" fmla="*/ 0 w 1520688"/>
              <a:gd name="connsiteY0" fmla="*/ 852827 h 1334819"/>
              <a:gd name="connsiteX1" fmla="*/ 512774 w 1520688"/>
              <a:gd name="connsiteY1" fmla="*/ 1322757 h 1334819"/>
              <a:gd name="connsiteX2" fmla="*/ 1520688 w 1520688"/>
              <a:gd name="connsiteY2" fmla="*/ 151797 h 1334819"/>
              <a:gd name="connsiteX0" fmla="*/ 0 w 1520688"/>
              <a:gd name="connsiteY0" fmla="*/ 879824 h 1361816"/>
              <a:gd name="connsiteX1" fmla="*/ 512774 w 1520688"/>
              <a:gd name="connsiteY1" fmla="*/ 1349754 h 1361816"/>
              <a:gd name="connsiteX2" fmla="*/ 1520688 w 1520688"/>
              <a:gd name="connsiteY2" fmla="*/ 178794 h 1361816"/>
              <a:gd name="connsiteX0" fmla="*/ 0 w 1560444"/>
              <a:gd name="connsiteY0" fmla="*/ 789979 h 1272674"/>
              <a:gd name="connsiteX1" fmla="*/ 512774 w 1560444"/>
              <a:gd name="connsiteY1" fmla="*/ 1259909 h 1272674"/>
              <a:gd name="connsiteX2" fmla="*/ 1560444 w 1560444"/>
              <a:gd name="connsiteY2" fmla="*/ 186833 h 1272674"/>
            </a:gdLst>
            <a:ahLst/>
            <a:cxnLst>
              <a:cxn ang="0">
                <a:pos x="connsiteX0" y="connsiteY0"/>
              </a:cxn>
              <a:cxn ang="0">
                <a:pos x="connsiteX1" y="connsiteY1"/>
              </a:cxn>
              <a:cxn ang="0">
                <a:pos x="connsiteX2" y="connsiteY2"/>
              </a:cxn>
            </a:cxnLst>
            <a:rect l="l" t="t" r="r" b="b"/>
            <a:pathLst>
              <a:path w="1560444" h="1272674">
                <a:moveTo>
                  <a:pt x="0" y="789979"/>
                </a:moveTo>
                <a:cubicBezTo>
                  <a:pt x="184177" y="835686"/>
                  <a:pt x="252700" y="1360433"/>
                  <a:pt x="512774" y="1259909"/>
                </a:cubicBezTo>
                <a:cubicBezTo>
                  <a:pt x="772848" y="1159385"/>
                  <a:pt x="824949" y="-558339"/>
                  <a:pt x="1560444" y="186833"/>
                </a:cubicBezTo>
              </a:path>
            </a:pathLst>
          </a:custGeom>
          <a:noFill/>
          <a:ln w="25400" cap="rnd">
            <a:solidFill>
              <a:schemeClr val="tx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TextBox 248">
            <a:extLst>
              <a:ext uri="{FF2B5EF4-FFF2-40B4-BE49-F238E27FC236}">
                <a16:creationId xmlns:a16="http://schemas.microsoft.com/office/drawing/2014/main" id="{6CD0ACF9-E5C5-D04F-AC66-565A05F76A82}"/>
              </a:ext>
            </a:extLst>
          </p:cNvPr>
          <p:cNvSpPr txBox="1"/>
          <p:nvPr/>
        </p:nvSpPr>
        <p:spPr>
          <a:xfrm>
            <a:off x="1001159" y="3723459"/>
            <a:ext cx="4728453" cy="307777"/>
          </a:xfrm>
          <a:prstGeom prst="rect">
            <a:avLst/>
          </a:prstGeom>
          <a:noFill/>
        </p:spPr>
        <p:txBody>
          <a:bodyPr wrap="square" rtlCol="0">
            <a:spAutoFit/>
          </a:bodyPr>
          <a:lstStyle/>
          <a:p>
            <a:r>
              <a:rPr lang="en-US" b="1" dirty="0">
                <a:solidFill>
                  <a:schemeClr val="bg2"/>
                </a:solidFill>
                <a:latin typeface="Exo 2" pitchFamily="2" charset="77"/>
              </a:rPr>
              <a:t>Produces Portraits: Brand IDs + Customer Data Views</a:t>
            </a:r>
          </a:p>
        </p:txBody>
      </p:sp>
      <p:grpSp>
        <p:nvGrpSpPr>
          <p:cNvPr id="250" name="Group 249">
            <a:extLst>
              <a:ext uri="{FF2B5EF4-FFF2-40B4-BE49-F238E27FC236}">
                <a16:creationId xmlns:a16="http://schemas.microsoft.com/office/drawing/2014/main" id="{AF3AAEE3-27C6-CE41-A6D8-3844C5CCFF62}"/>
              </a:ext>
            </a:extLst>
          </p:cNvPr>
          <p:cNvGrpSpPr/>
          <p:nvPr/>
        </p:nvGrpSpPr>
        <p:grpSpPr>
          <a:xfrm>
            <a:off x="638967" y="3718400"/>
            <a:ext cx="307778" cy="317895"/>
            <a:chOff x="732240" y="2402269"/>
            <a:chExt cx="533862" cy="551410"/>
          </a:xfrm>
        </p:grpSpPr>
        <p:sp>
          <p:nvSpPr>
            <p:cNvPr id="251" name="Oval 250">
              <a:extLst>
                <a:ext uri="{FF2B5EF4-FFF2-40B4-BE49-F238E27FC236}">
                  <a16:creationId xmlns:a16="http://schemas.microsoft.com/office/drawing/2014/main" id="{E1966B53-BF01-BF46-B362-981B48826C8F}"/>
                </a:ext>
              </a:extLst>
            </p:cNvPr>
            <p:cNvSpPr/>
            <p:nvPr/>
          </p:nvSpPr>
          <p:spPr>
            <a:xfrm>
              <a:off x="732240" y="2419817"/>
              <a:ext cx="533862" cy="5338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TextBox 251">
              <a:extLst>
                <a:ext uri="{FF2B5EF4-FFF2-40B4-BE49-F238E27FC236}">
                  <a16:creationId xmlns:a16="http://schemas.microsoft.com/office/drawing/2014/main" id="{527ECB4D-0AF7-AD43-A118-219FF0F340F2}"/>
                </a:ext>
              </a:extLst>
            </p:cNvPr>
            <p:cNvSpPr txBox="1"/>
            <p:nvPr/>
          </p:nvSpPr>
          <p:spPr>
            <a:xfrm>
              <a:off x="826625" y="2402269"/>
              <a:ext cx="345091" cy="533860"/>
            </a:xfrm>
            <a:prstGeom prst="rect">
              <a:avLst/>
            </a:prstGeom>
            <a:noFill/>
          </p:spPr>
          <p:txBody>
            <a:bodyPr wrap="square" rtlCol="0">
              <a:spAutoFit/>
            </a:bodyPr>
            <a:lstStyle/>
            <a:p>
              <a:pPr algn="ctr"/>
              <a:r>
                <a:rPr lang="en-US" b="1" dirty="0">
                  <a:solidFill>
                    <a:schemeClr val="bg1"/>
                  </a:solidFill>
                  <a:latin typeface="Exo 2" pitchFamily="2" charset="77"/>
                </a:rPr>
                <a:t>2</a:t>
              </a:r>
              <a:endParaRPr lang="en-US" sz="1200" b="1" dirty="0">
                <a:solidFill>
                  <a:schemeClr val="bg1"/>
                </a:solidFill>
                <a:latin typeface="Exo 2" pitchFamily="2" charset="77"/>
              </a:endParaRPr>
            </a:p>
          </p:txBody>
        </p:sp>
      </p:grpSp>
      <p:sp>
        <p:nvSpPr>
          <p:cNvPr id="370" name="TextBox 369">
            <a:extLst>
              <a:ext uri="{FF2B5EF4-FFF2-40B4-BE49-F238E27FC236}">
                <a16:creationId xmlns:a16="http://schemas.microsoft.com/office/drawing/2014/main" id="{23575BCE-2E17-F144-A3F0-A3FA9F48B3C5}"/>
              </a:ext>
            </a:extLst>
          </p:cNvPr>
          <p:cNvSpPr txBox="1"/>
          <p:nvPr/>
        </p:nvSpPr>
        <p:spPr>
          <a:xfrm>
            <a:off x="9856649" y="1239689"/>
            <a:ext cx="1503441" cy="400110"/>
          </a:xfrm>
          <a:prstGeom prst="rect">
            <a:avLst/>
          </a:prstGeom>
          <a:noFill/>
        </p:spPr>
        <p:txBody>
          <a:bodyPr wrap="square" rtlCol="0">
            <a:spAutoFit/>
          </a:bodyPr>
          <a:lstStyle/>
          <a:p>
            <a:pPr algn="ctr"/>
            <a:r>
              <a:rPr lang="en-US" sz="2000" b="1" dirty="0">
                <a:solidFill>
                  <a:schemeClr val="bg1"/>
                </a:solidFill>
                <a:latin typeface="Exo 2" pitchFamily="2" charset="77"/>
              </a:rPr>
              <a:t>Benefits</a:t>
            </a:r>
          </a:p>
        </p:txBody>
      </p:sp>
      <p:grpSp>
        <p:nvGrpSpPr>
          <p:cNvPr id="4171" name="Group 4170">
            <a:extLst>
              <a:ext uri="{FF2B5EF4-FFF2-40B4-BE49-F238E27FC236}">
                <a16:creationId xmlns:a16="http://schemas.microsoft.com/office/drawing/2014/main" id="{9AE5AE02-FAC7-4842-908A-218431C6612B}"/>
              </a:ext>
            </a:extLst>
          </p:cNvPr>
          <p:cNvGrpSpPr/>
          <p:nvPr/>
        </p:nvGrpSpPr>
        <p:grpSpPr>
          <a:xfrm>
            <a:off x="9468792" y="2289067"/>
            <a:ext cx="2634248" cy="445105"/>
            <a:chOff x="9338163" y="2229692"/>
            <a:chExt cx="2634248" cy="445105"/>
          </a:xfrm>
        </p:grpSpPr>
        <p:sp>
          <p:nvSpPr>
            <p:cNvPr id="371" name="TextBox 370">
              <a:extLst>
                <a:ext uri="{FF2B5EF4-FFF2-40B4-BE49-F238E27FC236}">
                  <a16:creationId xmlns:a16="http://schemas.microsoft.com/office/drawing/2014/main" id="{D09FA033-0F35-C64E-85CF-EE93EEAA48AA}"/>
                </a:ext>
              </a:extLst>
            </p:cNvPr>
            <p:cNvSpPr txBox="1"/>
            <p:nvPr/>
          </p:nvSpPr>
          <p:spPr>
            <a:xfrm>
              <a:off x="9961082" y="2267578"/>
              <a:ext cx="2011329" cy="369332"/>
            </a:xfrm>
            <a:prstGeom prst="rect">
              <a:avLst/>
            </a:prstGeom>
            <a:noFill/>
          </p:spPr>
          <p:txBody>
            <a:bodyPr wrap="square" rtlCol="0">
              <a:spAutoFit/>
            </a:bodyPr>
            <a:lstStyle/>
            <a:p>
              <a:r>
                <a:rPr lang="en-US" sz="1800" dirty="0">
                  <a:solidFill>
                    <a:schemeClr val="bg1"/>
                  </a:solidFill>
                  <a:latin typeface="Exo 2" pitchFamily="2" charset="77"/>
                </a:rPr>
                <a:t>First Party</a:t>
              </a:r>
            </a:p>
          </p:txBody>
        </p:sp>
        <p:grpSp>
          <p:nvGrpSpPr>
            <p:cNvPr id="379" name="Google Shape;4889;p83">
              <a:extLst>
                <a:ext uri="{FF2B5EF4-FFF2-40B4-BE49-F238E27FC236}">
                  <a16:creationId xmlns:a16="http://schemas.microsoft.com/office/drawing/2014/main" id="{38FC68E1-4DB6-8148-B4B3-917F99AEBBF3}"/>
                </a:ext>
              </a:extLst>
            </p:cNvPr>
            <p:cNvGrpSpPr/>
            <p:nvPr/>
          </p:nvGrpSpPr>
          <p:grpSpPr>
            <a:xfrm>
              <a:off x="9338163" y="2229692"/>
              <a:ext cx="445105" cy="445105"/>
              <a:chOff x="7099234" y="343221"/>
              <a:chExt cx="704850" cy="704850"/>
            </a:xfrm>
          </p:grpSpPr>
          <p:sp>
            <p:nvSpPr>
              <p:cNvPr id="380" name="Google Shape;4890;p83">
                <a:extLst>
                  <a:ext uri="{FF2B5EF4-FFF2-40B4-BE49-F238E27FC236}">
                    <a16:creationId xmlns:a16="http://schemas.microsoft.com/office/drawing/2014/main" id="{14906E5A-4A44-A841-A27D-17AD3E0C0E11}"/>
                  </a:ext>
                </a:extLst>
              </p:cNvPr>
              <p:cNvSpPr/>
              <p:nvPr/>
            </p:nvSpPr>
            <p:spPr>
              <a:xfrm>
                <a:off x="7099234" y="343221"/>
                <a:ext cx="704850" cy="704850"/>
              </a:xfrm>
              <a:custGeom>
                <a:avLst/>
                <a:gdLst/>
                <a:ahLst/>
                <a:cxnLst/>
                <a:rect l="l" t="t" r="r" b="b"/>
                <a:pathLst>
                  <a:path w="704850" h="704850" extrusionOk="0">
                    <a:moveTo>
                      <a:pt x="704850" y="352425"/>
                    </a:moveTo>
                    <a:cubicBezTo>
                      <a:pt x="704850" y="547064"/>
                      <a:pt x="547064" y="704850"/>
                      <a:pt x="352425" y="704850"/>
                    </a:cubicBezTo>
                    <a:cubicBezTo>
                      <a:pt x="157786" y="704850"/>
                      <a:pt x="0" y="547064"/>
                      <a:pt x="0" y="352425"/>
                    </a:cubicBezTo>
                    <a:cubicBezTo>
                      <a:pt x="0" y="157786"/>
                      <a:pt x="157786" y="0"/>
                      <a:pt x="352425" y="0"/>
                    </a:cubicBezTo>
                    <a:cubicBezTo>
                      <a:pt x="547064" y="0"/>
                      <a:pt x="704850" y="157786"/>
                      <a:pt x="704850" y="352425"/>
                    </a:cubicBezTo>
                    <a:close/>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81" name="Google Shape;4891;p83">
                <a:extLst>
                  <a:ext uri="{FF2B5EF4-FFF2-40B4-BE49-F238E27FC236}">
                    <a16:creationId xmlns:a16="http://schemas.microsoft.com/office/drawing/2014/main" id="{ADB575B8-A306-A446-AA6F-88718695D695}"/>
                  </a:ext>
                </a:extLst>
              </p:cNvPr>
              <p:cNvSpPr/>
              <p:nvPr/>
            </p:nvSpPr>
            <p:spPr>
              <a:xfrm>
                <a:off x="7284972" y="571821"/>
                <a:ext cx="333375" cy="247650"/>
              </a:xfrm>
              <a:custGeom>
                <a:avLst/>
                <a:gdLst/>
                <a:ahLst/>
                <a:cxnLst/>
                <a:rect l="l" t="t" r="r" b="b"/>
                <a:pathLst>
                  <a:path w="333375" h="247650" extrusionOk="0">
                    <a:moveTo>
                      <a:pt x="0" y="152400"/>
                    </a:moveTo>
                    <a:lnTo>
                      <a:pt x="95250" y="247650"/>
                    </a:lnTo>
                    <a:lnTo>
                      <a:pt x="333375" y="0"/>
                    </a:ln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4170" name="Group 4169">
            <a:extLst>
              <a:ext uri="{FF2B5EF4-FFF2-40B4-BE49-F238E27FC236}">
                <a16:creationId xmlns:a16="http://schemas.microsoft.com/office/drawing/2014/main" id="{62931B82-402A-054D-AB9A-4C6EB8B1C09E}"/>
              </a:ext>
            </a:extLst>
          </p:cNvPr>
          <p:cNvGrpSpPr/>
          <p:nvPr/>
        </p:nvGrpSpPr>
        <p:grpSpPr>
          <a:xfrm>
            <a:off x="9468792" y="3103142"/>
            <a:ext cx="2634248" cy="445105"/>
            <a:chOff x="9360310" y="3060026"/>
            <a:chExt cx="2634248" cy="445105"/>
          </a:xfrm>
        </p:grpSpPr>
        <p:sp>
          <p:nvSpPr>
            <p:cNvPr id="382" name="TextBox 381">
              <a:extLst>
                <a:ext uri="{FF2B5EF4-FFF2-40B4-BE49-F238E27FC236}">
                  <a16:creationId xmlns:a16="http://schemas.microsoft.com/office/drawing/2014/main" id="{F8FF6165-D8B5-CB41-BDEE-331BF8D91B3D}"/>
                </a:ext>
              </a:extLst>
            </p:cNvPr>
            <p:cNvSpPr txBox="1"/>
            <p:nvPr/>
          </p:nvSpPr>
          <p:spPr>
            <a:xfrm>
              <a:off x="9983229" y="3097912"/>
              <a:ext cx="2011329" cy="369332"/>
            </a:xfrm>
            <a:prstGeom prst="rect">
              <a:avLst/>
            </a:prstGeom>
            <a:noFill/>
          </p:spPr>
          <p:txBody>
            <a:bodyPr wrap="square" rtlCol="0">
              <a:spAutoFit/>
            </a:bodyPr>
            <a:lstStyle/>
            <a:p>
              <a:r>
                <a:rPr lang="en-US" sz="1800" dirty="0">
                  <a:solidFill>
                    <a:schemeClr val="bg1"/>
                  </a:solidFill>
                  <a:latin typeface="Exo 2" pitchFamily="2" charset="77"/>
                </a:rPr>
                <a:t>Control</a:t>
              </a:r>
            </a:p>
          </p:txBody>
        </p:sp>
        <p:grpSp>
          <p:nvGrpSpPr>
            <p:cNvPr id="383" name="Google Shape;4889;p83">
              <a:extLst>
                <a:ext uri="{FF2B5EF4-FFF2-40B4-BE49-F238E27FC236}">
                  <a16:creationId xmlns:a16="http://schemas.microsoft.com/office/drawing/2014/main" id="{4569183B-9D73-AC44-A63F-0908B953D0C9}"/>
                </a:ext>
              </a:extLst>
            </p:cNvPr>
            <p:cNvGrpSpPr/>
            <p:nvPr/>
          </p:nvGrpSpPr>
          <p:grpSpPr>
            <a:xfrm>
              <a:off x="9360310" y="3060026"/>
              <a:ext cx="445105" cy="445105"/>
              <a:chOff x="7099234" y="343221"/>
              <a:chExt cx="704850" cy="704850"/>
            </a:xfrm>
          </p:grpSpPr>
          <p:sp>
            <p:nvSpPr>
              <p:cNvPr id="384" name="Google Shape;4890;p83">
                <a:extLst>
                  <a:ext uri="{FF2B5EF4-FFF2-40B4-BE49-F238E27FC236}">
                    <a16:creationId xmlns:a16="http://schemas.microsoft.com/office/drawing/2014/main" id="{0801A472-4DA2-B144-969A-AFC166BA9151}"/>
                  </a:ext>
                </a:extLst>
              </p:cNvPr>
              <p:cNvSpPr/>
              <p:nvPr/>
            </p:nvSpPr>
            <p:spPr>
              <a:xfrm>
                <a:off x="7099234" y="343221"/>
                <a:ext cx="704850" cy="704850"/>
              </a:xfrm>
              <a:custGeom>
                <a:avLst/>
                <a:gdLst/>
                <a:ahLst/>
                <a:cxnLst/>
                <a:rect l="l" t="t" r="r" b="b"/>
                <a:pathLst>
                  <a:path w="704850" h="704850" extrusionOk="0">
                    <a:moveTo>
                      <a:pt x="704850" y="352425"/>
                    </a:moveTo>
                    <a:cubicBezTo>
                      <a:pt x="704850" y="547064"/>
                      <a:pt x="547064" y="704850"/>
                      <a:pt x="352425" y="704850"/>
                    </a:cubicBezTo>
                    <a:cubicBezTo>
                      <a:pt x="157786" y="704850"/>
                      <a:pt x="0" y="547064"/>
                      <a:pt x="0" y="352425"/>
                    </a:cubicBezTo>
                    <a:cubicBezTo>
                      <a:pt x="0" y="157786"/>
                      <a:pt x="157786" y="0"/>
                      <a:pt x="352425" y="0"/>
                    </a:cubicBezTo>
                    <a:cubicBezTo>
                      <a:pt x="547064" y="0"/>
                      <a:pt x="704850" y="157786"/>
                      <a:pt x="704850" y="352425"/>
                    </a:cubicBezTo>
                    <a:close/>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85" name="Google Shape;4891;p83">
                <a:extLst>
                  <a:ext uri="{FF2B5EF4-FFF2-40B4-BE49-F238E27FC236}">
                    <a16:creationId xmlns:a16="http://schemas.microsoft.com/office/drawing/2014/main" id="{A97A1CE8-DB18-FA4C-A7E7-1D5C6C2C0B4F}"/>
                  </a:ext>
                </a:extLst>
              </p:cNvPr>
              <p:cNvSpPr/>
              <p:nvPr/>
            </p:nvSpPr>
            <p:spPr>
              <a:xfrm>
                <a:off x="7284972" y="571821"/>
                <a:ext cx="333375" cy="247650"/>
              </a:xfrm>
              <a:custGeom>
                <a:avLst/>
                <a:gdLst/>
                <a:ahLst/>
                <a:cxnLst/>
                <a:rect l="l" t="t" r="r" b="b"/>
                <a:pathLst>
                  <a:path w="333375" h="247650" extrusionOk="0">
                    <a:moveTo>
                      <a:pt x="0" y="152400"/>
                    </a:moveTo>
                    <a:lnTo>
                      <a:pt x="95250" y="247650"/>
                    </a:lnTo>
                    <a:lnTo>
                      <a:pt x="333375" y="0"/>
                    </a:ln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388" name="Group 387">
            <a:extLst>
              <a:ext uri="{FF2B5EF4-FFF2-40B4-BE49-F238E27FC236}">
                <a16:creationId xmlns:a16="http://schemas.microsoft.com/office/drawing/2014/main" id="{8CC83B38-626C-FB41-988B-FF0094609FFA}"/>
              </a:ext>
            </a:extLst>
          </p:cNvPr>
          <p:cNvGrpSpPr/>
          <p:nvPr/>
        </p:nvGrpSpPr>
        <p:grpSpPr>
          <a:xfrm>
            <a:off x="9468792" y="3917217"/>
            <a:ext cx="2634248" cy="445105"/>
            <a:chOff x="9360310" y="3060026"/>
            <a:chExt cx="2634248" cy="445105"/>
          </a:xfrm>
        </p:grpSpPr>
        <p:sp>
          <p:nvSpPr>
            <p:cNvPr id="389" name="TextBox 388">
              <a:extLst>
                <a:ext uri="{FF2B5EF4-FFF2-40B4-BE49-F238E27FC236}">
                  <a16:creationId xmlns:a16="http://schemas.microsoft.com/office/drawing/2014/main" id="{C95AC042-364C-EC43-ACC8-69672BDDA2BB}"/>
                </a:ext>
              </a:extLst>
            </p:cNvPr>
            <p:cNvSpPr txBox="1"/>
            <p:nvPr/>
          </p:nvSpPr>
          <p:spPr>
            <a:xfrm>
              <a:off x="9983229" y="3097912"/>
              <a:ext cx="2011329" cy="369332"/>
            </a:xfrm>
            <a:prstGeom prst="rect">
              <a:avLst/>
            </a:prstGeom>
            <a:noFill/>
          </p:spPr>
          <p:txBody>
            <a:bodyPr wrap="square" rtlCol="0">
              <a:spAutoFit/>
            </a:bodyPr>
            <a:lstStyle/>
            <a:p>
              <a:r>
                <a:rPr lang="en-US" sz="1800" dirty="0">
                  <a:solidFill>
                    <a:schemeClr val="bg1"/>
                  </a:solidFill>
                  <a:latin typeface="Exo 2" pitchFamily="2" charset="77"/>
                </a:rPr>
                <a:t>Access</a:t>
              </a:r>
            </a:p>
          </p:txBody>
        </p:sp>
        <p:grpSp>
          <p:nvGrpSpPr>
            <p:cNvPr id="390" name="Google Shape;4889;p83">
              <a:extLst>
                <a:ext uri="{FF2B5EF4-FFF2-40B4-BE49-F238E27FC236}">
                  <a16:creationId xmlns:a16="http://schemas.microsoft.com/office/drawing/2014/main" id="{066FE15C-56E3-D141-AE13-50264CA710D7}"/>
                </a:ext>
              </a:extLst>
            </p:cNvPr>
            <p:cNvGrpSpPr/>
            <p:nvPr/>
          </p:nvGrpSpPr>
          <p:grpSpPr>
            <a:xfrm>
              <a:off x="9360310" y="3060026"/>
              <a:ext cx="445105" cy="445105"/>
              <a:chOff x="7099234" y="343221"/>
              <a:chExt cx="704850" cy="704850"/>
            </a:xfrm>
          </p:grpSpPr>
          <p:sp>
            <p:nvSpPr>
              <p:cNvPr id="391" name="Google Shape;4890;p83">
                <a:extLst>
                  <a:ext uri="{FF2B5EF4-FFF2-40B4-BE49-F238E27FC236}">
                    <a16:creationId xmlns:a16="http://schemas.microsoft.com/office/drawing/2014/main" id="{1F1659E1-3719-8D40-8B26-FACEA0BAF90F}"/>
                  </a:ext>
                </a:extLst>
              </p:cNvPr>
              <p:cNvSpPr/>
              <p:nvPr/>
            </p:nvSpPr>
            <p:spPr>
              <a:xfrm>
                <a:off x="7099234" y="343221"/>
                <a:ext cx="704850" cy="704850"/>
              </a:xfrm>
              <a:custGeom>
                <a:avLst/>
                <a:gdLst/>
                <a:ahLst/>
                <a:cxnLst/>
                <a:rect l="l" t="t" r="r" b="b"/>
                <a:pathLst>
                  <a:path w="704850" h="704850" extrusionOk="0">
                    <a:moveTo>
                      <a:pt x="704850" y="352425"/>
                    </a:moveTo>
                    <a:cubicBezTo>
                      <a:pt x="704850" y="547064"/>
                      <a:pt x="547064" y="704850"/>
                      <a:pt x="352425" y="704850"/>
                    </a:cubicBezTo>
                    <a:cubicBezTo>
                      <a:pt x="157786" y="704850"/>
                      <a:pt x="0" y="547064"/>
                      <a:pt x="0" y="352425"/>
                    </a:cubicBezTo>
                    <a:cubicBezTo>
                      <a:pt x="0" y="157786"/>
                      <a:pt x="157786" y="0"/>
                      <a:pt x="352425" y="0"/>
                    </a:cubicBezTo>
                    <a:cubicBezTo>
                      <a:pt x="547064" y="0"/>
                      <a:pt x="704850" y="157786"/>
                      <a:pt x="704850" y="352425"/>
                    </a:cubicBezTo>
                    <a:close/>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92" name="Google Shape;4891;p83">
                <a:extLst>
                  <a:ext uri="{FF2B5EF4-FFF2-40B4-BE49-F238E27FC236}">
                    <a16:creationId xmlns:a16="http://schemas.microsoft.com/office/drawing/2014/main" id="{C5035AF5-D98A-CB43-AD21-2893EC6119B2}"/>
                  </a:ext>
                </a:extLst>
              </p:cNvPr>
              <p:cNvSpPr/>
              <p:nvPr/>
            </p:nvSpPr>
            <p:spPr>
              <a:xfrm>
                <a:off x="7284972" y="571821"/>
                <a:ext cx="333375" cy="247650"/>
              </a:xfrm>
              <a:custGeom>
                <a:avLst/>
                <a:gdLst/>
                <a:ahLst/>
                <a:cxnLst/>
                <a:rect l="l" t="t" r="r" b="b"/>
                <a:pathLst>
                  <a:path w="333375" h="247650" extrusionOk="0">
                    <a:moveTo>
                      <a:pt x="0" y="152400"/>
                    </a:moveTo>
                    <a:lnTo>
                      <a:pt x="95250" y="247650"/>
                    </a:lnTo>
                    <a:lnTo>
                      <a:pt x="333375" y="0"/>
                    </a:ln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393" name="Group 392">
            <a:extLst>
              <a:ext uri="{FF2B5EF4-FFF2-40B4-BE49-F238E27FC236}">
                <a16:creationId xmlns:a16="http://schemas.microsoft.com/office/drawing/2014/main" id="{AF11340C-F419-BF43-BFB1-8EB6BC409446}"/>
              </a:ext>
            </a:extLst>
          </p:cNvPr>
          <p:cNvGrpSpPr/>
          <p:nvPr/>
        </p:nvGrpSpPr>
        <p:grpSpPr>
          <a:xfrm>
            <a:off x="9468792" y="4731292"/>
            <a:ext cx="2634248" cy="445105"/>
            <a:chOff x="9360310" y="3060026"/>
            <a:chExt cx="2634248" cy="445105"/>
          </a:xfrm>
        </p:grpSpPr>
        <p:sp>
          <p:nvSpPr>
            <p:cNvPr id="394" name="TextBox 393">
              <a:extLst>
                <a:ext uri="{FF2B5EF4-FFF2-40B4-BE49-F238E27FC236}">
                  <a16:creationId xmlns:a16="http://schemas.microsoft.com/office/drawing/2014/main" id="{6B00BD13-3DF7-D54C-ACCA-76EB9BE26E01}"/>
                </a:ext>
              </a:extLst>
            </p:cNvPr>
            <p:cNvSpPr txBox="1"/>
            <p:nvPr/>
          </p:nvSpPr>
          <p:spPr>
            <a:xfrm>
              <a:off x="9983229" y="3097912"/>
              <a:ext cx="2011329" cy="369332"/>
            </a:xfrm>
            <a:prstGeom prst="rect">
              <a:avLst/>
            </a:prstGeom>
            <a:noFill/>
          </p:spPr>
          <p:txBody>
            <a:bodyPr wrap="square" rtlCol="0">
              <a:spAutoFit/>
            </a:bodyPr>
            <a:lstStyle/>
            <a:p>
              <a:r>
                <a:rPr lang="en-US" sz="1800" dirty="0">
                  <a:solidFill>
                    <a:schemeClr val="bg1"/>
                  </a:solidFill>
                  <a:latin typeface="Exo 2" pitchFamily="2" charset="77"/>
                </a:rPr>
                <a:t>Global</a:t>
              </a:r>
            </a:p>
          </p:txBody>
        </p:sp>
        <p:grpSp>
          <p:nvGrpSpPr>
            <p:cNvPr id="395" name="Google Shape;4889;p83">
              <a:extLst>
                <a:ext uri="{FF2B5EF4-FFF2-40B4-BE49-F238E27FC236}">
                  <a16:creationId xmlns:a16="http://schemas.microsoft.com/office/drawing/2014/main" id="{4111FB18-D0BC-CC46-B014-0354C9E98676}"/>
                </a:ext>
              </a:extLst>
            </p:cNvPr>
            <p:cNvGrpSpPr/>
            <p:nvPr/>
          </p:nvGrpSpPr>
          <p:grpSpPr>
            <a:xfrm>
              <a:off x="9360310" y="3060026"/>
              <a:ext cx="445105" cy="445105"/>
              <a:chOff x="7099234" y="343221"/>
              <a:chExt cx="704850" cy="704850"/>
            </a:xfrm>
          </p:grpSpPr>
          <p:sp>
            <p:nvSpPr>
              <p:cNvPr id="396" name="Google Shape;4890;p83">
                <a:extLst>
                  <a:ext uri="{FF2B5EF4-FFF2-40B4-BE49-F238E27FC236}">
                    <a16:creationId xmlns:a16="http://schemas.microsoft.com/office/drawing/2014/main" id="{B1501FEB-335E-B042-8ED5-13A0903BFF4E}"/>
                  </a:ext>
                </a:extLst>
              </p:cNvPr>
              <p:cNvSpPr/>
              <p:nvPr/>
            </p:nvSpPr>
            <p:spPr>
              <a:xfrm>
                <a:off x="7099234" y="343221"/>
                <a:ext cx="704850" cy="704850"/>
              </a:xfrm>
              <a:custGeom>
                <a:avLst/>
                <a:gdLst/>
                <a:ahLst/>
                <a:cxnLst/>
                <a:rect l="l" t="t" r="r" b="b"/>
                <a:pathLst>
                  <a:path w="704850" h="704850" extrusionOk="0">
                    <a:moveTo>
                      <a:pt x="704850" y="352425"/>
                    </a:moveTo>
                    <a:cubicBezTo>
                      <a:pt x="704850" y="547064"/>
                      <a:pt x="547064" y="704850"/>
                      <a:pt x="352425" y="704850"/>
                    </a:cubicBezTo>
                    <a:cubicBezTo>
                      <a:pt x="157786" y="704850"/>
                      <a:pt x="0" y="547064"/>
                      <a:pt x="0" y="352425"/>
                    </a:cubicBezTo>
                    <a:cubicBezTo>
                      <a:pt x="0" y="157786"/>
                      <a:pt x="157786" y="0"/>
                      <a:pt x="352425" y="0"/>
                    </a:cubicBezTo>
                    <a:cubicBezTo>
                      <a:pt x="547064" y="0"/>
                      <a:pt x="704850" y="157786"/>
                      <a:pt x="704850" y="352425"/>
                    </a:cubicBezTo>
                    <a:close/>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97" name="Google Shape;4891;p83">
                <a:extLst>
                  <a:ext uri="{FF2B5EF4-FFF2-40B4-BE49-F238E27FC236}">
                    <a16:creationId xmlns:a16="http://schemas.microsoft.com/office/drawing/2014/main" id="{445F9BB2-7C3D-ED4E-AFC6-68DB989FCA49}"/>
                  </a:ext>
                </a:extLst>
              </p:cNvPr>
              <p:cNvSpPr/>
              <p:nvPr/>
            </p:nvSpPr>
            <p:spPr>
              <a:xfrm>
                <a:off x="7284972" y="571821"/>
                <a:ext cx="333375" cy="247650"/>
              </a:xfrm>
              <a:custGeom>
                <a:avLst/>
                <a:gdLst/>
                <a:ahLst/>
                <a:cxnLst/>
                <a:rect l="l" t="t" r="r" b="b"/>
                <a:pathLst>
                  <a:path w="333375" h="247650" extrusionOk="0">
                    <a:moveTo>
                      <a:pt x="0" y="152400"/>
                    </a:moveTo>
                    <a:lnTo>
                      <a:pt x="95250" y="247650"/>
                    </a:lnTo>
                    <a:lnTo>
                      <a:pt x="333375" y="0"/>
                    </a:lnTo>
                  </a:path>
                </a:pathLst>
              </a:custGeom>
              <a:noFill/>
              <a:ln w="1905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304" name="Group 303">
            <a:extLst>
              <a:ext uri="{FF2B5EF4-FFF2-40B4-BE49-F238E27FC236}">
                <a16:creationId xmlns:a16="http://schemas.microsoft.com/office/drawing/2014/main" id="{192AB93D-65D4-3943-BE57-F5E458843EFF}"/>
              </a:ext>
            </a:extLst>
          </p:cNvPr>
          <p:cNvGrpSpPr/>
          <p:nvPr/>
        </p:nvGrpSpPr>
        <p:grpSpPr>
          <a:xfrm>
            <a:off x="1130816" y="5705051"/>
            <a:ext cx="7110448" cy="398025"/>
            <a:chOff x="1527110" y="5647885"/>
            <a:chExt cx="1466333" cy="365760"/>
          </a:xfrm>
        </p:grpSpPr>
        <p:sp>
          <p:nvSpPr>
            <p:cNvPr id="305" name="Rectangle 304">
              <a:extLst>
                <a:ext uri="{FF2B5EF4-FFF2-40B4-BE49-F238E27FC236}">
                  <a16:creationId xmlns:a16="http://schemas.microsoft.com/office/drawing/2014/main" id="{ABA2D3F1-6E7D-204C-AA84-B72E10BF6BB7}"/>
                </a:ext>
              </a:extLst>
            </p:cNvPr>
            <p:cNvSpPr/>
            <p:nvPr/>
          </p:nvSpPr>
          <p:spPr>
            <a:xfrm>
              <a:off x="1527110" y="5647885"/>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Rectangle 305">
              <a:extLst>
                <a:ext uri="{FF2B5EF4-FFF2-40B4-BE49-F238E27FC236}">
                  <a16:creationId xmlns:a16="http://schemas.microsoft.com/office/drawing/2014/main" id="{540CCE72-9B65-AA49-AB6A-24EC2C1B1847}"/>
                </a:ext>
              </a:extLst>
            </p:cNvPr>
            <p:cNvSpPr/>
            <p:nvPr/>
          </p:nvSpPr>
          <p:spPr>
            <a:xfrm>
              <a:off x="1893968" y="564788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Rectangle 306">
              <a:extLst>
                <a:ext uri="{FF2B5EF4-FFF2-40B4-BE49-F238E27FC236}">
                  <a16:creationId xmlns:a16="http://schemas.microsoft.com/office/drawing/2014/main" id="{A73893E0-BE62-0542-8D64-3FFF4BD0E850}"/>
                </a:ext>
              </a:extLst>
            </p:cNvPr>
            <p:cNvSpPr/>
            <p:nvPr/>
          </p:nvSpPr>
          <p:spPr>
            <a:xfrm>
              <a:off x="2260826" y="5647885"/>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Rectangle 307">
              <a:extLst>
                <a:ext uri="{FF2B5EF4-FFF2-40B4-BE49-F238E27FC236}">
                  <a16:creationId xmlns:a16="http://schemas.microsoft.com/office/drawing/2014/main" id="{E3AC11B0-91B1-C849-874D-0B514F5DECAA}"/>
                </a:ext>
              </a:extLst>
            </p:cNvPr>
            <p:cNvSpPr/>
            <p:nvPr/>
          </p:nvSpPr>
          <p:spPr>
            <a:xfrm>
              <a:off x="2627683" y="5647885"/>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9" name="TextBox 308">
            <a:extLst>
              <a:ext uri="{FF2B5EF4-FFF2-40B4-BE49-F238E27FC236}">
                <a16:creationId xmlns:a16="http://schemas.microsoft.com/office/drawing/2014/main" id="{BFA58433-407D-FD48-BAE8-CDF0411606B7}"/>
              </a:ext>
            </a:extLst>
          </p:cNvPr>
          <p:cNvSpPr txBox="1"/>
          <p:nvPr/>
        </p:nvSpPr>
        <p:spPr>
          <a:xfrm>
            <a:off x="1170191" y="5765376"/>
            <a:ext cx="1723347" cy="201175"/>
          </a:xfrm>
          <a:prstGeom prst="rect">
            <a:avLst/>
          </a:prstGeom>
          <a:noFill/>
        </p:spPr>
        <p:txBody>
          <a:bodyPr wrap="square" rtlCol="0">
            <a:spAutoFit/>
          </a:bodyPr>
          <a:lstStyle/>
          <a:p>
            <a:pPr algn="ctr"/>
            <a:r>
              <a:rPr lang="en-US" sz="1200" dirty="0">
                <a:solidFill>
                  <a:schemeClr val="bg1"/>
                </a:solidFill>
                <a:latin typeface="Exo 2" pitchFamily="2" charset="77"/>
              </a:rPr>
              <a:t>Best Name</a:t>
            </a:r>
          </a:p>
        </p:txBody>
      </p:sp>
      <p:sp>
        <p:nvSpPr>
          <p:cNvPr id="310" name="TextBox 309">
            <a:extLst>
              <a:ext uri="{FF2B5EF4-FFF2-40B4-BE49-F238E27FC236}">
                <a16:creationId xmlns:a16="http://schemas.microsoft.com/office/drawing/2014/main" id="{75DA77B8-C5DE-404A-96A0-76756005D0B0}"/>
              </a:ext>
            </a:extLst>
          </p:cNvPr>
          <p:cNvSpPr txBox="1"/>
          <p:nvPr/>
        </p:nvSpPr>
        <p:spPr>
          <a:xfrm>
            <a:off x="2935445" y="5765376"/>
            <a:ext cx="1723347" cy="201175"/>
          </a:xfrm>
          <a:prstGeom prst="rect">
            <a:avLst/>
          </a:prstGeom>
          <a:noFill/>
        </p:spPr>
        <p:txBody>
          <a:bodyPr wrap="square" rtlCol="0">
            <a:spAutoFit/>
          </a:bodyPr>
          <a:lstStyle/>
          <a:p>
            <a:pPr algn="ctr"/>
            <a:r>
              <a:rPr lang="en-US" sz="1200" dirty="0">
                <a:solidFill>
                  <a:schemeClr val="bg1"/>
                </a:solidFill>
                <a:latin typeface="Exo 2" pitchFamily="2" charset="77"/>
              </a:rPr>
              <a:t>Best Email</a:t>
            </a:r>
          </a:p>
        </p:txBody>
      </p:sp>
      <p:sp>
        <p:nvSpPr>
          <p:cNvPr id="311" name="TextBox 310">
            <a:extLst>
              <a:ext uri="{FF2B5EF4-FFF2-40B4-BE49-F238E27FC236}">
                <a16:creationId xmlns:a16="http://schemas.microsoft.com/office/drawing/2014/main" id="{31627563-A1BA-AB49-B323-54C821EB28E4}"/>
              </a:ext>
            </a:extLst>
          </p:cNvPr>
          <p:cNvSpPr txBox="1"/>
          <p:nvPr/>
        </p:nvSpPr>
        <p:spPr>
          <a:xfrm>
            <a:off x="4680589" y="5765376"/>
            <a:ext cx="1723347" cy="201175"/>
          </a:xfrm>
          <a:prstGeom prst="rect">
            <a:avLst/>
          </a:prstGeom>
          <a:noFill/>
        </p:spPr>
        <p:txBody>
          <a:bodyPr wrap="square" rtlCol="0">
            <a:spAutoFit/>
          </a:bodyPr>
          <a:lstStyle/>
          <a:p>
            <a:pPr algn="ctr"/>
            <a:r>
              <a:rPr lang="en-US" sz="1200" dirty="0">
                <a:solidFill>
                  <a:schemeClr val="bg1"/>
                </a:solidFill>
                <a:latin typeface="Exo 2" pitchFamily="2" charset="77"/>
              </a:rPr>
              <a:t>Best Channel</a:t>
            </a:r>
          </a:p>
        </p:txBody>
      </p:sp>
      <p:sp>
        <p:nvSpPr>
          <p:cNvPr id="312" name="TextBox 311">
            <a:extLst>
              <a:ext uri="{FF2B5EF4-FFF2-40B4-BE49-F238E27FC236}">
                <a16:creationId xmlns:a16="http://schemas.microsoft.com/office/drawing/2014/main" id="{D22E1E10-31CC-3F41-B678-4D2775CE8856}"/>
              </a:ext>
            </a:extLst>
          </p:cNvPr>
          <p:cNvSpPr txBox="1"/>
          <p:nvPr/>
        </p:nvSpPr>
        <p:spPr>
          <a:xfrm>
            <a:off x="6319922" y="5707462"/>
            <a:ext cx="2057849" cy="374461"/>
          </a:xfrm>
          <a:prstGeom prst="rect">
            <a:avLst/>
          </a:prstGeom>
          <a:noFill/>
        </p:spPr>
        <p:txBody>
          <a:bodyPr wrap="square" rtlCol="0">
            <a:spAutoFit/>
          </a:bodyPr>
          <a:lstStyle/>
          <a:p>
            <a:pPr algn="ctr">
              <a:lnSpc>
                <a:spcPts val="1060"/>
              </a:lnSpc>
            </a:pPr>
            <a:r>
              <a:rPr lang="en-US" sz="1050" dirty="0">
                <a:solidFill>
                  <a:schemeClr val="bg1"/>
                </a:solidFill>
                <a:latin typeface="Exo 2" pitchFamily="2" charset="77"/>
              </a:rPr>
              <a:t>Best</a:t>
            </a:r>
            <a:br>
              <a:rPr lang="en-US" sz="1050" dirty="0">
                <a:solidFill>
                  <a:schemeClr val="bg1"/>
                </a:solidFill>
                <a:latin typeface="Exo 2" pitchFamily="2" charset="77"/>
              </a:rPr>
            </a:br>
            <a:r>
              <a:rPr lang="en-US" sz="1050" dirty="0">
                <a:solidFill>
                  <a:schemeClr val="bg1"/>
                </a:solidFill>
                <a:latin typeface="Exo 2" pitchFamily="2" charset="77"/>
              </a:rPr>
              <a:t>Recommendation</a:t>
            </a:r>
          </a:p>
        </p:txBody>
      </p:sp>
      <p:grpSp>
        <p:nvGrpSpPr>
          <p:cNvPr id="4162" name="Group 4161">
            <a:extLst>
              <a:ext uri="{FF2B5EF4-FFF2-40B4-BE49-F238E27FC236}">
                <a16:creationId xmlns:a16="http://schemas.microsoft.com/office/drawing/2014/main" id="{DC7BA6E3-DFF2-AB43-B69F-4DCA49424605}"/>
              </a:ext>
            </a:extLst>
          </p:cNvPr>
          <p:cNvGrpSpPr/>
          <p:nvPr/>
        </p:nvGrpSpPr>
        <p:grpSpPr>
          <a:xfrm>
            <a:off x="3314850" y="4581302"/>
            <a:ext cx="951942" cy="686284"/>
            <a:chOff x="3391613" y="5093857"/>
            <a:chExt cx="951942" cy="686284"/>
          </a:xfrm>
        </p:grpSpPr>
        <p:grpSp>
          <p:nvGrpSpPr>
            <p:cNvPr id="284" name="Google Shape;4133;p80">
              <a:extLst>
                <a:ext uri="{FF2B5EF4-FFF2-40B4-BE49-F238E27FC236}">
                  <a16:creationId xmlns:a16="http://schemas.microsoft.com/office/drawing/2014/main" id="{87B5CFD2-EE67-1544-97D2-37B28EE4DD26}"/>
                </a:ext>
              </a:extLst>
            </p:cNvPr>
            <p:cNvGrpSpPr/>
            <p:nvPr/>
          </p:nvGrpSpPr>
          <p:grpSpPr>
            <a:xfrm>
              <a:off x="3749780" y="5291885"/>
              <a:ext cx="227319" cy="262953"/>
              <a:chOff x="457766" y="298944"/>
              <a:chExt cx="704850" cy="815340"/>
            </a:xfrm>
          </p:grpSpPr>
          <p:sp>
            <p:nvSpPr>
              <p:cNvPr id="285" name="Google Shape;4134;p80">
                <a:extLst>
                  <a:ext uri="{FF2B5EF4-FFF2-40B4-BE49-F238E27FC236}">
                    <a16:creationId xmlns:a16="http://schemas.microsoft.com/office/drawing/2014/main" id="{EC4E3E93-C650-D944-91F3-11FE161341C1}"/>
                  </a:ext>
                </a:extLst>
              </p:cNvPr>
              <p:cNvSpPr/>
              <p:nvPr/>
            </p:nvSpPr>
            <p:spPr>
              <a:xfrm>
                <a:off x="638748" y="298944"/>
                <a:ext cx="342900" cy="452437"/>
              </a:xfrm>
              <a:custGeom>
                <a:avLst/>
                <a:gdLst/>
                <a:ahLst/>
                <a:cxnLst/>
                <a:rect l="l" t="t" r="r" b="b"/>
                <a:pathLst>
                  <a:path w="342900" h="452437" extrusionOk="0">
                    <a:moveTo>
                      <a:pt x="342900" y="104775"/>
                    </a:moveTo>
                    <a:cubicBezTo>
                      <a:pt x="342900" y="43910"/>
                      <a:pt x="302038" y="0"/>
                      <a:pt x="238125" y="0"/>
                    </a:cubicBezTo>
                    <a:lnTo>
                      <a:pt x="104775" y="0"/>
                    </a:lnTo>
                    <a:cubicBezTo>
                      <a:pt x="37767" y="0"/>
                      <a:pt x="0" y="46434"/>
                      <a:pt x="0" y="104775"/>
                    </a:cubicBezTo>
                    <a:lnTo>
                      <a:pt x="0" y="266700"/>
                    </a:lnTo>
                    <a:cubicBezTo>
                      <a:pt x="0" y="370189"/>
                      <a:pt x="78057" y="452438"/>
                      <a:pt x="171450" y="452438"/>
                    </a:cubicBezTo>
                    <a:cubicBezTo>
                      <a:pt x="264843" y="452438"/>
                      <a:pt x="342900" y="370189"/>
                      <a:pt x="342900" y="266700"/>
                    </a:cubicBezTo>
                    <a:close/>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86" name="Google Shape;4135;p80">
                <a:extLst>
                  <a:ext uri="{FF2B5EF4-FFF2-40B4-BE49-F238E27FC236}">
                    <a16:creationId xmlns:a16="http://schemas.microsoft.com/office/drawing/2014/main" id="{BA2DAF76-371A-0A44-8BA6-1215BE7BEA3D}"/>
                  </a:ext>
                </a:extLst>
              </p:cNvPr>
              <p:cNvSpPr/>
              <p:nvPr/>
            </p:nvSpPr>
            <p:spPr>
              <a:xfrm>
                <a:off x="457766" y="723759"/>
                <a:ext cx="704850" cy="390525"/>
              </a:xfrm>
              <a:custGeom>
                <a:avLst/>
                <a:gdLst/>
                <a:ahLst/>
                <a:cxnLst/>
                <a:rect l="l" t="t" r="r" b="b"/>
                <a:pathLst>
                  <a:path w="704850" h="390525" extrusionOk="0">
                    <a:moveTo>
                      <a:pt x="80970" y="394335"/>
                    </a:moveTo>
                    <a:lnTo>
                      <a:pt x="685807" y="394335"/>
                    </a:lnTo>
                    <a:cubicBezTo>
                      <a:pt x="698142" y="394335"/>
                      <a:pt x="704857" y="387525"/>
                      <a:pt x="704857" y="375285"/>
                    </a:cubicBezTo>
                    <a:lnTo>
                      <a:pt x="704857" y="184785"/>
                    </a:lnTo>
                    <a:cubicBezTo>
                      <a:pt x="705382" y="144145"/>
                      <a:pt x="677701" y="108556"/>
                      <a:pt x="638182" y="99060"/>
                    </a:cubicBezTo>
                    <a:lnTo>
                      <a:pt x="442920" y="75248"/>
                    </a:lnTo>
                    <a:lnTo>
                      <a:pt x="442920" y="0"/>
                    </a:lnTo>
                    <a:cubicBezTo>
                      <a:pt x="342907" y="62865"/>
                      <a:pt x="261945" y="0"/>
                      <a:pt x="261945" y="0"/>
                    </a:cubicBezTo>
                    <a:lnTo>
                      <a:pt x="261945" y="75248"/>
                    </a:lnTo>
                    <a:lnTo>
                      <a:pt x="66682" y="99060"/>
                    </a:lnTo>
                    <a:cubicBezTo>
                      <a:pt x="27164" y="108556"/>
                      <a:pt x="-517" y="144145"/>
                      <a:pt x="7" y="184785"/>
                    </a:cubicBezTo>
                    <a:lnTo>
                      <a:pt x="7" y="394335"/>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87" name="Google Shape;4136;p80">
                <a:extLst>
                  <a:ext uri="{FF2B5EF4-FFF2-40B4-BE49-F238E27FC236}">
                    <a16:creationId xmlns:a16="http://schemas.microsoft.com/office/drawing/2014/main" id="{2F3CF151-2BCB-2A43-9034-6DFE30F8ABC1}"/>
                  </a:ext>
                </a:extLst>
              </p:cNvPr>
              <p:cNvSpPr/>
              <p:nvPr/>
            </p:nvSpPr>
            <p:spPr>
              <a:xfrm>
                <a:off x="638748" y="403719"/>
                <a:ext cx="342900" cy="85725"/>
              </a:xfrm>
              <a:custGeom>
                <a:avLst/>
                <a:gdLst/>
                <a:ahLst/>
                <a:cxnLst/>
                <a:rect l="l" t="t" r="r" b="b"/>
                <a:pathLst>
                  <a:path w="342900" h="85725" extrusionOk="0">
                    <a:moveTo>
                      <a:pt x="342900" y="85725"/>
                    </a:moveTo>
                    <a:cubicBezTo>
                      <a:pt x="187357" y="85725"/>
                      <a:pt x="100013" y="0"/>
                      <a:pt x="100013" y="0"/>
                    </a:cubicBezTo>
                    <a:lnTo>
                      <a:pt x="0" y="85725"/>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nvGrpSpPr>
            <p:cNvPr id="288" name="Google Shape;4747;p82">
              <a:extLst>
                <a:ext uri="{FF2B5EF4-FFF2-40B4-BE49-F238E27FC236}">
                  <a16:creationId xmlns:a16="http://schemas.microsoft.com/office/drawing/2014/main" id="{3B2B5873-CD44-3643-A658-0BDB556C4034}"/>
                </a:ext>
              </a:extLst>
            </p:cNvPr>
            <p:cNvGrpSpPr/>
            <p:nvPr/>
          </p:nvGrpSpPr>
          <p:grpSpPr>
            <a:xfrm>
              <a:off x="3391613" y="5093857"/>
              <a:ext cx="951942" cy="686284"/>
              <a:chOff x="9699209" y="3835055"/>
              <a:chExt cx="819150" cy="590550"/>
            </a:xfrm>
          </p:grpSpPr>
          <p:sp>
            <p:nvSpPr>
              <p:cNvPr id="289" name="Google Shape;4748;p82">
                <a:extLst>
                  <a:ext uri="{FF2B5EF4-FFF2-40B4-BE49-F238E27FC236}">
                    <a16:creationId xmlns:a16="http://schemas.microsoft.com/office/drawing/2014/main" id="{7907A64E-87A2-3F47-97F8-93F953448652}"/>
                  </a:ext>
                </a:extLst>
              </p:cNvPr>
              <p:cNvSpPr/>
              <p:nvPr/>
            </p:nvSpPr>
            <p:spPr>
              <a:xfrm>
                <a:off x="9937334" y="3958880"/>
                <a:ext cx="342900" cy="342900"/>
              </a:xfrm>
              <a:custGeom>
                <a:avLst/>
                <a:gdLst/>
                <a:ahLst/>
                <a:cxnLst/>
                <a:rect l="l" t="t" r="r" b="b"/>
                <a:pathLst>
                  <a:path w="342900" h="342900" extrusionOk="0">
                    <a:moveTo>
                      <a:pt x="342900" y="171450"/>
                    </a:moveTo>
                    <a:cubicBezTo>
                      <a:pt x="342900" y="266139"/>
                      <a:pt x="266139" y="342900"/>
                      <a:pt x="171450" y="342900"/>
                    </a:cubicBezTo>
                    <a:cubicBezTo>
                      <a:pt x="76761" y="342900"/>
                      <a:pt x="0" y="266139"/>
                      <a:pt x="0" y="171450"/>
                    </a:cubicBezTo>
                    <a:cubicBezTo>
                      <a:pt x="0" y="76761"/>
                      <a:pt x="76761" y="0"/>
                      <a:pt x="171450" y="0"/>
                    </a:cubicBezTo>
                    <a:cubicBezTo>
                      <a:pt x="266139" y="0"/>
                      <a:pt x="342900" y="76761"/>
                      <a:pt x="342900" y="171450"/>
                    </a:cubicBezTo>
                    <a:close/>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90" name="Google Shape;4749;p82">
                <a:extLst>
                  <a:ext uri="{FF2B5EF4-FFF2-40B4-BE49-F238E27FC236}">
                    <a16:creationId xmlns:a16="http://schemas.microsoft.com/office/drawing/2014/main" id="{BE5B653C-419C-B74F-BCF4-D54C85FC0ACA}"/>
                  </a:ext>
                </a:extLst>
              </p:cNvPr>
              <p:cNvSpPr/>
              <p:nvPr/>
            </p:nvSpPr>
            <p:spPr>
              <a:xfrm>
                <a:off x="10280234" y="4130330"/>
                <a:ext cx="133350" cy="4800"/>
              </a:xfrm>
              <a:custGeom>
                <a:avLst/>
                <a:gdLst/>
                <a:ahLst/>
                <a:cxnLst/>
                <a:rect l="l" t="t" r="r" b="b"/>
                <a:pathLst>
                  <a:path w="133350" h="120000" extrusionOk="0">
                    <a:moveTo>
                      <a:pt x="133350" y="0"/>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91" name="Google Shape;4750;p82">
                <a:extLst>
                  <a:ext uri="{FF2B5EF4-FFF2-40B4-BE49-F238E27FC236}">
                    <a16:creationId xmlns:a16="http://schemas.microsoft.com/office/drawing/2014/main" id="{AC768B8D-F784-044A-BCB5-02470C513D88}"/>
                  </a:ext>
                </a:extLst>
              </p:cNvPr>
              <p:cNvSpPr/>
              <p:nvPr/>
            </p:nvSpPr>
            <p:spPr>
              <a:xfrm>
                <a:off x="9803984" y="4130330"/>
                <a:ext cx="133350" cy="4800"/>
              </a:xfrm>
              <a:custGeom>
                <a:avLst/>
                <a:gdLst/>
                <a:ahLst/>
                <a:cxnLst/>
                <a:rect l="l" t="t" r="r" b="b"/>
                <a:pathLst>
                  <a:path w="133350" h="120000" extrusionOk="0">
                    <a:moveTo>
                      <a:pt x="133350" y="0"/>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92" name="Google Shape;4751;p82">
                <a:extLst>
                  <a:ext uri="{FF2B5EF4-FFF2-40B4-BE49-F238E27FC236}">
                    <a16:creationId xmlns:a16="http://schemas.microsoft.com/office/drawing/2014/main" id="{795654F3-FDBD-0942-8CE4-3EDDCE60443C}"/>
                  </a:ext>
                </a:extLst>
              </p:cNvPr>
              <p:cNvSpPr/>
              <p:nvPr/>
            </p:nvSpPr>
            <p:spPr>
              <a:xfrm>
                <a:off x="10234990" y="3924066"/>
                <a:ext cx="95250" cy="85725"/>
              </a:xfrm>
              <a:custGeom>
                <a:avLst/>
                <a:gdLst/>
                <a:ahLst/>
                <a:cxnLst/>
                <a:rect l="l" t="t" r="r" b="b"/>
                <a:pathLst>
                  <a:path w="95250" h="85725" extrusionOk="0">
                    <a:moveTo>
                      <a:pt x="98203" y="0"/>
                    </a:moveTo>
                    <a:lnTo>
                      <a:pt x="0" y="90249"/>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93" name="Google Shape;4752;p82">
                <a:extLst>
                  <a:ext uri="{FF2B5EF4-FFF2-40B4-BE49-F238E27FC236}">
                    <a16:creationId xmlns:a16="http://schemas.microsoft.com/office/drawing/2014/main" id="{B84925C7-636B-AC43-9E1F-3425F3471419}"/>
                  </a:ext>
                </a:extLst>
              </p:cNvPr>
              <p:cNvSpPr/>
              <p:nvPr/>
            </p:nvSpPr>
            <p:spPr>
              <a:xfrm>
                <a:off x="9884375" y="4246345"/>
                <a:ext cx="95250" cy="85725"/>
              </a:xfrm>
              <a:custGeom>
                <a:avLst/>
                <a:gdLst/>
                <a:ahLst/>
                <a:cxnLst/>
                <a:rect l="l" t="t" r="r" b="b"/>
                <a:pathLst>
                  <a:path w="95250" h="85725" extrusionOk="0">
                    <a:moveTo>
                      <a:pt x="98203" y="0"/>
                    </a:moveTo>
                    <a:lnTo>
                      <a:pt x="0" y="90249"/>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94" name="Google Shape;4753;p82">
                <a:extLst>
                  <a:ext uri="{FF2B5EF4-FFF2-40B4-BE49-F238E27FC236}">
                    <a16:creationId xmlns:a16="http://schemas.microsoft.com/office/drawing/2014/main" id="{D7275134-6296-3141-91C2-2CCCEDEE3A82}"/>
                  </a:ext>
                </a:extLst>
              </p:cNvPr>
              <p:cNvSpPr/>
              <p:nvPr/>
            </p:nvSpPr>
            <p:spPr>
              <a:xfrm>
                <a:off x="10234895" y="4246487"/>
                <a:ext cx="95250" cy="85725"/>
              </a:xfrm>
              <a:custGeom>
                <a:avLst/>
                <a:gdLst/>
                <a:ahLst/>
                <a:cxnLst/>
                <a:rect l="l" t="t" r="r" b="b"/>
                <a:pathLst>
                  <a:path w="95250" h="85725" extrusionOk="0">
                    <a:moveTo>
                      <a:pt x="98108" y="90297"/>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95" name="Google Shape;4754;p82">
                <a:extLst>
                  <a:ext uri="{FF2B5EF4-FFF2-40B4-BE49-F238E27FC236}">
                    <a16:creationId xmlns:a16="http://schemas.microsoft.com/office/drawing/2014/main" id="{902A1F31-0763-C247-A33D-94F73C1A7530}"/>
                  </a:ext>
                </a:extLst>
              </p:cNvPr>
              <p:cNvSpPr/>
              <p:nvPr/>
            </p:nvSpPr>
            <p:spPr>
              <a:xfrm>
                <a:off x="9884566" y="3923876"/>
                <a:ext cx="95250" cy="85725"/>
              </a:xfrm>
              <a:custGeom>
                <a:avLst/>
                <a:gdLst/>
                <a:ahLst/>
                <a:cxnLst/>
                <a:rect l="l" t="t" r="r" b="b"/>
                <a:pathLst>
                  <a:path w="95250" h="85725" extrusionOk="0">
                    <a:moveTo>
                      <a:pt x="98107" y="90297"/>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96" name="Google Shape;4755;p82">
                <a:extLst>
                  <a:ext uri="{FF2B5EF4-FFF2-40B4-BE49-F238E27FC236}">
                    <a16:creationId xmlns:a16="http://schemas.microsoft.com/office/drawing/2014/main" id="{C2B76CF6-1958-0342-994F-86F235C02044}"/>
                  </a:ext>
                </a:extLst>
              </p:cNvPr>
              <p:cNvSpPr/>
              <p:nvPr/>
            </p:nvSpPr>
            <p:spPr>
              <a:xfrm>
                <a:off x="10413584" y="4077943"/>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1"/>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97" name="Google Shape;4756;p82">
                <a:extLst>
                  <a:ext uri="{FF2B5EF4-FFF2-40B4-BE49-F238E27FC236}">
                    <a16:creationId xmlns:a16="http://schemas.microsoft.com/office/drawing/2014/main" id="{7C2ED562-10FD-E34C-9363-3E2DFA43CDE5}"/>
                  </a:ext>
                </a:extLst>
              </p:cNvPr>
              <p:cNvSpPr/>
              <p:nvPr/>
            </p:nvSpPr>
            <p:spPr>
              <a:xfrm>
                <a:off x="9699209" y="4077943"/>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6"/>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98" name="Google Shape;4757;p82">
                <a:extLst>
                  <a:ext uri="{FF2B5EF4-FFF2-40B4-BE49-F238E27FC236}">
                    <a16:creationId xmlns:a16="http://schemas.microsoft.com/office/drawing/2014/main" id="{F4060581-653F-F543-B2C0-C4106E64CBA7}"/>
                  </a:ext>
                </a:extLst>
              </p:cNvPr>
              <p:cNvSpPr/>
              <p:nvPr/>
            </p:nvSpPr>
            <p:spPr>
              <a:xfrm>
                <a:off x="10318334" y="3835055"/>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tx1"/>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99" name="Google Shape;4758;p82">
                <a:extLst>
                  <a:ext uri="{FF2B5EF4-FFF2-40B4-BE49-F238E27FC236}">
                    <a16:creationId xmlns:a16="http://schemas.microsoft.com/office/drawing/2014/main" id="{A722C572-FA93-AD44-AE0B-CC953432A658}"/>
                  </a:ext>
                </a:extLst>
              </p:cNvPr>
              <p:cNvSpPr/>
              <p:nvPr/>
            </p:nvSpPr>
            <p:spPr>
              <a:xfrm>
                <a:off x="9794459" y="4320830"/>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6"/>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00" name="Google Shape;4759;p82">
                <a:extLst>
                  <a:ext uri="{FF2B5EF4-FFF2-40B4-BE49-F238E27FC236}">
                    <a16:creationId xmlns:a16="http://schemas.microsoft.com/office/drawing/2014/main" id="{FF653DB1-889A-BB42-BB5F-3993A7B14898}"/>
                  </a:ext>
                </a:extLst>
              </p:cNvPr>
              <p:cNvSpPr/>
              <p:nvPr/>
            </p:nvSpPr>
            <p:spPr>
              <a:xfrm>
                <a:off x="10318334" y="4320830"/>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tx1"/>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01" name="Google Shape;4760;p82">
                <a:extLst>
                  <a:ext uri="{FF2B5EF4-FFF2-40B4-BE49-F238E27FC236}">
                    <a16:creationId xmlns:a16="http://schemas.microsoft.com/office/drawing/2014/main" id="{D61CF43C-D38B-9C47-9843-62CA41BE34B5}"/>
                  </a:ext>
                </a:extLst>
              </p:cNvPr>
              <p:cNvSpPr/>
              <p:nvPr/>
            </p:nvSpPr>
            <p:spPr>
              <a:xfrm>
                <a:off x="9794459" y="3835055"/>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1"/>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314" name="Group 313">
            <a:extLst>
              <a:ext uri="{FF2B5EF4-FFF2-40B4-BE49-F238E27FC236}">
                <a16:creationId xmlns:a16="http://schemas.microsoft.com/office/drawing/2014/main" id="{BB07CB78-02B3-B74C-9AFE-8AB0A1AD5BD4}"/>
              </a:ext>
            </a:extLst>
          </p:cNvPr>
          <p:cNvGrpSpPr/>
          <p:nvPr/>
        </p:nvGrpSpPr>
        <p:grpSpPr>
          <a:xfrm>
            <a:off x="3281609" y="4277583"/>
            <a:ext cx="1018424" cy="156022"/>
            <a:chOff x="1527110" y="5647885"/>
            <a:chExt cx="1466333" cy="365760"/>
          </a:xfrm>
        </p:grpSpPr>
        <p:sp>
          <p:nvSpPr>
            <p:cNvPr id="315" name="Rectangle 314">
              <a:extLst>
                <a:ext uri="{FF2B5EF4-FFF2-40B4-BE49-F238E27FC236}">
                  <a16:creationId xmlns:a16="http://schemas.microsoft.com/office/drawing/2014/main" id="{3687ABC4-825E-C345-BB7F-F82851885739}"/>
                </a:ext>
              </a:extLst>
            </p:cNvPr>
            <p:cNvSpPr/>
            <p:nvPr/>
          </p:nvSpPr>
          <p:spPr>
            <a:xfrm>
              <a:off x="1527110" y="5647885"/>
              <a:ext cx="365760" cy="36576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Rectangle 315">
              <a:extLst>
                <a:ext uri="{FF2B5EF4-FFF2-40B4-BE49-F238E27FC236}">
                  <a16:creationId xmlns:a16="http://schemas.microsoft.com/office/drawing/2014/main" id="{85D78816-BE18-F741-9D4F-DE004131BFB1}"/>
                </a:ext>
              </a:extLst>
            </p:cNvPr>
            <p:cNvSpPr/>
            <p:nvPr/>
          </p:nvSpPr>
          <p:spPr>
            <a:xfrm>
              <a:off x="1893968" y="5647885"/>
              <a:ext cx="365760" cy="36576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Rectangle 316">
              <a:extLst>
                <a:ext uri="{FF2B5EF4-FFF2-40B4-BE49-F238E27FC236}">
                  <a16:creationId xmlns:a16="http://schemas.microsoft.com/office/drawing/2014/main" id="{FA117B0B-D4BC-6642-A073-3C00796B30B7}"/>
                </a:ext>
              </a:extLst>
            </p:cNvPr>
            <p:cNvSpPr/>
            <p:nvPr/>
          </p:nvSpPr>
          <p:spPr>
            <a:xfrm>
              <a:off x="2260826" y="5647885"/>
              <a:ext cx="365760" cy="36576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Rectangle 317">
              <a:extLst>
                <a:ext uri="{FF2B5EF4-FFF2-40B4-BE49-F238E27FC236}">
                  <a16:creationId xmlns:a16="http://schemas.microsoft.com/office/drawing/2014/main" id="{1584AE72-C9E5-4648-AECF-38C3FD4F2581}"/>
                </a:ext>
              </a:extLst>
            </p:cNvPr>
            <p:cNvSpPr/>
            <p:nvPr/>
          </p:nvSpPr>
          <p:spPr>
            <a:xfrm>
              <a:off x="2627683" y="5647885"/>
              <a:ext cx="365760" cy="36576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63" name="Group 4162">
            <a:extLst>
              <a:ext uri="{FF2B5EF4-FFF2-40B4-BE49-F238E27FC236}">
                <a16:creationId xmlns:a16="http://schemas.microsoft.com/office/drawing/2014/main" id="{A336315B-78ED-7147-A140-FF03E25E1228}"/>
              </a:ext>
            </a:extLst>
          </p:cNvPr>
          <p:cNvGrpSpPr/>
          <p:nvPr/>
        </p:nvGrpSpPr>
        <p:grpSpPr>
          <a:xfrm>
            <a:off x="5097027" y="4581302"/>
            <a:ext cx="951942" cy="686284"/>
            <a:chOff x="1332275" y="5093857"/>
            <a:chExt cx="951942" cy="686284"/>
          </a:xfrm>
        </p:grpSpPr>
        <p:grpSp>
          <p:nvGrpSpPr>
            <p:cNvPr id="260" name="Google Shape;4747;p82">
              <a:extLst>
                <a:ext uri="{FF2B5EF4-FFF2-40B4-BE49-F238E27FC236}">
                  <a16:creationId xmlns:a16="http://schemas.microsoft.com/office/drawing/2014/main" id="{AB47DDF0-1A0F-7E4B-8F75-262D5B68C08F}"/>
                </a:ext>
              </a:extLst>
            </p:cNvPr>
            <p:cNvGrpSpPr/>
            <p:nvPr/>
          </p:nvGrpSpPr>
          <p:grpSpPr>
            <a:xfrm>
              <a:off x="1332275" y="5093857"/>
              <a:ext cx="951942" cy="686284"/>
              <a:chOff x="9699209" y="3835055"/>
              <a:chExt cx="819150" cy="590550"/>
            </a:xfrm>
          </p:grpSpPr>
          <p:sp>
            <p:nvSpPr>
              <p:cNvPr id="261" name="Google Shape;4748;p82">
                <a:extLst>
                  <a:ext uri="{FF2B5EF4-FFF2-40B4-BE49-F238E27FC236}">
                    <a16:creationId xmlns:a16="http://schemas.microsoft.com/office/drawing/2014/main" id="{521223EA-5839-ED47-9E62-CFE40106F6AA}"/>
                  </a:ext>
                </a:extLst>
              </p:cNvPr>
              <p:cNvSpPr/>
              <p:nvPr/>
            </p:nvSpPr>
            <p:spPr>
              <a:xfrm>
                <a:off x="9937334" y="3958880"/>
                <a:ext cx="342900" cy="342900"/>
              </a:xfrm>
              <a:custGeom>
                <a:avLst/>
                <a:gdLst/>
                <a:ahLst/>
                <a:cxnLst/>
                <a:rect l="l" t="t" r="r" b="b"/>
                <a:pathLst>
                  <a:path w="342900" h="342900" extrusionOk="0">
                    <a:moveTo>
                      <a:pt x="342900" y="171450"/>
                    </a:moveTo>
                    <a:cubicBezTo>
                      <a:pt x="342900" y="266139"/>
                      <a:pt x="266139" y="342900"/>
                      <a:pt x="171450" y="342900"/>
                    </a:cubicBezTo>
                    <a:cubicBezTo>
                      <a:pt x="76761" y="342900"/>
                      <a:pt x="0" y="266139"/>
                      <a:pt x="0" y="171450"/>
                    </a:cubicBezTo>
                    <a:cubicBezTo>
                      <a:pt x="0" y="76761"/>
                      <a:pt x="76761" y="0"/>
                      <a:pt x="171450" y="0"/>
                    </a:cubicBezTo>
                    <a:cubicBezTo>
                      <a:pt x="266139" y="0"/>
                      <a:pt x="342900" y="76761"/>
                      <a:pt x="342900" y="171450"/>
                    </a:cubicBezTo>
                    <a:close/>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62" name="Google Shape;4749;p82">
                <a:extLst>
                  <a:ext uri="{FF2B5EF4-FFF2-40B4-BE49-F238E27FC236}">
                    <a16:creationId xmlns:a16="http://schemas.microsoft.com/office/drawing/2014/main" id="{D7C8B77F-98A3-5143-B03F-958E2602CBF5}"/>
                  </a:ext>
                </a:extLst>
              </p:cNvPr>
              <p:cNvSpPr/>
              <p:nvPr/>
            </p:nvSpPr>
            <p:spPr>
              <a:xfrm>
                <a:off x="10280234" y="4130330"/>
                <a:ext cx="133350" cy="4800"/>
              </a:xfrm>
              <a:custGeom>
                <a:avLst/>
                <a:gdLst/>
                <a:ahLst/>
                <a:cxnLst/>
                <a:rect l="l" t="t" r="r" b="b"/>
                <a:pathLst>
                  <a:path w="133350" h="120000" extrusionOk="0">
                    <a:moveTo>
                      <a:pt x="133350" y="0"/>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63" name="Google Shape;4750;p82">
                <a:extLst>
                  <a:ext uri="{FF2B5EF4-FFF2-40B4-BE49-F238E27FC236}">
                    <a16:creationId xmlns:a16="http://schemas.microsoft.com/office/drawing/2014/main" id="{45519F38-BAD7-F94F-B163-EB5CFC1983E8}"/>
                  </a:ext>
                </a:extLst>
              </p:cNvPr>
              <p:cNvSpPr/>
              <p:nvPr/>
            </p:nvSpPr>
            <p:spPr>
              <a:xfrm>
                <a:off x="9803984" y="4130330"/>
                <a:ext cx="133350" cy="4800"/>
              </a:xfrm>
              <a:custGeom>
                <a:avLst/>
                <a:gdLst/>
                <a:ahLst/>
                <a:cxnLst/>
                <a:rect l="l" t="t" r="r" b="b"/>
                <a:pathLst>
                  <a:path w="133350" h="120000" extrusionOk="0">
                    <a:moveTo>
                      <a:pt x="133350" y="0"/>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64" name="Google Shape;4751;p82">
                <a:extLst>
                  <a:ext uri="{FF2B5EF4-FFF2-40B4-BE49-F238E27FC236}">
                    <a16:creationId xmlns:a16="http://schemas.microsoft.com/office/drawing/2014/main" id="{57B95154-C4B4-B24D-BFE1-09EECA50C153}"/>
                  </a:ext>
                </a:extLst>
              </p:cNvPr>
              <p:cNvSpPr/>
              <p:nvPr/>
            </p:nvSpPr>
            <p:spPr>
              <a:xfrm>
                <a:off x="10234990" y="3924066"/>
                <a:ext cx="95250" cy="85725"/>
              </a:xfrm>
              <a:custGeom>
                <a:avLst/>
                <a:gdLst/>
                <a:ahLst/>
                <a:cxnLst/>
                <a:rect l="l" t="t" r="r" b="b"/>
                <a:pathLst>
                  <a:path w="95250" h="85725" extrusionOk="0">
                    <a:moveTo>
                      <a:pt x="98203" y="0"/>
                    </a:moveTo>
                    <a:lnTo>
                      <a:pt x="0" y="90249"/>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65" name="Google Shape;4752;p82">
                <a:extLst>
                  <a:ext uri="{FF2B5EF4-FFF2-40B4-BE49-F238E27FC236}">
                    <a16:creationId xmlns:a16="http://schemas.microsoft.com/office/drawing/2014/main" id="{7156D435-5302-324A-B135-39E3BA242F9D}"/>
                  </a:ext>
                </a:extLst>
              </p:cNvPr>
              <p:cNvSpPr/>
              <p:nvPr/>
            </p:nvSpPr>
            <p:spPr>
              <a:xfrm>
                <a:off x="9884375" y="4246345"/>
                <a:ext cx="95250" cy="85725"/>
              </a:xfrm>
              <a:custGeom>
                <a:avLst/>
                <a:gdLst/>
                <a:ahLst/>
                <a:cxnLst/>
                <a:rect l="l" t="t" r="r" b="b"/>
                <a:pathLst>
                  <a:path w="95250" h="85725" extrusionOk="0">
                    <a:moveTo>
                      <a:pt x="98203" y="0"/>
                    </a:moveTo>
                    <a:lnTo>
                      <a:pt x="0" y="90249"/>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66" name="Google Shape;4753;p82">
                <a:extLst>
                  <a:ext uri="{FF2B5EF4-FFF2-40B4-BE49-F238E27FC236}">
                    <a16:creationId xmlns:a16="http://schemas.microsoft.com/office/drawing/2014/main" id="{47F1FAE6-972B-1A4E-B0DA-AF5531FCAD7C}"/>
                  </a:ext>
                </a:extLst>
              </p:cNvPr>
              <p:cNvSpPr/>
              <p:nvPr/>
            </p:nvSpPr>
            <p:spPr>
              <a:xfrm>
                <a:off x="10234895" y="4246487"/>
                <a:ext cx="95250" cy="85725"/>
              </a:xfrm>
              <a:custGeom>
                <a:avLst/>
                <a:gdLst/>
                <a:ahLst/>
                <a:cxnLst/>
                <a:rect l="l" t="t" r="r" b="b"/>
                <a:pathLst>
                  <a:path w="95250" h="85725" extrusionOk="0">
                    <a:moveTo>
                      <a:pt x="98108" y="90297"/>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67" name="Google Shape;4754;p82">
                <a:extLst>
                  <a:ext uri="{FF2B5EF4-FFF2-40B4-BE49-F238E27FC236}">
                    <a16:creationId xmlns:a16="http://schemas.microsoft.com/office/drawing/2014/main" id="{5DE9581D-494C-4E41-A62D-7C59628C2780}"/>
                  </a:ext>
                </a:extLst>
              </p:cNvPr>
              <p:cNvSpPr/>
              <p:nvPr/>
            </p:nvSpPr>
            <p:spPr>
              <a:xfrm>
                <a:off x="9884566" y="3923876"/>
                <a:ext cx="95250" cy="85725"/>
              </a:xfrm>
              <a:custGeom>
                <a:avLst/>
                <a:gdLst/>
                <a:ahLst/>
                <a:cxnLst/>
                <a:rect l="l" t="t" r="r" b="b"/>
                <a:pathLst>
                  <a:path w="95250" h="85725" extrusionOk="0">
                    <a:moveTo>
                      <a:pt x="98107" y="90297"/>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68" name="Google Shape;4755;p82">
                <a:extLst>
                  <a:ext uri="{FF2B5EF4-FFF2-40B4-BE49-F238E27FC236}">
                    <a16:creationId xmlns:a16="http://schemas.microsoft.com/office/drawing/2014/main" id="{2378B9E5-651D-A841-BE46-782F7D1BD325}"/>
                  </a:ext>
                </a:extLst>
              </p:cNvPr>
              <p:cNvSpPr/>
              <p:nvPr/>
            </p:nvSpPr>
            <p:spPr>
              <a:xfrm>
                <a:off x="10413584" y="4077943"/>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1"/>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69" name="Google Shape;4756;p82">
                <a:extLst>
                  <a:ext uri="{FF2B5EF4-FFF2-40B4-BE49-F238E27FC236}">
                    <a16:creationId xmlns:a16="http://schemas.microsoft.com/office/drawing/2014/main" id="{40831011-9C7B-7940-88D4-D867CFCC47D2}"/>
                  </a:ext>
                </a:extLst>
              </p:cNvPr>
              <p:cNvSpPr/>
              <p:nvPr/>
            </p:nvSpPr>
            <p:spPr>
              <a:xfrm>
                <a:off x="9699209" y="4077943"/>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3"/>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70" name="Google Shape;4757;p82">
                <a:extLst>
                  <a:ext uri="{FF2B5EF4-FFF2-40B4-BE49-F238E27FC236}">
                    <a16:creationId xmlns:a16="http://schemas.microsoft.com/office/drawing/2014/main" id="{72084538-0129-4D48-9953-440B8C2FBB77}"/>
                  </a:ext>
                </a:extLst>
              </p:cNvPr>
              <p:cNvSpPr/>
              <p:nvPr/>
            </p:nvSpPr>
            <p:spPr>
              <a:xfrm>
                <a:off x="10318334" y="3835055"/>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1"/>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71" name="Google Shape;4758;p82">
                <a:extLst>
                  <a:ext uri="{FF2B5EF4-FFF2-40B4-BE49-F238E27FC236}">
                    <a16:creationId xmlns:a16="http://schemas.microsoft.com/office/drawing/2014/main" id="{C26B5211-56C7-2140-8D9D-EBDA166E5793}"/>
                  </a:ext>
                </a:extLst>
              </p:cNvPr>
              <p:cNvSpPr/>
              <p:nvPr/>
            </p:nvSpPr>
            <p:spPr>
              <a:xfrm>
                <a:off x="9794459" y="4320830"/>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3"/>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72" name="Google Shape;4759;p82">
                <a:extLst>
                  <a:ext uri="{FF2B5EF4-FFF2-40B4-BE49-F238E27FC236}">
                    <a16:creationId xmlns:a16="http://schemas.microsoft.com/office/drawing/2014/main" id="{5ED82DE5-1D19-3E44-A9C8-25050FF30755}"/>
                  </a:ext>
                </a:extLst>
              </p:cNvPr>
              <p:cNvSpPr/>
              <p:nvPr/>
            </p:nvSpPr>
            <p:spPr>
              <a:xfrm>
                <a:off x="10318334" y="4320830"/>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3"/>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73" name="Google Shape;4760;p82">
                <a:extLst>
                  <a:ext uri="{FF2B5EF4-FFF2-40B4-BE49-F238E27FC236}">
                    <a16:creationId xmlns:a16="http://schemas.microsoft.com/office/drawing/2014/main" id="{2AFF09AF-3CAB-4E4A-95CF-B8EC87E9B25D}"/>
                  </a:ext>
                </a:extLst>
              </p:cNvPr>
              <p:cNvSpPr/>
              <p:nvPr/>
            </p:nvSpPr>
            <p:spPr>
              <a:xfrm>
                <a:off x="9794459" y="3835055"/>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tx1"/>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nvGrpSpPr>
            <p:cNvPr id="279" name="Google Shape;4137;p80">
              <a:extLst>
                <a:ext uri="{FF2B5EF4-FFF2-40B4-BE49-F238E27FC236}">
                  <a16:creationId xmlns:a16="http://schemas.microsoft.com/office/drawing/2014/main" id="{71697AD9-69B9-1E44-A4DC-6CC8FABADBCC}"/>
                </a:ext>
              </a:extLst>
            </p:cNvPr>
            <p:cNvGrpSpPr/>
            <p:nvPr/>
          </p:nvGrpSpPr>
          <p:grpSpPr>
            <a:xfrm>
              <a:off x="1698065" y="5296699"/>
              <a:ext cx="225617" cy="262204"/>
              <a:chOff x="1738868" y="298944"/>
              <a:chExt cx="704850" cy="819150"/>
            </a:xfrm>
          </p:grpSpPr>
          <p:sp>
            <p:nvSpPr>
              <p:cNvPr id="280" name="Google Shape;4138;p80">
                <a:extLst>
                  <a:ext uri="{FF2B5EF4-FFF2-40B4-BE49-F238E27FC236}">
                    <a16:creationId xmlns:a16="http://schemas.microsoft.com/office/drawing/2014/main" id="{A7B81EDB-583B-3D46-AA4F-5CC5F04848B3}"/>
                  </a:ext>
                </a:extLst>
              </p:cNvPr>
              <p:cNvSpPr/>
              <p:nvPr/>
            </p:nvSpPr>
            <p:spPr>
              <a:xfrm>
                <a:off x="1857936" y="298944"/>
                <a:ext cx="466725" cy="538162"/>
              </a:xfrm>
              <a:custGeom>
                <a:avLst/>
                <a:gdLst/>
                <a:ahLst/>
                <a:cxnLst/>
                <a:rect l="l" t="t" r="r" b="b"/>
                <a:pathLst>
                  <a:path w="466725" h="538162" extrusionOk="0">
                    <a:moveTo>
                      <a:pt x="466725" y="538163"/>
                    </a:moveTo>
                    <a:lnTo>
                      <a:pt x="466725" y="228600"/>
                    </a:lnTo>
                    <a:cubicBezTo>
                      <a:pt x="466725" y="102632"/>
                      <a:pt x="360236" y="0"/>
                      <a:pt x="233363" y="0"/>
                    </a:cubicBezTo>
                    <a:cubicBezTo>
                      <a:pt x="103489" y="0"/>
                      <a:pt x="0" y="99679"/>
                      <a:pt x="0" y="228600"/>
                    </a:cubicBezTo>
                    <a:lnTo>
                      <a:pt x="0" y="538163"/>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281" name="Google Shape;4139;p80">
                <a:extLst>
                  <a:ext uri="{FF2B5EF4-FFF2-40B4-BE49-F238E27FC236}">
                    <a16:creationId xmlns:a16="http://schemas.microsoft.com/office/drawing/2014/main" id="{B112F59A-D392-1D4E-BF18-CB59587FAF10}"/>
                  </a:ext>
                </a:extLst>
              </p:cNvPr>
              <p:cNvSpPr/>
              <p:nvPr/>
            </p:nvSpPr>
            <p:spPr>
              <a:xfrm>
                <a:off x="1738868" y="422769"/>
                <a:ext cx="704850" cy="695325"/>
              </a:xfrm>
              <a:custGeom>
                <a:avLst/>
                <a:gdLst/>
                <a:ahLst/>
                <a:cxnLst/>
                <a:rect l="l" t="t" r="r" b="b"/>
                <a:pathLst>
                  <a:path w="704850" h="695325" extrusionOk="0">
                    <a:moveTo>
                      <a:pt x="285756" y="0"/>
                    </a:moveTo>
                    <a:cubicBezTo>
                      <a:pt x="319093" y="33338"/>
                      <a:pt x="433393" y="95250"/>
                      <a:pt x="504831" y="95250"/>
                    </a:cubicBezTo>
                    <a:lnTo>
                      <a:pt x="504831" y="171450"/>
                    </a:lnTo>
                    <a:cubicBezTo>
                      <a:pt x="504831" y="261938"/>
                      <a:pt x="434441" y="328613"/>
                      <a:pt x="352431" y="328613"/>
                    </a:cubicBezTo>
                    <a:cubicBezTo>
                      <a:pt x="270420" y="328613"/>
                      <a:pt x="200030" y="261938"/>
                      <a:pt x="200030" y="171450"/>
                    </a:cubicBezTo>
                    <a:lnTo>
                      <a:pt x="200030" y="95250"/>
                    </a:lnTo>
                    <a:close/>
                    <a:moveTo>
                      <a:pt x="80968" y="695325"/>
                    </a:moveTo>
                    <a:lnTo>
                      <a:pt x="685806" y="695325"/>
                    </a:lnTo>
                    <a:cubicBezTo>
                      <a:pt x="698140" y="695325"/>
                      <a:pt x="704856" y="688515"/>
                      <a:pt x="704856" y="676275"/>
                    </a:cubicBezTo>
                    <a:lnTo>
                      <a:pt x="704856" y="514350"/>
                    </a:lnTo>
                    <a:cubicBezTo>
                      <a:pt x="705309" y="473734"/>
                      <a:pt x="677659" y="438184"/>
                      <a:pt x="638181" y="428625"/>
                    </a:cubicBezTo>
                    <a:lnTo>
                      <a:pt x="442918" y="390525"/>
                    </a:lnTo>
                    <a:lnTo>
                      <a:pt x="442918" y="300038"/>
                    </a:lnTo>
                    <a:cubicBezTo>
                      <a:pt x="352431" y="361950"/>
                      <a:pt x="261943" y="300038"/>
                      <a:pt x="261943" y="300038"/>
                    </a:cubicBezTo>
                    <a:lnTo>
                      <a:pt x="261943" y="390525"/>
                    </a:lnTo>
                    <a:lnTo>
                      <a:pt x="66680" y="428625"/>
                    </a:lnTo>
                    <a:cubicBezTo>
                      <a:pt x="27202" y="438184"/>
                      <a:pt x="-448" y="473734"/>
                      <a:pt x="5" y="514350"/>
                    </a:cubicBezTo>
                    <a:lnTo>
                      <a:pt x="5" y="695325"/>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319" name="Group 318">
            <a:extLst>
              <a:ext uri="{FF2B5EF4-FFF2-40B4-BE49-F238E27FC236}">
                <a16:creationId xmlns:a16="http://schemas.microsoft.com/office/drawing/2014/main" id="{063EE19E-C060-8F40-BF31-7A602E64ACDF}"/>
              </a:ext>
            </a:extLst>
          </p:cNvPr>
          <p:cNvGrpSpPr/>
          <p:nvPr/>
        </p:nvGrpSpPr>
        <p:grpSpPr>
          <a:xfrm>
            <a:off x="5063786" y="4277583"/>
            <a:ext cx="1018424" cy="156022"/>
            <a:chOff x="1527110" y="5647885"/>
            <a:chExt cx="1466333" cy="365760"/>
          </a:xfrm>
        </p:grpSpPr>
        <p:sp>
          <p:nvSpPr>
            <p:cNvPr id="320" name="Rectangle 319">
              <a:extLst>
                <a:ext uri="{FF2B5EF4-FFF2-40B4-BE49-F238E27FC236}">
                  <a16:creationId xmlns:a16="http://schemas.microsoft.com/office/drawing/2014/main" id="{44EB0D3C-E0B3-8D41-A543-B3F2E56B16B0}"/>
                </a:ext>
              </a:extLst>
            </p:cNvPr>
            <p:cNvSpPr/>
            <p:nvPr/>
          </p:nvSpPr>
          <p:spPr>
            <a:xfrm>
              <a:off x="1527110" y="5647885"/>
              <a:ext cx="365760" cy="36576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Rectangle 320">
              <a:extLst>
                <a:ext uri="{FF2B5EF4-FFF2-40B4-BE49-F238E27FC236}">
                  <a16:creationId xmlns:a16="http://schemas.microsoft.com/office/drawing/2014/main" id="{97627A58-D704-DD44-AB3A-3FBBD8482B13}"/>
                </a:ext>
              </a:extLst>
            </p:cNvPr>
            <p:cNvSpPr/>
            <p:nvPr/>
          </p:nvSpPr>
          <p:spPr>
            <a:xfrm>
              <a:off x="1893968" y="5647885"/>
              <a:ext cx="365760" cy="36576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Rectangle 321">
              <a:extLst>
                <a:ext uri="{FF2B5EF4-FFF2-40B4-BE49-F238E27FC236}">
                  <a16:creationId xmlns:a16="http://schemas.microsoft.com/office/drawing/2014/main" id="{5072E2AD-0281-F143-A2DC-878B286A556D}"/>
                </a:ext>
              </a:extLst>
            </p:cNvPr>
            <p:cNvSpPr/>
            <p:nvPr/>
          </p:nvSpPr>
          <p:spPr>
            <a:xfrm>
              <a:off x="2260826" y="5647885"/>
              <a:ext cx="365760" cy="36576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Rectangle 322">
              <a:extLst>
                <a:ext uri="{FF2B5EF4-FFF2-40B4-BE49-F238E27FC236}">
                  <a16:creationId xmlns:a16="http://schemas.microsoft.com/office/drawing/2014/main" id="{60C18E1B-201A-1F4E-93C6-9D97CB291A5E}"/>
                </a:ext>
              </a:extLst>
            </p:cNvPr>
            <p:cNvSpPr/>
            <p:nvPr/>
          </p:nvSpPr>
          <p:spPr>
            <a:xfrm>
              <a:off x="2627683" y="5647885"/>
              <a:ext cx="365760" cy="36576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61" name="Group 4160">
            <a:extLst>
              <a:ext uri="{FF2B5EF4-FFF2-40B4-BE49-F238E27FC236}">
                <a16:creationId xmlns:a16="http://schemas.microsoft.com/office/drawing/2014/main" id="{7D40F2C5-2FB6-4749-98E8-3462CEF966DD}"/>
              </a:ext>
            </a:extLst>
          </p:cNvPr>
          <p:cNvGrpSpPr/>
          <p:nvPr/>
        </p:nvGrpSpPr>
        <p:grpSpPr>
          <a:xfrm>
            <a:off x="1499432" y="4277583"/>
            <a:ext cx="1018424" cy="156022"/>
            <a:chOff x="1527110" y="5647885"/>
            <a:chExt cx="1466333" cy="365760"/>
          </a:xfrm>
        </p:grpSpPr>
        <p:sp>
          <p:nvSpPr>
            <p:cNvPr id="101" name="Rectangle 100">
              <a:extLst>
                <a:ext uri="{FF2B5EF4-FFF2-40B4-BE49-F238E27FC236}">
                  <a16:creationId xmlns:a16="http://schemas.microsoft.com/office/drawing/2014/main" id="{4BF58F15-CA82-3148-834D-99FCE3AB54B6}"/>
                </a:ext>
              </a:extLst>
            </p:cNvPr>
            <p:cNvSpPr/>
            <p:nvPr/>
          </p:nvSpPr>
          <p:spPr>
            <a:xfrm>
              <a:off x="1527110" y="5647885"/>
              <a:ext cx="365760" cy="36576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Rectangle 254">
              <a:extLst>
                <a:ext uri="{FF2B5EF4-FFF2-40B4-BE49-F238E27FC236}">
                  <a16:creationId xmlns:a16="http://schemas.microsoft.com/office/drawing/2014/main" id="{2ADB3A44-3EE8-134D-B8AD-3184235CFD94}"/>
                </a:ext>
              </a:extLst>
            </p:cNvPr>
            <p:cNvSpPr/>
            <p:nvPr/>
          </p:nvSpPr>
          <p:spPr>
            <a:xfrm>
              <a:off x="1893968" y="5647885"/>
              <a:ext cx="365760" cy="36576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Rectangle 255">
              <a:extLst>
                <a:ext uri="{FF2B5EF4-FFF2-40B4-BE49-F238E27FC236}">
                  <a16:creationId xmlns:a16="http://schemas.microsoft.com/office/drawing/2014/main" id="{3C27DCAB-ACF7-1443-ABCA-5267AB2994FC}"/>
                </a:ext>
              </a:extLst>
            </p:cNvPr>
            <p:cNvSpPr/>
            <p:nvPr/>
          </p:nvSpPr>
          <p:spPr>
            <a:xfrm>
              <a:off x="2260826" y="5647885"/>
              <a:ext cx="365760" cy="36576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Rectangle 256">
              <a:extLst>
                <a:ext uri="{FF2B5EF4-FFF2-40B4-BE49-F238E27FC236}">
                  <a16:creationId xmlns:a16="http://schemas.microsoft.com/office/drawing/2014/main" id="{A0DE3D74-D528-244C-B7A5-81664E259E5F}"/>
                </a:ext>
              </a:extLst>
            </p:cNvPr>
            <p:cNvSpPr/>
            <p:nvPr/>
          </p:nvSpPr>
          <p:spPr>
            <a:xfrm>
              <a:off x="2627683" y="5647885"/>
              <a:ext cx="365760" cy="36576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4" name="Group 323">
            <a:extLst>
              <a:ext uri="{FF2B5EF4-FFF2-40B4-BE49-F238E27FC236}">
                <a16:creationId xmlns:a16="http://schemas.microsoft.com/office/drawing/2014/main" id="{5FB6F901-A4E3-8C48-909C-63B5E14C108A}"/>
              </a:ext>
            </a:extLst>
          </p:cNvPr>
          <p:cNvGrpSpPr/>
          <p:nvPr/>
        </p:nvGrpSpPr>
        <p:grpSpPr>
          <a:xfrm>
            <a:off x="1532673" y="4581302"/>
            <a:ext cx="951942" cy="686284"/>
            <a:chOff x="1332275" y="5093857"/>
            <a:chExt cx="951942" cy="686284"/>
          </a:xfrm>
        </p:grpSpPr>
        <p:grpSp>
          <p:nvGrpSpPr>
            <p:cNvPr id="325" name="Google Shape;4747;p82">
              <a:extLst>
                <a:ext uri="{FF2B5EF4-FFF2-40B4-BE49-F238E27FC236}">
                  <a16:creationId xmlns:a16="http://schemas.microsoft.com/office/drawing/2014/main" id="{CF70BF2B-742D-1A43-BF78-C300BBAF46AA}"/>
                </a:ext>
              </a:extLst>
            </p:cNvPr>
            <p:cNvGrpSpPr/>
            <p:nvPr/>
          </p:nvGrpSpPr>
          <p:grpSpPr>
            <a:xfrm>
              <a:off x="1332275" y="5093857"/>
              <a:ext cx="951942" cy="686284"/>
              <a:chOff x="9699209" y="3835055"/>
              <a:chExt cx="819150" cy="590550"/>
            </a:xfrm>
          </p:grpSpPr>
          <p:sp>
            <p:nvSpPr>
              <p:cNvPr id="329" name="Google Shape;4748;p82">
                <a:extLst>
                  <a:ext uri="{FF2B5EF4-FFF2-40B4-BE49-F238E27FC236}">
                    <a16:creationId xmlns:a16="http://schemas.microsoft.com/office/drawing/2014/main" id="{0F24B89A-083F-7142-B13A-022A658ECE33}"/>
                  </a:ext>
                </a:extLst>
              </p:cNvPr>
              <p:cNvSpPr/>
              <p:nvPr/>
            </p:nvSpPr>
            <p:spPr>
              <a:xfrm>
                <a:off x="9937334" y="3958880"/>
                <a:ext cx="342900" cy="342900"/>
              </a:xfrm>
              <a:custGeom>
                <a:avLst/>
                <a:gdLst/>
                <a:ahLst/>
                <a:cxnLst/>
                <a:rect l="l" t="t" r="r" b="b"/>
                <a:pathLst>
                  <a:path w="342900" h="342900" extrusionOk="0">
                    <a:moveTo>
                      <a:pt x="342900" y="171450"/>
                    </a:moveTo>
                    <a:cubicBezTo>
                      <a:pt x="342900" y="266139"/>
                      <a:pt x="266139" y="342900"/>
                      <a:pt x="171450" y="342900"/>
                    </a:cubicBezTo>
                    <a:cubicBezTo>
                      <a:pt x="76761" y="342900"/>
                      <a:pt x="0" y="266139"/>
                      <a:pt x="0" y="171450"/>
                    </a:cubicBezTo>
                    <a:cubicBezTo>
                      <a:pt x="0" y="76761"/>
                      <a:pt x="76761" y="0"/>
                      <a:pt x="171450" y="0"/>
                    </a:cubicBezTo>
                    <a:cubicBezTo>
                      <a:pt x="266139" y="0"/>
                      <a:pt x="342900" y="76761"/>
                      <a:pt x="342900" y="171450"/>
                    </a:cubicBezTo>
                    <a:close/>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30" name="Google Shape;4749;p82">
                <a:extLst>
                  <a:ext uri="{FF2B5EF4-FFF2-40B4-BE49-F238E27FC236}">
                    <a16:creationId xmlns:a16="http://schemas.microsoft.com/office/drawing/2014/main" id="{FD56074F-2235-3545-8EB6-9463CC97085E}"/>
                  </a:ext>
                </a:extLst>
              </p:cNvPr>
              <p:cNvSpPr/>
              <p:nvPr/>
            </p:nvSpPr>
            <p:spPr>
              <a:xfrm>
                <a:off x="10280234" y="4130330"/>
                <a:ext cx="133350" cy="4800"/>
              </a:xfrm>
              <a:custGeom>
                <a:avLst/>
                <a:gdLst/>
                <a:ahLst/>
                <a:cxnLst/>
                <a:rect l="l" t="t" r="r" b="b"/>
                <a:pathLst>
                  <a:path w="133350" h="120000" extrusionOk="0">
                    <a:moveTo>
                      <a:pt x="133350" y="0"/>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31" name="Google Shape;4750;p82">
                <a:extLst>
                  <a:ext uri="{FF2B5EF4-FFF2-40B4-BE49-F238E27FC236}">
                    <a16:creationId xmlns:a16="http://schemas.microsoft.com/office/drawing/2014/main" id="{791206E2-1623-C141-A879-A0C2BAA74D81}"/>
                  </a:ext>
                </a:extLst>
              </p:cNvPr>
              <p:cNvSpPr/>
              <p:nvPr/>
            </p:nvSpPr>
            <p:spPr>
              <a:xfrm>
                <a:off x="9803984" y="4130330"/>
                <a:ext cx="133350" cy="4800"/>
              </a:xfrm>
              <a:custGeom>
                <a:avLst/>
                <a:gdLst/>
                <a:ahLst/>
                <a:cxnLst/>
                <a:rect l="l" t="t" r="r" b="b"/>
                <a:pathLst>
                  <a:path w="133350" h="120000" extrusionOk="0">
                    <a:moveTo>
                      <a:pt x="133350" y="0"/>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32" name="Google Shape;4751;p82">
                <a:extLst>
                  <a:ext uri="{FF2B5EF4-FFF2-40B4-BE49-F238E27FC236}">
                    <a16:creationId xmlns:a16="http://schemas.microsoft.com/office/drawing/2014/main" id="{EC8B1D26-7784-634E-B1A2-E4AC7FFFB02E}"/>
                  </a:ext>
                </a:extLst>
              </p:cNvPr>
              <p:cNvSpPr/>
              <p:nvPr/>
            </p:nvSpPr>
            <p:spPr>
              <a:xfrm>
                <a:off x="10234990" y="3924066"/>
                <a:ext cx="95250" cy="85725"/>
              </a:xfrm>
              <a:custGeom>
                <a:avLst/>
                <a:gdLst/>
                <a:ahLst/>
                <a:cxnLst/>
                <a:rect l="l" t="t" r="r" b="b"/>
                <a:pathLst>
                  <a:path w="95250" h="85725" extrusionOk="0">
                    <a:moveTo>
                      <a:pt x="98203" y="0"/>
                    </a:moveTo>
                    <a:lnTo>
                      <a:pt x="0" y="90249"/>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33" name="Google Shape;4752;p82">
                <a:extLst>
                  <a:ext uri="{FF2B5EF4-FFF2-40B4-BE49-F238E27FC236}">
                    <a16:creationId xmlns:a16="http://schemas.microsoft.com/office/drawing/2014/main" id="{144BF25B-5CE8-114E-97CB-9E748050F3E6}"/>
                  </a:ext>
                </a:extLst>
              </p:cNvPr>
              <p:cNvSpPr/>
              <p:nvPr/>
            </p:nvSpPr>
            <p:spPr>
              <a:xfrm>
                <a:off x="9884375" y="4246345"/>
                <a:ext cx="95250" cy="85725"/>
              </a:xfrm>
              <a:custGeom>
                <a:avLst/>
                <a:gdLst/>
                <a:ahLst/>
                <a:cxnLst/>
                <a:rect l="l" t="t" r="r" b="b"/>
                <a:pathLst>
                  <a:path w="95250" h="85725" extrusionOk="0">
                    <a:moveTo>
                      <a:pt x="98203" y="0"/>
                    </a:moveTo>
                    <a:lnTo>
                      <a:pt x="0" y="90249"/>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34" name="Google Shape;4753;p82">
                <a:extLst>
                  <a:ext uri="{FF2B5EF4-FFF2-40B4-BE49-F238E27FC236}">
                    <a16:creationId xmlns:a16="http://schemas.microsoft.com/office/drawing/2014/main" id="{A13C91A2-371F-114D-9AE1-D173BBBB7B19}"/>
                  </a:ext>
                </a:extLst>
              </p:cNvPr>
              <p:cNvSpPr/>
              <p:nvPr/>
            </p:nvSpPr>
            <p:spPr>
              <a:xfrm>
                <a:off x="10234895" y="4246487"/>
                <a:ext cx="95250" cy="85725"/>
              </a:xfrm>
              <a:custGeom>
                <a:avLst/>
                <a:gdLst/>
                <a:ahLst/>
                <a:cxnLst/>
                <a:rect l="l" t="t" r="r" b="b"/>
                <a:pathLst>
                  <a:path w="95250" h="85725" extrusionOk="0">
                    <a:moveTo>
                      <a:pt x="98108" y="90297"/>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35" name="Google Shape;4754;p82">
                <a:extLst>
                  <a:ext uri="{FF2B5EF4-FFF2-40B4-BE49-F238E27FC236}">
                    <a16:creationId xmlns:a16="http://schemas.microsoft.com/office/drawing/2014/main" id="{E2899802-1EE9-BF43-8B11-1AE5C35AE4B0}"/>
                  </a:ext>
                </a:extLst>
              </p:cNvPr>
              <p:cNvSpPr/>
              <p:nvPr/>
            </p:nvSpPr>
            <p:spPr>
              <a:xfrm>
                <a:off x="9884566" y="3923876"/>
                <a:ext cx="95250" cy="85725"/>
              </a:xfrm>
              <a:custGeom>
                <a:avLst/>
                <a:gdLst/>
                <a:ahLst/>
                <a:cxnLst/>
                <a:rect l="l" t="t" r="r" b="b"/>
                <a:pathLst>
                  <a:path w="95250" h="85725" extrusionOk="0">
                    <a:moveTo>
                      <a:pt x="98107" y="90297"/>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36" name="Google Shape;4755;p82">
                <a:extLst>
                  <a:ext uri="{FF2B5EF4-FFF2-40B4-BE49-F238E27FC236}">
                    <a16:creationId xmlns:a16="http://schemas.microsoft.com/office/drawing/2014/main" id="{5A4F65DF-AE93-A84B-961F-47F1C0218B7F}"/>
                  </a:ext>
                </a:extLst>
              </p:cNvPr>
              <p:cNvSpPr/>
              <p:nvPr/>
            </p:nvSpPr>
            <p:spPr>
              <a:xfrm>
                <a:off x="10413584" y="4077943"/>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6"/>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37" name="Google Shape;4756;p82">
                <a:extLst>
                  <a:ext uri="{FF2B5EF4-FFF2-40B4-BE49-F238E27FC236}">
                    <a16:creationId xmlns:a16="http://schemas.microsoft.com/office/drawing/2014/main" id="{65ABB11F-358A-0040-BAD7-A937F1A20D12}"/>
                  </a:ext>
                </a:extLst>
              </p:cNvPr>
              <p:cNvSpPr/>
              <p:nvPr/>
            </p:nvSpPr>
            <p:spPr>
              <a:xfrm>
                <a:off x="9699209" y="4077943"/>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3"/>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38" name="Google Shape;4757;p82">
                <a:extLst>
                  <a:ext uri="{FF2B5EF4-FFF2-40B4-BE49-F238E27FC236}">
                    <a16:creationId xmlns:a16="http://schemas.microsoft.com/office/drawing/2014/main" id="{14CF246B-0D14-C048-8EE2-7E8325585E53}"/>
                  </a:ext>
                </a:extLst>
              </p:cNvPr>
              <p:cNvSpPr/>
              <p:nvPr/>
            </p:nvSpPr>
            <p:spPr>
              <a:xfrm>
                <a:off x="10318334" y="3835055"/>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6"/>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39" name="Google Shape;4758;p82">
                <a:extLst>
                  <a:ext uri="{FF2B5EF4-FFF2-40B4-BE49-F238E27FC236}">
                    <a16:creationId xmlns:a16="http://schemas.microsoft.com/office/drawing/2014/main" id="{A3222030-29A4-8047-8BF5-B30F7F3FFB51}"/>
                  </a:ext>
                </a:extLst>
              </p:cNvPr>
              <p:cNvSpPr/>
              <p:nvPr/>
            </p:nvSpPr>
            <p:spPr>
              <a:xfrm>
                <a:off x="9794459" y="4320830"/>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3"/>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40" name="Google Shape;4759;p82">
                <a:extLst>
                  <a:ext uri="{FF2B5EF4-FFF2-40B4-BE49-F238E27FC236}">
                    <a16:creationId xmlns:a16="http://schemas.microsoft.com/office/drawing/2014/main" id="{35C304B5-B17B-7A45-BDF2-28E5651C9E11}"/>
                  </a:ext>
                </a:extLst>
              </p:cNvPr>
              <p:cNvSpPr/>
              <p:nvPr/>
            </p:nvSpPr>
            <p:spPr>
              <a:xfrm>
                <a:off x="10318334" y="4320830"/>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tx1"/>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41" name="Google Shape;4760;p82">
                <a:extLst>
                  <a:ext uri="{FF2B5EF4-FFF2-40B4-BE49-F238E27FC236}">
                    <a16:creationId xmlns:a16="http://schemas.microsoft.com/office/drawing/2014/main" id="{0A10BD81-9B22-0A44-9900-F150916752E2}"/>
                  </a:ext>
                </a:extLst>
              </p:cNvPr>
              <p:cNvSpPr/>
              <p:nvPr/>
            </p:nvSpPr>
            <p:spPr>
              <a:xfrm>
                <a:off x="9794459" y="3835055"/>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3"/>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nvGrpSpPr>
            <p:cNvPr id="326" name="Google Shape;4137;p80">
              <a:extLst>
                <a:ext uri="{FF2B5EF4-FFF2-40B4-BE49-F238E27FC236}">
                  <a16:creationId xmlns:a16="http://schemas.microsoft.com/office/drawing/2014/main" id="{E9FAF742-CFA1-7B43-A409-A4E23BE2EAEE}"/>
                </a:ext>
              </a:extLst>
            </p:cNvPr>
            <p:cNvGrpSpPr/>
            <p:nvPr/>
          </p:nvGrpSpPr>
          <p:grpSpPr>
            <a:xfrm>
              <a:off x="1698065" y="5296699"/>
              <a:ext cx="225617" cy="262204"/>
              <a:chOff x="1738868" y="298944"/>
              <a:chExt cx="704850" cy="819150"/>
            </a:xfrm>
          </p:grpSpPr>
          <p:sp>
            <p:nvSpPr>
              <p:cNvPr id="327" name="Google Shape;4138;p80">
                <a:extLst>
                  <a:ext uri="{FF2B5EF4-FFF2-40B4-BE49-F238E27FC236}">
                    <a16:creationId xmlns:a16="http://schemas.microsoft.com/office/drawing/2014/main" id="{B4D089FF-121A-0548-973C-432AB0F55F7D}"/>
                  </a:ext>
                </a:extLst>
              </p:cNvPr>
              <p:cNvSpPr/>
              <p:nvPr/>
            </p:nvSpPr>
            <p:spPr>
              <a:xfrm>
                <a:off x="1857936" y="298944"/>
                <a:ext cx="466725" cy="538162"/>
              </a:xfrm>
              <a:custGeom>
                <a:avLst/>
                <a:gdLst/>
                <a:ahLst/>
                <a:cxnLst/>
                <a:rect l="l" t="t" r="r" b="b"/>
                <a:pathLst>
                  <a:path w="466725" h="538162" extrusionOk="0">
                    <a:moveTo>
                      <a:pt x="466725" y="538163"/>
                    </a:moveTo>
                    <a:lnTo>
                      <a:pt x="466725" y="228600"/>
                    </a:lnTo>
                    <a:cubicBezTo>
                      <a:pt x="466725" y="102632"/>
                      <a:pt x="360236" y="0"/>
                      <a:pt x="233363" y="0"/>
                    </a:cubicBezTo>
                    <a:cubicBezTo>
                      <a:pt x="103489" y="0"/>
                      <a:pt x="0" y="99679"/>
                      <a:pt x="0" y="228600"/>
                    </a:cubicBezTo>
                    <a:lnTo>
                      <a:pt x="0" y="538163"/>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28" name="Google Shape;4139;p80">
                <a:extLst>
                  <a:ext uri="{FF2B5EF4-FFF2-40B4-BE49-F238E27FC236}">
                    <a16:creationId xmlns:a16="http://schemas.microsoft.com/office/drawing/2014/main" id="{361F775A-C314-144B-A65B-072079683F53}"/>
                  </a:ext>
                </a:extLst>
              </p:cNvPr>
              <p:cNvSpPr/>
              <p:nvPr/>
            </p:nvSpPr>
            <p:spPr>
              <a:xfrm>
                <a:off x="1738868" y="422769"/>
                <a:ext cx="704850" cy="695325"/>
              </a:xfrm>
              <a:custGeom>
                <a:avLst/>
                <a:gdLst/>
                <a:ahLst/>
                <a:cxnLst/>
                <a:rect l="l" t="t" r="r" b="b"/>
                <a:pathLst>
                  <a:path w="704850" h="695325" extrusionOk="0">
                    <a:moveTo>
                      <a:pt x="285756" y="0"/>
                    </a:moveTo>
                    <a:cubicBezTo>
                      <a:pt x="319093" y="33338"/>
                      <a:pt x="433393" y="95250"/>
                      <a:pt x="504831" y="95250"/>
                    </a:cubicBezTo>
                    <a:lnTo>
                      <a:pt x="504831" y="171450"/>
                    </a:lnTo>
                    <a:cubicBezTo>
                      <a:pt x="504831" y="261938"/>
                      <a:pt x="434441" y="328613"/>
                      <a:pt x="352431" y="328613"/>
                    </a:cubicBezTo>
                    <a:cubicBezTo>
                      <a:pt x="270420" y="328613"/>
                      <a:pt x="200030" y="261938"/>
                      <a:pt x="200030" y="171450"/>
                    </a:cubicBezTo>
                    <a:lnTo>
                      <a:pt x="200030" y="95250"/>
                    </a:lnTo>
                    <a:close/>
                    <a:moveTo>
                      <a:pt x="80968" y="695325"/>
                    </a:moveTo>
                    <a:lnTo>
                      <a:pt x="685806" y="695325"/>
                    </a:lnTo>
                    <a:cubicBezTo>
                      <a:pt x="698140" y="695325"/>
                      <a:pt x="704856" y="688515"/>
                      <a:pt x="704856" y="676275"/>
                    </a:cubicBezTo>
                    <a:lnTo>
                      <a:pt x="704856" y="514350"/>
                    </a:lnTo>
                    <a:cubicBezTo>
                      <a:pt x="705309" y="473734"/>
                      <a:pt x="677659" y="438184"/>
                      <a:pt x="638181" y="428625"/>
                    </a:cubicBezTo>
                    <a:lnTo>
                      <a:pt x="442918" y="390525"/>
                    </a:lnTo>
                    <a:lnTo>
                      <a:pt x="442918" y="300038"/>
                    </a:lnTo>
                    <a:cubicBezTo>
                      <a:pt x="352431" y="361950"/>
                      <a:pt x="261943" y="300038"/>
                      <a:pt x="261943" y="300038"/>
                    </a:cubicBezTo>
                    <a:lnTo>
                      <a:pt x="261943" y="390525"/>
                    </a:lnTo>
                    <a:lnTo>
                      <a:pt x="66680" y="428625"/>
                    </a:lnTo>
                    <a:cubicBezTo>
                      <a:pt x="27202" y="438184"/>
                      <a:pt x="-448" y="473734"/>
                      <a:pt x="5" y="514350"/>
                    </a:cubicBezTo>
                    <a:lnTo>
                      <a:pt x="5" y="695325"/>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342" name="Group 341">
            <a:extLst>
              <a:ext uri="{FF2B5EF4-FFF2-40B4-BE49-F238E27FC236}">
                <a16:creationId xmlns:a16="http://schemas.microsoft.com/office/drawing/2014/main" id="{B368E184-984A-6E48-AABB-BDC765FB77DE}"/>
              </a:ext>
            </a:extLst>
          </p:cNvPr>
          <p:cNvGrpSpPr/>
          <p:nvPr/>
        </p:nvGrpSpPr>
        <p:grpSpPr>
          <a:xfrm>
            <a:off x="6879204" y="4585034"/>
            <a:ext cx="951942" cy="686284"/>
            <a:chOff x="1332275" y="5093857"/>
            <a:chExt cx="951942" cy="686284"/>
          </a:xfrm>
        </p:grpSpPr>
        <p:grpSp>
          <p:nvGrpSpPr>
            <p:cNvPr id="343" name="Google Shape;4747;p82">
              <a:extLst>
                <a:ext uri="{FF2B5EF4-FFF2-40B4-BE49-F238E27FC236}">
                  <a16:creationId xmlns:a16="http://schemas.microsoft.com/office/drawing/2014/main" id="{B33D7C49-5A09-7648-BC01-05963E656E93}"/>
                </a:ext>
              </a:extLst>
            </p:cNvPr>
            <p:cNvGrpSpPr/>
            <p:nvPr/>
          </p:nvGrpSpPr>
          <p:grpSpPr>
            <a:xfrm>
              <a:off x="1332275" y="5093857"/>
              <a:ext cx="951942" cy="686284"/>
              <a:chOff x="9699209" y="3835055"/>
              <a:chExt cx="819150" cy="590550"/>
            </a:xfrm>
          </p:grpSpPr>
          <p:sp>
            <p:nvSpPr>
              <p:cNvPr id="347" name="Google Shape;4748;p82">
                <a:extLst>
                  <a:ext uri="{FF2B5EF4-FFF2-40B4-BE49-F238E27FC236}">
                    <a16:creationId xmlns:a16="http://schemas.microsoft.com/office/drawing/2014/main" id="{4E6BFCB9-DDD7-F746-8239-4AB91D527EBC}"/>
                  </a:ext>
                </a:extLst>
              </p:cNvPr>
              <p:cNvSpPr/>
              <p:nvPr/>
            </p:nvSpPr>
            <p:spPr>
              <a:xfrm>
                <a:off x="9937334" y="3958880"/>
                <a:ext cx="342900" cy="342900"/>
              </a:xfrm>
              <a:custGeom>
                <a:avLst/>
                <a:gdLst/>
                <a:ahLst/>
                <a:cxnLst/>
                <a:rect l="l" t="t" r="r" b="b"/>
                <a:pathLst>
                  <a:path w="342900" h="342900" extrusionOk="0">
                    <a:moveTo>
                      <a:pt x="342900" y="171450"/>
                    </a:moveTo>
                    <a:cubicBezTo>
                      <a:pt x="342900" y="266139"/>
                      <a:pt x="266139" y="342900"/>
                      <a:pt x="171450" y="342900"/>
                    </a:cubicBezTo>
                    <a:cubicBezTo>
                      <a:pt x="76761" y="342900"/>
                      <a:pt x="0" y="266139"/>
                      <a:pt x="0" y="171450"/>
                    </a:cubicBezTo>
                    <a:cubicBezTo>
                      <a:pt x="0" y="76761"/>
                      <a:pt x="76761" y="0"/>
                      <a:pt x="171450" y="0"/>
                    </a:cubicBezTo>
                    <a:cubicBezTo>
                      <a:pt x="266139" y="0"/>
                      <a:pt x="342900" y="76761"/>
                      <a:pt x="342900" y="171450"/>
                    </a:cubicBezTo>
                    <a:close/>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48" name="Google Shape;4749;p82">
                <a:extLst>
                  <a:ext uri="{FF2B5EF4-FFF2-40B4-BE49-F238E27FC236}">
                    <a16:creationId xmlns:a16="http://schemas.microsoft.com/office/drawing/2014/main" id="{007C6FFD-1D1C-A04A-A82E-A226CC6DB45E}"/>
                  </a:ext>
                </a:extLst>
              </p:cNvPr>
              <p:cNvSpPr/>
              <p:nvPr/>
            </p:nvSpPr>
            <p:spPr>
              <a:xfrm>
                <a:off x="10280234" y="4130330"/>
                <a:ext cx="133350" cy="4800"/>
              </a:xfrm>
              <a:custGeom>
                <a:avLst/>
                <a:gdLst/>
                <a:ahLst/>
                <a:cxnLst/>
                <a:rect l="l" t="t" r="r" b="b"/>
                <a:pathLst>
                  <a:path w="133350" h="120000" extrusionOk="0">
                    <a:moveTo>
                      <a:pt x="133350" y="0"/>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49" name="Google Shape;4750;p82">
                <a:extLst>
                  <a:ext uri="{FF2B5EF4-FFF2-40B4-BE49-F238E27FC236}">
                    <a16:creationId xmlns:a16="http://schemas.microsoft.com/office/drawing/2014/main" id="{7A4CDF7C-BA42-EC4F-9C0E-DD39B8A35050}"/>
                  </a:ext>
                </a:extLst>
              </p:cNvPr>
              <p:cNvSpPr/>
              <p:nvPr/>
            </p:nvSpPr>
            <p:spPr>
              <a:xfrm>
                <a:off x="9803984" y="4130330"/>
                <a:ext cx="133350" cy="4800"/>
              </a:xfrm>
              <a:custGeom>
                <a:avLst/>
                <a:gdLst/>
                <a:ahLst/>
                <a:cxnLst/>
                <a:rect l="l" t="t" r="r" b="b"/>
                <a:pathLst>
                  <a:path w="133350" h="120000" extrusionOk="0">
                    <a:moveTo>
                      <a:pt x="133350" y="0"/>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50" name="Google Shape;4751;p82">
                <a:extLst>
                  <a:ext uri="{FF2B5EF4-FFF2-40B4-BE49-F238E27FC236}">
                    <a16:creationId xmlns:a16="http://schemas.microsoft.com/office/drawing/2014/main" id="{AF0D1AC7-220A-5446-8344-9F1C4D4B6CDD}"/>
                  </a:ext>
                </a:extLst>
              </p:cNvPr>
              <p:cNvSpPr/>
              <p:nvPr/>
            </p:nvSpPr>
            <p:spPr>
              <a:xfrm>
                <a:off x="10234990" y="3924066"/>
                <a:ext cx="95250" cy="85725"/>
              </a:xfrm>
              <a:custGeom>
                <a:avLst/>
                <a:gdLst/>
                <a:ahLst/>
                <a:cxnLst/>
                <a:rect l="l" t="t" r="r" b="b"/>
                <a:pathLst>
                  <a:path w="95250" h="85725" extrusionOk="0">
                    <a:moveTo>
                      <a:pt x="98203" y="0"/>
                    </a:moveTo>
                    <a:lnTo>
                      <a:pt x="0" y="90249"/>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51" name="Google Shape;4752;p82">
                <a:extLst>
                  <a:ext uri="{FF2B5EF4-FFF2-40B4-BE49-F238E27FC236}">
                    <a16:creationId xmlns:a16="http://schemas.microsoft.com/office/drawing/2014/main" id="{C700BD7B-B7F5-D14E-AA30-1204DAEB3E06}"/>
                  </a:ext>
                </a:extLst>
              </p:cNvPr>
              <p:cNvSpPr/>
              <p:nvPr/>
            </p:nvSpPr>
            <p:spPr>
              <a:xfrm>
                <a:off x="9884375" y="4246345"/>
                <a:ext cx="95250" cy="85725"/>
              </a:xfrm>
              <a:custGeom>
                <a:avLst/>
                <a:gdLst/>
                <a:ahLst/>
                <a:cxnLst/>
                <a:rect l="l" t="t" r="r" b="b"/>
                <a:pathLst>
                  <a:path w="95250" h="85725" extrusionOk="0">
                    <a:moveTo>
                      <a:pt x="98203" y="0"/>
                    </a:moveTo>
                    <a:lnTo>
                      <a:pt x="0" y="90249"/>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52" name="Google Shape;4753;p82">
                <a:extLst>
                  <a:ext uri="{FF2B5EF4-FFF2-40B4-BE49-F238E27FC236}">
                    <a16:creationId xmlns:a16="http://schemas.microsoft.com/office/drawing/2014/main" id="{2CD0EE61-4A6B-BB4C-A759-BC5BB7EA51D9}"/>
                  </a:ext>
                </a:extLst>
              </p:cNvPr>
              <p:cNvSpPr/>
              <p:nvPr/>
            </p:nvSpPr>
            <p:spPr>
              <a:xfrm>
                <a:off x="10234895" y="4246487"/>
                <a:ext cx="95250" cy="85725"/>
              </a:xfrm>
              <a:custGeom>
                <a:avLst/>
                <a:gdLst/>
                <a:ahLst/>
                <a:cxnLst/>
                <a:rect l="l" t="t" r="r" b="b"/>
                <a:pathLst>
                  <a:path w="95250" h="85725" extrusionOk="0">
                    <a:moveTo>
                      <a:pt x="98108" y="90297"/>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53" name="Google Shape;4754;p82">
                <a:extLst>
                  <a:ext uri="{FF2B5EF4-FFF2-40B4-BE49-F238E27FC236}">
                    <a16:creationId xmlns:a16="http://schemas.microsoft.com/office/drawing/2014/main" id="{F8090D48-8FDD-F54F-9D96-F7FED2D23246}"/>
                  </a:ext>
                </a:extLst>
              </p:cNvPr>
              <p:cNvSpPr/>
              <p:nvPr/>
            </p:nvSpPr>
            <p:spPr>
              <a:xfrm>
                <a:off x="9884566" y="3923876"/>
                <a:ext cx="95250" cy="85725"/>
              </a:xfrm>
              <a:custGeom>
                <a:avLst/>
                <a:gdLst/>
                <a:ahLst/>
                <a:cxnLst/>
                <a:rect l="l" t="t" r="r" b="b"/>
                <a:pathLst>
                  <a:path w="95250" h="85725" extrusionOk="0">
                    <a:moveTo>
                      <a:pt x="98107" y="90297"/>
                    </a:moveTo>
                    <a:lnTo>
                      <a:pt x="0" y="0"/>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54" name="Google Shape;4755;p82">
                <a:extLst>
                  <a:ext uri="{FF2B5EF4-FFF2-40B4-BE49-F238E27FC236}">
                    <a16:creationId xmlns:a16="http://schemas.microsoft.com/office/drawing/2014/main" id="{A2989C13-A452-364A-86BF-1106FDB8FE5A}"/>
                  </a:ext>
                </a:extLst>
              </p:cNvPr>
              <p:cNvSpPr/>
              <p:nvPr/>
            </p:nvSpPr>
            <p:spPr>
              <a:xfrm>
                <a:off x="10413584" y="4077943"/>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3"/>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55" name="Google Shape;4756;p82">
                <a:extLst>
                  <a:ext uri="{FF2B5EF4-FFF2-40B4-BE49-F238E27FC236}">
                    <a16:creationId xmlns:a16="http://schemas.microsoft.com/office/drawing/2014/main" id="{48DFD050-B08E-7940-BAA3-C9FD8FD3C253}"/>
                  </a:ext>
                </a:extLst>
              </p:cNvPr>
              <p:cNvSpPr/>
              <p:nvPr/>
            </p:nvSpPr>
            <p:spPr>
              <a:xfrm>
                <a:off x="9699209" y="4077943"/>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tx1"/>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56" name="Google Shape;4757;p82">
                <a:extLst>
                  <a:ext uri="{FF2B5EF4-FFF2-40B4-BE49-F238E27FC236}">
                    <a16:creationId xmlns:a16="http://schemas.microsoft.com/office/drawing/2014/main" id="{BD0C805D-DD45-9B49-A520-AB48A41A614D}"/>
                  </a:ext>
                </a:extLst>
              </p:cNvPr>
              <p:cNvSpPr/>
              <p:nvPr/>
            </p:nvSpPr>
            <p:spPr>
              <a:xfrm>
                <a:off x="10318334" y="3835055"/>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1"/>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57" name="Google Shape;4758;p82">
                <a:extLst>
                  <a:ext uri="{FF2B5EF4-FFF2-40B4-BE49-F238E27FC236}">
                    <a16:creationId xmlns:a16="http://schemas.microsoft.com/office/drawing/2014/main" id="{A05870EC-0F7C-564F-8A49-543465B476CE}"/>
                  </a:ext>
                </a:extLst>
              </p:cNvPr>
              <p:cNvSpPr/>
              <p:nvPr/>
            </p:nvSpPr>
            <p:spPr>
              <a:xfrm>
                <a:off x="9794459" y="4320830"/>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6"/>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58" name="Google Shape;4759;p82">
                <a:extLst>
                  <a:ext uri="{FF2B5EF4-FFF2-40B4-BE49-F238E27FC236}">
                    <a16:creationId xmlns:a16="http://schemas.microsoft.com/office/drawing/2014/main" id="{8A0ED51A-2A22-4A48-8233-083B49CC85C0}"/>
                  </a:ext>
                </a:extLst>
              </p:cNvPr>
              <p:cNvSpPr/>
              <p:nvPr/>
            </p:nvSpPr>
            <p:spPr>
              <a:xfrm>
                <a:off x="10318334" y="4320830"/>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3"/>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59" name="Google Shape;4760;p82">
                <a:extLst>
                  <a:ext uri="{FF2B5EF4-FFF2-40B4-BE49-F238E27FC236}">
                    <a16:creationId xmlns:a16="http://schemas.microsoft.com/office/drawing/2014/main" id="{E27E7BAE-E9F4-2B4F-A66A-12C401CF72E2}"/>
                  </a:ext>
                </a:extLst>
              </p:cNvPr>
              <p:cNvSpPr/>
              <p:nvPr/>
            </p:nvSpPr>
            <p:spPr>
              <a:xfrm>
                <a:off x="9794459" y="3835055"/>
                <a:ext cx="104775" cy="104775"/>
              </a:xfrm>
              <a:custGeom>
                <a:avLst/>
                <a:gdLst/>
                <a:ahLst/>
                <a:cxnLst/>
                <a:rect l="l" t="t" r="r" b="b"/>
                <a:pathLst>
                  <a:path w="104775" h="104775" extrusionOk="0">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6"/>
              </a:solid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nvGrpSpPr>
            <p:cNvPr id="344" name="Google Shape;4137;p80">
              <a:extLst>
                <a:ext uri="{FF2B5EF4-FFF2-40B4-BE49-F238E27FC236}">
                  <a16:creationId xmlns:a16="http://schemas.microsoft.com/office/drawing/2014/main" id="{72FAD95D-9189-4A49-88C1-38C3BDCBDC29}"/>
                </a:ext>
              </a:extLst>
            </p:cNvPr>
            <p:cNvGrpSpPr/>
            <p:nvPr/>
          </p:nvGrpSpPr>
          <p:grpSpPr>
            <a:xfrm>
              <a:off x="1698065" y="5296699"/>
              <a:ext cx="225617" cy="262204"/>
              <a:chOff x="1738868" y="298944"/>
              <a:chExt cx="704850" cy="819150"/>
            </a:xfrm>
          </p:grpSpPr>
          <p:sp>
            <p:nvSpPr>
              <p:cNvPr id="345" name="Google Shape;4138;p80">
                <a:extLst>
                  <a:ext uri="{FF2B5EF4-FFF2-40B4-BE49-F238E27FC236}">
                    <a16:creationId xmlns:a16="http://schemas.microsoft.com/office/drawing/2014/main" id="{BEFCC522-EA1F-8649-92E0-75CD7F92EEC6}"/>
                  </a:ext>
                </a:extLst>
              </p:cNvPr>
              <p:cNvSpPr/>
              <p:nvPr/>
            </p:nvSpPr>
            <p:spPr>
              <a:xfrm>
                <a:off x="1857936" y="298944"/>
                <a:ext cx="466725" cy="538162"/>
              </a:xfrm>
              <a:custGeom>
                <a:avLst/>
                <a:gdLst/>
                <a:ahLst/>
                <a:cxnLst/>
                <a:rect l="l" t="t" r="r" b="b"/>
                <a:pathLst>
                  <a:path w="466725" h="538162" extrusionOk="0">
                    <a:moveTo>
                      <a:pt x="466725" y="538163"/>
                    </a:moveTo>
                    <a:lnTo>
                      <a:pt x="466725" y="228600"/>
                    </a:lnTo>
                    <a:cubicBezTo>
                      <a:pt x="466725" y="102632"/>
                      <a:pt x="360236" y="0"/>
                      <a:pt x="233363" y="0"/>
                    </a:cubicBezTo>
                    <a:cubicBezTo>
                      <a:pt x="103489" y="0"/>
                      <a:pt x="0" y="99679"/>
                      <a:pt x="0" y="228600"/>
                    </a:cubicBezTo>
                    <a:lnTo>
                      <a:pt x="0" y="538163"/>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sp>
            <p:nvSpPr>
              <p:cNvPr id="346" name="Google Shape;4139;p80">
                <a:extLst>
                  <a:ext uri="{FF2B5EF4-FFF2-40B4-BE49-F238E27FC236}">
                    <a16:creationId xmlns:a16="http://schemas.microsoft.com/office/drawing/2014/main" id="{401B851B-3CE5-124A-A703-1DF4544C4EAB}"/>
                  </a:ext>
                </a:extLst>
              </p:cNvPr>
              <p:cNvSpPr/>
              <p:nvPr/>
            </p:nvSpPr>
            <p:spPr>
              <a:xfrm>
                <a:off x="1738868" y="422769"/>
                <a:ext cx="704850" cy="695325"/>
              </a:xfrm>
              <a:custGeom>
                <a:avLst/>
                <a:gdLst/>
                <a:ahLst/>
                <a:cxnLst/>
                <a:rect l="l" t="t" r="r" b="b"/>
                <a:pathLst>
                  <a:path w="704850" h="695325" extrusionOk="0">
                    <a:moveTo>
                      <a:pt x="285756" y="0"/>
                    </a:moveTo>
                    <a:cubicBezTo>
                      <a:pt x="319093" y="33338"/>
                      <a:pt x="433393" y="95250"/>
                      <a:pt x="504831" y="95250"/>
                    </a:cubicBezTo>
                    <a:lnTo>
                      <a:pt x="504831" y="171450"/>
                    </a:lnTo>
                    <a:cubicBezTo>
                      <a:pt x="504831" y="261938"/>
                      <a:pt x="434441" y="328613"/>
                      <a:pt x="352431" y="328613"/>
                    </a:cubicBezTo>
                    <a:cubicBezTo>
                      <a:pt x="270420" y="328613"/>
                      <a:pt x="200030" y="261938"/>
                      <a:pt x="200030" y="171450"/>
                    </a:cubicBezTo>
                    <a:lnTo>
                      <a:pt x="200030" y="95250"/>
                    </a:lnTo>
                    <a:close/>
                    <a:moveTo>
                      <a:pt x="80968" y="695325"/>
                    </a:moveTo>
                    <a:lnTo>
                      <a:pt x="685806" y="695325"/>
                    </a:lnTo>
                    <a:cubicBezTo>
                      <a:pt x="698140" y="695325"/>
                      <a:pt x="704856" y="688515"/>
                      <a:pt x="704856" y="676275"/>
                    </a:cubicBezTo>
                    <a:lnTo>
                      <a:pt x="704856" y="514350"/>
                    </a:lnTo>
                    <a:cubicBezTo>
                      <a:pt x="705309" y="473734"/>
                      <a:pt x="677659" y="438184"/>
                      <a:pt x="638181" y="428625"/>
                    </a:cubicBezTo>
                    <a:lnTo>
                      <a:pt x="442918" y="390525"/>
                    </a:lnTo>
                    <a:lnTo>
                      <a:pt x="442918" y="300038"/>
                    </a:lnTo>
                    <a:cubicBezTo>
                      <a:pt x="352431" y="361950"/>
                      <a:pt x="261943" y="300038"/>
                      <a:pt x="261943" y="300038"/>
                    </a:cubicBezTo>
                    <a:lnTo>
                      <a:pt x="261943" y="390525"/>
                    </a:lnTo>
                    <a:lnTo>
                      <a:pt x="66680" y="428625"/>
                    </a:lnTo>
                    <a:cubicBezTo>
                      <a:pt x="27202" y="438184"/>
                      <a:pt x="-448" y="473734"/>
                      <a:pt x="5" y="514350"/>
                    </a:cubicBezTo>
                    <a:lnTo>
                      <a:pt x="5" y="695325"/>
                    </a:lnTo>
                  </a:path>
                </a:pathLst>
              </a:custGeom>
              <a:noFill/>
              <a:ln w="19050" cap="rnd"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Exo 2"/>
                  <a:ea typeface="Exo 2"/>
                  <a:cs typeface="Exo 2"/>
                  <a:sym typeface="Exo 2"/>
                </a:endParaRPr>
              </a:p>
            </p:txBody>
          </p:sp>
        </p:grpSp>
      </p:grpSp>
      <p:grpSp>
        <p:nvGrpSpPr>
          <p:cNvPr id="360" name="Group 359">
            <a:extLst>
              <a:ext uri="{FF2B5EF4-FFF2-40B4-BE49-F238E27FC236}">
                <a16:creationId xmlns:a16="http://schemas.microsoft.com/office/drawing/2014/main" id="{76C09B6D-A355-9846-A5E7-C171FF0E3544}"/>
              </a:ext>
            </a:extLst>
          </p:cNvPr>
          <p:cNvGrpSpPr/>
          <p:nvPr/>
        </p:nvGrpSpPr>
        <p:grpSpPr>
          <a:xfrm>
            <a:off x="6845963" y="4277583"/>
            <a:ext cx="1018424" cy="156022"/>
            <a:chOff x="1527110" y="5647885"/>
            <a:chExt cx="1466333" cy="365760"/>
          </a:xfrm>
        </p:grpSpPr>
        <p:sp>
          <p:nvSpPr>
            <p:cNvPr id="361" name="Rectangle 360">
              <a:extLst>
                <a:ext uri="{FF2B5EF4-FFF2-40B4-BE49-F238E27FC236}">
                  <a16:creationId xmlns:a16="http://schemas.microsoft.com/office/drawing/2014/main" id="{5BDD2E28-BABD-B54D-ADFB-27BFFCE38B0D}"/>
                </a:ext>
              </a:extLst>
            </p:cNvPr>
            <p:cNvSpPr/>
            <p:nvPr/>
          </p:nvSpPr>
          <p:spPr>
            <a:xfrm>
              <a:off x="1527110" y="5647885"/>
              <a:ext cx="365760" cy="36576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Rectangle 361">
              <a:extLst>
                <a:ext uri="{FF2B5EF4-FFF2-40B4-BE49-F238E27FC236}">
                  <a16:creationId xmlns:a16="http://schemas.microsoft.com/office/drawing/2014/main" id="{17230A55-8FFD-8249-A428-07473AB2AFFD}"/>
                </a:ext>
              </a:extLst>
            </p:cNvPr>
            <p:cNvSpPr/>
            <p:nvPr/>
          </p:nvSpPr>
          <p:spPr>
            <a:xfrm>
              <a:off x="1893968" y="5647885"/>
              <a:ext cx="365760" cy="36576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Rectangle 362">
              <a:extLst>
                <a:ext uri="{FF2B5EF4-FFF2-40B4-BE49-F238E27FC236}">
                  <a16:creationId xmlns:a16="http://schemas.microsoft.com/office/drawing/2014/main" id="{BDA8DBDE-F91E-8243-87C7-C7870D4D5F24}"/>
                </a:ext>
              </a:extLst>
            </p:cNvPr>
            <p:cNvSpPr/>
            <p:nvPr/>
          </p:nvSpPr>
          <p:spPr>
            <a:xfrm>
              <a:off x="2260826" y="5647885"/>
              <a:ext cx="365760" cy="36576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4" name="Rectangle 363">
              <a:extLst>
                <a:ext uri="{FF2B5EF4-FFF2-40B4-BE49-F238E27FC236}">
                  <a16:creationId xmlns:a16="http://schemas.microsoft.com/office/drawing/2014/main" id="{63ACE09E-87A1-A34E-92C5-88B2DA9C0724}"/>
                </a:ext>
              </a:extLst>
            </p:cNvPr>
            <p:cNvSpPr/>
            <p:nvPr/>
          </p:nvSpPr>
          <p:spPr>
            <a:xfrm>
              <a:off x="2627683" y="5647885"/>
              <a:ext cx="365760" cy="36576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0" name="TextBox 399">
            <a:extLst>
              <a:ext uri="{FF2B5EF4-FFF2-40B4-BE49-F238E27FC236}">
                <a16:creationId xmlns:a16="http://schemas.microsoft.com/office/drawing/2014/main" id="{3CB53B72-28B1-0845-BDBE-500CCE3C9421}"/>
              </a:ext>
            </a:extLst>
          </p:cNvPr>
          <p:cNvSpPr txBox="1"/>
          <p:nvPr/>
        </p:nvSpPr>
        <p:spPr>
          <a:xfrm>
            <a:off x="1441829" y="5354340"/>
            <a:ext cx="1118516" cy="253916"/>
          </a:xfrm>
          <a:prstGeom prst="rect">
            <a:avLst/>
          </a:prstGeom>
          <a:noFill/>
        </p:spPr>
        <p:txBody>
          <a:bodyPr wrap="square" rtlCol="0">
            <a:spAutoFit/>
          </a:bodyPr>
          <a:lstStyle/>
          <a:p>
            <a:pPr algn="ctr"/>
            <a:r>
              <a:rPr lang="en-US" sz="1050" dirty="0">
                <a:solidFill>
                  <a:schemeClr val="tx1"/>
                </a:solidFill>
                <a:latin typeface="Exo 2" pitchFamily="2" charset="77"/>
              </a:rPr>
              <a:t>BrandID001</a:t>
            </a:r>
          </a:p>
        </p:txBody>
      </p:sp>
      <p:sp>
        <p:nvSpPr>
          <p:cNvPr id="401" name="TextBox 400">
            <a:extLst>
              <a:ext uri="{FF2B5EF4-FFF2-40B4-BE49-F238E27FC236}">
                <a16:creationId xmlns:a16="http://schemas.microsoft.com/office/drawing/2014/main" id="{614A496F-A4AE-D540-9667-924D7A341888}"/>
              </a:ext>
            </a:extLst>
          </p:cNvPr>
          <p:cNvSpPr txBox="1"/>
          <p:nvPr/>
        </p:nvSpPr>
        <p:spPr>
          <a:xfrm>
            <a:off x="3231182" y="5354340"/>
            <a:ext cx="1118516" cy="253916"/>
          </a:xfrm>
          <a:prstGeom prst="rect">
            <a:avLst/>
          </a:prstGeom>
          <a:noFill/>
        </p:spPr>
        <p:txBody>
          <a:bodyPr wrap="square" rtlCol="0">
            <a:spAutoFit/>
          </a:bodyPr>
          <a:lstStyle/>
          <a:p>
            <a:pPr algn="ctr"/>
            <a:r>
              <a:rPr lang="en-US" sz="1050" dirty="0">
                <a:solidFill>
                  <a:schemeClr val="tx1"/>
                </a:solidFill>
                <a:latin typeface="Exo 2" pitchFamily="2" charset="77"/>
              </a:rPr>
              <a:t>BrandID002</a:t>
            </a:r>
          </a:p>
        </p:txBody>
      </p:sp>
      <p:sp>
        <p:nvSpPr>
          <p:cNvPr id="402" name="TextBox 401">
            <a:extLst>
              <a:ext uri="{FF2B5EF4-FFF2-40B4-BE49-F238E27FC236}">
                <a16:creationId xmlns:a16="http://schemas.microsoft.com/office/drawing/2014/main" id="{0D330794-056B-1C40-9BE7-712EF1C59C78}"/>
              </a:ext>
            </a:extLst>
          </p:cNvPr>
          <p:cNvSpPr txBox="1"/>
          <p:nvPr/>
        </p:nvSpPr>
        <p:spPr>
          <a:xfrm>
            <a:off x="5009147" y="5354340"/>
            <a:ext cx="1118516" cy="253916"/>
          </a:xfrm>
          <a:prstGeom prst="rect">
            <a:avLst/>
          </a:prstGeom>
          <a:noFill/>
        </p:spPr>
        <p:txBody>
          <a:bodyPr wrap="square" rtlCol="0">
            <a:spAutoFit/>
          </a:bodyPr>
          <a:lstStyle/>
          <a:p>
            <a:pPr algn="ctr"/>
            <a:r>
              <a:rPr lang="en-US" sz="1050" dirty="0">
                <a:solidFill>
                  <a:schemeClr val="tx1"/>
                </a:solidFill>
                <a:latin typeface="Exo 2" pitchFamily="2" charset="77"/>
              </a:rPr>
              <a:t>BrandID003</a:t>
            </a:r>
          </a:p>
        </p:txBody>
      </p:sp>
      <p:sp>
        <p:nvSpPr>
          <p:cNvPr id="403" name="TextBox 402">
            <a:extLst>
              <a:ext uri="{FF2B5EF4-FFF2-40B4-BE49-F238E27FC236}">
                <a16:creationId xmlns:a16="http://schemas.microsoft.com/office/drawing/2014/main" id="{34F26549-C710-7C4F-BA32-ABC9C8284434}"/>
              </a:ext>
            </a:extLst>
          </p:cNvPr>
          <p:cNvSpPr txBox="1"/>
          <p:nvPr/>
        </p:nvSpPr>
        <p:spPr>
          <a:xfrm>
            <a:off x="6796299" y="5354340"/>
            <a:ext cx="1118516" cy="253916"/>
          </a:xfrm>
          <a:prstGeom prst="rect">
            <a:avLst/>
          </a:prstGeom>
          <a:noFill/>
        </p:spPr>
        <p:txBody>
          <a:bodyPr wrap="square" rtlCol="0">
            <a:spAutoFit/>
          </a:bodyPr>
          <a:lstStyle/>
          <a:p>
            <a:pPr algn="ctr"/>
            <a:r>
              <a:rPr lang="en-US" sz="1050" dirty="0">
                <a:solidFill>
                  <a:schemeClr val="tx1"/>
                </a:solidFill>
                <a:latin typeface="Exo 2" pitchFamily="2" charset="77"/>
              </a:rPr>
              <a:t>BrandID004</a:t>
            </a:r>
          </a:p>
        </p:txBody>
      </p:sp>
    </p:spTree>
    <p:extLst>
      <p:ext uri="{BB962C8B-B14F-4D97-AF65-F5344CB8AC3E}">
        <p14:creationId xmlns:p14="http://schemas.microsoft.com/office/powerpoint/2010/main" val="3298340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16"/>
        <p:cNvGrpSpPr/>
        <p:nvPr/>
      </p:nvGrpSpPr>
      <p:grpSpPr>
        <a:xfrm>
          <a:off x="0" y="0"/>
          <a:ext cx="0" cy="0"/>
          <a:chOff x="0" y="0"/>
          <a:chExt cx="0" cy="0"/>
        </a:xfrm>
      </p:grpSpPr>
      <p:sp>
        <p:nvSpPr>
          <p:cNvPr id="180" name="Google Shape;4123;p172">
            <a:extLst>
              <a:ext uri="{FF2B5EF4-FFF2-40B4-BE49-F238E27FC236}">
                <a16:creationId xmlns:a16="http://schemas.microsoft.com/office/drawing/2014/main" id="{BA6D1702-513B-9140-B26A-E64A44E585EB}"/>
              </a:ext>
            </a:extLst>
          </p:cNvPr>
          <p:cNvSpPr/>
          <p:nvPr/>
        </p:nvSpPr>
        <p:spPr>
          <a:xfrm rot="16200000">
            <a:off x="5683837" y="946940"/>
            <a:ext cx="2378311" cy="5321504"/>
          </a:xfrm>
          <a:prstGeom prst="round2SameRect">
            <a:avLst>
              <a:gd name="adj1" fmla="val 0"/>
              <a:gd name="adj2" fmla="val 0"/>
            </a:avLst>
          </a:prstGeom>
          <a:solidFill>
            <a:schemeClr val="tx2">
              <a:lumMod val="20000"/>
              <a:lumOff val="80000"/>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500"/>
              <a:buFont typeface="Exo 2"/>
              <a:buNone/>
            </a:pPr>
            <a:endParaRPr sz="2500" b="0" i="0" u="none" strike="noStrike" cap="none" dirty="0">
              <a:solidFill>
                <a:srgbClr val="FFFFFF"/>
              </a:solidFill>
              <a:latin typeface="Exo 2"/>
              <a:ea typeface="Exo 2"/>
              <a:cs typeface="Exo 2"/>
              <a:sym typeface="Exo 2"/>
            </a:endParaRPr>
          </a:p>
        </p:txBody>
      </p:sp>
      <p:sp>
        <p:nvSpPr>
          <p:cNvPr id="4222" name="Google Shape;4222;p176"/>
          <p:cNvSpPr txBox="1"/>
          <p:nvPr/>
        </p:nvSpPr>
        <p:spPr>
          <a:xfrm>
            <a:off x="7420797" y="5286722"/>
            <a:ext cx="1725300" cy="2772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110F45"/>
              </a:buClr>
              <a:buSzPts val="1200"/>
              <a:buFont typeface="Exo 2"/>
              <a:buNone/>
            </a:pPr>
            <a:r>
              <a:rPr lang="en-US" sz="1200" b="0" i="0" u="none" strike="noStrike" cap="none" dirty="0">
                <a:solidFill>
                  <a:srgbClr val="110F45"/>
                </a:solidFill>
                <a:latin typeface="Exo 2"/>
                <a:ea typeface="Exo 2"/>
                <a:cs typeface="Exo 2"/>
                <a:sym typeface="Exo 2"/>
              </a:rPr>
              <a:t>Resolved cluster</a:t>
            </a:r>
            <a:endParaRPr dirty="0"/>
          </a:p>
        </p:txBody>
      </p:sp>
      <p:sp>
        <p:nvSpPr>
          <p:cNvPr id="4230" name="Google Shape;4230;p176"/>
          <p:cNvSpPr/>
          <p:nvPr/>
        </p:nvSpPr>
        <p:spPr>
          <a:xfrm>
            <a:off x="5991059" y="3121696"/>
            <a:ext cx="344100" cy="344100"/>
          </a:xfrm>
          <a:prstGeom prst="ellipse">
            <a:avLst/>
          </a:prstGeom>
          <a:solidFill>
            <a:schemeClr val="accent4">
              <a:alpha val="69410"/>
            </a:schemeClr>
          </a:solidFill>
          <a:ln w="9525" cap="flat" cmpd="sng">
            <a:solidFill>
              <a:srgbClr val="110F45">
                <a:alpha val="694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31" name="Google Shape;4231;p176"/>
          <p:cNvSpPr/>
          <p:nvPr/>
        </p:nvSpPr>
        <p:spPr>
          <a:xfrm>
            <a:off x="5780897" y="3937883"/>
            <a:ext cx="344100" cy="344100"/>
          </a:xfrm>
          <a:prstGeom prst="ellipse">
            <a:avLst/>
          </a:prstGeom>
          <a:solidFill>
            <a:schemeClr val="tx1">
              <a:lumMod val="40000"/>
              <a:lumOff val="60000"/>
              <a:alpha val="69410"/>
            </a:schemeClr>
          </a:solidFill>
          <a:ln w="9525" cap="flat" cmpd="sng">
            <a:solidFill>
              <a:srgbClr val="110F45">
                <a:alpha val="694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32" name="Google Shape;4232;p176"/>
          <p:cNvSpPr/>
          <p:nvPr/>
        </p:nvSpPr>
        <p:spPr>
          <a:xfrm>
            <a:off x="6607813" y="2713949"/>
            <a:ext cx="344100" cy="344100"/>
          </a:xfrm>
          <a:prstGeom prst="ellipse">
            <a:avLst/>
          </a:prstGeom>
          <a:solidFill>
            <a:srgbClr val="A1DBFB">
              <a:alpha val="69410"/>
            </a:srgbClr>
          </a:solidFill>
          <a:ln w="9525" cap="flat" cmpd="sng">
            <a:solidFill>
              <a:srgbClr val="110F45">
                <a:alpha val="694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33" name="Google Shape;4233;p176"/>
          <p:cNvSpPr/>
          <p:nvPr/>
        </p:nvSpPr>
        <p:spPr>
          <a:xfrm>
            <a:off x="6440604" y="4173601"/>
            <a:ext cx="344100" cy="344100"/>
          </a:xfrm>
          <a:prstGeom prst="ellipse">
            <a:avLst/>
          </a:prstGeom>
          <a:solidFill>
            <a:schemeClr val="accent4">
              <a:alpha val="69410"/>
            </a:schemeClr>
          </a:solidFill>
          <a:ln w="9525" cap="flat" cmpd="sng">
            <a:solidFill>
              <a:srgbClr val="110F45">
                <a:alpha val="694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34" name="Google Shape;4234;p176"/>
          <p:cNvSpPr/>
          <p:nvPr/>
        </p:nvSpPr>
        <p:spPr>
          <a:xfrm>
            <a:off x="7248876" y="3124648"/>
            <a:ext cx="344100" cy="344100"/>
          </a:xfrm>
          <a:prstGeom prst="ellipse">
            <a:avLst/>
          </a:prstGeom>
          <a:solidFill>
            <a:srgbClr val="A1DBFB">
              <a:alpha val="69410"/>
            </a:srgbClr>
          </a:solidFill>
          <a:ln w="9525" cap="flat" cmpd="sng">
            <a:solidFill>
              <a:srgbClr val="110F45">
                <a:alpha val="694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35" name="Google Shape;4235;p176"/>
          <p:cNvSpPr/>
          <p:nvPr/>
        </p:nvSpPr>
        <p:spPr>
          <a:xfrm>
            <a:off x="7161395" y="3937883"/>
            <a:ext cx="344100" cy="344100"/>
          </a:xfrm>
          <a:prstGeom prst="ellipse">
            <a:avLst/>
          </a:prstGeom>
          <a:solidFill>
            <a:schemeClr val="tx1">
              <a:lumMod val="40000"/>
              <a:lumOff val="60000"/>
              <a:alpha val="69410"/>
            </a:schemeClr>
          </a:solidFill>
          <a:ln w="9525" cap="flat" cmpd="sng">
            <a:solidFill>
              <a:srgbClr val="110F45">
                <a:alpha val="694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36" name="Google Shape;4236;p176"/>
          <p:cNvSpPr/>
          <p:nvPr/>
        </p:nvSpPr>
        <p:spPr>
          <a:xfrm>
            <a:off x="8569277" y="2838315"/>
            <a:ext cx="344100" cy="344100"/>
          </a:xfrm>
          <a:prstGeom prst="ellipse">
            <a:avLst/>
          </a:prstGeom>
          <a:solidFill>
            <a:schemeClr val="tx1">
              <a:lumMod val="40000"/>
              <a:lumOff val="60000"/>
              <a:alpha val="69410"/>
            </a:schemeClr>
          </a:solidFill>
          <a:ln w="9525" cap="flat" cmpd="sng">
            <a:solidFill>
              <a:srgbClr val="110F45">
                <a:alpha val="694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37" name="Google Shape;4237;p176"/>
          <p:cNvSpPr/>
          <p:nvPr/>
        </p:nvSpPr>
        <p:spPr>
          <a:xfrm>
            <a:off x="8933052" y="3696894"/>
            <a:ext cx="344100" cy="344100"/>
          </a:xfrm>
          <a:prstGeom prst="ellipse">
            <a:avLst/>
          </a:prstGeom>
          <a:solidFill>
            <a:schemeClr val="accent2">
              <a:lumMod val="20000"/>
              <a:lumOff val="80000"/>
              <a:alpha val="69410"/>
            </a:schemeClr>
          </a:solidFill>
          <a:ln w="9525" cap="flat" cmpd="sng">
            <a:solidFill>
              <a:srgbClr val="110F45">
                <a:alpha val="694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38" name="Google Shape;4238;p176"/>
          <p:cNvSpPr txBox="1"/>
          <p:nvPr/>
        </p:nvSpPr>
        <p:spPr>
          <a:xfrm>
            <a:off x="6049020" y="3182984"/>
            <a:ext cx="2283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0" i="0" u="none" strike="noStrike" cap="none" dirty="0">
                <a:solidFill>
                  <a:srgbClr val="110F45"/>
                </a:solidFill>
                <a:latin typeface="Exo 2"/>
                <a:ea typeface="Exo 2"/>
                <a:cs typeface="Exo 2"/>
                <a:sym typeface="Exo 2"/>
              </a:rPr>
              <a:t>r3</a:t>
            </a:r>
            <a:endParaRPr dirty="0"/>
          </a:p>
        </p:txBody>
      </p:sp>
      <p:sp>
        <p:nvSpPr>
          <p:cNvPr id="4239" name="Google Shape;4239;p176"/>
          <p:cNvSpPr txBox="1"/>
          <p:nvPr/>
        </p:nvSpPr>
        <p:spPr>
          <a:xfrm>
            <a:off x="5838857" y="4003308"/>
            <a:ext cx="2283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0" i="0" u="none" strike="noStrike" cap="none" dirty="0">
                <a:solidFill>
                  <a:srgbClr val="110F45"/>
                </a:solidFill>
                <a:latin typeface="Exo 2"/>
                <a:ea typeface="Exo 2"/>
                <a:cs typeface="Exo 2"/>
                <a:sym typeface="Exo 2"/>
              </a:rPr>
              <a:t>r8</a:t>
            </a:r>
            <a:endParaRPr dirty="0"/>
          </a:p>
        </p:txBody>
      </p:sp>
      <p:sp>
        <p:nvSpPr>
          <p:cNvPr id="4240" name="Google Shape;4240;p176"/>
          <p:cNvSpPr txBox="1"/>
          <p:nvPr/>
        </p:nvSpPr>
        <p:spPr>
          <a:xfrm>
            <a:off x="6490305" y="4237421"/>
            <a:ext cx="2283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0" i="0" u="none" strike="noStrike" cap="none" dirty="0">
                <a:solidFill>
                  <a:srgbClr val="110F45"/>
                </a:solidFill>
                <a:latin typeface="Exo 2"/>
                <a:ea typeface="Exo 2"/>
                <a:cs typeface="Exo 2"/>
                <a:sym typeface="Exo 2"/>
              </a:rPr>
              <a:t>r5</a:t>
            </a:r>
            <a:endParaRPr dirty="0"/>
          </a:p>
        </p:txBody>
      </p:sp>
      <p:sp>
        <p:nvSpPr>
          <p:cNvPr id="4241" name="Google Shape;4241;p176"/>
          <p:cNvSpPr txBox="1"/>
          <p:nvPr/>
        </p:nvSpPr>
        <p:spPr>
          <a:xfrm>
            <a:off x="6665774" y="2775238"/>
            <a:ext cx="2283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0" i="0" u="none" strike="noStrike" cap="none" dirty="0">
                <a:solidFill>
                  <a:srgbClr val="110F45"/>
                </a:solidFill>
                <a:latin typeface="Exo 2"/>
                <a:ea typeface="Exo 2"/>
                <a:cs typeface="Exo 2"/>
                <a:sym typeface="Exo 2"/>
              </a:rPr>
              <a:t>r3</a:t>
            </a:r>
            <a:endParaRPr dirty="0"/>
          </a:p>
        </p:txBody>
      </p:sp>
      <p:sp>
        <p:nvSpPr>
          <p:cNvPr id="4242" name="Google Shape;4242;p176"/>
          <p:cNvSpPr txBox="1"/>
          <p:nvPr/>
        </p:nvSpPr>
        <p:spPr>
          <a:xfrm>
            <a:off x="7219355" y="3999172"/>
            <a:ext cx="2283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0" i="0" u="none" strike="noStrike" cap="none" dirty="0">
                <a:solidFill>
                  <a:srgbClr val="110F45"/>
                </a:solidFill>
                <a:latin typeface="Exo 2"/>
                <a:ea typeface="Exo 2"/>
                <a:cs typeface="Exo 2"/>
                <a:sym typeface="Exo 2"/>
              </a:rPr>
              <a:t>r6</a:t>
            </a:r>
            <a:endParaRPr dirty="0"/>
          </a:p>
        </p:txBody>
      </p:sp>
      <p:sp>
        <p:nvSpPr>
          <p:cNvPr id="4243" name="Google Shape;4243;p176"/>
          <p:cNvSpPr txBox="1"/>
          <p:nvPr/>
        </p:nvSpPr>
        <p:spPr>
          <a:xfrm>
            <a:off x="7306837" y="3184642"/>
            <a:ext cx="2283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0" i="0" u="none" strike="noStrike" cap="none" dirty="0">
                <a:solidFill>
                  <a:srgbClr val="110F45"/>
                </a:solidFill>
                <a:latin typeface="Exo 2"/>
                <a:ea typeface="Exo 2"/>
                <a:cs typeface="Exo 2"/>
                <a:sym typeface="Exo 2"/>
              </a:rPr>
              <a:t>r2</a:t>
            </a:r>
            <a:endParaRPr dirty="0"/>
          </a:p>
        </p:txBody>
      </p:sp>
      <p:sp>
        <p:nvSpPr>
          <p:cNvPr id="4244" name="Google Shape;4244;p176"/>
          <p:cNvSpPr txBox="1"/>
          <p:nvPr/>
        </p:nvSpPr>
        <p:spPr>
          <a:xfrm>
            <a:off x="8991014" y="3758182"/>
            <a:ext cx="2283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0" i="0" u="none" strike="noStrike" cap="none" dirty="0">
                <a:solidFill>
                  <a:srgbClr val="110F45"/>
                </a:solidFill>
                <a:latin typeface="Exo 2"/>
                <a:ea typeface="Exo 2"/>
                <a:cs typeface="Exo 2"/>
                <a:sym typeface="Exo 2"/>
              </a:rPr>
              <a:t>r7</a:t>
            </a:r>
            <a:endParaRPr dirty="0"/>
          </a:p>
        </p:txBody>
      </p:sp>
      <p:sp>
        <p:nvSpPr>
          <p:cNvPr id="4245" name="Google Shape;4245;p176"/>
          <p:cNvSpPr txBox="1"/>
          <p:nvPr/>
        </p:nvSpPr>
        <p:spPr>
          <a:xfrm>
            <a:off x="8627238" y="2898691"/>
            <a:ext cx="2283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0" i="0" u="none" strike="noStrike" cap="none" dirty="0">
                <a:solidFill>
                  <a:srgbClr val="110F45"/>
                </a:solidFill>
                <a:latin typeface="Exo 2"/>
                <a:ea typeface="Exo 2"/>
                <a:cs typeface="Exo 2"/>
                <a:sym typeface="Exo 2"/>
              </a:rPr>
              <a:t>r4</a:t>
            </a:r>
            <a:endParaRPr dirty="0"/>
          </a:p>
        </p:txBody>
      </p:sp>
      <p:sp>
        <p:nvSpPr>
          <p:cNvPr id="4246" name="Google Shape;4246;p176"/>
          <p:cNvSpPr/>
          <p:nvPr/>
        </p:nvSpPr>
        <p:spPr>
          <a:xfrm>
            <a:off x="6265670" y="2929491"/>
            <a:ext cx="347652" cy="216216"/>
          </a:xfrm>
          <a:custGeom>
            <a:avLst/>
            <a:gdLst/>
            <a:ahLst/>
            <a:cxnLst/>
            <a:rect l="l" t="t" r="r" b="b"/>
            <a:pathLst>
              <a:path w="21600" h="21600" extrusionOk="0">
                <a:moveTo>
                  <a:pt x="0" y="21600"/>
                </a:moveTo>
                <a:cubicBezTo>
                  <a:pt x="3214" y="15574"/>
                  <a:pt x="6790" y="10633"/>
                  <a:pt x="10617" y="6927"/>
                </a:cubicBezTo>
                <a:cubicBezTo>
                  <a:pt x="14129" y="3526"/>
                  <a:pt x="17822" y="1197"/>
                  <a:pt x="21600" y="0"/>
                </a:cubicBezTo>
              </a:path>
            </a:pathLst>
          </a:custGeom>
          <a:noFill/>
          <a:ln w="9525" cap="flat" cmpd="sng">
            <a:solidFill>
              <a:srgbClr val="110F45">
                <a:alpha val="694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47" name="Google Shape;4247;p176"/>
          <p:cNvSpPr/>
          <p:nvPr/>
        </p:nvSpPr>
        <p:spPr>
          <a:xfrm>
            <a:off x="5932963" y="3466748"/>
            <a:ext cx="194292" cy="466614"/>
          </a:xfrm>
          <a:custGeom>
            <a:avLst/>
            <a:gdLst/>
            <a:ahLst/>
            <a:cxnLst/>
            <a:rect l="l" t="t" r="r" b="b"/>
            <a:pathLst>
              <a:path w="21600" h="21600" extrusionOk="0">
                <a:moveTo>
                  <a:pt x="21600" y="0"/>
                </a:moveTo>
                <a:cubicBezTo>
                  <a:pt x="19157" y="2539"/>
                  <a:pt x="16415" y="4962"/>
                  <a:pt x="13344" y="7146"/>
                </a:cubicBezTo>
                <a:cubicBezTo>
                  <a:pt x="10249" y="9346"/>
                  <a:pt x="6823" y="11256"/>
                  <a:pt x="4270" y="13659"/>
                </a:cubicBezTo>
                <a:cubicBezTo>
                  <a:pt x="1724" y="16055"/>
                  <a:pt x="97" y="18811"/>
                  <a:pt x="0" y="21600"/>
                </a:cubicBezTo>
              </a:path>
            </a:pathLst>
          </a:custGeom>
          <a:noFill/>
          <a:ln w="9525" cap="flat" cmpd="sng">
            <a:solidFill>
              <a:srgbClr val="110F45">
                <a:alpha val="694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48" name="Google Shape;4248;p176"/>
          <p:cNvSpPr/>
          <p:nvPr/>
        </p:nvSpPr>
        <p:spPr>
          <a:xfrm>
            <a:off x="6214233" y="3460275"/>
            <a:ext cx="366804" cy="710856"/>
          </a:xfrm>
          <a:custGeom>
            <a:avLst/>
            <a:gdLst/>
            <a:ahLst/>
            <a:cxnLst/>
            <a:rect l="l" t="t" r="r" b="b"/>
            <a:pathLst>
              <a:path w="21388" h="21600" extrusionOk="0">
                <a:moveTo>
                  <a:pt x="49" y="0"/>
                </a:moveTo>
                <a:cubicBezTo>
                  <a:pt x="-212" y="1985"/>
                  <a:pt x="574" y="3970"/>
                  <a:pt x="2298" y="5669"/>
                </a:cubicBezTo>
                <a:cubicBezTo>
                  <a:pt x="5294" y="8622"/>
                  <a:pt x="10612" y="10298"/>
                  <a:pt x="14561" y="12771"/>
                </a:cubicBezTo>
                <a:cubicBezTo>
                  <a:pt x="18409" y="15181"/>
                  <a:pt x="20913" y="18277"/>
                  <a:pt x="21388" y="21600"/>
                </a:cubicBezTo>
              </a:path>
            </a:pathLst>
          </a:custGeom>
          <a:noFill/>
          <a:ln w="9525" cap="flat" cmpd="sng">
            <a:solidFill>
              <a:srgbClr val="110F45">
                <a:alpha val="694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cxnSp>
        <p:nvCxnSpPr>
          <p:cNvPr id="4249" name="Google Shape;4249;p176"/>
          <p:cNvCxnSpPr/>
          <p:nvPr/>
        </p:nvCxnSpPr>
        <p:spPr>
          <a:xfrm flipH="1">
            <a:off x="6647083" y="3058343"/>
            <a:ext cx="122700" cy="1116000"/>
          </a:xfrm>
          <a:prstGeom prst="straightConnector1">
            <a:avLst/>
          </a:prstGeom>
          <a:noFill/>
          <a:ln w="9525" cap="flat" cmpd="sng">
            <a:solidFill>
              <a:srgbClr val="110F45">
                <a:alpha val="69410"/>
              </a:srgbClr>
            </a:solidFill>
            <a:prstDash val="solid"/>
            <a:miter lim="400000"/>
            <a:headEnd type="none" w="sm" len="sm"/>
            <a:tailEnd type="none" w="sm" len="sm"/>
          </a:ln>
        </p:spPr>
      </p:cxnSp>
      <p:sp>
        <p:nvSpPr>
          <p:cNvPr id="4250" name="Google Shape;4250;p176"/>
          <p:cNvSpPr/>
          <p:nvPr/>
        </p:nvSpPr>
        <p:spPr>
          <a:xfrm>
            <a:off x="6944234" y="2936253"/>
            <a:ext cx="364230" cy="227178"/>
          </a:xfrm>
          <a:custGeom>
            <a:avLst/>
            <a:gdLst/>
            <a:ahLst/>
            <a:cxnLst/>
            <a:rect l="l" t="t" r="r" b="b"/>
            <a:pathLst>
              <a:path w="21600" h="21600" extrusionOk="0">
                <a:moveTo>
                  <a:pt x="0" y="0"/>
                </a:moveTo>
                <a:cubicBezTo>
                  <a:pt x="4370" y="721"/>
                  <a:pt x="8580" y="3027"/>
                  <a:pt x="12312" y="6743"/>
                </a:cubicBezTo>
                <a:cubicBezTo>
                  <a:pt x="16076" y="10491"/>
                  <a:pt x="19254" y="15574"/>
                  <a:pt x="21600" y="21600"/>
                </a:cubicBezTo>
              </a:path>
            </a:pathLst>
          </a:custGeom>
          <a:noFill/>
          <a:ln w="9525" cap="flat" cmpd="sng">
            <a:solidFill>
              <a:srgbClr val="110F45">
                <a:alpha val="694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51" name="Google Shape;4251;p176"/>
          <p:cNvSpPr/>
          <p:nvPr/>
        </p:nvSpPr>
        <p:spPr>
          <a:xfrm rot="10800000" flipH="1">
            <a:off x="6786204" y="4200161"/>
            <a:ext cx="395226" cy="127224"/>
          </a:xfrm>
          <a:custGeom>
            <a:avLst/>
            <a:gdLst/>
            <a:ahLst/>
            <a:cxnLst/>
            <a:rect l="l" t="t" r="r" b="b"/>
            <a:pathLst>
              <a:path w="21600" h="21600" extrusionOk="0">
                <a:moveTo>
                  <a:pt x="0" y="0"/>
                </a:moveTo>
                <a:cubicBezTo>
                  <a:pt x="2193" y="58"/>
                  <a:pt x="4374" y="1033"/>
                  <a:pt x="6483" y="2900"/>
                </a:cubicBezTo>
                <a:cubicBezTo>
                  <a:pt x="9720" y="5766"/>
                  <a:pt x="12708" y="10643"/>
                  <a:pt x="15778" y="14768"/>
                </a:cubicBezTo>
                <a:cubicBezTo>
                  <a:pt x="17683" y="17328"/>
                  <a:pt x="19626" y="19607"/>
                  <a:pt x="21600" y="21600"/>
                </a:cubicBezTo>
              </a:path>
            </a:pathLst>
          </a:custGeom>
          <a:noFill/>
          <a:ln w="9525" cap="flat" cmpd="sng">
            <a:solidFill>
              <a:srgbClr val="110F45">
                <a:alpha val="694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52" name="Google Shape;4252;p176"/>
          <p:cNvSpPr/>
          <p:nvPr/>
        </p:nvSpPr>
        <p:spPr>
          <a:xfrm>
            <a:off x="6830076" y="3050498"/>
            <a:ext cx="425583" cy="905040"/>
          </a:xfrm>
          <a:custGeom>
            <a:avLst/>
            <a:gdLst/>
            <a:ahLst/>
            <a:cxnLst/>
            <a:rect l="l" t="t" r="r" b="b"/>
            <a:pathLst>
              <a:path w="21584" h="21600" extrusionOk="0">
                <a:moveTo>
                  <a:pt x="0" y="0"/>
                </a:moveTo>
                <a:cubicBezTo>
                  <a:pt x="-16" y="3154"/>
                  <a:pt x="1555" y="6266"/>
                  <a:pt x="4584" y="9080"/>
                </a:cubicBezTo>
                <a:cubicBezTo>
                  <a:pt x="6538" y="10895"/>
                  <a:pt x="9071" y="12557"/>
                  <a:pt x="12058" y="14028"/>
                </a:cubicBezTo>
                <a:cubicBezTo>
                  <a:pt x="13735" y="14854"/>
                  <a:pt x="15553" y="15619"/>
                  <a:pt x="17063" y="16514"/>
                </a:cubicBezTo>
                <a:cubicBezTo>
                  <a:pt x="19538" y="17981"/>
                  <a:pt x="21101" y="19737"/>
                  <a:pt x="21584" y="21600"/>
                </a:cubicBezTo>
              </a:path>
            </a:pathLst>
          </a:custGeom>
          <a:noFill/>
          <a:ln w="12700" cap="flat" cmpd="sng">
            <a:solidFill>
              <a:srgbClr val="110F45">
                <a:alpha val="69410"/>
              </a:srgbClr>
            </a:solidFill>
            <a:prstDash val="dashDot"/>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53" name="Google Shape;4253;p176"/>
          <p:cNvSpPr/>
          <p:nvPr/>
        </p:nvSpPr>
        <p:spPr>
          <a:xfrm>
            <a:off x="7561759" y="3020406"/>
            <a:ext cx="1003050" cy="201569"/>
          </a:xfrm>
          <a:custGeom>
            <a:avLst/>
            <a:gdLst/>
            <a:ahLst/>
            <a:cxnLst/>
            <a:rect l="l" t="t" r="r" b="b"/>
            <a:pathLst>
              <a:path w="21600" h="20775" extrusionOk="0">
                <a:moveTo>
                  <a:pt x="0" y="20775"/>
                </a:moveTo>
                <a:cubicBezTo>
                  <a:pt x="3096" y="13508"/>
                  <a:pt x="6366" y="8072"/>
                  <a:pt x="9737" y="4587"/>
                </a:cubicBezTo>
                <a:cubicBezTo>
                  <a:pt x="13632" y="562"/>
                  <a:pt x="17625" y="-825"/>
                  <a:pt x="21600" y="468"/>
                </a:cubicBezTo>
              </a:path>
            </a:pathLst>
          </a:custGeom>
          <a:noFill/>
          <a:ln w="12700" cap="flat" cmpd="sng">
            <a:solidFill>
              <a:srgbClr val="110F45">
                <a:alpha val="69410"/>
              </a:srgbClr>
            </a:solidFill>
            <a:prstDash val="dashDot"/>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54" name="Google Shape;4254;p176"/>
          <p:cNvSpPr/>
          <p:nvPr/>
        </p:nvSpPr>
        <p:spPr>
          <a:xfrm>
            <a:off x="7488289" y="3183165"/>
            <a:ext cx="1185678" cy="864270"/>
          </a:xfrm>
          <a:custGeom>
            <a:avLst/>
            <a:gdLst/>
            <a:ahLst/>
            <a:cxnLst/>
            <a:rect l="l" t="t" r="r" b="b"/>
            <a:pathLst>
              <a:path w="21600" h="21600" extrusionOk="0">
                <a:moveTo>
                  <a:pt x="0" y="21600"/>
                </a:moveTo>
                <a:cubicBezTo>
                  <a:pt x="926" y="19368"/>
                  <a:pt x="2324" y="17504"/>
                  <a:pt x="4038" y="16216"/>
                </a:cubicBezTo>
                <a:cubicBezTo>
                  <a:pt x="7534" y="13589"/>
                  <a:pt x="11876" y="13644"/>
                  <a:pt x="15432" y="11224"/>
                </a:cubicBezTo>
                <a:cubicBezTo>
                  <a:pt x="18786" y="8941"/>
                  <a:pt x="21080" y="4773"/>
                  <a:pt x="21600" y="0"/>
                </a:cubicBezTo>
              </a:path>
            </a:pathLst>
          </a:custGeom>
          <a:noFill/>
          <a:ln w="12700" cap="flat" cmpd="sng">
            <a:solidFill>
              <a:srgbClr val="110F45">
                <a:alpha val="69410"/>
              </a:srgbClr>
            </a:solidFill>
            <a:prstDash val="dashDot"/>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55" name="Google Shape;4255;p176"/>
          <p:cNvSpPr/>
          <p:nvPr/>
        </p:nvSpPr>
        <p:spPr>
          <a:xfrm>
            <a:off x="8830716" y="3162719"/>
            <a:ext cx="240030" cy="529848"/>
          </a:xfrm>
          <a:custGeom>
            <a:avLst/>
            <a:gdLst/>
            <a:ahLst/>
            <a:cxnLst/>
            <a:rect l="l" t="t" r="r" b="b"/>
            <a:pathLst>
              <a:path w="21600" h="21600" extrusionOk="0">
                <a:moveTo>
                  <a:pt x="0" y="0"/>
                </a:moveTo>
                <a:cubicBezTo>
                  <a:pt x="3334" y="1747"/>
                  <a:pt x="6341" y="3616"/>
                  <a:pt x="8992" y="5588"/>
                </a:cubicBezTo>
                <a:cubicBezTo>
                  <a:pt x="15564" y="10480"/>
                  <a:pt x="19855" y="15929"/>
                  <a:pt x="21600" y="21600"/>
                </a:cubicBezTo>
              </a:path>
            </a:pathLst>
          </a:custGeom>
          <a:noFill/>
          <a:ln w="9525" cap="flat" cmpd="sng">
            <a:solidFill>
              <a:srgbClr val="110F45">
                <a:alpha val="694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56" name="Google Shape;4256;p176"/>
          <p:cNvSpPr txBox="1"/>
          <p:nvPr/>
        </p:nvSpPr>
        <p:spPr>
          <a:xfrm>
            <a:off x="6149415" y="2803911"/>
            <a:ext cx="3510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1" i="0" u="none" strike="noStrike" cap="none" dirty="0">
                <a:solidFill>
                  <a:srgbClr val="110F45"/>
                </a:solidFill>
                <a:latin typeface="Exo 2"/>
                <a:ea typeface="Exo 2"/>
                <a:cs typeface="Exo 2"/>
                <a:sym typeface="Exo 2"/>
              </a:rPr>
              <a:t>0.84</a:t>
            </a:r>
            <a:endParaRPr dirty="0"/>
          </a:p>
        </p:txBody>
      </p:sp>
      <p:sp>
        <p:nvSpPr>
          <p:cNvPr id="4257" name="Google Shape;4257;p176"/>
          <p:cNvSpPr txBox="1"/>
          <p:nvPr/>
        </p:nvSpPr>
        <p:spPr>
          <a:xfrm>
            <a:off x="5679037" y="3516865"/>
            <a:ext cx="3510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1" i="0" u="none" strike="noStrike" cap="none" dirty="0">
                <a:solidFill>
                  <a:srgbClr val="110F45"/>
                </a:solidFill>
                <a:latin typeface="Exo 2"/>
                <a:ea typeface="Exo 2"/>
                <a:cs typeface="Exo 2"/>
                <a:sym typeface="Exo 2"/>
              </a:rPr>
              <a:t>0.81</a:t>
            </a:r>
            <a:endParaRPr dirty="0"/>
          </a:p>
        </p:txBody>
      </p:sp>
      <p:sp>
        <p:nvSpPr>
          <p:cNvPr id="4258" name="Google Shape;4258;p176"/>
          <p:cNvSpPr txBox="1"/>
          <p:nvPr/>
        </p:nvSpPr>
        <p:spPr>
          <a:xfrm>
            <a:off x="6190485" y="3878715"/>
            <a:ext cx="3510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1" i="0" u="none" strike="noStrike" cap="none" dirty="0">
                <a:solidFill>
                  <a:srgbClr val="110F45"/>
                </a:solidFill>
                <a:latin typeface="Exo 2"/>
                <a:ea typeface="Exo 2"/>
                <a:cs typeface="Exo 2"/>
                <a:sym typeface="Exo 2"/>
              </a:rPr>
              <a:t>0.91</a:t>
            </a:r>
            <a:endParaRPr dirty="0"/>
          </a:p>
        </p:txBody>
      </p:sp>
      <p:sp>
        <p:nvSpPr>
          <p:cNvPr id="4259" name="Google Shape;4259;p176"/>
          <p:cNvSpPr txBox="1"/>
          <p:nvPr/>
        </p:nvSpPr>
        <p:spPr>
          <a:xfrm>
            <a:off x="6381229" y="3464085"/>
            <a:ext cx="3510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1" i="0" u="none" strike="noStrike" cap="none" dirty="0">
                <a:solidFill>
                  <a:srgbClr val="110F45"/>
                </a:solidFill>
                <a:latin typeface="Exo 2"/>
                <a:ea typeface="Exo 2"/>
                <a:cs typeface="Exo 2"/>
                <a:sym typeface="Exo 2"/>
              </a:rPr>
              <a:t>0.98</a:t>
            </a:r>
            <a:endParaRPr dirty="0"/>
          </a:p>
        </p:txBody>
      </p:sp>
      <p:sp>
        <p:nvSpPr>
          <p:cNvPr id="4260" name="Google Shape;4260;p176"/>
          <p:cNvSpPr txBox="1"/>
          <p:nvPr/>
        </p:nvSpPr>
        <p:spPr>
          <a:xfrm>
            <a:off x="6820089" y="3629146"/>
            <a:ext cx="3510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1" i="0" u="none" strike="noStrike" cap="none" dirty="0">
                <a:solidFill>
                  <a:srgbClr val="110F45"/>
                </a:solidFill>
                <a:latin typeface="Exo 2"/>
                <a:ea typeface="Exo 2"/>
                <a:cs typeface="Exo 2"/>
                <a:sym typeface="Exo 2"/>
              </a:rPr>
              <a:t>0.29</a:t>
            </a:r>
            <a:endParaRPr dirty="0"/>
          </a:p>
        </p:txBody>
      </p:sp>
      <p:sp>
        <p:nvSpPr>
          <p:cNvPr id="4261" name="Google Shape;4261;p176"/>
          <p:cNvSpPr txBox="1"/>
          <p:nvPr/>
        </p:nvSpPr>
        <p:spPr>
          <a:xfrm>
            <a:off x="7127622" y="2822090"/>
            <a:ext cx="3510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1" i="0" u="none" strike="noStrike" cap="none" dirty="0">
                <a:solidFill>
                  <a:srgbClr val="110F45"/>
                </a:solidFill>
                <a:latin typeface="Exo 2"/>
                <a:ea typeface="Exo 2"/>
                <a:cs typeface="Exo 2"/>
                <a:sym typeface="Exo 2"/>
              </a:rPr>
              <a:t>0.74</a:t>
            </a:r>
            <a:endParaRPr dirty="0"/>
          </a:p>
        </p:txBody>
      </p:sp>
      <p:sp>
        <p:nvSpPr>
          <p:cNvPr id="4262" name="Google Shape;4262;p176"/>
          <p:cNvSpPr txBox="1"/>
          <p:nvPr/>
        </p:nvSpPr>
        <p:spPr>
          <a:xfrm>
            <a:off x="6833779" y="4293564"/>
            <a:ext cx="3510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1" i="0" u="none" strike="noStrike" cap="none" dirty="0">
                <a:solidFill>
                  <a:srgbClr val="110F45"/>
                </a:solidFill>
                <a:latin typeface="Exo 2"/>
                <a:ea typeface="Exo 2"/>
                <a:cs typeface="Exo 2"/>
                <a:sym typeface="Exo 2"/>
              </a:rPr>
              <a:t>0.88</a:t>
            </a:r>
            <a:endParaRPr dirty="0"/>
          </a:p>
        </p:txBody>
      </p:sp>
      <p:sp>
        <p:nvSpPr>
          <p:cNvPr id="4263" name="Google Shape;4263;p176"/>
          <p:cNvSpPr txBox="1"/>
          <p:nvPr/>
        </p:nvSpPr>
        <p:spPr>
          <a:xfrm>
            <a:off x="7787528" y="3809770"/>
            <a:ext cx="3510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1" i="0" u="none" strike="noStrike" cap="none" dirty="0">
                <a:solidFill>
                  <a:srgbClr val="110F45"/>
                </a:solidFill>
                <a:latin typeface="Exo 2"/>
                <a:ea typeface="Exo 2"/>
                <a:cs typeface="Exo 2"/>
                <a:sym typeface="Exo 2"/>
              </a:rPr>
              <a:t>0.41</a:t>
            </a:r>
            <a:endParaRPr dirty="0"/>
          </a:p>
        </p:txBody>
      </p:sp>
      <p:sp>
        <p:nvSpPr>
          <p:cNvPr id="4264" name="Google Shape;4264;p176"/>
          <p:cNvSpPr txBox="1"/>
          <p:nvPr/>
        </p:nvSpPr>
        <p:spPr>
          <a:xfrm>
            <a:off x="7814847" y="3082199"/>
            <a:ext cx="3510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1" i="0" u="none" strike="noStrike" cap="none" dirty="0">
                <a:solidFill>
                  <a:srgbClr val="110F45"/>
                </a:solidFill>
                <a:latin typeface="Exo 2"/>
                <a:ea typeface="Exo 2"/>
                <a:cs typeface="Exo 2"/>
                <a:sym typeface="Exo 2"/>
              </a:rPr>
              <a:t>0.31</a:t>
            </a:r>
            <a:endParaRPr dirty="0"/>
          </a:p>
        </p:txBody>
      </p:sp>
      <p:sp>
        <p:nvSpPr>
          <p:cNvPr id="4265" name="Google Shape;4265;p176"/>
          <p:cNvSpPr txBox="1"/>
          <p:nvPr/>
        </p:nvSpPr>
        <p:spPr>
          <a:xfrm>
            <a:off x="8648764" y="3339384"/>
            <a:ext cx="351000" cy="2154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800"/>
              <a:buFont typeface="Exo 2"/>
              <a:buNone/>
            </a:pPr>
            <a:r>
              <a:rPr lang="en-US" sz="800" b="1" i="0" u="none" strike="noStrike" cap="none" dirty="0">
                <a:solidFill>
                  <a:srgbClr val="110F45"/>
                </a:solidFill>
                <a:latin typeface="Exo 2"/>
                <a:ea typeface="Exo 2"/>
                <a:cs typeface="Exo 2"/>
                <a:sym typeface="Exo 2"/>
              </a:rPr>
              <a:t>0.88</a:t>
            </a:r>
            <a:endParaRPr dirty="0"/>
          </a:p>
        </p:txBody>
      </p:sp>
      <p:sp>
        <p:nvSpPr>
          <p:cNvPr id="4266" name="Google Shape;4266;p176"/>
          <p:cNvSpPr txBox="1"/>
          <p:nvPr/>
        </p:nvSpPr>
        <p:spPr>
          <a:xfrm>
            <a:off x="6220741" y="2082225"/>
            <a:ext cx="2007900" cy="2772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110F45"/>
              </a:buClr>
              <a:buSzPts val="1200"/>
              <a:buFont typeface="Exo 2"/>
              <a:buNone/>
            </a:pPr>
            <a:r>
              <a:rPr lang="en-US" sz="1200" b="0" i="0" u="none" strike="noStrike" cap="none" dirty="0">
                <a:solidFill>
                  <a:srgbClr val="110F45"/>
                </a:solidFill>
                <a:latin typeface="Exo 2"/>
                <a:ea typeface="Exo 2"/>
                <a:cs typeface="Exo 2"/>
                <a:sym typeface="Exo 2"/>
              </a:rPr>
              <a:t>Match possibilities</a:t>
            </a:r>
            <a:endParaRPr dirty="0"/>
          </a:p>
        </p:txBody>
      </p:sp>
      <p:cxnSp>
        <p:nvCxnSpPr>
          <p:cNvPr id="4267" name="Google Shape;4267;p176"/>
          <p:cNvCxnSpPr>
            <a:cxnSpLocks/>
          </p:cNvCxnSpPr>
          <p:nvPr/>
        </p:nvCxnSpPr>
        <p:spPr>
          <a:xfrm>
            <a:off x="7293797" y="2418536"/>
            <a:ext cx="0" cy="382713"/>
          </a:xfrm>
          <a:prstGeom prst="straightConnector1">
            <a:avLst/>
          </a:prstGeom>
          <a:noFill/>
          <a:ln w="25400" cap="flat" cmpd="sng">
            <a:solidFill>
              <a:schemeClr val="accent3"/>
            </a:solidFill>
            <a:prstDash val="solid"/>
            <a:miter lim="400000"/>
            <a:headEnd type="none" w="sm" len="sm"/>
            <a:tailEnd type="triangle" w="med" len="med"/>
          </a:ln>
        </p:spPr>
      </p:cxnSp>
      <p:sp>
        <p:nvSpPr>
          <p:cNvPr id="4268" name="Google Shape;4268;p176"/>
          <p:cNvSpPr txBox="1">
            <a:spLocks noGrp="1"/>
          </p:cNvSpPr>
          <p:nvPr>
            <p:ph type="title"/>
          </p:nvPr>
        </p:nvSpPr>
        <p:spPr>
          <a:xfrm>
            <a:off x="443899" y="55265"/>
            <a:ext cx="10756800" cy="7179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rgbClr val="FFFFFF"/>
              </a:buClr>
              <a:buSzPts val="3600"/>
              <a:buFont typeface="Exo 2"/>
              <a:buNone/>
            </a:pPr>
            <a:r>
              <a:rPr lang="en-US" dirty="0">
                <a:solidFill>
                  <a:srgbClr val="FFFFFF"/>
                </a:solidFill>
              </a:rPr>
              <a:t>Resolution Challenge</a:t>
            </a:r>
            <a:endParaRPr dirty="0"/>
          </a:p>
        </p:txBody>
      </p:sp>
      <p:sp>
        <p:nvSpPr>
          <p:cNvPr id="4269" name="Google Shape;4269;p176"/>
          <p:cNvSpPr txBox="1">
            <a:spLocks noGrp="1"/>
          </p:cNvSpPr>
          <p:nvPr>
            <p:ph type="body" idx="1"/>
          </p:nvPr>
        </p:nvSpPr>
        <p:spPr>
          <a:xfrm>
            <a:off x="367699" y="842606"/>
            <a:ext cx="10186800" cy="425700"/>
          </a:xfrm>
          <a:prstGeom prst="rect">
            <a:avLst/>
          </a:prstGeom>
          <a:noFill/>
          <a:ln>
            <a:noFill/>
          </a:ln>
        </p:spPr>
        <p:txBody>
          <a:bodyPr spcFirstLastPara="1" wrap="square" lIns="0" tIns="0" rIns="0" bIns="0" anchor="t" anchorCtr="0">
            <a:normAutofit/>
          </a:bodyPr>
          <a:lstStyle/>
          <a:p>
            <a:pPr marL="203200" marR="0" lvl="0" indent="-76200" algn="l" rtl="0">
              <a:lnSpc>
                <a:spcPct val="100000"/>
              </a:lnSpc>
              <a:spcBef>
                <a:spcPts val="0"/>
              </a:spcBef>
              <a:spcAft>
                <a:spcPts val="0"/>
              </a:spcAft>
              <a:buClr>
                <a:srgbClr val="666666"/>
              </a:buClr>
              <a:buSzPts val="1800"/>
              <a:buFont typeface="Exo 2"/>
              <a:buNone/>
            </a:pPr>
            <a:r>
              <a:rPr lang="en-US" sz="1800" dirty="0">
                <a:solidFill>
                  <a:srgbClr val="E99344"/>
                </a:solidFill>
              </a:rPr>
              <a:t>Data Can Be Inconsistent, Incomplete, And Inaccurate</a:t>
            </a:r>
            <a:endParaRPr dirty="0"/>
          </a:p>
        </p:txBody>
      </p:sp>
      <p:grpSp>
        <p:nvGrpSpPr>
          <p:cNvPr id="4270" name="Google Shape;4270;p176"/>
          <p:cNvGrpSpPr/>
          <p:nvPr/>
        </p:nvGrpSpPr>
        <p:grpSpPr>
          <a:xfrm>
            <a:off x="658912" y="2352573"/>
            <a:ext cx="4545571" cy="2504369"/>
            <a:chOff x="0" y="0"/>
            <a:chExt cx="4545571" cy="2504369"/>
          </a:xfrm>
          <a:effectLst>
            <a:outerShdw blurRad="334565" dist="38100" dir="2700000" algn="tl" rotWithShape="0">
              <a:prstClr val="black">
                <a:alpha val="26043"/>
              </a:prstClr>
            </a:outerShdw>
          </a:effectLst>
        </p:grpSpPr>
        <p:sp>
          <p:nvSpPr>
            <p:cNvPr id="4271" name="Google Shape;4271;p176"/>
            <p:cNvSpPr/>
            <p:nvPr/>
          </p:nvSpPr>
          <p:spPr>
            <a:xfrm>
              <a:off x="0" y="3428"/>
              <a:ext cx="4542000" cy="2496000"/>
            </a:xfrm>
            <a:prstGeom prst="roundRect">
              <a:avLst>
                <a:gd name="adj" fmla="val 1257"/>
              </a:avLst>
            </a:prstGeom>
            <a:solidFill>
              <a:srgbClr val="FFFFFF"/>
            </a:solidFill>
            <a:ln w="9525" cap="flat" cmpd="sng">
              <a:solidFill>
                <a:srgbClr val="8283A2"/>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72" name="Google Shape;4272;p176"/>
            <p:cNvSpPr/>
            <p:nvPr/>
          </p:nvSpPr>
          <p:spPr>
            <a:xfrm>
              <a:off x="3425" y="3428"/>
              <a:ext cx="4540806" cy="343386"/>
            </a:xfrm>
            <a:custGeom>
              <a:avLst/>
              <a:gdLst/>
              <a:ahLst/>
              <a:cxnLst/>
              <a:rect l="l" t="t" r="r" b="b"/>
              <a:pathLst>
                <a:path w="21600" h="21600" extrusionOk="0">
                  <a:moveTo>
                    <a:pt x="228" y="0"/>
                  </a:moveTo>
                  <a:lnTo>
                    <a:pt x="21372" y="0"/>
                  </a:lnTo>
                  <a:cubicBezTo>
                    <a:pt x="21405" y="0"/>
                    <a:pt x="21429" y="0"/>
                    <a:pt x="21450" y="18"/>
                  </a:cubicBezTo>
                  <a:cubicBezTo>
                    <a:pt x="21471" y="37"/>
                    <a:pt x="21488" y="74"/>
                    <a:pt x="21506" y="148"/>
                  </a:cubicBezTo>
                  <a:cubicBezTo>
                    <a:pt x="21525" y="240"/>
                    <a:pt x="21542" y="386"/>
                    <a:pt x="21556" y="575"/>
                  </a:cubicBezTo>
                  <a:cubicBezTo>
                    <a:pt x="21571" y="765"/>
                    <a:pt x="21582" y="994"/>
                    <a:pt x="21589" y="1246"/>
                  </a:cubicBezTo>
                  <a:cubicBezTo>
                    <a:pt x="21594" y="1479"/>
                    <a:pt x="21597" y="1706"/>
                    <a:pt x="21599" y="1984"/>
                  </a:cubicBezTo>
                  <a:cubicBezTo>
                    <a:pt x="21600" y="2262"/>
                    <a:pt x="21600" y="2591"/>
                    <a:pt x="21600" y="3030"/>
                  </a:cubicBezTo>
                  <a:lnTo>
                    <a:pt x="21600" y="21600"/>
                  </a:lnTo>
                  <a:lnTo>
                    <a:pt x="0" y="21587"/>
                  </a:lnTo>
                  <a:lnTo>
                    <a:pt x="0" y="3017"/>
                  </a:lnTo>
                  <a:cubicBezTo>
                    <a:pt x="0" y="2584"/>
                    <a:pt x="0" y="2258"/>
                    <a:pt x="1" y="1982"/>
                  </a:cubicBezTo>
                  <a:cubicBezTo>
                    <a:pt x="3" y="1706"/>
                    <a:pt x="6" y="1479"/>
                    <a:pt x="11" y="1246"/>
                  </a:cubicBezTo>
                  <a:cubicBezTo>
                    <a:pt x="18" y="994"/>
                    <a:pt x="29" y="765"/>
                    <a:pt x="43" y="575"/>
                  </a:cubicBezTo>
                  <a:cubicBezTo>
                    <a:pt x="58" y="386"/>
                    <a:pt x="75" y="240"/>
                    <a:pt x="94" y="148"/>
                  </a:cubicBezTo>
                  <a:cubicBezTo>
                    <a:pt x="112" y="74"/>
                    <a:pt x="129" y="37"/>
                    <a:pt x="150" y="18"/>
                  </a:cubicBezTo>
                  <a:cubicBezTo>
                    <a:pt x="171" y="0"/>
                    <a:pt x="196" y="0"/>
                    <a:pt x="229" y="0"/>
                  </a:cubicBezTo>
                  <a:lnTo>
                    <a:pt x="228" y="0"/>
                  </a:lnTo>
                  <a:close/>
                </a:path>
              </a:pathLst>
            </a:custGeom>
            <a:solidFill>
              <a:srgbClr val="110F4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73" name="Google Shape;4273;p176"/>
            <p:cNvSpPr/>
            <p:nvPr/>
          </p:nvSpPr>
          <p:spPr>
            <a:xfrm>
              <a:off x="332538" y="346789"/>
              <a:ext cx="504600" cy="267900"/>
            </a:xfrm>
            <a:prstGeom prst="rect">
              <a:avLst/>
            </a:prstGeom>
            <a:solidFill>
              <a:srgbClr val="A1DBFB">
                <a:alpha val="6941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74" name="Google Shape;4274;p176"/>
            <p:cNvSpPr/>
            <p:nvPr/>
          </p:nvSpPr>
          <p:spPr>
            <a:xfrm>
              <a:off x="332538" y="618206"/>
              <a:ext cx="504600" cy="267900"/>
            </a:xfrm>
            <a:prstGeom prst="rect">
              <a:avLst/>
            </a:prstGeom>
            <a:solidFill>
              <a:srgbClr val="A1DBFB">
                <a:alpha val="6941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75" name="Google Shape;4275;p176"/>
            <p:cNvSpPr/>
            <p:nvPr/>
          </p:nvSpPr>
          <p:spPr>
            <a:xfrm>
              <a:off x="332538" y="1693460"/>
              <a:ext cx="504600" cy="267900"/>
            </a:xfrm>
            <a:prstGeom prst="rect">
              <a:avLst/>
            </a:prstGeom>
            <a:solidFill>
              <a:schemeClr val="tx1">
                <a:lumMod val="40000"/>
                <a:lumOff val="60000"/>
                <a:alpha val="69410"/>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76" name="Google Shape;4276;p176"/>
            <p:cNvSpPr/>
            <p:nvPr/>
          </p:nvSpPr>
          <p:spPr>
            <a:xfrm>
              <a:off x="332538" y="1163037"/>
              <a:ext cx="504600" cy="264300"/>
            </a:xfrm>
            <a:prstGeom prst="rect">
              <a:avLst/>
            </a:prstGeom>
            <a:solidFill>
              <a:schemeClr val="tx1">
                <a:lumMod val="40000"/>
                <a:lumOff val="60000"/>
                <a:alpha val="69410"/>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77" name="Google Shape;4277;p176"/>
            <p:cNvSpPr/>
            <p:nvPr/>
          </p:nvSpPr>
          <p:spPr>
            <a:xfrm>
              <a:off x="332538" y="886199"/>
              <a:ext cx="504600" cy="267900"/>
            </a:xfrm>
            <a:prstGeom prst="rect">
              <a:avLst/>
            </a:prstGeom>
            <a:solidFill>
              <a:schemeClr val="accent4">
                <a:alpha val="69410"/>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78" name="Google Shape;4278;p176"/>
            <p:cNvSpPr/>
            <p:nvPr/>
          </p:nvSpPr>
          <p:spPr>
            <a:xfrm>
              <a:off x="332538" y="1430888"/>
              <a:ext cx="504600" cy="267900"/>
            </a:xfrm>
            <a:prstGeom prst="rect">
              <a:avLst/>
            </a:prstGeom>
            <a:solidFill>
              <a:schemeClr val="accent4">
                <a:alpha val="69410"/>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79" name="Google Shape;4279;p176"/>
            <p:cNvSpPr/>
            <p:nvPr/>
          </p:nvSpPr>
          <p:spPr>
            <a:xfrm>
              <a:off x="332538" y="2232869"/>
              <a:ext cx="504600" cy="271500"/>
            </a:xfrm>
            <a:prstGeom prst="rect">
              <a:avLst/>
            </a:prstGeom>
            <a:solidFill>
              <a:schemeClr val="tx1">
                <a:lumMod val="40000"/>
                <a:lumOff val="60000"/>
                <a:alpha val="69410"/>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280" name="Google Shape;4280;p176"/>
            <p:cNvSpPr/>
            <p:nvPr/>
          </p:nvSpPr>
          <p:spPr>
            <a:xfrm>
              <a:off x="332538" y="1965020"/>
              <a:ext cx="504600" cy="267900"/>
            </a:xfrm>
            <a:prstGeom prst="rect">
              <a:avLst/>
            </a:prstGeom>
            <a:solidFill>
              <a:schemeClr val="accent2">
                <a:lumMod val="20000"/>
                <a:lumOff val="80000"/>
                <a:alpha val="69410"/>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cxnSp>
          <p:nvCxnSpPr>
            <p:cNvPr id="4281" name="Google Shape;4281;p176"/>
            <p:cNvCxnSpPr/>
            <p:nvPr/>
          </p:nvCxnSpPr>
          <p:spPr>
            <a:xfrm>
              <a:off x="0" y="2236436"/>
              <a:ext cx="4542000" cy="0"/>
            </a:xfrm>
            <a:prstGeom prst="straightConnector1">
              <a:avLst/>
            </a:prstGeom>
            <a:noFill/>
            <a:ln w="9525" cap="flat" cmpd="sng">
              <a:solidFill>
                <a:srgbClr val="8283A2"/>
              </a:solidFill>
              <a:prstDash val="solid"/>
              <a:miter lim="400000"/>
              <a:headEnd type="none" w="sm" len="sm"/>
              <a:tailEnd type="none" w="sm" len="sm"/>
            </a:ln>
          </p:spPr>
        </p:cxnSp>
        <p:cxnSp>
          <p:nvCxnSpPr>
            <p:cNvPr id="4282" name="Google Shape;4282;p176"/>
            <p:cNvCxnSpPr/>
            <p:nvPr/>
          </p:nvCxnSpPr>
          <p:spPr>
            <a:xfrm>
              <a:off x="0" y="1966732"/>
              <a:ext cx="4542000" cy="0"/>
            </a:xfrm>
            <a:prstGeom prst="straightConnector1">
              <a:avLst/>
            </a:prstGeom>
            <a:noFill/>
            <a:ln w="9525" cap="flat" cmpd="sng">
              <a:solidFill>
                <a:srgbClr val="8283A2"/>
              </a:solidFill>
              <a:prstDash val="solid"/>
              <a:miter lim="400000"/>
              <a:headEnd type="none" w="sm" len="sm"/>
              <a:tailEnd type="none" w="sm" len="sm"/>
            </a:ln>
          </p:spPr>
        </p:cxnSp>
        <p:cxnSp>
          <p:nvCxnSpPr>
            <p:cNvPr id="4283" name="Google Shape;4283;p176"/>
            <p:cNvCxnSpPr/>
            <p:nvPr/>
          </p:nvCxnSpPr>
          <p:spPr>
            <a:xfrm>
              <a:off x="0" y="1697027"/>
              <a:ext cx="4542000" cy="0"/>
            </a:xfrm>
            <a:prstGeom prst="straightConnector1">
              <a:avLst/>
            </a:prstGeom>
            <a:noFill/>
            <a:ln w="9525" cap="flat" cmpd="sng">
              <a:solidFill>
                <a:srgbClr val="8283A2"/>
              </a:solidFill>
              <a:prstDash val="solid"/>
              <a:miter lim="400000"/>
              <a:headEnd type="none" w="sm" len="sm"/>
              <a:tailEnd type="none" w="sm" len="sm"/>
            </a:ln>
          </p:spPr>
        </p:cxnSp>
        <p:cxnSp>
          <p:nvCxnSpPr>
            <p:cNvPr id="4284" name="Google Shape;4284;p176"/>
            <p:cNvCxnSpPr/>
            <p:nvPr/>
          </p:nvCxnSpPr>
          <p:spPr>
            <a:xfrm>
              <a:off x="0" y="1427322"/>
              <a:ext cx="4542000" cy="0"/>
            </a:xfrm>
            <a:prstGeom prst="straightConnector1">
              <a:avLst/>
            </a:prstGeom>
            <a:noFill/>
            <a:ln w="9525" cap="flat" cmpd="sng">
              <a:solidFill>
                <a:srgbClr val="8283A2"/>
              </a:solidFill>
              <a:prstDash val="solid"/>
              <a:miter lim="400000"/>
              <a:headEnd type="none" w="sm" len="sm"/>
              <a:tailEnd type="none" w="sm" len="sm"/>
            </a:ln>
          </p:spPr>
        </p:cxnSp>
        <p:cxnSp>
          <p:nvCxnSpPr>
            <p:cNvPr id="4285" name="Google Shape;4285;p176"/>
            <p:cNvCxnSpPr/>
            <p:nvPr/>
          </p:nvCxnSpPr>
          <p:spPr>
            <a:xfrm>
              <a:off x="0" y="1157617"/>
              <a:ext cx="4542000" cy="0"/>
            </a:xfrm>
            <a:prstGeom prst="straightConnector1">
              <a:avLst/>
            </a:prstGeom>
            <a:noFill/>
            <a:ln w="9525" cap="flat" cmpd="sng">
              <a:solidFill>
                <a:srgbClr val="8283A2"/>
              </a:solidFill>
              <a:prstDash val="solid"/>
              <a:miter lim="400000"/>
              <a:headEnd type="none" w="sm" len="sm"/>
              <a:tailEnd type="none" w="sm" len="sm"/>
            </a:ln>
          </p:spPr>
        </p:cxnSp>
        <p:cxnSp>
          <p:nvCxnSpPr>
            <p:cNvPr id="4286" name="Google Shape;4286;p176"/>
            <p:cNvCxnSpPr/>
            <p:nvPr/>
          </p:nvCxnSpPr>
          <p:spPr>
            <a:xfrm>
              <a:off x="0" y="887912"/>
              <a:ext cx="4542000" cy="0"/>
            </a:xfrm>
            <a:prstGeom prst="straightConnector1">
              <a:avLst/>
            </a:prstGeom>
            <a:noFill/>
            <a:ln w="9525" cap="flat" cmpd="sng">
              <a:solidFill>
                <a:srgbClr val="8283A2"/>
              </a:solidFill>
              <a:prstDash val="solid"/>
              <a:miter lim="400000"/>
              <a:headEnd type="none" w="sm" len="sm"/>
              <a:tailEnd type="none" w="sm" len="sm"/>
            </a:ln>
          </p:spPr>
        </p:cxnSp>
        <p:cxnSp>
          <p:nvCxnSpPr>
            <p:cNvPr id="4287" name="Google Shape;4287;p176"/>
            <p:cNvCxnSpPr/>
            <p:nvPr/>
          </p:nvCxnSpPr>
          <p:spPr>
            <a:xfrm>
              <a:off x="0" y="618206"/>
              <a:ext cx="4542000" cy="0"/>
            </a:xfrm>
            <a:prstGeom prst="straightConnector1">
              <a:avLst/>
            </a:prstGeom>
            <a:noFill/>
            <a:ln w="9525" cap="flat" cmpd="sng">
              <a:solidFill>
                <a:srgbClr val="8283A2"/>
              </a:solidFill>
              <a:prstDash val="solid"/>
              <a:miter lim="400000"/>
              <a:headEnd type="none" w="sm" len="sm"/>
              <a:tailEnd type="none" w="sm" len="sm"/>
            </a:ln>
          </p:spPr>
        </p:cxnSp>
        <p:cxnSp>
          <p:nvCxnSpPr>
            <p:cNvPr id="4288" name="Google Shape;4288;p176"/>
            <p:cNvCxnSpPr/>
            <p:nvPr/>
          </p:nvCxnSpPr>
          <p:spPr>
            <a:xfrm>
              <a:off x="0" y="348501"/>
              <a:ext cx="4542000" cy="0"/>
            </a:xfrm>
            <a:prstGeom prst="straightConnector1">
              <a:avLst/>
            </a:prstGeom>
            <a:noFill/>
            <a:ln w="9525" cap="flat" cmpd="sng">
              <a:solidFill>
                <a:srgbClr val="8283A2"/>
              </a:solidFill>
              <a:prstDash val="solid"/>
              <a:miter lim="400000"/>
              <a:headEnd type="none" w="sm" len="sm"/>
              <a:tailEnd type="none" w="sm" len="sm"/>
            </a:ln>
          </p:spPr>
        </p:cxnSp>
        <p:cxnSp>
          <p:nvCxnSpPr>
            <p:cNvPr id="4289" name="Google Shape;4289;p176"/>
            <p:cNvCxnSpPr/>
            <p:nvPr/>
          </p:nvCxnSpPr>
          <p:spPr>
            <a:xfrm>
              <a:off x="328974" y="0"/>
              <a:ext cx="0" cy="2502600"/>
            </a:xfrm>
            <a:prstGeom prst="straightConnector1">
              <a:avLst/>
            </a:prstGeom>
            <a:noFill/>
            <a:ln w="9525" cap="flat" cmpd="sng">
              <a:solidFill>
                <a:srgbClr val="8283A2"/>
              </a:solidFill>
              <a:prstDash val="solid"/>
              <a:miter lim="400000"/>
              <a:headEnd type="none" w="sm" len="sm"/>
              <a:tailEnd type="none" w="sm" len="sm"/>
            </a:ln>
          </p:spPr>
        </p:cxnSp>
        <p:cxnSp>
          <p:nvCxnSpPr>
            <p:cNvPr id="4290" name="Google Shape;4290;p176"/>
            <p:cNvCxnSpPr/>
            <p:nvPr/>
          </p:nvCxnSpPr>
          <p:spPr>
            <a:xfrm>
              <a:off x="837117" y="0"/>
              <a:ext cx="0" cy="2502600"/>
            </a:xfrm>
            <a:prstGeom prst="straightConnector1">
              <a:avLst/>
            </a:prstGeom>
            <a:noFill/>
            <a:ln w="9525" cap="flat" cmpd="sng">
              <a:solidFill>
                <a:srgbClr val="8283A2"/>
              </a:solidFill>
              <a:prstDash val="solid"/>
              <a:miter lim="400000"/>
              <a:headEnd type="none" w="sm" len="sm"/>
              <a:tailEnd type="none" w="sm" len="sm"/>
            </a:ln>
          </p:spPr>
        </p:cxnSp>
        <p:cxnSp>
          <p:nvCxnSpPr>
            <p:cNvPr id="4291" name="Google Shape;4291;p176"/>
            <p:cNvCxnSpPr/>
            <p:nvPr/>
          </p:nvCxnSpPr>
          <p:spPr>
            <a:xfrm>
              <a:off x="1345259" y="0"/>
              <a:ext cx="0" cy="2502600"/>
            </a:xfrm>
            <a:prstGeom prst="straightConnector1">
              <a:avLst/>
            </a:prstGeom>
            <a:noFill/>
            <a:ln w="9525" cap="flat" cmpd="sng">
              <a:solidFill>
                <a:srgbClr val="8283A2"/>
              </a:solidFill>
              <a:prstDash val="solid"/>
              <a:miter lim="400000"/>
              <a:headEnd type="none" w="sm" len="sm"/>
              <a:tailEnd type="none" w="sm" len="sm"/>
            </a:ln>
          </p:spPr>
        </p:cxnSp>
        <p:cxnSp>
          <p:nvCxnSpPr>
            <p:cNvPr id="4292" name="Google Shape;4292;p176"/>
            <p:cNvCxnSpPr/>
            <p:nvPr/>
          </p:nvCxnSpPr>
          <p:spPr>
            <a:xfrm>
              <a:off x="1718095" y="0"/>
              <a:ext cx="0" cy="2502600"/>
            </a:xfrm>
            <a:prstGeom prst="straightConnector1">
              <a:avLst/>
            </a:prstGeom>
            <a:noFill/>
            <a:ln w="9525" cap="flat" cmpd="sng">
              <a:solidFill>
                <a:srgbClr val="8283A2"/>
              </a:solidFill>
              <a:prstDash val="solid"/>
              <a:miter lim="400000"/>
              <a:headEnd type="none" w="sm" len="sm"/>
              <a:tailEnd type="none" w="sm" len="sm"/>
            </a:ln>
          </p:spPr>
        </p:cxnSp>
        <p:cxnSp>
          <p:nvCxnSpPr>
            <p:cNvPr id="4293" name="Google Shape;4293;p176"/>
            <p:cNvCxnSpPr/>
            <p:nvPr/>
          </p:nvCxnSpPr>
          <p:spPr>
            <a:xfrm>
              <a:off x="2217748" y="0"/>
              <a:ext cx="0" cy="2502600"/>
            </a:xfrm>
            <a:prstGeom prst="straightConnector1">
              <a:avLst/>
            </a:prstGeom>
            <a:noFill/>
            <a:ln w="9525" cap="flat" cmpd="sng">
              <a:solidFill>
                <a:srgbClr val="8283A2"/>
              </a:solidFill>
              <a:prstDash val="solid"/>
              <a:miter lim="400000"/>
              <a:headEnd type="none" w="sm" len="sm"/>
              <a:tailEnd type="none" w="sm" len="sm"/>
            </a:ln>
          </p:spPr>
        </p:cxnSp>
        <p:cxnSp>
          <p:nvCxnSpPr>
            <p:cNvPr id="4294" name="Google Shape;4294;p176"/>
            <p:cNvCxnSpPr/>
            <p:nvPr/>
          </p:nvCxnSpPr>
          <p:spPr>
            <a:xfrm>
              <a:off x="2717402" y="0"/>
              <a:ext cx="0" cy="2502600"/>
            </a:xfrm>
            <a:prstGeom prst="straightConnector1">
              <a:avLst/>
            </a:prstGeom>
            <a:noFill/>
            <a:ln w="9525" cap="flat" cmpd="sng">
              <a:solidFill>
                <a:srgbClr val="8283A2"/>
              </a:solidFill>
              <a:prstDash val="solid"/>
              <a:miter lim="400000"/>
              <a:headEnd type="none" w="sm" len="sm"/>
              <a:tailEnd type="none" w="sm" len="sm"/>
            </a:ln>
          </p:spPr>
        </p:cxnSp>
        <p:cxnSp>
          <p:nvCxnSpPr>
            <p:cNvPr id="4295" name="Google Shape;4295;p176"/>
            <p:cNvCxnSpPr/>
            <p:nvPr/>
          </p:nvCxnSpPr>
          <p:spPr>
            <a:xfrm>
              <a:off x="3217055" y="0"/>
              <a:ext cx="0" cy="2502600"/>
            </a:xfrm>
            <a:prstGeom prst="straightConnector1">
              <a:avLst/>
            </a:prstGeom>
            <a:noFill/>
            <a:ln w="9525" cap="flat" cmpd="sng">
              <a:solidFill>
                <a:srgbClr val="8283A2"/>
              </a:solidFill>
              <a:prstDash val="solid"/>
              <a:miter lim="400000"/>
              <a:headEnd type="none" w="sm" len="sm"/>
              <a:tailEnd type="none" w="sm" len="sm"/>
            </a:ln>
          </p:spPr>
        </p:cxnSp>
        <p:cxnSp>
          <p:nvCxnSpPr>
            <p:cNvPr id="4296" name="Google Shape;4296;p176"/>
            <p:cNvCxnSpPr/>
            <p:nvPr/>
          </p:nvCxnSpPr>
          <p:spPr>
            <a:xfrm>
              <a:off x="3716708" y="0"/>
              <a:ext cx="0" cy="2502600"/>
            </a:xfrm>
            <a:prstGeom prst="straightConnector1">
              <a:avLst/>
            </a:prstGeom>
            <a:noFill/>
            <a:ln w="9525" cap="flat" cmpd="sng">
              <a:solidFill>
                <a:srgbClr val="8283A2"/>
              </a:solidFill>
              <a:prstDash val="solid"/>
              <a:miter lim="400000"/>
              <a:headEnd type="none" w="sm" len="sm"/>
              <a:tailEnd type="none" w="sm" len="sm"/>
            </a:ln>
          </p:spPr>
        </p:cxnSp>
        <p:sp>
          <p:nvSpPr>
            <p:cNvPr id="4297" name="Google Shape;4297;p176"/>
            <p:cNvSpPr txBox="1"/>
            <p:nvPr/>
          </p:nvSpPr>
          <p:spPr>
            <a:xfrm>
              <a:off x="3720271" y="89419"/>
              <a:ext cx="8253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FFFFFF"/>
                </a:buClr>
                <a:buSzPts val="600"/>
                <a:buFont typeface="Exo 2"/>
                <a:buNone/>
              </a:pPr>
              <a:r>
                <a:rPr lang="en-US" sz="600" b="1" i="0" u="none" strike="noStrike" cap="none" dirty="0">
                  <a:solidFill>
                    <a:srgbClr val="FFFFFF"/>
                  </a:solidFill>
                  <a:latin typeface="Exo 2"/>
                  <a:ea typeface="Exo 2"/>
                  <a:cs typeface="Exo 2"/>
                  <a:sym typeface="Exo 2"/>
                </a:rPr>
                <a:t>Unstructured Text</a:t>
              </a:r>
              <a:endParaRPr dirty="0"/>
            </a:p>
          </p:txBody>
        </p:sp>
        <p:sp>
          <p:nvSpPr>
            <p:cNvPr id="4298" name="Google Shape;4298;p176"/>
            <p:cNvSpPr txBox="1"/>
            <p:nvPr/>
          </p:nvSpPr>
          <p:spPr>
            <a:xfrm>
              <a:off x="3213484" y="89399"/>
              <a:ext cx="4998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FFFFFF"/>
                </a:buClr>
                <a:buSzPts val="600"/>
                <a:buFont typeface="Exo 2"/>
                <a:buNone/>
              </a:pPr>
              <a:r>
                <a:rPr lang="en-US" sz="600" b="1" i="0" u="none" strike="noStrike" cap="none" dirty="0">
                  <a:solidFill>
                    <a:srgbClr val="FFFFFF"/>
                  </a:solidFill>
                  <a:latin typeface="Exo 2"/>
                  <a:ea typeface="Exo 2"/>
                  <a:cs typeface="Exo 2"/>
                  <a:sym typeface="Exo 2"/>
                </a:rPr>
                <a:t>email</a:t>
              </a:r>
              <a:endParaRPr dirty="0"/>
            </a:p>
          </p:txBody>
        </p:sp>
        <p:sp>
          <p:nvSpPr>
            <p:cNvPr id="4299" name="Google Shape;4299;p176"/>
            <p:cNvSpPr txBox="1"/>
            <p:nvPr/>
          </p:nvSpPr>
          <p:spPr>
            <a:xfrm>
              <a:off x="2720964" y="89399"/>
              <a:ext cx="4998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FFFFFF"/>
                </a:buClr>
                <a:buSzPts val="600"/>
                <a:buFont typeface="Exo 2"/>
                <a:buNone/>
              </a:pPr>
              <a:r>
                <a:rPr lang="en-US" sz="600" b="1" i="0" u="none" strike="noStrike" cap="none" dirty="0">
                  <a:solidFill>
                    <a:srgbClr val="FFFFFF"/>
                  </a:solidFill>
                  <a:latin typeface="Exo 2"/>
                  <a:ea typeface="Exo 2"/>
                  <a:cs typeface="Exo 2"/>
                  <a:sym typeface="Exo 2"/>
                </a:rPr>
                <a:t>address</a:t>
              </a:r>
              <a:endParaRPr dirty="0"/>
            </a:p>
          </p:txBody>
        </p:sp>
        <p:sp>
          <p:nvSpPr>
            <p:cNvPr id="4300" name="Google Shape;4300;p176"/>
            <p:cNvSpPr txBox="1"/>
            <p:nvPr/>
          </p:nvSpPr>
          <p:spPr>
            <a:xfrm>
              <a:off x="2214178" y="89399"/>
              <a:ext cx="4998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FFFFFF"/>
                </a:buClr>
                <a:buSzPts val="600"/>
                <a:buFont typeface="Exo 2"/>
                <a:buNone/>
              </a:pPr>
              <a:r>
                <a:rPr lang="en-US" sz="600" b="1" i="0" u="none" strike="noStrike" cap="none" dirty="0">
                  <a:solidFill>
                    <a:srgbClr val="FFFFFF"/>
                  </a:solidFill>
                  <a:latin typeface="Exo 2"/>
                  <a:ea typeface="Exo 2"/>
                  <a:cs typeface="Exo 2"/>
                  <a:sym typeface="Exo 2"/>
                </a:rPr>
                <a:t>name</a:t>
              </a:r>
              <a:endParaRPr dirty="0"/>
            </a:p>
          </p:txBody>
        </p:sp>
        <p:sp>
          <p:nvSpPr>
            <p:cNvPr id="4301" name="Google Shape;4301;p176"/>
            <p:cNvSpPr txBox="1"/>
            <p:nvPr/>
          </p:nvSpPr>
          <p:spPr>
            <a:xfrm>
              <a:off x="1718092" y="89399"/>
              <a:ext cx="4998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FFFFFF"/>
                </a:buClr>
                <a:buSzPts val="600"/>
                <a:buFont typeface="Exo 2"/>
                <a:buNone/>
              </a:pPr>
              <a:r>
                <a:rPr lang="en-US" sz="600" b="1" i="0" u="none" strike="noStrike" cap="none" dirty="0">
                  <a:solidFill>
                    <a:srgbClr val="FFFFFF"/>
                  </a:solidFill>
                  <a:latin typeface="Exo 2"/>
                  <a:ea typeface="Exo 2"/>
                  <a:cs typeface="Exo 2"/>
                  <a:sym typeface="Exo 2"/>
                </a:rPr>
                <a:t>cookie</a:t>
              </a:r>
              <a:endParaRPr dirty="0"/>
            </a:p>
          </p:txBody>
        </p:sp>
        <p:sp>
          <p:nvSpPr>
            <p:cNvPr id="4302" name="Google Shape;4302;p176"/>
            <p:cNvSpPr txBox="1"/>
            <p:nvPr/>
          </p:nvSpPr>
          <p:spPr>
            <a:xfrm>
              <a:off x="1348823" y="89399"/>
              <a:ext cx="3657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FFFFFF"/>
                </a:buClr>
                <a:buSzPts val="600"/>
                <a:buFont typeface="Exo 2"/>
                <a:buNone/>
              </a:pPr>
              <a:r>
                <a:rPr lang="en-US" sz="600" b="1" i="0" u="none" strike="noStrike" cap="none" dirty="0">
                  <a:solidFill>
                    <a:srgbClr val="FFFFFF"/>
                  </a:solidFill>
                  <a:latin typeface="Exo 2"/>
                  <a:ea typeface="Exo 2"/>
                  <a:cs typeface="Exo 2"/>
                  <a:sym typeface="Exo 2"/>
                </a:rPr>
                <a:t>ID</a:t>
              </a:r>
              <a:endParaRPr dirty="0"/>
            </a:p>
          </p:txBody>
        </p:sp>
        <p:sp>
          <p:nvSpPr>
            <p:cNvPr id="4303" name="Google Shape;4303;p176"/>
            <p:cNvSpPr txBox="1"/>
            <p:nvPr/>
          </p:nvSpPr>
          <p:spPr>
            <a:xfrm>
              <a:off x="832727" y="89399"/>
              <a:ext cx="4998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FFFFFF"/>
                </a:buClr>
                <a:buSzPts val="600"/>
                <a:buFont typeface="Exo 2"/>
                <a:buNone/>
              </a:pPr>
              <a:r>
                <a:rPr lang="en-US" sz="600" b="1" i="0" u="none" strike="noStrike" cap="none" dirty="0">
                  <a:solidFill>
                    <a:srgbClr val="FFFFFF"/>
                  </a:solidFill>
                  <a:latin typeface="Exo 2"/>
                  <a:ea typeface="Exo 2"/>
                  <a:cs typeface="Exo 2"/>
                  <a:sym typeface="Exo 2"/>
                </a:rPr>
                <a:t>ipHash</a:t>
              </a:r>
              <a:endParaRPr dirty="0"/>
            </a:p>
          </p:txBody>
        </p:sp>
        <p:sp>
          <p:nvSpPr>
            <p:cNvPr id="4304" name="Google Shape;4304;p176"/>
            <p:cNvSpPr txBox="1"/>
            <p:nvPr/>
          </p:nvSpPr>
          <p:spPr>
            <a:xfrm>
              <a:off x="337461" y="89399"/>
              <a:ext cx="4998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FFFFFF"/>
                </a:buClr>
                <a:buSzPts val="600"/>
                <a:buFont typeface="Exo 2"/>
                <a:buNone/>
              </a:pPr>
              <a:r>
                <a:rPr lang="en-US" sz="600" b="1" i="0" u="none" strike="noStrike" cap="none" dirty="0">
                  <a:solidFill>
                    <a:srgbClr val="FFFFFF"/>
                  </a:solidFill>
                  <a:latin typeface="Exo 2"/>
                  <a:ea typeface="Exo 2"/>
                  <a:cs typeface="Exo 2"/>
                  <a:sym typeface="Exo 2"/>
                </a:rPr>
                <a:t>Source</a:t>
              </a:r>
              <a:endParaRPr dirty="0"/>
            </a:p>
          </p:txBody>
        </p:sp>
        <p:sp>
          <p:nvSpPr>
            <p:cNvPr id="4305" name="Google Shape;4305;p176"/>
            <p:cNvSpPr txBox="1"/>
            <p:nvPr/>
          </p:nvSpPr>
          <p:spPr>
            <a:xfrm>
              <a:off x="44836" y="89399"/>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FFFFFF"/>
                </a:buClr>
                <a:buSzPts val="600"/>
                <a:buFont typeface="Exo 2"/>
                <a:buNone/>
              </a:pPr>
              <a:r>
                <a:rPr lang="en-US" sz="600" b="1" i="0" u="none" strike="noStrike" cap="none" dirty="0">
                  <a:solidFill>
                    <a:srgbClr val="FFFFFF"/>
                  </a:solidFill>
                  <a:latin typeface="Exo 2"/>
                  <a:ea typeface="Exo 2"/>
                  <a:cs typeface="Exo 2"/>
                  <a:sym typeface="Exo 2"/>
                </a:rPr>
                <a:t>r#</a:t>
              </a:r>
              <a:endParaRPr dirty="0"/>
            </a:p>
          </p:txBody>
        </p:sp>
        <p:sp>
          <p:nvSpPr>
            <p:cNvPr id="4306" name="Google Shape;4306;p176"/>
            <p:cNvSpPr txBox="1"/>
            <p:nvPr/>
          </p:nvSpPr>
          <p:spPr>
            <a:xfrm>
              <a:off x="44836" y="390487"/>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1</a:t>
              </a:r>
              <a:endParaRPr dirty="0"/>
            </a:p>
          </p:txBody>
        </p:sp>
        <p:sp>
          <p:nvSpPr>
            <p:cNvPr id="4307" name="Google Shape;4307;p176"/>
            <p:cNvSpPr txBox="1"/>
            <p:nvPr/>
          </p:nvSpPr>
          <p:spPr>
            <a:xfrm>
              <a:off x="44836" y="660192"/>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2</a:t>
              </a:r>
              <a:endParaRPr dirty="0"/>
            </a:p>
          </p:txBody>
        </p:sp>
        <p:sp>
          <p:nvSpPr>
            <p:cNvPr id="4308" name="Google Shape;4308;p176"/>
            <p:cNvSpPr txBox="1"/>
            <p:nvPr/>
          </p:nvSpPr>
          <p:spPr>
            <a:xfrm>
              <a:off x="44836" y="929897"/>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3</a:t>
              </a:r>
              <a:endParaRPr dirty="0"/>
            </a:p>
          </p:txBody>
        </p:sp>
        <p:sp>
          <p:nvSpPr>
            <p:cNvPr id="4309" name="Google Shape;4309;p176"/>
            <p:cNvSpPr txBox="1"/>
            <p:nvPr/>
          </p:nvSpPr>
          <p:spPr>
            <a:xfrm>
              <a:off x="44836" y="1199602"/>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4</a:t>
              </a:r>
              <a:endParaRPr dirty="0"/>
            </a:p>
          </p:txBody>
        </p:sp>
        <p:sp>
          <p:nvSpPr>
            <p:cNvPr id="4310" name="Google Shape;4310;p176"/>
            <p:cNvSpPr txBox="1"/>
            <p:nvPr/>
          </p:nvSpPr>
          <p:spPr>
            <a:xfrm>
              <a:off x="44836" y="1473346"/>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5</a:t>
              </a:r>
              <a:endParaRPr dirty="0"/>
            </a:p>
          </p:txBody>
        </p:sp>
        <p:sp>
          <p:nvSpPr>
            <p:cNvPr id="4311" name="Google Shape;4311;p176"/>
            <p:cNvSpPr txBox="1"/>
            <p:nvPr/>
          </p:nvSpPr>
          <p:spPr>
            <a:xfrm>
              <a:off x="44836" y="1741651"/>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6</a:t>
              </a:r>
              <a:endParaRPr dirty="0"/>
            </a:p>
          </p:txBody>
        </p:sp>
        <p:sp>
          <p:nvSpPr>
            <p:cNvPr id="4312" name="Google Shape;4312;p176"/>
            <p:cNvSpPr txBox="1"/>
            <p:nvPr/>
          </p:nvSpPr>
          <p:spPr>
            <a:xfrm>
              <a:off x="44836" y="2011357"/>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7</a:t>
              </a:r>
              <a:endParaRPr dirty="0"/>
            </a:p>
          </p:txBody>
        </p:sp>
        <p:sp>
          <p:nvSpPr>
            <p:cNvPr id="4313" name="Google Shape;4313;p176"/>
            <p:cNvSpPr txBox="1"/>
            <p:nvPr/>
          </p:nvSpPr>
          <p:spPr>
            <a:xfrm>
              <a:off x="44836" y="2278423"/>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8</a:t>
              </a:r>
              <a:endParaRPr dirty="0"/>
            </a:p>
          </p:txBody>
        </p:sp>
        <p:sp>
          <p:nvSpPr>
            <p:cNvPr id="4314" name="Google Shape;4314;p176"/>
            <p:cNvSpPr txBox="1"/>
            <p:nvPr/>
          </p:nvSpPr>
          <p:spPr>
            <a:xfrm>
              <a:off x="468402" y="390487"/>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S1</a:t>
              </a:r>
              <a:endParaRPr dirty="0"/>
            </a:p>
          </p:txBody>
        </p:sp>
        <p:sp>
          <p:nvSpPr>
            <p:cNvPr id="4315" name="Google Shape;4315;p176"/>
            <p:cNvSpPr txBox="1"/>
            <p:nvPr/>
          </p:nvSpPr>
          <p:spPr>
            <a:xfrm>
              <a:off x="468402" y="660192"/>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S1</a:t>
              </a:r>
              <a:endParaRPr dirty="0"/>
            </a:p>
          </p:txBody>
        </p:sp>
        <p:sp>
          <p:nvSpPr>
            <p:cNvPr id="4316" name="Google Shape;4316;p176"/>
            <p:cNvSpPr txBox="1"/>
            <p:nvPr/>
          </p:nvSpPr>
          <p:spPr>
            <a:xfrm>
              <a:off x="468402" y="929897"/>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S2</a:t>
              </a:r>
              <a:endParaRPr dirty="0"/>
            </a:p>
          </p:txBody>
        </p:sp>
        <p:sp>
          <p:nvSpPr>
            <p:cNvPr id="4317" name="Google Shape;4317;p176"/>
            <p:cNvSpPr txBox="1"/>
            <p:nvPr/>
          </p:nvSpPr>
          <p:spPr>
            <a:xfrm>
              <a:off x="468402" y="1199602"/>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S3</a:t>
              </a:r>
              <a:endParaRPr dirty="0"/>
            </a:p>
          </p:txBody>
        </p:sp>
        <p:sp>
          <p:nvSpPr>
            <p:cNvPr id="4318" name="Google Shape;4318;p176"/>
            <p:cNvSpPr txBox="1"/>
            <p:nvPr/>
          </p:nvSpPr>
          <p:spPr>
            <a:xfrm>
              <a:off x="468402" y="1473346"/>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S2</a:t>
              </a:r>
              <a:endParaRPr dirty="0"/>
            </a:p>
          </p:txBody>
        </p:sp>
        <p:sp>
          <p:nvSpPr>
            <p:cNvPr id="4319" name="Google Shape;4319;p176"/>
            <p:cNvSpPr txBox="1"/>
            <p:nvPr/>
          </p:nvSpPr>
          <p:spPr>
            <a:xfrm>
              <a:off x="468402" y="1741651"/>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S3</a:t>
              </a:r>
              <a:endParaRPr dirty="0"/>
            </a:p>
          </p:txBody>
        </p:sp>
        <p:sp>
          <p:nvSpPr>
            <p:cNvPr id="4320" name="Google Shape;4320;p176"/>
            <p:cNvSpPr txBox="1"/>
            <p:nvPr/>
          </p:nvSpPr>
          <p:spPr>
            <a:xfrm>
              <a:off x="468402" y="2011357"/>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S4</a:t>
              </a:r>
              <a:endParaRPr dirty="0"/>
            </a:p>
          </p:txBody>
        </p:sp>
        <p:sp>
          <p:nvSpPr>
            <p:cNvPr id="4321" name="Google Shape;4321;p176"/>
            <p:cNvSpPr txBox="1"/>
            <p:nvPr/>
          </p:nvSpPr>
          <p:spPr>
            <a:xfrm>
              <a:off x="468402" y="2278423"/>
              <a:ext cx="237900" cy="184800"/>
            </a:xfrm>
            <a:prstGeom prst="rect">
              <a:avLst/>
            </a:prstGeom>
            <a:noFill/>
            <a:ln>
              <a:noFill/>
            </a:ln>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110F45"/>
                </a:buClr>
                <a:buSzPts val="600"/>
                <a:buFont typeface="Exo 2"/>
                <a:buNone/>
              </a:pPr>
              <a:r>
                <a:rPr lang="en-US" sz="600" b="0" i="0" u="none" strike="noStrike" cap="none" dirty="0">
                  <a:solidFill>
                    <a:srgbClr val="110F45"/>
                  </a:solidFill>
                  <a:latin typeface="Exo 2"/>
                  <a:ea typeface="Exo 2"/>
                  <a:cs typeface="Exo 2"/>
                  <a:sym typeface="Exo 2"/>
                </a:rPr>
                <a:t>S3</a:t>
              </a:r>
              <a:endParaRPr dirty="0"/>
            </a:p>
          </p:txBody>
        </p:sp>
        <p:sp>
          <p:nvSpPr>
            <p:cNvPr id="4322" name="Google Shape;4322;p176"/>
            <p:cNvSpPr/>
            <p:nvPr/>
          </p:nvSpPr>
          <p:spPr>
            <a:xfrm>
              <a:off x="1404134" y="443510"/>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23" name="Google Shape;4323;p176"/>
            <p:cNvSpPr/>
            <p:nvPr/>
          </p:nvSpPr>
          <p:spPr>
            <a:xfrm>
              <a:off x="1404134" y="981136"/>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24" name="Google Shape;4324;p176"/>
            <p:cNvSpPr/>
            <p:nvPr/>
          </p:nvSpPr>
          <p:spPr>
            <a:xfrm>
              <a:off x="1404134" y="1525825"/>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25" name="Google Shape;4325;p176"/>
            <p:cNvSpPr/>
            <p:nvPr/>
          </p:nvSpPr>
          <p:spPr>
            <a:xfrm>
              <a:off x="961862" y="1256192"/>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26" name="Google Shape;4326;p176"/>
            <p:cNvSpPr/>
            <p:nvPr/>
          </p:nvSpPr>
          <p:spPr>
            <a:xfrm>
              <a:off x="961862" y="711359"/>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27" name="Google Shape;4327;p176"/>
            <p:cNvSpPr/>
            <p:nvPr/>
          </p:nvSpPr>
          <p:spPr>
            <a:xfrm>
              <a:off x="961862" y="443510"/>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28" name="Google Shape;4328;p176"/>
            <p:cNvSpPr/>
            <p:nvPr/>
          </p:nvSpPr>
          <p:spPr>
            <a:xfrm>
              <a:off x="961862" y="2059957"/>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29" name="Google Shape;4329;p176"/>
            <p:cNvSpPr/>
            <p:nvPr/>
          </p:nvSpPr>
          <p:spPr>
            <a:xfrm>
              <a:off x="1840378" y="981137"/>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30" name="Google Shape;4330;p176"/>
            <p:cNvSpPr/>
            <p:nvPr/>
          </p:nvSpPr>
          <p:spPr>
            <a:xfrm>
              <a:off x="1840378" y="1525825"/>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31" name="Google Shape;4331;p176"/>
            <p:cNvSpPr/>
            <p:nvPr/>
          </p:nvSpPr>
          <p:spPr>
            <a:xfrm>
              <a:off x="2336464" y="981137"/>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32" name="Google Shape;4332;p176"/>
            <p:cNvSpPr/>
            <p:nvPr/>
          </p:nvSpPr>
          <p:spPr>
            <a:xfrm>
              <a:off x="2336464" y="1256192"/>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33" name="Google Shape;4333;p176"/>
            <p:cNvSpPr/>
            <p:nvPr/>
          </p:nvSpPr>
          <p:spPr>
            <a:xfrm>
              <a:off x="2843251" y="711359"/>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34" name="Google Shape;4334;p176"/>
            <p:cNvSpPr/>
            <p:nvPr/>
          </p:nvSpPr>
          <p:spPr>
            <a:xfrm>
              <a:off x="2843251" y="1256192"/>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35" name="Google Shape;4335;p176"/>
            <p:cNvSpPr/>
            <p:nvPr/>
          </p:nvSpPr>
          <p:spPr>
            <a:xfrm>
              <a:off x="2843251" y="1795530"/>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36" name="Google Shape;4336;p176"/>
            <p:cNvSpPr/>
            <p:nvPr/>
          </p:nvSpPr>
          <p:spPr>
            <a:xfrm>
              <a:off x="3335771" y="443510"/>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37" name="Google Shape;4337;p176"/>
            <p:cNvSpPr/>
            <p:nvPr/>
          </p:nvSpPr>
          <p:spPr>
            <a:xfrm>
              <a:off x="3335771" y="981137"/>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38" name="Google Shape;4338;p176"/>
            <p:cNvSpPr/>
            <p:nvPr/>
          </p:nvSpPr>
          <p:spPr>
            <a:xfrm>
              <a:off x="3335771" y="2334940"/>
              <a:ext cx="2550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39" name="Google Shape;4339;p176"/>
            <p:cNvSpPr/>
            <p:nvPr/>
          </p:nvSpPr>
          <p:spPr>
            <a:xfrm>
              <a:off x="3863600" y="981137"/>
              <a:ext cx="1566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40" name="Google Shape;4340;p176"/>
            <p:cNvSpPr/>
            <p:nvPr/>
          </p:nvSpPr>
          <p:spPr>
            <a:xfrm>
              <a:off x="4054634" y="981137"/>
              <a:ext cx="1566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41" name="Google Shape;4341;p176"/>
            <p:cNvSpPr/>
            <p:nvPr/>
          </p:nvSpPr>
          <p:spPr>
            <a:xfrm>
              <a:off x="4245667" y="981137"/>
              <a:ext cx="1566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42" name="Google Shape;4342;p176"/>
            <p:cNvSpPr/>
            <p:nvPr/>
          </p:nvSpPr>
          <p:spPr>
            <a:xfrm>
              <a:off x="3863600" y="1795530"/>
              <a:ext cx="1566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43" name="Google Shape;4343;p176"/>
            <p:cNvSpPr/>
            <p:nvPr/>
          </p:nvSpPr>
          <p:spPr>
            <a:xfrm>
              <a:off x="4054634" y="1795530"/>
              <a:ext cx="1566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44" name="Google Shape;4344;p176"/>
            <p:cNvSpPr/>
            <p:nvPr/>
          </p:nvSpPr>
          <p:spPr>
            <a:xfrm>
              <a:off x="4245667" y="1795530"/>
              <a:ext cx="1566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45" name="Google Shape;4345;p176"/>
            <p:cNvSpPr/>
            <p:nvPr/>
          </p:nvSpPr>
          <p:spPr>
            <a:xfrm>
              <a:off x="3863600" y="2334940"/>
              <a:ext cx="1566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46" name="Google Shape;4346;p176"/>
            <p:cNvSpPr/>
            <p:nvPr/>
          </p:nvSpPr>
          <p:spPr>
            <a:xfrm>
              <a:off x="4054634" y="2334940"/>
              <a:ext cx="1566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sp>
          <p:nvSpPr>
            <p:cNvPr id="4347" name="Google Shape;4347;p176"/>
            <p:cNvSpPr/>
            <p:nvPr/>
          </p:nvSpPr>
          <p:spPr>
            <a:xfrm>
              <a:off x="4245667" y="2334940"/>
              <a:ext cx="156600" cy="78000"/>
            </a:xfrm>
            <a:prstGeom prst="roundRect">
              <a:avLst>
                <a:gd name="adj" fmla="val 50000"/>
              </a:avLst>
            </a:prstGeom>
            <a:solidFill>
              <a:srgbClr val="DCE4E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600"/>
                <a:buFont typeface="Exo 2"/>
                <a:buNone/>
              </a:pPr>
              <a:endParaRPr sz="1600" b="0" i="0" u="none" strike="noStrike" cap="none" dirty="0">
                <a:solidFill>
                  <a:srgbClr val="FFFFFF"/>
                </a:solidFill>
                <a:latin typeface="Exo 2"/>
                <a:ea typeface="Exo 2"/>
                <a:cs typeface="Exo 2"/>
                <a:sym typeface="Exo 2"/>
              </a:endParaRPr>
            </a:p>
          </p:txBody>
        </p:sp>
      </p:grpSp>
      <p:sp>
        <p:nvSpPr>
          <p:cNvPr id="4350" name="Google Shape;4350;p176"/>
          <p:cNvSpPr txBox="1"/>
          <p:nvPr/>
        </p:nvSpPr>
        <p:spPr>
          <a:xfrm>
            <a:off x="357469" y="4940544"/>
            <a:ext cx="1545607" cy="600174"/>
          </a:xfrm>
          <a:prstGeom prst="rect">
            <a:avLst/>
          </a:prstGeom>
          <a:noFill/>
          <a:ln>
            <a:noFill/>
          </a:ln>
        </p:spPr>
        <p:txBody>
          <a:bodyPr spcFirstLastPara="1" wrap="square" lIns="45725" tIns="45725" rIns="45725" bIns="45725" anchor="t" anchorCtr="0">
            <a:spAutoFit/>
          </a:bodyPr>
          <a:lstStyle/>
          <a:p>
            <a:pPr marL="171450" marR="0" lvl="0" indent="-171450" rtl="0">
              <a:lnSpc>
                <a:spcPct val="100000"/>
              </a:lnSpc>
              <a:spcBef>
                <a:spcPts val="0"/>
              </a:spcBef>
              <a:spcAft>
                <a:spcPts val="0"/>
              </a:spcAft>
              <a:buClr>
                <a:srgbClr val="110F45"/>
              </a:buClr>
              <a:buSzPts val="1200"/>
              <a:buFont typeface="Arial" panose="020B0604020202020204" pitchFamily="34" charset="0"/>
              <a:buChar char="•"/>
            </a:pPr>
            <a:r>
              <a:rPr lang="en-US" sz="1100" b="0" i="0" u="none" strike="noStrike" cap="none" dirty="0">
                <a:solidFill>
                  <a:srgbClr val="110F45"/>
                </a:solidFill>
                <a:latin typeface="Exo 2"/>
                <a:ea typeface="Exo 2"/>
                <a:cs typeface="Exo 2"/>
                <a:sym typeface="Exo 2"/>
              </a:rPr>
              <a:t>No clear common identifier across sources of data</a:t>
            </a:r>
            <a:endParaRPr sz="1200" dirty="0"/>
          </a:p>
        </p:txBody>
      </p:sp>
      <p:sp>
        <p:nvSpPr>
          <p:cNvPr id="4352" name="Google Shape;4352;p176"/>
          <p:cNvSpPr txBox="1"/>
          <p:nvPr/>
        </p:nvSpPr>
        <p:spPr>
          <a:xfrm>
            <a:off x="1822525" y="4943716"/>
            <a:ext cx="1545607" cy="600174"/>
          </a:xfrm>
          <a:prstGeom prst="rect">
            <a:avLst/>
          </a:prstGeom>
          <a:noFill/>
          <a:ln>
            <a:noFill/>
          </a:ln>
        </p:spPr>
        <p:txBody>
          <a:bodyPr spcFirstLastPara="1" wrap="square" lIns="45725" tIns="45725" rIns="45725" bIns="45725" anchor="t" anchorCtr="0">
            <a:spAutoFit/>
          </a:bodyPr>
          <a:lstStyle/>
          <a:p>
            <a:pPr marL="171450" marR="0" lvl="0" indent="-171450" rtl="0">
              <a:lnSpc>
                <a:spcPct val="100000"/>
              </a:lnSpc>
              <a:spcBef>
                <a:spcPts val="0"/>
              </a:spcBef>
              <a:spcAft>
                <a:spcPts val="0"/>
              </a:spcAft>
              <a:buClr>
                <a:srgbClr val="110F45"/>
              </a:buClr>
              <a:buSzPts val="1200"/>
              <a:buFont typeface="Arial" panose="020B0604020202020204" pitchFamily="34" charset="0"/>
              <a:buChar char="•"/>
            </a:pPr>
            <a:r>
              <a:rPr lang="en-US" sz="1100" b="0" i="0" u="none" strike="noStrike" cap="none" dirty="0">
                <a:solidFill>
                  <a:srgbClr val="110F45"/>
                </a:solidFill>
                <a:latin typeface="Exo 2"/>
                <a:ea typeface="Exo 2"/>
                <a:cs typeface="Exo 2"/>
                <a:sym typeface="Exo 2"/>
              </a:rPr>
              <a:t>Inconsistent values </a:t>
            </a:r>
            <a:br>
              <a:rPr lang="en-US" sz="1100" b="0" i="0" u="none" strike="noStrike" cap="none" dirty="0">
                <a:solidFill>
                  <a:srgbClr val="110F45"/>
                </a:solidFill>
                <a:latin typeface="Exo 2"/>
                <a:ea typeface="Exo 2"/>
                <a:cs typeface="Exo 2"/>
                <a:sym typeface="Exo 2"/>
              </a:rPr>
            </a:br>
            <a:r>
              <a:rPr lang="en-US" sz="1100" b="0" i="0" u="none" strike="noStrike" cap="none" dirty="0">
                <a:solidFill>
                  <a:srgbClr val="110F45"/>
                </a:solidFill>
                <a:latin typeface="Exo 2"/>
                <a:ea typeface="Exo 2"/>
                <a:cs typeface="Exo 2"/>
                <a:sym typeface="Exo 2"/>
              </a:rPr>
              <a:t>(eg. typos, misspelling)</a:t>
            </a:r>
            <a:endParaRPr sz="1200" dirty="0"/>
          </a:p>
        </p:txBody>
      </p:sp>
      <p:sp>
        <p:nvSpPr>
          <p:cNvPr id="4355" name="Google Shape;4355;p176"/>
          <p:cNvSpPr txBox="1"/>
          <p:nvPr/>
        </p:nvSpPr>
        <p:spPr>
          <a:xfrm>
            <a:off x="3457430" y="4964052"/>
            <a:ext cx="1328513" cy="261620"/>
          </a:xfrm>
          <a:prstGeom prst="rect">
            <a:avLst/>
          </a:prstGeom>
          <a:noFill/>
          <a:ln>
            <a:noFill/>
          </a:ln>
        </p:spPr>
        <p:txBody>
          <a:bodyPr spcFirstLastPara="1" wrap="square" lIns="45725" tIns="45725" rIns="45725" bIns="45725" anchor="t" anchorCtr="0">
            <a:spAutoFit/>
          </a:bodyPr>
          <a:lstStyle/>
          <a:p>
            <a:pPr marL="171450" marR="0" lvl="0" indent="-171450" rtl="0">
              <a:lnSpc>
                <a:spcPct val="100000"/>
              </a:lnSpc>
              <a:spcBef>
                <a:spcPts val="0"/>
              </a:spcBef>
              <a:spcAft>
                <a:spcPts val="0"/>
              </a:spcAft>
              <a:buClr>
                <a:srgbClr val="110F45"/>
              </a:buClr>
              <a:buSzPts val="1200"/>
              <a:buFont typeface="Arial" panose="020B0604020202020204" pitchFamily="34" charset="0"/>
              <a:buChar char="•"/>
            </a:pPr>
            <a:r>
              <a:rPr lang="en-US" sz="1100" b="0" i="0" u="none" strike="noStrike" cap="none" dirty="0">
                <a:solidFill>
                  <a:srgbClr val="110F45"/>
                </a:solidFill>
                <a:latin typeface="Exo 2"/>
                <a:ea typeface="Exo 2"/>
                <a:cs typeface="Exo 2"/>
                <a:sym typeface="Exo 2"/>
              </a:rPr>
              <a:t>Missing values</a:t>
            </a:r>
            <a:endParaRPr sz="1200" dirty="0"/>
          </a:p>
        </p:txBody>
      </p:sp>
      <p:grpSp>
        <p:nvGrpSpPr>
          <p:cNvPr id="17" name="Group 16">
            <a:extLst>
              <a:ext uri="{FF2B5EF4-FFF2-40B4-BE49-F238E27FC236}">
                <a16:creationId xmlns:a16="http://schemas.microsoft.com/office/drawing/2014/main" id="{422C01D8-2CD1-7E4C-BC87-D249D531D4F1}"/>
              </a:ext>
            </a:extLst>
          </p:cNvPr>
          <p:cNvGrpSpPr/>
          <p:nvPr/>
        </p:nvGrpSpPr>
        <p:grpSpPr>
          <a:xfrm>
            <a:off x="10322923" y="3878224"/>
            <a:ext cx="1383768" cy="1393796"/>
            <a:chOff x="10310223" y="4329555"/>
            <a:chExt cx="1383768" cy="1393796"/>
          </a:xfrm>
        </p:grpSpPr>
        <p:grpSp>
          <p:nvGrpSpPr>
            <p:cNvPr id="4357" name="Google Shape;4357;p176"/>
            <p:cNvGrpSpPr/>
            <p:nvPr/>
          </p:nvGrpSpPr>
          <p:grpSpPr>
            <a:xfrm>
              <a:off x="10310223" y="4725750"/>
              <a:ext cx="1383768" cy="997601"/>
              <a:chOff x="-1" y="0"/>
              <a:chExt cx="1383768" cy="997601"/>
            </a:xfrm>
          </p:grpSpPr>
          <p:sp>
            <p:nvSpPr>
              <p:cNvPr id="4358" name="Google Shape;4358;p176"/>
              <p:cNvSpPr/>
              <p:nvPr/>
            </p:nvSpPr>
            <p:spPr>
              <a:xfrm>
                <a:off x="402254" y="209172"/>
                <a:ext cx="579300" cy="579300"/>
              </a:xfrm>
              <a:prstGeom prst="ellipse">
                <a:avLst/>
              </a:prstGeom>
              <a:no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cxnSp>
            <p:nvCxnSpPr>
              <p:cNvPr id="4359" name="Google Shape;4359;p176"/>
              <p:cNvCxnSpPr/>
              <p:nvPr/>
            </p:nvCxnSpPr>
            <p:spPr>
              <a:xfrm rot="10800000">
                <a:off x="981469" y="500067"/>
                <a:ext cx="225300" cy="0"/>
              </a:xfrm>
              <a:prstGeom prst="straightConnector1">
                <a:avLst/>
              </a:prstGeom>
              <a:noFill/>
              <a:ln w="19050" cap="rnd" cmpd="sng">
                <a:solidFill>
                  <a:srgbClr val="535353"/>
                </a:solidFill>
                <a:prstDash val="solid"/>
                <a:round/>
                <a:headEnd type="none" w="sm" len="sm"/>
                <a:tailEnd type="none" w="sm" len="sm"/>
              </a:ln>
            </p:spPr>
          </p:cxnSp>
          <p:cxnSp>
            <p:nvCxnSpPr>
              <p:cNvPr id="4360" name="Google Shape;4360;p176"/>
              <p:cNvCxnSpPr/>
              <p:nvPr/>
            </p:nvCxnSpPr>
            <p:spPr>
              <a:xfrm rot="10800000">
                <a:off x="176956" y="500067"/>
                <a:ext cx="225300" cy="0"/>
              </a:xfrm>
              <a:prstGeom prst="straightConnector1">
                <a:avLst/>
              </a:prstGeom>
              <a:noFill/>
              <a:ln w="19050" cap="rnd" cmpd="sng">
                <a:solidFill>
                  <a:srgbClr val="535353"/>
                </a:solidFill>
                <a:prstDash val="solid"/>
                <a:round/>
                <a:headEnd type="none" w="sm" len="sm"/>
                <a:tailEnd type="none" w="sm" len="sm"/>
              </a:ln>
            </p:spPr>
          </p:cxnSp>
          <p:cxnSp>
            <p:nvCxnSpPr>
              <p:cNvPr id="4361" name="Google Shape;4361;p176"/>
              <p:cNvCxnSpPr/>
              <p:nvPr/>
            </p:nvCxnSpPr>
            <p:spPr>
              <a:xfrm flipH="1">
                <a:off x="905066" y="150362"/>
                <a:ext cx="165900" cy="152400"/>
              </a:xfrm>
              <a:prstGeom prst="straightConnector1">
                <a:avLst/>
              </a:prstGeom>
              <a:noFill/>
              <a:ln w="19050" cap="rnd" cmpd="sng">
                <a:solidFill>
                  <a:srgbClr val="535353"/>
                </a:solidFill>
                <a:prstDash val="solid"/>
                <a:round/>
                <a:headEnd type="none" w="sm" len="sm"/>
                <a:tailEnd type="none" w="sm" len="sm"/>
              </a:ln>
            </p:spPr>
          </p:cxnSp>
          <p:cxnSp>
            <p:nvCxnSpPr>
              <p:cNvPr id="4362" name="Google Shape;4362;p176"/>
              <p:cNvCxnSpPr/>
              <p:nvPr/>
            </p:nvCxnSpPr>
            <p:spPr>
              <a:xfrm flipH="1">
                <a:off x="312785" y="694776"/>
                <a:ext cx="165900" cy="152400"/>
              </a:xfrm>
              <a:prstGeom prst="straightConnector1">
                <a:avLst/>
              </a:prstGeom>
              <a:noFill/>
              <a:ln w="19050" cap="rnd" cmpd="sng">
                <a:solidFill>
                  <a:srgbClr val="535353"/>
                </a:solidFill>
                <a:prstDash val="solid"/>
                <a:round/>
                <a:headEnd type="none" w="sm" len="sm"/>
                <a:tailEnd type="none" w="sm" len="sm"/>
              </a:ln>
            </p:spPr>
          </p:cxnSp>
          <p:cxnSp>
            <p:nvCxnSpPr>
              <p:cNvPr id="4363" name="Google Shape;4363;p176"/>
              <p:cNvCxnSpPr/>
              <p:nvPr/>
            </p:nvCxnSpPr>
            <p:spPr>
              <a:xfrm rot="10800000">
                <a:off x="905046" y="695154"/>
                <a:ext cx="165600" cy="152400"/>
              </a:xfrm>
              <a:prstGeom prst="straightConnector1">
                <a:avLst/>
              </a:prstGeom>
              <a:noFill/>
              <a:ln w="19050" cap="rnd" cmpd="sng">
                <a:solidFill>
                  <a:srgbClr val="535353"/>
                </a:solidFill>
                <a:prstDash val="solid"/>
                <a:round/>
                <a:headEnd type="none" w="sm" len="sm"/>
                <a:tailEnd type="none" w="sm" len="sm"/>
              </a:ln>
            </p:spPr>
          </p:cxnSp>
          <p:cxnSp>
            <p:nvCxnSpPr>
              <p:cNvPr id="4364" name="Google Shape;4364;p176"/>
              <p:cNvCxnSpPr/>
              <p:nvPr/>
            </p:nvCxnSpPr>
            <p:spPr>
              <a:xfrm rot="10800000">
                <a:off x="313246" y="150179"/>
                <a:ext cx="165600" cy="152400"/>
              </a:xfrm>
              <a:prstGeom prst="straightConnector1">
                <a:avLst/>
              </a:prstGeom>
              <a:noFill/>
              <a:ln w="19050" cap="rnd" cmpd="sng">
                <a:solidFill>
                  <a:srgbClr val="535353"/>
                </a:solidFill>
                <a:prstDash val="solid"/>
                <a:round/>
                <a:headEnd type="none" w="sm" len="sm"/>
                <a:tailEnd type="none" w="sm" len="sm"/>
              </a:ln>
            </p:spPr>
          </p:cxnSp>
          <p:sp>
            <p:nvSpPr>
              <p:cNvPr id="4365" name="Google Shape;4365;p176"/>
              <p:cNvSpPr/>
              <p:nvPr/>
            </p:nvSpPr>
            <p:spPr>
              <a:xfrm>
                <a:off x="1206767" y="410301"/>
                <a:ext cx="177000" cy="177000"/>
              </a:xfrm>
              <a:prstGeom prst="ellipse">
                <a:avLst/>
              </a:prstGeom>
              <a:solidFill>
                <a:srgbClr val="99C4E5"/>
              </a:solid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366" name="Google Shape;4366;p176"/>
              <p:cNvSpPr/>
              <p:nvPr/>
            </p:nvSpPr>
            <p:spPr>
              <a:xfrm>
                <a:off x="-1" y="410301"/>
                <a:ext cx="177000" cy="177000"/>
              </a:xfrm>
              <a:prstGeom prst="ellipse">
                <a:avLst/>
              </a:prstGeom>
              <a:solidFill>
                <a:srgbClr val="004C97"/>
              </a:solid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367" name="Google Shape;4367;p176"/>
              <p:cNvSpPr/>
              <p:nvPr/>
            </p:nvSpPr>
            <p:spPr>
              <a:xfrm>
                <a:off x="1045864" y="0"/>
                <a:ext cx="177000" cy="177000"/>
              </a:xfrm>
              <a:prstGeom prst="ellipse">
                <a:avLst/>
              </a:prstGeom>
              <a:solidFill>
                <a:srgbClr val="99C4E5"/>
              </a:solid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368" name="Google Shape;4368;p176"/>
              <p:cNvSpPr/>
              <p:nvPr/>
            </p:nvSpPr>
            <p:spPr>
              <a:xfrm>
                <a:off x="160901" y="820601"/>
                <a:ext cx="177000" cy="177000"/>
              </a:xfrm>
              <a:prstGeom prst="ellipse">
                <a:avLst/>
              </a:prstGeom>
              <a:solidFill>
                <a:srgbClr val="004C97"/>
              </a:solid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369" name="Google Shape;4369;p176"/>
              <p:cNvSpPr/>
              <p:nvPr/>
            </p:nvSpPr>
            <p:spPr>
              <a:xfrm>
                <a:off x="1045864" y="820601"/>
                <a:ext cx="177000" cy="177000"/>
              </a:xfrm>
              <a:prstGeom prst="ellipse">
                <a:avLst/>
              </a:prstGeom>
              <a:solidFill>
                <a:srgbClr val="FFFFFF"/>
              </a:solid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370" name="Google Shape;4370;p176"/>
              <p:cNvSpPr/>
              <p:nvPr/>
            </p:nvSpPr>
            <p:spPr>
              <a:xfrm>
                <a:off x="160901" y="0"/>
                <a:ext cx="177000" cy="177000"/>
              </a:xfrm>
              <a:prstGeom prst="ellipse">
                <a:avLst/>
              </a:prstGeom>
              <a:solidFill>
                <a:srgbClr val="004C97"/>
              </a:solid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371" name="Google Shape;4371;p176"/>
              <p:cNvSpPr/>
              <p:nvPr/>
            </p:nvSpPr>
            <p:spPr>
              <a:xfrm>
                <a:off x="609996" y="295579"/>
                <a:ext cx="163620" cy="215892"/>
              </a:xfrm>
              <a:custGeom>
                <a:avLst/>
                <a:gdLst/>
                <a:ahLst/>
                <a:cxnLst/>
                <a:rect l="l" t="t" r="r" b="b"/>
                <a:pathLst>
                  <a:path w="21600" h="21600" extrusionOk="0">
                    <a:moveTo>
                      <a:pt x="21600" y="5002"/>
                    </a:moveTo>
                    <a:cubicBezTo>
                      <a:pt x="21600" y="2096"/>
                      <a:pt x="19026" y="0"/>
                      <a:pt x="15000" y="0"/>
                    </a:cubicBezTo>
                    <a:lnTo>
                      <a:pt x="6600" y="0"/>
                    </a:lnTo>
                    <a:cubicBezTo>
                      <a:pt x="2379" y="0"/>
                      <a:pt x="0" y="2217"/>
                      <a:pt x="0" y="5002"/>
                    </a:cubicBezTo>
                    <a:lnTo>
                      <a:pt x="0" y="12733"/>
                    </a:lnTo>
                    <a:cubicBezTo>
                      <a:pt x="0" y="17673"/>
                      <a:pt x="4917" y="21600"/>
                      <a:pt x="10800" y="21600"/>
                    </a:cubicBezTo>
                    <a:cubicBezTo>
                      <a:pt x="16683" y="21600"/>
                      <a:pt x="21600" y="17673"/>
                      <a:pt x="21600" y="12733"/>
                    </a:cubicBezTo>
                    <a:close/>
                  </a:path>
                </a:pathLst>
              </a:custGeom>
              <a:no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372" name="Google Shape;4372;p176"/>
              <p:cNvSpPr/>
              <p:nvPr/>
            </p:nvSpPr>
            <p:spPr>
              <a:xfrm>
                <a:off x="523644" y="498265"/>
                <a:ext cx="336299" cy="188136"/>
              </a:xfrm>
              <a:custGeom>
                <a:avLst/>
                <a:gdLst/>
                <a:ahLst/>
                <a:cxnLst/>
                <a:rect l="l" t="t" r="r" b="b"/>
                <a:pathLst>
                  <a:path w="21568" h="21600" extrusionOk="0">
                    <a:moveTo>
                      <a:pt x="2477" y="21600"/>
                    </a:moveTo>
                    <a:lnTo>
                      <a:pt x="20985" y="21600"/>
                    </a:lnTo>
                    <a:cubicBezTo>
                      <a:pt x="21362" y="21600"/>
                      <a:pt x="21568" y="21227"/>
                      <a:pt x="21568" y="20557"/>
                    </a:cubicBezTo>
                    <a:lnTo>
                      <a:pt x="21568" y="10122"/>
                    </a:lnTo>
                    <a:cubicBezTo>
                      <a:pt x="21584" y="7896"/>
                      <a:pt x="20737" y="5946"/>
                      <a:pt x="19528" y="5426"/>
                    </a:cubicBezTo>
                    <a:lnTo>
                      <a:pt x="13553" y="4122"/>
                    </a:lnTo>
                    <a:lnTo>
                      <a:pt x="13553" y="0"/>
                    </a:lnTo>
                    <a:cubicBezTo>
                      <a:pt x="10493" y="3443"/>
                      <a:pt x="8015" y="0"/>
                      <a:pt x="8015" y="0"/>
                    </a:cubicBezTo>
                    <a:lnTo>
                      <a:pt x="8015" y="4122"/>
                    </a:lnTo>
                    <a:lnTo>
                      <a:pt x="2040" y="5426"/>
                    </a:lnTo>
                    <a:cubicBezTo>
                      <a:pt x="831" y="5946"/>
                      <a:pt x="-16" y="7896"/>
                      <a:pt x="0" y="10122"/>
                    </a:cubicBezTo>
                    <a:lnTo>
                      <a:pt x="0" y="21600"/>
                    </a:lnTo>
                  </a:path>
                </a:pathLst>
              </a:custGeom>
              <a:no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373" name="Google Shape;4373;p176"/>
              <p:cNvSpPr/>
              <p:nvPr/>
            </p:nvSpPr>
            <p:spPr>
              <a:xfrm>
                <a:off x="609996" y="345569"/>
                <a:ext cx="163620" cy="40878"/>
              </a:xfrm>
              <a:custGeom>
                <a:avLst/>
                <a:gdLst/>
                <a:ahLst/>
                <a:cxnLst/>
                <a:rect l="l" t="t" r="r" b="b"/>
                <a:pathLst>
                  <a:path w="21600" h="21600" extrusionOk="0">
                    <a:moveTo>
                      <a:pt x="21600" y="21600"/>
                    </a:moveTo>
                    <a:cubicBezTo>
                      <a:pt x="11802" y="21600"/>
                      <a:pt x="6300" y="0"/>
                      <a:pt x="6300" y="0"/>
                    </a:cubicBezTo>
                    <a:lnTo>
                      <a:pt x="0" y="21600"/>
                    </a:lnTo>
                  </a:path>
                </a:pathLst>
              </a:custGeom>
              <a:no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4392" name="Google Shape;4392;p176"/>
            <p:cNvSpPr txBox="1"/>
            <p:nvPr/>
          </p:nvSpPr>
          <p:spPr>
            <a:xfrm>
              <a:off x="10341507" y="4329555"/>
              <a:ext cx="1321200" cy="2772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110F45"/>
                </a:buClr>
                <a:buSzPts val="1200"/>
                <a:buFont typeface="Exo 2"/>
                <a:buNone/>
              </a:pPr>
              <a:r>
                <a:rPr lang="en-US" sz="1200" b="0" i="0" u="none" strike="noStrike" cap="none" dirty="0">
                  <a:solidFill>
                    <a:srgbClr val="110F45"/>
                  </a:solidFill>
                  <a:latin typeface="Exo 2"/>
                  <a:ea typeface="Exo 2"/>
                  <a:cs typeface="Exo 2"/>
                  <a:sym typeface="Exo 2"/>
                </a:rPr>
                <a:t>Portrait 2</a:t>
              </a:r>
              <a:endParaRPr dirty="0"/>
            </a:p>
          </p:txBody>
        </p:sp>
      </p:grpSp>
      <p:grpSp>
        <p:nvGrpSpPr>
          <p:cNvPr id="16" name="Group 15">
            <a:extLst>
              <a:ext uri="{FF2B5EF4-FFF2-40B4-BE49-F238E27FC236}">
                <a16:creationId xmlns:a16="http://schemas.microsoft.com/office/drawing/2014/main" id="{8BA93214-B714-1A4C-852C-2FBD37D34389}"/>
              </a:ext>
            </a:extLst>
          </p:cNvPr>
          <p:cNvGrpSpPr/>
          <p:nvPr/>
        </p:nvGrpSpPr>
        <p:grpSpPr>
          <a:xfrm>
            <a:off x="10310224" y="2145465"/>
            <a:ext cx="1383766" cy="1411384"/>
            <a:chOff x="10310224" y="2145465"/>
            <a:chExt cx="1383766" cy="1411384"/>
          </a:xfrm>
        </p:grpSpPr>
        <p:grpSp>
          <p:nvGrpSpPr>
            <p:cNvPr id="4374" name="Google Shape;4374;p176"/>
            <p:cNvGrpSpPr/>
            <p:nvPr/>
          </p:nvGrpSpPr>
          <p:grpSpPr>
            <a:xfrm>
              <a:off x="10310224" y="2559248"/>
              <a:ext cx="1383766" cy="997601"/>
              <a:chOff x="0" y="0"/>
              <a:chExt cx="1383766" cy="997601"/>
            </a:xfrm>
          </p:grpSpPr>
          <p:sp>
            <p:nvSpPr>
              <p:cNvPr id="4375" name="Google Shape;4375;p176"/>
              <p:cNvSpPr/>
              <p:nvPr/>
            </p:nvSpPr>
            <p:spPr>
              <a:xfrm>
                <a:off x="402255" y="209172"/>
                <a:ext cx="579300" cy="579300"/>
              </a:xfrm>
              <a:prstGeom prst="ellipse">
                <a:avLst/>
              </a:prstGeom>
              <a:no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cxnSp>
            <p:nvCxnSpPr>
              <p:cNvPr id="4376" name="Google Shape;4376;p176"/>
              <p:cNvCxnSpPr/>
              <p:nvPr/>
            </p:nvCxnSpPr>
            <p:spPr>
              <a:xfrm rot="10800000">
                <a:off x="981468" y="500067"/>
                <a:ext cx="225300" cy="0"/>
              </a:xfrm>
              <a:prstGeom prst="straightConnector1">
                <a:avLst/>
              </a:prstGeom>
              <a:noFill/>
              <a:ln w="19050" cap="rnd" cmpd="sng">
                <a:solidFill>
                  <a:srgbClr val="535353"/>
                </a:solidFill>
                <a:prstDash val="solid"/>
                <a:round/>
                <a:headEnd type="none" w="sm" len="sm"/>
                <a:tailEnd type="none" w="sm" len="sm"/>
              </a:ln>
            </p:spPr>
          </p:cxnSp>
          <p:cxnSp>
            <p:nvCxnSpPr>
              <p:cNvPr id="4377" name="Google Shape;4377;p176"/>
              <p:cNvCxnSpPr/>
              <p:nvPr/>
            </p:nvCxnSpPr>
            <p:spPr>
              <a:xfrm rot="10800000">
                <a:off x="176957" y="500067"/>
                <a:ext cx="225300" cy="0"/>
              </a:xfrm>
              <a:prstGeom prst="straightConnector1">
                <a:avLst/>
              </a:prstGeom>
              <a:noFill/>
              <a:ln w="19050" cap="rnd" cmpd="sng">
                <a:solidFill>
                  <a:srgbClr val="535353"/>
                </a:solidFill>
                <a:prstDash val="solid"/>
                <a:round/>
                <a:headEnd type="none" w="sm" len="sm"/>
                <a:tailEnd type="none" w="sm" len="sm"/>
              </a:ln>
            </p:spPr>
          </p:cxnSp>
          <p:cxnSp>
            <p:nvCxnSpPr>
              <p:cNvPr id="4378" name="Google Shape;4378;p176"/>
              <p:cNvCxnSpPr/>
              <p:nvPr/>
            </p:nvCxnSpPr>
            <p:spPr>
              <a:xfrm flipH="1">
                <a:off x="905067" y="150362"/>
                <a:ext cx="165900" cy="152400"/>
              </a:xfrm>
              <a:prstGeom prst="straightConnector1">
                <a:avLst/>
              </a:prstGeom>
              <a:noFill/>
              <a:ln w="19050" cap="rnd" cmpd="sng">
                <a:solidFill>
                  <a:srgbClr val="535353"/>
                </a:solidFill>
                <a:prstDash val="solid"/>
                <a:round/>
                <a:headEnd type="none" w="sm" len="sm"/>
                <a:tailEnd type="none" w="sm" len="sm"/>
              </a:ln>
            </p:spPr>
          </p:cxnSp>
          <p:cxnSp>
            <p:nvCxnSpPr>
              <p:cNvPr id="4379" name="Google Shape;4379;p176"/>
              <p:cNvCxnSpPr/>
              <p:nvPr/>
            </p:nvCxnSpPr>
            <p:spPr>
              <a:xfrm flipH="1">
                <a:off x="312786" y="694776"/>
                <a:ext cx="165900" cy="152400"/>
              </a:xfrm>
              <a:prstGeom prst="straightConnector1">
                <a:avLst/>
              </a:prstGeom>
              <a:noFill/>
              <a:ln w="19050" cap="rnd" cmpd="sng">
                <a:solidFill>
                  <a:srgbClr val="535353"/>
                </a:solidFill>
                <a:prstDash val="solid"/>
                <a:round/>
                <a:headEnd type="none" w="sm" len="sm"/>
                <a:tailEnd type="none" w="sm" len="sm"/>
              </a:ln>
            </p:spPr>
          </p:cxnSp>
          <p:cxnSp>
            <p:nvCxnSpPr>
              <p:cNvPr id="4380" name="Google Shape;4380;p176"/>
              <p:cNvCxnSpPr/>
              <p:nvPr/>
            </p:nvCxnSpPr>
            <p:spPr>
              <a:xfrm rot="10800000">
                <a:off x="905046" y="695154"/>
                <a:ext cx="165600" cy="152400"/>
              </a:xfrm>
              <a:prstGeom prst="straightConnector1">
                <a:avLst/>
              </a:prstGeom>
              <a:noFill/>
              <a:ln w="19050" cap="rnd" cmpd="sng">
                <a:solidFill>
                  <a:srgbClr val="535353"/>
                </a:solidFill>
                <a:prstDash val="solid"/>
                <a:round/>
                <a:headEnd type="none" w="sm" len="sm"/>
                <a:tailEnd type="none" w="sm" len="sm"/>
              </a:ln>
            </p:spPr>
          </p:cxnSp>
          <p:cxnSp>
            <p:nvCxnSpPr>
              <p:cNvPr id="4381" name="Google Shape;4381;p176"/>
              <p:cNvCxnSpPr/>
              <p:nvPr/>
            </p:nvCxnSpPr>
            <p:spPr>
              <a:xfrm rot="10800000">
                <a:off x="313246" y="150179"/>
                <a:ext cx="165600" cy="152400"/>
              </a:xfrm>
              <a:prstGeom prst="straightConnector1">
                <a:avLst/>
              </a:prstGeom>
              <a:noFill/>
              <a:ln w="19050" cap="rnd" cmpd="sng">
                <a:solidFill>
                  <a:srgbClr val="535353"/>
                </a:solidFill>
                <a:prstDash val="solid"/>
                <a:round/>
                <a:headEnd type="none" w="sm" len="sm"/>
                <a:tailEnd type="none" w="sm" len="sm"/>
              </a:ln>
            </p:spPr>
          </p:cxnSp>
          <p:sp>
            <p:nvSpPr>
              <p:cNvPr id="4382" name="Google Shape;4382;p176"/>
              <p:cNvSpPr/>
              <p:nvPr/>
            </p:nvSpPr>
            <p:spPr>
              <a:xfrm>
                <a:off x="1206766" y="410301"/>
                <a:ext cx="177000" cy="177000"/>
              </a:xfrm>
              <a:prstGeom prst="ellipse">
                <a:avLst/>
              </a:prstGeom>
              <a:solidFill>
                <a:srgbClr val="E99344"/>
              </a:solid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383" name="Google Shape;4383;p176"/>
              <p:cNvSpPr/>
              <p:nvPr/>
            </p:nvSpPr>
            <p:spPr>
              <a:xfrm>
                <a:off x="0" y="410301"/>
                <a:ext cx="177000" cy="177000"/>
              </a:xfrm>
              <a:prstGeom prst="ellipse">
                <a:avLst/>
              </a:prstGeom>
              <a:solidFill>
                <a:srgbClr val="99C4E5"/>
              </a:solid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384" name="Google Shape;4384;p176"/>
              <p:cNvSpPr/>
              <p:nvPr/>
            </p:nvSpPr>
            <p:spPr>
              <a:xfrm>
                <a:off x="1045864" y="0"/>
                <a:ext cx="177000" cy="177000"/>
              </a:xfrm>
              <a:prstGeom prst="ellipse">
                <a:avLst/>
              </a:prstGeom>
              <a:solidFill>
                <a:srgbClr val="FFFFFF"/>
              </a:solid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385" name="Google Shape;4385;p176"/>
              <p:cNvSpPr/>
              <p:nvPr/>
            </p:nvSpPr>
            <p:spPr>
              <a:xfrm>
                <a:off x="160902" y="820601"/>
                <a:ext cx="177000" cy="177000"/>
              </a:xfrm>
              <a:prstGeom prst="ellipse">
                <a:avLst/>
              </a:prstGeom>
              <a:solidFill>
                <a:srgbClr val="99C4E5"/>
              </a:solid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386" name="Google Shape;4386;p176"/>
              <p:cNvSpPr/>
              <p:nvPr/>
            </p:nvSpPr>
            <p:spPr>
              <a:xfrm>
                <a:off x="1045864" y="820601"/>
                <a:ext cx="177000" cy="177000"/>
              </a:xfrm>
              <a:prstGeom prst="ellipse">
                <a:avLst/>
              </a:prstGeom>
              <a:solidFill>
                <a:srgbClr val="FFFFFF"/>
              </a:solid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387" name="Google Shape;4387;p176"/>
              <p:cNvSpPr/>
              <p:nvPr/>
            </p:nvSpPr>
            <p:spPr>
              <a:xfrm>
                <a:off x="160902" y="0"/>
                <a:ext cx="177000" cy="177000"/>
              </a:xfrm>
              <a:prstGeom prst="ellipse">
                <a:avLst/>
              </a:prstGeom>
              <a:solidFill>
                <a:srgbClr val="E99344"/>
              </a:solid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388" name="Google Shape;4388;p176"/>
              <p:cNvSpPr/>
              <p:nvPr/>
            </p:nvSpPr>
            <p:spPr>
              <a:xfrm>
                <a:off x="580594" y="290720"/>
                <a:ext cx="228204" cy="263142"/>
              </a:xfrm>
              <a:custGeom>
                <a:avLst/>
                <a:gdLst/>
                <a:ahLst/>
                <a:cxnLst/>
                <a:rect l="l" t="t" r="r" b="b"/>
                <a:pathLst>
                  <a:path w="21600" h="21600" extrusionOk="0">
                    <a:moveTo>
                      <a:pt x="21600" y="21600"/>
                    </a:moveTo>
                    <a:lnTo>
                      <a:pt x="21600" y="9175"/>
                    </a:lnTo>
                    <a:cubicBezTo>
                      <a:pt x="21600" y="4119"/>
                      <a:pt x="16672" y="0"/>
                      <a:pt x="10800" y="0"/>
                    </a:cubicBezTo>
                    <a:cubicBezTo>
                      <a:pt x="4789" y="0"/>
                      <a:pt x="0" y="4001"/>
                      <a:pt x="0" y="9175"/>
                    </a:cubicBezTo>
                    <a:lnTo>
                      <a:pt x="0" y="21600"/>
                    </a:lnTo>
                  </a:path>
                </a:pathLst>
              </a:custGeom>
              <a:no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sp>
            <p:nvSpPr>
              <p:cNvPr id="4389" name="Google Shape;4389;p176"/>
              <p:cNvSpPr/>
              <p:nvPr/>
            </p:nvSpPr>
            <p:spPr>
              <a:xfrm>
                <a:off x="522369" y="351268"/>
                <a:ext cx="344667" cy="339984"/>
              </a:xfrm>
              <a:custGeom>
                <a:avLst/>
                <a:gdLst/>
                <a:ahLst/>
                <a:cxnLst/>
                <a:rect l="l" t="t" r="r" b="b"/>
                <a:pathLst>
                  <a:path w="21572" h="21600" extrusionOk="0">
                    <a:moveTo>
                      <a:pt x="8745" y="0"/>
                    </a:moveTo>
                    <a:cubicBezTo>
                      <a:pt x="9766" y="1036"/>
                      <a:pt x="13264" y="2959"/>
                      <a:pt x="15450" y="2959"/>
                    </a:cubicBezTo>
                    <a:lnTo>
                      <a:pt x="15450" y="5326"/>
                    </a:lnTo>
                    <a:cubicBezTo>
                      <a:pt x="15450" y="8137"/>
                      <a:pt x="13296" y="10208"/>
                      <a:pt x="10786" y="10208"/>
                    </a:cubicBezTo>
                    <a:cubicBezTo>
                      <a:pt x="8276" y="10208"/>
                      <a:pt x="6122" y="8137"/>
                      <a:pt x="6122" y="5326"/>
                    </a:cubicBezTo>
                    <a:lnTo>
                      <a:pt x="6122" y="2959"/>
                    </a:lnTo>
                    <a:close/>
                    <a:moveTo>
                      <a:pt x="2478" y="21600"/>
                    </a:moveTo>
                    <a:lnTo>
                      <a:pt x="20989" y="21600"/>
                    </a:lnTo>
                    <a:cubicBezTo>
                      <a:pt x="21367" y="21600"/>
                      <a:pt x="21572" y="21388"/>
                      <a:pt x="21572" y="21008"/>
                    </a:cubicBezTo>
                    <a:lnTo>
                      <a:pt x="21572" y="15978"/>
                    </a:lnTo>
                    <a:cubicBezTo>
                      <a:pt x="21586" y="14716"/>
                      <a:pt x="20740" y="13612"/>
                      <a:pt x="19532" y="13315"/>
                    </a:cubicBezTo>
                    <a:lnTo>
                      <a:pt x="13555" y="12132"/>
                    </a:lnTo>
                    <a:lnTo>
                      <a:pt x="13555" y="9321"/>
                    </a:lnTo>
                    <a:cubicBezTo>
                      <a:pt x="10786" y="11244"/>
                      <a:pt x="8017" y="9321"/>
                      <a:pt x="8017" y="9321"/>
                    </a:cubicBezTo>
                    <a:lnTo>
                      <a:pt x="8017" y="12132"/>
                    </a:lnTo>
                    <a:lnTo>
                      <a:pt x="2040" y="13315"/>
                    </a:lnTo>
                    <a:cubicBezTo>
                      <a:pt x="832" y="13612"/>
                      <a:pt x="-14" y="14716"/>
                      <a:pt x="0" y="15978"/>
                    </a:cubicBezTo>
                    <a:lnTo>
                      <a:pt x="0" y="21600"/>
                    </a:lnTo>
                  </a:path>
                </a:pathLst>
              </a:custGeom>
              <a:noFill/>
              <a:ln w="19050" cap="rnd" cmpd="sng">
                <a:solidFill>
                  <a:srgbClr val="535353"/>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Exo 2"/>
                  <a:buNone/>
                </a:pPr>
                <a:endParaRPr sz="1400" b="0" i="0" u="none" strike="noStrike" cap="none" dirty="0">
                  <a:solidFill>
                    <a:srgbClr val="000000"/>
                  </a:solidFill>
                  <a:latin typeface="Exo 2"/>
                  <a:ea typeface="Exo 2"/>
                  <a:cs typeface="Exo 2"/>
                  <a:sym typeface="Exo 2"/>
                </a:endParaRPr>
              </a:p>
            </p:txBody>
          </p:sp>
        </p:grpSp>
        <p:sp>
          <p:nvSpPr>
            <p:cNvPr id="4393" name="Google Shape;4393;p176"/>
            <p:cNvSpPr txBox="1"/>
            <p:nvPr/>
          </p:nvSpPr>
          <p:spPr>
            <a:xfrm>
              <a:off x="10341507" y="2145465"/>
              <a:ext cx="1321200" cy="2772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110F45"/>
                </a:buClr>
                <a:buSzPts val="1200"/>
                <a:buFont typeface="Exo 2"/>
                <a:buNone/>
              </a:pPr>
              <a:r>
                <a:rPr lang="en-US" sz="1200" b="0" i="0" u="none" strike="noStrike" cap="none" dirty="0">
                  <a:solidFill>
                    <a:srgbClr val="110F45"/>
                  </a:solidFill>
                  <a:latin typeface="Exo 2"/>
                  <a:ea typeface="Exo 2"/>
                  <a:cs typeface="Exo 2"/>
                  <a:sym typeface="Exo 2"/>
                </a:rPr>
                <a:t>Portrait 1</a:t>
              </a:r>
              <a:endParaRPr dirty="0"/>
            </a:p>
          </p:txBody>
        </p:sp>
      </p:grpSp>
      <p:sp>
        <p:nvSpPr>
          <p:cNvPr id="179" name="Striped Right Arrow 178">
            <a:extLst>
              <a:ext uri="{FF2B5EF4-FFF2-40B4-BE49-F238E27FC236}">
                <a16:creationId xmlns:a16="http://schemas.microsoft.com/office/drawing/2014/main" id="{97B5F036-EF4E-924F-86B0-7F03C0BEFDAE}"/>
              </a:ext>
            </a:extLst>
          </p:cNvPr>
          <p:cNvSpPr/>
          <p:nvPr/>
        </p:nvSpPr>
        <p:spPr>
          <a:xfrm>
            <a:off x="4929169" y="3575021"/>
            <a:ext cx="656206" cy="175262"/>
          </a:xfrm>
          <a:prstGeom prst="stripedRightArrow">
            <a:avLst>
              <a:gd name="adj1" fmla="val 39461"/>
              <a:gd name="adj2" fmla="val 7002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404D8198-9EF9-E740-A65A-D1E9931671E8}"/>
              </a:ext>
            </a:extLst>
          </p:cNvPr>
          <p:cNvSpPr/>
          <p:nvPr/>
        </p:nvSpPr>
        <p:spPr>
          <a:xfrm>
            <a:off x="6424773" y="2032426"/>
            <a:ext cx="1565342" cy="386110"/>
          </a:xfrm>
          <a:prstGeom prst="roundRect">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3" name="Google Shape;4267;p176">
            <a:extLst>
              <a:ext uri="{FF2B5EF4-FFF2-40B4-BE49-F238E27FC236}">
                <a16:creationId xmlns:a16="http://schemas.microsoft.com/office/drawing/2014/main" id="{2C33257E-A424-BA4A-A6FF-228195D4FE6D}"/>
              </a:ext>
            </a:extLst>
          </p:cNvPr>
          <p:cNvCxnSpPr>
            <a:cxnSpLocks/>
          </p:cNvCxnSpPr>
          <p:nvPr/>
        </p:nvCxnSpPr>
        <p:spPr>
          <a:xfrm>
            <a:off x="8305173" y="2302765"/>
            <a:ext cx="1973314" cy="0"/>
          </a:xfrm>
          <a:prstGeom prst="straightConnector1">
            <a:avLst/>
          </a:prstGeom>
          <a:noFill/>
          <a:ln w="25400" cap="flat" cmpd="sng">
            <a:solidFill>
              <a:schemeClr val="accent3"/>
            </a:solidFill>
            <a:prstDash val="solid"/>
            <a:miter lim="400000"/>
            <a:headEnd type="none" w="sm" len="sm"/>
            <a:tailEnd type="triangle" w="med" len="med"/>
          </a:ln>
        </p:spPr>
      </p:cxnSp>
      <p:cxnSp>
        <p:nvCxnSpPr>
          <p:cNvPr id="206" name="Google Shape;4267;p176">
            <a:extLst>
              <a:ext uri="{FF2B5EF4-FFF2-40B4-BE49-F238E27FC236}">
                <a16:creationId xmlns:a16="http://schemas.microsoft.com/office/drawing/2014/main" id="{F8C3C4CE-C5EC-E846-842D-46D7C2A0B7C4}"/>
              </a:ext>
            </a:extLst>
          </p:cNvPr>
          <p:cNvCxnSpPr>
            <a:cxnSpLocks/>
          </p:cNvCxnSpPr>
          <p:nvPr/>
        </p:nvCxnSpPr>
        <p:spPr>
          <a:xfrm>
            <a:off x="8305173" y="2295208"/>
            <a:ext cx="0" cy="641045"/>
          </a:xfrm>
          <a:prstGeom prst="straightConnector1">
            <a:avLst/>
          </a:prstGeom>
          <a:noFill/>
          <a:ln w="25400" cap="flat" cmpd="sng">
            <a:solidFill>
              <a:schemeClr val="accent3"/>
            </a:solidFill>
            <a:prstDash val="solid"/>
            <a:miter lim="400000"/>
            <a:headEnd type="none" w="sm" len="sm"/>
            <a:tailEnd type="none" w="med" len="med"/>
          </a:ln>
        </p:spPr>
      </p:cxnSp>
      <p:cxnSp>
        <p:nvCxnSpPr>
          <p:cNvPr id="208" name="Google Shape;4267;p176">
            <a:extLst>
              <a:ext uri="{FF2B5EF4-FFF2-40B4-BE49-F238E27FC236}">
                <a16:creationId xmlns:a16="http://schemas.microsoft.com/office/drawing/2014/main" id="{3CC0D0F5-BC09-6948-AF20-C406DCBA7DED}"/>
              </a:ext>
            </a:extLst>
          </p:cNvPr>
          <p:cNvCxnSpPr>
            <a:cxnSpLocks/>
          </p:cNvCxnSpPr>
          <p:nvPr/>
        </p:nvCxnSpPr>
        <p:spPr>
          <a:xfrm flipH="1">
            <a:off x="7505495" y="2917455"/>
            <a:ext cx="799678" cy="0"/>
          </a:xfrm>
          <a:prstGeom prst="straightConnector1">
            <a:avLst/>
          </a:prstGeom>
          <a:noFill/>
          <a:ln w="25400" cap="flat" cmpd="sng">
            <a:solidFill>
              <a:schemeClr val="accent3"/>
            </a:solidFill>
            <a:prstDash val="solid"/>
            <a:miter lim="400000"/>
            <a:headEnd type="none" w="sm" len="sm"/>
            <a:tailEnd type="none" w="med" len="med"/>
          </a:ln>
        </p:spPr>
      </p:cxnSp>
      <p:grpSp>
        <p:nvGrpSpPr>
          <p:cNvPr id="28" name="Group 27">
            <a:extLst>
              <a:ext uri="{FF2B5EF4-FFF2-40B4-BE49-F238E27FC236}">
                <a16:creationId xmlns:a16="http://schemas.microsoft.com/office/drawing/2014/main" id="{07A0047A-8E3F-F047-A81D-DD0C12E67D07}"/>
              </a:ext>
            </a:extLst>
          </p:cNvPr>
          <p:cNvGrpSpPr/>
          <p:nvPr/>
        </p:nvGrpSpPr>
        <p:grpSpPr>
          <a:xfrm flipV="1">
            <a:off x="9362135" y="3830757"/>
            <a:ext cx="1074116" cy="216654"/>
            <a:chOff x="7338850" y="3947981"/>
            <a:chExt cx="2772992" cy="641045"/>
          </a:xfrm>
        </p:grpSpPr>
        <p:cxnSp>
          <p:nvCxnSpPr>
            <p:cNvPr id="212" name="Google Shape;4267;p176">
              <a:extLst>
                <a:ext uri="{FF2B5EF4-FFF2-40B4-BE49-F238E27FC236}">
                  <a16:creationId xmlns:a16="http://schemas.microsoft.com/office/drawing/2014/main" id="{4786DBBE-2662-1446-81CD-C92F4425C933}"/>
                </a:ext>
              </a:extLst>
            </p:cNvPr>
            <p:cNvCxnSpPr>
              <a:cxnSpLocks/>
            </p:cNvCxnSpPr>
            <p:nvPr/>
          </p:nvCxnSpPr>
          <p:spPr>
            <a:xfrm>
              <a:off x="8138528" y="3955538"/>
              <a:ext cx="1973314" cy="0"/>
            </a:xfrm>
            <a:prstGeom prst="straightConnector1">
              <a:avLst/>
            </a:prstGeom>
            <a:noFill/>
            <a:ln w="25400" cap="flat" cmpd="sng">
              <a:solidFill>
                <a:schemeClr val="accent3"/>
              </a:solidFill>
              <a:prstDash val="solid"/>
              <a:miter lim="400000"/>
              <a:headEnd type="none" w="sm" len="sm"/>
              <a:tailEnd type="triangle" w="med" len="med"/>
            </a:ln>
          </p:spPr>
        </p:cxnSp>
        <p:cxnSp>
          <p:nvCxnSpPr>
            <p:cNvPr id="213" name="Google Shape;4267;p176">
              <a:extLst>
                <a:ext uri="{FF2B5EF4-FFF2-40B4-BE49-F238E27FC236}">
                  <a16:creationId xmlns:a16="http://schemas.microsoft.com/office/drawing/2014/main" id="{721C0775-2066-A94E-AEDE-F3865AE65AFC}"/>
                </a:ext>
              </a:extLst>
            </p:cNvPr>
            <p:cNvCxnSpPr>
              <a:cxnSpLocks/>
            </p:cNvCxnSpPr>
            <p:nvPr/>
          </p:nvCxnSpPr>
          <p:spPr>
            <a:xfrm>
              <a:off x="8138528" y="3947981"/>
              <a:ext cx="0" cy="641045"/>
            </a:xfrm>
            <a:prstGeom prst="straightConnector1">
              <a:avLst/>
            </a:prstGeom>
            <a:noFill/>
            <a:ln w="25400" cap="flat" cmpd="sng">
              <a:solidFill>
                <a:schemeClr val="accent3"/>
              </a:solidFill>
              <a:prstDash val="solid"/>
              <a:miter lim="400000"/>
              <a:headEnd type="none" w="sm" len="sm"/>
              <a:tailEnd type="none" w="med" len="med"/>
            </a:ln>
          </p:spPr>
        </p:cxnSp>
        <p:cxnSp>
          <p:nvCxnSpPr>
            <p:cNvPr id="214" name="Google Shape;4267;p176">
              <a:extLst>
                <a:ext uri="{FF2B5EF4-FFF2-40B4-BE49-F238E27FC236}">
                  <a16:creationId xmlns:a16="http://schemas.microsoft.com/office/drawing/2014/main" id="{941E1F08-1440-ED4B-8294-74F478D2BE7C}"/>
                </a:ext>
              </a:extLst>
            </p:cNvPr>
            <p:cNvCxnSpPr>
              <a:cxnSpLocks/>
            </p:cNvCxnSpPr>
            <p:nvPr/>
          </p:nvCxnSpPr>
          <p:spPr>
            <a:xfrm flipH="1">
              <a:off x="7338850" y="4570228"/>
              <a:ext cx="799678" cy="0"/>
            </a:xfrm>
            <a:prstGeom prst="straightConnector1">
              <a:avLst/>
            </a:prstGeom>
            <a:noFill/>
            <a:ln w="25400" cap="flat" cmpd="sng">
              <a:solidFill>
                <a:schemeClr val="accent3"/>
              </a:solidFill>
              <a:prstDash val="solid"/>
              <a:miter lim="400000"/>
              <a:headEnd type="none" w="sm" len="sm"/>
              <a:tailEnd type="none" w="med" len="med"/>
            </a:ln>
          </p:spPr>
        </p:cxnSp>
      </p:grpSp>
      <p:grpSp>
        <p:nvGrpSpPr>
          <p:cNvPr id="216" name="Group 215">
            <a:extLst>
              <a:ext uri="{FF2B5EF4-FFF2-40B4-BE49-F238E27FC236}">
                <a16:creationId xmlns:a16="http://schemas.microsoft.com/office/drawing/2014/main" id="{E3A87BDF-85B8-D145-9D4E-3D06B799D6FA}"/>
              </a:ext>
            </a:extLst>
          </p:cNvPr>
          <p:cNvGrpSpPr/>
          <p:nvPr/>
        </p:nvGrpSpPr>
        <p:grpSpPr>
          <a:xfrm rot="16200000" flipV="1">
            <a:off x="8090290" y="4282645"/>
            <a:ext cx="1074116" cy="797414"/>
            <a:chOff x="7338850" y="3947981"/>
            <a:chExt cx="2772992" cy="641045"/>
          </a:xfrm>
        </p:grpSpPr>
        <p:cxnSp>
          <p:nvCxnSpPr>
            <p:cNvPr id="217" name="Google Shape;4267;p176">
              <a:extLst>
                <a:ext uri="{FF2B5EF4-FFF2-40B4-BE49-F238E27FC236}">
                  <a16:creationId xmlns:a16="http://schemas.microsoft.com/office/drawing/2014/main" id="{5B786D67-CDF9-8E41-967B-228074C68DCB}"/>
                </a:ext>
              </a:extLst>
            </p:cNvPr>
            <p:cNvCxnSpPr>
              <a:cxnSpLocks/>
            </p:cNvCxnSpPr>
            <p:nvPr/>
          </p:nvCxnSpPr>
          <p:spPr>
            <a:xfrm>
              <a:off x="8138528" y="3955538"/>
              <a:ext cx="1973314" cy="0"/>
            </a:xfrm>
            <a:prstGeom prst="straightConnector1">
              <a:avLst/>
            </a:prstGeom>
            <a:noFill/>
            <a:ln w="25400" cap="flat" cmpd="sng">
              <a:solidFill>
                <a:schemeClr val="accent3"/>
              </a:solidFill>
              <a:prstDash val="solid"/>
              <a:miter lim="400000"/>
              <a:headEnd type="none" w="sm" len="sm"/>
              <a:tailEnd type="triangle" w="med" len="med"/>
            </a:ln>
          </p:spPr>
        </p:cxnSp>
        <p:cxnSp>
          <p:nvCxnSpPr>
            <p:cNvPr id="218" name="Google Shape;4267;p176">
              <a:extLst>
                <a:ext uri="{FF2B5EF4-FFF2-40B4-BE49-F238E27FC236}">
                  <a16:creationId xmlns:a16="http://schemas.microsoft.com/office/drawing/2014/main" id="{51C1B507-39B2-6447-B7DC-F3D14EF0E8C3}"/>
                </a:ext>
              </a:extLst>
            </p:cNvPr>
            <p:cNvCxnSpPr>
              <a:cxnSpLocks/>
            </p:cNvCxnSpPr>
            <p:nvPr/>
          </p:nvCxnSpPr>
          <p:spPr>
            <a:xfrm>
              <a:off x="8138528" y="3947981"/>
              <a:ext cx="0" cy="641045"/>
            </a:xfrm>
            <a:prstGeom prst="straightConnector1">
              <a:avLst/>
            </a:prstGeom>
            <a:noFill/>
            <a:ln w="25400" cap="flat" cmpd="sng">
              <a:solidFill>
                <a:schemeClr val="accent3"/>
              </a:solidFill>
              <a:prstDash val="solid"/>
              <a:miter lim="400000"/>
              <a:headEnd type="none" w="sm" len="sm"/>
              <a:tailEnd type="none" w="med" len="med"/>
            </a:ln>
          </p:spPr>
        </p:cxnSp>
        <p:cxnSp>
          <p:nvCxnSpPr>
            <p:cNvPr id="219" name="Google Shape;4267;p176">
              <a:extLst>
                <a:ext uri="{FF2B5EF4-FFF2-40B4-BE49-F238E27FC236}">
                  <a16:creationId xmlns:a16="http://schemas.microsoft.com/office/drawing/2014/main" id="{B1F3E8B1-AF8F-7346-A4AC-E3CE22D0DEB1}"/>
                </a:ext>
              </a:extLst>
            </p:cNvPr>
            <p:cNvCxnSpPr>
              <a:cxnSpLocks/>
            </p:cNvCxnSpPr>
            <p:nvPr/>
          </p:nvCxnSpPr>
          <p:spPr>
            <a:xfrm flipH="1">
              <a:off x="7338850" y="4570228"/>
              <a:ext cx="799678" cy="0"/>
            </a:xfrm>
            <a:prstGeom prst="straightConnector1">
              <a:avLst/>
            </a:prstGeom>
            <a:noFill/>
            <a:ln w="25400" cap="flat" cmpd="sng">
              <a:solidFill>
                <a:schemeClr val="accent3"/>
              </a:solidFill>
              <a:prstDash val="solid"/>
              <a:miter lim="400000"/>
              <a:headEnd type="none" w="sm" len="sm"/>
              <a:tailEnd type="none" w="med" len="med"/>
            </a:ln>
          </p:spPr>
        </p:cxnSp>
      </p:grpSp>
      <p:grpSp>
        <p:nvGrpSpPr>
          <p:cNvPr id="220" name="Group 219">
            <a:extLst>
              <a:ext uri="{FF2B5EF4-FFF2-40B4-BE49-F238E27FC236}">
                <a16:creationId xmlns:a16="http://schemas.microsoft.com/office/drawing/2014/main" id="{AC8B6F59-07C1-134D-93F8-4B0D98FA0A98}"/>
              </a:ext>
            </a:extLst>
          </p:cNvPr>
          <p:cNvGrpSpPr/>
          <p:nvPr/>
        </p:nvGrpSpPr>
        <p:grpSpPr>
          <a:xfrm rot="5400000" flipH="1" flipV="1">
            <a:off x="7432643" y="4374192"/>
            <a:ext cx="891024" cy="797414"/>
            <a:chOff x="7338850" y="3947981"/>
            <a:chExt cx="2300313" cy="641045"/>
          </a:xfrm>
        </p:grpSpPr>
        <p:cxnSp>
          <p:nvCxnSpPr>
            <p:cNvPr id="221" name="Google Shape;4267;p176">
              <a:extLst>
                <a:ext uri="{FF2B5EF4-FFF2-40B4-BE49-F238E27FC236}">
                  <a16:creationId xmlns:a16="http://schemas.microsoft.com/office/drawing/2014/main" id="{433C7518-3F80-2B4E-A200-83E818AE85CC}"/>
                </a:ext>
              </a:extLst>
            </p:cNvPr>
            <p:cNvCxnSpPr>
              <a:cxnSpLocks/>
            </p:cNvCxnSpPr>
            <p:nvPr/>
          </p:nvCxnSpPr>
          <p:spPr>
            <a:xfrm rot="16200000" flipH="1">
              <a:off x="8888845" y="3205221"/>
              <a:ext cx="0" cy="1500636"/>
            </a:xfrm>
            <a:prstGeom prst="straightConnector1">
              <a:avLst/>
            </a:prstGeom>
            <a:noFill/>
            <a:ln w="25400" cap="flat" cmpd="sng">
              <a:solidFill>
                <a:schemeClr val="accent3"/>
              </a:solidFill>
              <a:prstDash val="solid"/>
              <a:miter lim="400000"/>
              <a:headEnd type="none" w="sm" len="sm"/>
              <a:tailEnd type="triangle" w="med" len="med"/>
            </a:ln>
          </p:spPr>
        </p:cxnSp>
        <p:cxnSp>
          <p:nvCxnSpPr>
            <p:cNvPr id="222" name="Google Shape;4267;p176">
              <a:extLst>
                <a:ext uri="{FF2B5EF4-FFF2-40B4-BE49-F238E27FC236}">
                  <a16:creationId xmlns:a16="http://schemas.microsoft.com/office/drawing/2014/main" id="{6BCF6622-51A6-104F-ACCD-6624238B7C8C}"/>
                </a:ext>
              </a:extLst>
            </p:cNvPr>
            <p:cNvCxnSpPr>
              <a:cxnSpLocks/>
            </p:cNvCxnSpPr>
            <p:nvPr/>
          </p:nvCxnSpPr>
          <p:spPr>
            <a:xfrm>
              <a:off x="8138528" y="3947981"/>
              <a:ext cx="0" cy="641045"/>
            </a:xfrm>
            <a:prstGeom prst="straightConnector1">
              <a:avLst/>
            </a:prstGeom>
            <a:noFill/>
            <a:ln w="25400" cap="flat" cmpd="sng">
              <a:solidFill>
                <a:schemeClr val="accent3"/>
              </a:solidFill>
              <a:prstDash val="solid"/>
              <a:miter lim="400000"/>
              <a:headEnd type="none" w="sm" len="sm"/>
              <a:tailEnd type="none" w="med" len="med"/>
            </a:ln>
          </p:spPr>
        </p:cxnSp>
        <p:cxnSp>
          <p:nvCxnSpPr>
            <p:cNvPr id="223" name="Google Shape;4267;p176">
              <a:extLst>
                <a:ext uri="{FF2B5EF4-FFF2-40B4-BE49-F238E27FC236}">
                  <a16:creationId xmlns:a16="http://schemas.microsoft.com/office/drawing/2014/main" id="{F611AA31-C255-B346-91C1-EF0BCC491745}"/>
                </a:ext>
              </a:extLst>
            </p:cNvPr>
            <p:cNvCxnSpPr>
              <a:cxnSpLocks/>
            </p:cNvCxnSpPr>
            <p:nvPr/>
          </p:nvCxnSpPr>
          <p:spPr>
            <a:xfrm flipH="1">
              <a:off x="7338850" y="4570228"/>
              <a:ext cx="799678" cy="0"/>
            </a:xfrm>
            <a:prstGeom prst="straightConnector1">
              <a:avLst/>
            </a:prstGeom>
            <a:noFill/>
            <a:ln w="25400" cap="flat" cmpd="sng">
              <a:solidFill>
                <a:schemeClr val="accent3"/>
              </a:solidFill>
              <a:prstDash val="solid"/>
              <a:miter lim="400000"/>
              <a:headEnd type="none" w="sm" len="sm"/>
              <a:tailEnd type="none" w="med" len="med"/>
            </a:ln>
          </p:spPr>
        </p:cxnSp>
      </p:grpSp>
      <p:sp>
        <p:nvSpPr>
          <p:cNvPr id="225" name="Rounded Rectangle 224">
            <a:extLst>
              <a:ext uri="{FF2B5EF4-FFF2-40B4-BE49-F238E27FC236}">
                <a16:creationId xmlns:a16="http://schemas.microsoft.com/office/drawing/2014/main" id="{9345D759-6231-5E42-8D83-364F96D0415F}"/>
              </a:ext>
            </a:extLst>
          </p:cNvPr>
          <p:cNvSpPr/>
          <p:nvPr/>
        </p:nvSpPr>
        <p:spPr>
          <a:xfrm>
            <a:off x="7500776" y="5232267"/>
            <a:ext cx="1565342" cy="386110"/>
          </a:xfrm>
          <a:prstGeom prst="roundRect">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a:extLst>
              <a:ext uri="{FF2B5EF4-FFF2-40B4-BE49-F238E27FC236}">
                <a16:creationId xmlns:a16="http://schemas.microsoft.com/office/drawing/2014/main" id="{53327F26-2663-9942-A081-319785B3BA2C}"/>
              </a:ext>
            </a:extLst>
          </p:cNvPr>
          <p:cNvSpPr/>
          <p:nvPr/>
        </p:nvSpPr>
        <p:spPr>
          <a:xfrm>
            <a:off x="10402769" y="2153102"/>
            <a:ext cx="1128824" cy="277201"/>
          </a:xfrm>
          <a:prstGeom prst="roundRect">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227">
            <a:extLst>
              <a:ext uri="{FF2B5EF4-FFF2-40B4-BE49-F238E27FC236}">
                <a16:creationId xmlns:a16="http://schemas.microsoft.com/office/drawing/2014/main" id="{EEFD4239-190A-6740-87F4-79C6D2D68D1E}"/>
              </a:ext>
            </a:extLst>
          </p:cNvPr>
          <p:cNvSpPr/>
          <p:nvPr/>
        </p:nvSpPr>
        <p:spPr>
          <a:xfrm>
            <a:off x="10466262" y="3867771"/>
            <a:ext cx="1128824" cy="277201"/>
          </a:xfrm>
          <a:prstGeom prst="roundRect">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75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15"/>
        <p:cNvGrpSpPr/>
        <p:nvPr/>
      </p:nvGrpSpPr>
      <p:grpSpPr>
        <a:xfrm>
          <a:off x="0" y="0"/>
          <a:ext cx="0" cy="0"/>
          <a:chOff x="0" y="0"/>
          <a:chExt cx="0" cy="0"/>
        </a:xfrm>
      </p:grpSpPr>
      <p:grpSp>
        <p:nvGrpSpPr>
          <p:cNvPr id="4" name="Group 3">
            <a:extLst>
              <a:ext uri="{FF2B5EF4-FFF2-40B4-BE49-F238E27FC236}">
                <a16:creationId xmlns:a16="http://schemas.microsoft.com/office/drawing/2014/main" id="{93E74EEA-11F2-7F48-B758-085467F3F06A}"/>
              </a:ext>
            </a:extLst>
          </p:cNvPr>
          <p:cNvGrpSpPr/>
          <p:nvPr/>
        </p:nvGrpSpPr>
        <p:grpSpPr>
          <a:xfrm>
            <a:off x="-1697296" y="150835"/>
            <a:ext cx="12005052" cy="6733312"/>
            <a:chOff x="-1535406" y="675124"/>
            <a:chExt cx="10801350" cy="6058188"/>
          </a:xfrm>
        </p:grpSpPr>
        <p:pic>
          <p:nvPicPr>
            <p:cNvPr id="11" name="Google Shape;1147;p65">
              <a:extLst>
                <a:ext uri="{FF2B5EF4-FFF2-40B4-BE49-F238E27FC236}">
                  <a16:creationId xmlns:a16="http://schemas.microsoft.com/office/drawing/2014/main" id="{2270039D-3FD5-0B4C-AD4B-C237D6239F6F}"/>
                </a:ext>
              </a:extLst>
            </p:cNvPr>
            <p:cNvPicPr preferRelativeResize="0"/>
            <p:nvPr/>
          </p:nvPicPr>
          <p:blipFill rotWithShape="1">
            <a:blip r:embed="rId3">
              <a:alphaModFix/>
            </a:blip>
            <a:srcRect l="-292" r="-1"/>
            <a:stretch/>
          </p:blipFill>
          <p:spPr>
            <a:xfrm>
              <a:off x="-1535406" y="675124"/>
              <a:ext cx="10801350" cy="6058188"/>
            </a:xfrm>
            <a:prstGeom prst="rect">
              <a:avLst/>
            </a:prstGeom>
            <a:noFill/>
            <a:ln>
              <a:noFill/>
            </a:ln>
          </p:spPr>
        </p:pic>
        <p:grpSp>
          <p:nvGrpSpPr>
            <p:cNvPr id="3" name="Group 2">
              <a:extLst>
                <a:ext uri="{FF2B5EF4-FFF2-40B4-BE49-F238E27FC236}">
                  <a16:creationId xmlns:a16="http://schemas.microsoft.com/office/drawing/2014/main" id="{4920AAC8-57DD-9A48-BCF2-2F1392539D56}"/>
                </a:ext>
              </a:extLst>
            </p:cNvPr>
            <p:cNvGrpSpPr/>
            <p:nvPr/>
          </p:nvGrpSpPr>
          <p:grpSpPr>
            <a:xfrm>
              <a:off x="544154" y="1200582"/>
              <a:ext cx="6865667" cy="4532706"/>
              <a:chOff x="1787737" y="1392521"/>
              <a:chExt cx="7390585" cy="4879256"/>
            </a:xfrm>
          </p:grpSpPr>
          <p:grpSp>
            <p:nvGrpSpPr>
              <p:cNvPr id="4421" name="Google Shape;4421;p178"/>
              <p:cNvGrpSpPr/>
              <p:nvPr/>
            </p:nvGrpSpPr>
            <p:grpSpPr>
              <a:xfrm>
                <a:off x="1787737" y="1392521"/>
                <a:ext cx="7390585" cy="4879256"/>
                <a:chOff x="0" y="0"/>
                <a:chExt cx="7390585" cy="4879256"/>
              </a:xfrm>
            </p:grpSpPr>
            <p:pic>
              <p:nvPicPr>
                <p:cNvPr id="4422" name="Google Shape;4422;p178" descr="Google Shape;6706;p305"/>
                <p:cNvPicPr preferRelativeResize="0"/>
                <p:nvPr/>
              </p:nvPicPr>
              <p:blipFill rotWithShape="1">
                <a:blip r:embed="rId4">
                  <a:alphaModFix/>
                </a:blip>
                <a:srcRect/>
                <a:stretch/>
              </p:blipFill>
              <p:spPr>
                <a:xfrm>
                  <a:off x="38100" y="12700"/>
                  <a:ext cx="7314383" cy="4777655"/>
                </a:xfrm>
                <a:prstGeom prst="rect">
                  <a:avLst/>
                </a:prstGeom>
                <a:noFill/>
                <a:ln>
                  <a:noFill/>
                </a:ln>
              </p:spPr>
            </p:pic>
            <p:pic>
              <p:nvPicPr>
                <p:cNvPr id="4423" name="Google Shape;4423;p178" descr="Google Shape;6706;p305"/>
                <p:cNvPicPr preferRelativeResize="0"/>
                <p:nvPr/>
              </p:nvPicPr>
              <p:blipFill rotWithShape="1">
                <a:blip r:embed="rId5">
                  <a:alphaModFix/>
                </a:blip>
                <a:srcRect/>
                <a:stretch/>
              </p:blipFill>
              <p:spPr>
                <a:xfrm>
                  <a:off x="0" y="0"/>
                  <a:ext cx="7390585" cy="4879256"/>
                </a:xfrm>
                <a:prstGeom prst="rect">
                  <a:avLst/>
                </a:prstGeom>
                <a:noFill/>
                <a:ln>
                  <a:noFill/>
                </a:ln>
              </p:spPr>
            </p:pic>
          </p:grpSp>
          <p:sp>
            <p:nvSpPr>
              <p:cNvPr id="2" name="Rectangle 1">
                <a:extLst>
                  <a:ext uri="{FF2B5EF4-FFF2-40B4-BE49-F238E27FC236}">
                    <a16:creationId xmlns:a16="http://schemas.microsoft.com/office/drawing/2014/main" id="{CC1E0771-064E-6647-88F3-5A4DCEC5C7C6}"/>
                  </a:ext>
                </a:extLst>
              </p:cNvPr>
              <p:cNvSpPr/>
              <p:nvPr/>
            </p:nvSpPr>
            <p:spPr>
              <a:xfrm>
                <a:off x="5052212" y="2333297"/>
                <a:ext cx="3997195" cy="3657600"/>
              </a:xfrm>
              <a:prstGeom prst="rect">
                <a:avLst/>
              </a:prstGeom>
              <a:solidFill>
                <a:srgbClr val="EB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24" name="Google Shape;4424;p178" descr="Image"/>
              <p:cNvPicPr preferRelativeResize="0"/>
              <p:nvPr/>
            </p:nvPicPr>
            <p:blipFill rotWithShape="1">
              <a:blip r:embed="rId6">
                <a:alphaModFix/>
              </a:blip>
              <a:srcRect l="5583" t="7432" r="20072" b="3773"/>
              <a:stretch/>
            </p:blipFill>
            <p:spPr>
              <a:xfrm>
                <a:off x="5710418" y="2333297"/>
                <a:ext cx="2680782" cy="3556958"/>
              </a:xfrm>
              <a:prstGeom prst="rect">
                <a:avLst/>
              </a:prstGeom>
              <a:noFill/>
              <a:ln>
                <a:noFill/>
              </a:ln>
            </p:spPr>
          </p:pic>
        </p:grpSp>
      </p:grpSp>
      <p:sp>
        <p:nvSpPr>
          <p:cNvPr id="4419" name="Google Shape;4419;p178"/>
          <p:cNvSpPr txBox="1">
            <a:spLocks noGrp="1"/>
          </p:cNvSpPr>
          <p:nvPr>
            <p:ph type="title"/>
          </p:nvPr>
        </p:nvSpPr>
        <p:spPr>
          <a:xfrm>
            <a:off x="8624191" y="942131"/>
            <a:ext cx="4356986" cy="1351157"/>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FF"/>
              </a:buClr>
              <a:buSzPts val="3600"/>
              <a:buFont typeface="Exo 2"/>
              <a:buNone/>
            </a:pPr>
            <a:r>
              <a:rPr lang="en-US" sz="3000" dirty="0">
                <a:solidFill>
                  <a:schemeClr val="bg2"/>
                </a:solidFill>
              </a:rPr>
              <a:t>Let’s Take A Peek: Portrait Engine UI</a:t>
            </a:r>
            <a:endParaRPr sz="3000" dirty="0">
              <a:solidFill>
                <a:schemeClr val="bg2"/>
              </a:solidFill>
            </a:endParaRPr>
          </a:p>
        </p:txBody>
      </p:sp>
      <p:sp>
        <p:nvSpPr>
          <p:cNvPr id="4420" name="Google Shape;4420;p178"/>
          <p:cNvSpPr txBox="1">
            <a:spLocks noGrp="1"/>
          </p:cNvSpPr>
          <p:nvPr>
            <p:ph type="body" idx="1"/>
          </p:nvPr>
        </p:nvSpPr>
        <p:spPr>
          <a:xfrm>
            <a:off x="8624191" y="2369838"/>
            <a:ext cx="2884965" cy="609335"/>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E99344"/>
              </a:buClr>
              <a:buSzPts val="1800"/>
              <a:buFont typeface="Exo 2"/>
              <a:buNone/>
            </a:pPr>
            <a:r>
              <a:rPr lang="en-US" sz="1800" dirty="0">
                <a:solidFill>
                  <a:srgbClr val="E99344"/>
                </a:solidFill>
              </a:rPr>
              <a:t>Part Of The Workbench Workflow</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4509" y="492287"/>
            <a:ext cx="10231428" cy="495295"/>
          </a:xfrm>
        </p:spPr>
        <p:txBody>
          <a:bodyPr anchor="ctr">
            <a:noAutofit/>
          </a:bodyPr>
          <a:lstStyle/>
          <a:p>
            <a:r>
              <a:rPr lang="en-PH" sz="3596" dirty="0">
                <a:solidFill>
                  <a:srgbClr val="432F91"/>
                </a:solidFill>
                <a:latin typeface="+mn-lt"/>
                <a:cs typeface="Gotham Bold" pitchFamily="50" charset="0"/>
              </a:rPr>
              <a:t>Today’s Agenda</a:t>
            </a:r>
          </a:p>
        </p:txBody>
      </p:sp>
      <p:graphicFrame>
        <p:nvGraphicFramePr>
          <p:cNvPr id="4" name="Table 4">
            <a:extLst>
              <a:ext uri="{FF2B5EF4-FFF2-40B4-BE49-F238E27FC236}">
                <a16:creationId xmlns:a16="http://schemas.microsoft.com/office/drawing/2014/main" id="{5FFF45DA-9F84-4B6A-8A46-A13911AC52A3}"/>
              </a:ext>
            </a:extLst>
          </p:cNvPr>
          <p:cNvGraphicFramePr>
            <a:graphicFrameLocks noGrp="1"/>
          </p:cNvGraphicFramePr>
          <p:nvPr/>
        </p:nvGraphicFramePr>
        <p:xfrm>
          <a:off x="6056376" y="1083261"/>
          <a:ext cx="5470184" cy="5772956"/>
        </p:xfrm>
        <a:graphic>
          <a:graphicData uri="http://schemas.openxmlformats.org/drawingml/2006/table">
            <a:tbl>
              <a:tblPr firstRow="1" bandRow="1">
                <a:tableStyleId>{5C22544A-7EE6-4342-B048-85BDC9FD1C3A}</a:tableStyleId>
              </a:tblPr>
              <a:tblGrid>
                <a:gridCol w="4565963">
                  <a:extLst>
                    <a:ext uri="{9D8B030D-6E8A-4147-A177-3AD203B41FA5}">
                      <a16:colId xmlns:a16="http://schemas.microsoft.com/office/drawing/2014/main" val="4176178965"/>
                    </a:ext>
                  </a:extLst>
                </a:gridCol>
                <a:gridCol w="904221">
                  <a:extLst>
                    <a:ext uri="{9D8B030D-6E8A-4147-A177-3AD203B41FA5}">
                      <a16:colId xmlns:a16="http://schemas.microsoft.com/office/drawing/2014/main" val="1256602234"/>
                    </a:ext>
                  </a:extLst>
                </a:gridCol>
              </a:tblGrid>
              <a:tr h="1443239">
                <a:tc>
                  <a:txBody>
                    <a:bodyPr/>
                    <a:lstStyle/>
                    <a:p>
                      <a:r>
                        <a:rPr lang="en-US" sz="1700" b="1" dirty="0">
                          <a:solidFill>
                            <a:schemeClr val="tx1"/>
                          </a:solidFill>
                        </a:rPr>
                        <a:t>Introduction to the Event by MMA CEO </a:t>
                      </a:r>
                    </a:p>
                  </a:txBody>
                  <a:tcPr marL="91392" marR="91392" marT="45696" marB="4569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700" b="1" dirty="0">
                          <a:solidFill>
                            <a:schemeClr val="tx1"/>
                          </a:solidFill>
                        </a:rPr>
                        <a:t>:05 min</a:t>
                      </a:r>
                    </a:p>
                  </a:txBody>
                  <a:tcPr marL="91392" marR="91392" marT="45696" marB="4569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5711893"/>
                  </a:ext>
                </a:extLst>
              </a:tr>
              <a:tr h="1443239">
                <a:tc>
                  <a:txBody>
                    <a:bodyPr/>
                    <a:lstStyle/>
                    <a:p>
                      <a:r>
                        <a:rPr lang="en-US" sz="1700" b="1" dirty="0" err="1">
                          <a:solidFill>
                            <a:schemeClr val="tx1"/>
                          </a:solidFill>
                        </a:rPr>
                        <a:t>LiveRamp</a:t>
                      </a:r>
                      <a:r>
                        <a:rPr lang="en-US" sz="1700" b="1" dirty="0">
                          <a:solidFill>
                            <a:schemeClr val="tx1"/>
                          </a:solidFill>
                        </a:rPr>
                        <a:t> Identity Product Review</a:t>
                      </a:r>
                    </a:p>
                  </a:txBody>
                  <a:tcPr marL="91392" marR="91392" marT="45696" marB="456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700" b="1" dirty="0">
                          <a:solidFill>
                            <a:schemeClr val="tx1"/>
                          </a:solidFill>
                        </a:rPr>
                        <a:t>:25 min</a:t>
                      </a:r>
                    </a:p>
                  </a:txBody>
                  <a:tcPr marL="91392" marR="91392" marT="45696" marB="456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0014757"/>
                  </a:ext>
                </a:extLst>
              </a:tr>
              <a:tr h="1443239">
                <a:tc>
                  <a:txBody>
                    <a:bodyPr/>
                    <a:lstStyle/>
                    <a:p>
                      <a:endParaRPr lang="en-US" sz="1700" b="1" dirty="0">
                        <a:solidFill>
                          <a:schemeClr val="tx1"/>
                        </a:solidFill>
                      </a:endParaRPr>
                    </a:p>
                    <a:p>
                      <a:r>
                        <a:rPr lang="en-US" sz="1700" b="1" dirty="0">
                          <a:solidFill>
                            <a:schemeClr val="tx1"/>
                          </a:solidFill>
                        </a:rPr>
                        <a:t>BCG Moderation &amp; Q&amp;A </a:t>
                      </a:r>
                      <a:br>
                        <a:rPr lang="en-US" sz="1700" b="1" dirty="0">
                          <a:solidFill>
                            <a:schemeClr val="tx1"/>
                          </a:solidFill>
                        </a:rPr>
                      </a:br>
                      <a:br>
                        <a:rPr lang="en-US" sz="1700" b="1" dirty="0">
                          <a:solidFill>
                            <a:schemeClr val="tx1"/>
                          </a:solidFill>
                        </a:rPr>
                      </a:br>
                      <a:r>
                        <a:rPr lang="en-US" sz="1300" b="0" i="1" dirty="0">
                          <a:solidFill>
                            <a:schemeClr val="tx1"/>
                          </a:solidFill>
                        </a:rPr>
                        <a:t>All Q&amp;A collected from the audience will be posted on MMA’s </a:t>
                      </a:r>
                      <a:br>
                        <a:rPr lang="en-US" sz="1300" b="0" i="1" dirty="0">
                          <a:solidFill>
                            <a:schemeClr val="tx1"/>
                          </a:solidFill>
                        </a:rPr>
                      </a:br>
                      <a:r>
                        <a:rPr lang="en-US" sz="1300" b="0" i="1" dirty="0">
                          <a:solidFill>
                            <a:schemeClr val="tx1"/>
                          </a:solidFill>
                        </a:rPr>
                        <a:t>website after the event</a:t>
                      </a:r>
                      <a:endParaRPr lang="en-US" sz="1700" b="0" i="1" dirty="0">
                        <a:solidFill>
                          <a:schemeClr val="tx1"/>
                        </a:solidFill>
                      </a:endParaRPr>
                    </a:p>
                  </a:txBody>
                  <a:tcPr marL="91392" marR="91392" marT="45696" marB="456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700" b="1" dirty="0">
                          <a:solidFill>
                            <a:schemeClr val="tx1"/>
                          </a:solidFill>
                        </a:rPr>
                        <a:t>:30 min</a:t>
                      </a:r>
                    </a:p>
                  </a:txBody>
                  <a:tcPr marL="91392" marR="91392" marT="45696" marB="456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3747088"/>
                  </a:ext>
                </a:extLst>
              </a:tr>
              <a:tr h="1443239">
                <a:tc>
                  <a:txBody>
                    <a:bodyPr/>
                    <a:lstStyle/>
                    <a:p>
                      <a:r>
                        <a:rPr lang="en-US" sz="1700" b="1" dirty="0">
                          <a:solidFill>
                            <a:schemeClr val="tx1"/>
                          </a:solidFill>
                        </a:rPr>
                        <a:t>Panel Discussion </a:t>
                      </a:r>
                    </a:p>
                  </a:txBody>
                  <a:tcPr marL="91392" marR="91392" marT="45696" marB="456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700" b="1" dirty="0">
                          <a:solidFill>
                            <a:schemeClr val="tx1"/>
                          </a:solidFill>
                        </a:rPr>
                        <a:t>:15 min</a:t>
                      </a:r>
                    </a:p>
                  </a:txBody>
                  <a:tcPr marL="91392" marR="91392" marT="45696" marB="456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9153423"/>
                  </a:ext>
                </a:extLst>
              </a:tr>
            </a:tbl>
          </a:graphicData>
        </a:graphic>
      </p:graphicFrame>
      <p:sp>
        <p:nvSpPr>
          <p:cNvPr id="54" name="Rectangle 53">
            <a:extLst>
              <a:ext uri="{FF2B5EF4-FFF2-40B4-BE49-F238E27FC236}">
                <a16:creationId xmlns:a16="http://schemas.microsoft.com/office/drawing/2014/main" id="{B8CA5626-1593-43E7-9721-9FEDAD173DD5}"/>
              </a:ext>
            </a:extLst>
          </p:cNvPr>
          <p:cNvSpPr/>
          <p:nvPr/>
        </p:nvSpPr>
        <p:spPr>
          <a:xfrm>
            <a:off x="803146" y="3318250"/>
            <a:ext cx="2223477" cy="738182"/>
          </a:xfrm>
          <a:prstGeom prst="rect">
            <a:avLst/>
          </a:prstGeom>
        </p:spPr>
        <p:txBody>
          <a:bodyPr wrap="square" lIns="91344" tIns="45672" rIns="91344" bIns="45672" anchor="t">
            <a:spAutoFit/>
          </a:bodyPr>
          <a:lstStyle/>
          <a:p>
            <a:pPr algn="ctr" defTabSz="913889" eaLnBrk="0" fontAlgn="base" hangingPunct="0">
              <a:spcBef>
                <a:spcPct val="0"/>
              </a:spcBef>
              <a:spcAft>
                <a:spcPct val="0"/>
              </a:spcAft>
              <a:buClrTx/>
            </a:pPr>
            <a:r>
              <a:rPr lang="en-US" sz="1399" b="1" kern="1200" dirty="0">
                <a:solidFill>
                  <a:prstClr val="black"/>
                </a:solidFill>
                <a:latin typeface="Calibri Light" panose="020F0302020204030204"/>
                <a:ea typeface="+mn-ea"/>
                <a:cs typeface="Sakkal Majalla" panose="02000000000000000000" pitchFamily="2" charset="-78"/>
              </a:rPr>
              <a:t>Travis Clinger</a:t>
            </a:r>
          </a:p>
          <a:p>
            <a:pPr algn="ctr" defTabSz="913433" eaLnBrk="0" fontAlgn="base" hangingPunct="0">
              <a:spcBef>
                <a:spcPct val="0"/>
              </a:spcBef>
              <a:spcAft>
                <a:spcPct val="0"/>
              </a:spcAft>
              <a:buClrTx/>
            </a:pPr>
            <a:r>
              <a:rPr lang="en-US" sz="1399" i="1" kern="1200" dirty="0">
                <a:solidFill>
                  <a:prstClr val="black"/>
                </a:solidFill>
                <a:latin typeface="Calibri Light" panose="020F0302020204030204"/>
                <a:ea typeface="+mn-ea"/>
                <a:cs typeface="Sakkal Majalla" panose="02000000000000000000" pitchFamily="2" charset="-78"/>
              </a:rPr>
              <a:t>SVP of addressability </a:t>
            </a:r>
            <a:br>
              <a:rPr lang="en-US" sz="1399" i="1" kern="1200" dirty="0">
                <a:solidFill>
                  <a:prstClr val="black"/>
                </a:solidFill>
                <a:latin typeface="Calibri Light" panose="020F0302020204030204"/>
                <a:ea typeface="+mn-ea"/>
                <a:cs typeface="Sakkal Majalla" panose="02000000000000000000" pitchFamily="2" charset="-78"/>
              </a:rPr>
            </a:br>
            <a:r>
              <a:rPr lang="en-US" sz="1399" i="1" kern="1200" dirty="0">
                <a:solidFill>
                  <a:prstClr val="black"/>
                </a:solidFill>
                <a:latin typeface="Calibri Light" panose="020F0302020204030204"/>
                <a:ea typeface="+mn-ea"/>
                <a:cs typeface="Sakkal Majalla" panose="02000000000000000000" pitchFamily="2" charset="-78"/>
              </a:rPr>
              <a:t>and ecosystem </a:t>
            </a:r>
          </a:p>
        </p:txBody>
      </p:sp>
      <p:sp>
        <p:nvSpPr>
          <p:cNvPr id="58" name="Rectangle 57">
            <a:extLst>
              <a:ext uri="{FF2B5EF4-FFF2-40B4-BE49-F238E27FC236}">
                <a16:creationId xmlns:a16="http://schemas.microsoft.com/office/drawing/2014/main" id="{4A89078B-133C-4ABF-BD1D-DA299402B744}"/>
              </a:ext>
            </a:extLst>
          </p:cNvPr>
          <p:cNvSpPr/>
          <p:nvPr/>
        </p:nvSpPr>
        <p:spPr>
          <a:xfrm>
            <a:off x="2909698" y="3318249"/>
            <a:ext cx="2321087" cy="738182"/>
          </a:xfrm>
          <a:prstGeom prst="rect">
            <a:avLst/>
          </a:prstGeom>
        </p:spPr>
        <p:txBody>
          <a:bodyPr wrap="square" lIns="91344" tIns="45672" rIns="91344" bIns="45672" anchor="t">
            <a:spAutoFit/>
          </a:bodyPr>
          <a:lstStyle/>
          <a:p>
            <a:pPr algn="ctr" defTabSz="913433" eaLnBrk="0" fontAlgn="base" hangingPunct="0">
              <a:spcBef>
                <a:spcPct val="0"/>
              </a:spcBef>
              <a:spcAft>
                <a:spcPct val="0"/>
              </a:spcAft>
              <a:buClrTx/>
            </a:pPr>
            <a:r>
              <a:rPr lang="en-US" sz="1399" b="1" kern="1200" dirty="0">
                <a:solidFill>
                  <a:prstClr val="black"/>
                </a:solidFill>
                <a:latin typeface="Calibri Light" panose="020F0302020204030204"/>
                <a:ea typeface="+mn-ea"/>
                <a:cs typeface="Sakkal Majalla" panose="02000000000000000000" pitchFamily="2" charset="-78"/>
              </a:rPr>
              <a:t>Dennis Ellis</a:t>
            </a:r>
          </a:p>
          <a:p>
            <a:pPr algn="ctr" defTabSz="913433" eaLnBrk="0" fontAlgn="base" hangingPunct="0">
              <a:spcBef>
                <a:spcPct val="0"/>
              </a:spcBef>
              <a:spcAft>
                <a:spcPct val="0"/>
              </a:spcAft>
              <a:buClrTx/>
            </a:pPr>
            <a:r>
              <a:rPr lang="en-US" sz="1399" i="1" kern="1200" dirty="0">
                <a:solidFill>
                  <a:prstClr val="black"/>
                </a:solidFill>
                <a:latin typeface="Calibri Light" panose="020F0302020204030204"/>
                <a:ea typeface="+mn-ea"/>
                <a:cs typeface="Sakkal Majalla" panose="02000000000000000000" pitchFamily="2" charset="-78"/>
              </a:rPr>
              <a:t>VP Product, </a:t>
            </a:r>
            <a:br>
              <a:rPr lang="en-US" sz="1399" i="1" kern="1200" dirty="0">
                <a:solidFill>
                  <a:prstClr val="black"/>
                </a:solidFill>
                <a:latin typeface="Calibri Light" panose="020F0302020204030204"/>
                <a:ea typeface="+mn-ea"/>
                <a:cs typeface="Sakkal Majalla" panose="02000000000000000000" pitchFamily="2" charset="-78"/>
              </a:rPr>
            </a:br>
            <a:r>
              <a:rPr lang="en-US" sz="1399" i="1" kern="1200" dirty="0">
                <a:solidFill>
                  <a:prstClr val="black"/>
                </a:solidFill>
                <a:latin typeface="Calibri Light" panose="020F0302020204030204"/>
                <a:ea typeface="+mn-ea"/>
                <a:cs typeface="Sakkal Majalla" panose="02000000000000000000" pitchFamily="2" charset="-78"/>
              </a:rPr>
              <a:t>GM Identity Infrastructure</a:t>
            </a:r>
          </a:p>
        </p:txBody>
      </p:sp>
      <p:sp>
        <p:nvSpPr>
          <p:cNvPr id="63" name="TextBox 62">
            <a:extLst>
              <a:ext uri="{FF2B5EF4-FFF2-40B4-BE49-F238E27FC236}">
                <a16:creationId xmlns:a16="http://schemas.microsoft.com/office/drawing/2014/main" id="{1DF23CC0-A8FE-4ABC-B36D-B9B8058D0BD2}"/>
              </a:ext>
            </a:extLst>
          </p:cNvPr>
          <p:cNvSpPr txBox="1"/>
          <p:nvPr/>
        </p:nvSpPr>
        <p:spPr>
          <a:xfrm>
            <a:off x="2663028" y="5037603"/>
            <a:ext cx="2798337" cy="522867"/>
          </a:xfrm>
          <a:prstGeom prst="rect">
            <a:avLst/>
          </a:prstGeom>
        </p:spPr>
        <p:txBody>
          <a:bodyPr wrap="square" lIns="91344" tIns="45672" rIns="91344" bIns="45672" anchor="t">
            <a:spAutoFit/>
          </a:bodyPr>
          <a:lstStyle>
            <a:defPPr>
              <a:defRPr lang="en-US"/>
            </a:defPPr>
            <a:lvl1pPr algn="ctr" defTabSz="913943" eaLnBrk="0" fontAlgn="base" hangingPunct="0">
              <a:spcBef>
                <a:spcPct val="0"/>
              </a:spcBef>
              <a:spcAft>
                <a:spcPct val="0"/>
              </a:spcAft>
              <a:defRPr sz="1400" b="1">
                <a:solidFill>
                  <a:prstClr val="black"/>
                </a:solidFill>
                <a:latin typeface="Calibri Light" panose="020F0302020204030204"/>
                <a:cs typeface="Sakkal Majalla" panose="02000000000000000000" pitchFamily="2" charset="-78"/>
              </a:defRPr>
            </a:lvl1pPr>
          </a:lstStyle>
          <a:p>
            <a:pPr defTabSz="913433">
              <a:buClrTx/>
            </a:pPr>
            <a:r>
              <a:rPr lang="en-US" sz="1399" kern="1200" dirty="0">
                <a:ea typeface="+mn-ea"/>
              </a:rPr>
              <a:t>Adil Riaz</a:t>
            </a:r>
          </a:p>
          <a:p>
            <a:pPr defTabSz="913433">
              <a:buClrTx/>
            </a:pPr>
            <a:r>
              <a:rPr lang="en-US" sz="1399" b="0" i="1" kern="1200" dirty="0">
                <a:ea typeface="+mn-ea"/>
              </a:rPr>
              <a:t>Expert Project Leader</a:t>
            </a:r>
          </a:p>
        </p:txBody>
      </p:sp>
      <p:pic>
        <p:nvPicPr>
          <p:cNvPr id="64" name="Picture 2" descr="Matt Prohaska">
            <a:extLst>
              <a:ext uri="{FF2B5EF4-FFF2-40B4-BE49-F238E27FC236}">
                <a16:creationId xmlns:a16="http://schemas.microsoft.com/office/drawing/2014/main" id="{276DF069-254E-4EEE-A4F5-6C50A4036CD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03" y="5668028"/>
            <a:ext cx="732943" cy="732944"/>
          </a:xfrm>
          <a:prstGeom prst="ellipse">
            <a:avLst/>
          </a:prstGeom>
          <a:ln w="28575">
            <a:solidFill>
              <a:srgbClr val="873D97"/>
            </a:solidFill>
          </a:ln>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D57B94EB-6390-41A2-BA5C-CED74B809A20}"/>
              </a:ext>
            </a:extLst>
          </p:cNvPr>
          <p:cNvSpPr txBox="1"/>
          <p:nvPr/>
        </p:nvSpPr>
        <p:spPr>
          <a:xfrm>
            <a:off x="-631727" y="6472553"/>
            <a:ext cx="2798337" cy="307551"/>
          </a:xfrm>
          <a:prstGeom prst="rect">
            <a:avLst/>
          </a:prstGeom>
        </p:spPr>
        <p:txBody>
          <a:bodyPr wrap="square" lIns="91344" tIns="45672" rIns="91344" bIns="45672" anchor="t">
            <a:spAutoFit/>
          </a:bodyPr>
          <a:lstStyle>
            <a:defPPr>
              <a:defRPr lang="en-US"/>
            </a:defPPr>
            <a:lvl1pPr algn="ctr" defTabSz="913943" eaLnBrk="0" fontAlgn="base" hangingPunct="0">
              <a:spcBef>
                <a:spcPct val="0"/>
              </a:spcBef>
              <a:spcAft>
                <a:spcPct val="0"/>
              </a:spcAft>
              <a:defRPr sz="1400" b="1">
                <a:solidFill>
                  <a:prstClr val="black"/>
                </a:solidFill>
                <a:latin typeface="Calibri Light" panose="020F0302020204030204"/>
                <a:cs typeface="Sakkal Majalla" panose="02000000000000000000" pitchFamily="2" charset="-78"/>
              </a:defRPr>
            </a:lvl1pPr>
          </a:lstStyle>
          <a:p>
            <a:pPr defTabSz="913433">
              <a:buClrTx/>
            </a:pPr>
            <a:r>
              <a:rPr lang="en-US" sz="1399" kern="1200" dirty="0">
                <a:ea typeface="+mn-ea"/>
              </a:rPr>
              <a:t>Matt Prohaska</a:t>
            </a:r>
          </a:p>
        </p:txBody>
      </p:sp>
      <p:sp>
        <p:nvSpPr>
          <p:cNvPr id="67" name="TextBox 66">
            <a:extLst>
              <a:ext uri="{FF2B5EF4-FFF2-40B4-BE49-F238E27FC236}">
                <a16:creationId xmlns:a16="http://schemas.microsoft.com/office/drawing/2014/main" id="{C0E41AA8-DDF7-4825-8C70-B04282647EAC}"/>
              </a:ext>
            </a:extLst>
          </p:cNvPr>
          <p:cNvSpPr txBox="1"/>
          <p:nvPr/>
        </p:nvSpPr>
        <p:spPr>
          <a:xfrm>
            <a:off x="912930" y="6472553"/>
            <a:ext cx="2798337" cy="307551"/>
          </a:xfrm>
          <a:prstGeom prst="rect">
            <a:avLst/>
          </a:prstGeom>
        </p:spPr>
        <p:txBody>
          <a:bodyPr wrap="square" lIns="91344" tIns="45672" rIns="91344" bIns="45672" anchor="t">
            <a:spAutoFit/>
          </a:bodyPr>
          <a:lstStyle>
            <a:defPPr>
              <a:defRPr lang="en-US"/>
            </a:defPPr>
            <a:lvl1pPr algn="ctr" defTabSz="913943" eaLnBrk="0" fontAlgn="base" hangingPunct="0">
              <a:spcBef>
                <a:spcPct val="0"/>
              </a:spcBef>
              <a:spcAft>
                <a:spcPct val="0"/>
              </a:spcAft>
              <a:defRPr sz="1400" b="1">
                <a:solidFill>
                  <a:prstClr val="black"/>
                </a:solidFill>
                <a:latin typeface="Calibri Light" panose="020F0302020204030204"/>
                <a:cs typeface="Sakkal Majalla" panose="02000000000000000000" pitchFamily="2" charset="-78"/>
              </a:defRPr>
            </a:lvl1pPr>
          </a:lstStyle>
          <a:p>
            <a:pPr defTabSz="913433">
              <a:buClrTx/>
            </a:pPr>
            <a:r>
              <a:rPr lang="en-US" sz="1399" kern="1200" dirty="0">
                <a:ea typeface="+mn-ea"/>
              </a:rPr>
              <a:t>Jeremy Hlavacek</a:t>
            </a:r>
          </a:p>
        </p:txBody>
      </p:sp>
      <p:sp>
        <p:nvSpPr>
          <p:cNvPr id="72" name="Rectangle 71">
            <a:extLst>
              <a:ext uri="{FF2B5EF4-FFF2-40B4-BE49-F238E27FC236}">
                <a16:creationId xmlns:a16="http://schemas.microsoft.com/office/drawing/2014/main" id="{64854305-B8AB-45E0-A5E9-E1EDF278BFB1}"/>
              </a:ext>
            </a:extLst>
          </p:cNvPr>
          <p:cNvSpPr/>
          <p:nvPr/>
        </p:nvSpPr>
        <p:spPr>
          <a:xfrm>
            <a:off x="1749147" y="2001021"/>
            <a:ext cx="2445823" cy="522867"/>
          </a:xfrm>
          <a:prstGeom prst="rect">
            <a:avLst/>
          </a:prstGeom>
        </p:spPr>
        <p:txBody>
          <a:bodyPr wrap="square" lIns="91344" tIns="45672" rIns="91344" bIns="45672" anchor="t">
            <a:spAutoFit/>
          </a:bodyPr>
          <a:lstStyle/>
          <a:p>
            <a:pPr algn="ctr" defTabSz="913433" eaLnBrk="0" fontAlgn="base" hangingPunct="0">
              <a:spcBef>
                <a:spcPct val="0"/>
              </a:spcBef>
              <a:spcAft>
                <a:spcPct val="0"/>
              </a:spcAft>
              <a:buClrTx/>
            </a:pPr>
            <a:r>
              <a:rPr lang="en-US" sz="1399" b="1" kern="1200" dirty="0">
                <a:solidFill>
                  <a:prstClr val="black"/>
                </a:solidFill>
                <a:latin typeface="Calibri Light" panose="020F0302020204030204"/>
                <a:ea typeface="+mn-ea"/>
                <a:cs typeface="Sakkal Majalla" panose="02000000000000000000" pitchFamily="2" charset="-78"/>
              </a:rPr>
              <a:t>Greg Stuart</a:t>
            </a:r>
          </a:p>
          <a:p>
            <a:pPr algn="ctr" defTabSz="913433" eaLnBrk="0" fontAlgn="base" hangingPunct="0">
              <a:spcBef>
                <a:spcPct val="0"/>
              </a:spcBef>
              <a:spcAft>
                <a:spcPct val="0"/>
              </a:spcAft>
              <a:buClrTx/>
            </a:pPr>
            <a:r>
              <a:rPr lang="en-US" sz="1399" i="1" kern="1200" dirty="0">
                <a:solidFill>
                  <a:prstClr val="black"/>
                </a:solidFill>
                <a:latin typeface="Calibri Light" panose="020F0302020204030204"/>
                <a:ea typeface="+mn-ea"/>
                <a:cs typeface="Sakkal Majalla" panose="02000000000000000000" pitchFamily="2" charset="-78"/>
              </a:rPr>
              <a:t>MMA CEO</a:t>
            </a:r>
          </a:p>
        </p:txBody>
      </p:sp>
      <p:cxnSp>
        <p:nvCxnSpPr>
          <p:cNvPr id="7" name="Straight Connector 6">
            <a:extLst>
              <a:ext uri="{FF2B5EF4-FFF2-40B4-BE49-F238E27FC236}">
                <a16:creationId xmlns:a16="http://schemas.microsoft.com/office/drawing/2014/main" id="{4116C150-46D3-4076-B777-B01D7593BE06}"/>
              </a:ext>
            </a:extLst>
          </p:cNvPr>
          <p:cNvCxnSpPr>
            <a:cxnSpLocks/>
          </p:cNvCxnSpPr>
          <p:nvPr/>
        </p:nvCxnSpPr>
        <p:spPr>
          <a:xfrm>
            <a:off x="532365" y="2459893"/>
            <a:ext cx="1096568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B3893F8-3683-4818-9FF4-B20EC95B2284}"/>
              </a:ext>
            </a:extLst>
          </p:cNvPr>
          <p:cNvCxnSpPr>
            <a:cxnSpLocks/>
          </p:cNvCxnSpPr>
          <p:nvPr/>
        </p:nvCxnSpPr>
        <p:spPr>
          <a:xfrm>
            <a:off x="532365" y="4065676"/>
            <a:ext cx="1096568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9ECD11B-FFC9-471B-9C1A-817D61EB0187}"/>
              </a:ext>
            </a:extLst>
          </p:cNvPr>
          <p:cNvCxnSpPr>
            <a:cxnSpLocks/>
          </p:cNvCxnSpPr>
          <p:nvPr/>
        </p:nvCxnSpPr>
        <p:spPr>
          <a:xfrm>
            <a:off x="532365" y="5521612"/>
            <a:ext cx="1096568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7D3FD51-E20E-4A1F-93FF-B45F8EC872FE}"/>
              </a:ext>
            </a:extLst>
          </p:cNvPr>
          <p:cNvCxnSpPr>
            <a:cxnSpLocks/>
          </p:cNvCxnSpPr>
          <p:nvPr/>
        </p:nvCxnSpPr>
        <p:spPr>
          <a:xfrm>
            <a:off x="6015208" y="1508437"/>
            <a:ext cx="0" cy="513916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AB8A85-A152-4B8D-9E0C-4105E8FEBCBC}"/>
              </a:ext>
            </a:extLst>
          </p:cNvPr>
          <p:cNvCxnSpPr>
            <a:cxnSpLocks/>
          </p:cNvCxnSpPr>
          <p:nvPr/>
        </p:nvCxnSpPr>
        <p:spPr>
          <a:xfrm>
            <a:off x="10467831" y="1508437"/>
            <a:ext cx="0" cy="513916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79" name="Picture 2">
            <a:extLst>
              <a:ext uri="{FF2B5EF4-FFF2-40B4-BE49-F238E27FC236}">
                <a16:creationId xmlns:a16="http://schemas.microsoft.com/office/drawing/2014/main" id="{A058EDBE-53BA-488E-9FD1-A1CA7E952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7344" y="5983367"/>
            <a:ext cx="1039389" cy="17024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9">
            <a:extLst>
              <a:ext uri="{FF2B5EF4-FFF2-40B4-BE49-F238E27FC236}">
                <a16:creationId xmlns:a16="http://schemas.microsoft.com/office/drawing/2014/main" id="{6A5CED27-6AA6-4A92-AB9E-7FFFF01A1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5378" y="4256118"/>
            <a:ext cx="685897" cy="2790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reg Stuart">
            <a:extLst>
              <a:ext uri="{FF2B5EF4-FFF2-40B4-BE49-F238E27FC236}">
                <a16:creationId xmlns:a16="http://schemas.microsoft.com/office/drawing/2014/main" id="{0A93AAB8-9ABB-4FCF-9B42-7C350D71AC3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9818" y="1318148"/>
            <a:ext cx="732943" cy="732944"/>
          </a:xfrm>
          <a:prstGeom prst="ellipse">
            <a:avLst/>
          </a:prstGeom>
          <a:ln w="285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627A39C-BD5E-4368-BD74-6E0FE48D6B59}"/>
              </a:ext>
            </a:extLst>
          </p:cNvPr>
          <p:cNvSpPr txBox="1"/>
          <p:nvPr/>
        </p:nvSpPr>
        <p:spPr>
          <a:xfrm>
            <a:off x="2424536" y="6472553"/>
            <a:ext cx="2798337" cy="307551"/>
          </a:xfrm>
          <a:prstGeom prst="rect">
            <a:avLst/>
          </a:prstGeom>
        </p:spPr>
        <p:txBody>
          <a:bodyPr wrap="square" lIns="91344" tIns="45672" rIns="91344" bIns="45672" anchor="t">
            <a:spAutoFit/>
          </a:bodyPr>
          <a:lstStyle>
            <a:defPPr>
              <a:defRPr lang="en-US"/>
            </a:defPPr>
            <a:lvl1pPr algn="ctr" defTabSz="913943" eaLnBrk="0" fontAlgn="base" hangingPunct="0">
              <a:spcBef>
                <a:spcPct val="0"/>
              </a:spcBef>
              <a:spcAft>
                <a:spcPct val="0"/>
              </a:spcAft>
              <a:defRPr sz="1400" b="1">
                <a:solidFill>
                  <a:prstClr val="black"/>
                </a:solidFill>
                <a:latin typeface="Calibri Light" panose="020F0302020204030204"/>
                <a:cs typeface="Sakkal Majalla" panose="02000000000000000000" pitchFamily="2" charset="-78"/>
              </a:defRPr>
            </a:lvl1pPr>
          </a:lstStyle>
          <a:p>
            <a:pPr defTabSz="913433">
              <a:buClrTx/>
            </a:pPr>
            <a:r>
              <a:rPr lang="en-US" sz="1399" kern="1200" dirty="0">
                <a:ea typeface="+mn-ea"/>
              </a:rPr>
              <a:t>Vincent Rinaldi</a:t>
            </a:r>
          </a:p>
        </p:txBody>
      </p:sp>
      <p:pic>
        <p:nvPicPr>
          <p:cNvPr id="29" name="Picture 28">
            <a:extLst>
              <a:ext uri="{FF2B5EF4-FFF2-40B4-BE49-F238E27FC236}">
                <a16:creationId xmlns:a16="http://schemas.microsoft.com/office/drawing/2014/main" id="{B710D13D-B3F8-4175-B3B8-C4ACC4B67F5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628328" y="279373"/>
            <a:ext cx="1955321" cy="595275"/>
          </a:xfrm>
          <a:prstGeom prst="rect">
            <a:avLst/>
          </a:prstGeom>
        </p:spPr>
      </p:pic>
      <p:pic>
        <p:nvPicPr>
          <p:cNvPr id="30" name="Picture 29" descr="A picture containing person, person, indoor&#10;&#10;Description automatically generated">
            <a:extLst>
              <a:ext uri="{FF2B5EF4-FFF2-40B4-BE49-F238E27FC236}">
                <a16:creationId xmlns:a16="http://schemas.microsoft.com/office/drawing/2014/main" id="{9CD0D4AD-65D9-4AD0-AAB0-DA17B7669E53}"/>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572645" y="2569151"/>
            <a:ext cx="732943" cy="732944"/>
          </a:xfrm>
          <a:prstGeom prst="ellipse">
            <a:avLst/>
          </a:prstGeom>
          <a:ln w="28575">
            <a:solidFill>
              <a:srgbClr val="873D97"/>
            </a:solidFill>
          </a:ln>
        </p:spPr>
      </p:pic>
      <p:pic>
        <p:nvPicPr>
          <p:cNvPr id="31" name="Picture 18">
            <a:extLst>
              <a:ext uri="{FF2B5EF4-FFF2-40B4-BE49-F238E27FC236}">
                <a16:creationId xmlns:a16="http://schemas.microsoft.com/office/drawing/2014/main" id="{F2278CE2-5FB3-4441-A576-F67D9DC6CF3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8312" b="29880"/>
          <a:stretch/>
        </p:blipFill>
        <p:spPr bwMode="auto">
          <a:xfrm>
            <a:off x="8884172" y="2650335"/>
            <a:ext cx="1325733" cy="30750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0" descr="Dennis Ellis">
            <a:extLst>
              <a:ext uri="{FF2B5EF4-FFF2-40B4-BE49-F238E27FC236}">
                <a16:creationId xmlns:a16="http://schemas.microsoft.com/office/drawing/2014/main" id="{87A1F4B8-7961-4970-851B-C6A8677A08C8}"/>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0707" y="2569151"/>
            <a:ext cx="732943" cy="732944"/>
          </a:xfrm>
          <a:prstGeom prst="ellipse">
            <a:avLst/>
          </a:prstGeom>
          <a:ln w="28575">
            <a:solidFill>
              <a:srgbClr val="873D97"/>
            </a:solidFill>
          </a:ln>
          <a:extLst>
            <a:ext uri="{909E8E84-426E-40DD-AFC4-6F175D3DCCD1}">
              <a14:hiddenFill xmlns:a14="http://schemas.microsoft.com/office/drawing/2010/main">
                <a:solidFill>
                  <a:srgbClr val="FFFFFF"/>
                </a:solidFill>
              </a14:hiddenFill>
            </a:ext>
          </a:extLst>
        </p:spPr>
      </p:pic>
      <p:pic>
        <p:nvPicPr>
          <p:cNvPr id="34" name="Picture 9" descr="Profile photo of Adil Riaz">
            <a:extLst>
              <a:ext uri="{FF2B5EF4-FFF2-40B4-BE49-F238E27FC236}">
                <a16:creationId xmlns:a16="http://schemas.microsoft.com/office/drawing/2014/main" id="{25171C31-38FB-42D7-A1F3-A8A977A16550}"/>
              </a:ext>
            </a:extLst>
          </p:cNvPr>
          <p:cNvPicPr>
            <a:picLocks noChangeArrowheads="1"/>
          </p:cNvPicPr>
          <p:nvPr/>
        </p:nvPicPr>
        <p:blipFill rotWithShape="1">
          <a:blip r:embed="rId11">
            <a:extLst>
              <a:ext uri="{28A0092B-C50C-407E-A947-70E740481C1C}">
                <a14:useLocalDpi xmlns:a14="http://schemas.microsoft.com/office/drawing/2010/main" val="0"/>
              </a:ext>
            </a:extLst>
          </a:blip>
          <a:srcRect/>
          <a:stretch/>
        </p:blipFill>
        <p:spPr bwMode="auto">
          <a:xfrm>
            <a:off x="3695725" y="4227619"/>
            <a:ext cx="732943" cy="732944"/>
          </a:xfrm>
          <a:prstGeom prst="ellipse">
            <a:avLst/>
          </a:prstGeom>
          <a:grpFill/>
          <a:ln w="38100">
            <a:gradFill flip="none" rotWithShape="1">
              <a:gsLst>
                <a:gs pos="0">
                  <a:schemeClr val="accent1"/>
                </a:gs>
                <a:gs pos="100000">
                  <a:schemeClr val="accent4"/>
                </a:gs>
              </a:gsLst>
              <a:lin ang="2700000" scaled="1"/>
              <a:tileRect/>
            </a:gradFill>
          </a:ln>
        </p:spPr>
      </p:pic>
      <p:pic>
        <p:nvPicPr>
          <p:cNvPr id="6" name="Picture 5" descr="A person smiling for the camera&#10;&#10;Description automatically generated with low confidence">
            <a:extLst>
              <a:ext uri="{FF2B5EF4-FFF2-40B4-BE49-F238E27FC236}">
                <a16:creationId xmlns:a16="http://schemas.microsoft.com/office/drawing/2014/main" id="{55B8E796-2C1A-419E-A872-38949D1EBAE5}"/>
              </a:ext>
            </a:extLst>
          </p:cNvPr>
          <p:cNvPicPr>
            <a:picLocks/>
          </p:cNvPicPr>
          <p:nvPr/>
        </p:nvPicPr>
        <p:blipFill>
          <a:blip r:embed="rId12"/>
          <a:stretch>
            <a:fillRect/>
          </a:stretch>
        </p:blipFill>
        <p:spPr>
          <a:xfrm>
            <a:off x="1949351" y="5668028"/>
            <a:ext cx="732943" cy="732944"/>
          </a:xfrm>
          <a:prstGeom prst="ellipse">
            <a:avLst/>
          </a:prstGeom>
          <a:ln w="28575">
            <a:solidFill>
              <a:srgbClr val="873D97"/>
            </a:solidFill>
          </a:ln>
        </p:spPr>
      </p:pic>
      <p:pic>
        <p:nvPicPr>
          <p:cNvPr id="11" name="Picture 10" descr="A person in a suit&#10;&#10;Description automatically generated with medium confidence">
            <a:extLst>
              <a:ext uri="{FF2B5EF4-FFF2-40B4-BE49-F238E27FC236}">
                <a16:creationId xmlns:a16="http://schemas.microsoft.com/office/drawing/2014/main" id="{6981288A-83E3-434F-A740-39845D4CFA0F}"/>
              </a:ext>
            </a:extLst>
          </p:cNvPr>
          <p:cNvPicPr>
            <a:picLocks/>
          </p:cNvPicPr>
          <p:nvPr/>
        </p:nvPicPr>
        <p:blipFill rotWithShape="1">
          <a:blip r:embed="rId13"/>
          <a:srcRect l="-518" t="2460" r="518" b="30864"/>
          <a:stretch/>
        </p:blipFill>
        <p:spPr>
          <a:xfrm>
            <a:off x="3473499" y="5668028"/>
            <a:ext cx="732943" cy="732944"/>
          </a:xfrm>
          <a:prstGeom prst="ellipse">
            <a:avLst/>
          </a:prstGeom>
          <a:ln w="28575">
            <a:solidFill>
              <a:srgbClr val="873D97"/>
            </a:solidFill>
          </a:ln>
        </p:spPr>
      </p:pic>
      <p:pic>
        <p:nvPicPr>
          <p:cNvPr id="16" name="Picture 15" descr="A person wearing glasses&#10;&#10;Description automatically generated with low confidence">
            <a:extLst>
              <a:ext uri="{FF2B5EF4-FFF2-40B4-BE49-F238E27FC236}">
                <a16:creationId xmlns:a16="http://schemas.microsoft.com/office/drawing/2014/main" id="{B2A59043-E3BF-47C0-9DAC-AB4C80FF606A}"/>
              </a:ext>
            </a:extLst>
          </p:cNvPr>
          <p:cNvPicPr>
            <a:picLocks/>
          </p:cNvPicPr>
          <p:nvPr/>
        </p:nvPicPr>
        <p:blipFill rotWithShape="1">
          <a:blip r:embed="rId14"/>
          <a:srcRect l="8615" t="7178" r="9625" b="28249"/>
          <a:stretch/>
        </p:blipFill>
        <p:spPr>
          <a:xfrm>
            <a:off x="4997649" y="5668028"/>
            <a:ext cx="732943" cy="732944"/>
          </a:xfrm>
          <a:prstGeom prst="ellipse">
            <a:avLst/>
          </a:prstGeom>
          <a:ln w="28575">
            <a:solidFill>
              <a:srgbClr val="873D97"/>
            </a:solidFill>
          </a:ln>
        </p:spPr>
      </p:pic>
      <p:sp>
        <p:nvSpPr>
          <p:cNvPr id="41" name="TextBox 40">
            <a:extLst>
              <a:ext uri="{FF2B5EF4-FFF2-40B4-BE49-F238E27FC236}">
                <a16:creationId xmlns:a16="http://schemas.microsoft.com/office/drawing/2014/main" id="{3B260314-3159-41BC-8D25-998FBF6B8905}"/>
              </a:ext>
            </a:extLst>
          </p:cNvPr>
          <p:cNvSpPr txBox="1"/>
          <p:nvPr/>
        </p:nvSpPr>
        <p:spPr>
          <a:xfrm>
            <a:off x="3964950" y="6472553"/>
            <a:ext cx="2798337" cy="307551"/>
          </a:xfrm>
          <a:prstGeom prst="rect">
            <a:avLst/>
          </a:prstGeom>
        </p:spPr>
        <p:txBody>
          <a:bodyPr wrap="square" lIns="91344" tIns="45672" rIns="91344" bIns="45672" anchor="t">
            <a:spAutoFit/>
          </a:bodyPr>
          <a:lstStyle>
            <a:defPPr>
              <a:defRPr lang="en-US"/>
            </a:defPPr>
            <a:lvl1pPr algn="ctr" defTabSz="913943" eaLnBrk="0" fontAlgn="base" hangingPunct="0">
              <a:spcBef>
                <a:spcPct val="0"/>
              </a:spcBef>
              <a:spcAft>
                <a:spcPct val="0"/>
              </a:spcAft>
              <a:defRPr sz="1400" b="1">
                <a:solidFill>
                  <a:prstClr val="black"/>
                </a:solidFill>
                <a:latin typeface="Calibri Light" panose="020F0302020204030204"/>
                <a:cs typeface="Sakkal Majalla" panose="02000000000000000000" pitchFamily="2" charset="-78"/>
              </a:defRPr>
            </a:lvl1pPr>
          </a:lstStyle>
          <a:p>
            <a:pPr defTabSz="913433">
              <a:buClrTx/>
            </a:pPr>
            <a:r>
              <a:rPr lang="en-US" sz="1399" kern="1200" dirty="0">
                <a:ea typeface="+mn-ea"/>
              </a:rPr>
              <a:t>Joel Rubinson</a:t>
            </a:r>
          </a:p>
        </p:txBody>
      </p:sp>
      <p:sp>
        <p:nvSpPr>
          <p:cNvPr id="32" name="TextBox 31">
            <a:extLst>
              <a:ext uri="{FF2B5EF4-FFF2-40B4-BE49-F238E27FC236}">
                <a16:creationId xmlns:a16="http://schemas.microsoft.com/office/drawing/2014/main" id="{123BB8FB-48E8-4393-BBD4-5D11B39A3589}"/>
              </a:ext>
            </a:extLst>
          </p:cNvPr>
          <p:cNvSpPr txBox="1"/>
          <p:nvPr/>
        </p:nvSpPr>
        <p:spPr>
          <a:xfrm>
            <a:off x="51867" y="5033265"/>
            <a:ext cx="3733060" cy="553933"/>
          </a:xfrm>
          <a:prstGeom prst="rect">
            <a:avLst/>
          </a:prstGeom>
        </p:spPr>
        <p:txBody>
          <a:bodyPr wrap="square" lIns="121856" tIns="60928" rIns="121856" bIns="60928" anchor="t">
            <a:spAutoFit/>
          </a:bodyPr>
          <a:lstStyle>
            <a:defPPr>
              <a:defRPr lang="en-US"/>
            </a:defPPr>
            <a:lvl1pPr algn="ctr" defTabSz="913943" eaLnBrk="0" fontAlgn="base" hangingPunct="0">
              <a:spcBef>
                <a:spcPct val="0"/>
              </a:spcBef>
              <a:spcAft>
                <a:spcPct val="0"/>
              </a:spcAft>
              <a:defRPr sz="1400" b="1">
                <a:solidFill>
                  <a:prstClr val="black"/>
                </a:solidFill>
                <a:latin typeface="Calibri Light" panose="020F0302020204030204"/>
                <a:cs typeface="Sakkal Majalla" panose="02000000000000000000" pitchFamily="2" charset="-78"/>
              </a:defRPr>
            </a:lvl1pPr>
          </a:lstStyle>
          <a:p>
            <a:pPr defTabSz="1218560"/>
            <a:r>
              <a:rPr lang="en-US" dirty="0"/>
              <a:t>Alex Barocas</a:t>
            </a:r>
          </a:p>
          <a:p>
            <a:pPr defTabSz="1218560"/>
            <a:r>
              <a:rPr lang="en-US" b="0" i="1" dirty="0"/>
              <a:t>Partner &amp; Associate Director</a:t>
            </a:r>
          </a:p>
        </p:txBody>
      </p:sp>
      <p:pic>
        <p:nvPicPr>
          <p:cNvPr id="35" name="Picture 2">
            <a:extLst>
              <a:ext uri="{FF2B5EF4-FFF2-40B4-BE49-F238E27FC236}">
                <a16:creationId xmlns:a16="http://schemas.microsoft.com/office/drawing/2014/main" id="{13FC2C88-52F4-463D-B80C-5B3CEFA601CB}"/>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2045" y="4227619"/>
            <a:ext cx="732943" cy="732944"/>
          </a:xfrm>
          <a:prstGeom prst="ellipse">
            <a:avLst/>
          </a:prstGeom>
          <a:grpFill/>
          <a:ln w="38100">
            <a:gradFill flip="none" rotWithShape="1">
              <a:gsLst>
                <a:gs pos="0">
                  <a:schemeClr val="accent1"/>
                </a:gs>
                <a:gs pos="100000">
                  <a:schemeClr val="accent4"/>
                </a:gs>
              </a:gsLst>
              <a:lin ang="2700000" scaled="1"/>
              <a:tileRect/>
            </a:gradFill>
          </a:ln>
        </p:spPr>
      </p:pic>
    </p:spTree>
    <p:extLst>
      <p:ext uri="{BB962C8B-B14F-4D97-AF65-F5344CB8AC3E}">
        <p14:creationId xmlns:p14="http://schemas.microsoft.com/office/powerpoint/2010/main" val="3436337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97"/>
        <p:cNvGrpSpPr/>
        <p:nvPr/>
      </p:nvGrpSpPr>
      <p:grpSpPr>
        <a:xfrm>
          <a:off x="0" y="0"/>
          <a:ext cx="0" cy="0"/>
          <a:chOff x="0" y="0"/>
          <a:chExt cx="0" cy="0"/>
        </a:xfrm>
      </p:grpSpPr>
      <p:grpSp>
        <p:nvGrpSpPr>
          <p:cNvPr id="64" name="Group 63">
            <a:extLst>
              <a:ext uri="{FF2B5EF4-FFF2-40B4-BE49-F238E27FC236}">
                <a16:creationId xmlns:a16="http://schemas.microsoft.com/office/drawing/2014/main" id="{65C6A454-5CFB-7A47-8E0F-BF4FC01FAF3B}"/>
              </a:ext>
            </a:extLst>
          </p:cNvPr>
          <p:cNvGrpSpPr/>
          <p:nvPr/>
        </p:nvGrpSpPr>
        <p:grpSpPr>
          <a:xfrm>
            <a:off x="-296134" y="2583565"/>
            <a:ext cx="12784268" cy="2493175"/>
            <a:chOff x="-47876" y="2360850"/>
            <a:chExt cx="11958554" cy="2043112"/>
          </a:xfrm>
        </p:grpSpPr>
        <p:grpSp>
          <p:nvGrpSpPr>
            <p:cNvPr id="65" name="Group 64">
              <a:extLst>
                <a:ext uri="{FF2B5EF4-FFF2-40B4-BE49-F238E27FC236}">
                  <a16:creationId xmlns:a16="http://schemas.microsoft.com/office/drawing/2014/main" id="{9595C145-212B-4141-A14F-9C6664F46637}"/>
                </a:ext>
              </a:extLst>
            </p:cNvPr>
            <p:cNvGrpSpPr/>
            <p:nvPr userDrawn="1"/>
          </p:nvGrpSpPr>
          <p:grpSpPr>
            <a:xfrm>
              <a:off x="4501018" y="2360850"/>
              <a:ext cx="2860767" cy="2043112"/>
              <a:chOff x="-200276" y="2197893"/>
              <a:chExt cx="2860767" cy="2043112"/>
            </a:xfrm>
          </p:grpSpPr>
          <p:grpSp>
            <p:nvGrpSpPr>
              <p:cNvPr id="172" name="Google Shape;2618;p126">
                <a:extLst>
                  <a:ext uri="{FF2B5EF4-FFF2-40B4-BE49-F238E27FC236}">
                    <a16:creationId xmlns:a16="http://schemas.microsoft.com/office/drawing/2014/main" id="{76AD2682-F32F-234F-BFBB-87B2FFB32372}"/>
                  </a:ext>
                </a:extLst>
              </p:cNvPr>
              <p:cNvGrpSpPr/>
              <p:nvPr userDrawn="1"/>
            </p:nvGrpSpPr>
            <p:grpSpPr>
              <a:xfrm>
                <a:off x="-200276" y="2197893"/>
                <a:ext cx="1725226" cy="2043112"/>
                <a:chOff x="10448639" y="85535"/>
                <a:chExt cx="1725226" cy="2043112"/>
              </a:xfrm>
            </p:grpSpPr>
            <p:sp>
              <p:nvSpPr>
                <p:cNvPr id="180" name="Google Shape;2619;p126">
                  <a:extLst>
                    <a:ext uri="{FF2B5EF4-FFF2-40B4-BE49-F238E27FC236}">
                      <a16:creationId xmlns:a16="http://schemas.microsoft.com/office/drawing/2014/main" id="{66B6026D-7346-C64B-8334-99E95E635E8B}"/>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1" name="Google Shape;2620;p126">
                  <a:extLst>
                    <a:ext uri="{FF2B5EF4-FFF2-40B4-BE49-F238E27FC236}">
                      <a16:creationId xmlns:a16="http://schemas.microsoft.com/office/drawing/2014/main" id="{472D7CDC-BDB2-EC44-BEDA-6CBBC1B332F1}"/>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2" name="Google Shape;2621;p126">
                  <a:extLst>
                    <a:ext uri="{FF2B5EF4-FFF2-40B4-BE49-F238E27FC236}">
                      <a16:creationId xmlns:a16="http://schemas.microsoft.com/office/drawing/2014/main" id="{8EF3AA4A-C162-5345-BCF2-FC20D52E6049}"/>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3" name="Google Shape;2622;p126">
                  <a:extLst>
                    <a:ext uri="{FF2B5EF4-FFF2-40B4-BE49-F238E27FC236}">
                      <a16:creationId xmlns:a16="http://schemas.microsoft.com/office/drawing/2014/main" id="{1DB081BE-2D51-B844-8E9A-7A1A03AF9C45}"/>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4" name="Google Shape;2623;p126">
                  <a:extLst>
                    <a:ext uri="{FF2B5EF4-FFF2-40B4-BE49-F238E27FC236}">
                      <a16:creationId xmlns:a16="http://schemas.microsoft.com/office/drawing/2014/main" id="{17B95938-7B3F-6F4F-9E25-7ADD11028891}"/>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85" name="Google Shape;2624;p126">
                  <a:extLst>
                    <a:ext uri="{FF2B5EF4-FFF2-40B4-BE49-F238E27FC236}">
                      <a16:creationId xmlns:a16="http://schemas.microsoft.com/office/drawing/2014/main" id="{DD1405C4-4FFA-204C-AD97-DA7E52E33404}"/>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173" name="Google Shape;2618;p126">
                <a:extLst>
                  <a:ext uri="{FF2B5EF4-FFF2-40B4-BE49-F238E27FC236}">
                    <a16:creationId xmlns:a16="http://schemas.microsoft.com/office/drawing/2014/main" id="{16AB576A-D67D-5245-BE4B-86B9DFC98FB7}"/>
                  </a:ext>
                </a:extLst>
              </p:cNvPr>
              <p:cNvGrpSpPr/>
              <p:nvPr userDrawn="1"/>
            </p:nvGrpSpPr>
            <p:grpSpPr>
              <a:xfrm>
                <a:off x="935265" y="2197893"/>
                <a:ext cx="1725226" cy="2043112"/>
                <a:chOff x="10448639" y="85535"/>
                <a:chExt cx="1725226" cy="2043112"/>
              </a:xfrm>
            </p:grpSpPr>
            <p:sp>
              <p:nvSpPr>
                <p:cNvPr id="174" name="Google Shape;2619;p126">
                  <a:extLst>
                    <a:ext uri="{FF2B5EF4-FFF2-40B4-BE49-F238E27FC236}">
                      <a16:creationId xmlns:a16="http://schemas.microsoft.com/office/drawing/2014/main" id="{942A3AB3-F002-C54D-983E-2A7B3B3249F7}"/>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5" name="Google Shape;2620;p126">
                  <a:extLst>
                    <a:ext uri="{FF2B5EF4-FFF2-40B4-BE49-F238E27FC236}">
                      <a16:creationId xmlns:a16="http://schemas.microsoft.com/office/drawing/2014/main" id="{2737A84C-6827-364B-839E-F71EE7047E6B}"/>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6" name="Google Shape;2621;p126">
                  <a:extLst>
                    <a:ext uri="{FF2B5EF4-FFF2-40B4-BE49-F238E27FC236}">
                      <a16:creationId xmlns:a16="http://schemas.microsoft.com/office/drawing/2014/main" id="{634713C2-BC65-0E41-8387-A44C1CB7B2AA}"/>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7" name="Google Shape;2622;p126">
                  <a:extLst>
                    <a:ext uri="{FF2B5EF4-FFF2-40B4-BE49-F238E27FC236}">
                      <a16:creationId xmlns:a16="http://schemas.microsoft.com/office/drawing/2014/main" id="{D57A57B9-4443-874C-A6C4-776883348FC5}"/>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8" name="Google Shape;2623;p126">
                  <a:extLst>
                    <a:ext uri="{FF2B5EF4-FFF2-40B4-BE49-F238E27FC236}">
                      <a16:creationId xmlns:a16="http://schemas.microsoft.com/office/drawing/2014/main" id="{0E03B95F-F1E4-DC47-98AC-704784CA5BBD}"/>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9" name="Google Shape;2624;p126">
                  <a:extLst>
                    <a:ext uri="{FF2B5EF4-FFF2-40B4-BE49-F238E27FC236}">
                      <a16:creationId xmlns:a16="http://schemas.microsoft.com/office/drawing/2014/main" id="{12CDDA2F-0000-0442-9C26-EA311ED74C7B}"/>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grpSp>
          <p:nvGrpSpPr>
            <p:cNvPr id="66" name="Group 65">
              <a:extLst>
                <a:ext uri="{FF2B5EF4-FFF2-40B4-BE49-F238E27FC236}">
                  <a16:creationId xmlns:a16="http://schemas.microsoft.com/office/drawing/2014/main" id="{965B4E85-E287-BE40-A0C2-C309705F2722}"/>
                </a:ext>
              </a:extLst>
            </p:cNvPr>
            <p:cNvGrpSpPr/>
            <p:nvPr userDrawn="1"/>
          </p:nvGrpSpPr>
          <p:grpSpPr>
            <a:xfrm>
              <a:off x="-47876" y="2360850"/>
              <a:ext cx="2860767" cy="2043112"/>
              <a:chOff x="-200276" y="2197893"/>
              <a:chExt cx="2860767" cy="2043112"/>
            </a:xfrm>
          </p:grpSpPr>
          <p:grpSp>
            <p:nvGrpSpPr>
              <p:cNvPr id="134" name="Google Shape;2618;p126">
                <a:extLst>
                  <a:ext uri="{FF2B5EF4-FFF2-40B4-BE49-F238E27FC236}">
                    <a16:creationId xmlns:a16="http://schemas.microsoft.com/office/drawing/2014/main" id="{6ECB25A4-70DA-9748-8FF9-1DD44ED2692E}"/>
                  </a:ext>
                </a:extLst>
              </p:cNvPr>
              <p:cNvGrpSpPr/>
              <p:nvPr userDrawn="1"/>
            </p:nvGrpSpPr>
            <p:grpSpPr>
              <a:xfrm>
                <a:off x="-200276" y="2197893"/>
                <a:ext cx="1725226" cy="2043112"/>
                <a:chOff x="10448639" y="85535"/>
                <a:chExt cx="1725226" cy="2043112"/>
              </a:xfrm>
            </p:grpSpPr>
            <p:sp>
              <p:nvSpPr>
                <p:cNvPr id="162" name="Google Shape;2619;p126">
                  <a:extLst>
                    <a:ext uri="{FF2B5EF4-FFF2-40B4-BE49-F238E27FC236}">
                      <a16:creationId xmlns:a16="http://schemas.microsoft.com/office/drawing/2014/main" id="{877BFB4A-B65B-F046-AA26-F6B7C30486D1}"/>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7" name="Google Shape;2620;p126">
                  <a:extLst>
                    <a:ext uri="{FF2B5EF4-FFF2-40B4-BE49-F238E27FC236}">
                      <a16:creationId xmlns:a16="http://schemas.microsoft.com/office/drawing/2014/main" id="{DEBB03FF-C97B-A142-8D30-359C8D361288}"/>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8" name="Google Shape;2621;p126">
                  <a:extLst>
                    <a:ext uri="{FF2B5EF4-FFF2-40B4-BE49-F238E27FC236}">
                      <a16:creationId xmlns:a16="http://schemas.microsoft.com/office/drawing/2014/main" id="{73E87584-E44C-8140-AC66-ACEC38938F97}"/>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9" name="Google Shape;2622;p126">
                  <a:extLst>
                    <a:ext uri="{FF2B5EF4-FFF2-40B4-BE49-F238E27FC236}">
                      <a16:creationId xmlns:a16="http://schemas.microsoft.com/office/drawing/2014/main" id="{0631807A-E3ED-4249-9CFD-4D7911A3377B}"/>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0" name="Google Shape;2623;p126">
                  <a:extLst>
                    <a:ext uri="{FF2B5EF4-FFF2-40B4-BE49-F238E27FC236}">
                      <a16:creationId xmlns:a16="http://schemas.microsoft.com/office/drawing/2014/main" id="{CF200AB2-95D0-6E4F-8440-A819C8BF6367}"/>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71" name="Google Shape;2624;p126">
                  <a:extLst>
                    <a:ext uri="{FF2B5EF4-FFF2-40B4-BE49-F238E27FC236}">
                      <a16:creationId xmlns:a16="http://schemas.microsoft.com/office/drawing/2014/main" id="{F59B26C4-BFEF-8F41-A586-0C504FCD2A9D}"/>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135" name="Google Shape;2618;p126">
                <a:extLst>
                  <a:ext uri="{FF2B5EF4-FFF2-40B4-BE49-F238E27FC236}">
                    <a16:creationId xmlns:a16="http://schemas.microsoft.com/office/drawing/2014/main" id="{D45F2443-3A42-2944-9FE3-25372785F8C3}"/>
                  </a:ext>
                </a:extLst>
              </p:cNvPr>
              <p:cNvGrpSpPr/>
              <p:nvPr userDrawn="1"/>
            </p:nvGrpSpPr>
            <p:grpSpPr>
              <a:xfrm>
                <a:off x="935265" y="2197893"/>
                <a:ext cx="1725226" cy="2043112"/>
                <a:chOff x="10448639" y="85535"/>
                <a:chExt cx="1725226" cy="2043112"/>
              </a:xfrm>
            </p:grpSpPr>
            <p:sp>
              <p:nvSpPr>
                <p:cNvPr id="136" name="Google Shape;2619;p126">
                  <a:extLst>
                    <a:ext uri="{FF2B5EF4-FFF2-40B4-BE49-F238E27FC236}">
                      <a16:creationId xmlns:a16="http://schemas.microsoft.com/office/drawing/2014/main" id="{A31F74B2-D2F7-014B-8FC1-F1A8BA12FCFF}"/>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7" name="Google Shape;2620;p126">
                  <a:extLst>
                    <a:ext uri="{FF2B5EF4-FFF2-40B4-BE49-F238E27FC236}">
                      <a16:creationId xmlns:a16="http://schemas.microsoft.com/office/drawing/2014/main" id="{1AB18BAF-152A-1341-8263-4AD5A19C0A23}"/>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8" name="Google Shape;2621;p126">
                  <a:extLst>
                    <a:ext uri="{FF2B5EF4-FFF2-40B4-BE49-F238E27FC236}">
                      <a16:creationId xmlns:a16="http://schemas.microsoft.com/office/drawing/2014/main" id="{EBB74FE6-475F-0C40-B985-A27439275C26}"/>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59" name="Google Shape;2622;p126">
                  <a:extLst>
                    <a:ext uri="{FF2B5EF4-FFF2-40B4-BE49-F238E27FC236}">
                      <a16:creationId xmlns:a16="http://schemas.microsoft.com/office/drawing/2014/main" id="{D9C24965-49BF-2F4F-8F6B-D13B7BA64D02}"/>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0" name="Google Shape;2623;p126">
                  <a:extLst>
                    <a:ext uri="{FF2B5EF4-FFF2-40B4-BE49-F238E27FC236}">
                      <a16:creationId xmlns:a16="http://schemas.microsoft.com/office/drawing/2014/main" id="{5EB4340F-B60C-8C48-8D1E-E7CB7A0A378A}"/>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61" name="Google Shape;2624;p126">
                  <a:extLst>
                    <a:ext uri="{FF2B5EF4-FFF2-40B4-BE49-F238E27FC236}">
                      <a16:creationId xmlns:a16="http://schemas.microsoft.com/office/drawing/2014/main" id="{298F647B-A547-C14E-8564-5C931FB3B48C}"/>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grpSp>
          <p:nvGrpSpPr>
            <p:cNvPr id="67" name="Group 66">
              <a:extLst>
                <a:ext uri="{FF2B5EF4-FFF2-40B4-BE49-F238E27FC236}">
                  <a16:creationId xmlns:a16="http://schemas.microsoft.com/office/drawing/2014/main" id="{56CE9DE4-B170-FC45-8BAC-D0DC902659D8}"/>
                </a:ext>
              </a:extLst>
            </p:cNvPr>
            <p:cNvGrpSpPr/>
            <p:nvPr userDrawn="1"/>
          </p:nvGrpSpPr>
          <p:grpSpPr>
            <a:xfrm>
              <a:off x="2226571" y="2360850"/>
              <a:ext cx="2860767" cy="2043112"/>
              <a:chOff x="-200276" y="2197893"/>
              <a:chExt cx="2860767" cy="2043112"/>
            </a:xfrm>
          </p:grpSpPr>
          <p:grpSp>
            <p:nvGrpSpPr>
              <p:cNvPr id="98" name="Google Shape;2618;p126">
                <a:extLst>
                  <a:ext uri="{FF2B5EF4-FFF2-40B4-BE49-F238E27FC236}">
                    <a16:creationId xmlns:a16="http://schemas.microsoft.com/office/drawing/2014/main" id="{D3229B36-71B7-764A-A4A4-4F0E51F35ADB}"/>
                  </a:ext>
                </a:extLst>
              </p:cNvPr>
              <p:cNvGrpSpPr/>
              <p:nvPr userDrawn="1"/>
            </p:nvGrpSpPr>
            <p:grpSpPr>
              <a:xfrm>
                <a:off x="-200276" y="2197893"/>
                <a:ext cx="1725226" cy="2043112"/>
                <a:chOff x="10448639" y="85535"/>
                <a:chExt cx="1725226" cy="2043112"/>
              </a:xfrm>
            </p:grpSpPr>
            <p:sp>
              <p:nvSpPr>
                <p:cNvPr id="110" name="Google Shape;2619;p126">
                  <a:extLst>
                    <a:ext uri="{FF2B5EF4-FFF2-40B4-BE49-F238E27FC236}">
                      <a16:creationId xmlns:a16="http://schemas.microsoft.com/office/drawing/2014/main" id="{90276B4B-EA94-EE45-A552-20703EDCB3D4}"/>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1" name="Google Shape;2620;p126">
                  <a:extLst>
                    <a:ext uri="{FF2B5EF4-FFF2-40B4-BE49-F238E27FC236}">
                      <a16:creationId xmlns:a16="http://schemas.microsoft.com/office/drawing/2014/main" id="{7CA595DA-8C39-914E-B975-781E4C410C17}"/>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2" name="Google Shape;2621;p126">
                  <a:extLst>
                    <a:ext uri="{FF2B5EF4-FFF2-40B4-BE49-F238E27FC236}">
                      <a16:creationId xmlns:a16="http://schemas.microsoft.com/office/drawing/2014/main" id="{27D97F5C-645D-0146-9917-6D654DB26423}"/>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13" name="Google Shape;2622;p126">
                  <a:extLst>
                    <a:ext uri="{FF2B5EF4-FFF2-40B4-BE49-F238E27FC236}">
                      <a16:creationId xmlns:a16="http://schemas.microsoft.com/office/drawing/2014/main" id="{7DF05BF3-7161-764F-9B7E-D7593AC23AC5}"/>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2" name="Google Shape;2623;p126">
                  <a:extLst>
                    <a:ext uri="{FF2B5EF4-FFF2-40B4-BE49-F238E27FC236}">
                      <a16:creationId xmlns:a16="http://schemas.microsoft.com/office/drawing/2014/main" id="{2FFE4201-520C-8C44-93ED-525638982B00}"/>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33" name="Google Shape;2624;p126">
                  <a:extLst>
                    <a:ext uri="{FF2B5EF4-FFF2-40B4-BE49-F238E27FC236}">
                      <a16:creationId xmlns:a16="http://schemas.microsoft.com/office/drawing/2014/main" id="{5CAB501C-A810-D440-8805-96E49B03C763}"/>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99" name="Google Shape;2618;p126">
                <a:extLst>
                  <a:ext uri="{FF2B5EF4-FFF2-40B4-BE49-F238E27FC236}">
                    <a16:creationId xmlns:a16="http://schemas.microsoft.com/office/drawing/2014/main" id="{97792A46-3604-8142-961F-C605A15C3F8E}"/>
                  </a:ext>
                </a:extLst>
              </p:cNvPr>
              <p:cNvGrpSpPr/>
              <p:nvPr userDrawn="1"/>
            </p:nvGrpSpPr>
            <p:grpSpPr>
              <a:xfrm>
                <a:off x="935265" y="2197893"/>
                <a:ext cx="1725226" cy="2043112"/>
                <a:chOff x="10448639" y="85535"/>
                <a:chExt cx="1725226" cy="2043112"/>
              </a:xfrm>
            </p:grpSpPr>
            <p:sp>
              <p:nvSpPr>
                <p:cNvPr id="104" name="Google Shape;2619;p126">
                  <a:extLst>
                    <a:ext uri="{FF2B5EF4-FFF2-40B4-BE49-F238E27FC236}">
                      <a16:creationId xmlns:a16="http://schemas.microsoft.com/office/drawing/2014/main" id="{ADF9A7C5-751F-A24F-9C5E-D91140B3D9B9}"/>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5" name="Google Shape;2620;p126">
                  <a:extLst>
                    <a:ext uri="{FF2B5EF4-FFF2-40B4-BE49-F238E27FC236}">
                      <a16:creationId xmlns:a16="http://schemas.microsoft.com/office/drawing/2014/main" id="{3222CFBF-AD57-A84C-A8A5-2194183E04C4}"/>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6" name="Google Shape;2621;p126">
                  <a:extLst>
                    <a:ext uri="{FF2B5EF4-FFF2-40B4-BE49-F238E27FC236}">
                      <a16:creationId xmlns:a16="http://schemas.microsoft.com/office/drawing/2014/main" id="{EF8CC76E-2E7F-EC43-8CB6-97ACE6CF0F7B}"/>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7" name="Google Shape;2622;p126">
                  <a:extLst>
                    <a:ext uri="{FF2B5EF4-FFF2-40B4-BE49-F238E27FC236}">
                      <a16:creationId xmlns:a16="http://schemas.microsoft.com/office/drawing/2014/main" id="{830A11D6-50F3-0B4C-903D-404EAFBB192E}"/>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8" name="Google Shape;2623;p126">
                  <a:extLst>
                    <a:ext uri="{FF2B5EF4-FFF2-40B4-BE49-F238E27FC236}">
                      <a16:creationId xmlns:a16="http://schemas.microsoft.com/office/drawing/2014/main" id="{4BA5658C-80B2-1A40-A32B-A3A0A5AA3AB2}"/>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109" name="Google Shape;2624;p126">
                  <a:extLst>
                    <a:ext uri="{FF2B5EF4-FFF2-40B4-BE49-F238E27FC236}">
                      <a16:creationId xmlns:a16="http://schemas.microsoft.com/office/drawing/2014/main" id="{278B5D7D-55F7-734A-8F38-78843D10555A}"/>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grpSp>
          <p:nvGrpSpPr>
            <p:cNvPr id="68" name="Group 67">
              <a:extLst>
                <a:ext uri="{FF2B5EF4-FFF2-40B4-BE49-F238E27FC236}">
                  <a16:creationId xmlns:a16="http://schemas.microsoft.com/office/drawing/2014/main" id="{07559894-B027-2141-A4A3-FC6E0143500B}"/>
                </a:ext>
              </a:extLst>
            </p:cNvPr>
            <p:cNvGrpSpPr/>
            <p:nvPr userDrawn="1"/>
          </p:nvGrpSpPr>
          <p:grpSpPr>
            <a:xfrm>
              <a:off x="6775465" y="2360850"/>
              <a:ext cx="2860767" cy="2043112"/>
              <a:chOff x="-200276" y="2197893"/>
              <a:chExt cx="2860767" cy="2043112"/>
            </a:xfrm>
          </p:grpSpPr>
          <p:grpSp>
            <p:nvGrpSpPr>
              <p:cNvPr id="84" name="Google Shape;2618;p126">
                <a:extLst>
                  <a:ext uri="{FF2B5EF4-FFF2-40B4-BE49-F238E27FC236}">
                    <a16:creationId xmlns:a16="http://schemas.microsoft.com/office/drawing/2014/main" id="{2FDB211C-3069-4849-A439-3B33A61F0487}"/>
                  </a:ext>
                </a:extLst>
              </p:cNvPr>
              <p:cNvGrpSpPr/>
              <p:nvPr userDrawn="1"/>
            </p:nvGrpSpPr>
            <p:grpSpPr>
              <a:xfrm>
                <a:off x="-200276" y="2197893"/>
                <a:ext cx="1725226" cy="2043112"/>
                <a:chOff x="10448639" y="85535"/>
                <a:chExt cx="1725226" cy="2043112"/>
              </a:xfrm>
            </p:grpSpPr>
            <p:sp>
              <p:nvSpPr>
                <p:cNvPr id="92" name="Google Shape;2619;p126">
                  <a:extLst>
                    <a:ext uri="{FF2B5EF4-FFF2-40B4-BE49-F238E27FC236}">
                      <a16:creationId xmlns:a16="http://schemas.microsoft.com/office/drawing/2014/main" id="{B395C575-F788-6E47-A886-C7201624E873}"/>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3" name="Google Shape;2620;p126">
                  <a:extLst>
                    <a:ext uri="{FF2B5EF4-FFF2-40B4-BE49-F238E27FC236}">
                      <a16:creationId xmlns:a16="http://schemas.microsoft.com/office/drawing/2014/main" id="{7E1AF967-DA65-4B44-A37D-40385EE5A54B}"/>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4" name="Google Shape;2621;p126">
                  <a:extLst>
                    <a:ext uri="{FF2B5EF4-FFF2-40B4-BE49-F238E27FC236}">
                      <a16:creationId xmlns:a16="http://schemas.microsoft.com/office/drawing/2014/main" id="{6566D715-65C2-A040-864D-902A7FA0ED43}"/>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5" name="Google Shape;2622;p126">
                  <a:extLst>
                    <a:ext uri="{FF2B5EF4-FFF2-40B4-BE49-F238E27FC236}">
                      <a16:creationId xmlns:a16="http://schemas.microsoft.com/office/drawing/2014/main" id="{B4754847-5FBB-9D4F-800B-BEB026B435C0}"/>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6" name="Google Shape;2623;p126">
                  <a:extLst>
                    <a:ext uri="{FF2B5EF4-FFF2-40B4-BE49-F238E27FC236}">
                      <a16:creationId xmlns:a16="http://schemas.microsoft.com/office/drawing/2014/main" id="{4D986F17-19F6-3C4E-A686-24F4F6ADA6CF}"/>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7" name="Google Shape;2624;p126">
                  <a:extLst>
                    <a:ext uri="{FF2B5EF4-FFF2-40B4-BE49-F238E27FC236}">
                      <a16:creationId xmlns:a16="http://schemas.microsoft.com/office/drawing/2014/main" id="{7AF6AC42-3760-FB4C-B064-7BB958351682}"/>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85" name="Google Shape;2618;p126">
                <a:extLst>
                  <a:ext uri="{FF2B5EF4-FFF2-40B4-BE49-F238E27FC236}">
                    <a16:creationId xmlns:a16="http://schemas.microsoft.com/office/drawing/2014/main" id="{43E28AE7-53F8-5349-87D6-AE9A0313F438}"/>
                  </a:ext>
                </a:extLst>
              </p:cNvPr>
              <p:cNvGrpSpPr/>
              <p:nvPr userDrawn="1"/>
            </p:nvGrpSpPr>
            <p:grpSpPr>
              <a:xfrm>
                <a:off x="935265" y="2197893"/>
                <a:ext cx="1725226" cy="2043112"/>
                <a:chOff x="10448639" y="85535"/>
                <a:chExt cx="1725226" cy="2043112"/>
              </a:xfrm>
            </p:grpSpPr>
            <p:sp>
              <p:nvSpPr>
                <p:cNvPr id="86" name="Google Shape;2619;p126">
                  <a:extLst>
                    <a:ext uri="{FF2B5EF4-FFF2-40B4-BE49-F238E27FC236}">
                      <a16:creationId xmlns:a16="http://schemas.microsoft.com/office/drawing/2014/main" id="{CF4FFFA2-B634-2D4D-978F-30643411FE53}"/>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7" name="Google Shape;2620;p126">
                  <a:extLst>
                    <a:ext uri="{FF2B5EF4-FFF2-40B4-BE49-F238E27FC236}">
                      <a16:creationId xmlns:a16="http://schemas.microsoft.com/office/drawing/2014/main" id="{338FAF75-E364-5246-AA2F-B9F8BCE70A2F}"/>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8" name="Google Shape;2621;p126">
                  <a:extLst>
                    <a:ext uri="{FF2B5EF4-FFF2-40B4-BE49-F238E27FC236}">
                      <a16:creationId xmlns:a16="http://schemas.microsoft.com/office/drawing/2014/main" id="{27702E85-3089-B747-A62B-37CA77C2D413}"/>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9" name="Google Shape;2622;p126">
                  <a:extLst>
                    <a:ext uri="{FF2B5EF4-FFF2-40B4-BE49-F238E27FC236}">
                      <a16:creationId xmlns:a16="http://schemas.microsoft.com/office/drawing/2014/main" id="{A65B76A4-81CB-2945-8E88-66668E86CED1}"/>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0" name="Google Shape;2623;p126">
                  <a:extLst>
                    <a:ext uri="{FF2B5EF4-FFF2-40B4-BE49-F238E27FC236}">
                      <a16:creationId xmlns:a16="http://schemas.microsoft.com/office/drawing/2014/main" id="{649C5124-561B-DC4E-B830-EE45202F3AAD}"/>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91" name="Google Shape;2624;p126">
                  <a:extLst>
                    <a:ext uri="{FF2B5EF4-FFF2-40B4-BE49-F238E27FC236}">
                      <a16:creationId xmlns:a16="http://schemas.microsoft.com/office/drawing/2014/main" id="{A49D87A0-3F16-FB45-8854-0948105EDE44}"/>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grpSp>
          <p:nvGrpSpPr>
            <p:cNvPr id="69" name="Group 68">
              <a:extLst>
                <a:ext uri="{FF2B5EF4-FFF2-40B4-BE49-F238E27FC236}">
                  <a16:creationId xmlns:a16="http://schemas.microsoft.com/office/drawing/2014/main" id="{3E89FBD3-398B-0A45-9159-4753102DE4FD}"/>
                </a:ext>
              </a:extLst>
            </p:cNvPr>
            <p:cNvGrpSpPr/>
            <p:nvPr userDrawn="1"/>
          </p:nvGrpSpPr>
          <p:grpSpPr>
            <a:xfrm>
              <a:off x="9049911" y="2360850"/>
              <a:ext cx="2860767" cy="2043112"/>
              <a:chOff x="-200276" y="2197893"/>
              <a:chExt cx="2860767" cy="2043112"/>
            </a:xfrm>
          </p:grpSpPr>
          <p:grpSp>
            <p:nvGrpSpPr>
              <p:cNvPr id="70" name="Google Shape;2618;p126">
                <a:extLst>
                  <a:ext uri="{FF2B5EF4-FFF2-40B4-BE49-F238E27FC236}">
                    <a16:creationId xmlns:a16="http://schemas.microsoft.com/office/drawing/2014/main" id="{9F4AE10D-DD27-7A4A-8057-87EA2C94A8E3}"/>
                  </a:ext>
                </a:extLst>
              </p:cNvPr>
              <p:cNvGrpSpPr/>
              <p:nvPr userDrawn="1"/>
            </p:nvGrpSpPr>
            <p:grpSpPr>
              <a:xfrm>
                <a:off x="-200276" y="2197893"/>
                <a:ext cx="1725226" cy="2043112"/>
                <a:chOff x="10448639" y="85535"/>
                <a:chExt cx="1725226" cy="2043112"/>
              </a:xfrm>
            </p:grpSpPr>
            <p:sp>
              <p:nvSpPr>
                <p:cNvPr id="78" name="Google Shape;2619;p126">
                  <a:extLst>
                    <a:ext uri="{FF2B5EF4-FFF2-40B4-BE49-F238E27FC236}">
                      <a16:creationId xmlns:a16="http://schemas.microsoft.com/office/drawing/2014/main" id="{DE790367-9A84-D74B-95C3-D1878CF3C638}"/>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9" name="Google Shape;2620;p126">
                  <a:extLst>
                    <a:ext uri="{FF2B5EF4-FFF2-40B4-BE49-F238E27FC236}">
                      <a16:creationId xmlns:a16="http://schemas.microsoft.com/office/drawing/2014/main" id="{3D9D0240-23AF-5340-B83B-30C6106696AD}"/>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0" name="Google Shape;2621;p126">
                  <a:extLst>
                    <a:ext uri="{FF2B5EF4-FFF2-40B4-BE49-F238E27FC236}">
                      <a16:creationId xmlns:a16="http://schemas.microsoft.com/office/drawing/2014/main" id="{6731AB74-3123-B542-8105-4181007E39F4}"/>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1" name="Google Shape;2622;p126">
                  <a:extLst>
                    <a:ext uri="{FF2B5EF4-FFF2-40B4-BE49-F238E27FC236}">
                      <a16:creationId xmlns:a16="http://schemas.microsoft.com/office/drawing/2014/main" id="{6003B9F4-84BD-EE4D-8B09-EC1507C12B5F}"/>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2" name="Google Shape;2623;p126">
                  <a:extLst>
                    <a:ext uri="{FF2B5EF4-FFF2-40B4-BE49-F238E27FC236}">
                      <a16:creationId xmlns:a16="http://schemas.microsoft.com/office/drawing/2014/main" id="{46FD089D-8F98-E742-9C4F-04451D3825C8}"/>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83" name="Google Shape;2624;p126">
                  <a:extLst>
                    <a:ext uri="{FF2B5EF4-FFF2-40B4-BE49-F238E27FC236}">
                      <a16:creationId xmlns:a16="http://schemas.microsoft.com/office/drawing/2014/main" id="{A85366AF-8E7D-CC42-A6FD-E5839567EE30}"/>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nvGrpSpPr>
              <p:cNvPr id="71" name="Google Shape;2618;p126">
                <a:extLst>
                  <a:ext uri="{FF2B5EF4-FFF2-40B4-BE49-F238E27FC236}">
                    <a16:creationId xmlns:a16="http://schemas.microsoft.com/office/drawing/2014/main" id="{03BE3DE4-40D6-9349-BA74-5D5B7E080FD8}"/>
                  </a:ext>
                </a:extLst>
              </p:cNvPr>
              <p:cNvGrpSpPr/>
              <p:nvPr userDrawn="1"/>
            </p:nvGrpSpPr>
            <p:grpSpPr>
              <a:xfrm>
                <a:off x="935265" y="2197893"/>
                <a:ext cx="1725226" cy="2043112"/>
                <a:chOff x="10448639" y="85535"/>
                <a:chExt cx="1725226" cy="2043112"/>
              </a:xfrm>
            </p:grpSpPr>
            <p:sp>
              <p:nvSpPr>
                <p:cNvPr id="72" name="Google Shape;2619;p126">
                  <a:extLst>
                    <a:ext uri="{FF2B5EF4-FFF2-40B4-BE49-F238E27FC236}">
                      <a16:creationId xmlns:a16="http://schemas.microsoft.com/office/drawing/2014/main" id="{F9C057B2-6BB1-FA4C-A6F5-2F4B9083A377}"/>
                    </a:ext>
                  </a:extLst>
                </p:cNvPr>
                <p:cNvSpPr/>
                <p:nvPr/>
              </p:nvSpPr>
              <p:spPr>
                <a:xfrm>
                  <a:off x="10448639" y="1228725"/>
                  <a:ext cx="619125" cy="628650"/>
                </a:xfrm>
                <a:custGeom>
                  <a:avLst/>
                  <a:gdLst/>
                  <a:ahLst/>
                  <a:cxnLst/>
                  <a:rect l="l" t="t" r="r" b="b"/>
                  <a:pathLst>
                    <a:path w="619125" h="628650" extrusionOk="0">
                      <a:moveTo>
                        <a:pt x="0" y="632555"/>
                      </a:moveTo>
                      <a:lnTo>
                        <a:pt x="62465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3" name="Google Shape;2620;p126">
                  <a:extLst>
                    <a:ext uri="{FF2B5EF4-FFF2-40B4-BE49-F238E27FC236}">
                      <a16:creationId xmlns:a16="http://schemas.microsoft.com/office/drawing/2014/main" id="{EFD556C2-1000-764E-A6B2-394CB9BEC0BF}"/>
                    </a:ext>
                  </a:extLst>
                </p:cNvPr>
                <p:cNvSpPr/>
                <p:nvPr/>
              </p:nvSpPr>
              <p:spPr>
                <a:xfrm>
                  <a:off x="11180445" y="418243"/>
                  <a:ext cx="704850" cy="704850"/>
                </a:xfrm>
                <a:custGeom>
                  <a:avLst/>
                  <a:gdLst/>
                  <a:ahLst/>
                  <a:cxnLst/>
                  <a:rect l="l" t="t" r="r" b="b"/>
                  <a:pathLst>
                    <a:path w="704850" h="704850" extrusionOk="0">
                      <a:moveTo>
                        <a:pt x="0" y="711232"/>
                      </a:moveTo>
                      <a:lnTo>
                        <a:pt x="71123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4" name="Google Shape;2621;p126">
                  <a:extLst>
                    <a:ext uri="{FF2B5EF4-FFF2-40B4-BE49-F238E27FC236}">
                      <a16:creationId xmlns:a16="http://schemas.microsoft.com/office/drawing/2014/main" id="{8C932ACC-2B41-0B45-A5FB-2B8DADE68712}"/>
                    </a:ext>
                  </a:extLst>
                </p:cNvPr>
                <p:cNvSpPr/>
                <p:nvPr/>
              </p:nvSpPr>
              <p:spPr>
                <a:xfrm>
                  <a:off x="10763536" y="503206"/>
                  <a:ext cx="666750" cy="666750"/>
                </a:xfrm>
                <a:custGeom>
                  <a:avLst/>
                  <a:gdLst/>
                  <a:ahLst/>
                  <a:cxnLst/>
                  <a:rect l="l" t="t" r="r" b="b"/>
                  <a:pathLst>
                    <a:path w="666750" h="666750" extrusionOk="0">
                      <a:moveTo>
                        <a:pt x="0" y="672941"/>
                      </a:moveTo>
                      <a:lnTo>
                        <a:pt x="672942"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5" name="Google Shape;2622;p126">
                  <a:extLst>
                    <a:ext uri="{FF2B5EF4-FFF2-40B4-BE49-F238E27FC236}">
                      <a16:creationId xmlns:a16="http://schemas.microsoft.com/office/drawing/2014/main" id="{C7CC500B-3188-E748-BE13-407646600AC9}"/>
                    </a:ext>
                  </a:extLst>
                </p:cNvPr>
                <p:cNvSpPr/>
                <p:nvPr/>
              </p:nvSpPr>
              <p:spPr>
                <a:xfrm>
                  <a:off x="10563511" y="539653"/>
                  <a:ext cx="1588994" cy="1588994"/>
                </a:xfrm>
                <a:custGeom>
                  <a:avLst/>
                  <a:gdLst/>
                  <a:ahLst/>
                  <a:cxnLst/>
                  <a:rect l="l" t="t" r="r" b="b"/>
                  <a:pathLst>
                    <a:path w="1588994" h="1588994" extrusionOk="0">
                      <a:moveTo>
                        <a:pt x="0" y="1588994"/>
                      </a:moveTo>
                      <a:lnTo>
                        <a:pt x="1588994"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6" name="Google Shape;2623;p126">
                  <a:extLst>
                    <a:ext uri="{FF2B5EF4-FFF2-40B4-BE49-F238E27FC236}">
                      <a16:creationId xmlns:a16="http://schemas.microsoft.com/office/drawing/2014/main" id="{14FC3C57-5150-3140-ABF2-D4BAFD575F07}"/>
                    </a:ext>
                  </a:extLst>
                </p:cNvPr>
                <p:cNvSpPr/>
                <p:nvPr/>
              </p:nvSpPr>
              <p:spPr>
                <a:xfrm>
                  <a:off x="11549348" y="85535"/>
                  <a:ext cx="304800" cy="295275"/>
                </a:xfrm>
                <a:custGeom>
                  <a:avLst/>
                  <a:gdLst/>
                  <a:ahLst/>
                  <a:cxnLst/>
                  <a:rect l="l" t="t" r="r" b="b"/>
                  <a:pathLst>
                    <a:path w="304800" h="295275" extrusionOk="0">
                      <a:moveTo>
                        <a:pt x="0" y="304800"/>
                      </a:moveTo>
                      <a:lnTo>
                        <a:pt x="304800"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sp>
              <p:nvSpPr>
                <p:cNvPr id="77" name="Google Shape;2624;p126">
                  <a:extLst>
                    <a:ext uri="{FF2B5EF4-FFF2-40B4-BE49-F238E27FC236}">
                      <a16:creationId xmlns:a16="http://schemas.microsoft.com/office/drawing/2014/main" id="{759A38E8-F39F-2942-A7A2-519373DAD722}"/>
                    </a:ext>
                  </a:extLst>
                </p:cNvPr>
                <p:cNvSpPr/>
                <p:nvPr/>
              </p:nvSpPr>
              <p:spPr>
                <a:xfrm>
                  <a:off x="12020836" y="137294"/>
                  <a:ext cx="153029" cy="153030"/>
                </a:xfrm>
                <a:custGeom>
                  <a:avLst/>
                  <a:gdLst/>
                  <a:ahLst/>
                  <a:cxnLst/>
                  <a:rect l="l" t="t" r="r" b="b"/>
                  <a:pathLst>
                    <a:path w="153029" h="153030" extrusionOk="0">
                      <a:moveTo>
                        <a:pt x="0" y="153030"/>
                      </a:moveTo>
                      <a:lnTo>
                        <a:pt x="153029" y="0"/>
                      </a:lnTo>
                    </a:path>
                  </a:pathLst>
                </a:custGeom>
                <a:noFill/>
                <a:ln w="47625" cap="rnd" cmpd="sng">
                  <a:solidFill>
                    <a:schemeClr val="lt1">
                      <a:alpha val="29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67"/>
                    <a:buFont typeface="Exo 2"/>
                    <a:buNone/>
                  </a:pPr>
                  <a:endParaRPr sz="1867" b="0" i="0" u="none" strike="noStrike" cap="none" dirty="0">
                    <a:solidFill>
                      <a:srgbClr val="000000"/>
                    </a:solidFill>
                    <a:latin typeface="Exo 2"/>
                    <a:ea typeface="Exo 2"/>
                    <a:cs typeface="Exo 2"/>
                    <a:sym typeface="Exo 2"/>
                  </a:endParaRPr>
                </a:p>
              </p:txBody>
            </p:sp>
          </p:grpSp>
        </p:grpSp>
      </p:grpSp>
      <p:sp>
        <p:nvSpPr>
          <p:cNvPr id="4398" name="Google Shape;4398;p177"/>
          <p:cNvSpPr txBox="1">
            <a:spLocks noGrp="1"/>
          </p:cNvSpPr>
          <p:nvPr>
            <p:ph type="title"/>
          </p:nvPr>
        </p:nvSpPr>
        <p:spPr>
          <a:xfrm>
            <a:off x="717600" y="293805"/>
            <a:ext cx="10756800" cy="1062699"/>
          </a:xfrm>
          <a:prstGeom prst="rect">
            <a:avLst/>
          </a:prstGeom>
          <a:noFill/>
          <a:ln>
            <a:noFill/>
          </a:ln>
        </p:spPr>
        <p:txBody>
          <a:bodyPr spcFirstLastPara="1" wrap="square" lIns="0" tIns="0" rIns="0" bIns="0" anchor="b" anchorCtr="0">
            <a:normAutofit/>
          </a:bodyPr>
          <a:lstStyle/>
          <a:p>
            <a:pPr marL="0" lvl="0" indent="0" algn="ctr" rtl="0">
              <a:lnSpc>
                <a:spcPct val="100000"/>
              </a:lnSpc>
              <a:spcBef>
                <a:spcPts val="0"/>
              </a:spcBef>
              <a:spcAft>
                <a:spcPts val="0"/>
              </a:spcAft>
              <a:buClr>
                <a:srgbClr val="FFFFFF"/>
              </a:buClr>
              <a:buSzPts val="3600"/>
              <a:buFont typeface="Exo 2"/>
              <a:buNone/>
            </a:pPr>
            <a:r>
              <a:rPr lang="en-US" sz="5400" dirty="0">
                <a:solidFill>
                  <a:srgbClr val="FFFFFF"/>
                </a:solidFill>
              </a:rPr>
              <a:t>Critical Capabilities</a:t>
            </a:r>
            <a:endParaRPr sz="5400" dirty="0"/>
          </a:p>
        </p:txBody>
      </p:sp>
      <p:grpSp>
        <p:nvGrpSpPr>
          <p:cNvPr id="14" name="Group 13">
            <a:extLst>
              <a:ext uri="{FF2B5EF4-FFF2-40B4-BE49-F238E27FC236}">
                <a16:creationId xmlns:a16="http://schemas.microsoft.com/office/drawing/2014/main" id="{E6B242AA-07B7-A542-B613-430A2C9CEC18}"/>
              </a:ext>
            </a:extLst>
          </p:cNvPr>
          <p:cNvGrpSpPr/>
          <p:nvPr/>
        </p:nvGrpSpPr>
        <p:grpSpPr>
          <a:xfrm>
            <a:off x="2121159" y="2008913"/>
            <a:ext cx="2444896" cy="3601518"/>
            <a:chOff x="744963" y="2008913"/>
            <a:chExt cx="2444896" cy="3601518"/>
          </a:xfrm>
        </p:grpSpPr>
        <p:sp>
          <p:nvSpPr>
            <p:cNvPr id="163" name="Rounded Rectangle 162">
              <a:extLst>
                <a:ext uri="{FF2B5EF4-FFF2-40B4-BE49-F238E27FC236}">
                  <a16:creationId xmlns:a16="http://schemas.microsoft.com/office/drawing/2014/main" id="{DA42209F-46C1-464A-9ED3-405A22DF8B96}"/>
                </a:ext>
              </a:extLst>
            </p:cNvPr>
            <p:cNvSpPr/>
            <p:nvPr/>
          </p:nvSpPr>
          <p:spPr>
            <a:xfrm>
              <a:off x="744963" y="2008913"/>
              <a:ext cx="2444896" cy="3601518"/>
            </a:xfrm>
            <a:prstGeom prst="roundRect">
              <a:avLst>
                <a:gd name="adj" fmla="val 4471"/>
              </a:avLst>
            </a:prstGeom>
            <a:solidFill>
              <a:schemeClr val="tx2">
                <a:lumMod val="20000"/>
                <a:lumOff val="80000"/>
              </a:schemeClr>
            </a:solidFill>
            <a:ln>
              <a:noFill/>
            </a:ln>
            <a:effectLst>
              <a:outerShdw dist="127000" dir="2700000" algn="tl" rotWithShape="0">
                <a:schemeClr val="accent6"/>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5" name="Google Shape;4405;p177"/>
            <p:cNvSpPr txBox="1"/>
            <p:nvPr/>
          </p:nvSpPr>
          <p:spPr>
            <a:xfrm>
              <a:off x="1169861" y="4627327"/>
              <a:ext cx="1595100" cy="30777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900"/>
                <a:buFont typeface="Exo 2"/>
                <a:buNone/>
              </a:pPr>
              <a:r>
                <a:rPr lang="en-US" sz="2000" b="1" dirty="0">
                  <a:solidFill>
                    <a:schemeClr val="bg2"/>
                  </a:solidFill>
                  <a:latin typeface="Exo 2"/>
                  <a:ea typeface="Exo 2"/>
                  <a:cs typeface="Exo 2"/>
                  <a:sym typeface="Exo 2"/>
                </a:rPr>
                <a:t>Resolution</a:t>
              </a:r>
              <a:endParaRPr lang="en-US" sz="2000" b="1" i="0" u="none" strike="noStrike" cap="none" dirty="0">
                <a:solidFill>
                  <a:schemeClr val="bg2"/>
                </a:solidFill>
                <a:latin typeface="Exo 2"/>
                <a:ea typeface="Exo 2"/>
                <a:cs typeface="Exo 2"/>
                <a:sym typeface="Exo 2"/>
              </a:endParaRPr>
            </a:p>
          </p:txBody>
        </p:sp>
        <p:sp>
          <p:nvSpPr>
            <p:cNvPr id="101" name="Google Shape;1831;p85">
              <a:extLst>
                <a:ext uri="{FF2B5EF4-FFF2-40B4-BE49-F238E27FC236}">
                  <a16:creationId xmlns:a16="http://schemas.microsoft.com/office/drawing/2014/main" id="{B94A2901-C03B-8644-9866-92F5C5A86612}"/>
                </a:ext>
              </a:extLst>
            </p:cNvPr>
            <p:cNvSpPr txBox="1">
              <a:spLocks/>
            </p:cNvSpPr>
            <p:nvPr/>
          </p:nvSpPr>
          <p:spPr>
            <a:xfrm>
              <a:off x="1014287" y="2366088"/>
              <a:ext cx="1906248" cy="1906247"/>
            </a:xfrm>
            <a:prstGeom prst="ellipse">
              <a:avLst/>
            </a:prstGeom>
            <a:solidFill>
              <a:schemeClr val="accent2"/>
            </a:solidFill>
            <a:ln w="9525" cap="flat" cmpd="sng">
              <a:no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228600" algn="ctr">
                <a:buClr>
                  <a:srgbClr val="FFFFFF"/>
                </a:buClr>
                <a:buSzPts val="4100"/>
                <a:buFont typeface="Exo 2 Regular"/>
                <a:buNone/>
              </a:pPr>
              <a:r>
                <a:rPr lang="en" dirty="0"/>
                <a:t> </a:t>
              </a:r>
            </a:p>
          </p:txBody>
        </p:sp>
        <p:grpSp>
          <p:nvGrpSpPr>
            <p:cNvPr id="186" name="Google Shape;4447;p180">
              <a:extLst>
                <a:ext uri="{FF2B5EF4-FFF2-40B4-BE49-F238E27FC236}">
                  <a16:creationId xmlns:a16="http://schemas.microsoft.com/office/drawing/2014/main" id="{9F31939A-7727-4044-96C2-5778E7E7970D}"/>
                </a:ext>
              </a:extLst>
            </p:cNvPr>
            <p:cNvGrpSpPr/>
            <p:nvPr/>
          </p:nvGrpSpPr>
          <p:grpSpPr>
            <a:xfrm>
              <a:off x="1445905" y="2797705"/>
              <a:ext cx="1043012" cy="1043012"/>
              <a:chOff x="3073689" y="3772699"/>
              <a:chExt cx="704850" cy="704850"/>
            </a:xfrm>
          </p:grpSpPr>
          <p:sp>
            <p:nvSpPr>
              <p:cNvPr id="187" name="Google Shape;4448;p180">
                <a:extLst>
                  <a:ext uri="{FF2B5EF4-FFF2-40B4-BE49-F238E27FC236}">
                    <a16:creationId xmlns:a16="http://schemas.microsoft.com/office/drawing/2014/main" id="{C4BA0771-E4D0-BD48-B298-D40337A24D45}"/>
                  </a:ext>
                </a:extLst>
              </p:cNvPr>
              <p:cNvSpPr/>
              <p:nvPr/>
            </p:nvSpPr>
            <p:spPr>
              <a:xfrm>
                <a:off x="3073689" y="3772699"/>
                <a:ext cx="704850" cy="704850"/>
              </a:xfrm>
              <a:custGeom>
                <a:avLst/>
                <a:gdLst/>
                <a:ahLst/>
                <a:cxnLst/>
                <a:rect l="l" t="t" r="r" b="b"/>
                <a:pathLst>
                  <a:path w="704850" h="704850" extrusionOk="0">
                    <a:moveTo>
                      <a:pt x="124825" y="177356"/>
                    </a:moveTo>
                    <a:lnTo>
                      <a:pt x="105204" y="72152"/>
                    </a:lnTo>
                    <a:lnTo>
                      <a:pt x="217551" y="0"/>
                    </a:lnTo>
                    <a:lnTo>
                      <a:pt x="298990" y="75152"/>
                    </a:lnTo>
                    <a:lnTo>
                      <a:pt x="397288" y="75152"/>
                    </a:lnTo>
                    <a:lnTo>
                      <a:pt x="470297" y="0"/>
                    </a:lnTo>
                    <a:lnTo>
                      <a:pt x="597408" y="66913"/>
                    </a:lnTo>
                    <a:lnTo>
                      <a:pt x="563690" y="169116"/>
                    </a:lnTo>
                    <a:lnTo>
                      <a:pt x="620601" y="257032"/>
                    </a:lnTo>
                    <a:lnTo>
                      <a:pt x="704850" y="288608"/>
                    </a:lnTo>
                    <a:lnTo>
                      <a:pt x="704850" y="414861"/>
                    </a:lnTo>
                    <a:lnTo>
                      <a:pt x="626221" y="450914"/>
                    </a:lnTo>
                    <a:lnTo>
                      <a:pt x="580025" y="527495"/>
                    </a:lnTo>
                    <a:lnTo>
                      <a:pt x="599646" y="632698"/>
                    </a:lnTo>
                    <a:lnTo>
                      <a:pt x="487299" y="704850"/>
                    </a:lnTo>
                    <a:lnTo>
                      <a:pt x="405860" y="629698"/>
                    </a:lnTo>
                    <a:lnTo>
                      <a:pt x="307562" y="629698"/>
                    </a:lnTo>
                    <a:lnTo>
                      <a:pt x="234553" y="704850"/>
                    </a:lnTo>
                    <a:lnTo>
                      <a:pt x="107442" y="637985"/>
                    </a:lnTo>
                    <a:lnTo>
                      <a:pt x="141161" y="535734"/>
                    </a:lnTo>
                    <a:lnTo>
                      <a:pt x="84249" y="447818"/>
                    </a:lnTo>
                    <a:lnTo>
                      <a:pt x="0" y="416243"/>
                    </a:lnTo>
                    <a:lnTo>
                      <a:pt x="0" y="289989"/>
                    </a:lnTo>
                    <a:lnTo>
                      <a:pt x="78629" y="253937"/>
                    </a:lnTo>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188" name="Google Shape;4449;p180">
                <a:extLst>
                  <a:ext uri="{FF2B5EF4-FFF2-40B4-BE49-F238E27FC236}">
                    <a16:creationId xmlns:a16="http://schemas.microsoft.com/office/drawing/2014/main" id="{9879DABC-AACA-894A-B653-2904C7182EE9}"/>
                  </a:ext>
                </a:extLst>
              </p:cNvPr>
              <p:cNvSpPr/>
              <p:nvPr/>
            </p:nvSpPr>
            <p:spPr>
              <a:xfrm>
                <a:off x="3235615" y="3935170"/>
                <a:ext cx="376237" cy="376237"/>
              </a:xfrm>
              <a:custGeom>
                <a:avLst/>
                <a:gdLst/>
                <a:ahLst/>
                <a:cxnLst/>
                <a:rect l="l" t="t" r="r" b="b"/>
                <a:pathLst>
                  <a:path w="376237" h="376237" extrusionOk="0">
                    <a:moveTo>
                      <a:pt x="290511" y="351879"/>
                    </a:moveTo>
                    <a:cubicBezTo>
                      <a:pt x="379782" y="296501"/>
                      <a:pt x="407258" y="179240"/>
                      <a:pt x="351879" y="89969"/>
                    </a:cubicBezTo>
                    <a:cubicBezTo>
                      <a:pt x="296501" y="699"/>
                      <a:pt x="179240" y="-26777"/>
                      <a:pt x="89969" y="28601"/>
                    </a:cubicBezTo>
                    <a:cubicBezTo>
                      <a:pt x="699" y="83979"/>
                      <a:pt x="-26777" y="201241"/>
                      <a:pt x="28601" y="290511"/>
                    </a:cubicBezTo>
                    <a:cubicBezTo>
                      <a:pt x="63342" y="346514"/>
                      <a:pt x="124596" y="380544"/>
                      <a:pt x="190499" y="380454"/>
                    </a:cubicBezTo>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189" name="Google Shape;4450;p180">
                <a:extLst>
                  <a:ext uri="{FF2B5EF4-FFF2-40B4-BE49-F238E27FC236}">
                    <a16:creationId xmlns:a16="http://schemas.microsoft.com/office/drawing/2014/main" id="{2E7D4C28-E28E-BD49-97D3-D66355C26422}"/>
                  </a:ext>
                </a:extLst>
              </p:cNvPr>
              <p:cNvSpPr/>
              <p:nvPr/>
            </p:nvSpPr>
            <p:spPr>
              <a:xfrm>
                <a:off x="3297527" y="4001299"/>
                <a:ext cx="257175" cy="257175"/>
              </a:xfrm>
              <a:custGeom>
                <a:avLst/>
                <a:gdLst/>
                <a:ahLst/>
                <a:cxnLst/>
                <a:rect l="l" t="t" r="r" b="b"/>
                <a:pathLst>
                  <a:path w="257175" h="257175" extrusionOk="0">
                    <a:moveTo>
                      <a:pt x="0" y="257175"/>
                    </a:moveTo>
                    <a:lnTo>
                      <a:pt x="0" y="223838"/>
                    </a:lnTo>
                    <a:cubicBezTo>
                      <a:pt x="0" y="208455"/>
                      <a:pt x="9525" y="198596"/>
                      <a:pt x="23813" y="195263"/>
                    </a:cubicBezTo>
                    <a:lnTo>
                      <a:pt x="95250" y="185738"/>
                    </a:lnTo>
                    <a:lnTo>
                      <a:pt x="95250" y="157163"/>
                    </a:lnTo>
                    <a:cubicBezTo>
                      <a:pt x="76819" y="143351"/>
                      <a:pt x="66094" y="121566"/>
                      <a:pt x="66389" y="98536"/>
                    </a:cubicBezTo>
                    <a:lnTo>
                      <a:pt x="66389" y="68342"/>
                    </a:lnTo>
                    <a:cubicBezTo>
                      <a:pt x="66389" y="29670"/>
                      <a:pt x="93631" y="0"/>
                      <a:pt x="128588" y="0"/>
                    </a:cubicBezTo>
                    <a:cubicBezTo>
                      <a:pt x="163544" y="0"/>
                      <a:pt x="190500" y="28051"/>
                      <a:pt x="190500" y="66675"/>
                    </a:cubicBezTo>
                    <a:lnTo>
                      <a:pt x="190500" y="100013"/>
                    </a:lnTo>
                    <a:cubicBezTo>
                      <a:pt x="190883" y="122587"/>
                      <a:pt x="180214" y="143924"/>
                      <a:pt x="161925" y="157163"/>
                    </a:cubicBezTo>
                    <a:lnTo>
                      <a:pt x="161925" y="185738"/>
                    </a:lnTo>
                    <a:lnTo>
                      <a:pt x="233363" y="195263"/>
                    </a:lnTo>
                    <a:cubicBezTo>
                      <a:pt x="247650" y="198596"/>
                      <a:pt x="257175" y="208455"/>
                      <a:pt x="257175" y="223838"/>
                    </a:cubicBezTo>
                    <a:lnTo>
                      <a:pt x="257175" y="257175"/>
                    </a:lnTo>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grpSp>
      </p:grpSp>
      <p:grpSp>
        <p:nvGrpSpPr>
          <p:cNvPr id="12" name="Group 11">
            <a:extLst>
              <a:ext uri="{FF2B5EF4-FFF2-40B4-BE49-F238E27FC236}">
                <a16:creationId xmlns:a16="http://schemas.microsoft.com/office/drawing/2014/main" id="{6D0A09D7-7A7F-7F48-B917-9FF9E3630640}"/>
              </a:ext>
            </a:extLst>
          </p:cNvPr>
          <p:cNvGrpSpPr/>
          <p:nvPr/>
        </p:nvGrpSpPr>
        <p:grpSpPr>
          <a:xfrm>
            <a:off x="7625945" y="2008913"/>
            <a:ext cx="2444896" cy="3601518"/>
            <a:chOff x="6249749" y="2008913"/>
            <a:chExt cx="2444896" cy="3601518"/>
          </a:xfrm>
        </p:grpSpPr>
        <p:sp>
          <p:nvSpPr>
            <p:cNvPr id="165" name="Rounded Rectangle 164">
              <a:extLst>
                <a:ext uri="{FF2B5EF4-FFF2-40B4-BE49-F238E27FC236}">
                  <a16:creationId xmlns:a16="http://schemas.microsoft.com/office/drawing/2014/main" id="{AB4FE7B9-A920-D14E-A225-8D21CDFD6AE3}"/>
                </a:ext>
              </a:extLst>
            </p:cNvPr>
            <p:cNvSpPr/>
            <p:nvPr/>
          </p:nvSpPr>
          <p:spPr>
            <a:xfrm>
              <a:off x="6249749" y="2008913"/>
              <a:ext cx="2444896" cy="3601518"/>
            </a:xfrm>
            <a:prstGeom prst="roundRect">
              <a:avLst>
                <a:gd name="adj" fmla="val 4471"/>
              </a:avLst>
            </a:prstGeom>
            <a:solidFill>
              <a:schemeClr val="tx2">
                <a:lumMod val="20000"/>
                <a:lumOff val="80000"/>
              </a:schemeClr>
            </a:solidFill>
            <a:ln>
              <a:noFill/>
            </a:ln>
            <a:effectLst>
              <a:outerShdw dist="127000" dir="2700000" algn="tl" rotWithShape="0">
                <a:schemeClr val="accent6"/>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2" name="Google Shape;4402;p177"/>
            <p:cNvSpPr txBox="1"/>
            <p:nvPr/>
          </p:nvSpPr>
          <p:spPr>
            <a:xfrm>
              <a:off x="6539750" y="4722750"/>
              <a:ext cx="1845815" cy="30777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900"/>
                <a:buFont typeface="Exo 2"/>
                <a:buNone/>
              </a:pPr>
              <a:r>
                <a:rPr lang="en-US" sz="2000" b="1" i="0" u="none" strike="noStrike" cap="none" dirty="0">
                  <a:solidFill>
                    <a:schemeClr val="bg2"/>
                  </a:solidFill>
                  <a:latin typeface="Exo 2"/>
                  <a:ea typeface="Exo 2"/>
                  <a:cs typeface="Exo 2"/>
                  <a:sym typeface="Exo 2"/>
                </a:rPr>
                <a:t>Translation</a:t>
              </a:r>
            </a:p>
          </p:txBody>
        </p:sp>
        <p:sp>
          <p:nvSpPr>
            <p:cNvPr id="100" name="Google Shape;1830;p85">
              <a:extLst>
                <a:ext uri="{FF2B5EF4-FFF2-40B4-BE49-F238E27FC236}">
                  <a16:creationId xmlns:a16="http://schemas.microsoft.com/office/drawing/2014/main" id="{CF06DED4-10C4-FE4A-89F5-27474AE63992}"/>
                </a:ext>
              </a:extLst>
            </p:cNvPr>
            <p:cNvSpPr txBox="1">
              <a:spLocks/>
            </p:cNvSpPr>
            <p:nvPr/>
          </p:nvSpPr>
          <p:spPr>
            <a:xfrm>
              <a:off x="6519073" y="2366087"/>
              <a:ext cx="1906248" cy="1906248"/>
            </a:xfrm>
            <a:prstGeom prst="ellipse">
              <a:avLst/>
            </a:prstGeom>
            <a:solidFill>
              <a:schemeClr val="accent3"/>
            </a:solidFill>
            <a:ln w="9525" cap="flat" cmpd="sng">
              <a:no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2800"/>
                <a:buFont typeface="Exo 2"/>
                <a:buNone/>
                <a:defRPr sz="1800" b="0" i="0" u="none" strike="noStrike" cap="none">
                  <a:solidFill>
                    <a:schemeClr val="lt1"/>
                  </a:solidFill>
                  <a:latin typeface="Exo 2"/>
                  <a:ea typeface="Exo 2"/>
                  <a:cs typeface="Exo 2"/>
                  <a:sym typeface="Exo 2"/>
                </a:defRPr>
              </a:lvl1pPr>
              <a:lvl2pPr marL="914400" marR="0" lvl="1" indent="-330200" algn="ctr" rtl="0">
                <a:lnSpc>
                  <a:spcPct val="100000"/>
                </a:lnSpc>
                <a:spcBef>
                  <a:spcPts val="0"/>
                </a:spcBef>
                <a:spcAft>
                  <a:spcPts val="0"/>
                </a:spcAft>
                <a:buClr>
                  <a:srgbClr val="434343"/>
                </a:buClr>
                <a:buSzPts val="2800"/>
                <a:buFont typeface="Exo 2"/>
                <a:buNone/>
                <a:defRPr sz="3733" b="0" i="0" u="none" strike="noStrike" cap="none">
                  <a:solidFill>
                    <a:srgbClr val="434343"/>
                  </a:solidFill>
                  <a:latin typeface="Exo 2"/>
                  <a:ea typeface="Exo 2"/>
                  <a:cs typeface="Exo 2"/>
                  <a:sym typeface="Exo 2"/>
                </a:defRPr>
              </a:lvl2pPr>
              <a:lvl3pPr marL="1371600" marR="0" lvl="2" indent="-317500" algn="ctr" rtl="0">
                <a:lnSpc>
                  <a:spcPct val="100000"/>
                </a:lnSpc>
                <a:spcBef>
                  <a:spcPts val="0"/>
                </a:spcBef>
                <a:spcAft>
                  <a:spcPts val="0"/>
                </a:spcAft>
                <a:buClr>
                  <a:srgbClr val="434343"/>
                </a:buClr>
                <a:buSzPts val="2800"/>
                <a:buFont typeface="Exo 2"/>
                <a:buNone/>
                <a:defRPr sz="3733" b="0" i="0" u="none" strike="noStrike" cap="none">
                  <a:solidFill>
                    <a:srgbClr val="434343"/>
                  </a:solidFill>
                  <a:latin typeface="Exo 2"/>
                  <a:ea typeface="Exo 2"/>
                  <a:cs typeface="Exo 2"/>
                  <a:sym typeface="Exo 2"/>
                </a:defRPr>
              </a:lvl3pPr>
              <a:lvl4pPr marL="1828800" marR="0" lvl="3" indent="-304800" algn="ctr" rtl="0">
                <a:lnSpc>
                  <a:spcPct val="100000"/>
                </a:lnSpc>
                <a:spcBef>
                  <a:spcPts val="0"/>
                </a:spcBef>
                <a:spcAft>
                  <a:spcPts val="0"/>
                </a:spcAft>
                <a:buClr>
                  <a:srgbClr val="434343"/>
                </a:buClr>
                <a:buSzPts val="2800"/>
                <a:buFont typeface="Exo 2"/>
                <a:buNone/>
                <a:defRPr sz="3733" b="0" i="0" u="none" strike="noStrike" cap="none">
                  <a:solidFill>
                    <a:srgbClr val="434343"/>
                  </a:solidFill>
                  <a:latin typeface="Exo 2"/>
                  <a:ea typeface="Exo 2"/>
                  <a:cs typeface="Exo 2"/>
                  <a:sym typeface="Exo 2"/>
                </a:defRPr>
              </a:lvl4pPr>
              <a:lvl5pPr marL="2286000" marR="0" lvl="4" indent="-292100" algn="ctr" rtl="0">
                <a:lnSpc>
                  <a:spcPct val="100000"/>
                </a:lnSpc>
                <a:spcBef>
                  <a:spcPts val="0"/>
                </a:spcBef>
                <a:spcAft>
                  <a:spcPts val="0"/>
                </a:spcAft>
                <a:buClr>
                  <a:srgbClr val="434343"/>
                </a:buClr>
                <a:buSzPts val="2800"/>
                <a:buFont typeface="Exo 2"/>
                <a:buNone/>
                <a:defRPr sz="3733" b="0" i="0" u="none" strike="noStrike" cap="none">
                  <a:solidFill>
                    <a:srgbClr val="434343"/>
                  </a:solidFill>
                  <a:latin typeface="Exo 2"/>
                  <a:ea typeface="Exo 2"/>
                  <a:cs typeface="Exo 2"/>
                  <a:sym typeface="Exo 2"/>
                </a:defRPr>
              </a:lvl5pPr>
              <a:lvl6pPr marL="2743200" marR="0" lvl="5" indent="-292100" algn="ctr" rtl="0">
                <a:lnSpc>
                  <a:spcPct val="100000"/>
                </a:lnSpc>
                <a:spcBef>
                  <a:spcPts val="0"/>
                </a:spcBef>
                <a:spcAft>
                  <a:spcPts val="0"/>
                </a:spcAft>
                <a:buClr>
                  <a:srgbClr val="434343"/>
                </a:buClr>
                <a:buSzPts val="2800"/>
                <a:buFont typeface="Exo 2"/>
                <a:buNone/>
                <a:defRPr sz="3733" b="0" i="0" u="none" strike="noStrike" cap="none">
                  <a:solidFill>
                    <a:srgbClr val="434343"/>
                  </a:solidFill>
                  <a:latin typeface="Exo 2"/>
                  <a:ea typeface="Exo 2"/>
                  <a:cs typeface="Exo 2"/>
                  <a:sym typeface="Exo 2"/>
                </a:defRPr>
              </a:lvl6pPr>
              <a:lvl7pPr marL="3200400" marR="0" lvl="6" indent="-292100" algn="ctr" rtl="0">
                <a:lnSpc>
                  <a:spcPct val="100000"/>
                </a:lnSpc>
                <a:spcBef>
                  <a:spcPts val="0"/>
                </a:spcBef>
                <a:spcAft>
                  <a:spcPts val="0"/>
                </a:spcAft>
                <a:buClr>
                  <a:srgbClr val="434343"/>
                </a:buClr>
                <a:buSzPts val="2800"/>
                <a:buFont typeface="Exo 2"/>
                <a:buNone/>
                <a:defRPr sz="3733" b="0" i="0" u="none" strike="noStrike" cap="none">
                  <a:solidFill>
                    <a:srgbClr val="434343"/>
                  </a:solidFill>
                  <a:latin typeface="Exo 2"/>
                  <a:ea typeface="Exo 2"/>
                  <a:cs typeface="Exo 2"/>
                  <a:sym typeface="Exo 2"/>
                </a:defRPr>
              </a:lvl7pPr>
              <a:lvl8pPr marL="3657600" marR="0" lvl="7" indent="-292100" algn="ctr" rtl="0">
                <a:lnSpc>
                  <a:spcPct val="100000"/>
                </a:lnSpc>
                <a:spcBef>
                  <a:spcPts val="0"/>
                </a:spcBef>
                <a:spcAft>
                  <a:spcPts val="0"/>
                </a:spcAft>
                <a:buClr>
                  <a:srgbClr val="434343"/>
                </a:buClr>
                <a:buSzPts val="2800"/>
                <a:buFont typeface="Exo 2"/>
                <a:buNone/>
                <a:defRPr sz="3733" b="0" i="0" u="none" strike="noStrike" cap="none">
                  <a:solidFill>
                    <a:srgbClr val="434343"/>
                  </a:solidFill>
                  <a:latin typeface="Exo 2"/>
                  <a:ea typeface="Exo 2"/>
                  <a:cs typeface="Exo 2"/>
                  <a:sym typeface="Exo 2"/>
                </a:defRPr>
              </a:lvl8pPr>
              <a:lvl9pPr marL="4114800" marR="0" lvl="8" indent="-292100" algn="ctr" rtl="0">
                <a:lnSpc>
                  <a:spcPct val="100000"/>
                </a:lnSpc>
                <a:spcBef>
                  <a:spcPts val="0"/>
                </a:spcBef>
                <a:spcAft>
                  <a:spcPts val="0"/>
                </a:spcAft>
                <a:buClr>
                  <a:srgbClr val="434343"/>
                </a:buClr>
                <a:buSzPts val="2800"/>
                <a:buFont typeface="Exo 2"/>
                <a:buNone/>
                <a:defRPr sz="3733" b="0" i="0" u="none" strike="noStrike" cap="none">
                  <a:solidFill>
                    <a:srgbClr val="434343"/>
                  </a:solidFill>
                  <a:latin typeface="Exo 2"/>
                  <a:ea typeface="Exo 2"/>
                  <a:cs typeface="Exo 2"/>
                  <a:sym typeface="Exo 2"/>
                </a:defRPr>
              </a:lvl9pPr>
            </a:lstStyle>
            <a:p>
              <a:pPr indent="-228600" algn="ctr">
                <a:buClr>
                  <a:srgbClr val="FFFFFF"/>
                </a:buClr>
                <a:buSzPts val="4100"/>
                <a:buFont typeface="Exo 2 Regular"/>
                <a:buNone/>
              </a:pPr>
              <a:r>
                <a:rPr lang="en" dirty="0"/>
                <a:t>  </a:t>
              </a:r>
            </a:p>
          </p:txBody>
        </p:sp>
        <p:grpSp>
          <p:nvGrpSpPr>
            <p:cNvPr id="190" name="Google Shape;4451;p180">
              <a:extLst>
                <a:ext uri="{FF2B5EF4-FFF2-40B4-BE49-F238E27FC236}">
                  <a16:creationId xmlns:a16="http://schemas.microsoft.com/office/drawing/2014/main" id="{9381E1B6-E72E-EC4F-BF88-339CC68C7894}"/>
                </a:ext>
              </a:extLst>
            </p:cNvPr>
            <p:cNvGrpSpPr/>
            <p:nvPr/>
          </p:nvGrpSpPr>
          <p:grpSpPr>
            <a:xfrm>
              <a:off x="6969280" y="2957116"/>
              <a:ext cx="1005834" cy="724191"/>
              <a:chOff x="4331074" y="407507"/>
              <a:chExt cx="819150" cy="590550"/>
            </a:xfrm>
          </p:grpSpPr>
          <p:sp>
            <p:nvSpPr>
              <p:cNvPr id="191" name="Google Shape;4452;p180">
                <a:extLst>
                  <a:ext uri="{FF2B5EF4-FFF2-40B4-BE49-F238E27FC236}">
                    <a16:creationId xmlns:a16="http://schemas.microsoft.com/office/drawing/2014/main" id="{5E513A83-F465-CA42-99C0-186EF4A015B1}"/>
                  </a:ext>
                </a:extLst>
              </p:cNvPr>
              <p:cNvSpPr/>
              <p:nvPr/>
            </p:nvSpPr>
            <p:spPr>
              <a:xfrm>
                <a:off x="4732934" y="778982"/>
                <a:ext cx="219075" cy="219075"/>
              </a:xfrm>
              <a:custGeom>
                <a:avLst/>
                <a:gdLst/>
                <a:ahLst/>
                <a:cxnLst/>
                <a:rect l="l" t="t" r="r" b="b"/>
                <a:pathLst>
                  <a:path w="219075" h="219075" extrusionOk="0">
                    <a:moveTo>
                      <a:pt x="219075" y="109538"/>
                    </a:moveTo>
                    <a:cubicBezTo>
                      <a:pt x="219075" y="170033"/>
                      <a:pt x="170033" y="219075"/>
                      <a:pt x="109538" y="219075"/>
                    </a:cubicBezTo>
                    <a:cubicBezTo>
                      <a:pt x="49042" y="219075"/>
                      <a:pt x="0" y="170033"/>
                      <a:pt x="0" y="109538"/>
                    </a:cubicBezTo>
                    <a:cubicBezTo>
                      <a:pt x="0" y="49042"/>
                      <a:pt x="49042" y="0"/>
                      <a:pt x="109538" y="0"/>
                    </a:cubicBezTo>
                    <a:cubicBezTo>
                      <a:pt x="170033" y="0"/>
                      <a:pt x="219075" y="49042"/>
                      <a:pt x="219075" y="109538"/>
                    </a:cubicBezTo>
                    <a:close/>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192" name="Google Shape;4453;p180">
                <a:extLst>
                  <a:ext uri="{FF2B5EF4-FFF2-40B4-BE49-F238E27FC236}">
                    <a16:creationId xmlns:a16="http://schemas.microsoft.com/office/drawing/2014/main" id="{8DF3D378-E99F-AE4F-817A-0BD77431A794}"/>
                  </a:ext>
                </a:extLst>
              </p:cNvPr>
              <p:cNvSpPr/>
              <p:nvPr/>
            </p:nvSpPr>
            <p:spPr>
              <a:xfrm>
                <a:off x="4931149" y="407507"/>
                <a:ext cx="219075" cy="219075"/>
              </a:xfrm>
              <a:custGeom>
                <a:avLst/>
                <a:gdLst/>
                <a:ahLst/>
                <a:cxnLst/>
                <a:rect l="l" t="t" r="r" b="b"/>
                <a:pathLst>
                  <a:path w="219075" h="219075" extrusionOk="0">
                    <a:moveTo>
                      <a:pt x="219075" y="109538"/>
                    </a:moveTo>
                    <a:cubicBezTo>
                      <a:pt x="219075" y="170033"/>
                      <a:pt x="170033" y="219075"/>
                      <a:pt x="109538" y="219075"/>
                    </a:cubicBezTo>
                    <a:cubicBezTo>
                      <a:pt x="49042" y="219075"/>
                      <a:pt x="0" y="170033"/>
                      <a:pt x="0" y="109538"/>
                    </a:cubicBezTo>
                    <a:cubicBezTo>
                      <a:pt x="0" y="49042"/>
                      <a:pt x="49042" y="0"/>
                      <a:pt x="109538" y="0"/>
                    </a:cubicBezTo>
                    <a:cubicBezTo>
                      <a:pt x="170033" y="0"/>
                      <a:pt x="219075" y="49042"/>
                      <a:pt x="219075" y="109538"/>
                    </a:cubicBezTo>
                    <a:close/>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193" name="Google Shape;4454;p180">
                <a:extLst>
                  <a:ext uri="{FF2B5EF4-FFF2-40B4-BE49-F238E27FC236}">
                    <a16:creationId xmlns:a16="http://schemas.microsoft.com/office/drawing/2014/main" id="{1033740B-06E4-834C-87B9-8D713D6F0C55}"/>
                  </a:ext>
                </a:extLst>
              </p:cNvPr>
              <p:cNvSpPr/>
              <p:nvPr/>
            </p:nvSpPr>
            <p:spPr>
              <a:xfrm>
                <a:off x="4529289" y="407507"/>
                <a:ext cx="219075" cy="219075"/>
              </a:xfrm>
              <a:custGeom>
                <a:avLst/>
                <a:gdLst/>
                <a:ahLst/>
                <a:cxnLst/>
                <a:rect l="l" t="t" r="r" b="b"/>
                <a:pathLst>
                  <a:path w="219075" h="219075" extrusionOk="0">
                    <a:moveTo>
                      <a:pt x="219075" y="109538"/>
                    </a:moveTo>
                    <a:cubicBezTo>
                      <a:pt x="219075" y="170033"/>
                      <a:pt x="170033" y="219075"/>
                      <a:pt x="109538" y="219075"/>
                    </a:cubicBezTo>
                    <a:cubicBezTo>
                      <a:pt x="49042" y="219075"/>
                      <a:pt x="0" y="170033"/>
                      <a:pt x="0" y="109538"/>
                    </a:cubicBezTo>
                    <a:cubicBezTo>
                      <a:pt x="0" y="49042"/>
                      <a:pt x="49042" y="0"/>
                      <a:pt x="109538" y="0"/>
                    </a:cubicBezTo>
                    <a:cubicBezTo>
                      <a:pt x="170033" y="0"/>
                      <a:pt x="219075" y="49042"/>
                      <a:pt x="219075" y="109538"/>
                    </a:cubicBezTo>
                    <a:close/>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194" name="Google Shape;4455;p180">
                <a:extLst>
                  <a:ext uri="{FF2B5EF4-FFF2-40B4-BE49-F238E27FC236}">
                    <a16:creationId xmlns:a16="http://schemas.microsoft.com/office/drawing/2014/main" id="{8398D59E-0E18-0546-89ED-E8F9591C4865}"/>
                  </a:ext>
                </a:extLst>
              </p:cNvPr>
              <p:cNvSpPr/>
              <p:nvPr/>
            </p:nvSpPr>
            <p:spPr>
              <a:xfrm>
                <a:off x="4331074" y="778982"/>
                <a:ext cx="219075" cy="219075"/>
              </a:xfrm>
              <a:custGeom>
                <a:avLst/>
                <a:gdLst/>
                <a:ahLst/>
                <a:cxnLst/>
                <a:rect l="l" t="t" r="r" b="b"/>
                <a:pathLst>
                  <a:path w="219075" h="219075" extrusionOk="0">
                    <a:moveTo>
                      <a:pt x="219075" y="109538"/>
                    </a:moveTo>
                    <a:cubicBezTo>
                      <a:pt x="219075" y="170033"/>
                      <a:pt x="170033" y="219075"/>
                      <a:pt x="109538" y="219075"/>
                    </a:cubicBezTo>
                    <a:cubicBezTo>
                      <a:pt x="49042" y="219075"/>
                      <a:pt x="0" y="170033"/>
                      <a:pt x="0" y="109538"/>
                    </a:cubicBezTo>
                    <a:cubicBezTo>
                      <a:pt x="0" y="49042"/>
                      <a:pt x="49042" y="0"/>
                      <a:pt x="109538" y="0"/>
                    </a:cubicBezTo>
                    <a:cubicBezTo>
                      <a:pt x="170033" y="0"/>
                      <a:pt x="219075" y="49042"/>
                      <a:pt x="219075" y="109538"/>
                    </a:cubicBezTo>
                    <a:close/>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195" name="Google Shape;4456;p180">
                <a:extLst>
                  <a:ext uri="{FF2B5EF4-FFF2-40B4-BE49-F238E27FC236}">
                    <a16:creationId xmlns:a16="http://schemas.microsoft.com/office/drawing/2014/main" id="{B5914441-2271-4E40-BB1D-BD22BF590CB1}"/>
                  </a:ext>
                </a:extLst>
              </p:cNvPr>
              <p:cNvSpPr/>
              <p:nvPr/>
            </p:nvSpPr>
            <p:spPr>
              <a:xfrm>
                <a:off x="4840662" y="617057"/>
                <a:ext cx="152400" cy="271462"/>
              </a:xfrm>
              <a:custGeom>
                <a:avLst/>
                <a:gdLst/>
                <a:ahLst/>
                <a:cxnLst/>
                <a:rect l="l" t="t" r="r" b="b"/>
                <a:pathLst>
                  <a:path w="152400" h="271462" extrusionOk="0">
                    <a:moveTo>
                      <a:pt x="0" y="271463"/>
                    </a:moveTo>
                    <a:lnTo>
                      <a:pt x="152400" y="0"/>
                    </a:lnTo>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196" name="Google Shape;4457;p180">
                <a:extLst>
                  <a:ext uri="{FF2B5EF4-FFF2-40B4-BE49-F238E27FC236}">
                    <a16:creationId xmlns:a16="http://schemas.microsoft.com/office/drawing/2014/main" id="{BBF2C58A-B73D-324C-9C43-A2CE72F03524}"/>
                  </a:ext>
                </a:extLst>
              </p:cNvPr>
              <p:cNvSpPr/>
              <p:nvPr/>
            </p:nvSpPr>
            <p:spPr>
              <a:xfrm>
                <a:off x="4488237" y="517045"/>
                <a:ext cx="152400" cy="271462"/>
              </a:xfrm>
              <a:custGeom>
                <a:avLst/>
                <a:gdLst/>
                <a:ahLst/>
                <a:cxnLst/>
                <a:rect l="l" t="t" r="r" b="b"/>
                <a:pathLst>
                  <a:path w="152400" h="271462" extrusionOk="0">
                    <a:moveTo>
                      <a:pt x="0" y="271463"/>
                    </a:moveTo>
                    <a:lnTo>
                      <a:pt x="152400" y="0"/>
                    </a:lnTo>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197" name="Google Shape;4458;p180">
                <a:extLst>
                  <a:ext uri="{FF2B5EF4-FFF2-40B4-BE49-F238E27FC236}">
                    <a16:creationId xmlns:a16="http://schemas.microsoft.com/office/drawing/2014/main" id="{C99746A5-0DA3-DC44-802E-6579C066DAFE}"/>
                  </a:ext>
                </a:extLst>
              </p:cNvPr>
              <p:cNvSpPr/>
              <p:nvPr/>
            </p:nvSpPr>
            <p:spPr>
              <a:xfrm>
                <a:off x="4693024" y="612295"/>
                <a:ext cx="95250" cy="180975"/>
              </a:xfrm>
              <a:custGeom>
                <a:avLst/>
                <a:gdLst/>
                <a:ahLst/>
                <a:cxnLst/>
                <a:rect l="l" t="t" r="r" b="b"/>
                <a:pathLst>
                  <a:path w="95250" h="180975" extrusionOk="0">
                    <a:moveTo>
                      <a:pt x="0" y="0"/>
                    </a:moveTo>
                    <a:lnTo>
                      <a:pt x="95250" y="180975"/>
                    </a:lnTo>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grpSp>
      </p:grpSp>
      <p:grpSp>
        <p:nvGrpSpPr>
          <p:cNvPr id="13" name="Group 12">
            <a:extLst>
              <a:ext uri="{FF2B5EF4-FFF2-40B4-BE49-F238E27FC236}">
                <a16:creationId xmlns:a16="http://schemas.microsoft.com/office/drawing/2014/main" id="{C2A23BA2-2C3C-4944-9A52-190C700E3DC6}"/>
              </a:ext>
            </a:extLst>
          </p:cNvPr>
          <p:cNvGrpSpPr/>
          <p:nvPr/>
        </p:nvGrpSpPr>
        <p:grpSpPr>
          <a:xfrm>
            <a:off x="4873552" y="2008913"/>
            <a:ext cx="2444896" cy="3601518"/>
            <a:chOff x="3497356" y="2008913"/>
            <a:chExt cx="2444896" cy="3601518"/>
          </a:xfrm>
        </p:grpSpPr>
        <p:sp>
          <p:nvSpPr>
            <p:cNvPr id="164" name="Rounded Rectangle 163">
              <a:extLst>
                <a:ext uri="{FF2B5EF4-FFF2-40B4-BE49-F238E27FC236}">
                  <a16:creationId xmlns:a16="http://schemas.microsoft.com/office/drawing/2014/main" id="{B59B8250-53CF-2C41-8CE9-65650E16E158}"/>
                </a:ext>
              </a:extLst>
            </p:cNvPr>
            <p:cNvSpPr/>
            <p:nvPr/>
          </p:nvSpPr>
          <p:spPr>
            <a:xfrm>
              <a:off x="3497356" y="2008913"/>
              <a:ext cx="2444896" cy="3601518"/>
            </a:xfrm>
            <a:prstGeom prst="roundRect">
              <a:avLst>
                <a:gd name="adj" fmla="val 4471"/>
              </a:avLst>
            </a:prstGeom>
            <a:solidFill>
              <a:schemeClr val="tx2">
                <a:lumMod val="20000"/>
                <a:lumOff val="80000"/>
              </a:schemeClr>
            </a:solidFill>
            <a:ln>
              <a:noFill/>
            </a:ln>
            <a:effectLst>
              <a:outerShdw dist="127000" dir="2700000" algn="tl" rotWithShape="0">
                <a:schemeClr val="accent6"/>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8" name="Google Shape;4408;p177"/>
            <p:cNvSpPr txBox="1"/>
            <p:nvPr/>
          </p:nvSpPr>
          <p:spPr>
            <a:xfrm>
              <a:off x="3844467" y="4654623"/>
              <a:ext cx="1750674" cy="30777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900"/>
                <a:buFont typeface="Exo 2"/>
                <a:buNone/>
              </a:pPr>
              <a:r>
                <a:rPr lang="en-US" sz="2000" b="1" i="0" u="none" strike="noStrike" cap="none" dirty="0">
                  <a:solidFill>
                    <a:schemeClr val="bg2"/>
                  </a:solidFill>
                  <a:latin typeface="Exo 2"/>
                  <a:ea typeface="Exo 2"/>
                  <a:cs typeface="Exo 2"/>
                  <a:sym typeface="Exo 2"/>
                </a:rPr>
                <a:t>Enrichment</a:t>
              </a:r>
              <a:endParaRPr sz="1600" b="1" dirty="0">
                <a:solidFill>
                  <a:schemeClr val="bg2"/>
                </a:solidFill>
              </a:endParaRPr>
            </a:p>
          </p:txBody>
        </p:sp>
        <p:sp>
          <p:nvSpPr>
            <p:cNvPr id="102" name="Google Shape;1832;p85">
              <a:extLst>
                <a:ext uri="{FF2B5EF4-FFF2-40B4-BE49-F238E27FC236}">
                  <a16:creationId xmlns:a16="http://schemas.microsoft.com/office/drawing/2014/main" id="{13712665-75AA-E24C-9A4C-6E0ECD40B405}"/>
                </a:ext>
              </a:extLst>
            </p:cNvPr>
            <p:cNvSpPr txBox="1">
              <a:spLocks/>
            </p:cNvSpPr>
            <p:nvPr/>
          </p:nvSpPr>
          <p:spPr>
            <a:xfrm>
              <a:off x="3766681" y="2366088"/>
              <a:ext cx="1906247" cy="1906247"/>
            </a:xfrm>
            <a:prstGeom prst="ellipse">
              <a:avLst/>
            </a:prstGeom>
            <a:solidFill>
              <a:schemeClr val="accent6"/>
            </a:solidFill>
            <a:ln w="9525" cap="flat" cmpd="sng">
              <a:no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228600" algn="ctr">
                <a:buClr>
                  <a:srgbClr val="FFFFFF"/>
                </a:buClr>
                <a:buSzPts val="4100"/>
                <a:buFont typeface="Exo 2 Regular"/>
                <a:buNone/>
              </a:pPr>
              <a:r>
                <a:rPr lang="en" dirty="0"/>
                <a:t>  </a:t>
              </a:r>
            </a:p>
          </p:txBody>
        </p:sp>
        <p:grpSp>
          <p:nvGrpSpPr>
            <p:cNvPr id="198" name="Google Shape;4459;p180">
              <a:extLst>
                <a:ext uri="{FF2B5EF4-FFF2-40B4-BE49-F238E27FC236}">
                  <a16:creationId xmlns:a16="http://schemas.microsoft.com/office/drawing/2014/main" id="{77798328-431D-BF48-A768-2B1DA566878E}"/>
                </a:ext>
              </a:extLst>
            </p:cNvPr>
            <p:cNvGrpSpPr/>
            <p:nvPr/>
          </p:nvGrpSpPr>
          <p:grpSpPr>
            <a:xfrm>
              <a:off x="4276313" y="2875720"/>
              <a:ext cx="886983" cy="886983"/>
              <a:chOff x="7093154" y="3756934"/>
              <a:chExt cx="704850" cy="704850"/>
            </a:xfrm>
          </p:grpSpPr>
          <p:sp>
            <p:nvSpPr>
              <p:cNvPr id="199" name="Google Shape;4460;p180">
                <a:extLst>
                  <a:ext uri="{FF2B5EF4-FFF2-40B4-BE49-F238E27FC236}">
                    <a16:creationId xmlns:a16="http://schemas.microsoft.com/office/drawing/2014/main" id="{93CF472C-DFAE-9F41-86A9-952F8B07A9E7}"/>
                  </a:ext>
                </a:extLst>
              </p:cNvPr>
              <p:cNvSpPr/>
              <p:nvPr/>
            </p:nvSpPr>
            <p:spPr>
              <a:xfrm>
                <a:off x="7274129" y="3937909"/>
                <a:ext cx="342900" cy="342900"/>
              </a:xfrm>
              <a:custGeom>
                <a:avLst/>
                <a:gdLst/>
                <a:ahLst/>
                <a:cxnLst/>
                <a:rect l="l" t="t" r="r" b="b"/>
                <a:pathLst>
                  <a:path w="342900" h="342900" extrusionOk="0">
                    <a:moveTo>
                      <a:pt x="342900" y="171450"/>
                    </a:moveTo>
                    <a:cubicBezTo>
                      <a:pt x="342900" y="266139"/>
                      <a:pt x="266139" y="342900"/>
                      <a:pt x="171450" y="342900"/>
                    </a:cubicBezTo>
                    <a:cubicBezTo>
                      <a:pt x="76761" y="342900"/>
                      <a:pt x="0" y="266139"/>
                      <a:pt x="0" y="171450"/>
                    </a:cubicBezTo>
                    <a:cubicBezTo>
                      <a:pt x="0" y="76761"/>
                      <a:pt x="76761" y="0"/>
                      <a:pt x="171450" y="0"/>
                    </a:cubicBezTo>
                    <a:cubicBezTo>
                      <a:pt x="266139" y="0"/>
                      <a:pt x="342900" y="76761"/>
                      <a:pt x="342900" y="171450"/>
                    </a:cubicBezTo>
                    <a:close/>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200" name="Google Shape;4461;p180">
                <a:extLst>
                  <a:ext uri="{FF2B5EF4-FFF2-40B4-BE49-F238E27FC236}">
                    <a16:creationId xmlns:a16="http://schemas.microsoft.com/office/drawing/2014/main" id="{1C73A543-D869-E44F-A422-A549BD06520D}"/>
                  </a:ext>
                </a:extLst>
              </p:cNvPr>
              <p:cNvSpPr/>
              <p:nvPr/>
            </p:nvSpPr>
            <p:spPr>
              <a:xfrm>
                <a:off x="7578929" y="4242709"/>
                <a:ext cx="219075" cy="219075"/>
              </a:xfrm>
              <a:custGeom>
                <a:avLst/>
                <a:gdLst/>
                <a:ahLst/>
                <a:cxnLst/>
                <a:rect l="l" t="t" r="r" b="b"/>
                <a:pathLst>
                  <a:path w="219075" h="219075" extrusionOk="0">
                    <a:moveTo>
                      <a:pt x="219075" y="109538"/>
                    </a:moveTo>
                    <a:cubicBezTo>
                      <a:pt x="219075" y="170033"/>
                      <a:pt x="170033" y="219075"/>
                      <a:pt x="109538" y="219075"/>
                    </a:cubicBezTo>
                    <a:cubicBezTo>
                      <a:pt x="49042" y="219075"/>
                      <a:pt x="0" y="170033"/>
                      <a:pt x="0" y="109538"/>
                    </a:cubicBezTo>
                    <a:cubicBezTo>
                      <a:pt x="0" y="49042"/>
                      <a:pt x="49042" y="0"/>
                      <a:pt x="109538" y="0"/>
                    </a:cubicBezTo>
                    <a:cubicBezTo>
                      <a:pt x="170033" y="0"/>
                      <a:pt x="219075" y="49042"/>
                      <a:pt x="219075" y="109538"/>
                    </a:cubicBezTo>
                    <a:close/>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201" name="Google Shape;4462;p180">
                <a:extLst>
                  <a:ext uri="{FF2B5EF4-FFF2-40B4-BE49-F238E27FC236}">
                    <a16:creationId xmlns:a16="http://schemas.microsoft.com/office/drawing/2014/main" id="{DA870809-B4DC-CC4A-BB89-9FE7A76F30F4}"/>
                  </a:ext>
                </a:extLst>
              </p:cNvPr>
              <p:cNvSpPr/>
              <p:nvPr/>
            </p:nvSpPr>
            <p:spPr>
              <a:xfrm>
                <a:off x="7093154" y="4242709"/>
                <a:ext cx="219075" cy="219075"/>
              </a:xfrm>
              <a:custGeom>
                <a:avLst/>
                <a:gdLst/>
                <a:ahLst/>
                <a:cxnLst/>
                <a:rect l="l" t="t" r="r" b="b"/>
                <a:pathLst>
                  <a:path w="219075" h="219075" extrusionOk="0">
                    <a:moveTo>
                      <a:pt x="219075" y="109538"/>
                    </a:moveTo>
                    <a:cubicBezTo>
                      <a:pt x="219075" y="170033"/>
                      <a:pt x="170033" y="219075"/>
                      <a:pt x="109538" y="219075"/>
                    </a:cubicBezTo>
                    <a:cubicBezTo>
                      <a:pt x="49042" y="219075"/>
                      <a:pt x="0" y="170033"/>
                      <a:pt x="0" y="109538"/>
                    </a:cubicBezTo>
                    <a:cubicBezTo>
                      <a:pt x="0" y="49042"/>
                      <a:pt x="49042" y="0"/>
                      <a:pt x="109538" y="0"/>
                    </a:cubicBezTo>
                    <a:cubicBezTo>
                      <a:pt x="170033" y="0"/>
                      <a:pt x="219075" y="49042"/>
                      <a:pt x="219075" y="109538"/>
                    </a:cubicBezTo>
                    <a:close/>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202" name="Google Shape;4463;p180">
                <a:extLst>
                  <a:ext uri="{FF2B5EF4-FFF2-40B4-BE49-F238E27FC236}">
                    <a16:creationId xmlns:a16="http://schemas.microsoft.com/office/drawing/2014/main" id="{CE0ED7E3-F32B-1C43-8F98-2C9A0BAEA13F}"/>
                  </a:ext>
                </a:extLst>
              </p:cNvPr>
              <p:cNvSpPr/>
              <p:nvPr/>
            </p:nvSpPr>
            <p:spPr>
              <a:xfrm>
                <a:off x="7288417" y="3952197"/>
                <a:ext cx="33337" cy="33337"/>
              </a:xfrm>
              <a:custGeom>
                <a:avLst/>
                <a:gdLst/>
                <a:ahLst/>
                <a:cxnLst/>
                <a:rect l="l" t="t" r="r" b="b"/>
                <a:pathLst>
                  <a:path w="33337" h="33337" extrusionOk="0">
                    <a:moveTo>
                      <a:pt x="0" y="0"/>
                    </a:moveTo>
                    <a:lnTo>
                      <a:pt x="33338" y="33338"/>
                    </a:lnTo>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203" name="Google Shape;4464;p180">
                <a:extLst>
                  <a:ext uri="{FF2B5EF4-FFF2-40B4-BE49-F238E27FC236}">
                    <a16:creationId xmlns:a16="http://schemas.microsoft.com/office/drawing/2014/main" id="{900CF462-4C3D-B945-8FAF-BD1ED32BBA97}"/>
                  </a:ext>
                </a:extLst>
              </p:cNvPr>
              <p:cNvSpPr/>
              <p:nvPr/>
            </p:nvSpPr>
            <p:spPr>
              <a:xfrm>
                <a:off x="7569404" y="4233184"/>
                <a:ext cx="33337" cy="33337"/>
              </a:xfrm>
              <a:custGeom>
                <a:avLst/>
                <a:gdLst/>
                <a:ahLst/>
                <a:cxnLst/>
                <a:rect l="l" t="t" r="r" b="b"/>
                <a:pathLst>
                  <a:path w="33337" h="33337" extrusionOk="0">
                    <a:moveTo>
                      <a:pt x="0" y="0"/>
                    </a:moveTo>
                    <a:lnTo>
                      <a:pt x="33338" y="33338"/>
                    </a:lnTo>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204" name="Google Shape;4465;p180">
                <a:extLst>
                  <a:ext uri="{FF2B5EF4-FFF2-40B4-BE49-F238E27FC236}">
                    <a16:creationId xmlns:a16="http://schemas.microsoft.com/office/drawing/2014/main" id="{515CF004-825D-E44C-B79F-5D7818BC70A6}"/>
                  </a:ext>
                </a:extLst>
              </p:cNvPr>
              <p:cNvSpPr/>
              <p:nvPr/>
            </p:nvSpPr>
            <p:spPr>
              <a:xfrm>
                <a:off x="7093154" y="3756934"/>
                <a:ext cx="219075" cy="219075"/>
              </a:xfrm>
              <a:custGeom>
                <a:avLst/>
                <a:gdLst/>
                <a:ahLst/>
                <a:cxnLst/>
                <a:rect l="l" t="t" r="r" b="b"/>
                <a:pathLst>
                  <a:path w="219075" h="219075" extrusionOk="0">
                    <a:moveTo>
                      <a:pt x="219075" y="109538"/>
                    </a:moveTo>
                    <a:cubicBezTo>
                      <a:pt x="219075" y="170033"/>
                      <a:pt x="170033" y="219075"/>
                      <a:pt x="109538" y="219075"/>
                    </a:cubicBezTo>
                    <a:cubicBezTo>
                      <a:pt x="49042" y="219075"/>
                      <a:pt x="0" y="170033"/>
                      <a:pt x="0" y="109538"/>
                    </a:cubicBezTo>
                    <a:cubicBezTo>
                      <a:pt x="0" y="49042"/>
                      <a:pt x="49042" y="0"/>
                      <a:pt x="109538" y="0"/>
                    </a:cubicBezTo>
                    <a:cubicBezTo>
                      <a:pt x="170033" y="0"/>
                      <a:pt x="219075" y="49042"/>
                      <a:pt x="219075" y="109538"/>
                    </a:cubicBezTo>
                    <a:close/>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205" name="Google Shape;4466;p180">
                <a:extLst>
                  <a:ext uri="{FF2B5EF4-FFF2-40B4-BE49-F238E27FC236}">
                    <a16:creationId xmlns:a16="http://schemas.microsoft.com/office/drawing/2014/main" id="{A0E647CF-D4A4-844A-85CA-9ED11BB4B6BD}"/>
                  </a:ext>
                </a:extLst>
              </p:cNvPr>
              <p:cNvSpPr/>
              <p:nvPr/>
            </p:nvSpPr>
            <p:spPr>
              <a:xfrm>
                <a:off x="7578929" y="3756934"/>
                <a:ext cx="219075" cy="219075"/>
              </a:xfrm>
              <a:custGeom>
                <a:avLst/>
                <a:gdLst/>
                <a:ahLst/>
                <a:cxnLst/>
                <a:rect l="l" t="t" r="r" b="b"/>
                <a:pathLst>
                  <a:path w="219075" h="219075" extrusionOk="0">
                    <a:moveTo>
                      <a:pt x="219075" y="109538"/>
                    </a:moveTo>
                    <a:cubicBezTo>
                      <a:pt x="219075" y="170033"/>
                      <a:pt x="170033" y="219075"/>
                      <a:pt x="109538" y="219075"/>
                    </a:cubicBezTo>
                    <a:cubicBezTo>
                      <a:pt x="49042" y="219075"/>
                      <a:pt x="0" y="170033"/>
                      <a:pt x="0" y="109538"/>
                    </a:cubicBezTo>
                    <a:cubicBezTo>
                      <a:pt x="0" y="49042"/>
                      <a:pt x="49042" y="0"/>
                      <a:pt x="109538" y="0"/>
                    </a:cubicBezTo>
                    <a:cubicBezTo>
                      <a:pt x="170033" y="0"/>
                      <a:pt x="219075" y="49042"/>
                      <a:pt x="219075" y="109538"/>
                    </a:cubicBezTo>
                    <a:close/>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206" name="Google Shape;4467;p180">
                <a:extLst>
                  <a:ext uri="{FF2B5EF4-FFF2-40B4-BE49-F238E27FC236}">
                    <a16:creationId xmlns:a16="http://schemas.microsoft.com/office/drawing/2014/main" id="{4B090B56-45DC-0B45-88E5-FE9BE5A69A8E}"/>
                  </a:ext>
                </a:extLst>
              </p:cNvPr>
              <p:cNvSpPr/>
              <p:nvPr/>
            </p:nvSpPr>
            <p:spPr>
              <a:xfrm>
                <a:off x="7569404" y="3952197"/>
                <a:ext cx="33337" cy="33337"/>
              </a:xfrm>
              <a:custGeom>
                <a:avLst/>
                <a:gdLst/>
                <a:ahLst/>
                <a:cxnLst/>
                <a:rect l="l" t="t" r="r" b="b"/>
                <a:pathLst>
                  <a:path w="33337" h="33337" extrusionOk="0">
                    <a:moveTo>
                      <a:pt x="33338" y="0"/>
                    </a:moveTo>
                    <a:lnTo>
                      <a:pt x="0" y="33338"/>
                    </a:lnTo>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207" name="Google Shape;4468;p180">
                <a:extLst>
                  <a:ext uri="{FF2B5EF4-FFF2-40B4-BE49-F238E27FC236}">
                    <a16:creationId xmlns:a16="http://schemas.microsoft.com/office/drawing/2014/main" id="{B50515A8-F63B-B542-8E2A-FEC1520BB6D2}"/>
                  </a:ext>
                </a:extLst>
              </p:cNvPr>
              <p:cNvSpPr/>
              <p:nvPr/>
            </p:nvSpPr>
            <p:spPr>
              <a:xfrm>
                <a:off x="7288417" y="4233184"/>
                <a:ext cx="33337" cy="33337"/>
              </a:xfrm>
              <a:custGeom>
                <a:avLst/>
                <a:gdLst/>
                <a:ahLst/>
                <a:cxnLst/>
                <a:rect l="l" t="t" r="r" b="b"/>
                <a:pathLst>
                  <a:path w="33337" h="33337" extrusionOk="0">
                    <a:moveTo>
                      <a:pt x="33338" y="0"/>
                    </a:moveTo>
                    <a:lnTo>
                      <a:pt x="0" y="33338"/>
                    </a:lnTo>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sp>
            <p:nvSpPr>
              <p:cNvPr id="208" name="Google Shape;4469;p180">
                <a:extLst>
                  <a:ext uri="{FF2B5EF4-FFF2-40B4-BE49-F238E27FC236}">
                    <a16:creationId xmlns:a16="http://schemas.microsoft.com/office/drawing/2014/main" id="{E187D7FB-4AD3-454B-A3D9-64D3CA6AB251}"/>
                  </a:ext>
                </a:extLst>
              </p:cNvPr>
              <p:cNvSpPr/>
              <p:nvPr/>
            </p:nvSpPr>
            <p:spPr>
              <a:xfrm>
                <a:off x="7350329" y="4004584"/>
                <a:ext cx="190500" cy="238125"/>
              </a:xfrm>
              <a:custGeom>
                <a:avLst/>
                <a:gdLst/>
                <a:ahLst/>
                <a:cxnLst/>
                <a:rect l="l" t="t" r="r" b="b"/>
                <a:pathLst>
                  <a:path w="190500" h="238125" extrusionOk="0">
                    <a:moveTo>
                      <a:pt x="0" y="238125"/>
                    </a:moveTo>
                    <a:lnTo>
                      <a:pt x="0" y="166688"/>
                    </a:lnTo>
                    <a:cubicBezTo>
                      <a:pt x="148" y="155324"/>
                      <a:pt x="7996" y="145513"/>
                      <a:pt x="19050" y="142875"/>
                    </a:cubicBezTo>
                    <a:lnTo>
                      <a:pt x="71438" y="138113"/>
                    </a:lnTo>
                    <a:lnTo>
                      <a:pt x="71438" y="114300"/>
                    </a:lnTo>
                    <a:cubicBezTo>
                      <a:pt x="58626" y="105061"/>
                      <a:pt x="47625" y="94440"/>
                      <a:pt x="47625" y="76200"/>
                    </a:cubicBezTo>
                    <a:lnTo>
                      <a:pt x="47625" y="47625"/>
                    </a:lnTo>
                    <a:cubicBezTo>
                      <a:pt x="47625" y="21322"/>
                      <a:pt x="68947" y="0"/>
                      <a:pt x="95250" y="0"/>
                    </a:cubicBezTo>
                    <a:cubicBezTo>
                      <a:pt x="121553" y="0"/>
                      <a:pt x="142875" y="21322"/>
                      <a:pt x="142875" y="47625"/>
                    </a:cubicBezTo>
                    <a:lnTo>
                      <a:pt x="142875" y="76200"/>
                    </a:lnTo>
                    <a:cubicBezTo>
                      <a:pt x="142875" y="94393"/>
                      <a:pt x="131874" y="104775"/>
                      <a:pt x="119063" y="114300"/>
                    </a:cubicBezTo>
                    <a:lnTo>
                      <a:pt x="119063" y="138113"/>
                    </a:lnTo>
                    <a:lnTo>
                      <a:pt x="171450" y="142875"/>
                    </a:lnTo>
                    <a:cubicBezTo>
                      <a:pt x="182504" y="145513"/>
                      <a:pt x="190352" y="155324"/>
                      <a:pt x="190500" y="166688"/>
                    </a:cubicBezTo>
                    <a:lnTo>
                      <a:pt x="190500" y="238125"/>
                    </a:lnTo>
                  </a:path>
                </a:pathLst>
              </a:custGeom>
              <a:no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Exo 2"/>
                  <a:ea typeface="Exo 2"/>
                  <a:cs typeface="Exo 2"/>
                  <a:sym typeface="Exo 2"/>
                </a:endParaRPr>
              </a:p>
            </p:txBody>
          </p:sp>
        </p:grpSp>
      </p:grpSp>
    </p:spTree>
    <p:extLst>
      <p:ext uri="{BB962C8B-B14F-4D97-AF65-F5344CB8AC3E}">
        <p14:creationId xmlns:p14="http://schemas.microsoft.com/office/powerpoint/2010/main" val="2765805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0E35-67E0-4547-AB82-EE522F953D34}"/>
              </a:ext>
            </a:extLst>
          </p:cNvPr>
          <p:cNvSpPr>
            <a:spLocks noGrp="1"/>
          </p:cNvSpPr>
          <p:nvPr>
            <p:ph type="title"/>
          </p:nvPr>
        </p:nvSpPr>
        <p:spPr>
          <a:xfrm>
            <a:off x="443900" y="244453"/>
            <a:ext cx="10756800" cy="718048"/>
          </a:xfrm>
        </p:spPr>
        <p:txBody>
          <a:bodyPr/>
          <a:lstStyle/>
          <a:p>
            <a:r>
              <a:rPr lang="en-US" dirty="0"/>
              <a:t>End-to-End Connectivity</a:t>
            </a:r>
          </a:p>
        </p:txBody>
      </p:sp>
      <p:grpSp>
        <p:nvGrpSpPr>
          <p:cNvPr id="42" name="Group 41">
            <a:extLst>
              <a:ext uri="{FF2B5EF4-FFF2-40B4-BE49-F238E27FC236}">
                <a16:creationId xmlns:a16="http://schemas.microsoft.com/office/drawing/2014/main" id="{09BAE16F-EDDC-1347-BD2F-C5B567A9500C}"/>
              </a:ext>
            </a:extLst>
          </p:cNvPr>
          <p:cNvGrpSpPr/>
          <p:nvPr/>
        </p:nvGrpSpPr>
        <p:grpSpPr>
          <a:xfrm>
            <a:off x="617490" y="2289626"/>
            <a:ext cx="2320887" cy="2832617"/>
            <a:chOff x="547950" y="2451099"/>
            <a:chExt cx="2320887" cy="2832617"/>
          </a:xfrm>
        </p:grpSpPr>
        <p:sp>
          <p:nvSpPr>
            <p:cNvPr id="58" name="TextBox 57">
              <a:extLst>
                <a:ext uri="{FF2B5EF4-FFF2-40B4-BE49-F238E27FC236}">
                  <a16:creationId xmlns:a16="http://schemas.microsoft.com/office/drawing/2014/main" id="{458AC573-83CA-114A-9274-3FA6231D1ED5}"/>
                </a:ext>
              </a:extLst>
            </p:cNvPr>
            <p:cNvSpPr txBox="1"/>
            <p:nvPr/>
          </p:nvSpPr>
          <p:spPr>
            <a:xfrm>
              <a:off x="547950" y="4575830"/>
              <a:ext cx="2320887" cy="707886"/>
            </a:xfrm>
            <a:prstGeom prst="rect">
              <a:avLst/>
            </a:prstGeom>
            <a:noFill/>
          </p:spPr>
          <p:txBody>
            <a:bodyPr wrap="square" rtlCol="0">
              <a:spAutoFit/>
            </a:bodyPr>
            <a:lstStyle/>
            <a:p>
              <a:pPr algn="ctr"/>
              <a:r>
                <a:rPr lang="en-US" sz="2000" b="1" dirty="0" err="1">
                  <a:solidFill>
                    <a:schemeClr val="bg2"/>
                  </a:solidFill>
                  <a:latin typeface="Exo 2"/>
                  <a:sym typeface="Exo 2"/>
                </a:rPr>
                <a:t>LiveRamp</a:t>
              </a:r>
              <a:br>
                <a:rPr lang="en-US" sz="2000" b="1" dirty="0">
                  <a:solidFill>
                    <a:schemeClr val="bg2"/>
                  </a:solidFill>
                  <a:latin typeface="Exo 2"/>
                  <a:sym typeface="Exo 2"/>
                </a:rPr>
              </a:br>
              <a:r>
                <a:rPr lang="en-US" sz="2000" b="1" dirty="0">
                  <a:solidFill>
                    <a:schemeClr val="bg2"/>
                  </a:solidFill>
                  <a:latin typeface="Exo 2"/>
                  <a:sym typeface="Exo 2"/>
                </a:rPr>
                <a:t>and Identity</a:t>
              </a:r>
              <a:endParaRPr lang="en-US" sz="1600" b="1" dirty="0">
                <a:solidFill>
                  <a:schemeClr val="bg2"/>
                </a:solidFill>
              </a:endParaRPr>
            </a:p>
          </p:txBody>
        </p:sp>
        <p:sp>
          <p:nvSpPr>
            <p:cNvPr id="60" name="Oval 59">
              <a:extLst>
                <a:ext uri="{FF2B5EF4-FFF2-40B4-BE49-F238E27FC236}">
                  <a16:creationId xmlns:a16="http://schemas.microsoft.com/office/drawing/2014/main" id="{7DB58DB5-DF2F-D84B-B005-AAAA29253618}"/>
                </a:ext>
              </a:extLst>
            </p:cNvPr>
            <p:cNvSpPr/>
            <p:nvPr/>
          </p:nvSpPr>
          <p:spPr>
            <a:xfrm>
              <a:off x="718488" y="2451099"/>
              <a:ext cx="1979811" cy="19798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E3F5E776-5651-EC44-A314-05E78821BA8D}"/>
              </a:ext>
            </a:extLst>
          </p:cNvPr>
          <p:cNvGrpSpPr/>
          <p:nvPr/>
        </p:nvGrpSpPr>
        <p:grpSpPr>
          <a:xfrm>
            <a:off x="6462573" y="2289626"/>
            <a:ext cx="2320887" cy="2832617"/>
            <a:chOff x="6354388" y="2451099"/>
            <a:chExt cx="2320887" cy="2832617"/>
          </a:xfrm>
        </p:grpSpPr>
        <p:sp>
          <p:nvSpPr>
            <p:cNvPr id="54" name="TextBox 53">
              <a:extLst>
                <a:ext uri="{FF2B5EF4-FFF2-40B4-BE49-F238E27FC236}">
                  <a16:creationId xmlns:a16="http://schemas.microsoft.com/office/drawing/2014/main" id="{0A9B26C4-C37A-034F-83DA-0E5BB47C6AD3}"/>
                </a:ext>
              </a:extLst>
            </p:cNvPr>
            <p:cNvSpPr txBox="1"/>
            <p:nvPr/>
          </p:nvSpPr>
          <p:spPr>
            <a:xfrm>
              <a:off x="6354388" y="4575830"/>
              <a:ext cx="2320887" cy="707886"/>
            </a:xfrm>
            <a:prstGeom prst="rect">
              <a:avLst/>
            </a:prstGeom>
            <a:noFill/>
          </p:spPr>
          <p:txBody>
            <a:bodyPr wrap="square" rtlCol="0">
              <a:spAutoFit/>
            </a:bodyPr>
            <a:lstStyle/>
            <a:p>
              <a:pPr algn="ctr"/>
              <a:r>
                <a:rPr lang="en-US" sz="2000" b="1" dirty="0">
                  <a:solidFill>
                    <a:schemeClr val="bg2"/>
                  </a:solidFill>
                  <a:latin typeface="Exo 2"/>
                  <a:sym typeface="Exo 2"/>
                </a:rPr>
                <a:t>Identity</a:t>
              </a:r>
              <a:br>
                <a:rPr lang="en-US" sz="2000" b="1" dirty="0">
                  <a:solidFill>
                    <a:schemeClr val="bg2"/>
                  </a:solidFill>
                  <a:latin typeface="Exo 2"/>
                  <a:sym typeface="Exo 2"/>
                </a:rPr>
              </a:br>
              <a:r>
                <a:rPr lang="en-US" sz="2000" b="1" dirty="0">
                  <a:solidFill>
                    <a:schemeClr val="bg2"/>
                  </a:solidFill>
                  <a:latin typeface="Exo 2"/>
                  <a:sym typeface="Exo 2"/>
                </a:rPr>
                <a:t>in the Cloud</a:t>
              </a:r>
              <a:endParaRPr lang="en-US" sz="1600" b="1" dirty="0">
                <a:solidFill>
                  <a:schemeClr val="bg2"/>
                </a:solidFill>
              </a:endParaRPr>
            </a:p>
          </p:txBody>
        </p:sp>
        <p:sp>
          <p:nvSpPr>
            <p:cNvPr id="56" name="Oval 55">
              <a:extLst>
                <a:ext uri="{FF2B5EF4-FFF2-40B4-BE49-F238E27FC236}">
                  <a16:creationId xmlns:a16="http://schemas.microsoft.com/office/drawing/2014/main" id="{4B7FC203-0AF7-3643-A8C1-A278838DF181}"/>
                </a:ext>
              </a:extLst>
            </p:cNvPr>
            <p:cNvSpPr/>
            <p:nvPr/>
          </p:nvSpPr>
          <p:spPr>
            <a:xfrm>
              <a:off x="6524926" y="2451099"/>
              <a:ext cx="1979811" cy="197981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9E555159-8EE0-324F-AF22-F6461295C3EA}"/>
              </a:ext>
            </a:extLst>
          </p:cNvPr>
          <p:cNvGrpSpPr/>
          <p:nvPr/>
        </p:nvGrpSpPr>
        <p:grpSpPr>
          <a:xfrm>
            <a:off x="9265307" y="2289626"/>
            <a:ext cx="2320887" cy="2832617"/>
            <a:chOff x="9257607" y="2451099"/>
            <a:chExt cx="2320887" cy="2832617"/>
          </a:xfrm>
        </p:grpSpPr>
        <p:sp>
          <p:nvSpPr>
            <p:cNvPr id="50" name="TextBox 49">
              <a:extLst>
                <a:ext uri="{FF2B5EF4-FFF2-40B4-BE49-F238E27FC236}">
                  <a16:creationId xmlns:a16="http://schemas.microsoft.com/office/drawing/2014/main" id="{E3D508C7-810D-6B4F-A2DF-A3A5631898C4}"/>
                </a:ext>
              </a:extLst>
            </p:cNvPr>
            <p:cNvSpPr txBox="1"/>
            <p:nvPr/>
          </p:nvSpPr>
          <p:spPr>
            <a:xfrm>
              <a:off x="9257607" y="4575830"/>
              <a:ext cx="2320887" cy="707886"/>
            </a:xfrm>
            <a:prstGeom prst="rect">
              <a:avLst/>
            </a:prstGeom>
            <a:noFill/>
          </p:spPr>
          <p:txBody>
            <a:bodyPr wrap="square" rtlCol="0">
              <a:spAutoFit/>
            </a:bodyPr>
            <a:lstStyle/>
            <a:p>
              <a:pPr algn="ctr"/>
              <a:r>
                <a:rPr lang="en-US" sz="2000" b="1" dirty="0">
                  <a:solidFill>
                    <a:schemeClr val="bg2"/>
                  </a:solidFill>
                  <a:latin typeface="Exo 2"/>
                  <a:sym typeface="Exo 2"/>
                </a:rPr>
                <a:t>Securing the Future of Identity</a:t>
              </a:r>
              <a:endParaRPr lang="en-US" sz="1600" b="1" dirty="0">
                <a:solidFill>
                  <a:schemeClr val="bg2"/>
                </a:solidFill>
              </a:endParaRPr>
            </a:p>
          </p:txBody>
        </p:sp>
        <p:sp>
          <p:nvSpPr>
            <p:cNvPr id="52" name="Oval 51">
              <a:extLst>
                <a:ext uri="{FF2B5EF4-FFF2-40B4-BE49-F238E27FC236}">
                  <a16:creationId xmlns:a16="http://schemas.microsoft.com/office/drawing/2014/main" id="{1A277F90-A275-5244-9FE8-0B8DF6ACC6BD}"/>
                </a:ext>
              </a:extLst>
            </p:cNvPr>
            <p:cNvSpPr/>
            <p:nvPr/>
          </p:nvSpPr>
          <p:spPr>
            <a:xfrm>
              <a:off x="9428145" y="2451099"/>
              <a:ext cx="1979811" cy="197981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a:extLst>
              <a:ext uri="{FF2B5EF4-FFF2-40B4-BE49-F238E27FC236}">
                <a16:creationId xmlns:a16="http://schemas.microsoft.com/office/drawing/2014/main" id="{AF81E9BE-89EC-BF47-883F-AA01139A5520}"/>
              </a:ext>
            </a:extLst>
          </p:cNvPr>
          <p:cNvGrpSpPr/>
          <p:nvPr/>
        </p:nvGrpSpPr>
        <p:grpSpPr>
          <a:xfrm>
            <a:off x="3540032" y="2289626"/>
            <a:ext cx="2320887" cy="2832617"/>
            <a:chOff x="3451169" y="2451099"/>
            <a:chExt cx="2320887" cy="2832617"/>
          </a:xfrm>
        </p:grpSpPr>
        <p:sp>
          <p:nvSpPr>
            <p:cNvPr id="46" name="TextBox 45">
              <a:extLst>
                <a:ext uri="{FF2B5EF4-FFF2-40B4-BE49-F238E27FC236}">
                  <a16:creationId xmlns:a16="http://schemas.microsoft.com/office/drawing/2014/main" id="{D4993E83-60C3-EE4E-BB0A-306A63F435A3}"/>
                </a:ext>
              </a:extLst>
            </p:cNvPr>
            <p:cNvSpPr txBox="1"/>
            <p:nvPr/>
          </p:nvSpPr>
          <p:spPr>
            <a:xfrm>
              <a:off x="3451169" y="4575830"/>
              <a:ext cx="2320887" cy="707886"/>
            </a:xfrm>
            <a:prstGeom prst="rect">
              <a:avLst/>
            </a:prstGeom>
            <a:noFill/>
          </p:spPr>
          <p:txBody>
            <a:bodyPr wrap="square" rtlCol="0">
              <a:spAutoFit/>
            </a:bodyPr>
            <a:lstStyle/>
            <a:p>
              <a:pPr algn="ctr"/>
              <a:r>
                <a:rPr lang="en-US" sz="2000" b="1" dirty="0">
                  <a:solidFill>
                    <a:schemeClr val="bg2"/>
                  </a:solidFill>
                  <a:latin typeface="Exo 2"/>
                  <a:sym typeface="Exo 2"/>
                </a:rPr>
                <a:t>Identity Infrastructure</a:t>
              </a:r>
              <a:endParaRPr lang="en-US" sz="1600" b="1" dirty="0">
                <a:solidFill>
                  <a:schemeClr val="bg2"/>
                </a:solidFill>
              </a:endParaRPr>
            </a:p>
          </p:txBody>
        </p:sp>
        <p:sp>
          <p:nvSpPr>
            <p:cNvPr id="48" name="Oval 47">
              <a:extLst>
                <a:ext uri="{FF2B5EF4-FFF2-40B4-BE49-F238E27FC236}">
                  <a16:creationId xmlns:a16="http://schemas.microsoft.com/office/drawing/2014/main" id="{C7D5951E-F0D1-284D-B771-DB06336FBA3A}"/>
                </a:ext>
              </a:extLst>
            </p:cNvPr>
            <p:cNvSpPr/>
            <p:nvPr/>
          </p:nvSpPr>
          <p:spPr>
            <a:xfrm>
              <a:off x="3621707" y="2451099"/>
              <a:ext cx="1979811" cy="197981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Picture 23">
            <a:extLst>
              <a:ext uri="{FF2B5EF4-FFF2-40B4-BE49-F238E27FC236}">
                <a16:creationId xmlns:a16="http://schemas.microsoft.com/office/drawing/2014/main" id="{C851577A-084B-A948-A8B6-0A91341DAAC4}"/>
              </a:ext>
            </a:extLst>
          </p:cNvPr>
          <p:cNvPicPr>
            <a:picLocks noChangeAspect="1"/>
          </p:cNvPicPr>
          <p:nvPr/>
        </p:nvPicPr>
        <p:blipFill>
          <a:blip r:embed="rId3"/>
          <a:srcRect/>
          <a:stretch/>
        </p:blipFill>
        <p:spPr>
          <a:xfrm>
            <a:off x="1203853" y="2721449"/>
            <a:ext cx="1148161" cy="1073280"/>
          </a:xfrm>
          <a:prstGeom prst="rect">
            <a:avLst/>
          </a:prstGeom>
        </p:spPr>
      </p:pic>
      <p:pic>
        <p:nvPicPr>
          <p:cNvPr id="25" name="Picture 24">
            <a:extLst>
              <a:ext uri="{FF2B5EF4-FFF2-40B4-BE49-F238E27FC236}">
                <a16:creationId xmlns:a16="http://schemas.microsoft.com/office/drawing/2014/main" id="{71484A43-BA82-9544-B9C9-D7D0D947ABF0}"/>
              </a:ext>
            </a:extLst>
          </p:cNvPr>
          <p:cNvPicPr>
            <a:picLocks noChangeAspect="1"/>
          </p:cNvPicPr>
          <p:nvPr/>
        </p:nvPicPr>
        <p:blipFill>
          <a:blip r:embed="rId4"/>
          <a:srcRect/>
          <a:stretch/>
        </p:blipFill>
        <p:spPr>
          <a:xfrm>
            <a:off x="7000897" y="2666955"/>
            <a:ext cx="1244241" cy="1182267"/>
          </a:xfrm>
          <a:prstGeom prst="rect">
            <a:avLst/>
          </a:prstGeom>
        </p:spPr>
      </p:pic>
      <p:pic>
        <p:nvPicPr>
          <p:cNvPr id="26" name="Picture 25">
            <a:extLst>
              <a:ext uri="{FF2B5EF4-FFF2-40B4-BE49-F238E27FC236}">
                <a16:creationId xmlns:a16="http://schemas.microsoft.com/office/drawing/2014/main" id="{C3FCF09F-A378-A24D-8504-85B3824992CD}"/>
              </a:ext>
            </a:extLst>
          </p:cNvPr>
          <p:cNvPicPr>
            <a:picLocks noChangeAspect="1"/>
          </p:cNvPicPr>
          <p:nvPr/>
        </p:nvPicPr>
        <p:blipFill>
          <a:blip r:embed="rId5"/>
          <a:srcRect/>
          <a:stretch/>
        </p:blipFill>
        <p:spPr>
          <a:xfrm>
            <a:off x="9782489" y="2788886"/>
            <a:ext cx="1286524" cy="938405"/>
          </a:xfrm>
          <a:prstGeom prst="rect">
            <a:avLst/>
          </a:prstGeom>
        </p:spPr>
      </p:pic>
      <p:pic>
        <p:nvPicPr>
          <p:cNvPr id="27" name="Picture 26">
            <a:extLst>
              <a:ext uri="{FF2B5EF4-FFF2-40B4-BE49-F238E27FC236}">
                <a16:creationId xmlns:a16="http://schemas.microsoft.com/office/drawing/2014/main" id="{85B4BE37-4508-DF41-B457-47A33F51517F}"/>
              </a:ext>
            </a:extLst>
          </p:cNvPr>
          <p:cNvPicPr>
            <a:picLocks noChangeAspect="1"/>
          </p:cNvPicPr>
          <p:nvPr/>
        </p:nvPicPr>
        <p:blipFill>
          <a:blip r:embed="rId6"/>
          <a:srcRect/>
          <a:stretch/>
        </p:blipFill>
        <p:spPr>
          <a:xfrm>
            <a:off x="4158985" y="2716598"/>
            <a:ext cx="1082982" cy="1082982"/>
          </a:xfrm>
          <a:prstGeom prst="rect">
            <a:avLst/>
          </a:prstGeom>
        </p:spPr>
      </p:pic>
    </p:spTree>
    <p:extLst>
      <p:ext uri="{BB962C8B-B14F-4D97-AF65-F5344CB8AC3E}">
        <p14:creationId xmlns:p14="http://schemas.microsoft.com/office/powerpoint/2010/main" val="1084841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839" y="490759"/>
            <a:ext cx="10236757" cy="495552"/>
          </a:xfrm>
        </p:spPr>
        <p:txBody>
          <a:bodyPr anchor="ctr">
            <a:noAutofit/>
          </a:bodyPr>
          <a:lstStyle/>
          <a:p>
            <a:r>
              <a:rPr lang="en-PH" sz="3599" dirty="0">
                <a:solidFill>
                  <a:srgbClr val="432F91"/>
                </a:solidFill>
                <a:latin typeface="+mn-lt"/>
                <a:cs typeface="Gotham Bold" pitchFamily="50" charset="0"/>
              </a:rPr>
              <a:t>Audience Q&amp;A</a:t>
            </a:r>
          </a:p>
        </p:txBody>
      </p:sp>
      <p:sp>
        <p:nvSpPr>
          <p:cNvPr id="23" name="TextBox 22">
            <a:extLst>
              <a:ext uri="{FF2B5EF4-FFF2-40B4-BE49-F238E27FC236}">
                <a16:creationId xmlns:a16="http://schemas.microsoft.com/office/drawing/2014/main" id="{57B7A391-4887-49DD-9487-D966156D5C93}"/>
              </a:ext>
            </a:extLst>
          </p:cNvPr>
          <p:cNvSpPr txBox="1"/>
          <p:nvPr/>
        </p:nvSpPr>
        <p:spPr>
          <a:xfrm>
            <a:off x="503309" y="5323096"/>
            <a:ext cx="2723732" cy="1199944"/>
          </a:xfrm>
          <a:prstGeom prst="rect">
            <a:avLst/>
          </a:prstGeom>
          <a:noFill/>
        </p:spPr>
        <p:txBody>
          <a:bodyPr wrap="square" lIns="0" tIns="0" rIns="0" bIns="0" rtlCol="0">
            <a:spAutoFit/>
          </a:bodyPr>
          <a:lstStyle/>
          <a:p>
            <a:pPr defTabSz="913889">
              <a:buClrTx/>
              <a:defRPr/>
            </a:pPr>
            <a:r>
              <a:rPr lang="en-PH" sz="2599" b="1" kern="1200" dirty="0">
                <a:solidFill>
                  <a:srgbClr val="432F91"/>
                </a:solidFill>
                <a:latin typeface="Calibri" panose="020F0502020204030204"/>
                <a:ea typeface="+mn-ea"/>
              </a:rPr>
              <a:t>SUBMIT QUESTIONS VIA THE Q&amp;A BOX</a:t>
            </a:r>
          </a:p>
        </p:txBody>
      </p:sp>
      <p:pic>
        <p:nvPicPr>
          <p:cNvPr id="24" name="Picture 23" descr="A screenshot of a cell phone&#10;&#10;Description automatically generated">
            <a:extLst>
              <a:ext uri="{FF2B5EF4-FFF2-40B4-BE49-F238E27FC236}">
                <a16:creationId xmlns:a16="http://schemas.microsoft.com/office/drawing/2014/main" id="{5279CC31-428D-4A8C-A035-E92F616B7A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6180" y="5321971"/>
            <a:ext cx="3335987" cy="1179864"/>
          </a:xfrm>
          <a:prstGeom prst="rect">
            <a:avLst/>
          </a:prstGeom>
          <a:ln>
            <a:noFill/>
          </a:ln>
          <a:effectLst>
            <a:outerShdw blurRad="292100" dist="139700" dir="2700000" algn="tl" rotWithShape="0">
              <a:srgbClr val="333333">
                <a:alpha val="65000"/>
              </a:srgbClr>
            </a:outerShdw>
          </a:effectLst>
        </p:spPr>
      </p:pic>
      <p:sp>
        <p:nvSpPr>
          <p:cNvPr id="26" name="Arrow: Right 25">
            <a:extLst>
              <a:ext uri="{FF2B5EF4-FFF2-40B4-BE49-F238E27FC236}">
                <a16:creationId xmlns:a16="http://schemas.microsoft.com/office/drawing/2014/main" id="{178B6B02-7E8B-4595-9B9A-D17647C14488}"/>
              </a:ext>
            </a:extLst>
          </p:cNvPr>
          <p:cNvSpPr/>
          <p:nvPr/>
        </p:nvSpPr>
        <p:spPr>
          <a:xfrm>
            <a:off x="1965923" y="5408566"/>
            <a:ext cx="1975807" cy="285068"/>
          </a:xfrm>
          <a:prstGeom prst="rightArrow">
            <a:avLst/>
          </a:prstGeom>
          <a:solidFill>
            <a:srgbClr val="432F91"/>
          </a:solidFill>
          <a:ln>
            <a:solidFill>
              <a:srgbClr val="873D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89" eaLnBrk="0" fontAlgn="base" hangingPunct="0">
              <a:spcBef>
                <a:spcPct val="0"/>
              </a:spcBef>
              <a:spcAft>
                <a:spcPct val="0"/>
              </a:spcAft>
              <a:buClrTx/>
            </a:pPr>
            <a:endParaRPr lang="en-US" sz="1799" kern="1200" dirty="0">
              <a:solidFill>
                <a:prstClr val="white"/>
              </a:solidFill>
              <a:latin typeface="Calibri" panose="020F0502020204030204"/>
            </a:endParaRPr>
          </a:p>
        </p:txBody>
      </p:sp>
      <p:sp>
        <p:nvSpPr>
          <p:cNvPr id="27" name="TextBox 26">
            <a:extLst>
              <a:ext uri="{FF2B5EF4-FFF2-40B4-BE49-F238E27FC236}">
                <a16:creationId xmlns:a16="http://schemas.microsoft.com/office/drawing/2014/main" id="{A7869E5B-50F3-4EF6-887F-1B450347B16E}"/>
              </a:ext>
            </a:extLst>
          </p:cNvPr>
          <p:cNvSpPr txBox="1"/>
          <p:nvPr/>
        </p:nvSpPr>
        <p:spPr>
          <a:xfrm>
            <a:off x="8283643" y="5521898"/>
            <a:ext cx="3335987" cy="615297"/>
          </a:xfrm>
          <a:prstGeom prst="rect">
            <a:avLst/>
          </a:prstGeom>
          <a:noFill/>
        </p:spPr>
        <p:txBody>
          <a:bodyPr wrap="square" lIns="0" tIns="0" rIns="0" bIns="0" rtlCol="0">
            <a:spAutoFit/>
          </a:bodyPr>
          <a:lstStyle/>
          <a:p>
            <a:pPr defTabSz="913889">
              <a:buClrTx/>
              <a:defRPr/>
            </a:pPr>
            <a:r>
              <a:rPr lang="en-PH" sz="1999" b="1" kern="1200" dirty="0">
                <a:solidFill>
                  <a:srgbClr val="432F91"/>
                </a:solidFill>
                <a:latin typeface="Calibri" panose="020F0502020204030204"/>
                <a:ea typeface="+mn-ea"/>
              </a:rPr>
              <a:t>JOIN THE DEBATE ON SOCIAL</a:t>
            </a:r>
          </a:p>
          <a:p>
            <a:pPr defTabSz="913889">
              <a:buClrTx/>
              <a:defRPr/>
            </a:pPr>
            <a:r>
              <a:rPr lang="en-PH" sz="1999" kern="1200" dirty="0">
                <a:solidFill>
                  <a:srgbClr val="432F91"/>
                </a:solidFill>
                <a:latin typeface="Calibri" panose="020F0502020204030204"/>
                <a:ea typeface="+mn-ea"/>
              </a:rPr>
              <a:t>#IdentifiersDebate</a:t>
            </a:r>
          </a:p>
        </p:txBody>
      </p:sp>
      <p:sp>
        <p:nvSpPr>
          <p:cNvPr id="22" name="Rectangle: Diagonal Corners Rounded 21">
            <a:extLst>
              <a:ext uri="{FF2B5EF4-FFF2-40B4-BE49-F238E27FC236}">
                <a16:creationId xmlns:a16="http://schemas.microsoft.com/office/drawing/2014/main" id="{A4C8958F-1008-4AD4-AC04-6F745C50D1DD}"/>
              </a:ext>
            </a:extLst>
          </p:cNvPr>
          <p:cNvSpPr/>
          <p:nvPr/>
        </p:nvSpPr>
        <p:spPr>
          <a:xfrm>
            <a:off x="364470" y="1701011"/>
            <a:ext cx="11450025" cy="1202261"/>
          </a:xfrm>
          <a:prstGeom prst="round2DiagRect">
            <a:avLst/>
          </a:prstGeom>
          <a:solidFill>
            <a:srgbClr val="432F91"/>
          </a:solidFill>
          <a:ln>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defTabSz="913433" eaLnBrk="0" fontAlgn="base" hangingPunct="0">
              <a:spcBef>
                <a:spcPct val="0"/>
              </a:spcBef>
              <a:spcAft>
                <a:spcPct val="0"/>
              </a:spcAft>
              <a:buClrTx/>
              <a:defRPr/>
            </a:pPr>
            <a:r>
              <a:rPr lang="en-PH" sz="2197" b="1" kern="1200" dirty="0">
                <a:solidFill>
                  <a:srgbClr val="FFFFFF"/>
                </a:solidFill>
                <a:latin typeface="Calibri"/>
              </a:rPr>
              <a:t>Moderators:</a:t>
            </a:r>
          </a:p>
          <a:p>
            <a:pPr defTabSz="913433" eaLnBrk="0" fontAlgn="base" hangingPunct="0">
              <a:spcBef>
                <a:spcPct val="0"/>
              </a:spcBef>
              <a:spcAft>
                <a:spcPct val="0"/>
              </a:spcAft>
              <a:buClrTx/>
              <a:defRPr/>
            </a:pPr>
            <a:endParaRPr lang="en-PH" sz="2197" b="1" kern="1200" dirty="0">
              <a:solidFill>
                <a:srgbClr val="FFFFFF"/>
              </a:solidFill>
              <a:latin typeface="Calibri"/>
            </a:endParaRPr>
          </a:p>
          <a:p>
            <a:pPr defTabSz="913433" eaLnBrk="0" fontAlgn="base" hangingPunct="0">
              <a:spcBef>
                <a:spcPct val="0"/>
              </a:spcBef>
              <a:spcAft>
                <a:spcPct val="0"/>
              </a:spcAft>
              <a:buClrTx/>
              <a:defRPr/>
            </a:pPr>
            <a:endParaRPr lang="en-PH" sz="2197" kern="1200" dirty="0">
              <a:solidFill>
                <a:srgbClr val="FFFFFF"/>
              </a:solidFill>
              <a:latin typeface="Calibri"/>
            </a:endParaRPr>
          </a:p>
        </p:txBody>
      </p:sp>
      <p:sp>
        <p:nvSpPr>
          <p:cNvPr id="30" name="TextBox 29">
            <a:extLst>
              <a:ext uri="{FF2B5EF4-FFF2-40B4-BE49-F238E27FC236}">
                <a16:creationId xmlns:a16="http://schemas.microsoft.com/office/drawing/2014/main" id="{5646B0D2-DBEB-4160-9DD3-17DD7FCD9661}"/>
              </a:ext>
            </a:extLst>
          </p:cNvPr>
          <p:cNvSpPr txBox="1"/>
          <p:nvPr/>
        </p:nvSpPr>
        <p:spPr>
          <a:xfrm>
            <a:off x="8872985" y="1960878"/>
            <a:ext cx="2796881" cy="582241"/>
          </a:xfrm>
          <a:prstGeom prst="rect">
            <a:avLst/>
          </a:prstGeom>
          <a:noFill/>
        </p:spPr>
        <p:txBody>
          <a:bodyPr wrap="square" lIns="0" tIns="0" rIns="0" bIns="0" rtlCol="0" anchor="t">
            <a:noAutofit/>
          </a:bodyPr>
          <a:lstStyle/>
          <a:p>
            <a:pPr algn="ctr" defTabSz="913433" eaLnBrk="0" fontAlgn="base" hangingPunct="0">
              <a:spcBef>
                <a:spcPct val="0"/>
              </a:spcBef>
              <a:spcAft>
                <a:spcPct val="0"/>
              </a:spcAft>
              <a:buClrTx/>
            </a:pPr>
            <a:r>
              <a:rPr lang="pt-BR" sz="1599" b="1" kern="1200" dirty="0">
                <a:solidFill>
                  <a:prstClr val="white"/>
                </a:solidFill>
                <a:latin typeface="Arial" panose="020B0604020202020204" pitchFamily="34" charset="0"/>
                <a:ea typeface="+mn-ea"/>
              </a:rPr>
              <a:t>Adil Riaz</a:t>
            </a:r>
          </a:p>
          <a:p>
            <a:pPr algn="ctr" defTabSz="913433" eaLnBrk="0" fontAlgn="base" hangingPunct="0">
              <a:spcBef>
                <a:spcPct val="0"/>
              </a:spcBef>
              <a:spcAft>
                <a:spcPct val="0"/>
              </a:spcAft>
              <a:buClrTx/>
            </a:pPr>
            <a:r>
              <a:rPr lang="pt-BR" sz="1599" kern="1200" dirty="0">
                <a:solidFill>
                  <a:prstClr val="white"/>
                </a:solidFill>
                <a:latin typeface="Arial" panose="020B0604020202020204" pitchFamily="34" charset="0"/>
                <a:ea typeface="+mn-ea"/>
              </a:rPr>
              <a:t>Expert Project Leader</a:t>
            </a:r>
          </a:p>
        </p:txBody>
      </p:sp>
      <p:sp>
        <p:nvSpPr>
          <p:cNvPr id="32" name="Freeform 32">
            <a:extLst>
              <a:ext uri="{FF2B5EF4-FFF2-40B4-BE49-F238E27FC236}">
                <a16:creationId xmlns:a16="http://schemas.microsoft.com/office/drawing/2014/main" id="{9E2EB417-522D-49FF-8068-6D8702047017}"/>
              </a:ext>
            </a:extLst>
          </p:cNvPr>
          <p:cNvSpPr>
            <a:spLocks noChangeAspect="1"/>
          </p:cNvSpPr>
          <p:nvPr>
            <p:custDataLst>
              <p:tags r:id="rId1"/>
            </p:custDataLst>
          </p:nvPr>
        </p:nvSpPr>
        <p:spPr bwMode="auto">
          <a:xfrm>
            <a:off x="536741" y="2270622"/>
            <a:ext cx="1921671" cy="401631"/>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44" tIns="45672" rIns="91344" bIns="45672" numCol="1" anchor="t" anchorCtr="0" compatLnSpc="1">
            <a:prstTxWarp prst="textNoShape">
              <a:avLst/>
            </a:prstTxWarp>
            <a:noAutofit/>
          </a:bodyPr>
          <a:lstStyle/>
          <a:p>
            <a:pPr defTabSz="913433" eaLnBrk="0" fontAlgn="base" hangingPunct="0">
              <a:spcBef>
                <a:spcPct val="0"/>
              </a:spcBef>
              <a:spcAft>
                <a:spcPct val="0"/>
              </a:spcAft>
              <a:buClrTx/>
            </a:pPr>
            <a:endParaRPr lang="en-US" sz="1799" kern="1200">
              <a:solidFill>
                <a:prstClr val="black"/>
              </a:solidFill>
              <a:latin typeface="Arial" panose="020B0604020202020204" pitchFamily="34" charset="0"/>
              <a:ea typeface="+mn-ea"/>
            </a:endParaRPr>
          </a:p>
        </p:txBody>
      </p:sp>
      <p:pic>
        <p:nvPicPr>
          <p:cNvPr id="19" name="Picture 18">
            <a:extLst>
              <a:ext uri="{FF2B5EF4-FFF2-40B4-BE49-F238E27FC236}">
                <a16:creationId xmlns:a16="http://schemas.microsoft.com/office/drawing/2014/main" id="{93E47470-11D6-476E-B7C1-E0062FE1FCE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628328" y="279373"/>
            <a:ext cx="1955321" cy="595275"/>
          </a:xfrm>
          <a:prstGeom prst="rect">
            <a:avLst/>
          </a:prstGeom>
        </p:spPr>
      </p:pic>
      <p:pic>
        <p:nvPicPr>
          <p:cNvPr id="21" name="Picture 9" descr="Profile photo of Adil Riaz">
            <a:extLst>
              <a:ext uri="{FF2B5EF4-FFF2-40B4-BE49-F238E27FC236}">
                <a16:creationId xmlns:a16="http://schemas.microsoft.com/office/drawing/2014/main" id="{2A8CB383-2860-4396-A54A-8E937484FE62}"/>
              </a:ext>
            </a:extLst>
          </p:cNvPr>
          <p:cNvPicPr>
            <a:picLocks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7910178" y="1773473"/>
            <a:ext cx="1084765" cy="1049772"/>
          </a:xfrm>
          <a:prstGeom prst="ellipse">
            <a:avLst/>
          </a:prstGeom>
          <a:grpFill/>
          <a:ln w="38100">
            <a:gradFill flip="none" rotWithShape="1">
              <a:gsLst>
                <a:gs pos="0">
                  <a:schemeClr val="accent1"/>
                </a:gs>
                <a:gs pos="100000">
                  <a:schemeClr val="accent4"/>
                </a:gs>
              </a:gsLst>
              <a:lin ang="2700000" scaled="1"/>
              <a:tileRect/>
            </a:gradFill>
          </a:ln>
        </p:spPr>
      </p:pic>
      <p:sp>
        <p:nvSpPr>
          <p:cNvPr id="29" name="Rectangle: Diagonal Corners Rounded 28">
            <a:extLst>
              <a:ext uri="{FF2B5EF4-FFF2-40B4-BE49-F238E27FC236}">
                <a16:creationId xmlns:a16="http://schemas.microsoft.com/office/drawing/2014/main" id="{F985E6DD-F14B-4437-B276-C409776C0681}"/>
              </a:ext>
            </a:extLst>
          </p:cNvPr>
          <p:cNvSpPr/>
          <p:nvPr/>
        </p:nvSpPr>
        <p:spPr>
          <a:xfrm>
            <a:off x="371725" y="3300420"/>
            <a:ext cx="5651692" cy="1549123"/>
          </a:xfrm>
          <a:prstGeom prst="round2DiagRect">
            <a:avLst/>
          </a:prstGeom>
          <a:solidFill>
            <a:srgbClr val="7030A0">
              <a:alpha val="81000"/>
            </a:srgbClr>
          </a:solidFill>
          <a:ln>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defTabSz="913433" eaLnBrk="0" fontAlgn="base" hangingPunct="0">
              <a:spcBef>
                <a:spcPct val="0"/>
              </a:spcBef>
              <a:spcAft>
                <a:spcPct val="0"/>
              </a:spcAft>
              <a:buClrTx/>
              <a:defRPr/>
            </a:pPr>
            <a:r>
              <a:rPr lang="en-US" sz="2097" b="1" kern="1200" dirty="0">
                <a:solidFill>
                  <a:prstClr val="white"/>
                </a:solidFill>
                <a:latin typeface="Calibri"/>
              </a:rPr>
              <a:t>Travis Clinger</a:t>
            </a:r>
          </a:p>
          <a:p>
            <a:pPr defTabSz="913433" eaLnBrk="0" fontAlgn="base" hangingPunct="0">
              <a:spcBef>
                <a:spcPct val="0"/>
              </a:spcBef>
              <a:spcAft>
                <a:spcPct val="0"/>
              </a:spcAft>
              <a:buClrTx/>
              <a:defRPr/>
            </a:pPr>
            <a:r>
              <a:rPr lang="en-US" sz="1599" i="1" kern="1200" dirty="0">
                <a:solidFill>
                  <a:prstClr val="white"/>
                </a:solidFill>
                <a:latin typeface="Calibri"/>
              </a:rPr>
              <a:t>SVP of addressability </a:t>
            </a:r>
            <a:br>
              <a:rPr lang="en-US" sz="1599" i="1" kern="1200" dirty="0">
                <a:solidFill>
                  <a:prstClr val="white"/>
                </a:solidFill>
                <a:latin typeface="Calibri"/>
              </a:rPr>
            </a:br>
            <a:r>
              <a:rPr lang="en-US" sz="1599" i="1" kern="1200" dirty="0">
                <a:solidFill>
                  <a:prstClr val="white"/>
                </a:solidFill>
                <a:latin typeface="Calibri"/>
              </a:rPr>
              <a:t>and ecosystem </a:t>
            </a:r>
          </a:p>
          <a:p>
            <a:pPr defTabSz="913433" eaLnBrk="0" fontAlgn="base" hangingPunct="0">
              <a:spcBef>
                <a:spcPct val="0"/>
              </a:spcBef>
              <a:spcAft>
                <a:spcPct val="0"/>
              </a:spcAft>
              <a:buClrTx/>
              <a:defRPr/>
            </a:pPr>
            <a:endParaRPr lang="en-US" sz="1799" i="1" kern="1200" dirty="0">
              <a:solidFill>
                <a:prstClr val="white"/>
              </a:solidFill>
              <a:latin typeface="Calibri"/>
            </a:endParaRPr>
          </a:p>
          <a:p>
            <a:pPr defTabSz="913433" eaLnBrk="0" fontAlgn="base" hangingPunct="0">
              <a:spcBef>
                <a:spcPct val="0"/>
              </a:spcBef>
              <a:spcAft>
                <a:spcPct val="0"/>
              </a:spcAft>
              <a:buClrTx/>
              <a:defRPr/>
            </a:pPr>
            <a:endParaRPr lang="en-US" sz="2097" b="1" kern="1200" dirty="0">
              <a:solidFill>
                <a:prstClr val="white"/>
              </a:solidFill>
              <a:latin typeface="Calibri"/>
            </a:endParaRPr>
          </a:p>
        </p:txBody>
      </p:sp>
      <p:sp>
        <p:nvSpPr>
          <p:cNvPr id="31" name="Rectangle: Diagonal Corners Rounded 30">
            <a:extLst>
              <a:ext uri="{FF2B5EF4-FFF2-40B4-BE49-F238E27FC236}">
                <a16:creationId xmlns:a16="http://schemas.microsoft.com/office/drawing/2014/main" id="{BC68F0E9-CF82-4E08-8E03-9DACF0F9CB4E}"/>
              </a:ext>
            </a:extLst>
          </p:cNvPr>
          <p:cNvSpPr/>
          <p:nvPr/>
        </p:nvSpPr>
        <p:spPr>
          <a:xfrm>
            <a:off x="6165981" y="3293324"/>
            <a:ext cx="5651692" cy="1549123"/>
          </a:xfrm>
          <a:prstGeom prst="round2DiagRect">
            <a:avLst/>
          </a:prstGeom>
          <a:solidFill>
            <a:srgbClr val="7030A0">
              <a:alpha val="81000"/>
            </a:srgbClr>
          </a:solidFill>
          <a:ln>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defTabSz="913433" eaLnBrk="0" fontAlgn="base" hangingPunct="0">
              <a:spcBef>
                <a:spcPct val="0"/>
              </a:spcBef>
              <a:spcAft>
                <a:spcPct val="0"/>
              </a:spcAft>
              <a:buClrTx/>
              <a:defRPr/>
            </a:pPr>
            <a:r>
              <a:rPr lang="it-IT" sz="2097" b="1" kern="1200" dirty="0">
                <a:solidFill>
                  <a:prstClr val="white"/>
                </a:solidFill>
                <a:latin typeface="Calibri"/>
              </a:rPr>
              <a:t>Dennis Ellis</a:t>
            </a:r>
          </a:p>
          <a:p>
            <a:pPr defTabSz="913433" eaLnBrk="0" fontAlgn="base" hangingPunct="0">
              <a:spcBef>
                <a:spcPct val="0"/>
              </a:spcBef>
              <a:spcAft>
                <a:spcPct val="0"/>
              </a:spcAft>
              <a:buClrTx/>
              <a:defRPr/>
            </a:pPr>
            <a:r>
              <a:rPr lang="it-IT" sz="1599" i="1" kern="1200" dirty="0">
                <a:solidFill>
                  <a:prstClr val="white"/>
                </a:solidFill>
                <a:latin typeface="Calibri"/>
              </a:rPr>
              <a:t>VP Product, </a:t>
            </a:r>
            <a:br>
              <a:rPr lang="it-IT" sz="1599" i="1" kern="1200" dirty="0">
                <a:solidFill>
                  <a:prstClr val="white"/>
                </a:solidFill>
                <a:latin typeface="Calibri"/>
              </a:rPr>
            </a:br>
            <a:r>
              <a:rPr lang="it-IT" sz="1599" i="1" kern="1200" dirty="0">
                <a:solidFill>
                  <a:prstClr val="white"/>
                </a:solidFill>
                <a:latin typeface="Calibri"/>
              </a:rPr>
              <a:t>GM Identity Infrastructure</a:t>
            </a:r>
          </a:p>
          <a:p>
            <a:pPr defTabSz="913433" eaLnBrk="0" fontAlgn="base" hangingPunct="0">
              <a:spcBef>
                <a:spcPct val="0"/>
              </a:spcBef>
              <a:spcAft>
                <a:spcPct val="0"/>
              </a:spcAft>
              <a:buClrTx/>
              <a:defRPr/>
            </a:pPr>
            <a:endParaRPr lang="en-US" sz="2097" b="1" i="1" kern="1200" dirty="0">
              <a:solidFill>
                <a:prstClr val="white"/>
              </a:solidFill>
              <a:latin typeface="Calibri"/>
            </a:endParaRPr>
          </a:p>
          <a:p>
            <a:pPr defTabSz="913433" eaLnBrk="0" fontAlgn="base" hangingPunct="0">
              <a:spcBef>
                <a:spcPct val="0"/>
              </a:spcBef>
              <a:spcAft>
                <a:spcPct val="0"/>
              </a:spcAft>
              <a:buClrTx/>
              <a:defRPr/>
            </a:pPr>
            <a:endParaRPr lang="en-US" sz="2097" b="1" i="1" kern="1200" dirty="0">
              <a:solidFill>
                <a:prstClr val="white"/>
              </a:solidFill>
              <a:latin typeface="Calibri"/>
            </a:endParaRPr>
          </a:p>
        </p:txBody>
      </p:sp>
      <p:pic>
        <p:nvPicPr>
          <p:cNvPr id="33" name="Picture 32" descr="A picture containing person, person, indoor&#10;&#10;Description automatically generated">
            <a:extLst>
              <a:ext uri="{FF2B5EF4-FFF2-40B4-BE49-F238E27FC236}">
                <a16:creationId xmlns:a16="http://schemas.microsoft.com/office/drawing/2014/main" id="{BA6E6622-D9A5-4CCF-87C2-E6FE24CF16D4}"/>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297195" y="3387859"/>
            <a:ext cx="1374245" cy="1374245"/>
          </a:xfrm>
          <a:prstGeom prst="ellipse">
            <a:avLst/>
          </a:prstGeom>
          <a:ln w="28575">
            <a:solidFill>
              <a:srgbClr val="873D97"/>
            </a:solidFill>
          </a:ln>
        </p:spPr>
      </p:pic>
      <p:pic>
        <p:nvPicPr>
          <p:cNvPr id="34" name="Picture 30" descr="Dennis Ellis">
            <a:extLst>
              <a:ext uri="{FF2B5EF4-FFF2-40B4-BE49-F238E27FC236}">
                <a16:creationId xmlns:a16="http://schemas.microsoft.com/office/drawing/2014/main" id="{095F9E27-01BC-4045-A762-63992033926B}"/>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05103" y="3379492"/>
            <a:ext cx="1374245" cy="1374245"/>
          </a:xfrm>
          <a:prstGeom prst="ellipse">
            <a:avLst/>
          </a:prstGeom>
          <a:ln w="28575">
            <a:solidFill>
              <a:srgbClr val="873D97"/>
            </a:solidFill>
          </a:ln>
          <a:extLst>
            <a:ext uri="{909E8E84-426E-40DD-AFC4-6F175D3DCCD1}">
              <a14:hiddenFill xmlns:a14="http://schemas.microsoft.com/office/drawing/2010/main">
                <a:solidFill>
                  <a:srgbClr val="FFFFFF"/>
                </a:solidFill>
              </a14:hiddenFill>
            </a:ext>
          </a:extLst>
        </p:spPr>
      </p:pic>
      <p:pic>
        <p:nvPicPr>
          <p:cNvPr id="35" name="Picture 34" descr="Logo&#10;&#10;Description automatically generated">
            <a:extLst>
              <a:ext uri="{FF2B5EF4-FFF2-40B4-BE49-F238E27FC236}">
                <a16:creationId xmlns:a16="http://schemas.microsoft.com/office/drawing/2014/main" id="{2EAA1EA3-CCA2-49A6-9C83-225BE4C28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741" y="4256547"/>
            <a:ext cx="1577316" cy="552487"/>
          </a:xfrm>
          <a:prstGeom prst="rect">
            <a:avLst/>
          </a:prstGeom>
        </p:spPr>
      </p:pic>
      <p:pic>
        <p:nvPicPr>
          <p:cNvPr id="36" name="Picture 35" descr="Logo&#10;&#10;Description automatically generated">
            <a:extLst>
              <a:ext uri="{FF2B5EF4-FFF2-40B4-BE49-F238E27FC236}">
                <a16:creationId xmlns:a16="http://schemas.microsoft.com/office/drawing/2014/main" id="{F3520A63-706A-4324-95AE-B0552B1A0D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7263" y="4256547"/>
            <a:ext cx="1577316" cy="552487"/>
          </a:xfrm>
          <a:prstGeom prst="rect">
            <a:avLst/>
          </a:prstGeom>
        </p:spPr>
      </p:pic>
      <p:sp>
        <p:nvSpPr>
          <p:cNvPr id="20" name="TextBox 19">
            <a:extLst>
              <a:ext uri="{FF2B5EF4-FFF2-40B4-BE49-F238E27FC236}">
                <a16:creationId xmlns:a16="http://schemas.microsoft.com/office/drawing/2014/main" id="{AD6E16F3-A6F2-4387-B813-4B75093B5B8C}"/>
              </a:ext>
            </a:extLst>
          </p:cNvPr>
          <p:cNvSpPr txBox="1"/>
          <p:nvPr/>
        </p:nvSpPr>
        <p:spPr>
          <a:xfrm>
            <a:off x="3967237" y="1923109"/>
            <a:ext cx="2796881" cy="582241"/>
          </a:xfrm>
          <a:prstGeom prst="rect">
            <a:avLst/>
          </a:prstGeom>
          <a:noFill/>
        </p:spPr>
        <p:txBody>
          <a:bodyPr wrap="square" lIns="0" tIns="0" rIns="0" bIns="0" rtlCol="0" anchor="t">
            <a:noAutofit/>
          </a:bodyPr>
          <a:lstStyle/>
          <a:p>
            <a:pPr algn="ctr" defTabSz="1218560"/>
            <a:r>
              <a:rPr lang="pt-BR" sz="1600" b="1" dirty="0">
                <a:solidFill>
                  <a:prstClr val="white"/>
                </a:solidFill>
              </a:rPr>
              <a:t>Alex Barocas</a:t>
            </a:r>
          </a:p>
          <a:p>
            <a:pPr algn="ctr" defTabSz="1218560"/>
            <a:r>
              <a:rPr lang="pt-BR" sz="1600" dirty="0">
                <a:solidFill>
                  <a:prstClr val="white"/>
                </a:solidFill>
              </a:rPr>
              <a:t>BCG Partner &amp; </a:t>
            </a:r>
            <a:br>
              <a:rPr lang="pt-BR" sz="1600" dirty="0">
                <a:solidFill>
                  <a:prstClr val="white"/>
                </a:solidFill>
              </a:rPr>
            </a:br>
            <a:r>
              <a:rPr lang="pt-BR" sz="1600" dirty="0">
                <a:solidFill>
                  <a:prstClr val="white"/>
                </a:solidFill>
              </a:rPr>
              <a:t>Associate Director</a:t>
            </a:r>
          </a:p>
        </p:txBody>
      </p:sp>
      <p:pic>
        <p:nvPicPr>
          <p:cNvPr id="37" name="Picture 2">
            <a:extLst>
              <a:ext uri="{FF2B5EF4-FFF2-40B4-BE49-F238E27FC236}">
                <a16:creationId xmlns:a16="http://schemas.microsoft.com/office/drawing/2014/main" id="{62CE28C1-A674-4C96-B347-DDA322FEA726}"/>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2471" y="1773473"/>
            <a:ext cx="1084765" cy="1049772"/>
          </a:xfrm>
          <a:prstGeom prst="ellipse">
            <a:avLst/>
          </a:prstGeom>
          <a:grpFill/>
          <a:ln w="38100">
            <a:gradFill flip="none" rotWithShape="1">
              <a:gsLst>
                <a:gs pos="0">
                  <a:schemeClr val="accent1"/>
                </a:gs>
                <a:gs pos="100000">
                  <a:schemeClr val="accent4"/>
                </a:gs>
              </a:gsLst>
              <a:lin ang="2700000" scaled="1"/>
              <a:tileRect/>
            </a:gradFill>
          </a:ln>
        </p:spPr>
      </p:pic>
    </p:spTree>
    <p:extLst>
      <p:ext uri="{BB962C8B-B14F-4D97-AF65-F5344CB8AC3E}">
        <p14:creationId xmlns:p14="http://schemas.microsoft.com/office/powerpoint/2010/main" val="1369302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glasses and smiling at the camera&#10;&#10;Description automatically generated">
            <a:extLst>
              <a:ext uri="{FF2B5EF4-FFF2-40B4-BE49-F238E27FC236}">
                <a16:creationId xmlns:a16="http://schemas.microsoft.com/office/drawing/2014/main" id="{DBA00599-3FDA-436D-A77D-9124175521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9980" y="1012834"/>
            <a:ext cx="2857561" cy="2857561"/>
          </a:xfrm>
          <a:custGeom>
            <a:avLst/>
            <a:gdLst/>
            <a:ahLst/>
            <a:cxnLst/>
            <a:rect l="l" t="t" r="r" b="b"/>
            <a:pathLst>
              <a:path w="624618" h="624618" extrusionOk="0">
                <a:moveTo>
                  <a:pt x="312309" y="0"/>
                </a:moveTo>
                <a:cubicBezTo>
                  <a:pt x="484792" y="0"/>
                  <a:pt x="624618" y="139826"/>
                  <a:pt x="624618" y="312309"/>
                </a:cubicBezTo>
                <a:cubicBezTo>
                  <a:pt x="624618" y="484792"/>
                  <a:pt x="484792" y="624618"/>
                  <a:pt x="312309" y="624618"/>
                </a:cubicBezTo>
                <a:cubicBezTo>
                  <a:pt x="139826" y="624618"/>
                  <a:pt x="0" y="484792"/>
                  <a:pt x="0" y="312309"/>
                </a:cubicBezTo>
                <a:cubicBezTo>
                  <a:pt x="0" y="139826"/>
                  <a:pt x="139826" y="0"/>
                  <a:pt x="312309" y="0"/>
                </a:cubicBezTo>
                <a:close/>
              </a:path>
            </a:pathLst>
          </a:custGeom>
          <a:noFill/>
          <a:ln w="28575" cap="flat" cmpd="sng">
            <a:solidFill>
              <a:srgbClr val="873D97"/>
            </a:solidFill>
            <a:prstDash val="solid"/>
            <a:round/>
            <a:headEnd type="none" w="sm" len="sm"/>
            <a:tailEnd type="none" w="sm" len="sm"/>
          </a:ln>
          <a:effectLst/>
        </p:spPr>
      </p:pic>
      <p:sp>
        <p:nvSpPr>
          <p:cNvPr id="17" name="Rectangle 16">
            <a:extLst>
              <a:ext uri="{FF2B5EF4-FFF2-40B4-BE49-F238E27FC236}">
                <a16:creationId xmlns:a16="http://schemas.microsoft.com/office/drawing/2014/main" id="{E2171746-AEA6-469F-A991-E6157D27A586}"/>
              </a:ext>
            </a:extLst>
          </p:cNvPr>
          <p:cNvSpPr/>
          <p:nvPr/>
        </p:nvSpPr>
        <p:spPr>
          <a:xfrm>
            <a:off x="-18976" y="-7997"/>
            <a:ext cx="12179309" cy="686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89" eaLnBrk="0" fontAlgn="base" hangingPunct="0">
              <a:spcBef>
                <a:spcPct val="0"/>
              </a:spcBef>
              <a:spcAft>
                <a:spcPct val="0"/>
              </a:spcAft>
              <a:buClrTx/>
              <a:defRPr/>
            </a:pPr>
            <a:endParaRPr lang="en-PH" sz="1799" kern="1200" dirty="0">
              <a:solidFill>
                <a:srgbClr val="FFFFFF"/>
              </a:solidFill>
              <a:latin typeface="Calibri"/>
            </a:endParaRPr>
          </a:p>
        </p:txBody>
      </p:sp>
      <p:sp>
        <p:nvSpPr>
          <p:cNvPr id="8" name="Round Diagonal Corner Rectangle 5">
            <a:extLst>
              <a:ext uri="{FF2B5EF4-FFF2-40B4-BE49-F238E27FC236}">
                <a16:creationId xmlns:a16="http://schemas.microsoft.com/office/drawing/2014/main" id="{0BF6594D-474D-49DD-BE3C-0807BCA95315}"/>
              </a:ext>
            </a:extLst>
          </p:cNvPr>
          <p:cNvSpPr/>
          <p:nvPr/>
        </p:nvSpPr>
        <p:spPr>
          <a:xfrm>
            <a:off x="543680" y="492290"/>
            <a:ext cx="11243859" cy="5959945"/>
          </a:xfrm>
          <a:prstGeom prst="round2DiagRect">
            <a:avLst>
              <a:gd name="adj1" fmla="val 13992"/>
              <a:gd name="adj2" fmla="val 0"/>
            </a:avLst>
          </a:prstGeom>
          <a:solidFill>
            <a:srgbClr val="432F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89" eaLnBrk="0" fontAlgn="base" hangingPunct="0">
              <a:spcBef>
                <a:spcPct val="0"/>
              </a:spcBef>
              <a:spcAft>
                <a:spcPct val="0"/>
              </a:spcAft>
              <a:buClrTx/>
              <a:defRPr/>
            </a:pPr>
            <a:endParaRPr lang="en-US" sz="1799" kern="1200" dirty="0">
              <a:solidFill>
                <a:srgbClr val="FFFFFF"/>
              </a:solidFill>
              <a:latin typeface="Calibri"/>
            </a:endParaRPr>
          </a:p>
        </p:txBody>
      </p:sp>
      <p:sp>
        <p:nvSpPr>
          <p:cNvPr id="9" name="Title 1">
            <a:extLst>
              <a:ext uri="{FF2B5EF4-FFF2-40B4-BE49-F238E27FC236}">
                <a16:creationId xmlns:a16="http://schemas.microsoft.com/office/drawing/2014/main" id="{EA6C0714-7448-402B-9772-77E1F0F5258D}"/>
              </a:ext>
            </a:extLst>
          </p:cNvPr>
          <p:cNvSpPr txBox="1">
            <a:spLocks/>
          </p:cNvSpPr>
          <p:nvPr/>
        </p:nvSpPr>
        <p:spPr>
          <a:xfrm>
            <a:off x="-1687019" y="4378211"/>
            <a:ext cx="6956259" cy="495295"/>
          </a:xfrm>
          <a:prstGeom prst="rect">
            <a:avLst/>
          </a:prstGeom>
        </p:spPr>
        <p:txBody>
          <a:bodyPr vert="horz" lIns="91344" tIns="45672" rIns="91344" bIns="45672" rtlCol="0" anchor="t">
            <a:noAutofit/>
          </a:bodyPr>
          <a:lstStyle>
            <a:lvl1pPr algn="l" defTabSz="914400" rtl="0" eaLnBrk="1" latinLnBrk="0" hangingPunct="1">
              <a:lnSpc>
                <a:spcPct val="90000"/>
              </a:lnSpc>
              <a:spcBef>
                <a:spcPct val="0"/>
              </a:spcBef>
              <a:buNone/>
              <a:defRPr sz="3600" b="1" kern="1200">
                <a:solidFill>
                  <a:srgbClr val="1B75BC"/>
                </a:solidFill>
                <a:latin typeface="+mn-lt"/>
                <a:ea typeface="+mj-ea"/>
                <a:cs typeface="+mj-cs"/>
              </a:defRPr>
            </a:lvl1pPr>
          </a:lstStyle>
          <a:p>
            <a:pPr algn="ctr" defTabSz="913889" fontAlgn="base">
              <a:spcAft>
                <a:spcPct val="0"/>
              </a:spcAft>
              <a:buClrTx/>
              <a:defRPr/>
            </a:pPr>
            <a:r>
              <a:rPr lang="en-PH" sz="1867" dirty="0">
                <a:solidFill>
                  <a:srgbClr val="FFFFFF"/>
                </a:solidFill>
                <a:latin typeface="Calibri" panose="020F0502020204030204"/>
              </a:rPr>
              <a:t>Matt Prohaska</a:t>
            </a:r>
          </a:p>
          <a:p>
            <a:pPr algn="ctr" defTabSz="913889" fontAlgn="base">
              <a:spcAft>
                <a:spcPct val="0"/>
              </a:spcAft>
              <a:buClrTx/>
              <a:defRPr/>
            </a:pPr>
            <a:r>
              <a:rPr lang="en-PH" sz="1867" b="0" dirty="0">
                <a:solidFill>
                  <a:srgbClr val="FFFFFF"/>
                </a:solidFill>
                <a:latin typeface="Calibri" panose="020F0502020204030204"/>
              </a:rPr>
              <a:t>CEO &amp; Principal</a:t>
            </a:r>
          </a:p>
          <a:p>
            <a:pPr algn="ctr" defTabSz="913889" fontAlgn="base">
              <a:spcAft>
                <a:spcPct val="0"/>
              </a:spcAft>
              <a:buClrTx/>
              <a:defRPr/>
            </a:pPr>
            <a:r>
              <a:rPr lang="en-PH" sz="1867" b="0" dirty="0">
                <a:solidFill>
                  <a:srgbClr val="FFFFFF"/>
                </a:solidFill>
                <a:latin typeface="Calibri" panose="020F0502020204030204"/>
              </a:rPr>
              <a:t>Prohaska Consulting</a:t>
            </a:r>
          </a:p>
        </p:txBody>
      </p:sp>
      <p:sp>
        <p:nvSpPr>
          <p:cNvPr id="2" name="Title 1"/>
          <p:cNvSpPr>
            <a:spLocks noGrp="1"/>
          </p:cNvSpPr>
          <p:nvPr>
            <p:ph type="ctrTitle"/>
          </p:nvPr>
        </p:nvSpPr>
        <p:spPr>
          <a:xfrm>
            <a:off x="1008423" y="893605"/>
            <a:ext cx="7577223" cy="495295"/>
          </a:xfrm>
        </p:spPr>
        <p:txBody>
          <a:bodyPr anchor="ctr">
            <a:noAutofit/>
          </a:bodyPr>
          <a:lstStyle/>
          <a:p>
            <a:r>
              <a:rPr lang="en-IN" altLang="en-US" sz="3599" dirty="0">
                <a:solidFill>
                  <a:schemeClr val="bg1"/>
                </a:solidFill>
                <a:latin typeface="+mn-lt"/>
              </a:rPr>
              <a:t>THE GREAT IDENTIFIER DEBATES: </a:t>
            </a:r>
            <a:br>
              <a:rPr lang="en-IN" altLang="en-US" sz="3599" dirty="0">
                <a:solidFill>
                  <a:schemeClr val="bg1"/>
                </a:solidFill>
                <a:latin typeface="+mn-lt"/>
              </a:rPr>
            </a:br>
            <a:r>
              <a:rPr lang="en-IN" altLang="en-US" sz="3599" dirty="0">
                <a:solidFill>
                  <a:schemeClr val="bg1"/>
                </a:solidFill>
                <a:latin typeface="+mn-lt"/>
              </a:rPr>
              <a:t>After-session Panel Discussion </a:t>
            </a:r>
            <a:endParaRPr lang="en-US" sz="3599" dirty="0">
              <a:solidFill>
                <a:schemeClr val="bg1"/>
              </a:solidFill>
              <a:latin typeface="+mn-lt"/>
            </a:endParaRPr>
          </a:p>
        </p:txBody>
      </p:sp>
      <p:pic>
        <p:nvPicPr>
          <p:cNvPr id="12" name="Picture 2" descr="Matt Prohaska">
            <a:extLst>
              <a:ext uri="{FF2B5EF4-FFF2-40B4-BE49-F238E27FC236}">
                <a16:creationId xmlns:a16="http://schemas.microsoft.com/office/drawing/2014/main" id="{BC4C4CED-F7E2-4707-B9A3-FD229034345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109" y="1960215"/>
            <a:ext cx="1910180" cy="1910180"/>
          </a:xfrm>
          <a:prstGeom prst="ellipse">
            <a:avLst/>
          </a:prstGeom>
          <a:ln w="28575">
            <a:solidFill>
              <a:srgbClr val="873D97"/>
            </a:solidFill>
          </a:ln>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6CDB0283-6E2A-47F1-8023-B0BCC2C8B28E}"/>
              </a:ext>
            </a:extLst>
          </p:cNvPr>
          <p:cNvSpPr txBox="1">
            <a:spLocks/>
          </p:cNvSpPr>
          <p:nvPr/>
        </p:nvSpPr>
        <p:spPr>
          <a:xfrm>
            <a:off x="994215" y="4378211"/>
            <a:ext cx="6956259" cy="495295"/>
          </a:xfrm>
          <a:prstGeom prst="rect">
            <a:avLst/>
          </a:prstGeom>
        </p:spPr>
        <p:txBody>
          <a:bodyPr vert="horz" lIns="91344" tIns="45672" rIns="91344" bIns="45672" rtlCol="0" anchor="t">
            <a:noAutofit/>
          </a:bodyPr>
          <a:lstStyle>
            <a:defPPr marR="0" lvl="0" algn="l" rtl="0">
              <a:lnSpc>
                <a:spcPct val="100000"/>
              </a:lnSpc>
              <a:spcBef>
                <a:spcPts val="0"/>
              </a:spcBef>
              <a:spcAft>
                <a:spcPts val="0"/>
              </a:spcAft>
            </a:defPPr>
            <a:lvl1pPr algn="ctr" defTabSz="685434" eaLnBrk="1" fontAlgn="base" latinLnBrk="0" hangingPunct="1">
              <a:lnSpc>
                <a:spcPct val="90000"/>
              </a:lnSpc>
              <a:spcBef>
                <a:spcPct val="0"/>
              </a:spcBef>
              <a:spcAft>
                <a:spcPct val="0"/>
              </a:spcAft>
              <a:buClrTx/>
              <a:buNone/>
              <a:defRPr sz="1499" b="1" kern="1200">
                <a:solidFill>
                  <a:srgbClr val="FFFFFF"/>
                </a:solidFill>
                <a:latin typeface="Calibri" panose="020F0502020204030204"/>
                <a:ea typeface="+mj-ea"/>
                <a:cs typeface="+mj-cs"/>
              </a:defRPr>
            </a:lvl1pPr>
          </a:lstStyle>
          <a:p>
            <a:pPr defTabSz="913889"/>
            <a:r>
              <a:rPr lang="en-PH" sz="1867" dirty="0"/>
              <a:t>Jeremy Hlavacek</a:t>
            </a:r>
          </a:p>
          <a:p>
            <a:pPr defTabSz="913889"/>
            <a:r>
              <a:rPr lang="en-US" sz="1867" b="0" dirty="0"/>
              <a:t>Head of Revenue</a:t>
            </a:r>
          </a:p>
          <a:p>
            <a:pPr defTabSz="913889"/>
            <a:r>
              <a:rPr lang="en-US" sz="1867" b="0" dirty="0"/>
              <a:t>IBM Watson Advertising</a:t>
            </a:r>
          </a:p>
        </p:txBody>
      </p:sp>
      <p:sp>
        <p:nvSpPr>
          <p:cNvPr id="19" name="Title 1">
            <a:extLst>
              <a:ext uri="{FF2B5EF4-FFF2-40B4-BE49-F238E27FC236}">
                <a16:creationId xmlns:a16="http://schemas.microsoft.com/office/drawing/2014/main" id="{5EA49BAF-093E-4504-B838-AD76F47F6272}"/>
              </a:ext>
            </a:extLst>
          </p:cNvPr>
          <p:cNvSpPr txBox="1">
            <a:spLocks/>
          </p:cNvSpPr>
          <p:nvPr/>
        </p:nvSpPr>
        <p:spPr>
          <a:xfrm>
            <a:off x="4058108" y="4378211"/>
            <a:ext cx="6956259" cy="495295"/>
          </a:xfrm>
          <a:prstGeom prst="rect">
            <a:avLst/>
          </a:prstGeom>
        </p:spPr>
        <p:txBody>
          <a:bodyPr vert="horz" lIns="91344" tIns="45672" rIns="91344" bIns="45672" rtlCol="0" anchor="t">
            <a:noAutofit/>
          </a:bodyPr>
          <a:lstStyle>
            <a:defPPr marR="0" lvl="0" algn="l" rtl="0">
              <a:lnSpc>
                <a:spcPct val="100000"/>
              </a:lnSpc>
              <a:spcBef>
                <a:spcPts val="0"/>
              </a:spcBef>
              <a:spcAft>
                <a:spcPts val="0"/>
              </a:spcAft>
            </a:defPPr>
            <a:lvl1pPr algn="ctr" defTabSz="685434" eaLnBrk="1" fontAlgn="base" latinLnBrk="0" hangingPunct="1">
              <a:lnSpc>
                <a:spcPct val="90000"/>
              </a:lnSpc>
              <a:spcBef>
                <a:spcPct val="0"/>
              </a:spcBef>
              <a:spcAft>
                <a:spcPct val="0"/>
              </a:spcAft>
              <a:buClrTx/>
              <a:buNone/>
              <a:defRPr sz="1499" b="1" kern="1200">
                <a:solidFill>
                  <a:srgbClr val="FFFFFF"/>
                </a:solidFill>
                <a:latin typeface="Calibri" panose="020F0502020204030204"/>
                <a:ea typeface="+mj-ea"/>
                <a:cs typeface="+mj-cs"/>
              </a:defRPr>
            </a:lvl1pPr>
          </a:lstStyle>
          <a:p>
            <a:pPr defTabSz="913889"/>
            <a:r>
              <a:rPr lang="en-US" sz="1867" dirty="0"/>
              <a:t>Vincent Rinaldi</a:t>
            </a:r>
          </a:p>
          <a:p>
            <a:pPr defTabSz="913889"/>
            <a:r>
              <a:rPr lang="en-US" sz="1867" b="0" dirty="0"/>
              <a:t>Head of Investment and Activation</a:t>
            </a:r>
          </a:p>
          <a:p>
            <a:pPr defTabSz="913889"/>
            <a:r>
              <a:rPr lang="en-US" sz="1867" b="0" dirty="0"/>
              <a:t>Wavemaker @ </a:t>
            </a:r>
            <a:r>
              <a:rPr lang="en-US" sz="1867" b="0" dirty="0" err="1"/>
              <a:t>GroupM</a:t>
            </a:r>
            <a:endParaRPr lang="en-US" sz="1867" b="0" dirty="0"/>
          </a:p>
        </p:txBody>
      </p:sp>
      <p:pic>
        <p:nvPicPr>
          <p:cNvPr id="18" name="Picture 17" descr="A person smiling for the camera&#10;&#10;Description automatically generated with low confidence">
            <a:extLst>
              <a:ext uri="{FF2B5EF4-FFF2-40B4-BE49-F238E27FC236}">
                <a16:creationId xmlns:a16="http://schemas.microsoft.com/office/drawing/2014/main" id="{C63D9E20-F790-4E60-ACF2-C906B168C47A}"/>
              </a:ext>
            </a:extLst>
          </p:cNvPr>
          <p:cNvPicPr>
            <a:picLocks/>
          </p:cNvPicPr>
          <p:nvPr/>
        </p:nvPicPr>
        <p:blipFill>
          <a:blip r:embed="rId5"/>
          <a:stretch>
            <a:fillRect/>
          </a:stretch>
        </p:blipFill>
        <p:spPr>
          <a:xfrm>
            <a:off x="3607733" y="1960215"/>
            <a:ext cx="1910180" cy="1910180"/>
          </a:xfrm>
          <a:prstGeom prst="ellipse">
            <a:avLst/>
          </a:prstGeom>
          <a:ln w="28575">
            <a:solidFill>
              <a:srgbClr val="873D97"/>
            </a:solidFill>
          </a:ln>
        </p:spPr>
      </p:pic>
      <p:pic>
        <p:nvPicPr>
          <p:cNvPr id="21" name="Picture 20" descr="A person in a suit&#10;&#10;Description automatically generated with medium confidence">
            <a:extLst>
              <a:ext uri="{FF2B5EF4-FFF2-40B4-BE49-F238E27FC236}">
                <a16:creationId xmlns:a16="http://schemas.microsoft.com/office/drawing/2014/main" id="{E1089DE1-4D96-4F02-8618-CD0586C797B5}"/>
              </a:ext>
            </a:extLst>
          </p:cNvPr>
          <p:cNvPicPr>
            <a:picLocks/>
          </p:cNvPicPr>
          <p:nvPr/>
        </p:nvPicPr>
        <p:blipFill rotWithShape="1">
          <a:blip r:embed="rId6"/>
          <a:srcRect l="-518" t="2460" r="518" b="30864"/>
          <a:stretch/>
        </p:blipFill>
        <p:spPr>
          <a:xfrm>
            <a:off x="6581149" y="1960215"/>
            <a:ext cx="1910180" cy="1910180"/>
          </a:xfrm>
          <a:prstGeom prst="ellipse">
            <a:avLst/>
          </a:prstGeom>
          <a:ln w="28575">
            <a:solidFill>
              <a:srgbClr val="873D97"/>
            </a:solidFill>
          </a:ln>
        </p:spPr>
      </p:pic>
      <p:pic>
        <p:nvPicPr>
          <p:cNvPr id="22" name="Picture 21" descr="A person wearing glasses&#10;&#10;Description automatically generated with low confidence">
            <a:extLst>
              <a:ext uri="{FF2B5EF4-FFF2-40B4-BE49-F238E27FC236}">
                <a16:creationId xmlns:a16="http://schemas.microsoft.com/office/drawing/2014/main" id="{41AFC498-F39B-41BA-BB0D-DA75204B6A29}"/>
              </a:ext>
            </a:extLst>
          </p:cNvPr>
          <p:cNvPicPr>
            <a:picLocks/>
          </p:cNvPicPr>
          <p:nvPr/>
        </p:nvPicPr>
        <p:blipFill rotWithShape="1">
          <a:blip r:embed="rId7"/>
          <a:srcRect l="8615" t="7178" r="9625" b="28249"/>
          <a:stretch/>
        </p:blipFill>
        <p:spPr>
          <a:xfrm>
            <a:off x="9403669" y="1960215"/>
            <a:ext cx="1910180" cy="1910180"/>
          </a:xfrm>
          <a:prstGeom prst="ellipse">
            <a:avLst/>
          </a:prstGeom>
          <a:ln w="28575">
            <a:solidFill>
              <a:srgbClr val="873D97"/>
            </a:solidFill>
          </a:ln>
        </p:spPr>
      </p:pic>
      <p:sp>
        <p:nvSpPr>
          <p:cNvPr id="24" name="Title 1">
            <a:extLst>
              <a:ext uri="{FF2B5EF4-FFF2-40B4-BE49-F238E27FC236}">
                <a16:creationId xmlns:a16="http://schemas.microsoft.com/office/drawing/2014/main" id="{04D82EFB-22B7-47F2-9C7F-FD7EE5A03815}"/>
              </a:ext>
            </a:extLst>
          </p:cNvPr>
          <p:cNvSpPr txBox="1">
            <a:spLocks/>
          </p:cNvSpPr>
          <p:nvPr/>
        </p:nvSpPr>
        <p:spPr>
          <a:xfrm>
            <a:off x="6896433" y="4378211"/>
            <a:ext cx="6956259" cy="495295"/>
          </a:xfrm>
          <a:prstGeom prst="rect">
            <a:avLst/>
          </a:prstGeom>
        </p:spPr>
        <p:txBody>
          <a:bodyPr vert="horz" lIns="91344" tIns="45672" rIns="91344" bIns="45672" rtlCol="0" anchor="t">
            <a:noAutofit/>
          </a:bodyPr>
          <a:lstStyle>
            <a:defPPr marR="0" lvl="0" algn="l" rtl="0">
              <a:lnSpc>
                <a:spcPct val="100000"/>
              </a:lnSpc>
              <a:spcBef>
                <a:spcPts val="0"/>
              </a:spcBef>
              <a:spcAft>
                <a:spcPts val="0"/>
              </a:spcAft>
            </a:defPPr>
            <a:lvl1pPr algn="ctr" defTabSz="685434" eaLnBrk="1" fontAlgn="base" latinLnBrk="0" hangingPunct="1">
              <a:lnSpc>
                <a:spcPct val="90000"/>
              </a:lnSpc>
              <a:spcBef>
                <a:spcPct val="0"/>
              </a:spcBef>
              <a:spcAft>
                <a:spcPct val="0"/>
              </a:spcAft>
              <a:buClrTx/>
              <a:buNone/>
              <a:defRPr sz="1499" b="1" kern="1200">
                <a:solidFill>
                  <a:srgbClr val="FFFFFF"/>
                </a:solidFill>
                <a:latin typeface="Calibri" panose="020F0502020204030204"/>
                <a:ea typeface="+mj-ea"/>
                <a:cs typeface="+mj-cs"/>
              </a:defRPr>
            </a:lvl1pPr>
          </a:lstStyle>
          <a:p>
            <a:pPr defTabSz="913889"/>
            <a:r>
              <a:rPr lang="en-US" sz="1867" dirty="0"/>
              <a:t>Joel Rubinson</a:t>
            </a:r>
          </a:p>
          <a:p>
            <a:pPr defTabSz="913889"/>
            <a:r>
              <a:rPr lang="en-US" sz="1867" b="0" dirty="0"/>
              <a:t>MMA MTA Expert </a:t>
            </a:r>
          </a:p>
          <a:p>
            <a:pPr defTabSz="913889"/>
            <a:r>
              <a:rPr lang="en-US" sz="1867" b="0" dirty="0"/>
              <a:t>President</a:t>
            </a:r>
          </a:p>
          <a:p>
            <a:pPr defTabSz="913889"/>
            <a:r>
              <a:rPr lang="en-US" sz="1867" b="0" dirty="0"/>
              <a:t>Rubinson partners, inc.</a:t>
            </a:r>
          </a:p>
          <a:p>
            <a:pPr defTabSz="913889"/>
            <a:endParaRPr lang="en-US" sz="1867" dirty="0"/>
          </a:p>
        </p:txBody>
      </p:sp>
    </p:spTree>
    <p:extLst>
      <p:ext uri="{BB962C8B-B14F-4D97-AF65-F5344CB8AC3E}">
        <p14:creationId xmlns:p14="http://schemas.microsoft.com/office/powerpoint/2010/main" val="832945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7933" y="5156"/>
          <a:ext cx="1587" cy="1587"/>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Object 4" hidden="1"/>
                      <p:cNvPicPr/>
                      <p:nvPr/>
                    </p:nvPicPr>
                    <p:blipFill>
                      <a:blip r:embed="rId5"/>
                      <a:stretch>
                        <a:fillRect/>
                      </a:stretch>
                    </p:blipFill>
                    <p:spPr>
                      <a:xfrm>
                        <a:off x="7933" y="5156"/>
                        <a:ext cx="1587" cy="1587"/>
                      </a:xfrm>
                      <a:prstGeom prst="rect">
                        <a:avLst/>
                      </a:prstGeom>
                    </p:spPr>
                  </p:pic>
                </p:oleObj>
              </mc:Fallback>
            </mc:AlternateContent>
          </a:graphicData>
        </a:graphic>
      </p:graphicFrame>
      <p:pic>
        <p:nvPicPr>
          <p:cNvPr id="4" name="Picture 3" descr="A picture containing building, man, white&#10;&#10;Description automatically generated">
            <a:extLst>
              <a:ext uri="{FF2B5EF4-FFF2-40B4-BE49-F238E27FC236}">
                <a16:creationId xmlns:a16="http://schemas.microsoft.com/office/drawing/2014/main" id="{750D1DDD-9D10-4928-B296-5013A00875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80" y="4427"/>
            <a:ext cx="12183877" cy="6849149"/>
          </a:xfrm>
          <a:prstGeom prst="rect">
            <a:avLst/>
          </a:prstGeom>
          <a:effectLst/>
        </p:spPr>
      </p:pic>
      <p:sp>
        <p:nvSpPr>
          <p:cNvPr id="24" name="Slide Number Placeholder 5">
            <a:extLst>
              <a:ext uri="{FF2B5EF4-FFF2-40B4-BE49-F238E27FC236}">
                <a16:creationId xmlns:a16="http://schemas.microsoft.com/office/drawing/2014/main" id="{E4147C83-D59D-4F60-BA1F-DF0B2A4D8194}"/>
              </a:ext>
            </a:extLst>
          </p:cNvPr>
          <p:cNvSpPr>
            <a:spLocks noGrp="1"/>
          </p:cNvSpPr>
          <p:nvPr>
            <p:ph type="sldNum" sz="quarter" idx="12"/>
          </p:nvPr>
        </p:nvSpPr>
        <p:spPr>
          <a:xfrm>
            <a:off x="96780" y="6285288"/>
            <a:ext cx="487496" cy="364745"/>
          </a:xfrm>
        </p:spPr>
        <p:txBody>
          <a:bodyPr vert="horz" lIns="91344" tIns="45672" rIns="35963" bIns="45672" rtlCol="0" anchor="ctr"/>
          <a:lstStyle>
            <a:lvl1pPr>
              <a:defRPr>
                <a:solidFill>
                  <a:schemeClr val="tx1">
                    <a:lumMod val="75000"/>
                    <a:lumOff val="25000"/>
                  </a:schemeClr>
                </a:solidFill>
              </a:defRPr>
            </a:lvl1pPr>
          </a:lstStyle>
          <a:p>
            <a:pPr defTabSz="913433" eaLnBrk="0" fontAlgn="base" hangingPunct="0">
              <a:spcBef>
                <a:spcPct val="0"/>
              </a:spcBef>
              <a:spcAft>
                <a:spcPct val="0"/>
              </a:spcAft>
              <a:buClrTx/>
            </a:pPr>
            <a:fld id="{710CE38E-58D8-4BE4-9BFA-4B9096E5DB5D}" type="slidenum">
              <a:rPr lang="en-US" kern="1200">
                <a:solidFill>
                  <a:prstClr val="black"/>
                </a:solidFill>
                <a:latin typeface="Arial" panose="020B0604020202020204" pitchFamily="34" charset="0"/>
                <a:ea typeface="+mn-ea"/>
              </a:rPr>
              <a:pPr defTabSz="913433" eaLnBrk="0" fontAlgn="base" hangingPunct="0">
                <a:spcBef>
                  <a:spcPct val="0"/>
                </a:spcBef>
                <a:spcAft>
                  <a:spcPct val="0"/>
                </a:spcAft>
                <a:buClrTx/>
              </a:pPr>
              <a:t>34</a:t>
            </a:fld>
            <a:endParaRPr lang="en-US" kern="1200" dirty="0">
              <a:solidFill>
                <a:prstClr val="black"/>
              </a:solidFill>
              <a:latin typeface="Arial" panose="020B0604020202020204" pitchFamily="34" charset="0"/>
              <a:ea typeface="+mn-ea"/>
            </a:endParaRPr>
          </a:p>
        </p:txBody>
      </p:sp>
      <p:sp>
        <p:nvSpPr>
          <p:cNvPr id="2" name="AutoShape 33" descr="Image result for Salesforce"/>
          <p:cNvSpPr>
            <a:spLocks noChangeAspect="1" noChangeArrowheads="1"/>
          </p:cNvSpPr>
          <p:nvPr/>
        </p:nvSpPr>
        <p:spPr bwMode="auto">
          <a:xfrm>
            <a:off x="161760" y="-140742"/>
            <a:ext cx="304483" cy="3044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44" tIns="45672" rIns="91344" bIns="45672" numCol="1" anchor="t" anchorCtr="0" compatLnSpc="1">
            <a:prstTxWarp prst="textNoShape">
              <a:avLst/>
            </a:prstTxWarp>
          </a:bodyPr>
          <a:lstStyle/>
          <a:p>
            <a:pPr defTabSz="913433" eaLnBrk="0" fontAlgn="base" hangingPunct="0">
              <a:spcBef>
                <a:spcPct val="0"/>
              </a:spcBef>
              <a:spcAft>
                <a:spcPct val="0"/>
              </a:spcAft>
              <a:buClrTx/>
            </a:pPr>
            <a:endParaRPr lang="en-US" sz="1799" kern="1200" dirty="0">
              <a:solidFill>
                <a:prstClr val="black"/>
              </a:solidFill>
              <a:latin typeface="Arial" panose="020B0604020202020204" pitchFamily="34" charset="0"/>
              <a:ea typeface="+mn-ea"/>
            </a:endParaRPr>
          </a:p>
        </p:txBody>
      </p:sp>
      <p:sp>
        <p:nvSpPr>
          <p:cNvPr id="59" name="TextBox 58">
            <a:extLst>
              <a:ext uri="{FF2B5EF4-FFF2-40B4-BE49-F238E27FC236}">
                <a16:creationId xmlns:a16="http://schemas.microsoft.com/office/drawing/2014/main" id="{1801CEA4-BAC0-4752-9D3A-207AD00FFEE1}"/>
              </a:ext>
            </a:extLst>
          </p:cNvPr>
          <p:cNvSpPr txBox="1"/>
          <p:nvPr/>
        </p:nvSpPr>
        <p:spPr>
          <a:xfrm>
            <a:off x="319420" y="3920959"/>
            <a:ext cx="4476049" cy="614912"/>
          </a:xfrm>
          <a:prstGeom prst="rect">
            <a:avLst/>
          </a:prstGeom>
          <a:noFill/>
        </p:spPr>
        <p:txBody>
          <a:bodyPr wrap="square" lIns="0" tIns="0" rIns="0" bIns="0" rtlCol="0">
            <a:spAutoFit/>
          </a:bodyPr>
          <a:lstStyle/>
          <a:p>
            <a:pPr defTabSz="913433" eaLnBrk="0" fontAlgn="base" hangingPunct="0">
              <a:spcBef>
                <a:spcPct val="0"/>
              </a:spcBef>
              <a:spcAft>
                <a:spcPct val="0"/>
              </a:spcAft>
              <a:buClrTx/>
              <a:defRPr/>
            </a:pPr>
            <a:r>
              <a:rPr lang="en-PH" sz="3996" b="1" kern="1200" dirty="0">
                <a:solidFill>
                  <a:srgbClr val="432F91"/>
                </a:solidFill>
                <a:latin typeface="Calibri" panose="020F0502020204030204"/>
                <a:ea typeface="+mn-ea"/>
              </a:rPr>
              <a:t>UP NEXT</a:t>
            </a:r>
          </a:p>
        </p:txBody>
      </p:sp>
      <p:grpSp>
        <p:nvGrpSpPr>
          <p:cNvPr id="86" name="Group 808">
            <a:extLst>
              <a:ext uri="{FF2B5EF4-FFF2-40B4-BE49-F238E27FC236}">
                <a16:creationId xmlns:a16="http://schemas.microsoft.com/office/drawing/2014/main" id="{3392CD37-576F-43F2-82DA-2B814293D60F}"/>
              </a:ext>
            </a:extLst>
          </p:cNvPr>
          <p:cNvGrpSpPr>
            <a:grpSpLocks noChangeAspect="1"/>
          </p:cNvGrpSpPr>
          <p:nvPr/>
        </p:nvGrpSpPr>
        <p:grpSpPr bwMode="auto">
          <a:xfrm>
            <a:off x="5241710" y="5697846"/>
            <a:ext cx="370637" cy="371727"/>
            <a:chOff x="5376" y="3657"/>
            <a:chExt cx="340" cy="341"/>
          </a:xfrm>
          <a:solidFill>
            <a:srgbClr val="04AF87"/>
          </a:solidFill>
        </p:grpSpPr>
        <p:sp>
          <p:nvSpPr>
            <p:cNvPr id="87" name="Freeform 809">
              <a:extLst>
                <a:ext uri="{FF2B5EF4-FFF2-40B4-BE49-F238E27FC236}">
                  <a16:creationId xmlns:a16="http://schemas.microsoft.com/office/drawing/2014/main" id="{8BBE52A2-ECC3-40FE-B77E-B02429602C1A}"/>
                </a:ext>
              </a:extLst>
            </p:cNvPr>
            <p:cNvSpPr>
              <a:spLocks noEditPoints="1"/>
            </p:cNvSpPr>
            <p:nvPr/>
          </p:nvSpPr>
          <p:spPr bwMode="auto">
            <a:xfrm>
              <a:off x="5454" y="3721"/>
              <a:ext cx="184" cy="198"/>
            </a:xfrm>
            <a:custGeom>
              <a:avLst/>
              <a:gdLst>
                <a:gd name="T0" fmla="*/ 213 w 277"/>
                <a:gd name="T1" fmla="*/ 10 h 298"/>
                <a:gd name="T2" fmla="*/ 192 w 277"/>
                <a:gd name="T3" fmla="*/ 21 h 298"/>
                <a:gd name="T4" fmla="*/ 75 w 277"/>
                <a:gd name="T5" fmla="*/ 0 h 298"/>
                <a:gd name="T6" fmla="*/ 11 w 277"/>
                <a:gd name="T7" fmla="*/ 21 h 298"/>
                <a:gd name="T8" fmla="*/ 11 w 277"/>
                <a:gd name="T9" fmla="*/ 298 h 298"/>
                <a:gd name="T10" fmla="*/ 277 w 277"/>
                <a:gd name="T11" fmla="*/ 32 h 298"/>
                <a:gd name="T12" fmla="*/ 21 w 277"/>
                <a:gd name="T13" fmla="*/ 277 h 298"/>
                <a:gd name="T14" fmla="*/ 64 w 277"/>
                <a:gd name="T15" fmla="*/ 53 h 298"/>
                <a:gd name="T16" fmla="*/ 85 w 277"/>
                <a:gd name="T17" fmla="*/ 42 h 298"/>
                <a:gd name="T18" fmla="*/ 203 w 277"/>
                <a:gd name="T19" fmla="*/ 64 h 298"/>
                <a:gd name="T20" fmla="*/ 256 w 277"/>
                <a:gd name="T21" fmla="*/ 42 h 298"/>
                <a:gd name="T22" fmla="*/ 53 w 277"/>
                <a:gd name="T23" fmla="*/ 117 h 298"/>
                <a:gd name="T24" fmla="*/ 64 w 277"/>
                <a:gd name="T25" fmla="*/ 106 h 298"/>
                <a:gd name="T26" fmla="*/ 85 w 277"/>
                <a:gd name="T27" fmla="*/ 106 h 298"/>
                <a:gd name="T28" fmla="*/ 149 w 277"/>
                <a:gd name="T29" fmla="*/ 106 h 298"/>
                <a:gd name="T30" fmla="*/ 139 w 277"/>
                <a:gd name="T31" fmla="*/ 96 h 298"/>
                <a:gd name="T32" fmla="*/ 53 w 277"/>
                <a:gd name="T33" fmla="*/ 160 h 298"/>
                <a:gd name="T34" fmla="*/ 64 w 277"/>
                <a:gd name="T35" fmla="*/ 149 h 298"/>
                <a:gd name="T36" fmla="*/ 85 w 277"/>
                <a:gd name="T37" fmla="*/ 149 h 298"/>
                <a:gd name="T38" fmla="*/ 149 w 277"/>
                <a:gd name="T39" fmla="*/ 149 h 298"/>
                <a:gd name="T40" fmla="*/ 139 w 277"/>
                <a:gd name="T41" fmla="*/ 138 h 298"/>
                <a:gd name="T42" fmla="*/ 181 w 277"/>
                <a:gd name="T43" fmla="*/ 117 h 298"/>
                <a:gd name="T44" fmla="*/ 192 w 277"/>
                <a:gd name="T45" fmla="*/ 106 h 298"/>
                <a:gd name="T46" fmla="*/ 171 w 277"/>
                <a:gd name="T47" fmla="*/ 149 h 298"/>
                <a:gd name="T48" fmla="*/ 224 w 277"/>
                <a:gd name="T49" fmla="*/ 96 h 298"/>
                <a:gd name="T50" fmla="*/ 213 w 277"/>
                <a:gd name="T51" fmla="*/ 106 h 298"/>
                <a:gd name="T52" fmla="*/ 224 w 277"/>
                <a:gd name="T53" fmla="*/ 160 h 298"/>
                <a:gd name="T54" fmla="*/ 235 w 277"/>
                <a:gd name="T55" fmla="*/ 149 h 298"/>
                <a:gd name="T56" fmla="*/ 43 w 277"/>
                <a:gd name="T57" fmla="*/ 192 h 298"/>
                <a:gd name="T58" fmla="*/ 107 w 277"/>
                <a:gd name="T59" fmla="*/ 192 h 298"/>
                <a:gd name="T60" fmla="*/ 96 w 277"/>
                <a:gd name="T61" fmla="*/ 181 h 298"/>
                <a:gd name="T62" fmla="*/ 139 w 277"/>
                <a:gd name="T63" fmla="*/ 202 h 298"/>
                <a:gd name="T64" fmla="*/ 149 w 277"/>
                <a:gd name="T65" fmla="*/ 192 h 298"/>
                <a:gd name="T66" fmla="*/ 171 w 277"/>
                <a:gd name="T67" fmla="*/ 192 h 298"/>
                <a:gd name="T68" fmla="*/ 235 w 277"/>
                <a:gd name="T69" fmla="*/ 192 h 298"/>
                <a:gd name="T70" fmla="*/ 224 w 277"/>
                <a:gd name="T71" fmla="*/ 181 h 298"/>
                <a:gd name="T72" fmla="*/ 139 w 277"/>
                <a:gd name="T73" fmla="*/ 245 h 298"/>
                <a:gd name="T74" fmla="*/ 149 w 277"/>
                <a:gd name="T75" fmla="*/ 234 h 298"/>
                <a:gd name="T76" fmla="*/ 171 w 277"/>
                <a:gd name="T77" fmla="*/ 234 h 298"/>
                <a:gd name="T78" fmla="*/ 107 w 277"/>
                <a:gd name="T79" fmla="*/ 234 h 298"/>
                <a:gd name="T80" fmla="*/ 96 w 277"/>
                <a:gd name="T81" fmla="*/ 224 h 298"/>
                <a:gd name="T82" fmla="*/ 53 w 277"/>
                <a:gd name="T83" fmla="*/ 245 h 298"/>
                <a:gd name="T84" fmla="*/ 64 w 277"/>
                <a:gd name="T85" fmla="*/ 23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7" h="298">
                  <a:moveTo>
                    <a:pt x="267" y="21"/>
                  </a:moveTo>
                  <a:cubicBezTo>
                    <a:pt x="213" y="21"/>
                    <a:pt x="213" y="21"/>
                    <a:pt x="213" y="21"/>
                  </a:cubicBezTo>
                  <a:cubicBezTo>
                    <a:pt x="213" y="10"/>
                    <a:pt x="213" y="10"/>
                    <a:pt x="213" y="10"/>
                  </a:cubicBezTo>
                  <a:cubicBezTo>
                    <a:pt x="213" y="4"/>
                    <a:pt x="209" y="0"/>
                    <a:pt x="203" y="0"/>
                  </a:cubicBezTo>
                  <a:cubicBezTo>
                    <a:pt x="197" y="0"/>
                    <a:pt x="192" y="4"/>
                    <a:pt x="192" y="10"/>
                  </a:cubicBezTo>
                  <a:cubicBezTo>
                    <a:pt x="192" y="21"/>
                    <a:pt x="192" y="21"/>
                    <a:pt x="192" y="21"/>
                  </a:cubicBezTo>
                  <a:cubicBezTo>
                    <a:pt x="85" y="21"/>
                    <a:pt x="85" y="21"/>
                    <a:pt x="85" y="21"/>
                  </a:cubicBezTo>
                  <a:cubicBezTo>
                    <a:pt x="85" y="10"/>
                    <a:pt x="85" y="10"/>
                    <a:pt x="85" y="10"/>
                  </a:cubicBezTo>
                  <a:cubicBezTo>
                    <a:pt x="85" y="4"/>
                    <a:pt x="81" y="0"/>
                    <a:pt x="75" y="0"/>
                  </a:cubicBezTo>
                  <a:cubicBezTo>
                    <a:pt x="69" y="0"/>
                    <a:pt x="64" y="4"/>
                    <a:pt x="64" y="10"/>
                  </a:cubicBezTo>
                  <a:cubicBezTo>
                    <a:pt x="64" y="21"/>
                    <a:pt x="64" y="21"/>
                    <a:pt x="64" y="21"/>
                  </a:cubicBezTo>
                  <a:cubicBezTo>
                    <a:pt x="11" y="21"/>
                    <a:pt x="11" y="21"/>
                    <a:pt x="11" y="21"/>
                  </a:cubicBezTo>
                  <a:cubicBezTo>
                    <a:pt x="5" y="21"/>
                    <a:pt x="0" y="26"/>
                    <a:pt x="0" y="32"/>
                  </a:cubicBezTo>
                  <a:cubicBezTo>
                    <a:pt x="0" y="288"/>
                    <a:pt x="0" y="288"/>
                    <a:pt x="0" y="288"/>
                  </a:cubicBezTo>
                  <a:cubicBezTo>
                    <a:pt x="0" y="294"/>
                    <a:pt x="5" y="298"/>
                    <a:pt x="11" y="298"/>
                  </a:cubicBezTo>
                  <a:cubicBezTo>
                    <a:pt x="267" y="298"/>
                    <a:pt x="267" y="298"/>
                    <a:pt x="267" y="298"/>
                  </a:cubicBezTo>
                  <a:cubicBezTo>
                    <a:pt x="273" y="298"/>
                    <a:pt x="277" y="294"/>
                    <a:pt x="277" y="288"/>
                  </a:cubicBezTo>
                  <a:cubicBezTo>
                    <a:pt x="277" y="32"/>
                    <a:pt x="277" y="32"/>
                    <a:pt x="277" y="32"/>
                  </a:cubicBezTo>
                  <a:cubicBezTo>
                    <a:pt x="277" y="26"/>
                    <a:pt x="273" y="21"/>
                    <a:pt x="267" y="21"/>
                  </a:cubicBezTo>
                  <a:close/>
                  <a:moveTo>
                    <a:pt x="256" y="277"/>
                  </a:moveTo>
                  <a:cubicBezTo>
                    <a:pt x="21" y="277"/>
                    <a:pt x="21" y="277"/>
                    <a:pt x="21" y="277"/>
                  </a:cubicBezTo>
                  <a:cubicBezTo>
                    <a:pt x="21" y="42"/>
                    <a:pt x="21" y="42"/>
                    <a:pt x="21" y="42"/>
                  </a:cubicBezTo>
                  <a:cubicBezTo>
                    <a:pt x="64" y="42"/>
                    <a:pt x="64" y="42"/>
                    <a:pt x="64" y="42"/>
                  </a:cubicBezTo>
                  <a:cubicBezTo>
                    <a:pt x="64" y="53"/>
                    <a:pt x="64" y="53"/>
                    <a:pt x="64" y="53"/>
                  </a:cubicBezTo>
                  <a:cubicBezTo>
                    <a:pt x="64" y="59"/>
                    <a:pt x="69" y="64"/>
                    <a:pt x="75" y="64"/>
                  </a:cubicBezTo>
                  <a:cubicBezTo>
                    <a:pt x="81" y="64"/>
                    <a:pt x="85" y="59"/>
                    <a:pt x="85" y="53"/>
                  </a:cubicBezTo>
                  <a:cubicBezTo>
                    <a:pt x="85" y="42"/>
                    <a:pt x="85" y="42"/>
                    <a:pt x="85" y="42"/>
                  </a:cubicBezTo>
                  <a:cubicBezTo>
                    <a:pt x="192" y="42"/>
                    <a:pt x="192" y="42"/>
                    <a:pt x="192" y="42"/>
                  </a:cubicBezTo>
                  <a:cubicBezTo>
                    <a:pt x="192" y="53"/>
                    <a:pt x="192" y="53"/>
                    <a:pt x="192" y="53"/>
                  </a:cubicBezTo>
                  <a:cubicBezTo>
                    <a:pt x="192" y="59"/>
                    <a:pt x="197" y="64"/>
                    <a:pt x="203" y="64"/>
                  </a:cubicBezTo>
                  <a:cubicBezTo>
                    <a:pt x="209" y="64"/>
                    <a:pt x="213" y="59"/>
                    <a:pt x="213" y="53"/>
                  </a:cubicBezTo>
                  <a:cubicBezTo>
                    <a:pt x="213" y="42"/>
                    <a:pt x="213" y="42"/>
                    <a:pt x="213" y="42"/>
                  </a:cubicBezTo>
                  <a:cubicBezTo>
                    <a:pt x="256" y="42"/>
                    <a:pt x="256" y="42"/>
                    <a:pt x="256" y="42"/>
                  </a:cubicBezTo>
                  <a:lnTo>
                    <a:pt x="256" y="277"/>
                  </a:lnTo>
                  <a:close/>
                  <a:moveTo>
                    <a:pt x="64" y="106"/>
                  </a:moveTo>
                  <a:cubicBezTo>
                    <a:pt x="64" y="112"/>
                    <a:pt x="59" y="117"/>
                    <a:pt x="53" y="117"/>
                  </a:cubicBezTo>
                  <a:cubicBezTo>
                    <a:pt x="47" y="117"/>
                    <a:pt x="43" y="112"/>
                    <a:pt x="43" y="106"/>
                  </a:cubicBezTo>
                  <a:cubicBezTo>
                    <a:pt x="43" y="100"/>
                    <a:pt x="47" y="96"/>
                    <a:pt x="53" y="96"/>
                  </a:cubicBezTo>
                  <a:cubicBezTo>
                    <a:pt x="59" y="96"/>
                    <a:pt x="64" y="100"/>
                    <a:pt x="64" y="106"/>
                  </a:cubicBezTo>
                  <a:close/>
                  <a:moveTo>
                    <a:pt x="107" y="106"/>
                  </a:moveTo>
                  <a:cubicBezTo>
                    <a:pt x="107" y="112"/>
                    <a:pt x="102" y="117"/>
                    <a:pt x="96" y="117"/>
                  </a:cubicBezTo>
                  <a:cubicBezTo>
                    <a:pt x="90" y="117"/>
                    <a:pt x="85" y="112"/>
                    <a:pt x="85" y="106"/>
                  </a:cubicBezTo>
                  <a:cubicBezTo>
                    <a:pt x="85" y="100"/>
                    <a:pt x="90" y="96"/>
                    <a:pt x="96" y="96"/>
                  </a:cubicBezTo>
                  <a:cubicBezTo>
                    <a:pt x="102" y="96"/>
                    <a:pt x="107" y="100"/>
                    <a:pt x="107" y="106"/>
                  </a:cubicBezTo>
                  <a:close/>
                  <a:moveTo>
                    <a:pt x="149" y="106"/>
                  </a:moveTo>
                  <a:cubicBezTo>
                    <a:pt x="149" y="112"/>
                    <a:pt x="145" y="117"/>
                    <a:pt x="139" y="117"/>
                  </a:cubicBezTo>
                  <a:cubicBezTo>
                    <a:pt x="133" y="117"/>
                    <a:pt x="128" y="112"/>
                    <a:pt x="128" y="106"/>
                  </a:cubicBezTo>
                  <a:cubicBezTo>
                    <a:pt x="128" y="100"/>
                    <a:pt x="133" y="96"/>
                    <a:pt x="139" y="96"/>
                  </a:cubicBezTo>
                  <a:cubicBezTo>
                    <a:pt x="145" y="96"/>
                    <a:pt x="149" y="100"/>
                    <a:pt x="149" y="106"/>
                  </a:cubicBezTo>
                  <a:close/>
                  <a:moveTo>
                    <a:pt x="64" y="149"/>
                  </a:moveTo>
                  <a:cubicBezTo>
                    <a:pt x="64" y="155"/>
                    <a:pt x="59" y="160"/>
                    <a:pt x="53" y="160"/>
                  </a:cubicBezTo>
                  <a:cubicBezTo>
                    <a:pt x="47" y="160"/>
                    <a:pt x="43" y="155"/>
                    <a:pt x="43" y="149"/>
                  </a:cubicBezTo>
                  <a:cubicBezTo>
                    <a:pt x="43" y="143"/>
                    <a:pt x="47" y="138"/>
                    <a:pt x="53" y="138"/>
                  </a:cubicBezTo>
                  <a:cubicBezTo>
                    <a:pt x="59" y="138"/>
                    <a:pt x="64" y="143"/>
                    <a:pt x="64" y="149"/>
                  </a:cubicBezTo>
                  <a:close/>
                  <a:moveTo>
                    <a:pt x="107" y="149"/>
                  </a:moveTo>
                  <a:cubicBezTo>
                    <a:pt x="107" y="155"/>
                    <a:pt x="102" y="160"/>
                    <a:pt x="96" y="160"/>
                  </a:cubicBezTo>
                  <a:cubicBezTo>
                    <a:pt x="90" y="160"/>
                    <a:pt x="85" y="155"/>
                    <a:pt x="85" y="149"/>
                  </a:cubicBezTo>
                  <a:cubicBezTo>
                    <a:pt x="85" y="143"/>
                    <a:pt x="90" y="138"/>
                    <a:pt x="96" y="138"/>
                  </a:cubicBezTo>
                  <a:cubicBezTo>
                    <a:pt x="102" y="138"/>
                    <a:pt x="107" y="143"/>
                    <a:pt x="107" y="149"/>
                  </a:cubicBezTo>
                  <a:close/>
                  <a:moveTo>
                    <a:pt x="149" y="149"/>
                  </a:moveTo>
                  <a:cubicBezTo>
                    <a:pt x="149" y="155"/>
                    <a:pt x="145" y="160"/>
                    <a:pt x="139" y="160"/>
                  </a:cubicBezTo>
                  <a:cubicBezTo>
                    <a:pt x="133" y="160"/>
                    <a:pt x="128" y="155"/>
                    <a:pt x="128" y="149"/>
                  </a:cubicBezTo>
                  <a:cubicBezTo>
                    <a:pt x="128" y="143"/>
                    <a:pt x="133" y="138"/>
                    <a:pt x="139" y="138"/>
                  </a:cubicBezTo>
                  <a:cubicBezTo>
                    <a:pt x="145" y="138"/>
                    <a:pt x="149" y="143"/>
                    <a:pt x="149" y="149"/>
                  </a:cubicBezTo>
                  <a:close/>
                  <a:moveTo>
                    <a:pt x="192" y="106"/>
                  </a:moveTo>
                  <a:cubicBezTo>
                    <a:pt x="192" y="112"/>
                    <a:pt x="187" y="117"/>
                    <a:pt x="181" y="117"/>
                  </a:cubicBezTo>
                  <a:cubicBezTo>
                    <a:pt x="175" y="117"/>
                    <a:pt x="171" y="112"/>
                    <a:pt x="171" y="106"/>
                  </a:cubicBezTo>
                  <a:cubicBezTo>
                    <a:pt x="171" y="100"/>
                    <a:pt x="175" y="96"/>
                    <a:pt x="181" y="96"/>
                  </a:cubicBezTo>
                  <a:cubicBezTo>
                    <a:pt x="187" y="96"/>
                    <a:pt x="192" y="100"/>
                    <a:pt x="192" y="106"/>
                  </a:cubicBezTo>
                  <a:close/>
                  <a:moveTo>
                    <a:pt x="192" y="149"/>
                  </a:moveTo>
                  <a:cubicBezTo>
                    <a:pt x="192" y="155"/>
                    <a:pt x="187" y="160"/>
                    <a:pt x="181" y="160"/>
                  </a:cubicBezTo>
                  <a:cubicBezTo>
                    <a:pt x="175" y="160"/>
                    <a:pt x="171" y="155"/>
                    <a:pt x="171" y="149"/>
                  </a:cubicBezTo>
                  <a:cubicBezTo>
                    <a:pt x="171" y="143"/>
                    <a:pt x="175" y="138"/>
                    <a:pt x="181" y="138"/>
                  </a:cubicBezTo>
                  <a:cubicBezTo>
                    <a:pt x="187" y="138"/>
                    <a:pt x="192" y="143"/>
                    <a:pt x="192" y="149"/>
                  </a:cubicBezTo>
                  <a:close/>
                  <a:moveTo>
                    <a:pt x="224" y="96"/>
                  </a:moveTo>
                  <a:cubicBezTo>
                    <a:pt x="230" y="96"/>
                    <a:pt x="235" y="100"/>
                    <a:pt x="235" y="106"/>
                  </a:cubicBezTo>
                  <a:cubicBezTo>
                    <a:pt x="235" y="112"/>
                    <a:pt x="230" y="117"/>
                    <a:pt x="224" y="117"/>
                  </a:cubicBezTo>
                  <a:cubicBezTo>
                    <a:pt x="218" y="117"/>
                    <a:pt x="213" y="112"/>
                    <a:pt x="213" y="106"/>
                  </a:cubicBezTo>
                  <a:cubicBezTo>
                    <a:pt x="213" y="100"/>
                    <a:pt x="218" y="96"/>
                    <a:pt x="224" y="96"/>
                  </a:cubicBezTo>
                  <a:close/>
                  <a:moveTo>
                    <a:pt x="235" y="149"/>
                  </a:moveTo>
                  <a:cubicBezTo>
                    <a:pt x="235" y="155"/>
                    <a:pt x="230" y="160"/>
                    <a:pt x="224" y="160"/>
                  </a:cubicBezTo>
                  <a:cubicBezTo>
                    <a:pt x="218" y="160"/>
                    <a:pt x="213" y="155"/>
                    <a:pt x="213" y="149"/>
                  </a:cubicBezTo>
                  <a:cubicBezTo>
                    <a:pt x="213" y="143"/>
                    <a:pt x="218" y="138"/>
                    <a:pt x="224" y="138"/>
                  </a:cubicBezTo>
                  <a:cubicBezTo>
                    <a:pt x="230" y="138"/>
                    <a:pt x="235" y="143"/>
                    <a:pt x="235" y="149"/>
                  </a:cubicBezTo>
                  <a:close/>
                  <a:moveTo>
                    <a:pt x="64" y="192"/>
                  </a:moveTo>
                  <a:cubicBezTo>
                    <a:pt x="64" y="198"/>
                    <a:pt x="59" y="202"/>
                    <a:pt x="53" y="202"/>
                  </a:cubicBezTo>
                  <a:cubicBezTo>
                    <a:pt x="47" y="202"/>
                    <a:pt x="43" y="198"/>
                    <a:pt x="43" y="192"/>
                  </a:cubicBezTo>
                  <a:cubicBezTo>
                    <a:pt x="43" y="186"/>
                    <a:pt x="47" y="181"/>
                    <a:pt x="53" y="181"/>
                  </a:cubicBezTo>
                  <a:cubicBezTo>
                    <a:pt x="59" y="181"/>
                    <a:pt x="64" y="186"/>
                    <a:pt x="64" y="192"/>
                  </a:cubicBezTo>
                  <a:close/>
                  <a:moveTo>
                    <a:pt x="107" y="192"/>
                  </a:moveTo>
                  <a:cubicBezTo>
                    <a:pt x="107" y="198"/>
                    <a:pt x="102" y="202"/>
                    <a:pt x="96" y="202"/>
                  </a:cubicBezTo>
                  <a:cubicBezTo>
                    <a:pt x="90" y="202"/>
                    <a:pt x="85" y="198"/>
                    <a:pt x="85" y="192"/>
                  </a:cubicBezTo>
                  <a:cubicBezTo>
                    <a:pt x="85" y="186"/>
                    <a:pt x="90" y="181"/>
                    <a:pt x="96" y="181"/>
                  </a:cubicBezTo>
                  <a:cubicBezTo>
                    <a:pt x="102" y="181"/>
                    <a:pt x="107" y="186"/>
                    <a:pt x="107" y="192"/>
                  </a:cubicBezTo>
                  <a:close/>
                  <a:moveTo>
                    <a:pt x="149" y="192"/>
                  </a:moveTo>
                  <a:cubicBezTo>
                    <a:pt x="149" y="198"/>
                    <a:pt x="145" y="202"/>
                    <a:pt x="139" y="202"/>
                  </a:cubicBezTo>
                  <a:cubicBezTo>
                    <a:pt x="133" y="202"/>
                    <a:pt x="128" y="198"/>
                    <a:pt x="128" y="192"/>
                  </a:cubicBezTo>
                  <a:cubicBezTo>
                    <a:pt x="128" y="186"/>
                    <a:pt x="133" y="181"/>
                    <a:pt x="139" y="181"/>
                  </a:cubicBezTo>
                  <a:cubicBezTo>
                    <a:pt x="145" y="181"/>
                    <a:pt x="149" y="186"/>
                    <a:pt x="149" y="192"/>
                  </a:cubicBezTo>
                  <a:close/>
                  <a:moveTo>
                    <a:pt x="192" y="192"/>
                  </a:moveTo>
                  <a:cubicBezTo>
                    <a:pt x="192" y="198"/>
                    <a:pt x="187" y="202"/>
                    <a:pt x="181" y="202"/>
                  </a:cubicBezTo>
                  <a:cubicBezTo>
                    <a:pt x="175" y="202"/>
                    <a:pt x="171" y="198"/>
                    <a:pt x="171" y="192"/>
                  </a:cubicBezTo>
                  <a:cubicBezTo>
                    <a:pt x="171" y="186"/>
                    <a:pt x="175" y="181"/>
                    <a:pt x="181" y="181"/>
                  </a:cubicBezTo>
                  <a:cubicBezTo>
                    <a:pt x="187" y="181"/>
                    <a:pt x="192" y="186"/>
                    <a:pt x="192" y="192"/>
                  </a:cubicBezTo>
                  <a:close/>
                  <a:moveTo>
                    <a:pt x="235" y="192"/>
                  </a:moveTo>
                  <a:cubicBezTo>
                    <a:pt x="235" y="198"/>
                    <a:pt x="230" y="202"/>
                    <a:pt x="224" y="202"/>
                  </a:cubicBezTo>
                  <a:cubicBezTo>
                    <a:pt x="218" y="202"/>
                    <a:pt x="213" y="198"/>
                    <a:pt x="213" y="192"/>
                  </a:cubicBezTo>
                  <a:cubicBezTo>
                    <a:pt x="213" y="186"/>
                    <a:pt x="218" y="181"/>
                    <a:pt x="224" y="181"/>
                  </a:cubicBezTo>
                  <a:cubicBezTo>
                    <a:pt x="230" y="181"/>
                    <a:pt x="235" y="186"/>
                    <a:pt x="235" y="192"/>
                  </a:cubicBezTo>
                  <a:close/>
                  <a:moveTo>
                    <a:pt x="149" y="234"/>
                  </a:moveTo>
                  <a:cubicBezTo>
                    <a:pt x="149" y="240"/>
                    <a:pt x="145" y="245"/>
                    <a:pt x="139" y="245"/>
                  </a:cubicBezTo>
                  <a:cubicBezTo>
                    <a:pt x="133" y="245"/>
                    <a:pt x="128" y="240"/>
                    <a:pt x="128" y="234"/>
                  </a:cubicBezTo>
                  <a:cubicBezTo>
                    <a:pt x="128" y="228"/>
                    <a:pt x="133" y="224"/>
                    <a:pt x="139" y="224"/>
                  </a:cubicBezTo>
                  <a:cubicBezTo>
                    <a:pt x="145" y="224"/>
                    <a:pt x="149" y="228"/>
                    <a:pt x="149" y="234"/>
                  </a:cubicBezTo>
                  <a:close/>
                  <a:moveTo>
                    <a:pt x="192" y="234"/>
                  </a:moveTo>
                  <a:cubicBezTo>
                    <a:pt x="192" y="240"/>
                    <a:pt x="187" y="245"/>
                    <a:pt x="181" y="245"/>
                  </a:cubicBezTo>
                  <a:cubicBezTo>
                    <a:pt x="175" y="245"/>
                    <a:pt x="171" y="240"/>
                    <a:pt x="171" y="234"/>
                  </a:cubicBezTo>
                  <a:cubicBezTo>
                    <a:pt x="171" y="228"/>
                    <a:pt x="175" y="224"/>
                    <a:pt x="181" y="224"/>
                  </a:cubicBezTo>
                  <a:cubicBezTo>
                    <a:pt x="187" y="224"/>
                    <a:pt x="192" y="228"/>
                    <a:pt x="192" y="234"/>
                  </a:cubicBezTo>
                  <a:close/>
                  <a:moveTo>
                    <a:pt x="107" y="234"/>
                  </a:moveTo>
                  <a:cubicBezTo>
                    <a:pt x="107" y="240"/>
                    <a:pt x="102" y="245"/>
                    <a:pt x="96" y="245"/>
                  </a:cubicBezTo>
                  <a:cubicBezTo>
                    <a:pt x="90" y="245"/>
                    <a:pt x="85" y="240"/>
                    <a:pt x="85" y="234"/>
                  </a:cubicBezTo>
                  <a:cubicBezTo>
                    <a:pt x="85" y="228"/>
                    <a:pt x="90" y="224"/>
                    <a:pt x="96" y="224"/>
                  </a:cubicBezTo>
                  <a:cubicBezTo>
                    <a:pt x="102" y="224"/>
                    <a:pt x="107" y="228"/>
                    <a:pt x="107" y="234"/>
                  </a:cubicBezTo>
                  <a:close/>
                  <a:moveTo>
                    <a:pt x="64" y="234"/>
                  </a:moveTo>
                  <a:cubicBezTo>
                    <a:pt x="64" y="240"/>
                    <a:pt x="59" y="245"/>
                    <a:pt x="53" y="245"/>
                  </a:cubicBezTo>
                  <a:cubicBezTo>
                    <a:pt x="47" y="245"/>
                    <a:pt x="43" y="240"/>
                    <a:pt x="43" y="234"/>
                  </a:cubicBezTo>
                  <a:cubicBezTo>
                    <a:pt x="43" y="228"/>
                    <a:pt x="47" y="224"/>
                    <a:pt x="53" y="224"/>
                  </a:cubicBezTo>
                  <a:cubicBezTo>
                    <a:pt x="59" y="224"/>
                    <a:pt x="64" y="228"/>
                    <a:pt x="64" y="2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913433" eaLnBrk="0" fontAlgn="base" hangingPunct="0">
                <a:spcBef>
                  <a:spcPct val="0"/>
                </a:spcBef>
                <a:spcAft>
                  <a:spcPct val="0"/>
                </a:spcAft>
                <a:buClrTx/>
                <a:defRPr/>
              </a:pPr>
              <a:endParaRPr lang="en-GB" sz="1799">
                <a:latin typeface="Arial" panose="020B0604020202020204" pitchFamily="34" charset="0"/>
                <a:ea typeface="+mn-ea"/>
              </a:endParaRPr>
            </a:p>
          </p:txBody>
        </p:sp>
        <p:sp>
          <p:nvSpPr>
            <p:cNvPr id="88" name="Freeform 810">
              <a:extLst>
                <a:ext uri="{FF2B5EF4-FFF2-40B4-BE49-F238E27FC236}">
                  <a16:creationId xmlns:a16="http://schemas.microsoft.com/office/drawing/2014/main" id="{F8797657-9A36-4F05-A801-6E28FF3BA46D}"/>
                </a:ext>
              </a:extLst>
            </p:cNvPr>
            <p:cNvSpPr>
              <a:spLocks noEditPoints="1"/>
            </p:cNvSpPr>
            <p:nvPr/>
          </p:nvSpPr>
          <p:spPr bwMode="auto">
            <a:xfrm>
              <a:off x="5376" y="3657"/>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913433" eaLnBrk="0" fontAlgn="base" hangingPunct="0">
                <a:spcBef>
                  <a:spcPct val="0"/>
                </a:spcBef>
                <a:spcAft>
                  <a:spcPct val="0"/>
                </a:spcAft>
                <a:buClrTx/>
                <a:defRPr/>
              </a:pPr>
              <a:endParaRPr lang="en-GB" sz="1799">
                <a:latin typeface="Arial" panose="020B0604020202020204" pitchFamily="34" charset="0"/>
                <a:ea typeface="+mn-ea"/>
              </a:endParaRPr>
            </a:p>
          </p:txBody>
        </p:sp>
      </p:grpSp>
      <p:grpSp>
        <p:nvGrpSpPr>
          <p:cNvPr id="89" name="Group 88">
            <a:extLst>
              <a:ext uri="{FF2B5EF4-FFF2-40B4-BE49-F238E27FC236}">
                <a16:creationId xmlns:a16="http://schemas.microsoft.com/office/drawing/2014/main" id="{48250DF1-6E41-4866-BA56-7689E6C6F626}"/>
              </a:ext>
            </a:extLst>
          </p:cNvPr>
          <p:cNvGrpSpPr>
            <a:grpSpLocks/>
          </p:cNvGrpSpPr>
          <p:nvPr/>
        </p:nvGrpSpPr>
        <p:grpSpPr>
          <a:xfrm>
            <a:off x="5241710" y="6256111"/>
            <a:ext cx="370637" cy="371727"/>
            <a:chOff x="558801" y="822325"/>
            <a:chExt cx="522288" cy="522288"/>
          </a:xfrm>
          <a:solidFill>
            <a:srgbClr val="04B088"/>
          </a:solidFill>
        </p:grpSpPr>
        <p:sp>
          <p:nvSpPr>
            <p:cNvPr id="90" name="Freeform 24">
              <a:extLst>
                <a:ext uri="{FF2B5EF4-FFF2-40B4-BE49-F238E27FC236}">
                  <a16:creationId xmlns:a16="http://schemas.microsoft.com/office/drawing/2014/main" id="{C31A6A37-2F01-4276-8F52-07A7D033C8A7}"/>
                </a:ext>
              </a:extLst>
            </p:cNvPr>
            <p:cNvSpPr>
              <a:spLocks noEditPoints="1"/>
            </p:cNvSpPr>
            <p:nvPr/>
          </p:nvSpPr>
          <p:spPr bwMode="auto">
            <a:xfrm>
              <a:off x="558801" y="822325"/>
              <a:ext cx="522288" cy="522288"/>
            </a:xfrm>
            <a:custGeom>
              <a:avLst/>
              <a:gdLst>
                <a:gd name="T0" fmla="*/ 311 w 658"/>
                <a:gd name="T1" fmla="*/ 658 h 658"/>
                <a:gd name="T2" fmla="*/ 263 w 658"/>
                <a:gd name="T3" fmla="*/ 652 h 658"/>
                <a:gd name="T4" fmla="*/ 201 w 658"/>
                <a:gd name="T5" fmla="*/ 633 h 658"/>
                <a:gd name="T6" fmla="*/ 119 w 658"/>
                <a:gd name="T7" fmla="*/ 583 h 658"/>
                <a:gd name="T8" fmla="*/ 56 w 658"/>
                <a:gd name="T9" fmla="*/ 513 h 658"/>
                <a:gd name="T10" fmla="*/ 14 w 658"/>
                <a:gd name="T11" fmla="*/ 427 h 658"/>
                <a:gd name="T12" fmla="*/ 4 w 658"/>
                <a:gd name="T13" fmla="*/ 379 h 658"/>
                <a:gd name="T14" fmla="*/ 0 w 658"/>
                <a:gd name="T15" fmla="*/ 329 h 658"/>
                <a:gd name="T16" fmla="*/ 2 w 658"/>
                <a:gd name="T17" fmla="*/ 296 h 658"/>
                <a:gd name="T18" fmla="*/ 10 w 658"/>
                <a:gd name="T19" fmla="*/ 247 h 658"/>
                <a:gd name="T20" fmla="*/ 40 w 658"/>
                <a:gd name="T21" fmla="*/ 173 h 658"/>
                <a:gd name="T22" fmla="*/ 96 w 658"/>
                <a:gd name="T23" fmla="*/ 97 h 658"/>
                <a:gd name="T24" fmla="*/ 172 w 658"/>
                <a:gd name="T25" fmla="*/ 40 h 658"/>
                <a:gd name="T26" fmla="*/ 247 w 658"/>
                <a:gd name="T27" fmla="*/ 11 h 658"/>
                <a:gd name="T28" fmla="*/ 295 w 658"/>
                <a:gd name="T29" fmla="*/ 3 h 658"/>
                <a:gd name="T30" fmla="*/ 329 w 658"/>
                <a:gd name="T31" fmla="*/ 0 h 658"/>
                <a:gd name="T32" fmla="*/ 379 w 658"/>
                <a:gd name="T33" fmla="*/ 4 h 658"/>
                <a:gd name="T34" fmla="*/ 427 w 658"/>
                <a:gd name="T35" fmla="*/ 15 h 658"/>
                <a:gd name="T36" fmla="*/ 513 w 658"/>
                <a:gd name="T37" fmla="*/ 56 h 658"/>
                <a:gd name="T38" fmla="*/ 583 w 658"/>
                <a:gd name="T39" fmla="*/ 121 h 658"/>
                <a:gd name="T40" fmla="*/ 631 w 658"/>
                <a:gd name="T41" fmla="*/ 202 h 658"/>
                <a:gd name="T42" fmla="*/ 651 w 658"/>
                <a:gd name="T43" fmla="*/ 263 h 658"/>
                <a:gd name="T44" fmla="*/ 657 w 658"/>
                <a:gd name="T45" fmla="*/ 313 h 658"/>
                <a:gd name="T46" fmla="*/ 657 w 658"/>
                <a:gd name="T47" fmla="*/ 347 h 658"/>
                <a:gd name="T48" fmla="*/ 651 w 658"/>
                <a:gd name="T49" fmla="*/ 396 h 658"/>
                <a:gd name="T50" fmla="*/ 631 w 658"/>
                <a:gd name="T51" fmla="*/ 457 h 658"/>
                <a:gd name="T52" fmla="*/ 583 w 658"/>
                <a:gd name="T53" fmla="*/ 539 h 658"/>
                <a:gd name="T54" fmla="*/ 513 w 658"/>
                <a:gd name="T55" fmla="*/ 602 h 658"/>
                <a:gd name="T56" fmla="*/ 427 w 658"/>
                <a:gd name="T57" fmla="*/ 644 h 658"/>
                <a:gd name="T58" fmla="*/ 379 w 658"/>
                <a:gd name="T59" fmla="*/ 654 h 658"/>
                <a:gd name="T60" fmla="*/ 329 w 658"/>
                <a:gd name="T61" fmla="*/ 658 h 658"/>
                <a:gd name="T62" fmla="*/ 329 w 658"/>
                <a:gd name="T63" fmla="*/ 38 h 658"/>
                <a:gd name="T64" fmla="*/ 243 w 658"/>
                <a:gd name="T65" fmla="*/ 51 h 658"/>
                <a:gd name="T66" fmla="*/ 166 w 658"/>
                <a:gd name="T67" fmla="*/ 89 h 658"/>
                <a:gd name="T68" fmla="*/ 104 w 658"/>
                <a:gd name="T69" fmla="*/ 144 h 658"/>
                <a:gd name="T70" fmla="*/ 60 w 658"/>
                <a:gd name="T71" fmla="*/ 216 h 658"/>
                <a:gd name="T72" fmla="*/ 39 w 658"/>
                <a:gd name="T73" fmla="*/ 300 h 658"/>
                <a:gd name="T74" fmla="*/ 39 w 658"/>
                <a:gd name="T75" fmla="*/ 359 h 658"/>
                <a:gd name="T76" fmla="*/ 60 w 658"/>
                <a:gd name="T77" fmla="*/ 443 h 658"/>
                <a:gd name="T78" fmla="*/ 104 w 658"/>
                <a:gd name="T79" fmla="*/ 515 h 658"/>
                <a:gd name="T80" fmla="*/ 166 w 658"/>
                <a:gd name="T81" fmla="*/ 571 h 658"/>
                <a:gd name="T82" fmla="*/ 243 w 658"/>
                <a:gd name="T83" fmla="*/ 607 h 658"/>
                <a:gd name="T84" fmla="*/ 329 w 658"/>
                <a:gd name="T85" fmla="*/ 621 h 658"/>
                <a:gd name="T86" fmla="*/ 388 w 658"/>
                <a:gd name="T87" fmla="*/ 615 h 658"/>
                <a:gd name="T88" fmla="*/ 467 w 658"/>
                <a:gd name="T89" fmla="*/ 586 h 658"/>
                <a:gd name="T90" fmla="*/ 534 w 658"/>
                <a:gd name="T91" fmla="*/ 535 h 658"/>
                <a:gd name="T92" fmla="*/ 585 w 658"/>
                <a:gd name="T93" fmla="*/ 468 h 658"/>
                <a:gd name="T94" fmla="*/ 614 w 658"/>
                <a:gd name="T95" fmla="*/ 388 h 658"/>
                <a:gd name="T96" fmla="*/ 620 w 658"/>
                <a:gd name="T97" fmla="*/ 329 h 658"/>
                <a:gd name="T98" fmla="*/ 607 w 658"/>
                <a:gd name="T99" fmla="*/ 243 h 658"/>
                <a:gd name="T100" fmla="*/ 571 w 658"/>
                <a:gd name="T101" fmla="*/ 167 h 658"/>
                <a:gd name="T102" fmla="*/ 514 w 658"/>
                <a:gd name="T103" fmla="*/ 105 h 658"/>
                <a:gd name="T104" fmla="*/ 442 w 658"/>
                <a:gd name="T105" fmla="*/ 62 h 658"/>
                <a:gd name="T106" fmla="*/ 358 w 658"/>
                <a:gd name="T107" fmla="*/ 4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8">
                  <a:moveTo>
                    <a:pt x="329" y="658"/>
                  </a:moveTo>
                  <a:lnTo>
                    <a:pt x="329" y="658"/>
                  </a:lnTo>
                  <a:lnTo>
                    <a:pt x="311" y="658"/>
                  </a:lnTo>
                  <a:lnTo>
                    <a:pt x="295" y="657"/>
                  </a:lnTo>
                  <a:lnTo>
                    <a:pt x="279" y="654"/>
                  </a:lnTo>
                  <a:lnTo>
                    <a:pt x="263" y="652"/>
                  </a:lnTo>
                  <a:lnTo>
                    <a:pt x="247" y="648"/>
                  </a:lnTo>
                  <a:lnTo>
                    <a:pt x="231" y="644"/>
                  </a:lnTo>
                  <a:lnTo>
                    <a:pt x="201" y="633"/>
                  </a:lnTo>
                  <a:lnTo>
                    <a:pt x="172" y="618"/>
                  </a:lnTo>
                  <a:lnTo>
                    <a:pt x="145" y="602"/>
                  </a:lnTo>
                  <a:lnTo>
                    <a:pt x="119" y="583"/>
                  </a:lnTo>
                  <a:lnTo>
                    <a:pt x="96" y="562"/>
                  </a:lnTo>
                  <a:lnTo>
                    <a:pt x="75" y="539"/>
                  </a:lnTo>
                  <a:lnTo>
                    <a:pt x="56" y="513"/>
                  </a:lnTo>
                  <a:lnTo>
                    <a:pt x="40" y="486"/>
                  </a:lnTo>
                  <a:lnTo>
                    <a:pt x="25" y="457"/>
                  </a:lnTo>
                  <a:lnTo>
                    <a:pt x="14" y="427"/>
                  </a:lnTo>
                  <a:lnTo>
                    <a:pt x="10" y="411"/>
                  </a:lnTo>
                  <a:lnTo>
                    <a:pt x="6" y="396"/>
                  </a:lnTo>
                  <a:lnTo>
                    <a:pt x="4" y="379"/>
                  </a:lnTo>
                  <a:lnTo>
                    <a:pt x="2" y="363"/>
                  </a:lnTo>
                  <a:lnTo>
                    <a:pt x="1" y="347"/>
                  </a:lnTo>
                  <a:lnTo>
                    <a:pt x="0" y="329"/>
                  </a:lnTo>
                  <a:lnTo>
                    <a:pt x="0" y="329"/>
                  </a:lnTo>
                  <a:lnTo>
                    <a:pt x="1" y="313"/>
                  </a:lnTo>
                  <a:lnTo>
                    <a:pt x="2" y="296"/>
                  </a:lnTo>
                  <a:lnTo>
                    <a:pt x="4" y="279"/>
                  </a:lnTo>
                  <a:lnTo>
                    <a:pt x="6" y="263"/>
                  </a:lnTo>
                  <a:lnTo>
                    <a:pt x="10" y="247"/>
                  </a:lnTo>
                  <a:lnTo>
                    <a:pt x="14" y="232"/>
                  </a:lnTo>
                  <a:lnTo>
                    <a:pt x="25" y="202"/>
                  </a:lnTo>
                  <a:lnTo>
                    <a:pt x="40" y="173"/>
                  </a:lnTo>
                  <a:lnTo>
                    <a:pt x="56" y="145"/>
                  </a:lnTo>
                  <a:lnTo>
                    <a:pt x="75" y="121"/>
                  </a:lnTo>
                  <a:lnTo>
                    <a:pt x="96" y="97"/>
                  </a:lnTo>
                  <a:lnTo>
                    <a:pt x="119" y="75"/>
                  </a:lnTo>
                  <a:lnTo>
                    <a:pt x="145" y="56"/>
                  </a:lnTo>
                  <a:lnTo>
                    <a:pt x="172" y="40"/>
                  </a:lnTo>
                  <a:lnTo>
                    <a:pt x="201" y="27"/>
                  </a:lnTo>
                  <a:lnTo>
                    <a:pt x="231" y="15"/>
                  </a:lnTo>
                  <a:lnTo>
                    <a:pt x="247" y="11"/>
                  </a:lnTo>
                  <a:lnTo>
                    <a:pt x="263" y="7"/>
                  </a:lnTo>
                  <a:lnTo>
                    <a:pt x="279" y="4"/>
                  </a:lnTo>
                  <a:lnTo>
                    <a:pt x="295" y="3"/>
                  </a:lnTo>
                  <a:lnTo>
                    <a:pt x="311" y="1"/>
                  </a:lnTo>
                  <a:lnTo>
                    <a:pt x="329" y="0"/>
                  </a:lnTo>
                  <a:lnTo>
                    <a:pt x="329" y="0"/>
                  </a:lnTo>
                  <a:lnTo>
                    <a:pt x="346" y="1"/>
                  </a:lnTo>
                  <a:lnTo>
                    <a:pt x="362" y="3"/>
                  </a:lnTo>
                  <a:lnTo>
                    <a:pt x="379" y="4"/>
                  </a:lnTo>
                  <a:lnTo>
                    <a:pt x="395" y="7"/>
                  </a:lnTo>
                  <a:lnTo>
                    <a:pt x="411" y="11"/>
                  </a:lnTo>
                  <a:lnTo>
                    <a:pt x="427" y="15"/>
                  </a:lnTo>
                  <a:lnTo>
                    <a:pt x="456" y="27"/>
                  </a:lnTo>
                  <a:lnTo>
                    <a:pt x="486" y="40"/>
                  </a:lnTo>
                  <a:lnTo>
                    <a:pt x="513" y="56"/>
                  </a:lnTo>
                  <a:lnTo>
                    <a:pt x="538" y="75"/>
                  </a:lnTo>
                  <a:lnTo>
                    <a:pt x="561" y="97"/>
                  </a:lnTo>
                  <a:lnTo>
                    <a:pt x="583" y="121"/>
                  </a:lnTo>
                  <a:lnTo>
                    <a:pt x="602" y="145"/>
                  </a:lnTo>
                  <a:lnTo>
                    <a:pt x="618" y="173"/>
                  </a:lnTo>
                  <a:lnTo>
                    <a:pt x="631" y="202"/>
                  </a:lnTo>
                  <a:lnTo>
                    <a:pt x="643" y="232"/>
                  </a:lnTo>
                  <a:lnTo>
                    <a:pt x="647" y="247"/>
                  </a:lnTo>
                  <a:lnTo>
                    <a:pt x="651" y="263"/>
                  </a:lnTo>
                  <a:lnTo>
                    <a:pt x="654" y="279"/>
                  </a:lnTo>
                  <a:lnTo>
                    <a:pt x="655" y="296"/>
                  </a:lnTo>
                  <a:lnTo>
                    <a:pt x="657" y="313"/>
                  </a:lnTo>
                  <a:lnTo>
                    <a:pt x="658" y="329"/>
                  </a:lnTo>
                  <a:lnTo>
                    <a:pt x="658" y="329"/>
                  </a:lnTo>
                  <a:lnTo>
                    <a:pt x="657" y="347"/>
                  </a:lnTo>
                  <a:lnTo>
                    <a:pt x="655" y="363"/>
                  </a:lnTo>
                  <a:lnTo>
                    <a:pt x="654" y="379"/>
                  </a:lnTo>
                  <a:lnTo>
                    <a:pt x="651" y="396"/>
                  </a:lnTo>
                  <a:lnTo>
                    <a:pt x="647" y="411"/>
                  </a:lnTo>
                  <a:lnTo>
                    <a:pt x="643" y="427"/>
                  </a:lnTo>
                  <a:lnTo>
                    <a:pt x="631" y="457"/>
                  </a:lnTo>
                  <a:lnTo>
                    <a:pt x="618" y="486"/>
                  </a:lnTo>
                  <a:lnTo>
                    <a:pt x="602" y="513"/>
                  </a:lnTo>
                  <a:lnTo>
                    <a:pt x="583" y="539"/>
                  </a:lnTo>
                  <a:lnTo>
                    <a:pt x="561" y="562"/>
                  </a:lnTo>
                  <a:lnTo>
                    <a:pt x="538" y="583"/>
                  </a:lnTo>
                  <a:lnTo>
                    <a:pt x="513" y="602"/>
                  </a:lnTo>
                  <a:lnTo>
                    <a:pt x="486" y="618"/>
                  </a:lnTo>
                  <a:lnTo>
                    <a:pt x="456" y="633"/>
                  </a:lnTo>
                  <a:lnTo>
                    <a:pt x="427" y="644"/>
                  </a:lnTo>
                  <a:lnTo>
                    <a:pt x="411" y="648"/>
                  </a:lnTo>
                  <a:lnTo>
                    <a:pt x="395" y="652"/>
                  </a:lnTo>
                  <a:lnTo>
                    <a:pt x="379" y="654"/>
                  </a:lnTo>
                  <a:lnTo>
                    <a:pt x="362" y="657"/>
                  </a:lnTo>
                  <a:lnTo>
                    <a:pt x="346" y="658"/>
                  </a:lnTo>
                  <a:lnTo>
                    <a:pt x="329" y="658"/>
                  </a:lnTo>
                  <a:lnTo>
                    <a:pt x="329" y="658"/>
                  </a:lnTo>
                  <a:close/>
                  <a:moveTo>
                    <a:pt x="329" y="38"/>
                  </a:moveTo>
                  <a:lnTo>
                    <a:pt x="329" y="38"/>
                  </a:lnTo>
                  <a:lnTo>
                    <a:pt x="299" y="40"/>
                  </a:lnTo>
                  <a:lnTo>
                    <a:pt x="270" y="44"/>
                  </a:lnTo>
                  <a:lnTo>
                    <a:pt x="243" y="51"/>
                  </a:lnTo>
                  <a:lnTo>
                    <a:pt x="216" y="62"/>
                  </a:lnTo>
                  <a:lnTo>
                    <a:pt x="190" y="74"/>
                  </a:lnTo>
                  <a:lnTo>
                    <a:pt x="166" y="89"/>
                  </a:lnTo>
                  <a:lnTo>
                    <a:pt x="143" y="105"/>
                  </a:lnTo>
                  <a:lnTo>
                    <a:pt x="123" y="124"/>
                  </a:lnTo>
                  <a:lnTo>
                    <a:pt x="104" y="144"/>
                  </a:lnTo>
                  <a:lnTo>
                    <a:pt x="87" y="167"/>
                  </a:lnTo>
                  <a:lnTo>
                    <a:pt x="72" y="191"/>
                  </a:lnTo>
                  <a:lnTo>
                    <a:pt x="60" y="216"/>
                  </a:lnTo>
                  <a:lnTo>
                    <a:pt x="51" y="243"/>
                  </a:lnTo>
                  <a:lnTo>
                    <a:pt x="44" y="271"/>
                  </a:lnTo>
                  <a:lnTo>
                    <a:pt x="39" y="300"/>
                  </a:lnTo>
                  <a:lnTo>
                    <a:pt x="37" y="329"/>
                  </a:lnTo>
                  <a:lnTo>
                    <a:pt x="37" y="329"/>
                  </a:lnTo>
                  <a:lnTo>
                    <a:pt x="39" y="359"/>
                  </a:lnTo>
                  <a:lnTo>
                    <a:pt x="44" y="388"/>
                  </a:lnTo>
                  <a:lnTo>
                    <a:pt x="51" y="416"/>
                  </a:lnTo>
                  <a:lnTo>
                    <a:pt x="60" y="443"/>
                  </a:lnTo>
                  <a:lnTo>
                    <a:pt x="72" y="468"/>
                  </a:lnTo>
                  <a:lnTo>
                    <a:pt x="87" y="492"/>
                  </a:lnTo>
                  <a:lnTo>
                    <a:pt x="104" y="515"/>
                  </a:lnTo>
                  <a:lnTo>
                    <a:pt x="123" y="535"/>
                  </a:lnTo>
                  <a:lnTo>
                    <a:pt x="143" y="553"/>
                  </a:lnTo>
                  <a:lnTo>
                    <a:pt x="166" y="571"/>
                  </a:lnTo>
                  <a:lnTo>
                    <a:pt x="190" y="586"/>
                  </a:lnTo>
                  <a:lnTo>
                    <a:pt x="216" y="598"/>
                  </a:lnTo>
                  <a:lnTo>
                    <a:pt x="243" y="607"/>
                  </a:lnTo>
                  <a:lnTo>
                    <a:pt x="270" y="615"/>
                  </a:lnTo>
                  <a:lnTo>
                    <a:pt x="299" y="619"/>
                  </a:lnTo>
                  <a:lnTo>
                    <a:pt x="329" y="621"/>
                  </a:lnTo>
                  <a:lnTo>
                    <a:pt x="329" y="621"/>
                  </a:lnTo>
                  <a:lnTo>
                    <a:pt x="358" y="619"/>
                  </a:lnTo>
                  <a:lnTo>
                    <a:pt x="388" y="615"/>
                  </a:lnTo>
                  <a:lnTo>
                    <a:pt x="415" y="607"/>
                  </a:lnTo>
                  <a:lnTo>
                    <a:pt x="442" y="598"/>
                  </a:lnTo>
                  <a:lnTo>
                    <a:pt x="467" y="586"/>
                  </a:lnTo>
                  <a:lnTo>
                    <a:pt x="491" y="571"/>
                  </a:lnTo>
                  <a:lnTo>
                    <a:pt x="514" y="553"/>
                  </a:lnTo>
                  <a:lnTo>
                    <a:pt x="534" y="535"/>
                  </a:lnTo>
                  <a:lnTo>
                    <a:pt x="553" y="515"/>
                  </a:lnTo>
                  <a:lnTo>
                    <a:pt x="571" y="492"/>
                  </a:lnTo>
                  <a:lnTo>
                    <a:pt x="585" y="468"/>
                  </a:lnTo>
                  <a:lnTo>
                    <a:pt x="598" y="443"/>
                  </a:lnTo>
                  <a:lnTo>
                    <a:pt x="607" y="416"/>
                  </a:lnTo>
                  <a:lnTo>
                    <a:pt x="614" y="388"/>
                  </a:lnTo>
                  <a:lnTo>
                    <a:pt x="619" y="359"/>
                  </a:lnTo>
                  <a:lnTo>
                    <a:pt x="620" y="329"/>
                  </a:lnTo>
                  <a:lnTo>
                    <a:pt x="620" y="329"/>
                  </a:lnTo>
                  <a:lnTo>
                    <a:pt x="619" y="300"/>
                  </a:lnTo>
                  <a:lnTo>
                    <a:pt x="614" y="271"/>
                  </a:lnTo>
                  <a:lnTo>
                    <a:pt x="607" y="243"/>
                  </a:lnTo>
                  <a:lnTo>
                    <a:pt x="598" y="216"/>
                  </a:lnTo>
                  <a:lnTo>
                    <a:pt x="585" y="191"/>
                  </a:lnTo>
                  <a:lnTo>
                    <a:pt x="571" y="167"/>
                  </a:lnTo>
                  <a:lnTo>
                    <a:pt x="553" y="144"/>
                  </a:lnTo>
                  <a:lnTo>
                    <a:pt x="534" y="124"/>
                  </a:lnTo>
                  <a:lnTo>
                    <a:pt x="514" y="105"/>
                  </a:lnTo>
                  <a:lnTo>
                    <a:pt x="491" y="89"/>
                  </a:lnTo>
                  <a:lnTo>
                    <a:pt x="467" y="74"/>
                  </a:lnTo>
                  <a:lnTo>
                    <a:pt x="442" y="62"/>
                  </a:lnTo>
                  <a:lnTo>
                    <a:pt x="415" y="51"/>
                  </a:lnTo>
                  <a:lnTo>
                    <a:pt x="388" y="44"/>
                  </a:lnTo>
                  <a:lnTo>
                    <a:pt x="358" y="40"/>
                  </a:lnTo>
                  <a:lnTo>
                    <a:pt x="329" y="38"/>
                  </a:lnTo>
                  <a:lnTo>
                    <a:pt x="32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913433" eaLnBrk="0" fontAlgn="base" hangingPunct="0">
                <a:spcBef>
                  <a:spcPct val="0"/>
                </a:spcBef>
                <a:spcAft>
                  <a:spcPct val="0"/>
                </a:spcAft>
                <a:buClrTx/>
              </a:pPr>
              <a:endParaRPr lang="en-US" sz="1799" kern="1200">
                <a:solidFill>
                  <a:prstClr val="black"/>
                </a:solidFill>
                <a:latin typeface="Arial" panose="020B0604020202020204" pitchFamily="34" charset="0"/>
                <a:ea typeface="+mn-ea"/>
              </a:endParaRPr>
            </a:p>
          </p:txBody>
        </p:sp>
        <p:grpSp>
          <p:nvGrpSpPr>
            <p:cNvPr id="91" name="Group 90">
              <a:extLst>
                <a:ext uri="{FF2B5EF4-FFF2-40B4-BE49-F238E27FC236}">
                  <a16:creationId xmlns:a16="http://schemas.microsoft.com/office/drawing/2014/main" id="{F21472B1-4532-4155-82BC-9EDB10F37976}"/>
                </a:ext>
              </a:extLst>
            </p:cNvPr>
            <p:cNvGrpSpPr/>
            <p:nvPr/>
          </p:nvGrpSpPr>
          <p:grpSpPr>
            <a:xfrm>
              <a:off x="698501" y="935038"/>
              <a:ext cx="244475" cy="298450"/>
              <a:chOff x="698501" y="935038"/>
              <a:chExt cx="244475" cy="298450"/>
            </a:xfrm>
            <a:grpFill/>
          </p:grpSpPr>
          <p:sp>
            <p:nvSpPr>
              <p:cNvPr id="92" name="Freeform 157">
                <a:extLst>
                  <a:ext uri="{FF2B5EF4-FFF2-40B4-BE49-F238E27FC236}">
                    <a16:creationId xmlns:a16="http://schemas.microsoft.com/office/drawing/2014/main" id="{40599A04-CEA4-4625-86F1-4B2202CF43F2}"/>
                  </a:ext>
                </a:extLst>
              </p:cNvPr>
              <p:cNvSpPr>
                <a:spLocks/>
              </p:cNvSpPr>
              <p:nvPr/>
            </p:nvSpPr>
            <p:spPr bwMode="auto">
              <a:xfrm>
                <a:off x="777876" y="935038"/>
                <a:ext cx="85725" cy="38100"/>
              </a:xfrm>
              <a:custGeom>
                <a:avLst/>
                <a:gdLst>
                  <a:gd name="T0" fmla="*/ 5 w 108"/>
                  <a:gd name="T1" fmla="*/ 24 h 48"/>
                  <a:gd name="T2" fmla="*/ 42 w 108"/>
                  <a:gd name="T3" fmla="*/ 24 h 48"/>
                  <a:gd name="T4" fmla="*/ 42 w 108"/>
                  <a:gd name="T5" fmla="*/ 48 h 48"/>
                  <a:gd name="T6" fmla="*/ 66 w 108"/>
                  <a:gd name="T7" fmla="*/ 48 h 48"/>
                  <a:gd name="T8" fmla="*/ 66 w 108"/>
                  <a:gd name="T9" fmla="*/ 24 h 48"/>
                  <a:gd name="T10" fmla="*/ 102 w 108"/>
                  <a:gd name="T11" fmla="*/ 24 h 48"/>
                  <a:gd name="T12" fmla="*/ 102 w 108"/>
                  <a:gd name="T13" fmla="*/ 24 h 48"/>
                  <a:gd name="T14" fmla="*/ 105 w 108"/>
                  <a:gd name="T15" fmla="*/ 23 h 48"/>
                  <a:gd name="T16" fmla="*/ 106 w 108"/>
                  <a:gd name="T17" fmla="*/ 22 h 48"/>
                  <a:gd name="T18" fmla="*/ 108 w 108"/>
                  <a:gd name="T19" fmla="*/ 20 h 48"/>
                  <a:gd name="T20" fmla="*/ 108 w 108"/>
                  <a:gd name="T21" fmla="*/ 18 h 48"/>
                  <a:gd name="T22" fmla="*/ 108 w 108"/>
                  <a:gd name="T23" fmla="*/ 5 h 48"/>
                  <a:gd name="T24" fmla="*/ 108 w 108"/>
                  <a:gd name="T25" fmla="*/ 5 h 48"/>
                  <a:gd name="T26" fmla="*/ 108 w 108"/>
                  <a:gd name="T27" fmla="*/ 3 h 48"/>
                  <a:gd name="T28" fmla="*/ 106 w 108"/>
                  <a:gd name="T29" fmla="*/ 1 h 48"/>
                  <a:gd name="T30" fmla="*/ 105 w 108"/>
                  <a:gd name="T31" fmla="*/ 0 h 48"/>
                  <a:gd name="T32" fmla="*/ 102 w 108"/>
                  <a:gd name="T33" fmla="*/ 0 h 48"/>
                  <a:gd name="T34" fmla="*/ 5 w 108"/>
                  <a:gd name="T35" fmla="*/ 0 h 48"/>
                  <a:gd name="T36" fmla="*/ 5 w 108"/>
                  <a:gd name="T37" fmla="*/ 0 h 48"/>
                  <a:gd name="T38" fmla="*/ 3 w 108"/>
                  <a:gd name="T39" fmla="*/ 0 h 48"/>
                  <a:gd name="T40" fmla="*/ 1 w 108"/>
                  <a:gd name="T41" fmla="*/ 1 h 48"/>
                  <a:gd name="T42" fmla="*/ 0 w 108"/>
                  <a:gd name="T43" fmla="*/ 3 h 48"/>
                  <a:gd name="T44" fmla="*/ 0 w 108"/>
                  <a:gd name="T45" fmla="*/ 5 h 48"/>
                  <a:gd name="T46" fmla="*/ 0 w 108"/>
                  <a:gd name="T47" fmla="*/ 18 h 48"/>
                  <a:gd name="T48" fmla="*/ 0 w 108"/>
                  <a:gd name="T49" fmla="*/ 18 h 48"/>
                  <a:gd name="T50" fmla="*/ 0 w 108"/>
                  <a:gd name="T51" fmla="*/ 20 h 48"/>
                  <a:gd name="T52" fmla="*/ 1 w 108"/>
                  <a:gd name="T53" fmla="*/ 22 h 48"/>
                  <a:gd name="T54" fmla="*/ 3 w 108"/>
                  <a:gd name="T55" fmla="*/ 23 h 48"/>
                  <a:gd name="T56" fmla="*/ 5 w 108"/>
                  <a:gd name="T57" fmla="*/ 24 h 48"/>
                  <a:gd name="T58" fmla="*/ 5 w 108"/>
                  <a:gd name="T59"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48">
                    <a:moveTo>
                      <a:pt x="5" y="24"/>
                    </a:moveTo>
                    <a:lnTo>
                      <a:pt x="42" y="24"/>
                    </a:lnTo>
                    <a:lnTo>
                      <a:pt x="42" y="48"/>
                    </a:lnTo>
                    <a:lnTo>
                      <a:pt x="66" y="48"/>
                    </a:lnTo>
                    <a:lnTo>
                      <a:pt x="66" y="24"/>
                    </a:lnTo>
                    <a:lnTo>
                      <a:pt x="102" y="24"/>
                    </a:lnTo>
                    <a:lnTo>
                      <a:pt x="102" y="24"/>
                    </a:lnTo>
                    <a:lnTo>
                      <a:pt x="105" y="23"/>
                    </a:lnTo>
                    <a:lnTo>
                      <a:pt x="106" y="22"/>
                    </a:lnTo>
                    <a:lnTo>
                      <a:pt x="108" y="20"/>
                    </a:lnTo>
                    <a:lnTo>
                      <a:pt x="108" y="18"/>
                    </a:lnTo>
                    <a:lnTo>
                      <a:pt x="108" y="5"/>
                    </a:lnTo>
                    <a:lnTo>
                      <a:pt x="108" y="5"/>
                    </a:lnTo>
                    <a:lnTo>
                      <a:pt x="108" y="3"/>
                    </a:lnTo>
                    <a:lnTo>
                      <a:pt x="106" y="1"/>
                    </a:lnTo>
                    <a:lnTo>
                      <a:pt x="105" y="0"/>
                    </a:lnTo>
                    <a:lnTo>
                      <a:pt x="102" y="0"/>
                    </a:lnTo>
                    <a:lnTo>
                      <a:pt x="5" y="0"/>
                    </a:lnTo>
                    <a:lnTo>
                      <a:pt x="5" y="0"/>
                    </a:lnTo>
                    <a:lnTo>
                      <a:pt x="3" y="0"/>
                    </a:lnTo>
                    <a:lnTo>
                      <a:pt x="1" y="1"/>
                    </a:lnTo>
                    <a:lnTo>
                      <a:pt x="0" y="3"/>
                    </a:lnTo>
                    <a:lnTo>
                      <a:pt x="0" y="5"/>
                    </a:lnTo>
                    <a:lnTo>
                      <a:pt x="0" y="18"/>
                    </a:lnTo>
                    <a:lnTo>
                      <a:pt x="0" y="18"/>
                    </a:lnTo>
                    <a:lnTo>
                      <a:pt x="0" y="20"/>
                    </a:lnTo>
                    <a:lnTo>
                      <a:pt x="1" y="22"/>
                    </a:lnTo>
                    <a:lnTo>
                      <a:pt x="3" y="23"/>
                    </a:lnTo>
                    <a:lnTo>
                      <a:pt x="5" y="24"/>
                    </a:lnTo>
                    <a:lnTo>
                      <a:pt x="5"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913433" eaLnBrk="0" fontAlgn="base" hangingPunct="0">
                  <a:spcBef>
                    <a:spcPct val="0"/>
                  </a:spcBef>
                  <a:spcAft>
                    <a:spcPct val="0"/>
                  </a:spcAft>
                  <a:buClrTx/>
                </a:pPr>
                <a:endParaRPr lang="en-US" sz="1799" kern="1200">
                  <a:solidFill>
                    <a:prstClr val="black"/>
                  </a:solidFill>
                  <a:latin typeface="Arial" panose="020B0604020202020204" pitchFamily="34" charset="0"/>
                  <a:ea typeface="+mn-ea"/>
                </a:endParaRPr>
              </a:p>
            </p:txBody>
          </p:sp>
          <p:sp>
            <p:nvSpPr>
              <p:cNvPr id="93" name="Freeform 158">
                <a:extLst>
                  <a:ext uri="{FF2B5EF4-FFF2-40B4-BE49-F238E27FC236}">
                    <a16:creationId xmlns:a16="http://schemas.microsoft.com/office/drawing/2014/main" id="{0FD0F3AC-9BA6-4447-9940-14E0171A1C11}"/>
                  </a:ext>
                </a:extLst>
              </p:cNvPr>
              <p:cNvSpPr>
                <a:spLocks/>
              </p:cNvSpPr>
              <p:nvPr/>
            </p:nvSpPr>
            <p:spPr bwMode="auto">
              <a:xfrm>
                <a:off x="773113" y="1063625"/>
                <a:ext cx="66675" cy="66675"/>
              </a:xfrm>
              <a:custGeom>
                <a:avLst/>
                <a:gdLst>
                  <a:gd name="T0" fmla="*/ 0 w 83"/>
                  <a:gd name="T1" fmla="*/ 0 h 84"/>
                  <a:gd name="T2" fmla="*/ 0 w 83"/>
                  <a:gd name="T3" fmla="*/ 0 h 84"/>
                  <a:gd name="T4" fmla="*/ 17 w 83"/>
                  <a:gd name="T5" fmla="*/ 35 h 84"/>
                  <a:gd name="T6" fmla="*/ 31 w 83"/>
                  <a:gd name="T7" fmla="*/ 60 h 84"/>
                  <a:gd name="T8" fmla="*/ 37 w 83"/>
                  <a:gd name="T9" fmla="*/ 71 h 84"/>
                  <a:gd name="T10" fmla="*/ 41 w 83"/>
                  <a:gd name="T11" fmla="*/ 76 h 84"/>
                  <a:gd name="T12" fmla="*/ 41 w 83"/>
                  <a:gd name="T13" fmla="*/ 76 h 84"/>
                  <a:gd name="T14" fmla="*/ 45 w 83"/>
                  <a:gd name="T15" fmla="*/ 80 h 84"/>
                  <a:gd name="T16" fmla="*/ 49 w 83"/>
                  <a:gd name="T17" fmla="*/ 82 h 84"/>
                  <a:gd name="T18" fmla="*/ 55 w 83"/>
                  <a:gd name="T19" fmla="*/ 83 h 84"/>
                  <a:gd name="T20" fmla="*/ 59 w 83"/>
                  <a:gd name="T21" fmla="*/ 84 h 84"/>
                  <a:gd name="T22" fmla="*/ 63 w 83"/>
                  <a:gd name="T23" fmla="*/ 83 h 84"/>
                  <a:gd name="T24" fmla="*/ 68 w 83"/>
                  <a:gd name="T25" fmla="*/ 82 h 84"/>
                  <a:gd name="T26" fmla="*/ 72 w 83"/>
                  <a:gd name="T27" fmla="*/ 80 h 84"/>
                  <a:gd name="T28" fmla="*/ 76 w 83"/>
                  <a:gd name="T29" fmla="*/ 76 h 84"/>
                  <a:gd name="T30" fmla="*/ 76 w 83"/>
                  <a:gd name="T31" fmla="*/ 76 h 84"/>
                  <a:gd name="T32" fmla="*/ 79 w 83"/>
                  <a:gd name="T33" fmla="*/ 74 h 84"/>
                  <a:gd name="T34" fmla="*/ 82 w 83"/>
                  <a:gd name="T35" fmla="*/ 68 h 84"/>
                  <a:gd name="T36" fmla="*/ 83 w 83"/>
                  <a:gd name="T37" fmla="*/ 64 h 84"/>
                  <a:gd name="T38" fmla="*/ 83 w 83"/>
                  <a:gd name="T39" fmla="*/ 60 h 84"/>
                  <a:gd name="T40" fmla="*/ 83 w 83"/>
                  <a:gd name="T41" fmla="*/ 55 h 84"/>
                  <a:gd name="T42" fmla="*/ 82 w 83"/>
                  <a:gd name="T43" fmla="*/ 51 h 84"/>
                  <a:gd name="T44" fmla="*/ 79 w 83"/>
                  <a:gd name="T45" fmla="*/ 47 h 84"/>
                  <a:gd name="T46" fmla="*/ 76 w 83"/>
                  <a:gd name="T47" fmla="*/ 43 h 84"/>
                  <a:gd name="T48" fmla="*/ 76 w 83"/>
                  <a:gd name="T49" fmla="*/ 43 h 84"/>
                  <a:gd name="T50" fmla="*/ 70 w 83"/>
                  <a:gd name="T51" fmla="*/ 39 h 84"/>
                  <a:gd name="T52" fmla="*/ 60 w 83"/>
                  <a:gd name="T53" fmla="*/ 32 h 84"/>
                  <a:gd name="T54" fmla="*/ 33 w 83"/>
                  <a:gd name="T55" fmla="*/ 17 h 84"/>
                  <a:gd name="T56" fmla="*/ 0 w 83"/>
                  <a:gd name="T57" fmla="*/ 0 h 84"/>
                  <a:gd name="T58" fmla="*/ 0 w 83"/>
                  <a:gd name="T5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 h="84">
                    <a:moveTo>
                      <a:pt x="0" y="0"/>
                    </a:moveTo>
                    <a:lnTo>
                      <a:pt x="0" y="0"/>
                    </a:lnTo>
                    <a:lnTo>
                      <a:pt x="17" y="35"/>
                    </a:lnTo>
                    <a:lnTo>
                      <a:pt x="31" y="60"/>
                    </a:lnTo>
                    <a:lnTo>
                      <a:pt x="37" y="71"/>
                    </a:lnTo>
                    <a:lnTo>
                      <a:pt x="41" y="76"/>
                    </a:lnTo>
                    <a:lnTo>
                      <a:pt x="41" y="76"/>
                    </a:lnTo>
                    <a:lnTo>
                      <a:pt x="45" y="80"/>
                    </a:lnTo>
                    <a:lnTo>
                      <a:pt x="49" y="82"/>
                    </a:lnTo>
                    <a:lnTo>
                      <a:pt x="55" y="83"/>
                    </a:lnTo>
                    <a:lnTo>
                      <a:pt x="59" y="84"/>
                    </a:lnTo>
                    <a:lnTo>
                      <a:pt x="63" y="83"/>
                    </a:lnTo>
                    <a:lnTo>
                      <a:pt x="68" y="82"/>
                    </a:lnTo>
                    <a:lnTo>
                      <a:pt x="72" y="80"/>
                    </a:lnTo>
                    <a:lnTo>
                      <a:pt x="76" y="76"/>
                    </a:lnTo>
                    <a:lnTo>
                      <a:pt x="76" y="76"/>
                    </a:lnTo>
                    <a:lnTo>
                      <a:pt x="79" y="74"/>
                    </a:lnTo>
                    <a:lnTo>
                      <a:pt x="82" y="68"/>
                    </a:lnTo>
                    <a:lnTo>
                      <a:pt x="83" y="64"/>
                    </a:lnTo>
                    <a:lnTo>
                      <a:pt x="83" y="60"/>
                    </a:lnTo>
                    <a:lnTo>
                      <a:pt x="83" y="55"/>
                    </a:lnTo>
                    <a:lnTo>
                      <a:pt x="82" y="51"/>
                    </a:lnTo>
                    <a:lnTo>
                      <a:pt x="79" y="47"/>
                    </a:lnTo>
                    <a:lnTo>
                      <a:pt x="76" y="43"/>
                    </a:lnTo>
                    <a:lnTo>
                      <a:pt x="76" y="43"/>
                    </a:lnTo>
                    <a:lnTo>
                      <a:pt x="70" y="39"/>
                    </a:lnTo>
                    <a:lnTo>
                      <a:pt x="60" y="32"/>
                    </a:lnTo>
                    <a:lnTo>
                      <a:pt x="33" y="17"/>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913433" eaLnBrk="0" fontAlgn="base" hangingPunct="0">
                  <a:spcBef>
                    <a:spcPct val="0"/>
                  </a:spcBef>
                  <a:spcAft>
                    <a:spcPct val="0"/>
                  </a:spcAft>
                  <a:buClrTx/>
                </a:pPr>
                <a:endParaRPr lang="en-US" sz="1799" kern="1200">
                  <a:solidFill>
                    <a:prstClr val="black"/>
                  </a:solidFill>
                  <a:latin typeface="Arial" panose="020B0604020202020204" pitchFamily="34" charset="0"/>
                  <a:ea typeface="+mn-ea"/>
                </a:endParaRPr>
              </a:p>
            </p:txBody>
          </p:sp>
          <p:sp>
            <p:nvSpPr>
              <p:cNvPr id="94" name="Freeform 159">
                <a:extLst>
                  <a:ext uri="{FF2B5EF4-FFF2-40B4-BE49-F238E27FC236}">
                    <a16:creationId xmlns:a16="http://schemas.microsoft.com/office/drawing/2014/main" id="{8899E5EC-A5F9-4B77-AC17-7827DEA7ECBC}"/>
                  </a:ext>
                </a:extLst>
              </p:cNvPr>
              <p:cNvSpPr>
                <a:spLocks/>
              </p:cNvSpPr>
              <p:nvPr/>
            </p:nvSpPr>
            <p:spPr bwMode="auto">
              <a:xfrm>
                <a:off x="814388" y="1017588"/>
                <a:ext cx="12700" cy="28575"/>
              </a:xfrm>
              <a:custGeom>
                <a:avLst/>
                <a:gdLst>
                  <a:gd name="T0" fmla="*/ 8 w 16"/>
                  <a:gd name="T1" fmla="*/ 36 h 36"/>
                  <a:gd name="T2" fmla="*/ 8 w 16"/>
                  <a:gd name="T3" fmla="*/ 36 h 36"/>
                  <a:gd name="T4" fmla="*/ 12 w 16"/>
                  <a:gd name="T5" fmla="*/ 35 h 36"/>
                  <a:gd name="T6" fmla="*/ 15 w 16"/>
                  <a:gd name="T7" fmla="*/ 33 h 36"/>
                  <a:gd name="T8" fmla="*/ 16 w 16"/>
                  <a:gd name="T9" fmla="*/ 31 h 36"/>
                  <a:gd name="T10" fmla="*/ 16 w 16"/>
                  <a:gd name="T11" fmla="*/ 27 h 36"/>
                  <a:gd name="T12" fmla="*/ 16 w 16"/>
                  <a:gd name="T13" fmla="*/ 9 h 36"/>
                  <a:gd name="T14" fmla="*/ 16 w 16"/>
                  <a:gd name="T15" fmla="*/ 9 h 36"/>
                  <a:gd name="T16" fmla="*/ 16 w 16"/>
                  <a:gd name="T17" fmla="*/ 5 h 36"/>
                  <a:gd name="T18" fmla="*/ 15 w 16"/>
                  <a:gd name="T19" fmla="*/ 3 h 36"/>
                  <a:gd name="T20" fmla="*/ 12 w 16"/>
                  <a:gd name="T21" fmla="*/ 1 h 36"/>
                  <a:gd name="T22" fmla="*/ 8 w 16"/>
                  <a:gd name="T23" fmla="*/ 0 h 36"/>
                  <a:gd name="T24" fmla="*/ 8 w 16"/>
                  <a:gd name="T25" fmla="*/ 0 h 36"/>
                  <a:gd name="T26" fmla="*/ 4 w 16"/>
                  <a:gd name="T27" fmla="*/ 1 h 36"/>
                  <a:gd name="T28" fmla="*/ 1 w 16"/>
                  <a:gd name="T29" fmla="*/ 3 h 36"/>
                  <a:gd name="T30" fmla="*/ 0 w 16"/>
                  <a:gd name="T31" fmla="*/ 5 h 36"/>
                  <a:gd name="T32" fmla="*/ 0 w 16"/>
                  <a:gd name="T33" fmla="*/ 9 h 36"/>
                  <a:gd name="T34" fmla="*/ 0 w 16"/>
                  <a:gd name="T35" fmla="*/ 27 h 36"/>
                  <a:gd name="T36" fmla="*/ 0 w 16"/>
                  <a:gd name="T37" fmla="*/ 27 h 36"/>
                  <a:gd name="T38" fmla="*/ 0 w 16"/>
                  <a:gd name="T39" fmla="*/ 31 h 36"/>
                  <a:gd name="T40" fmla="*/ 1 w 16"/>
                  <a:gd name="T41" fmla="*/ 33 h 36"/>
                  <a:gd name="T42" fmla="*/ 4 w 16"/>
                  <a:gd name="T43" fmla="*/ 35 h 36"/>
                  <a:gd name="T44" fmla="*/ 8 w 16"/>
                  <a:gd name="T45" fmla="*/ 36 h 36"/>
                  <a:gd name="T46" fmla="*/ 8 w 16"/>
                  <a:gd name="T4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36">
                    <a:moveTo>
                      <a:pt x="8" y="36"/>
                    </a:moveTo>
                    <a:lnTo>
                      <a:pt x="8" y="36"/>
                    </a:lnTo>
                    <a:lnTo>
                      <a:pt x="12" y="35"/>
                    </a:lnTo>
                    <a:lnTo>
                      <a:pt x="15" y="33"/>
                    </a:lnTo>
                    <a:lnTo>
                      <a:pt x="16" y="31"/>
                    </a:lnTo>
                    <a:lnTo>
                      <a:pt x="16" y="27"/>
                    </a:lnTo>
                    <a:lnTo>
                      <a:pt x="16" y="9"/>
                    </a:lnTo>
                    <a:lnTo>
                      <a:pt x="16" y="9"/>
                    </a:lnTo>
                    <a:lnTo>
                      <a:pt x="16" y="5"/>
                    </a:lnTo>
                    <a:lnTo>
                      <a:pt x="15" y="3"/>
                    </a:lnTo>
                    <a:lnTo>
                      <a:pt x="12" y="1"/>
                    </a:lnTo>
                    <a:lnTo>
                      <a:pt x="8" y="0"/>
                    </a:lnTo>
                    <a:lnTo>
                      <a:pt x="8" y="0"/>
                    </a:lnTo>
                    <a:lnTo>
                      <a:pt x="4" y="1"/>
                    </a:lnTo>
                    <a:lnTo>
                      <a:pt x="1" y="3"/>
                    </a:lnTo>
                    <a:lnTo>
                      <a:pt x="0" y="5"/>
                    </a:lnTo>
                    <a:lnTo>
                      <a:pt x="0" y="9"/>
                    </a:lnTo>
                    <a:lnTo>
                      <a:pt x="0" y="27"/>
                    </a:lnTo>
                    <a:lnTo>
                      <a:pt x="0" y="27"/>
                    </a:lnTo>
                    <a:lnTo>
                      <a:pt x="0" y="31"/>
                    </a:lnTo>
                    <a:lnTo>
                      <a:pt x="1" y="33"/>
                    </a:lnTo>
                    <a:lnTo>
                      <a:pt x="4" y="35"/>
                    </a:lnTo>
                    <a:lnTo>
                      <a:pt x="8" y="36"/>
                    </a:lnTo>
                    <a:lnTo>
                      <a:pt x="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913433" eaLnBrk="0" fontAlgn="base" hangingPunct="0">
                  <a:spcBef>
                    <a:spcPct val="0"/>
                  </a:spcBef>
                  <a:spcAft>
                    <a:spcPct val="0"/>
                  </a:spcAft>
                  <a:buClrTx/>
                </a:pPr>
                <a:endParaRPr lang="en-US" sz="1799" kern="1200">
                  <a:solidFill>
                    <a:prstClr val="black"/>
                  </a:solidFill>
                  <a:latin typeface="Arial" panose="020B0604020202020204" pitchFamily="34" charset="0"/>
                  <a:ea typeface="+mn-ea"/>
                </a:endParaRPr>
              </a:p>
            </p:txBody>
          </p:sp>
          <p:sp>
            <p:nvSpPr>
              <p:cNvPr id="95" name="Freeform 160">
                <a:extLst>
                  <a:ext uri="{FF2B5EF4-FFF2-40B4-BE49-F238E27FC236}">
                    <a16:creationId xmlns:a16="http://schemas.microsoft.com/office/drawing/2014/main" id="{E0132C1D-4E67-4223-B8D2-AD14ADCED8D6}"/>
                  </a:ext>
                </a:extLst>
              </p:cNvPr>
              <p:cNvSpPr>
                <a:spLocks/>
              </p:cNvSpPr>
              <p:nvPr/>
            </p:nvSpPr>
            <p:spPr bwMode="auto">
              <a:xfrm>
                <a:off x="885826" y="1103313"/>
                <a:ext cx="26988" cy="14288"/>
              </a:xfrm>
              <a:custGeom>
                <a:avLst/>
                <a:gdLst>
                  <a:gd name="T0" fmla="*/ 27 w 35"/>
                  <a:gd name="T1" fmla="*/ 0 h 17"/>
                  <a:gd name="T2" fmla="*/ 8 w 35"/>
                  <a:gd name="T3" fmla="*/ 0 h 17"/>
                  <a:gd name="T4" fmla="*/ 8 w 35"/>
                  <a:gd name="T5" fmla="*/ 0 h 17"/>
                  <a:gd name="T6" fmla="*/ 5 w 35"/>
                  <a:gd name="T7" fmla="*/ 1 h 17"/>
                  <a:gd name="T8" fmla="*/ 2 w 35"/>
                  <a:gd name="T9" fmla="*/ 2 h 17"/>
                  <a:gd name="T10" fmla="*/ 0 w 35"/>
                  <a:gd name="T11" fmla="*/ 5 h 17"/>
                  <a:gd name="T12" fmla="*/ 0 w 35"/>
                  <a:gd name="T13" fmla="*/ 9 h 17"/>
                  <a:gd name="T14" fmla="*/ 0 w 35"/>
                  <a:gd name="T15" fmla="*/ 9 h 17"/>
                  <a:gd name="T16" fmla="*/ 0 w 35"/>
                  <a:gd name="T17" fmla="*/ 12 h 17"/>
                  <a:gd name="T18" fmla="*/ 2 w 35"/>
                  <a:gd name="T19" fmla="*/ 14 h 17"/>
                  <a:gd name="T20" fmla="*/ 5 w 35"/>
                  <a:gd name="T21" fmla="*/ 17 h 17"/>
                  <a:gd name="T22" fmla="*/ 8 w 35"/>
                  <a:gd name="T23" fmla="*/ 17 h 17"/>
                  <a:gd name="T24" fmla="*/ 27 w 35"/>
                  <a:gd name="T25" fmla="*/ 17 h 17"/>
                  <a:gd name="T26" fmla="*/ 27 w 35"/>
                  <a:gd name="T27" fmla="*/ 17 h 17"/>
                  <a:gd name="T28" fmla="*/ 29 w 35"/>
                  <a:gd name="T29" fmla="*/ 17 h 17"/>
                  <a:gd name="T30" fmla="*/ 32 w 35"/>
                  <a:gd name="T31" fmla="*/ 14 h 17"/>
                  <a:gd name="T32" fmla="*/ 35 w 35"/>
                  <a:gd name="T33" fmla="*/ 12 h 17"/>
                  <a:gd name="T34" fmla="*/ 35 w 35"/>
                  <a:gd name="T35" fmla="*/ 9 h 17"/>
                  <a:gd name="T36" fmla="*/ 35 w 35"/>
                  <a:gd name="T37" fmla="*/ 9 h 17"/>
                  <a:gd name="T38" fmla="*/ 35 w 35"/>
                  <a:gd name="T39" fmla="*/ 5 h 17"/>
                  <a:gd name="T40" fmla="*/ 32 w 35"/>
                  <a:gd name="T41" fmla="*/ 2 h 17"/>
                  <a:gd name="T42" fmla="*/ 29 w 35"/>
                  <a:gd name="T43" fmla="*/ 1 h 17"/>
                  <a:gd name="T44" fmla="*/ 27 w 35"/>
                  <a:gd name="T45" fmla="*/ 0 h 17"/>
                  <a:gd name="T46" fmla="*/ 27 w 35"/>
                  <a:gd name="T4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17">
                    <a:moveTo>
                      <a:pt x="27" y="0"/>
                    </a:moveTo>
                    <a:lnTo>
                      <a:pt x="8" y="0"/>
                    </a:lnTo>
                    <a:lnTo>
                      <a:pt x="8" y="0"/>
                    </a:lnTo>
                    <a:lnTo>
                      <a:pt x="5" y="1"/>
                    </a:lnTo>
                    <a:lnTo>
                      <a:pt x="2" y="2"/>
                    </a:lnTo>
                    <a:lnTo>
                      <a:pt x="0" y="5"/>
                    </a:lnTo>
                    <a:lnTo>
                      <a:pt x="0" y="9"/>
                    </a:lnTo>
                    <a:lnTo>
                      <a:pt x="0" y="9"/>
                    </a:lnTo>
                    <a:lnTo>
                      <a:pt x="0" y="12"/>
                    </a:lnTo>
                    <a:lnTo>
                      <a:pt x="2" y="14"/>
                    </a:lnTo>
                    <a:lnTo>
                      <a:pt x="5" y="17"/>
                    </a:lnTo>
                    <a:lnTo>
                      <a:pt x="8" y="17"/>
                    </a:lnTo>
                    <a:lnTo>
                      <a:pt x="27" y="17"/>
                    </a:lnTo>
                    <a:lnTo>
                      <a:pt x="27" y="17"/>
                    </a:lnTo>
                    <a:lnTo>
                      <a:pt x="29" y="17"/>
                    </a:lnTo>
                    <a:lnTo>
                      <a:pt x="32" y="14"/>
                    </a:lnTo>
                    <a:lnTo>
                      <a:pt x="35" y="12"/>
                    </a:lnTo>
                    <a:lnTo>
                      <a:pt x="35" y="9"/>
                    </a:lnTo>
                    <a:lnTo>
                      <a:pt x="35" y="9"/>
                    </a:lnTo>
                    <a:lnTo>
                      <a:pt x="35" y="5"/>
                    </a:lnTo>
                    <a:lnTo>
                      <a:pt x="32" y="2"/>
                    </a:lnTo>
                    <a:lnTo>
                      <a:pt x="29" y="1"/>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913433" eaLnBrk="0" fontAlgn="base" hangingPunct="0">
                  <a:spcBef>
                    <a:spcPct val="0"/>
                  </a:spcBef>
                  <a:spcAft>
                    <a:spcPct val="0"/>
                  </a:spcAft>
                  <a:buClrTx/>
                </a:pPr>
                <a:endParaRPr lang="en-US" sz="1799" kern="1200">
                  <a:solidFill>
                    <a:prstClr val="black"/>
                  </a:solidFill>
                  <a:latin typeface="Arial" panose="020B0604020202020204" pitchFamily="34" charset="0"/>
                  <a:ea typeface="+mn-ea"/>
                </a:endParaRPr>
              </a:p>
            </p:txBody>
          </p:sp>
          <p:sp>
            <p:nvSpPr>
              <p:cNvPr id="96" name="Freeform 161">
                <a:extLst>
                  <a:ext uri="{FF2B5EF4-FFF2-40B4-BE49-F238E27FC236}">
                    <a16:creationId xmlns:a16="http://schemas.microsoft.com/office/drawing/2014/main" id="{DA4AF31C-1F06-4EAE-BF9D-E3AD4A1DD966}"/>
                  </a:ext>
                </a:extLst>
              </p:cNvPr>
              <p:cNvSpPr>
                <a:spLocks/>
              </p:cNvSpPr>
              <p:nvPr/>
            </p:nvSpPr>
            <p:spPr bwMode="auto">
              <a:xfrm>
                <a:off x="814388" y="1174750"/>
                <a:ext cx="12700" cy="28575"/>
              </a:xfrm>
              <a:custGeom>
                <a:avLst/>
                <a:gdLst>
                  <a:gd name="T0" fmla="*/ 8 w 16"/>
                  <a:gd name="T1" fmla="*/ 0 h 36"/>
                  <a:gd name="T2" fmla="*/ 8 w 16"/>
                  <a:gd name="T3" fmla="*/ 0 h 36"/>
                  <a:gd name="T4" fmla="*/ 4 w 16"/>
                  <a:gd name="T5" fmla="*/ 1 h 36"/>
                  <a:gd name="T6" fmla="*/ 1 w 16"/>
                  <a:gd name="T7" fmla="*/ 2 h 36"/>
                  <a:gd name="T8" fmla="*/ 0 w 16"/>
                  <a:gd name="T9" fmla="*/ 5 h 36"/>
                  <a:gd name="T10" fmla="*/ 0 w 16"/>
                  <a:gd name="T11" fmla="*/ 9 h 36"/>
                  <a:gd name="T12" fmla="*/ 0 w 16"/>
                  <a:gd name="T13" fmla="*/ 27 h 36"/>
                  <a:gd name="T14" fmla="*/ 0 w 16"/>
                  <a:gd name="T15" fmla="*/ 27 h 36"/>
                  <a:gd name="T16" fmla="*/ 0 w 16"/>
                  <a:gd name="T17" fmla="*/ 31 h 36"/>
                  <a:gd name="T18" fmla="*/ 1 w 16"/>
                  <a:gd name="T19" fmla="*/ 33 h 36"/>
                  <a:gd name="T20" fmla="*/ 4 w 16"/>
                  <a:gd name="T21" fmla="*/ 35 h 36"/>
                  <a:gd name="T22" fmla="*/ 8 w 16"/>
                  <a:gd name="T23" fmla="*/ 36 h 36"/>
                  <a:gd name="T24" fmla="*/ 8 w 16"/>
                  <a:gd name="T25" fmla="*/ 36 h 36"/>
                  <a:gd name="T26" fmla="*/ 12 w 16"/>
                  <a:gd name="T27" fmla="*/ 35 h 36"/>
                  <a:gd name="T28" fmla="*/ 15 w 16"/>
                  <a:gd name="T29" fmla="*/ 33 h 36"/>
                  <a:gd name="T30" fmla="*/ 16 w 16"/>
                  <a:gd name="T31" fmla="*/ 31 h 36"/>
                  <a:gd name="T32" fmla="*/ 16 w 16"/>
                  <a:gd name="T33" fmla="*/ 27 h 36"/>
                  <a:gd name="T34" fmla="*/ 16 w 16"/>
                  <a:gd name="T35" fmla="*/ 9 h 36"/>
                  <a:gd name="T36" fmla="*/ 16 w 16"/>
                  <a:gd name="T37" fmla="*/ 9 h 36"/>
                  <a:gd name="T38" fmla="*/ 16 w 16"/>
                  <a:gd name="T39" fmla="*/ 5 h 36"/>
                  <a:gd name="T40" fmla="*/ 15 w 16"/>
                  <a:gd name="T41" fmla="*/ 2 h 36"/>
                  <a:gd name="T42" fmla="*/ 12 w 16"/>
                  <a:gd name="T43" fmla="*/ 1 h 36"/>
                  <a:gd name="T44" fmla="*/ 8 w 16"/>
                  <a:gd name="T45" fmla="*/ 0 h 36"/>
                  <a:gd name="T46" fmla="*/ 8 w 16"/>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36">
                    <a:moveTo>
                      <a:pt x="8" y="0"/>
                    </a:moveTo>
                    <a:lnTo>
                      <a:pt x="8" y="0"/>
                    </a:lnTo>
                    <a:lnTo>
                      <a:pt x="4" y="1"/>
                    </a:lnTo>
                    <a:lnTo>
                      <a:pt x="1" y="2"/>
                    </a:lnTo>
                    <a:lnTo>
                      <a:pt x="0" y="5"/>
                    </a:lnTo>
                    <a:lnTo>
                      <a:pt x="0" y="9"/>
                    </a:lnTo>
                    <a:lnTo>
                      <a:pt x="0" y="27"/>
                    </a:lnTo>
                    <a:lnTo>
                      <a:pt x="0" y="27"/>
                    </a:lnTo>
                    <a:lnTo>
                      <a:pt x="0" y="31"/>
                    </a:lnTo>
                    <a:lnTo>
                      <a:pt x="1" y="33"/>
                    </a:lnTo>
                    <a:lnTo>
                      <a:pt x="4" y="35"/>
                    </a:lnTo>
                    <a:lnTo>
                      <a:pt x="8" y="36"/>
                    </a:lnTo>
                    <a:lnTo>
                      <a:pt x="8" y="36"/>
                    </a:lnTo>
                    <a:lnTo>
                      <a:pt x="12" y="35"/>
                    </a:lnTo>
                    <a:lnTo>
                      <a:pt x="15" y="33"/>
                    </a:lnTo>
                    <a:lnTo>
                      <a:pt x="16" y="31"/>
                    </a:lnTo>
                    <a:lnTo>
                      <a:pt x="16" y="27"/>
                    </a:lnTo>
                    <a:lnTo>
                      <a:pt x="16" y="9"/>
                    </a:lnTo>
                    <a:lnTo>
                      <a:pt x="16" y="9"/>
                    </a:lnTo>
                    <a:lnTo>
                      <a:pt x="16" y="5"/>
                    </a:lnTo>
                    <a:lnTo>
                      <a:pt x="15" y="2"/>
                    </a:lnTo>
                    <a:lnTo>
                      <a:pt x="12" y="1"/>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913433" eaLnBrk="0" fontAlgn="base" hangingPunct="0">
                  <a:spcBef>
                    <a:spcPct val="0"/>
                  </a:spcBef>
                  <a:spcAft>
                    <a:spcPct val="0"/>
                  </a:spcAft>
                  <a:buClrTx/>
                </a:pPr>
                <a:endParaRPr lang="en-US" sz="1799" kern="1200">
                  <a:solidFill>
                    <a:prstClr val="black"/>
                  </a:solidFill>
                  <a:latin typeface="Arial" panose="020B0604020202020204" pitchFamily="34" charset="0"/>
                  <a:ea typeface="+mn-ea"/>
                </a:endParaRPr>
              </a:p>
            </p:txBody>
          </p:sp>
          <p:sp>
            <p:nvSpPr>
              <p:cNvPr id="97" name="Freeform 162">
                <a:extLst>
                  <a:ext uri="{FF2B5EF4-FFF2-40B4-BE49-F238E27FC236}">
                    <a16:creationId xmlns:a16="http://schemas.microsoft.com/office/drawing/2014/main" id="{EBF640AA-5BDA-4632-BC1E-864AF508BD55}"/>
                  </a:ext>
                </a:extLst>
              </p:cNvPr>
              <p:cNvSpPr>
                <a:spLocks/>
              </p:cNvSpPr>
              <p:nvPr/>
            </p:nvSpPr>
            <p:spPr bwMode="auto">
              <a:xfrm>
                <a:off x="727076" y="1103313"/>
                <a:ext cx="28575" cy="14288"/>
              </a:xfrm>
              <a:custGeom>
                <a:avLst/>
                <a:gdLst>
                  <a:gd name="T0" fmla="*/ 27 w 35"/>
                  <a:gd name="T1" fmla="*/ 0 h 17"/>
                  <a:gd name="T2" fmla="*/ 8 w 35"/>
                  <a:gd name="T3" fmla="*/ 0 h 17"/>
                  <a:gd name="T4" fmla="*/ 8 w 35"/>
                  <a:gd name="T5" fmla="*/ 0 h 17"/>
                  <a:gd name="T6" fmla="*/ 5 w 35"/>
                  <a:gd name="T7" fmla="*/ 1 h 17"/>
                  <a:gd name="T8" fmla="*/ 3 w 35"/>
                  <a:gd name="T9" fmla="*/ 2 h 17"/>
                  <a:gd name="T10" fmla="*/ 0 w 35"/>
                  <a:gd name="T11" fmla="*/ 5 h 17"/>
                  <a:gd name="T12" fmla="*/ 0 w 35"/>
                  <a:gd name="T13" fmla="*/ 9 h 17"/>
                  <a:gd name="T14" fmla="*/ 0 w 35"/>
                  <a:gd name="T15" fmla="*/ 9 h 17"/>
                  <a:gd name="T16" fmla="*/ 0 w 35"/>
                  <a:gd name="T17" fmla="*/ 12 h 17"/>
                  <a:gd name="T18" fmla="*/ 3 w 35"/>
                  <a:gd name="T19" fmla="*/ 14 h 17"/>
                  <a:gd name="T20" fmla="*/ 5 w 35"/>
                  <a:gd name="T21" fmla="*/ 17 h 17"/>
                  <a:gd name="T22" fmla="*/ 8 w 35"/>
                  <a:gd name="T23" fmla="*/ 17 h 17"/>
                  <a:gd name="T24" fmla="*/ 27 w 35"/>
                  <a:gd name="T25" fmla="*/ 17 h 17"/>
                  <a:gd name="T26" fmla="*/ 27 w 35"/>
                  <a:gd name="T27" fmla="*/ 17 h 17"/>
                  <a:gd name="T28" fmla="*/ 30 w 35"/>
                  <a:gd name="T29" fmla="*/ 17 h 17"/>
                  <a:gd name="T30" fmla="*/ 32 w 35"/>
                  <a:gd name="T31" fmla="*/ 14 h 17"/>
                  <a:gd name="T32" fmla="*/ 35 w 35"/>
                  <a:gd name="T33" fmla="*/ 12 h 17"/>
                  <a:gd name="T34" fmla="*/ 35 w 35"/>
                  <a:gd name="T35" fmla="*/ 9 h 17"/>
                  <a:gd name="T36" fmla="*/ 35 w 35"/>
                  <a:gd name="T37" fmla="*/ 9 h 17"/>
                  <a:gd name="T38" fmla="*/ 35 w 35"/>
                  <a:gd name="T39" fmla="*/ 5 h 17"/>
                  <a:gd name="T40" fmla="*/ 32 w 35"/>
                  <a:gd name="T41" fmla="*/ 2 h 17"/>
                  <a:gd name="T42" fmla="*/ 30 w 35"/>
                  <a:gd name="T43" fmla="*/ 1 h 17"/>
                  <a:gd name="T44" fmla="*/ 27 w 35"/>
                  <a:gd name="T45" fmla="*/ 0 h 17"/>
                  <a:gd name="T46" fmla="*/ 27 w 35"/>
                  <a:gd name="T4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17">
                    <a:moveTo>
                      <a:pt x="27" y="0"/>
                    </a:moveTo>
                    <a:lnTo>
                      <a:pt x="8" y="0"/>
                    </a:lnTo>
                    <a:lnTo>
                      <a:pt x="8" y="0"/>
                    </a:lnTo>
                    <a:lnTo>
                      <a:pt x="5" y="1"/>
                    </a:lnTo>
                    <a:lnTo>
                      <a:pt x="3" y="2"/>
                    </a:lnTo>
                    <a:lnTo>
                      <a:pt x="0" y="5"/>
                    </a:lnTo>
                    <a:lnTo>
                      <a:pt x="0" y="9"/>
                    </a:lnTo>
                    <a:lnTo>
                      <a:pt x="0" y="9"/>
                    </a:lnTo>
                    <a:lnTo>
                      <a:pt x="0" y="12"/>
                    </a:lnTo>
                    <a:lnTo>
                      <a:pt x="3" y="14"/>
                    </a:lnTo>
                    <a:lnTo>
                      <a:pt x="5" y="17"/>
                    </a:lnTo>
                    <a:lnTo>
                      <a:pt x="8" y="17"/>
                    </a:lnTo>
                    <a:lnTo>
                      <a:pt x="27" y="17"/>
                    </a:lnTo>
                    <a:lnTo>
                      <a:pt x="27" y="17"/>
                    </a:lnTo>
                    <a:lnTo>
                      <a:pt x="30" y="17"/>
                    </a:lnTo>
                    <a:lnTo>
                      <a:pt x="32" y="14"/>
                    </a:lnTo>
                    <a:lnTo>
                      <a:pt x="35" y="12"/>
                    </a:lnTo>
                    <a:lnTo>
                      <a:pt x="35" y="9"/>
                    </a:lnTo>
                    <a:lnTo>
                      <a:pt x="35" y="9"/>
                    </a:lnTo>
                    <a:lnTo>
                      <a:pt x="35" y="5"/>
                    </a:lnTo>
                    <a:lnTo>
                      <a:pt x="32" y="2"/>
                    </a:lnTo>
                    <a:lnTo>
                      <a:pt x="30" y="1"/>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913433" eaLnBrk="0" fontAlgn="base" hangingPunct="0">
                  <a:spcBef>
                    <a:spcPct val="0"/>
                  </a:spcBef>
                  <a:spcAft>
                    <a:spcPct val="0"/>
                  </a:spcAft>
                  <a:buClrTx/>
                </a:pPr>
                <a:endParaRPr lang="en-US" sz="1799" kern="1200">
                  <a:solidFill>
                    <a:prstClr val="black"/>
                  </a:solidFill>
                  <a:latin typeface="Arial" panose="020B0604020202020204" pitchFamily="34" charset="0"/>
                  <a:ea typeface="+mn-ea"/>
                </a:endParaRPr>
              </a:p>
            </p:txBody>
          </p:sp>
          <p:sp>
            <p:nvSpPr>
              <p:cNvPr id="98" name="Freeform 163">
                <a:extLst>
                  <a:ext uri="{FF2B5EF4-FFF2-40B4-BE49-F238E27FC236}">
                    <a16:creationId xmlns:a16="http://schemas.microsoft.com/office/drawing/2014/main" id="{F54D8F76-C253-4078-89B2-A78C9741D228}"/>
                  </a:ext>
                </a:extLst>
              </p:cNvPr>
              <p:cNvSpPr>
                <a:spLocks noEditPoints="1"/>
              </p:cNvSpPr>
              <p:nvPr/>
            </p:nvSpPr>
            <p:spPr bwMode="auto">
              <a:xfrm>
                <a:off x="698501" y="987425"/>
                <a:ext cx="244475" cy="246063"/>
              </a:xfrm>
              <a:custGeom>
                <a:avLst/>
                <a:gdLst>
                  <a:gd name="T0" fmla="*/ 139 w 309"/>
                  <a:gd name="T1" fmla="*/ 2 h 311"/>
                  <a:gd name="T2" fmla="*/ 94 w 309"/>
                  <a:gd name="T3" fmla="*/ 14 h 311"/>
                  <a:gd name="T4" fmla="*/ 57 w 309"/>
                  <a:gd name="T5" fmla="*/ 37 h 311"/>
                  <a:gd name="T6" fmla="*/ 27 w 309"/>
                  <a:gd name="T7" fmla="*/ 69 h 311"/>
                  <a:gd name="T8" fmla="*/ 7 w 309"/>
                  <a:gd name="T9" fmla="*/ 109 h 311"/>
                  <a:gd name="T10" fmla="*/ 0 w 309"/>
                  <a:gd name="T11" fmla="*/ 156 h 311"/>
                  <a:gd name="T12" fmla="*/ 3 w 309"/>
                  <a:gd name="T13" fmla="*/ 187 h 311"/>
                  <a:gd name="T14" fmla="*/ 19 w 309"/>
                  <a:gd name="T15" fmla="*/ 230 h 311"/>
                  <a:gd name="T16" fmla="*/ 46 w 309"/>
                  <a:gd name="T17" fmla="*/ 265 h 311"/>
                  <a:gd name="T18" fmla="*/ 81 w 309"/>
                  <a:gd name="T19" fmla="*/ 292 h 311"/>
                  <a:gd name="T20" fmla="*/ 124 w 309"/>
                  <a:gd name="T21" fmla="*/ 308 h 311"/>
                  <a:gd name="T22" fmla="*/ 155 w 309"/>
                  <a:gd name="T23" fmla="*/ 311 h 311"/>
                  <a:gd name="T24" fmla="*/ 201 w 309"/>
                  <a:gd name="T25" fmla="*/ 304 h 311"/>
                  <a:gd name="T26" fmla="*/ 241 w 309"/>
                  <a:gd name="T27" fmla="*/ 284 h 311"/>
                  <a:gd name="T28" fmla="*/ 274 w 309"/>
                  <a:gd name="T29" fmla="*/ 254 h 311"/>
                  <a:gd name="T30" fmla="*/ 297 w 309"/>
                  <a:gd name="T31" fmla="*/ 215 h 311"/>
                  <a:gd name="T32" fmla="*/ 309 w 309"/>
                  <a:gd name="T33" fmla="*/ 171 h 311"/>
                  <a:gd name="T34" fmla="*/ 309 w 309"/>
                  <a:gd name="T35" fmla="*/ 140 h 311"/>
                  <a:gd name="T36" fmla="*/ 297 w 309"/>
                  <a:gd name="T37" fmla="*/ 96 h 311"/>
                  <a:gd name="T38" fmla="*/ 274 w 309"/>
                  <a:gd name="T39" fmla="*/ 57 h 311"/>
                  <a:gd name="T40" fmla="*/ 241 w 309"/>
                  <a:gd name="T41" fmla="*/ 27 h 311"/>
                  <a:gd name="T42" fmla="*/ 201 w 309"/>
                  <a:gd name="T43" fmla="*/ 8 h 311"/>
                  <a:gd name="T44" fmla="*/ 155 w 309"/>
                  <a:gd name="T45" fmla="*/ 0 h 311"/>
                  <a:gd name="T46" fmla="*/ 155 w 309"/>
                  <a:gd name="T47" fmla="*/ 290 h 311"/>
                  <a:gd name="T48" fmla="*/ 115 w 309"/>
                  <a:gd name="T49" fmla="*/ 284 h 311"/>
                  <a:gd name="T50" fmla="*/ 80 w 309"/>
                  <a:gd name="T51" fmla="*/ 268 h 311"/>
                  <a:gd name="T52" fmla="*/ 51 w 309"/>
                  <a:gd name="T53" fmla="*/ 241 h 311"/>
                  <a:gd name="T54" fmla="*/ 31 w 309"/>
                  <a:gd name="T55" fmla="*/ 208 h 311"/>
                  <a:gd name="T56" fmla="*/ 21 w 309"/>
                  <a:gd name="T57" fmla="*/ 170 h 311"/>
                  <a:gd name="T58" fmla="*/ 21 w 309"/>
                  <a:gd name="T59" fmla="*/ 141 h 311"/>
                  <a:gd name="T60" fmla="*/ 31 w 309"/>
                  <a:gd name="T61" fmla="*/ 104 h 311"/>
                  <a:gd name="T62" fmla="*/ 51 w 309"/>
                  <a:gd name="T63" fmla="*/ 70 h 311"/>
                  <a:gd name="T64" fmla="*/ 80 w 309"/>
                  <a:gd name="T65" fmla="*/ 45 h 311"/>
                  <a:gd name="T66" fmla="*/ 115 w 309"/>
                  <a:gd name="T67" fmla="*/ 27 h 311"/>
                  <a:gd name="T68" fmla="*/ 155 w 309"/>
                  <a:gd name="T69" fmla="*/ 20 h 311"/>
                  <a:gd name="T70" fmla="*/ 182 w 309"/>
                  <a:gd name="T71" fmla="*/ 23 h 311"/>
                  <a:gd name="T72" fmla="*/ 219 w 309"/>
                  <a:gd name="T73" fmla="*/ 38 h 311"/>
                  <a:gd name="T74" fmla="*/ 250 w 309"/>
                  <a:gd name="T75" fmla="*/ 61 h 311"/>
                  <a:gd name="T76" fmla="*/ 273 w 309"/>
                  <a:gd name="T77" fmla="*/ 92 h 311"/>
                  <a:gd name="T78" fmla="*/ 286 w 309"/>
                  <a:gd name="T79" fmla="*/ 128 h 311"/>
                  <a:gd name="T80" fmla="*/ 289 w 309"/>
                  <a:gd name="T81" fmla="*/ 156 h 311"/>
                  <a:gd name="T82" fmla="*/ 284 w 309"/>
                  <a:gd name="T83" fmla="*/ 195 h 311"/>
                  <a:gd name="T84" fmla="*/ 266 w 309"/>
                  <a:gd name="T85" fmla="*/ 231 h 311"/>
                  <a:gd name="T86" fmla="*/ 241 w 309"/>
                  <a:gd name="T87" fmla="*/ 260 h 311"/>
                  <a:gd name="T88" fmla="*/ 207 w 309"/>
                  <a:gd name="T89" fmla="*/ 280 h 311"/>
                  <a:gd name="T90" fmla="*/ 168 w 309"/>
                  <a:gd name="T91" fmla="*/ 28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9" h="311">
                    <a:moveTo>
                      <a:pt x="155" y="0"/>
                    </a:moveTo>
                    <a:lnTo>
                      <a:pt x="155" y="0"/>
                    </a:lnTo>
                    <a:lnTo>
                      <a:pt x="139" y="2"/>
                    </a:lnTo>
                    <a:lnTo>
                      <a:pt x="124" y="4"/>
                    </a:lnTo>
                    <a:lnTo>
                      <a:pt x="109" y="8"/>
                    </a:lnTo>
                    <a:lnTo>
                      <a:pt x="94" y="14"/>
                    </a:lnTo>
                    <a:lnTo>
                      <a:pt x="81" y="19"/>
                    </a:lnTo>
                    <a:lnTo>
                      <a:pt x="69" y="27"/>
                    </a:lnTo>
                    <a:lnTo>
                      <a:pt x="57" y="37"/>
                    </a:lnTo>
                    <a:lnTo>
                      <a:pt x="46" y="46"/>
                    </a:lnTo>
                    <a:lnTo>
                      <a:pt x="35" y="57"/>
                    </a:lnTo>
                    <a:lnTo>
                      <a:pt x="27" y="69"/>
                    </a:lnTo>
                    <a:lnTo>
                      <a:pt x="19" y="82"/>
                    </a:lnTo>
                    <a:lnTo>
                      <a:pt x="12" y="96"/>
                    </a:lnTo>
                    <a:lnTo>
                      <a:pt x="7" y="109"/>
                    </a:lnTo>
                    <a:lnTo>
                      <a:pt x="3" y="124"/>
                    </a:lnTo>
                    <a:lnTo>
                      <a:pt x="0" y="140"/>
                    </a:lnTo>
                    <a:lnTo>
                      <a:pt x="0" y="156"/>
                    </a:lnTo>
                    <a:lnTo>
                      <a:pt x="0" y="156"/>
                    </a:lnTo>
                    <a:lnTo>
                      <a:pt x="0" y="171"/>
                    </a:lnTo>
                    <a:lnTo>
                      <a:pt x="3" y="187"/>
                    </a:lnTo>
                    <a:lnTo>
                      <a:pt x="7" y="202"/>
                    </a:lnTo>
                    <a:lnTo>
                      <a:pt x="12" y="215"/>
                    </a:lnTo>
                    <a:lnTo>
                      <a:pt x="19" y="230"/>
                    </a:lnTo>
                    <a:lnTo>
                      <a:pt x="27" y="242"/>
                    </a:lnTo>
                    <a:lnTo>
                      <a:pt x="35" y="254"/>
                    </a:lnTo>
                    <a:lnTo>
                      <a:pt x="46" y="265"/>
                    </a:lnTo>
                    <a:lnTo>
                      <a:pt x="57" y="276"/>
                    </a:lnTo>
                    <a:lnTo>
                      <a:pt x="69" y="284"/>
                    </a:lnTo>
                    <a:lnTo>
                      <a:pt x="81" y="292"/>
                    </a:lnTo>
                    <a:lnTo>
                      <a:pt x="94" y="298"/>
                    </a:lnTo>
                    <a:lnTo>
                      <a:pt x="109" y="304"/>
                    </a:lnTo>
                    <a:lnTo>
                      <a:pt x="124" y="308"/>
                    </a:lnTo>
                    <a:lnTo>
                      <a:pt x="139" y="309"/>
                    </a:lnTo>
                    <a:lnTo>
                      <a:pt x="155" y="311"/>
                    </a:lnTo>
                    <a:lnTo>
                      <a:pt x="155" y="311"/>
                    </a:lnTo>
                    <a:lnTo>
                      <a:pt x="171" y="309"/>
                    </a:lnTo>
                    <a:lnTo>
                      <a:pt x="186" y="308"/>
                    </a:lnTo>
                    <a:lnTo>
                      <a:pt x="201" y="304"/>
                    </a:lnTo>
                    <a:lnTo>
                      <a:pt x="215" y="298"/>
                    </a:lnTo>
                    <a:lnTo>
                      <a:pt x="229" y="292"/>
                    </a:lnTo>
                    <a:lnTo>
                      <a:pt x="241" y="284"/>
                    </a:lnTo>
                    <a:lnTo>
                      <a:pt x="253" y="276"/>
                    </a:lnTo>
                    <a:lnTo>
                      <a:pt x="264" y="265"/>
                    </a:lnTo>
                    <a:lnTo>
                      <a:pt x="274" y="254"/>
                    </a:lnTo>
                    <a:lnTo>
                      <a:pt x="282" y="242"/>
                    </a:lnTo>
                    <a:lnTo>
                      <a:pt x="291" y="230"/>
                    </a:lnTo>
                    <a:lnTo>
                      <a:pt x="297" y="215"/>
                    </a:lnTo>
                    <a:lnTo>
                      <a:pt x="303" y="202"/>
                    </a:lnTo>
                    <a:lnTo>
                      <a:pt x="307" y="187"/>
                    </a:lnTo>
                    <a:lnTo>
                      <a:pt x="309" y="171"/>
                    </a:lnTo>
                    <a:lnTo>
                      <a:pt x="309" y="156"/>
                    </a:lnTo>
                    <a:lnTo>
                      <a:pt x="309" y="156"/>
                    </a:lnTo>
                    <a:lnTo>
                      <a:pt x="309" y="140"/>
                    </a:lnTo>
                    <a:lnTo>
                      <a:pt x="307" y="124"/>
                    </a:lnTo>
                    <a:lnTo>
                      <a:pt x="303" y="109"/>
                    </a:lnTo>
                    <a:lnTo>
                      <a:pt x="297" y="96"/>
                    </a:lnTo>
                    <a:lnTo>
                      <a:pt x="291" y="82"/>
                    </a:lnTo>
                    <a:lnTo>
                      <a:pt x="282" y="69"/>
                    </a:lnTo>
                    <a:lnTo>
                      <a:pt x="274" y="57"/>
                    </a:lnTo>
                    <a:lnTo>
                      <a:pt x="264" y="46"/>
                    </a:lnTo>
                    <a:lnTo>
                      <a:pt x="253" y="37"/>
                    </a:lnTo>
                    <a:lnTo>
                      <a:pt x="241" y="27"/>
                    </a:lnTo>
                    <a:lnTo>
                      <a:pt x="229" y="19"/>
                    </a:lnTo>
                    <a:lnTo>
                      <a:pt x="215" y="14"/>
                    </a:lnTo>
                    <a:lnTo>
                      <a:pt x="201" y="8"/>
                    </a:lnTo>
                    <a:lnTo>
                      <a:pt x="186" y="4"/>
                    </a:lnTo>
                    <a:lnTo>
                      <a:pt x="171" y="2"/>
                    </a:lnTo>
                    <a:lnTo>
                      <a:pt x="155" y="0"/>
                    </a:lnTo>
                    <a:lnTo>
                      <a:pt x="155" y="0"/>
                    </a:lnTo>
                    <a:close/>
                    <a:moveTo>
                      <a:pt x="155" y="290"/>
                    </a:moveTo>
                    <a:lnTo>
                      <a:pt x="155" y="290"/>
                    </a:lnTo>
                    <a:lnTo>
                      <a:pt x="141" y="289"/>
                    </a:lnTo>
                    <a:lnTo>
                      <a:pt x="128" y="288"/>
                    </a:lnTo>
                    <a:lnTo>
                      <a:pt x="115" y="284"/>
                    </a:lnTo>
                    <a:lnTo>
                      <a:pt x="102" y="280"/>
                    </a:lnTo>
                    <a:lnTo>
                      <a:pt x="90" y="274"/>
                    </a:lnTo>
                    <a:lnTo>
                      <a:pt x="80" y="268"/>
                    </a:lnTo>
                    <a:lnTo>
                      <a:pt x="69" y="260"/>
                    </a:lnTo>
                    <a:lnTo>
                      <a:pt x="59" y="250"/>
                    </a:lnTo>
                    <a:lnTo>
                      <a:pt x="51" y="241"/>
                    </a:lnTo>
                    <a:lnTo>
                      <a:pt x="43" y="231"/>
                    </a:lnTo>
                    <a:lnTo>
                      <a:pt x="37" y="219"/>
                    </a:lnTo>
                    <a:lnTo>
                      <a:pt x="31" y="208"/>
                    </a:lnTo>
                    <a:lnTo>
                      <a:pt x="26" y="195"/>
                    </a:lnTo>
                    <a:lnTo>
                      <a:pt x="23" y="183"/>
                    </a:lnTo>
                    <a:lnTo>
                      <a:pt x="21" y="170"/>
                    </a:lnTo>
                    <a:lnTo>
                      <a:pt x="21" y="156"/>
                    </a:lnTo>
                    <a:lnTo>
                      <a:pt x="21" y="156"/>
                    </a:lnTo>
                    <a:lnTo>
                      <a:pt x="21" y="141"/>
                    </a:lnTo>
                    <a:lnTo>
                      <a:pt x="23" y="128"/>
                    </a:lnTo>
                    <a:lnTo>
                      <a:pt x="26" y="116"/>
                    </a:lnTo>
                    <a:lnTo>
                      <a:pt x="31" y="104"/>
                    </a:lnTo>
                    <a:lnTo>
                      <a:pt x="37" y="92"/>
                    </a:lnTo>
                    <a:lnTo>
                      <a:pt x="43" y="81"/>
                    </a:lnTo>
                    <a:lnTo>
                      <a:pt x="51" y="70"/>
                    </a:lnTo>
                    <a:lnTo>
                      <a:pt x="59" y="61"/>
                    </a:lnTo>
                    <a:lnTo>
                      <a:pt x="69" y="51"/>
                    </a:lnTo>
                    <a:lnTo>
                      <a:pt x="80" y="45"/>
                    </a:lnTo>
                    <a:lnTo>
                      <a:pt x="90" y="38"/>
                    </a:lnTo>
                    <a:lnTo>
                      <a:pt x="102" y="31"/>
                    </a:lnTo>
                    <a:lnTo>
                      <a:pt x="115" y="27"/>
                    </a:lnTo>
                    <a:lnTo>
                      <a:pt x="128" y="23"/>
                    </a:lnTo>
                    <a:lnTo>
                      <a:pt x="141" y="22"/>
                    </a:lnTo>
                    <a:lnTo>
                      <a:pt x="155" y="20"/>
                    </a:lnTo>
                    <a:lnTo>
                      <a:pt x="155" y="20"/>
                    </a:lnTo>
                    <a:lnTo>
                      <a:pt x="168" y="22"/>
                    </a:lnTo>
                    <a:lnTo>
                      <a:pt x="182" y="23"/>
                    </a:lnTo>
                    <a:lnTo>
                      <a:pt x="195" y="27"/>
                    </a:lnTo>
                    <a:lnTo>
                      <a:pt x="207" y="31"/>
                    </a:lnTo>
                    <a:lnTo>
                      <a:pt x="219" y="38"/>
                    </a:lnTo>
                    <a:lnTo>
                      <a:pt x="230" y="45"/>
                    </a:lnTo>
                    <a:lnTo>
                      <a:pt x="241" y="51"/>
                    </a:lnTo>
                    <a:lnTo>
                      <a:pt x="250" y="61"/>
                    </a:lnTo>
                    <a:lnTo>
                      <a:pt x="258" y="70"/>
                    </a:lnTo>
                    <a:lnTo>
                      <a:pt x="266" y="81"/>
                    </a:lnTo>
                    <a:lnTo>
                      <a:pt x="273" y="92"/>
                    </a:lnTo>
                    <a:lnTo>
                      <a:pt x="278" y="104"/>
                    </a:lnTo>
                    <a:lnTo>
                      <a:pt x="284" y="116"/>
                    </a:lnTo>
                    <a:lnTo>
                      <a:pt x="286" y="128"/>
                    </a:lnTo>
                    <a:lnTo>
                      <a:pt x="289" y="141"/>
                    </a:lnTo>
                    <a:lnTo>
                      <a:pt x="289" y="156"/>
                    </a:lnTo>
                    <a:lnTo>
                      <a:pt x="289" y="156"/>
                    </a:lnTo>
                    <a:lnTo>
                      <a:pt x="289" y="170"/>
                    </a:lnTo>
                    <a:lnTo>
                      <a:pt x="286" y="183"/>
                    </a:lnTo>
                    <a:lnTo>
                      <a:pt x="284" y="195"/>
                    </a:lnTo>
                    <a:lnTo>
                      <a:pt x="278" y="208"/>
                    </a:lnTo>
                    <a:lnTo>
                      <a:pt x="273" y="219"/>
                    </a:lnTo>
                    <a:lnTo>
                      <a:pt x="266" y="231"/>
                    </a:lnTo>
                    <a:lnTo>
                      <a:pt x="258" y="241"/>
                    </a:lnTo>
                    <a:lnTo>
                      <a:pt x="250" y="250"/>
                    </a:lnTo>
                    <a:lnTo>
                      <a:pt x="241" y="260"/>
                    </a:lnTo>
                    <a:lnTo>
                      <a:pt x="230" y="268"/>
                    </a:lnTo>
                    <a:lnTo>
                      <a:pt x="219" y="274"/>
                    </a:lnTo>
                    <a:lnTo>
                      <a:pt x="207" y="280"/>
                    </a:lnTo>
                    <a:lnTo>
                      <a:pt x="195" y="284"/>
                    </a:lnTo>
                    <a:lnTo>
                      <a:pt x="182" y="288"/>
                    </a:lnTo>
                    <a:lnTo>
                      <a:pt x="168" y="289"/>
                    </a:lnTo>
                    <a:lnTo>
                      <a:pt x="155" y="290"/>
                    </a:lnTo>
                    <a:lnTo>
                      <a:pt x="155" y="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913433" eaLnBrk="0" fontAlgn="base" hangingPunct="0">
                  <a:spcBef>
                    <a:spcPct val="0"/>
                  </a:spcBef>
                  <a:spcAft>
                    <a:spcPct val="0"/>
                  </a:spcAft>
                  <a:buClrTx/>
                </a:pPr>
                <a:endParaRPr lang="en-US" sz="1799" kern="1200">
                  <a:solidFill>
                    <a:prstClr val="black"/>
                  </a:solidFill>
                  <a:latin typeface="Arial" panose="020B0604020202020204" pitchFamily="34" charset="0"/>
                  <a:ea typeface="+mn-ea"/>
                </a:endParaRPr>
              </a:p>
            </p:txBody>
          </p:sp>
        </p:grpSp>
      </p:grpSp>
      <p:sp>
        <p:nvSpPr>
          <p:cNvPr id="99" name="Rectangle 98">
            <a:extLst>
              <a:ext uri="{FF2B5EF4-FFF2-40B4-BE49-F238E27FC236}">
                <a16:creationId xmlns:a16="http://schemas.microsoft.com/office/drawing/2014/main" id="{14ACFEA9-BCA2-4468-A5CD-C0CF05A3B244}"/>
              </a:ext>
            </a:extLst>
          </p:cNvPr>
          <p:cNvSpPr/>
          <p:nvPr/>
        </p:nvSpPr>
        <p:spPr>
          <a:xfrm>
            <a:off x="5636026" y="5713462"/>
            <a:ext cx="1670529" cy="338426"/>
          </a:xfrm>
          <a:prstGeom prst="rect">
            <a:avLst/>
          </a:prstGeom>
        </p:spPr>
        <p:txBody>
          <a:bodyPr wrap="square">
            <a:spAutoFit/>
          </a:bodyPr>
          <a:lstStyle/>
          <a:p>
            <a:pPr defTabSz="913433" eaLnBrk="0" fontAlgn="base" hangingPunct="0">
              <a:spcBef>
                <a:spcPct val="0"/>
              </a:spcBef>
              <a:spcAft>
                <a:spcPct val="0"/>
              </a:spcAft>
              <a:buClrTx/>
            </a:pPr>
            <a:r>
              <a:rPr lang="en-US" sz="1599" b="1" kern="1200" dirty="0">
                <a:solidFill>
                  <a:prstClr val="black"/>
                </a:solidFill>
                <a:latin typeface="Calibri Light" panose="020F0302020204030204"/>
                <a:ea typeface="+mn-ea"/>
                <a:cs typeface="Sakkal Majalla" panose="02000000000000000000" pitchFamily="2" charset="-78"/>
              </a:rPr>
              <a:t>11 June, 2021</a:t>
            </a:r>
            <a:endParaRPr lang="en-US" sz="1599" b="1" kern="1200" dirty="0">
              <a:solidFill>
                <a:srgbClr val="04B088"/>
              </a:solidFill>
              <a:latin typeface="Calibri Light" panose="020F0302020204030204"/>
              <a:ea typeface="+mn-ea"/>
              <a:cs typeface="Sakkal Majalla" panose="02000000000000000000" pitchFamily="2" charset="-78"/>
            </a:endParaRPr>
          </a:p>
        </p:txBody>
      </p:sp>
      <p:sp>
        <p:nvSpPr>
          <p:cNvPr id="100" name="Rectangle 99">
            <a:extLst>
              <a:ext uri="{FF2B5EF4-FFF2-40B4-BE49-F238E27FC236}">
                <a16:creationId xmlns:a16="http://schemas.microsoft.com/office/drawing/2014/main" id="{B96C2A44-3076-44EF-8CE0-EBB3412917F7}"/>
              </a:ext>
            </a:extLst>
          </p:cNvPr>
          <p:cNvSpPr/>
          <p:nvPr/>
        </p:nvSpPr>
        <p:spPr>
          <a:xfrm>
            <a:off x="5636026" y="6271845"/>
            <a:ext cx="1670529" cy="338426"/>
          </a:xfrm>
          <a:prstGeom prst="rect">
            <a:avLst/>
          </a:prstGeom>
        </p:spPr>
        <p:txBody>
          <a:bodyPr wrap="square">
            <a:spAutoFit/>
          </a:bodyPr>
          <a:lstStyle/>
          <a:p>
            <a:pPr defTabSz="913433" eaLnBrk="0" fontAlgn="base" hangingPunct="0">
              <a:spcBef>
                <a:spcPct val="0"/>
              </a:spcBef>
              <a:spcAft>
                <a:spcPct val="0"/>
              </a:spcAft>
              <a:buClrTx/>
            </a:pPr>
            <a:r>
              <a:rPr lang="en-US" sz="1599" b="1" kern="1200" dirty="0">
                <a:solidFill>
                  <a:prstClr val="black"/>
                </a:solidFill>
                <a:latin typeface="Calibri Light" panose="020F0302020204030204"/>
                <a:ea typeface="+mn-ea"/>
                <a:cs typeface="Sakkal Majalla" panose="02000000000000000000" pitchFamily="2" charset="-78"/>
              </a:rPr>
              <a:t>11:00 am ET</a:t>
            </a:r>
            <a:endParaRPr lang="en-US" sz="1599" b="1" kern="1200" dirty="0">
              <a:solidFill>
                <a:srgbClr val="04B088"/>
              </a:solidFill>
              <a:latin typeface="Calibri Light" panose="020F0302020204030204"/>
              <a:ea typeface="+mn-ea"/>
              <a:cs typeface="Sakkal Majalla" panose="02000000000000000000" pitchFamily="2" charset="-78"/>
            </a:endParaRPr>
          </a:p>
        </p:txBody>
      </p:sp>
      <p:sp>
        <p:nvSpPr>
          <p:cNvPr id="101" name="TextBox 100">
            <a:extLst>
              <a:ext uri="{FF2B5EF4-FFF2-40B4-BE49-F238E27FC236}">
                <a16:creationId xmlns:a16="http://schemas.microsoft.com/office/drawing/2014/main" id="{04F06E1B-73BE-450F-83C9-5F582D2D5F8F}"/>
              </a:ext>
            </a:extLst>
          </p:cNvPr>
          <p:cNvSpPr txBox="1"/>
          <p:nvPr/>
        </p:nvSpPr>
        <p:spPr>
          <a:xfrm>
            <a:off x="4425007" y="3733918"/>
            <a:ext cx="7362048" cy="1877181"/>
          </a:xfrm>
          <a:prstGeom prst="rect">
            <a:avLst/>
          </a:prstGeom>
          <a:noFill/>
        </p:spPr>
        <p:txBody>
          <a:bodyPr wrap="square">
            <a:spAutoFit/>
          </a:bodyPr>
          <a:lstStyle/>
          <a:p>
            <a:pPr defTabSz="913433" eaLnBrk="0" fontAlgn="base" hangingPunct="0">
              <a:spcBef>
                <a:spcPct val="0"/>
              </a:spcBef>
              <a:spcAft>
                <a:spcPct val="0"/>
              </a:spcAft>
              <a:buClrTx/>
            </a:pPr>
            <a:r>
              <a:rPr lang="en-US" sz="1799" b="1" kern="1200" dirty="0">
                <a:solidFill>
                  <a:prstClr val="black"/>
                </a:solidFill>
                <a:latin typeface="Calibri" panose="020F0502020204030204"/>
                <a:ea typeface="+mn-ea"/>
                <a:cs typeface="Sakkal Majalla" panose="02000000000000000000" pitchFamily="2" charset="-78"/>
              </a:rPr>
              <a:t>Neustar </a:t>
            </a:r>
            <a:r>
              <a:rPr lang="en-US" sz="1799" b="1" kern="1200" dirty="0" err="1">
                <a:solidFill>
                  <a:prstClr val="black"/>
                </a:solidFill>
                <a:latin typeface="Calibri" panose="020F0502020204030204"/>
                <a:ea typeface="+mn-ea"/>
                <a:cs typeface="Sakkal Majalla" panose="02000000000000000000" pitchFamily="2" charset="-78"/>
              </a:rPr>
              <a:t>Fabrick</a:t>
            </a:r>
            <a:r>
              <a:rPr lang="en-US" sz="1799" b="1" kern="1200" dirty="0">
                <a:solidFill>
                  <a:prstClr val="black"/>
                </a:solidFill>
                <a:latin typeface="Calibri" panose="020F0502020204030204"/>
                <a:ea typeface="+mn-ea"/>
                <a:cs typeface="Sakkal Majalla" panose="02000000000000000000" pitchFamily="2" charset="-78"/>
              </a:rPr>
              <a:t>: Identity Product Overview</a:t>
            </a:r>
          </a:p>
          <a:p>
            <a:pPr defTabSz="913433" eaLnBrk="0" fontAlgn="base" hangingPunct="0">
              <a:spcBef>
                <a:spcPct val="0"/>
              </a:spcBef>
              <a:spcAft>
                <a:spcPct val="0"/>
              </a:spcAft>
              <a:buClrTx/>
            </a:pPr>
            <a:endParaRPr lang="en-US" sz="1799" b="1" i="1" kern="1200" dirty="0">
              <a:solidFill>
                <a:prstClr val="black"/>
              </a:solidFill>
              <a:latin typeface="Calibri" panose="020F0502020204030204"/>
              <a:ea typeface="+mn-ea"/>
              <a:cs typeface="Sakkal Majalla" panose="02000000000000000000" pitchFamily="2" charset="-78"/>
            </a:endParaRPr>
          </a:p>
          <a:p>
            <a:pPr defTabSz="913433" eaLnBrk="0" fontAlgn="base" hangingPunct="0">
              <a:spcBef>
                <a:spcPct val="0"/>
              </a:spcBef>
              <a:spcAft>
                <a:spcPct val="0"/>
              </a:spcAft>
              <a:buClrTx/>
            </a:pPr>
            <a:r>
              <a:rPr lang="en-US" sz="1600" i="1" kern="1200" dirty="0" err="1">
                <a:solidFill>
                  <a:prstClr val="black"/>
                </a:solidFill>
                <a:latin typeface="Arial" panose="020B0604020202020204" pitchFamily="34" charset="0"/>
                <a:ea typeface="+mn-ea"/>
              </a:rPr>
              <a:t>Fabrick</a:t>
            </a:r>
            <a:r>
              <a:rPr lang="en-US" sz="1600" i="1" kern="1200" dirty="0">
                <a:solidFill>
                  <a:prstClr val="black"/>
                </a:solidFill>
                <a:latin typeface="Arial" panose="020B0604020202020204" pitchFamily="34" charset="0"/>
                <a:ea typeface="+mn-ea"/>
              </a:rPr>
              <a:t>™ — Neustar's identity-based customer cloud — powers data management, media activation, and marketing analytics without a reliance on cookies or mobile ad IDs. Brands, publishers and platforms can leverage innovations in identity-powered media and measurement to drive better marketing outcomes and competitive advantage in a post device-ID future.</a:t>
            </a:r>
          </a:p>
        </p:txBody>
      </p:sp>
      <p:pic>
        <p:nvPicPr>
          <p:cNvPr id="46" name="Picture 45" descr="A picture containing water, skiing&#10;&#10;Description automatically generated">
            <a:extLst>
              <a:ext uri="{FF2B5EF4-FFF2-40B4-BE49-F238E27FC236}">
                <a16:creationId xmlns:a16="http://schemas.microsoft.com/office/drawing/2014/main" id="{B7DF0528-587D-46E8-9DA3-B6CD6F5BDA2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1" y="1786"/>
            <a:ext cx="12190223" cy="1355653"/>
          </a:xfrm>
          <a:prstGeom prst="rect">
            <a:avLst/>
          </a:prstGeom>
        </p:spPr>
      </p:pic>
      <p:pic>
        <p:nvPicPr>
          <p:cNvPr id="47" name="Picture 46" descr="A picture containing computer, table&#10;&#10;Description automatically generated">
            <a:extLst>
              <a:ext uri="{FF2B5EF4-FFF2-40B4-BE49-F238E27FC236}">
                <a16:creationId xmlns:a16="http://schemas.microsoft.com/office/drawing/2014/main" id="{8231386A-9912-497F-9DB3-065BA0427F9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2"/>
          <a:stretch/>
        </p:blipFill>
        <p:spPr>
          <a:xfrm>
            <a:off x="8677677" y="9169"/>
            <a:ext cx="3396120" cy="1443619"/>
          </a:xfrm>
          <a:prstGeom prst="rect">
            <a:avLst/>
          </a:prstGeom>
        </p:spPr>
      </p:pic>
      <p:sp>
        <p:nvSpPr>
          <p:cNvPr id="48" name="AutoShape 33" descr="Image result for Salesforce">
            <a:extLst>
              <a:ext uri="{FF2B5EF4-FFF2-40B4-BE49-F238E27FC236}">
                <a16:creationId xmlns:a16="http://schemas.microsoft.com/office/drawing/2014/main" id="{3ED0BF49-09D7-40B8-8C67-F0309DB84B90}"/>
              </a:ext>
            </a:extLst>
          </p:cNvPr>
          <p:cNvSpPr>
            <a:spLocks noChangeAspect="1" noChangeArrowheads="1"/>
          </p:cNvSpPr>
          <p:nvPr/>
        </p:nvSpPr>
        <p:spPr bwMode="auto">
          <a:xfrm>
            <a:off x="158669" y="-142603"/>
            <a:ext cx="304641" cy="3046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3889" eaLnBrk="0" fontAlgn="base" hangingPunct="0">
              <a:spcBef>
                <a:spcPct val="0"/>
              </a:spcBef>
              <a:spcAft>
                <a:spcPct val="0"/>
              </a:spcAft>
              <a:buClrTx/>
            </a:pPr>
            <a:endParaRPr lang="en-US" sz="1799" kern="1200" dirty="0">
              <a:solidFill>
                <a:prstClr val="black"/>
              </a:solidFill>
              <a:latin typeface="Arial" panose="020B0604020202020204" pitchFamily="34" charset="0"/>
              <a:ea typeface="+mn-ea"/>
            </a:endParaRPr>
          </a:p>
        </p:txBody>
      </p:sp>
      <p:sp>
        <p:nvSpPr>
          <p:cNvPr id="49" name="TextBox 48">
            <a:extLst>
              <a:ext uri="{FF2B5EF4-FFF2-40B4-BE49-F238E27FC236}">
                <a16:creationId xmlns:a16="http://schemas.microsoft.com/office/drawing/2014/main" id="{1FC4F693-E419-4420-8E83-0B732E6B0E64}"/>
              </a:ext>
            </a:extLst>
          </p:cNvPr>
          <p:cNvSpPr txBox="1"/>
          <p:nvPr/>
        </p:nvSpPr>
        <p:spPr>
          <a:xfrm>
            <a:off x="7099262" y="288950"/>
            <a:ext cx="913924" cy="913924"/>
          </a:xfrm>
          <a:prstGeom prst="rect">
            <a:avLst/>
          </a:prstGeom>
        </p:spPr>
        <p:txBody>
          <a:bodyPr wrap="none" rtlCol="0">
            <a:noAutofit/>
          </a:bodyPr>
          <a:lstStyle/>
          <a:p>
            <a:pPr marL="456945" indent="-456945" defTabSz="913889" eaLnBrk="0" fontAlgn="base" hangingPunct="0">
              <a:spcBef>
                <a:spcPts val="587"/>
              </a:spcBef>
              <a:spcAft>
                <a:spcPct val="0"/>
              </a:spcAft>
              <a:buClrTx/>
              <a:buSzPct val="100000"/>
              <a:buBlip>
                <a:blip r:embed="rId9"/>
              </a:buBlip>
            </a:pPr>
            <a:endParaRPr lang="en-US" sz="2799" kern="1200" dirty="0">
              <a:solidFill>
                <a:srgbClr val="E7E6E6">
                  <a:lumMod val="75000"/>
                </a:srgbClr>
              </a:solidFill>
              <a:latin typeface="Arial" panose="020B0604020202020204" pitchFamily="34" charset="0"/>
              <a:ea typeface="+mn-ea"/>
            </a:endParaRPr>
          </a:p>
        </p:txBody>
      </p:sp>
      <p:pic>
        <p:nvPicPr>
          <p:cNvPr id="50" name="Picture 49" descr="A picture containing drawing&#10;&#10;Description automatically generated">
            <a:extLst>
              <a:ext uri="{FF2B5EF4-FFF2-40B4-BE49-F238E27FC236}">
                <a16:creationId xmlns:a16="http://schemas.microsoft.com/office/drawing/2014/main" id="{563E920E-FE9D-468D-9D43-B3763FF4317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6452" y="238756"/>
            <a:ext cx="7131131" cy="977011"/>
          </a:xfrm>
          <a:prstGeom prst="rect">
            <a:avLst/>
          </a:prstGeom>
        </p:spPr>
      </p:pic>
      <p:sp>
        <p:nvSpPr>
          <p:cNvPr id="51" name="Rectangle 50">
            <a:extLst>
              <a:ext uri="{FF2B5EF4-FFF2-40B4-BE49-F238E27FC236}">
                <a16:creationId xmlns:a16="http://schemas.microsoft.com/office/drawing/2014/main" id="{5AB170F9-0626-4F2E-BBE6-CA4A0FEDC939}"/>
              </a:ext>
            </a:extLst>
          </p:cNvPr>
          <p:cNvSpPr/>
          <p:nvPr/>
        </p:nvSpPr>
        <p:spPr>
          <a:xfrm>
            <a:off x="2087482" y="815766"/>
            <a:ext cx="5769721" cy="341567"/>
          </a:xfrm>
          <a:prstGeom prst="rect">
            <a:avLst/>
          </a:prstGeom>
          <a:solidFill>
            <a:srgbClr val="48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889" eaLnBrk="0" fontAlgn="base" hangingPunct="0">
              <a:spcBef>
                <a:spcPct val="0"/>
              </a:spcBef>
              <a:spcAft>
                <a:spcPct val="0"/>
              </a:spcAft>
              <a:buClrTx/>
            </a:pPr>
            <a:r>
              <a:rPr lang="en-US" sz="1799" b="1" kern="1200" dirty="0">
                <a:solidFill>
                  <a:prstClr val="white"/>
                </a:solidFill>
                <a:latin typeface="Calibri" panose="020F0502020204030204"/>
              </a:rPr>
              <a:t>THE GREAT IDENTIFIER DEBATES</a:t>
            </a:r>
          </a:p>
        </p:txBody>
      </p:sp>
      <p:pic>
        <p:nvPicPr>
          <p:cNvPr id="52" name="Picture 51" descr="A picture containing water, skiing&#10;&#10;Description automatically generated">
            <a:extLst>
              <a:ext uri="{FF2B5EF4-FFF2-40B4-BE49-F238E27FC236}">
                <a16:creationId xmlns:a16="http://schemas.microsoft.com/office/drawing/2014/main" id="{2CDE1BBF-82A8-499A-8D8A-65D28056BA9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 y="1343321"/>
            <a:ext cx="12195751" cy="1637296"/>
          </a:xfrm>
          <a:prstGeom prst="rect">
            <a:avLst/>
          </a:prstGeom>
        </p:spPr>
      </p:pic>
      <p:sp>
        <p:nvSpPr>
          <p:cNvPr id="53" name="TextBox 52">
            <a:extLst>
              <a:ext uri="{FF2B5EF4-FFF2-40B4-BE49-F238E27FC236}">
                <a16:creationId xmlns:a16="http://schemas.microsoft.com/office/drawing/2014/main" id="{1ED72C27-9A5D-4B29-86BD-82DE24471A38}"/>
              </a:ext>
            </a:extLst>
          </p:cNvPr>
          <p:cNvSpPr txBox="1"/>
          <p:nvPr/>
        </p:nvSpPr>
        <p:spPr>
          <a:xfrm>
            <a:off x="4568129" y="1394475"/>
            <a:ext cx="1235576" cy="1076577"/>
          </a:xfrm>
          <a:prstGeom prst="rect">
            <a:avLst/>
          </a:prstGeom>
          <a:noFill/>
        </p:spPr>
        <p:txBody>
          <a:bodyPr wrap="square" lIns="0" tIns="0" rIns="0" bIns="0" rtlCol="0">
            <a:spAutoFit/>
          </a:bodyPr>
          <a:lstStyle/>
          <a:p>
            <a:pPr algn="ctr" defTabSz="913889">
              <a:buClrTx/>
              <a:defRPr/>
            </a:pPr>
            <a:r>
              <a:rPr lang="en-PH" sz="6996" b="1" kern="1200" dirty="0">
                <a:solidFill>
                  <a:prstClr val="white"/>
                </a:solidFill>
                <a:latin typeface="Arial Black" panose="020B0A04020102020204" pitchFamily="34" charset="0"/>
                <a:ea typeface="Segoe UI Black" panose="020B0A02040204020203" pitchFamily="34" charset="0"/>
              </a:rPr>
              <a:t>9</a:t>
            </a:r>
          </a:p>
        </p:txBody>
      </p:sp>
      <p:sp>
        <p:nvSpPr>
          <p:cNvPr id="54" name="TextBox 53">
            <a:extLst>
              <a:ext uri="{FF2B5EF4-FFF2-40B4-BE49-F238E27FC236}">
                <a16:creationId xmlns:a16="http://schemas.microsoft.com/office/drawing/2014/main" id="{9A009E97-70A5-495E-A11C-90075F0B75E9}"/>
              </a:ext>
            </a:extLst>
          </p:cNvPr>
          <p:cNvSpPr txBox="1"/>
          <p:nvPr/>
        </p:nvSpPr>
        <p:spPr>
          <a:xfrm>
            <a:off x="4673503" y="2305808"/>
            <a:ext cx="1304844" cy="430631"/>
          </a:xfrm>
          <a:prstGeom prst="rect">
            <a:avLst/>
          </a:prstGeom>
          <a:noFill/>
        </p:spPr>
        <p:txBody>
          <a:bodyPr wrap="square" lIns="0" tIns="0" rIns="0" bIns="0" rtlCol="0">
            <a:spAutoFit/>
          </a:bodyPr>
          <a:lstStyle/>
          <a:p>
            <a:pPr defTabSz="913889">
              <a:buClrTx/>
              <a:defRPr/>
            </a:pPr>
            <a:r>
              <a:rPr lang="en-PH" sz="1399" b="1" kern="1200" dirty="0">
                <a:solidFill>
                  <a:prstClr val="white"/>
                </a:solidFill>
                <a:latin typeface="Calibri" panose="020F0502020204030204"/>
                <a:ea typeface="+mn-ea"/>
              </a:rPr>
              <a:t>PRODUCT REVIEW SESSION</a:t>
            </a:r>
          </a:p>
        </p:txBody>
      </p:sp>
      <p:sp>
        <p:nvSpPr>
          <p:cNvPr id="55" name="TextBox 54">
            <a:extLst>
              <a:ext uri="{FF2B5EF4-FFF2-40B4-BE49-F238E27FC236}">
                <a16:creationId xmlns:a16="http://schemas.microsoft.com/office/drawing/2014/main" id="{3D5532CF-231D-4F1B-BB0C-A694A76AE4F2}"/>
              </a:ext>
            </a:extLst>
          </p:cNvPr>
          <p:cNvSpPr txBox="1"/>
          <p:nvPr/>
        </p:nvSpPr>
        <p:spPr>
          <a:xfrm>
            <a:off x="6222528" y="1401909"/>
            <a:ext cx="843915" cy="1076577"/>
          </a:xfrm>
          <a:prstGeom prst="rect">
            <a:avLst/>
          </a:prstGeom>
          <a:noFill/>
        </p:spPr>
        <p:txBody>
          <a:bodyPr wrap="square" lIns="0" tIns="0" rIns="0" bIns="0" rtlCol="0">
            <a:spAutoFit/>
          </a:bodyPr>
          <a:lstStyle/>
          <a:p>
            <a:pPr algn="ctr" defTabSz="913889">
              <a:buClrTx/>
              <a:defRPr/>
            </a:pPr>
            <a:r>
              <a:rPr lang="en-PH" sz="6996" b="1" kern="1200" dirty="0">
                <a:solidFill>
                  <a:prstClr val="white"/>
                </a:solidFill>
                <a:latin typeface="Arial Black" panose="020B0A04020102020204" pitchFamily="34" charset="0"/>
                <a:ea typeface="Segoe UI Black" panose="020B0A02040204020203" pitchFamily="34" charset="0"/>
              </a:rPr>
              <a:t>5</a:t>
            </a:r>
          </a:p>
        </p:txBody>
      </p:sp>
      <p:sp>
        <p:nvSpPr>
          <p:cNvPr id="56" name="TextBox 55">
            <a:extLst>
              <a:ext uri="{FF2B5EF4-FFF2-40B4-BE49-F238E27FC236}">
                <a16:creationId xmlns:a16="http://schemas.microsoft.com/office/drawing/2014/main" id="{4B198D08-D8A6-437F-901E-3B6CB2318E00}"/>
              </a:ext>
            </a:extLst>
          </p:cNvPr>
          <p:cNvSpPr txBox="1"/>
          <p:nvPr/>
        </p:nvSpPr>
        <p:spPr>
          <a:xfrm>
            <a:off x="6394975" y="2305809"/>
            <a:ext cx="1013555" cy="430631"/>
          </a:xfrm>
          <a:prstGeom prst="rect">
            <a:avLst/>
          </a:prstGeom>
          <a:noFill/>
        </p:spPr>
        <p:txBody>
          <a:bodyPr wrap="square" lIns="0" tIns="0" rIns="0" bIns="0" rtlCol="0">
            <a:spAutoFit/>
          </a:bodyPr>
          <a:lstStyle/>
          <a:p>
            <a:pPr defTabSz="913889">
              <a:buClrTx/>
              <a:defRPr/>
            </a:pPr>
            <a:r>
              <a:rPr lang="en-PH" sz="1399" b="1" kern="1200" dirty="0">
                <a:solidFill>
                  <a:prstClr val="white"/>
                </a:solidFill>
                <a:latin typeface="Calibri" panose="020F0502020204030204"/>
                <a:ea typeface="+mn-ea"/>
              </a:rPr>
              <a:t>PANEL</a:t>
            </a:r>
          </a:p>
          <a:p>
            <a:pPr defTabSz="913889">
              <a:buClrTx/>
              <a:defRPr/>
            </a:pPr>
            <a:r>
              <a:rPr lang="en-PH" sz="1399" b="1" kern="1200" dirty="0">
                <a:solidFill>
                  <a:prstClr val="white"/>
                </a:solidFill>
                <a:latin typeface="Calibri" panose="020F0502020204030204"/>
                <a:ea typeface="+mn-ea"/>
              </a:rPr>
              <a:t>DEBATES</a:t>
            </a:r>
          </a:p>
        </p:txBody>
      </p:sp>
      <p:sp>
        <p:nvSpPr>
          <p:cNvPr id="57" name="TextBox 56">
            <a:extLst>
              <a:ext uri="{FF2B5EF4-FFF2-40B4-BE49-F238E27FC236}">
                <a16:creationId xmlns:a16="http://schemas.microsoft.com/office/drawing/2014/main" id="{6C649CF0-C040-4234-9C69-CE6FB7808CA7}"/>
              </a:ext>
            </a:extLst>
          </p:cNvPr>
          <p:cNvSpPr txBox="1"/>
          <p:nvPr/>
        </p:nvSpPr>
        <p:spPr>
          <a:xfrm>
            <a:off x="2701245" y="1403126"/>
            <a:ext cx="1912353" cy="1076577"/>
          </a:xfrm>
          <a:prstGeom prst="rect">
            <a:avLst/>
          </a:prstGeom>
          <a:noFill/>
        </p:spPr>
        <p:txBody>
          <a:bodyPr wrap="square" lIns="0" tIns="0" rIns="0" bIns="0" rtlCol="0">
            <a:spAutoFit/>
          </a:bodyPr>
          <a:lstStyle/>
          <a:p>
            <a:pPr algn="ctr" defTabSz="913889">
              <a:buClrTx/>
              <a:defRPr/>
            </a:pPr>
            <a:r>
              <a:rPr lang="en-PH" sz="6996" b="1" kern="1200" dirty="0">
                <a:solidFill>
                  <a:prstClr val="white"/>
                </a:solidFill>
                <a:latin typeface="Arial Black" panose="020B0A04020102020204" pitchFamily="34" charset="0"/>
                <a:ea typeface="Segoe UI Black" panose="020B0A02040204020203" pitchFamily="34" charset="0"/>
              </a:rPr>
              <a:t>30</a:t>
            </a:r>
          </a:p>
        </p:txBody>
      </p:sp>
      <p:sp>
        <p:nvSpPr>
          <p:cNvPr id="61" name="TextBox 60">
            <a:extLst>
              <a:ext uri="{FF2B5EF4-FFF2-40B4-BE49-F238E27FC236}">
                <a16:creationId xmlns:a16="http://schemas.microsoft.com/office/drawing/2014/main" id="{3D48F216-36F6-4278-B31A-493CB4C2FDF0}"/>
              </a:ext>
            </a:extLst>
          </p:cNvPr>
          <p:cNvSpPr txBox="1"/>
          <p:nvPr/>
        </p:nvSpPr>
        <p:spPr>
          <a:xfrm>
            <a:off x="3256269" y="2305809"/>
            <a:ext cx="1114911" cy="430631"/>
          </a:xfrm>
          <a:prstGeom prst="rect">
            <a:avLst/>
          </a:prstGeom>
          <a:noFill/>
        </p:spPr>
        <p:txBody>
          <a:bodyPr wrap="square" lIns="0" tIns="0" rIns="0" bIns="0" rtlCol="0">
            <a:spAutoFit/>
          </a:bodyPr>
          <a:lstStyle/>
          <a:p>
            <a:pPr defTabSz="913889">
              <a:buClrTx/>
              <a:defRPr/>
            </a:pPr>
            <a:r>
              <a:rPr lang="en-PH" sz="1399" b="1" kern="1200" dirty="0">
                <a:solidFill>
                  <a:prstClr val="white"/>
                </a:solidFill>
                <a:latin typeface="Calibri" panose="020F0502020204030204"/>
                <a:ea typeface="+mn-ea"/>
              </a:rPr>
              <a:t>MARKETING EXPERTS</a:t>
            </a:r>
          </a:p>
        </p:txBody>
      </p:sp>
      <p:cxnSp>
        <p:nvCxnSpPr>
          <p:cNvPr id="63" name="Straight Connector 62">
            <a:extLst>
              <a:ext uri="{FF2B5EF4-FFF2-40B4-BE49-F238E27FC236}">
                <a16:creationId xmlns:a16="http://schemas.microsoft.com/office/drawing/2014/main" id="{952E7F69-1B88-4C62-B477-07C2D1574975}"/>
              </a:ext>
            </a:extLst>
          </p:cNvPr>
          <p:cNvCxnSpPr>
            <a:cxnSpLocks/>
          </p:cNvCxnSpPr>
          <p:nvPr/>
        </p:nvCxnSpPr>
        <p:spPr>
          <a:xfrm flipH="1">
            <a:off x="4384403" y="1536274"/>
            <a:ext cx="5587" cy="1186223"/>
          </a:xfrm>
          <a:prstGeom prst="line">
            <a:avLst/>
          </a:prstGeom>
          <a:ln w="190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DFCB008-3656-4773-9255-5609F70C6095}"/>
              </a:ext>
            </a:extLst>
          </p:cNvPr>
          <p:cNvCxnSpPr>
            <a:cxnSpLocks/>
          </p:cNvCxnSpPr>
          <p:nvPr/>
        </p:nvCxnSpPr>
        <p:spPr>
          <a:xfrm flipH="1">
            <a:off x="6095776" y="1536274"/>
            <a:ext cx="5587" cy="1186223"/>
          </a:xfrm>
          <a:prstGeom prst="line">
            <a:avLst/>
          </a:prstGeom>
          <a:ln w="19050">
            <a:solidFill>
              <a:srgbClr val="CC66FF"/>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FC93BD8-9050-41F4-8382-70C461EEA4EE}"/>
              </a:ext>
            </a:extLst>
          </p:cNvPr>
          <p:cNvSpPr txBox="1"/>
          <p:nvPr/>
        </p:nvSpPr>
        <p:spPr>
          <a:xfrm>
            <a:off x="7799407" y="1526542"/>
            <a:ext cx="4209951" cy="307648"/>
          </a:xfrm>
          <a:prstGeom prst="rect">
            <a:avLst/>
          </a:prstGeom>
          <a:noFill/>
        </p:spPr>
        <p:txBody>
          <a:bodyPr wrap="square" lIns="0" tIns="0" rIns="0" bIns="0" rtlCol="0">
            <a:spAutoFit/>
          </a:bodyPr>
          <a:lstStyle/>
          <a:p>
            <a:pPr defTabSz="913889">
              <a:buClrTx/>
              <a:defRPr/>
            </a:pPr>
            <a:r>
              <a:rPr lang="en-PH" sz="1999" b="1" kern="1200" dirty="0">
                <a:solidFill>
                  <a:prstClr val="white"/>
                </a:solidFill>
                <a:latin typeface="Calibri" panose="020F0502020204030204"/>
                <a:ea typeface="+mn-ea"/>
              </a:rPr>
              <a:t>ALL IDENTITY SOLUTIONS IN ONE PLACE</a:t>
            </a:r>
          </a:p>
        </p:txBody>
      </p:sp>
      <p:sp>
        <p:nvSpPr>
          <p:cNvPr id="67" name="TextBox 66">
            <a:extLst>
              <a:ext uri="{FF2B5EF4-FFF2-40B4-BE49-F238E27FC236}">
                <a16:creationId xmlns:a16="http://schemas.microsoft.com/office/drawing/2014/main" id="{0B183118-CD3F-4D71-9958-043E10BECEDC}"/>
              </a:ext>
            </a:extLst>
          </p:cNvPr>
          <p:cNvSpPr txBox="1"/>
          <p:nvPr/>
        </p:nvSpPr>
        <p:spPr>
          <a:xfrm>
            <a:off x="7813273" y="1890360"/>
            <a:ext cx="4215812" cy="1076705"/>
          </a:xfrm>
          <a:prstGeom prst="rect">
            <a:avLst/>
          </a:prstGeom>
          <a:noFill/>
        </p:spPr>
        <p:txBody>
          <a:bodyPr wrap="square" lIns="0" tIns="0" rIns="0" bIns="0" rtlCol="0">
            <a:spAutoFit/>
          </a:bodyPr>
          <a:lstStyle/>
          <a:p>
            <a:pPr defTabSz="913889">
              <a:buClrTx/>
              <a:defRPr/>
            </a:pPr>
            <a:r>
              <a:rPr lang="en-PH" sz="1999" b="1" kern="1200" dirty="0">
                <a:solidFill>
                  <a:prstClr val="white"/>
                </a:solidFill>
                <a:latin typeface="Calibri" panose="020F0502020204030204"/>
                <a:ea typeface="+mn-ea"/>
              </a:rPr>
              <a:t>TO REGISTER &amp; LEARN MORE:</a:t>
            </a:r>
          </a:p>
          <a:p>
            <a:pPr defTabSz="913889">
              <a:buClrTx/>
              <a:defRPr/>
            </a:pPr>
            <a:r>
              <a:rPr lang="en-PH" sz="1599" kern="1200" dirty="0">
                <a:solidFill>
                  <a:srgbClr val="99CCFF"/>
                </a:solidFill>
                <a:latin typeface="Calibri" panose="020F0502020204030204"/>
                <a:ea typeface="+mn-ea"/>
                <a:hlinkClick r:id="rId11">
                  <a:extLst>
                    <a:ext uri="{A12FA001-AC4F-418D-AE19-62706E023703}">
                      <ahyp:hlinkClr xmlns:ahyp="http://schemas.microsoft.com/office/drawing/2018/hyperlinkcolor" val="tx"/>
                    </a:ext>
                  </a:extLst>
                </a:hlinkClick>
              </a:rPr>
              <a:t>mmaglobal.com/identifiers</a:t>
            </a:r>
            <a:r>
              <a:rPr lang="en-PH" sz="1599" kern="1200" dirty="0">
                <a:solidFill>
                  <a:srgbClr val="99CCFF"/>
                </a:solidFill>
                <a:latin typeface="Calibri" panose="020F0502020204030204"/>
                <a:ea typeface="+mn-ea"/>
              </a:rPr>
              <a:t> </a:t>
            </a:r>
          </a:p>
          <a:p>
            <a:pPr defTabSz="913889">
              <a:buClrTx/>
              <a:defRPr/>
            </a:pPr>
            <a:endParaRPr lang="en-PH" sz="1399" kern="1200" dirty="0">
              <a:solidFill>
                <a:prstClr val="white"/>
              </a:solidFill>
              <a:latin typeface="Calibri" panose="020F0502020204030204"/>
              <a:ea typeface="+mn-ea"/>
            </a:endParaRPr>
          </a:p>
          <a:p>
            <a:pPr defTabSz="913889">
              <a:buClrTx/>
              <a:defRPr/>
            </a:pPr>
            <a:r>
              <a:rPr lang="en-PH" sz="1999" b="1" kern="1200" dirty="0">
                <a:solidFill>
                  <a:prstClr val="white"/>
                </a:solidFill>
                <a:latin typeface="Calibri" panose="020F0502020204030204"/>
                <a:ea typeface="+mn-ea"/>
              </a:rPr>
              <a:t>Join the Discussion: </a:t>
            </a:r>
            <a:r>
              <a:rPr lang="en-PH" sz="1799" kern="1200" dirty="0">
                <a:solidFill>
                  <a:srgbClr val="99CCFF"/>
                </a:solidFill>
                <a:latin typeface="Calibri" panose="020F0502020204030204"/>
                <a:ea typeface="+mn-ea"/>
              </a:rPr>
              <a:t>#IdentifiersDebate</a:t>
            </a:r>
            <a:endParaRPr lang="en-PH" sz="1999" kern="1200" dirty="0">
              <a:solidFill>
                <a:srgbClr val="99CCFF"/>
              </a:solidFill>
              <a:latin typeface="Calibri" panose="020F0502020204030204"/>
              <a:ea typeface="+mn-ea"/>
            </a:endParaRPr>
          </a:p>
        </p:txBody>
      </p:sp>
      <p:pic>
        <p:nvPicPr>
          <p:cNvPr id="68" name="Picture 2">
            <a:extLst>
              <a:ext uri="{FF2B5EF4-FFF2-40B4-BE49-F238E27FC236}">
                <a16:creationId xmlns:a16="http://schemas.microsoft.com/office/drawing/2014/main" id="{56AD1946-0800-4BE2-8CB2-3ECAD48EAF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5504" y="2475967"/>
            <a:ext cx="1823032" cy="29860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987FD7E0-9509-4244-B99C-626F87E38AD4}"/>
              </a:ext>
            </a:extLst>
          </p:cNvPr>
          <p:cNvSpPr txBox="1"/>
          <p:nvPr/>
        </p:nvSpPr>
        <p:spPr>
          <a:xfrm>
            <a:off x="115981" y="1296345"/>
            <a:ext cx="2326278" cy="369204"/>
          </a:xfrm>
          <a:prstGeom prst="rect">
            <a:avLst/>
          </a:prstGeom>
          <a:noFill/>
        </p:spPr>
        <p:txBody>
          <a:bodyPr wrap="none" rtlCol="0">
            <a:spAutoFit/>
          </a:bodyPr>
          <a:lstStyle/>
          <a:p>
            <a:pPr defTabSz="913889" eaLnBrk="0" fontAlgn="base" hangingPunct="0">
              <a:spcBef>
                <a:spcPct val="0"/>
              </a:spcBef>
              <a:spcAft>
                <a:spcPct val="0"/>
              </a:spcAft>
              <a:buClrTx/>
            </a:pPr>
            <a:r>
              <a:rPr lang="en-US" sz="1799" b="1" kern="1200" dirty="0">
                <a:solidFill>
                  <a:prstClr val="white"/>
                </a:solidFill>
                <a:latin typeface="Arial" panose="020B0604020202020204" pitchFamily="34" charset="0"/>
                <a:ea typeface="+mn-ea"/>
              </a:rPr>
              <a:t>In partnership with:</a:t>
            </a:r>
          </a:p>
        </p:txBody>
      </p:sp>
      <p:pic>
        <p:nvPicPr>
          <p:cNvPr id="70" name="Picture 69" descr="Logo&#10;&#10;Description automatically generated">
            <a:extLst>
              <a:ext uri="{FF2B5EF4-FFF2-40B4-BE49-F238E27FC236}">
                <a16:creationId xmlns:a16="http://schemas.microsoft.com/office/drawing/2014/main" id="{7E05C31C-B677-4D80-872C-D884157951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9783" y="1796239"/>
            <a:ext cx="2120199" cy="445432"/>
          </a:xfrm>
          <a:prstGeom prst="rect">
            <a:avLst/>
          </a:prstGeom>
        </p:spPr>
      </p:pic>
      <p:sp>
        <p:nvSpPr>
          <p:cNvPr id="60" name="Rectangle 59">
            <a:extLst>
              <a:ext uri="{FF2B5EF4-FFF2-40B4-BE49-F238E27FC236}">
                <a16:creationId xmlns:a16="http://schemas.microsoft.com/office/drawing/2014/main" id="{65C2039E-BDC8-49D7-A3EF-E54AAB4C50B3}"/>
              </a:ext>
            </a:extLst>
          </p:cNvPr>
          <p:cNvSpPr/>
          <p:nvPr/>
        </p:nvSpPr>
        <p:spPr>
          <a:xfrm>
            <a:off x="1770390" y="5322608"/>
            <a:ext cx="2967724" cy="1159420"/>
          </a:xfrm>
          <a:prstGeom prst="rect">
            <a:avLst/>
          </a:prstGeom>
        </p:spPr>
        <p:txBody>
          <a:bodyPr wrap="square">
            <a:spAutoFit/>
          </a:bodyPr>
          <a:lstStyle/>
          <a:p>
            <a:pPr algn="ctr" defTabSz="1219170"/>
            <a:r>
              <a:rPr lang="en-US" sz="1867" b="1" dirty="0">
                <a:latin typeface="Calibri Light" panose="020F0302020204030204"/>
                <a:cs typeface="Sakkal Majalla" panose="02000000000000000000" pitchFamily="2" charset="-78"/>
              </a:rPr>
              <a:t>Michael Schoen</a:t>
            </a:r>
          </a:p>
          <a:p>
            <a:pPr algn="ctr" defTabSz="1219170"/>
            <a:r>
              <a:rPr lang="en-US" sz="1600" b="1" dirty="0">
                <a:cs typeface="Sakkal Majalla" panose="02000000000000000000" pitchFamily="2" charset="-78"/>
              </a:rPr>
              <a:t>SVP, GM Marketing Solutions</a:t>
            </a:r>
          </a:p>
          <a:p>
            <a:pPr algn="ctr" defTabSz="1219170"/>
            <a:r>
              <a:rPr lang="en-US" sz="1867" b="1" dirty="0">
                <a:solidFill>
                  <a:srgbClr val="04B088"/>
                </a:solidFill>
                <a:cs typeface="Sakkal Majalla" panose="02000000000000000000" pitchFamily="2" charset="-78"/>
              </a:rPr>
              <a:t>Neustar </a:t>
            </a:r>
            <a:r>
              <a:rPr lang="en-US" sz="1867" b="1" dirty="0" err="1">
                <a:solidFill>
                  <a:srgbClr val="04B088"/>
                </a:solidFill>
                <a:cs typeface="Sakkal Majalla" panose="02000000000000000000" pitchFamily="2" charset="-78"/>
              </a:rPr>
              <a:t>Fabrick</a:t>
            </a:r>
            <a:endParaRPr lang="en-US" sz="1867" b="1" dirty="0">
              <a:solidFill>
                <a:srgbClr val="04B088"/>
              </a:solidFill>
              <a:cs typeface="Sakkal Majalla" panose="02000000000000000000" pitchFamily="2" charset="-78"/>
            </a:endParaRPr>
          </a:p>
        </p:txBody>
      </p:sp>
      <p:pic>
        <p:nvPicPr>
          <p:cNvPr id="62" name="Picture 61">
            <a:extLst>
              <a:ext uri="{FF2B5EF4-FFF2-40B4-BE49-F238E27FC236}">
                <a16:creationId xmlns:a16="http://schemas.microsoft.com/office/drawing/2014/main" id="{2A89964F-7685-4E53-9C82-E78D7EA534CE}"/>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2533572" y="3639156"/>
            <a:ext cx="1571609" cy="1571609"/>
          </a:xfrm>
          <a:prstGeom prst="ellipse">
            <a:avLst/>
          </a:prstGeom>
        </p:spPr>
      </p:pic>
      <p:pic>
        <p:nvPicPr>
          <p:cNvPr id="66" name="Picture 65" descr="Logo&#10;&#10;Description automatically generated">
            <a:extLst>
              <a:ext uri="{FF2B5EF4-FFF2-40B4-BE49-F238E27FC236}">
                <a16:creationId xmlns:a16="http://schemas.microsoft.com/office/drawing/2014/main" id="{60A32606-1A3A-4034-BC0B-663C17A27EA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3286" y="4756013"/>
            <a:ext cx="1720439" cy="346496"/>
          </a:xfrm>
          <a:prstGeom prst="rect">
            <a:avLst/>
          </a:prstGeom>
        </p:spPr>
      </p:pic>
    </p:spTree>
    <p:extLst>
      <p:ext uri="{BB962C8B-B14F-4D97-AF65-F5344CB8AC3E}">
        <p14:creationId xmlns:p14="http://schemas.microsoft.com/office/powerpoint/2010/main" val="129046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toy&#10;&#10;Description automatically generated">
            <a:extLst>
              <a:ext uri="{FF2B5EF4-FFF2-40B4-BE49-F238E27FC236}">
                <a16:creationId xmlns:a16="http://schemas.microsoft.com/office/drawing/2014/main" id="{478BDB89-F98F-4D65-ABEE-615730F96C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8195"/>
          <a:stretch/>
        </p:blipFill>
        <p:spPr>
          <a:xfrm>
            <a:off x="4883657" y="3579"/>
            <a:ext cx="7305171" cy="3489363"/>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A picture containing water, skiing&#10;&#10;Description automatically generated">
            <a:extLst>
              <a:ext uri="{FF2B5EF4-FFF2-40B4-BE49-F238E27FC236}">
                <a16:creationId xmlns:a16="http://schemas.microsoft.com/office/drawing/2014/main" id="{A3F5C66E-79B2-4536-9EB4-1C6AF987CB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195"/>
          <a:stretch/>
        </p:blipFill>
        <p:spPr>
          <a:xfrm>
            <a:off x="4883657" y="3492942"/>
            <a:ext cx="7305171" cy="3361489"/>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solidFill>
            <a:srgbClr val="77A1C5"/>
          </a:solidFill>
        </p:spPr>
      </p:pic>
      <p:sp>
        <p:nvSpPr>
          <p:cNvPr id="7" name="Rectangle 6">
            <a:extLst>
              <a:ext uri="{FF2B5EF4-FFF2-40B4-BE49-F238E27FC236}">
                <a16:creationId xmlns:a16="http://schemas.microsoft.com/office/drawing/2014/main" id="{A6B653E1-E6EA-40BD-AFDE-674CF0503D4C}"/>
              </a:ext>
            </a:extLst>
          </p:cNvPr>
          <p:cNvSpPr/>
          <p:nvPr/>
        </p:nvSpPr>
        <p:spPr>
          <a:xfrm>
            <a:off x="450997" y="862213"/>
            <a:ext cx="4830287" cy="1242289"/>
          </a:xfrm>
          <a:prstGeom prst="rect">
            <a:avLst/>
          </a:prstGeom>
        </p:spPr>
        <p:txBody>
          <a:bodyPr vert="horz" lIns="91344" tIns="45672" rIns="91344" bIns="45672" rtlCol="0" anchor="ctr">
            <a:normAutofit/>
          </a:bodyPr>
          <a:lstStyle/>
          <a:p>
            <a:pPr defTabSz="913433" eaLnBrk="0" fontAlgn="base" hangingPunct="0">
              <a:lnSpc>
                <a:spcPct val="90000"/>
              </a:lnSpc>
              <a:spcBef>
                <a:spcPct val="0"/>
              </a:spcBef>
              <a:spcAft>
                <a:spcPts val="600"/>
              </a:spcAft>
              <a:buClrTx/>
            </a:pPr>
            <a:r>
              <a:rPr lang="en-US" sz="3396" b="1" kern="1200">
                <a:solidFill>
                  <a:prstClr val="black"/>
                </a:solidFill>
                <a:latin typeface="Calibri Light" panose="020F0302020204030204"/>
                <a:ea typeface="+mn-ea"/>
              </a:rPr>
              <a:t>THANK YOU</a:t>
            </a:r>
          </a:p>
        </p:txBody>
      </p:sp>
      <p:sp>
        <p:nvSpPr>
          <p:cNvPr id="8" name="TextBox 7">
            <a:extLst>
              <a:ext uri="{FF2B5EF4-FFF2-40B4-BE49-F238E27FC236}">
                <a16:creationId xmlns:a16="http://schemas.microsoft.com/office/drawing/2014/main" id="{D2C956BD-F3F6-4A41-9E7B-D3563BF09FB1}"/>
              </a:ext>
            </a:extLst>
          </p:cNvPr>
          <p:cNvSpPr txBox="1"/>
          <p:nvPr/>
        </p:nvSpPr>
        <p:spPr>
          <a:xfrm>
            <a:off x="450998" y="2513568"/>
            <a:ext cx="4830287" cy="3660536"/>
          </a:xfrm>
          <a:prstGeom prst="rect">
            <a:avLst/>
          </a:prstGeom>
        </p:spPr>
        <p:txBody>
          <a:bodyPr vert="horz" lIns="91344" tIns="45672" rIns="91344" bIns="45672" rtlCol="0">
            <a:normAutofit/>
          </a:bodyPr>
          <a:lstStyle/>
          <a:p>
            <a:pPr defTabSz="913433" eaLnBrk="0" fontAlgn="base" hangingPunct="0">
              <a:lnSpc>
                <a:spcPct val="90000"/>
              </a:lnSpc>
              <a:spcBef>
                <a:spcPct val="0"/>
              </a:spcBef>
              <a:spcAft>
                <a:spcPts val="600"/>
              </a:spcAft>
              <a:buClrTx/>
              <a:defRPr/>
            </a:pPr>
            <a:r>
              <a:rPr lang="en-US" sz="2397" b="1" kern="1200" dirty="0">
                <a:solidFill>
                  <a:prstClr val="black"/>
                </a:solidFill>
                <a:latin typeface="Calibri" panose="020F0502020204030204"/>
                <a:ea typeface="+mn-ea"/>
              </a:rPr>
              <a:t>For Questions or More Information:</a:t>
            </a:r>
            <a:br>
              <a:rPr lang="en-US" sz="2397" b="1" kern="1200" dirty="0">
                <a:solidFill>
                  <a:prstClr val="black"/>
                </a:solidFill>
                <a:latin typeface="Calibri" panose="020F0502020204030204"/>
                <a:ea typeface="+mn-ea"/>
              </a:rPr>
            </a:br>
            <a:br>
              <a:rPr lang="en-US" sz="2397" b="1" kern="1200" dirty="0">
                <a:solidFill>
                  <a:prstClr val="black"/>
                </a:solidFill>
                <a:latin typeface="Calibri" panose="020F0502020204030204"/>
                <a:ea typeface="+mn-ea"/>
              </a:rPr>
            </a:br>
            <a:r>
              <a:rPr lang="en-US" sz="2397" b="1" kern="1200" dirty="0">
                <a:solidFill>
                  <a:prstClr val="black"/>
                </a:solidFill>
                <a:latin typeface="Calibri" panose="020F0502020204030204"/>
                <a:ea typeface="+mn-ea"/>
              </a:rPr>
              <a:t>Greg Stuart</a:t>
            </a:r>
          </a:p>
          <a:p>
            <a:pPr defTabSz="913433" eaLnBrk="0" fontAlgn="base" hangingPunct="0">
              <a:lnSpc>
                <a:spcPct val="90000"/>
              </a:lnSpc>
              <a:spcBef>
                <a:spcPct val="0"/>
              </a:spcBef>
              <a:spcAft>
                <a:spcPts val="600"/>
              </a:spcAft>
              <a:buClrTx/>
              <a:defRPr/>
            </a:pPr>
            <a:r>
              <a:rPr lang="en-US" sz="2397" kern="1200" dirty="0">
                <a:solidFill>
                  <a:prstClr val="black"/>
                </a:solidFill>
                <a:latin typeface="Calibri" panose="020F0502020204030204"/>
                <a:ea typeface="+mn-ea"/>
                <a:hlinkClick r:id="rId5"/>
              </a:rPr>
              <a:t>greg@mmaglobal.com</a:t>
            </a:r>
            <a:r>
              <a:rPr lang="en-US" sz="2397" kern="1200" dirty="0">
                <a:solidFill>
                  <a:prstClr val="black"/>
                </a:solidFill>
                <a:latin typeface="Calibri" panose="020F0502020204030204"/>
                <a:ea typeface="+mn-ea"/>
              </a:rPr>
              <a:t> </a:t>
            </a:r>
          </a:p>
          <a:p>
            <a:pPr defTabSz="913433" eaLnBrk="0" fontAlgn="base" hangingPunct="0">
              <a:lnSpc>
                <a:spcPct val="90000"/>
              </a:lnSpc>
              <a:spcBef>
                <a:spcPct val="0"/>
              </a:spcBef>
              <a:spcAft>
                <a:spcPts val="600"/>
              </a:spcAft>
              <a:buClrTx/>
              <a:defRPr/>
            </a:pPr>
            <a:r>
              <a:rPr lang="en-US" sz="2397" kern="1200" dirty="0">
                <a:solidFill>
                  <a:prstClr val="black"/>
                </a:solidFill>
                <a:latin typeface="Calibri" panose="020F0502020204030204"/>
                <a:ea typeface="+mn-ea"/>
              </a:rPr>
              <a:t>mmaglobal.com/identifiers </a:t>
            </a:r>
          </a:p>
          <a:p>
            <a:pPr defTabSz="913433" eaLnBrk="0" fontAlgn="base" hangingPunct="0">
              <a:lnSpc>
                <a:spcPct val="90000"/>
              </a:lnSpc>
              <a:spcBef>
                <a:spcPct val="0"/>
              </a:spcBef>
              <a:spcAft>
                <a:spcPts val="600"/>
              </a:spcAft>
              <a:buClrTx/>
              <a:defRPr/>
            </a:pPr>
            <a:r>
              <a:rPr lang="en-US" sz="2397" b="1" kern="1200" dirty="0">
                <a:solidFill>
                  <a:prstClr val="black"/>
                </a:solidFill>
                <a:latin typeface="Calibri" panose="020F0502020204030204"/>
                <a:ea typeface="+mn-ea"/>
              </a:rPr>
              <a:t>Join the Discussion: </a:t>
            </a:r>
            <a:r>
              <a:rPr lang="en-US" sz="2397" kern="1200" dirty="0">
                <a:solidFill>
                  <a:prstClr val="black"/>
                </a:solidFill>
                <a:latin typeface="Calibri" panose="020F0502020204030204"/>
                <a:ea typeface="+mn-ea"/>
              </a:rPr>
              <a:t>#IdentifiersDebate</a:t>
            </a:r>
          </a:p>
        </p:txBody>
      </p:sp>
      <p:pic>
        <p:nvPicPr>
          <p:cNvPr id="20" name="Picture 19" descr="A picture containing drawing&#10;&#10;Description automatically generated">
            <a:extLst>
              <a:ext uri="{FF2B5EF4-FFF2-40B4-BE49-F238E27FC236}">
                <a16:creationId xmlns:a16="http://schemas.microsoft.com/office/drawing/2014/main" id="{01702E73-19F3-4A25-990A-375C34FA8A6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79423" y="4770173"/>
            <a:ext cx="5890429" cy="807027"/>
          </a:xfrm>
          <a:prstGeom prst="rect">
            <a:avLst/>
          </a:prstGeom>
        </p:spPr>
      </p:pic>
      <p:sp>
        <p:nvSpPr>
          <p:cNvPr id="21" name="Rectangle 20">
            <a:extLst>
              <a:ext uri="{FF2B5EF4-FFF2-40B4-BE49-F238E27FC236}">
                <a16:creationId xmlns:a16="http://schemas.microsoft.com/office/drawing/2014/main" id="{8AC6DA6E-445E-4B4D-A202-684FF96D059B}"/>
              </a:ext>
            </a:extLst>
          </p:cNvPr>
          <p:cNvSpPr/>
          <p:nvPr/>
        </p:nvSpPr>
        <p:spPr>
          <a:xfrm>
            <a:off x="7691391" y="5241351"/>
            <a:ext cx="4332621" cy="256491"/>
          </a:xfrm>
          <a:prstGeom prst="rect">
            <a:avLst/>
          </a:prstGeom>
          <a:solidFill>
            <a:srgbClr val="77A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33" eaLnBrk="0" fontAlgn="base" hangingPunct="0">
              <a:spcBef>
                <a:spcPct val="0"/>
              </a:spcBef>
              <a:spcAft>
                <a:spcPct val="0"/>
              </a:spcAft>
              <a:buClrTx/>
            </a:pPr>
            <a:r>
              <a:rPr lang="en-US" sz="1799" b="1" kern="1200" dirty="0">
                <a:solidFill>
                  <a:prstClr val="white"/>
                </a:solidFill>
                <a:latin typeface="Calibri" panose="020F0502020204030204"/>
              </a:rPr>
              <a:t>THE GREAT IDENTIFIER DEBATES</a:t>
            </a:r>
          </a:p>
        </p:txBody>
      </p:sp>
      <p:pic>
        <p:nvPicPr>
          <p:cNvPr id="22" name="Picture 2">
            <a:extLst>
              <a:ext uri="{FF2B5EF4-FFF2-40B4-BE49-F238E27FC236}">
                <a16:creationId xmlns:a16="http://schemas.microsoft.com/office/drawing/2014/main" id="{96BE54B5-7A56-46C5-9EFF-258AF7E860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629" y="6147810"/>
            <a:ext cx="1673076" cy="2740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a:extLst>
              <a:ext uri="{FF2B5EF4-FFF2-40B4-BE49-F238E27FC236}">
                <a16:creationId xmlns:a16="http://schemas.microsoft.com/office/drawing/2014/main" id="{3AC83AE6-2722-4376-8BB5-63C1B5BB7E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59" y="5468833"/>
            <a:ext cx="1104068" cy="44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81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0AC8F97-A526-4C31-BD9A-5D3C30FDC6B8}"/>
              </a:ext>
            </a:extLst>
          </p:cNvPr>
          <p:cNvSpPr/>
          <p:nvPr/>
        </p:nvSpPr>
        <p:spPr>
          <a:xfrm>
            <a:off x="3175" y="1796249"/>
            <a:ext cx="12179300" cy="5068731"/>
          </a:xfrm>
          <a:prstGeom prst="rect">
            <a:avLst/>
          </a:prstGeom>
          <a:solidFill>
            <a:srgbClr val="0E1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33" eaLnBrk="0" fontAlgn="base" hangingPunct="0">
              <a:spcBef>
                <a:spcPct val="0"/>
              </a:spcBef>
              <a:spcAft>
                <a:spcPct val="0"/>
              </a:spcAft>
              <a:buClrTx/>
              <a:defRPr/>
            </a:pPr>
            <a:endParaRPr lang="en-PH" sz="1799" kern="1200" dirty="0">
              <a:solidFill>
                <a:prstClr val="white"/>
              </a:solidFill>
              <a:latin typeface="Calibri" panose="020F0502020204030204"/>
            </a:endParaRPr>
          </a:p>
        </p:txBody>
      </p:sp>
      <p:pic>
        <p:nvPicPr>
          <p:cNvPr id="21" name="Picture 20" descr="A picture containing bird&#10;&#10;Description automatically generated">
            <a:extLst>
              <a:ext uri="{FF2B5EF4-FFF2-40B4-BE49-F238E27FC236}">
                <a16:creationId xmlns:a16="http://schemas.microsoft.com/office/drawing/2014/main" id="{5218D03A-6410-4CCE-8C84-55F3E6E370EA}"/>
              </a:ext>
            </a:extLst>
          </p:cNvPr>
          <p:cNvPicPr>
            <a:picLocks noChangeAspect="1"/>
          </p:cNvPicPr>
          <p:nvPr/>
        </p:nvPicPr>
        <p:blipFill rotWithShape="1">
          <a:blip r:embed="rId3">
            <a:extLst>
              <a:ext uri="{28A0092B-C50C-407E-A947-70E740481C1C}">
                <a14:useLocalDpi xmlns:a14="http://schemas.microsoft.com/office/drawing/2010/main" val="0"/>
              </a:ext>
            </a:extLst>
          </a:blip>
          <a:srcRect l="967" t="21933" r="967" b="26480"/>
          <a:stretch/>
        </p:blipFill>
        <p:spPr>
          <a:xfrm>
            <a:off x="3162" y="19562"/>
            <a:ext cx="12179309" cy="1820533"/>
          </a:xfrm>
          <a:prstGeom prst="rect">
            <a:avLst/>
          </a:prstGeom>
        </p:spPr>
      </p:pic>
      <p:sp>
        <p:nvSpPr>
          <p:cNvPr id="16" name="Rectangle 15">
            <a:extLst>
              <a:ext uri="{FF2B5EF4-FFF2-40B4-BE49-F238E27FC236}">
                <a16:creationId xmlns:a16="http://schemas.microsoft.com/office/drawing/2014/main" id="{7B3E4C7A-6F44-4FFD-A216-EA2549728949}"/>
              </a:ext>
            </a:extLst>
          </p:cNvPr>
          <p:cNvSpPr/>
          <p:nvPr/>
        </p:nvSpPr>
        <p:spPr>
          <a:xfrm>
            <a:off x="3171" y="9681"/>
            <a:ext cx="12179300" cy="1050873"/>
          </a:xfrm>
          <a:prstGeom prst="rect">
            <a:avLst/>
          </a:prstGeom>
          <a:solidFill>
            <a:srgbClr val="0E1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33" eaLnBrk="0" fontAlgn="base" hangingPunct="0">
              <a:spcBef>
                <a:spcPct val="0"/>
              </a:spcBef>
              <a:spcAft>
                <a:spcPct val="0"/>
              </a:spcAft>
              <a:buClrTx/>
              <a:defRPr/>
            </a:pPr>
            <a:endParaRPr lang="en-PH" sz="1799" kern="1200" dirty="0">
              <a:solidFill>
                <a:prstClr val="white"/>
              </a:solidFill>
              <a:latin typeface="Calibri" panose="020F0502020204030204"/>
            </a:endParaRPr>
          </a:p>
        </p:txBody>
      </p:sp>
      <p:sp>
        <p:nvSpPr>
          <p:cNvPr id="52" name="TextBox 51">
            <a:extLst>
              <a:ext uri="{FF2B5EF4-FFF2-40B4-BE49-F238E27FC236}">
                <a16:creationId xmlns:a16="http://schemas.microsoft.com/office/drawing/2014/main" id="{98F49A03-8051-4731-BBC3-727B84E82AE6}"/>
              </a:ext>
            </a:extLst>
          </p:cNvPr>
          <p:cNvSpPr txBox="1"/>
          <p:nvPr/>
        </p:nvSpPr>
        <p:spPr>
          <a:xfrm>
            <a:off x="167716" y="1134997"/>
            <a:ext cx="9426456" cy="522579"/>
          </a:xfrm>
          <a:prstGeom prst="rect">
            <a:avLst/>
          </a:prstGeom>
          <a:noFill/>
        </p:spPr>
        <p:txBody>
          <a:bodyPr wrap="square" lIns="0" tIns="0" rIns="0" bIns="0" rtlCol="0">
            <a:spAutoFit/>
          </a:bodyPr>
          <a:lstStyle/>
          <a:p>
            <a:pPr defTabSz="913433" eaLnBrk="0" fontAlgn="base" hangingPunct="0">
              <a:spcBef>
                <a:spcPct val="0"/>
              </a:spcBef>
              <a:spcAft>
                <a:spcPct val="0"/>
              </a:spcAft>
              <a:buClrTx/>
              <a:defRPr/>
            </a:pPr>
            <a:r>
              <a:rPr lang="en-PH" sz="3396" b="1" kern="1200" dirty="0">
                <a:solidFill>
                  <a:srgbClr val="432F91"/>
                </a:solidFill>
                <a:latin typeface="Calibri" panose="020F0502020204030204"/>
                <a:ea typeface="+mn-ea"/>
              </a:rPr>
              <a:t>A Year’s Worth of Insights &amp; Education</a:t>
            </a:r>
            <a:endParaRPr lang="en-PH" sz="1399" kern="1200" dirty="0">
              <a:solidFill>
                <a:srgbClr val="432F91"/>
              </a:solidFill>
              <a:latin typeface="Calibri" panose="020F0502020204030204"/>
              <a:ea typeface="+mn-ea"/>
            </a:endParaRPr>
          </a:p>
        </p:txBody>
      </p:sp>
      <p:sp>
        <p:nvSpPr>
          <p:cNvPr id="20" name="TextBox 19">
            <a:extLst>
              <a:ext uri="{FF2B5EF4-FFF2-40B4-BE49-F238E27FC236}">
                <a16:creationId xmlns:a16="http://schemas.microsoft.com/office/drawing/2014/main" id="{E082D3A9-5BA3-4CE0-9243-69F12DCD5241}"/>
              </a:ext>
            </a:extLst>
          </p:cNvPr>
          <p:cNvSpPr txBox="1"/>
          <p:nvPr/>
        </p:nvSpPr>
        <p:spPr>
          <a:xfrm>
            <a:off x="7739510" y="1102749"/>
            <a:ext cx="4370820" cy="246093"/>
          </a:xfrm>
          <a:prstGeom prst="rect">
            <a:avLst/>
          </a:prstGeom>
          <a:noFill/>
        </p:spPr>
        <p:txBody>
          <a:bodyPr wrap="square" lIns="0" tIns="0" rIns="0" bIns="0" rtlCol="0">
            <a:spAutoFit/>
          </a:bodyPr>
          <a:lstStyle/>
          <a:p>
            <a:pPr defTabSz="913433" eaLnBrk="0" fontAlgn="base" hangingPunct="0">
              <a:spcBef>
                <a:spcPct val="0"/>
              </a:spcBef>
              <a:spcAft>
                <a:spcPct val="0"/>
              </a:spcAft>
              <a:buClrTx/>
              <a:defRPr/>
            </a:pPr>
            <a:r>
              <a:rPr lang="en-PH" sz="1599" kern="1200" dirty="0">
                <a:solidFill>
                  <a:srgbClr val="432F91"/>
                </a:solidFill>
                <a:latin typeface="Calibri" panose="020F0502020204030204"/>
                <a:ea typeface="+mn-ea"/>
              </a:rPr>
              <a:t>Events designed to </a:t>
            </a:r>
            <a:r>
              <a:rPr lang="en-PH" sz="1599" b="1" kern="1200" dirty="0">
                <a:solidFill>
                  <a:srgbClr val="432F91"/>
                </a:solidFill>
                <a:latin typeface="Calibri" panose="020F0502020204030204"/>
                <a:ea typeface="+mn-ea"/>
              </a:rPr>
              <a:t>#ShapeTheFuture </a:t>
            </a:r>
            <a:r>
              <a:rPr lang="en-PH" sz="1599" kern="1200" dirty="0">
                <a:solidFill>
                  <a:srgbClr val="432F91"/>
                </a:solidFill>
                <a:latin typeface="Calibri" panose="020F0502020204030204"/>
                <a:ea typeface="+mn-ea"/>
              </a:rPr>
              <a:t>of marketing:</a:t>
            </a:r>
          </a:p>
        </p:txBody>
      </p:sp>
      <p:cxnSp>
        <p:nvCxnSpPr>
          <p:cNvPr id="36" name="Straight Connector 35">
            <a:extLst>
              <a:ext uri="{FF2B5EF4-FFF2-40B4-BE49-F238E27FC236}">
                <a16:creationId xmlns:a16="http://schemas.microsoft.com/office/drawing/2014/main" id="{0041B383-3C83-4896-A1E5-06F2A0B8BCD6}"/>
              </a:ext>
            </a:extLst>
          </p:cNvPr>
          <p:cNvCxnSpPr/>
          <p:nvPr/>
        </p:nvCxnSpPr>
        <p:spPr>
          <a:xfrm>
            <a:off x="263989" y="2893488"/>
            <a:ext cx="11387849"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4CDBF12-02FD-4464-ABF5-718855F33E32}"/>
              </a:ext>
            </a:extLst>
          </p:cNvPr>
          <p:cNvCxnSpPr/>
          <p:nvPr/>
        </p:nvCxnSpPr>
        <p:spPr>
          <a:xfrm>
            <a:off x="268410" y="3755536"/>
            <a:ext cx="11387849"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2917F7F-D21D-461A-9A36-BEC9B5A55850}"/>
              </a:ext>
            </a:extLst>
          </p:cNvPr>
          <p:cNvSpPr txBox="1"/>
          <p:nvPr/>
        </p:nvSpPr>
        <p:spPr>
          <a:xfrm>
            <a:off x="8273387" y="3051763"/>
            <a:ext cx="3303067" cy="492186"/>
          </a:xfrm>
          <a:prstGeom prst="rect">
            <a:avLst/>
          </a:prstGeom>
          <a:noFill/>
        </p:spPr>
        <p:txBody>
          <a:bodyPr wrap="square" lIns="0" tIns="0" rIns="0" bIns="0" rtlCol="0">
            <a:spAutoFit/>
          </a:bodyPr>
          <a:lstStyle/>
          <a:p>
            <a:pPr algn="ctr" defTabSz="913433" eaLnBrk="0" fontAlgn="base" hangingPunct="0">
              <a:spcBef>
                <a:spcPct val="0"/>
              </a:spcBef>
              <a:spcAft>
                <a:spcPct val="0"/>
              </a:spcAft>
              <a:buClrTx/>
              <a:defRPr/>
            </a:pPr>
            <a:r>
              <a:rPr lang="en-PH" sz="1599" b="1" kern="1200" dirty="0">
                <a:solidFill>
                  <a:prstClr val="white"/>
                </a:solidFill>
                <a:latin typeface="Calibri Light" panose="020F0302020204030204"/>
                <a:ea typeface="+mn-ea"/>
              </a:rPr>
              <a:t>An invitation-only intimate gathering of industry thought leaders.</a:t>
            </a:r>
          </a:p>
        </p:txBody>
      </p:sp>
      <p:sp>
        <p:nvSpPr>
          <p:cNvPr id="39" name="TextBox 38">
            <a:extLst>
              <a:ext uri="{FF2B5EF4-FFF2-40B4-BE49-F238E27FC236}">
                <a16:creationId xmlns:a16="http://schemas.microsoft.com/office/drawing/2014/main" id="{14F9F5EE-6146-4CE5-A14B-29B5F676AC5B}"/>
              </a:ext>
            </a:extLst>
          </p:cNvPr>
          <p:cNvSpPr txBox="1"/>
          <p:nvPr/>
        </p:nvSpPr>
        <p:spPr>
          <a:xfrm>
            <a:off x="8348771" y="3908319"/>
            <a:ext cx="3303067" cy="492186"/>
          </a:xfrm>
          <a:prstGeom prst="rect">
            <a:avLst/>
          </a:prstGeom>
          <a:noFill/>
        </p:spPr>
        <p:txBody>
          <a:bodyPr wrap="square" lIns="0" tIns="0" rIns="0" bIns="0" rtlCol="0">
            <a:spAutoFit/>
          </a:bodyPr>
          <a:lstStyle/>
          <a:p>
            <a:pPr algn="ctr" defTabSz="913433" eaLnBrk="0" fontAlgn="base" hangingPunct="0">
              <a:spcBef>
                <a:spcPct val="0"/>
              </a:spcBef>
              <a:spcAft>
                <a:spcPct val="0"/>
              </a:spcAft>
              <a:buClrTx/>
              <a:defRPr/>
            </a:pPr>
            <a:r>
              <a:rPr lang="en-PH" sz="1599" b="1" kern="1200" dirty="0">
                <a:solidFill>
                  <a:prstClr val="white"/>
                </a:solidFill>
                <a:latin typeface="Calibri Light" panose="020F0302020204030204"/>
                <a:ea typeface="+mn-ea"/>
              </a:rPr>
              <a:t>Event for data geeks or wannabe marketing data geeks.</a:t>
            </a:r>
          </a:p>
        </p:txBody>
      </p:sp>
      <p:sp>
        <p:nvSpPr>
          <p:cNvPr id="44" name="TextBox 43">
            <a:extLst>
              <a:ext uri="{FF2B5EF4-FFF2-40B4-BE49-F238E27FC236}">
                <a16:creationId xmlns:a16="http://schemas.microsoft.com/office/drawing/2014/main" id="{EB1820FE-0D5D-41DF-B8E5-F98BEC44C0C5}"/>
              </a:ext>
            </a:extLst>
          </p:cNvPr>
          <p:cNvSpPr txBox="1"/>
          <p:nvPr/>
        </p:nvSpPr>
        <p:spPr>
          <a:xfrm>
            <a:off x="8273387" y="4738351"/>
            <a:ext cx="3303067" cy="492186"/>
          </a:xfrm>
          <a:prstGeom prst="rect">
            <a:avLst/>
          </a:prstGeom>
          <a:noFill/>
        </p:spPr>
        <p:txBody>
          <a:bodyPr wrap="square" lIns="0" tIns="0" rIns="0" bIns="0" rtlCol="0">
            <a:spAutoFit/>
          </a:bodyPr>
          <a:lstStyle/>
          <a:p>
            <a:pPr algn="ctr" defTabSz="913433" eaLnBrk="0" fontAlgn="base" hangingPunct="0">
              <a:spcBef>
                <a:spcPct val="0"/>
              </a:spcBef>
              <a:spcAft>
                <a:spcPct val="0"/>
              </a:spcAft>
              <a:buClrTx/>
              <a:defRPr/>
            </a:pPr>
            <a:r>
              <a:rPr lang="en-PH" sz="1599" b="1" kern="1200" dirty="0">
                <a:solidFill>
                  <a:prstClr val="white"/>
                </a:solidFill>
                <a:latin typeface="Calibri Light" panose="020F0302020204030204"/>
                <a:ea typeface="+mn-ea"/>
              </a:rPr>
              <a:t>Deep dive into marketing organization insights and knowledge.</a:t>
            </a:r>
          </a:p>
        </p:txBody>
      </p:sp>
      <p:cxnSp>
        <p:nvCxnSpPr>
          <p:cNvPr id="45" name="Straight Connector 44">
            <a:extLst>
              <a:ext uri="{FF2B5EF4-FFF2-40B4-BE49-F238E27FC236}">
                <a16:creationId xmlns:a16="http://schemas.microsoft.com/office/drawing/2014/main" id="{A142A625-5ED8-42C6-9363-2506FDB2568C}"/>
              </a:ext>
            </a:extLst>
          </p:cNvPr>
          <p:cNvCxnSpPr/>
          <p:nvPr/>
        </p:nvCxnSpPr>
        <p:spPr>
          <a:xfrm>
            <a:off x="335420" y="4587209"/>
            <a:ext cx="11387849"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29A3EFD-166E-45D5-8987-36CA54D05619}"/>
              </a:ext>
            </a:extLst>
          </p:cNvPr>
          <p:cNvSpPr txBox="1"/>
          <p:nvPr/>
        </p:nvSpPr>
        <p:spPr>
          <a:xfrm>
            <a:off x="8273387" y="5554222"/>
            <a:ext cx="3303067" cy="492186"/>
          </a:xfrm>
          <a:prstGeom prst="rect">
            <a:avLst/>
          </a:prstGeom>
          <a:noFill/>
        </p:spPr>
        <p:txBody>
          <a:bodyPr wrap="square" lIns="0" tIns="0" rIns="0" bIns="0" rtlCol="0">
            <a:spAutoFit/>
          </a:bodyPr>
          <a:lstStyle/>
          <a:p>
            <a:pPr algn="ctr" defTabSz="913433" eaLnBrk="0" fontAlgn="base" hangingPunct="0">
              <a:spcBef>
                <a:spcPct val="0"/>
              </a:spcBef>
              <a:spcAft>
                <a:spcPct val="0"/>
              </a:spcAft>
              <a:buClrTx/>
              <a:defRPr/>
            </a:pPr>
            <a:r>
              <a:rPr lang="en-PH" sz="1599" b="1" kern="1200" dirty="0">
                <a:solidFill>
                  <a:prstClr val="white"/>
                </a:solidFill>
                <a:latin typeface="Calibri Light" panose="020F0302020204030204"/>
                <a:ea typeface="+mn-ea"/>
              </a:rPr>
              <a:t>Deep dive into the future of innovation &amp; creative effectiveness.</a:t>
            </a:r>
          </a:p>
        </p:txBody>
      </p:sp>
      <p:sp>
        <p:nvSpPr>
          <p:cNvPr id="49" name="TextBox 48">
            <a:extLst>
              <a:ext uri="{FF2B5EF4-FFF2-40B4-BE49-F238E27FC236}">
                <a16:creationId xmlns:a16="http://schemas.microsoft.com/office/drawing/2014/main" id="{1EB47D9A-6E48-4757-B823-E05FB2EBB364}"/>
              </a:ext>
            </a:extLst>
          </p:cNvPr>
          <p:cNvSpPr txBox="1"/>
          <p:nvPr/>
        </p:nvSpPr>
        <p:spPr>
          <a:xfrm>
            <a:off x="8451723" y="1347774"/>
            <a:ext cx="2614000" cy="307328"/>
          </a:xfrm>
          <a:prstGeom prst="rect">
            <a:avLst/>
          </a:prstGeom>
          <a:noFill/>
        </p:spPr>
        <p:txBody>
          <a:bodyPr wrap="square" lIns="0" tIns="0" rIns="0" bIns="0" rtlCol="0">
            <a:spAutoFit/>
          </a:bodyPr>
          <a:lstStyle/>
          <a:p>
            <a:pPr defTabSz="913433" eaLnBrk="0" fontAlgn="base" hangingPunct="0">
              <a:spcBef>
                <a:spcPct val="0"/>
              </a:spcBef>
              <a:spcAft>
                <a:spcPct val="0"/>
              </a:spcAft>
              <a:buClrTx/>
              <a:defRPr/>
            </a:pPr>
            <a:r>
              <a:rPr lang="en-PH" sz="1997" b="1" kern="1200" dirty="0">
                <a:solidFill>
                  <a:srgbClr val="432F91"/>
                </a:solidFill>
                <a:latin typeface="Calibri" panose="020F0502020204030204"/>
                <a:ea typeface="+mn-ea"/>
              </a:rPr>
              <a:t>mmaglobal.com/events </a:t>
            </a:r>
          </a:p>
        </p:txBody>
      </p:sp>
      <p:cxnSp>
        <p:nvCxnSpPr>
          <p:cNvPr id="25" name="Straight Connector 24">
            <a:extLst>
              <a:ext uri="{FF2B5EF4-FFF2-40B4-BE49-F238E27FC236}">
                <a16:creationId xmlns:a16="http://schemas.microsoft.com/office/drawing/2014/main" id="{C28DD0D4-107A-6E4E-93AB-36FB45AE6437}"/>
              </a:ext>
            </a:extLst>
          </p:cNvPr>
          <p:cNvCxnSpPr/>
          <p:nvPr/>
        </p:nvCxnSpPr>
        <p:spPr>
          <a:xfrm>
            <a:off x="287716" y="5403777"/>
            <a:ext cx="11387849"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25210B5-B166-774C-822B-97C5A979B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937" y="2104780"/>
            <a:ext cx="7951208" cy="706553"/>
          </a:xfrm>
          <a:prstGeom prst="rect">
            <a:avLst/>
          </a:prstGeom>
        </p:spPr>
      </p:pic>
      <p:pic>
        <p:nvPicPr>
          <p:cNvPr id="7" name="Picture 6">
            <a:extLst>
              <a:ext uri="{FF2B5EF4-FFF2-40B4-BE49-F238E27FC236}">
                <a16:creationId xmlns:a16="http://schemas.microsoft.com/office/drawing/2014/main" id="{D4C55775-D14D-204D-8CE5-87DCD0B108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34" y="2940277"/>
            <a:ext cx="6271991" cy="752232"/>
          </a:xfrm>
          <a:prstGeom prst="rect">
            <a:avLst/>
          </a:prstGeom>
        </p:spPr>
      </p:pic>
      <p:pic>
        <p:nvPicPr>
          <p:cNvPr id="9" name="Picture 8">
            <a:extLst>
              <a:ext uri="{FF2B5EF4-FFF2-40B4-BE49-F238E27FC236}">
                <a16:creationId xmlns:a16="http://schemas.microsoft.com/office/drawing/2014/main" id="{3E1BF463-0200-D043-8F1C-9DB33932F5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936" y="3833342"/>
            <a:ext cx="6271992" cy="702383"/>
          </a:xfrm>
          <a:prstGeom prst="rect">
            <a:avLst/>
          </a:prstGeom>
        </p:spPr>
      </p:pic>
      <p:pic>
        <p:nvPicPr>
          <p:cNvPr id="12" name="Picture 11">
            <a:extLst>
              <a:ext uri="{FF2B5EF4-FFF2-40B4-BE49-F238E27FC236}">
                <a16:creationId xmlns:a16="http://schemas.microsoft.com/office/drawing/2014/main" id="{13DE7D1C-BFB3-1947-84A6-D285112976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10" y="4638567"/>
            <a:ext cx="6616015" cy="731677"/>
          </a:xfrm>
          <a:prstGeom prst="rect">
            <a:avLst/>
          </a:prstGeom>
        </p:spPr>
      </p:pic>
      <p:pic>
        <p:nvPicPr>
          <p:cNvPr id="15" name="Picture 14">
            <a:extLst>
              <a:ext uri="{FF2B5EF4-FFF2-40B4-BE49-F238E27FC236}">
                <a16:creationId xmlns:a16="http://schemas.microsoft.com/office/drawing/2014/main" id="{3E2AF9E1-A654-A04A-BDB8-5459564AB2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71" y="5454528"/>
            <a:ext cx="7178443" cy="723963"/>
          </a:xfrm>
          <a:prstGeom prst="rect">
            <a:avLst/>
          </a:prstGeom>
        </p:spPr>
      </p:pic>
      <p:sp>
        <p:nvSpPr>
          <p:cNvPr id="41" name="object 45">
            <a:extLst>
              <a:ext uri="{FF2B5EF4-FFF2-40B4-BE49-F238E27FC236}">
                <a16:creationId xmlns:a16="http://schemas.microsoft.com/office/drawing/2014/main" id="{40CE28F5-6162-E44A-A2D8-9AB13F50AB15}"/>
              </a:ext>
            </a:extLst>
          </p:cNvPr>
          <p:cNvSpPr txBox="1"/>
          <p:nvPr/>
        </p:nvSpPr>
        <p:spPr>
          <a:xfrm>
            <a:off x="7595473" y="2052873"/>
            <a:ext cx="4658896" cy="775393"/>
          </a:xfrm>
          <a:prstGeom prst="rect">
            <a:avLst/>
          </a:prstGeom>
        </p:spPr>
        <p:txBody>
          <a:bodyPr vert="horz" wrap="square" lIns="0" tIns="12053" rIns="0" bIns="0" rtlCol="0">
            <a:spAutoFit/>
          </a:bodyPr>
          <a:lstStyle/>
          <a:p>
            <a:pPr marL="12686" marR="5075" indent="-635" algn="ctr" defTabSz="913433" eaLnBrk="0" fontAlgn="base" hangingPunct="0">
              <a:lnSpc>
                <a:spcPct val="101299"/>
              </a:lnSpc>
              <a:spcBef>
                <a:spcPts val="95"/>
              </a:spcBef>
              <a:spcAft>
                <a:spcPct val="0"/>
              </a:spcAft>
              <a:buClrTx/>
            </a:pPr>
            <a:r>
              <a:rPr sz="1599" b="1" kern="1200" spc="5" dirty="0">
                <a:solidFill>
                  <a:srgbClr val="FFFFFF"/>
                </a:solidFill>
                <a:latin typeface="Calibri Light" panose="020F0302020204030204"/>
                <a:ea typeface="+mn-ea"/>
                <a:cs typeface="Gotham"/>
              </a:rPr>
              <a:t>Connected</a:t>
            </a:r>
            <a:r>
              <a:rPr sz="1599" b="1" kern="1200" spc="40" dirty="0">
                <a:solidFill>
                  <a:srgbClr val="FFFFFF"/>
                </a:solidFill>
                <a:latin typeface="Calibri Light" panose="020F0302020204030204"/>
                <a:ea typeface="+mn-ea"/>
                <a:cs typeface="Gotham"/>
              </a:rPr>
              <a:t> </a:t>
            </a:r>
            <a:r>
              <a:rPr sz="1599" b="1" kern="1200" spc="-5" dirty="0">
                <a:solidFill>
                  <a:srgbClr val="FFFFFF"/>
                </a:solidFill>
                <a:latin typeface="Calibri Light" panose="020F0302020204030204"/>
                <a:ea typeface="+mn-ea"/>
                <a:cs typeface="Gotham"/>
              </a:rPr>
              <a:t>TV</a:t>
            </a:r>
            <a:r>
              <a:rPr sz="1599" b="1" kern="1200" spc="40" dirty="0">
                <a:solidFill>
                  <a:srgbClr val="FFFFFF"/>
                </a:solidFill>
                <a:latin typeface="Calibri Light" panose="020F0302020204030204"/>
                <a:ea typeface="+mn-ea"/>
                <a:cs typeface="Gotham"/>
              </a:rPr>
              <a:t> </a:t>
            </a:r>
            <a:r>
              <a:rPr sz="1599" b="1" kern="1200" dirty="0">
                <a:solidFill>
                  <a:srgbClr val="FFFFFF"/>
                </a:solidFill>
                <a:latin typeface="Calibri Light" panose="020F0302020204030204"/>
                <a:ea typeface="+mn-ea"/>
                <a:cs typeface="Gotham"/>
              </a:rPr>
              <a:t>is</a:t>
            </a:r>
            <a:r>
              <a:rPr lang="en-US" sz="1599" b="1" kern="1200" dirty="0">
                <a:solidFill>
                  <a:srgbClr val="FFFFFF"/>
                </a:solidFill>
                <a:latin typeface="Calibri Light" panose="020F0302020204030204"/>
                <a:ea typeface="+mn-ea"/>
                <a:cs typeface="Gotham"/>
              </a:rPr>
              <a:t> </a:t>
            </a:r>
            <a:r>
              <a:rPr sz="1599" b="1" kern="1200" spc="-15" dirty="0">
                <a:solidFill>
                  <a:srgbClr val="FFFFFF"/>
                </a:solidFill>
                <a:latin typeface="Calibri Light" panose="020F0302020204030204"/>
                <a:ea typeface="+mn-ea"/>
                <a:cs typeface="Gotham"/>
              </a:rPr>
              <a:t>at</a:t>
            </a:r>
            <a:r>
              <a:rPr sz="1599" b="1" kern="1200" spc="40" dirty="0">
                <a:solidFill>
                  <a:srgbClr val="FFFFFF"/>
                </a:solidFill>
                <a:latin typeface="Calibri Light" panose="020F0302020204030204"/>
                <a:ea typeface="+mn-ea"/>
                <a:cs typeface="Gotham"/>
              </a:rPr>
              <a:t> </a:t>
            </a:r>
            <a:r>
              <a:rPr sz="1599" b="1" kern="1200" dirty="0">
                <a:solidFill>
                  <a:srgbClr val="FFFFFF"/>
                </a:solidFill>
                <a:latin typeface="Calibri Light" panose="020F0302020204030204"/>
                <a:ea typeface="+mn-ea"/>
                <a:cs typeface="Gotham"/>
              </a:rPr>
              <a:t>a </a:t>
            </a:r>
            <a:r>
              <a:rPr sz="1599" b="1" kern="1200" spc="5" dirty="0">
                <a:solidFill>
                  <a:srgbClr val="FFFFFF"/>
                </a:solidFill>
                <a:latin typeface="Calibri Light" panose="020F0302020204030204"/>
                <a:ea typeface="+mn-ea"/>
                <a:cs typeface="Gotham"/>
              </a:rPr>
              <a:t> tipping</a:t>
            </a:r>
            <a:r>
              <a:rPr sz="1599" b="1" kern="1200" spc="25" dirty="0">
                <a:solidFill>
                  <a:srgbClr val="FFFFFF"/>
                </a:solidFill>
                <a:latin typeface="Calibri Light" panose="020F0302020204030204"/>
                <a:ea typeface="+mn-ea"/>
                <a:cs typeface="Gotham"/>
              </a:rPr>
              <a:t> </a:t>
            </a:r>
            <a:r>
              <a:rPr sz="1599" b="1" kern="1200" spc="5" dirty="0">
                <a:solidFill>
                  <a:srgbClr val="FFFFFF"/>
                </a:solidFill>
                <a:latin typeface="Calibri Light" panose="020F0302020204030204"/>
                <a:ea typeface="+mn-ea"/>
                <a:cs typeface="Gotham"/>
              </a:rPr>
              <a:t>point</a:t>
            </a:r>
            <a:r>
              <a:rPr sz="1599" b="1" kern="1200" spc="25" dirty="0">
                <a:solidFill>
                  <a:srgbClr val="FFFFFF"/>
                </a:solidFill>
                <a:latin typeface="Calibri Light" panose="020F0302020204030204"/>
                <a:ea typeface="+mn-ea"/>
                <a:cs typeface="Gotham"/>
              </a:rPr>
              <a:t> </a:t>
            </a:r>
            <a:r>
              <a:rPr lang="en-US" sz="1599" b="1" kern="1200" spc="9" dirty="0">
                <a:solidFill>
                  <a:srgbClr val="FFFFFF"/>
                </a:solidFill>
                <a:latin typeface="Calibri Light" panose="020F0302020204030204"/>
                <a:ea typeface="+mn-ea"/>
                <a:cs typeface="Gotham"/>
              </a:rPr>
              <a:t>–</a:t>
            </a:r>
            <a:r>
              <a:rPr sz="1599" b="1" kern="1200" spc="25" dirty="0">
                <a:solidFill>
                  <a:srgbClr val="FFFFFF"/>
                </a:solidFill>
                <a:latin typeface="Calibri Light" panose="020F0302020204030204"/>
                <a:ea typeface="+mn-ea"/>
                <a:cs typeface="Gotham"/>
              </a:rPr>
              <a:t> </a:t>
            </a:r>
            <a:endParaRPr lang="en-US" sz="1599" b="1" kern="1200" spc="25" dirty="0">
              <a:solidFill>
                <a:srgbClr val="FFFFFF"/>
              </a:solidFill>
              <a:latin typeface="Calibri Light" panose="020F0302020204030204"/>
              <a:ea typeface="+mn-ea"/>
              <a:cs typeface="Gotham"/>
            </a:endParaRPr>
          </a:p>
          <a:p>
            <a:pPr marL="12686" marR="5075" indent="-635" algn="ctr" defTabSz="913433" eaLnBrk="0" fontAlgn="base" hangingPunct="0">
              <a:lnSpc>
                <a:spcPct val="101299"/>
              </a:lnSpc>
              <a:spcBef>
                <a:spcPts val="95"/>
              </a:spcBef>
              <a:spcAft>
                <a:spcPct val="0"/>
              </a:spcAft>
              <a:buClrTx/>
            </a:pPr>
            <a:r>
              <a:rPr sz="1599" b="1" kern="1200" spc="-15" dirty="0">
                <a:solidFill>
                  <a:srgbClr val="FFFFFF"/>
                </a:solidFill>
                <a:latin typeface="Calibri Light" panose="020F0302020204030204"/>
                <a:ea typeface="+mn-ea"/>
                <a:cs typeface="Gotham"/>
              </a:rPr>
              <a:t>discover </a:t>
            </a:r>
            <a:r>
              <a:rPr sz="1599" b="1" kern="1200" spc="-540" dirty="0">
                <a:solidFill>
                  <a:srgbClr val="FFFFFF"/>
                </a:solidFill>
                <a:latin typeface="Calibri Light" panose="020F0302020204030204"/>
                <a:ea typeface="+mn-ea"/>
                <a:cs typeface="Gotham"/>
              </a:rPr>
              <a:t> </a:t>
            </a:r>
            <a:r>
              <a:rPr sz="1599" b="1" kern="1200" spc="-5" dirty="0">
                <a:solidFill>
                  <a:srgbClr val="FFFFFF"/>
                </a:solidFill>
                <a:latin typeface="Calibri Light" panose="020F0302020204030204"/>
                <a:ea typeface="+mn-ea"/>
                <a:cs typeface="Gotham"/>
              </a:rPr>
              <a:t>how</a:t>
            </a:r>
            <a:r>
              <a:rPr sz="1599" b="1" kern="1200" spc="35" dirty="0">
                <a:solidFill>
                  <a:srgbClr val="FFFFFF"/>
                </a:solidFill>
                <a:latin typeface="Calibri Light" panose="020F0302020204030204"/>
                <a:ea typeface="+mn-ea"/>
                <a:cs typeface="Gotham"/>
              </a:rPr>
              <a:t> </a:t>
            </a:r>
            <a:r>
              <a:rPr sz="1599" b="1" kern="1200" spc="-15" dirty="0">
                <a:solidFill>
                  <a:srgbClr val="FFFFFF"/>
                </a:solidFill>
                <a:latin typeface="Calibri Light" panose="020F0302020204030204"/>
                <a:ea typeface="+mn-ea"/>
                <a:cs typeface="Gotham"/>
              </a:rPr>
              <a:t>to</a:t>
            </a:r>
            <a:r>
              <a:rPr sz="1599" b="1" kern="1200" spc="40" dirty="0">
                <a:solidFill>
                  <a:srgbClr val="FFFFFF"/>
                </a:solidFill>
                <a:latin typeface="Calibri Light" panose="020F0302020204030204"/>
                <a:ea typeface="+mn-ea"/>
                <a:cs typeface="Gotham"/>
              </a:rPr>
              <a:t> </a:t>
            </a:r>
            <a:r>
              <a:rPr sz="1599" b="1" kern="1200" spc="9" dirty="0">
                <a:solidFill>
                  <a:srgbClr val="FFFFFF"/>
                </a:solidFill>
                <a:latin typeface="Calibri Light" panose="020F0302020204030204"/>
                <a:ea typeface="+mn-ea"/>
                <a:cs typeface="Gotham"/>
              </a:rPr>
              <a:t>add</a:t>
            </a:r>
            <a:r>
              <a:rPr sz="1599" b="1" kern="1200" spc="40" dirty="0">
                <a:solidFill>
                  <a:srgbClr val="FFFFFF"/>
                </a:solidFill>
                <a:latin typeface="Calibri Light" panose="020F0302020204030204"/>
                <a:ea typeface="+mn-ea"/>
                <a:cs typeface="Gotham"/>
              </a:rPr>
              <a:t> </a:t>
            </a:r>
            <a:r>
              <a:rPr sz="1599" b="1" kern="1200" spc="-5" dirty="0">
                <a:solidFill>
                  <a:srgbClr val="FFFFFF"/>
                </a:solidFill>
                <a:latin typeface="Calibri Light" panose="020F0302020204030204"/>
                <a:ea typeface="+mn-ea"/>
                <a:cs typeface="Gotham"/>
              </a:rPr>
              <a:t>it</a:t>
            </a:r>
            <a:r>
              <a:rPr sz="1599" b="1" kern="1200" spc="40" dirty="0">
                <a:solidFill>
                  <a:srgbClr val="FFFFFF"/>
                </a:solidFill>
                <a:latin typeface="Calibri Light" panose="020F0302020204030204"/>
                <a:ea typeface="+mn-ea"/>
                <a:cs typeface="Gotham"/>
              </a:rPr>
              <a:t> </a:t>
            </a:r>
            <a:r>
              <a:rPr sz="1599" b="1" kern="1200" spc="-5" dirty="0">
                <a:solidFill>
                  <a:srgbClr val="FFFFFF"/>
                </a:solidFill>
                <a:latin typeface="Calibri Light" panose="020F0302020204030204"/>
                <a:ea typeface="+mn-ea"/>
                <a:cs typeface="Gotham"/>
              </a:rPr>
              <a:t>into</a:t>
            </a:r>
            <a:r>
              <a:rPr sz="1599" b="1" kern="1200" spc="40" dirty="0">
                <a:solidFill>
                  <a:srgbClr val="FFFFFF"/>
                </a:solidFill>
                <a:latin typeface="Calibri Light" panose="020F0302020204030204"/>
                <a:ea typeface="+mn-ea"/>
                <a:cs typeface="Gotham"/>
              </a:rPr>
              <a:t> </a:t>
            </a:r>
            <a:endParaRPr lang="en-US" sz="1599" b="1" kern="1200" spc="40" dirty="0">
              <a:solidFill>
                <a:srgbClr val="FFFFFF"/>
              </a:solidFill>
              <a:latin typeface="Calibri Light" panose="020F0302020204030204"/>
              <a:ea typeface="+mn-ea"/>
              <a:cs typeface="Gotham"/>
            </a:endParaRPr>
          </a:p>
          <a:p>
            <a:pPr marL="12686" marR="5075" indent="-635" algn="ctr" defTabSz="913433" eaLnBrk="0" fontAlgn="base" hangingPunct="0">
              <a:lnSpc>
                <a:spcPct val="101299"/>
              </a:lnSpc>
              <a:spcBef>
                <a:spcPts val="95"/>
              </a:spcBef>
              <a:spcAft>
                <a:spcPct val="0"/>
              </a:spcAft>
              <a:buClrTx/>
            </a:pPr>
            <a:r>
              <a:rPr sz="1599" b="1" kern="1200" spc="-25" dirty="0">
                <a:solidFill>
                  <a:srgbClr val="FFFFFF"/>
                </a:solidFill>
                <a:latin typeface="Calibri Light" panose="020F0302020204030204"/>
                <a:ea typeface="+mn-ea"/>
                <a:cs typeface="Gotham"/>
              </a:rPr>
              <a:t>your </a:t>
            </a:r>
            <a:r>
              <a:rPr sz="1599" b="1" kern="1200" spc="-20" dirty="0">
                <a:solidFill>
                  <a:srgbClr val="FFFFFF"/>
                </a:solidFill>
                <a:latin typeface="Calibri Light" panose="020F0302020204030204"/>
                <a:ea typeface="+mn-ea"/>
                <a:cs typeface="Gotham"/>
              </a:rPr>
              <a:t> </a:t>
            </a:r>
            <a:r>
              <a:rPr sz="1599" b="1" kern="1200" spc="-15" dirty="0">
                <a:solidFill>
                  <a:srgbClr val="FFFFFF"/>
                </a:solidFill>
                <a:latin typeface="Calibri Light" panose="020F0302020204030204"/>
                <a:ea typeface="+mn-ea"/>
                <a:cs typeface="Gotham"/>
              </a:rPr>
              <a:t>next</a:t>
            </a:r>
            <a:r>
              <a:rPr sz="1599" b="1" kern="1200" spc="40" dirty="0">
                <a:solidFill>
                  <a:srgbClr val="FFFFFF"/>
                </a:solidFill>
                <a:latin typeface="Calibri Light" panose="020F0302020204030204"/>
                <a:ea typeface="+mn-ea"/>
                <a:cs typeface="Gotham"/>
              </a:rPr>
              <a:t> </a:t>
            </a:r>
            <a:r>
              <a:rPr sz="1599" b="1" kern="1200" spc="5" dirty="0">
                <a:solidFill>
                  <a:srgbClr val="FFFFFF"/>
                </a:solidFill>
                <a:latin typeface="Calibri Light" panose="020F0302020204030204"/>
                <a:ea typeface="+mn-ea"/>
                <a:cs typeface="Gotham"/>
              </a:rPr>
              <a:t>campaign.</a:t>
            </a:r>
            <a:endParaRPr sz="1599" kern="1200" dirty="0">
              <a:solidFill>
                <a:prstClr val="black"/>
              </a:solidFill>
              <a:latin typeface="Calibri Light" panose="020F0302020204030204"/>
              <a:ea typeface="+mn-ea"/>
              <a:cs typeface="Gotham"/>
            </a:endParaRPr>
          </a:p>
        </p:txBody>
      </p:sp>
      <p:pic>
        <p:nvPicPr>
          <p:cNvPr id="30" name="Picture 29" descr="A picture containing drawing&#10;&#10;Description automatically generated">
            <a:extLst>
              <a:ext uri="{FF2B5EF4-FFF2-40B4-BE49-F238E27FC236}">
                <a16:creationId xmlns:a16="http://schemas.microsoft.com/office/drawing/2014/main" id="{792C4E83-28A7-48CF-9B7A-BD65481CDF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5417" y="125496"/>
            <a:ext cx="6479472" cy="887729"/>
          </a:xfrm>
          <a:prstGeom prst="rect">
            <a:avLst/>
          </a:prstGeom>
        </p:spPr>
      </p:pic>
      <p:sp>
        <p:nvSpPr>
          <p:cNvPr id="31" name="Rectangle 30">
            <a:extLst>
              <a:ext uri="{FF2B5EF4-FFF2-40B4-BE49-F238E27FC236}">
                <a16:creationId xmlns:a16="http://schemas.microsoft.com/office/drawing/2014/main" id="{E59FCD66-3FF0-4F9A-9B4D-999A6B9DFF95}"/>
              </a:ext>
            </a:extLst>
          </p:cNvPr>
          <p:cNvSpPr/>
          <p:nvPr/>
        </p:nvSpPr>
        <p:spPr>
          <a:xfrm>
            <a:off x="2108581" y="643791"/>
            <a:ext cx="4765884" cy="282140"/>
          </a:xfrm>
          <a:prstGeom prst="rect">
            <a:avLst/>
          </a:prstGeom>
          <a:solidFill>
            <a:srgbClr val="0E1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33" eaLnBrk="0" fontAlgn="base" hangingPunct="0">
              <a:spcBef>
                <a:spcPct val="0"/>
              </a:spcBef>
              <a:spcAft>
                <a:spcPct val="0"/>
              </a:spcAft>
              <a:buClrTx/>
            </a:pPr>
            <a:r>
              <a:rPr lang="en-US" sz="1799" b="1" kern="1200" dirty="0">
                <a:solidFill>
                  <a:prstClr val="white"/>
                </a:solidFill>
                <a:latin typeface="Calibri" panose="020F0502020204030204"/>
              </a:rPr>
              <a:t>THE GREAT IDENTIFIER DEBATES</a:t>
            </a:r>
          </a:p>
        </p:txBody>
      </p:sp>
    </p:spTree>
    <p:extLst>
      <p:ext uri="{BB962C8B-B14F-4D97-AF65-F5344CB8AC3E}">
        <p14:creationId xmlns:p14="http://schemas.microsoft.com/office/powerpoint/2010/main" val="43706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2E25B-C3E9-E24A-AD57-505E45055E1A}"/>
              </a:ext>
            </a:extLst>
          </p:cNvPr>
          <p:cNvSpPr>
            <a:spLocks noGrp="1"/>
          </p:cNvSpPr>
          <p:nvPr>
            <p:ph type="ctrTitle"/>
          </p:nvPr>
        </p:nvSpPr>
        <p:spPr/>
        <p:txBody>
          <a:bodyPr/>
          <a:lstStyle/>
          <a:p>
            <a:r>
              <a:rPr lang="en-PH" dirty="0">
                <a:cs typeface="Gotham Bold" pitchFamily="50" charset="0"/>
              </a:rPr>
              <a:t>Asking Questions, Sharing Insights</a:t>
            </a:r>
            <a:endParaRPr lang="x-none" dirty="0"/>
          </a:p>
        </p:txBody>
      </p:sp>
      <p:sp>
        <p:nvSpPr>
          <p:cNvPr id="4" name="Title 3">
            <a:extLst>
              <a:ext uri="{FF2B5EF4-FFF2-40B4-BE49-F238E27FC236}">
                <a16:creationId xmlns:a16="http://schemas.microsoft.com/office/drawing/2014/main" id="{43D4B65E-9CB5-4749-A33D-2B992330EEEB}"/>
              </a:ext>
            </a:extLst>
          </p:cNvPr>
          <p:cNvSpPr txBox="1">
            <a:spLocks/>
          </p:cNvSpPr>
          <p:nvPr/>
        </p:nvSpPr>
        <p:spPr>
          <a:xfrm>
            <a:off x="6429973" y="6332484"/>
            <a:ext cx="5876983" cy="395849"/>
          </a:xfrm>
          <a:prstGeom prst="rect">
            <a:avLst/>
          </a:prstGeom>
        </p:spPr>
        <p:txBody>
          <a:bodyPr vert="horz" lIns="91392" tIns="45696" rIns="91392" bIns="45696" rtlCol="0" anchor="ctr">
            <a:noAutofit/>
          </a:bodyPr>
          <a:lstStyle>
            <a:lvl1pPr algn="l" defTabSz="914377" rtl="0" eaLnBrk="1" latinLnBrk="0" hangingPunct="1">
              <a:lnSpc>
                <a:spcPct val="90000"/>
              </a:lnSpc>
              <a:spcBef>
                <a:spcPct val="0"/>
              </a:spcBef>
              <a:buNone/>
              <a:defRPr sz="4000" b="1" kern="1200">
                <a:solidFill>
                  <a:srgbClr val="1B75BC"/>
                </a:solidFill>
                <a:latin typeface="+mj-lt"/>
                <a:ea typeface="+mj-ea"/>
                <a:cs typeface="+mj-cs"/>
              </a:defRPr>
            </a:lvl1pPr>
          </a:lstStyle>
          <a:p>
            <a:pPr defTabSz="913866">
              <a:buClrTx/>
              <a:defRPr/>
            </a:pPr>
            <a:r>
              <a:rPr lang="en-US" sz="2399" dirty="0">
                <a:solidFill>
                  <a:srgbClr val="FFFFFF"/>
                </a:solidFill>
                <a:latin typeface="Calibri"/>
              </a:rPr>
              <a:t>mmaglobal.com/identifiers</a:t>
            </a:r>
          </a:p>
          <a:p>
            <a:pPr defTabSz="913866">
              <a:buClrTx/>
              <a:defRPr/>
            </a:pPr>
            <a:r>
              <a:rPr lang="en-US" sz="2399" dirty="0">
                <a:solidFill>
                  <a:srgbClr val="FFFFFF"/>
                </a:solidFill>
                <a:latin typeface="Calibri"/>
              </a:rPr>
              <a:t>Join the Discussion: #IdentifiersDebate</a:t>
            </a:r>
          </a:p>
        </p:txBody>
      </p:sp>
      <p:pic>
        <p:nvPicPr>
          <p:cNvPr id="7" name="Picture 6" descr="A screenshot of a cell phone&#10;&#10;Description automatically generated">
            <a:extLst>
              <a:ext uri="{FF2B5EF4-FFF2-40B4-BE49-F238E27FC236}">
                <a16:creationId xmlns:a16="http://schemas.microsoft.com/office/drawing/2014/main" id="{204143DB-3941-0A4E-90FB-0B75D6491C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4903" y="3657210"/>
            <a:ext cx="6579092" cy="2326879"/>
          </a:xfrm>
          <a:prstGeom prst="rect">
            <a:avLst/>
          </a:prstGeom>
          <a:effectLst>
            <a:outerShdw blurRad="368300" dist="50800" dir="5400000" sx="102000" sy="102000" algn="ctr" rotWithShape="0">
              <a:srgbClr val="000000">
                <a:alpha val="89000"/>
              </a:srgbClr>
            </a:outerShdw>
          </a:effectLst>
        </p:spPr>
      </p:pic>
      <p:sp>
        <p:nvSpPr>
          <p:cNvPr id="6" name="TextBox 5">
            <a:extLst>
              <a:ext uri="{FF2B5EF4-FFF2-40B4-BE49-F238E27FC236}">
                <a16:creationId xmlns:a16="http://schemas.microsoft.com/office/drawing/2014/main" id="{09C36D56-23C2-4393-8C7C-0DD9849AFA03}"/>
              </a:ext>
            </a:extLst>
          </p:cNvPr>
          <p:cNvSpPr txBox="1"/>
          <p:nvPr/>
        </p:nvSpPr>
        <p:spPr>
          <a:xfrm>
            <a:off x="8443567" y="2509015"/>
            <a:ext cx="3022431" cy="799963"/>
          </a:xfrm>
          <a:prstGeom prst="rect">
            <a:avLst/>
          </a:prstGeom>
          <a:noFill/>
        </p:spPr>
        <p:txBody>
          <a:bodyPr wrap="square" lIns="0" tIns="0" rIns="0" bIns="0" rtlCol="0">
            <a:spAutoFit/>
          </a:bodyPr>
          <a:lstStyle/>
          <a:p>
            <a:pPr defTabSz="913889">
              <a:buClrTx/>
              <a:defRPr/>
            </a:pPr>
            <a:r>
              <a:rPr lang="en-PH" sz="2599" b="1" kern="1200" dirty="0">
                <a:solidFill>
                  <a:prstClr val="white"/>
                </a:solidFill>
                <a:latin typeface="Calibri" panose="020F0502020204030204"/>
                <a:ea typeface="+mn-ea"/>
              </a:rPr>
              <a:t>SUBMIT QUESTIONS VIA THE Q&amp;A BOX</a:t>
            </a:r>
          </a:p>
        </p:txBody>
      </p:sp>
    </p:spTree>
    <p:extLst>
      <p:ext uri="{BB962C8B-B14F-4D97-AF65-F5344CB8AC3E}">
        <p14:creationId xmlns:p14="http://schemas.microsoft.com/office/powerpoint/2010/main" val="3079649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4509" y="492287"/>
            <a:ext cx="10231428" cy="495295"/>
          </a:xfrm>
        </p:spPr>
        <p:txBody>
          <a:bodyPr anchor="ctr">
            <a:noAutofit/>
          </a:bodyPr>
          <a:lstStyle/>
          <a:p>
            <a:r>
              <a:rPr lang="en-PH" sz="3596" dirty="0">
                <a:solidFill>
                  <a:srgbClr val="432F91"/>
                </a:solidFill>
                <a:latin typeface="+mn-lt"/>
                <a:cs typeface="Gotham Bold" pitchFamily="50" charset="0"/>
              </a:rPr>
              <a:t>Today’s Presenters &amp; Moderators</a:t>
            </a:r>
          </a:p>
        </p:txBody>
      </p:sp>
      <p:sp>
        <p:nvSpPr>
          <p:cNvPr id="21" name="Rectangle: Diagonal Corners Rounded 20">
            <a:extLst>
              <a:ext uri="{FF2B5EF4-FFF2-40B4-BE49-F238E27FC236}">
                <a16:creationId xmlns:a16="http://schemas.microsoft.com/office/drawing/2014/main" id="{D6F42F08-35B8-4F54-A1FD-93CA022D6ADB}"/>
              </a:ext>
            </a:extLst>
          </p:cNvPr>
          <p:cNvSpPr/>
          <p:nvPr/>
        </p:nvSpPr>
        <p:spPr>
          <a:xfrm>
            <a:off x="364470" y="4194295"/>
            <a:ext cx="11450025" cy="1442711"/>
          </a:xfrm>
          <a:prstGeom prst="round2DiagRect">
            <a:avLst/>
          </a:prstGeom>
          <a:solidFill>
            <a:srgbClr val="432F91"/>
          </a:solidFill>
          <a:ln>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defTabSz="913433" eaLnBrk="0" fontAlgn="base" hangingPunct="0">
              <a:spcBef>
                <a:spcPct val="0"/>
              </a:spcBef>
              <a:spcAft>
                <a:spcPct val="0"/>
              </a:spcAft>
              <a:buClrTx/>
              <a:defRPr/>
            </a:pPr>
            <a:r>
              <a:rPr lang="en-PH" sz="2197" b="1" kern="1200" dirty="0">
                <a:solidFill>
                  <a:srgbClr val="FFFFFF"/>
                </a:solidFill>
                <a:latin typeface="Calibri"/>
              </a:rPr>
              <a:t>Moderators:</a:t>
            </a:r>
          </a:p>
          <a:p>
            <a:pPr defTabSz="913433" eaLnBrk="0" fontAlgn="base" hangingPunct="0">
              <a:spcBef>
                <a:spcPct val="0"/>
              </a:spcBef>
              <a:spcAft>
                <a:spcPct val="0"/>
              </a:spcAft>
              <a:buClrTx/>
              <a:defRPr/>
            </a:pPr>
            <a:endParaRPr lang="en-PH" sz="2197" b="1" kern="1200" dirty="0">
              <a:solidFill>
                <a:srgbClr val="FFFFFF"/>
              </a:solidFill>
              <a:latin typeface="Calibri"/>
            </a:endParaRPr>
          </a:p>
          <a:p>
            <a:pPr defTabSz="913433" eaLnBrk="0" fontAlgn="base" hangingPunct="0">
              <a:spcBef>
                <a:spcPct val="0"/>
              </a:spcBef>
              <a:spcAft>
                <a:spcPct val="0"/>
              </a:spcAft>
              <a:buClrTx/>
              <a:defRPr/>
            </a:pPr>
            <a:endParaRPr lang="en-PH" sz="2197" kern="1200" dirty="0">
              <a:solidFill>
                <a:srgbClr val="FFFFFF"/>
              </a:solidFill>
              <a:latin typeface="Calibri"/>
            </a:endParaRPr>
          </a:p>
        </p:txBody>
      </p:sp>
      <p:sp>
        <p:nvSpPr>
          <p:cNvPr id="24" name="TextBox 23">
            <a:extLst>
              <a:ext uri="{FF2B5EF4-FFF2-40B4-BE49-F238E27FC236}">
                <a16:creationId xmlns:a16="http://schemas.microsoft.com/office/drawing/2014/main" id="{A6D197DA-FD0E-4E99-BF90-EF1FB577E9FE}"/>
              </a:ext>
            </a:extLst>
          </p:cNvPr>
          <p:cNvSpPr txBox="1"/>
          <p:nvPr/>
        </p:nvSpPr>
        <p:spPr>
          <a:xfrm>
            <a:off x="3967237" y="4491076"/>
            <a:ext cx="2796881" cy="582241"/>
          </a:xfrm>
          <a:prstGeom prst="rect">
            <a:avLst/>
          </a:prstGeom>
          <a:noFill/>
        </p:spPr>
        <p:txBody>
          <a:bodyPr wrap="square" lIns="0" tIns="0" rIns="0" bIns="0" rtlCol="0" anchor="t">
            <a:noAutofit/>
          </a:bodyPr>
          <a:lstStyle/>
          <a:p>
            <a:pPr algn="ctr" defTabSz="1218560"/>
            <a:r>
              <a:rPr lang="pt-BR" sz="1600" b="1" dirty="0">
                <a:solidFill>
                  <a:prstClr val="white"/>
                </a:solidFill>
              </a:rPr>
              <a:t>Alex Barocas</a:t>
            </a:r>
          </a:p>
          <a:p>
            <a:pPr algn="ctr" defTabSz="1218560"/>
            <a:r>
              <a:rPr lang="pt-BR" sz="1600" dirty="0">
                <a:solidFill>
                  <a:prstClr val="white"/>
                </a:solidFill>
              </a:rPr>
              <a:t>BCG Partner &amp; </a:t>
            </a:r>
            <a:br>
              <a:rPr lang="pt-BR" sz="1600" dirty="0">
                <a:solidFill>
                  <a:prstClr val="white"/>
                </a:solidFill>
              </a:rPr>
            </a:br>
            <a:r>
              <a:rPr lang="pt-BR" sz="1600" dirty="0">
                <a:solidFill>
                  <a:prstClr val="white"/>
                </a:solidFill>
              </a:rPr>
              <a:t>Associate Director</a:t>
            </a:r>
          </a:p>
        </p:txBody>
      </p:sp>
      <p:sp>
        <p:nvSpPr>
          <p:cNvPr id="25" name="TextBox 24">
            <a:extLst>
              <a:ext uri="{FF2B5EF4-FFF2-40B4-BE49-F238E27FC236}">
                <a16:creationId xmlns:a16="http://schemas.microsoft.com/office/drawing/2014/main" id="{F845BF56-F559-4CC3-AA45-C8F83982D3DD}"/>
              </a:ext>
            </a:extLst>
          </p:cNvPr>
          <p:cNvSpPr txBox="1"/>
          <p:nvPr/>
        </p:nvSpPr>
        <p:spPr>
          <a:xfrm>
            <a:off x="8872985" y="4528845"/>
            <a:ext cx="2796881" cy="582241"/>
          </a:xfrm>
          <a:prstGeom prst="rect">
            <a:avLst/>
          </a:prstGeom>
          <a:noFill/>
        </p:spPr>
        <p:txBody>
          <a:bodyPr wrap="square" lIns="0" tIns="0" rIns="0" bIns="0" rtlCol="0" anchor="t">
            <a:noAutofit/>
          </a:bodyPr>
          <a:lstStyle/>
          <a:p>
            <a:pPr algn="ctr" defTabSz="913433" eaLnBrk="0" fontAlgn="base" hangingPunct="0">
              <a:spcBef>
                <a:spcPct val="0"/>
              </a:spcBef>
              <a:spcAft>
                <a:spcPct val="0"/>
              </a:spcAft>
              <a:buClrTx/>
            </a:pPr>
            <a:r>
              <a:rPr lang="pt-BR" sz="1599" b="1" kern="1200" dirty="0">
                <a:solidFill>
                  <a:prstClr val="white"/>
                </a:solidFill>
                <a:latin typeface="Arial" panose="020B0604020202020204" pitchFamily="34" charset="0"/>
                <a:ea typeface="+mn-ea"/>
              </a:rPr>
              <a:t>Adil Riaz</a:t>
            </a:r>
          </a:p>
          <a:p>
            <a:pPr algn="ctr" defTabSz="913433" eaLnBrk="0" fontAlgn="base" hangingPunct="0">
              <a:spcBef>
                <a:spcPct val="0"/>
              </a:spcBef>
              <a:spcAft>
                <a:spcPct val="0"/>
              </a:spcAft>
              <a:buClrTx/>
            </a:pPr>
            <a:r>
              <a:rPr lang="pt-BR" sz="1599" kern="1200" dirty="0">
                <a:solidFill>
                  <a:prstClr val="white"/>
                </a:solidFill>
                <a:latin typeface="Arial" panose="020B0604020202020204" pitchFamily="34" charset="0"/>
                <a:ea typeface="+mn-ea"/>
              </a:rPr>
              <a:t>Expert Project Leader</a:t>
            </a:r>
          </a:p>
        </p:txBody>
      </p:sp>
      <p:sp>
        <p:nvSpPr>
          <p:cNvPr id="43" name="Freeform 32">
            <a:extLst>
              <a:ext uri="{FF2B5EF4-FFF2-40B4-BE49-F238E27FC236}">
                <a16:creationId xmlns:a16="http://schemas.microsoft.com/office/drawing/2014/main" id="{2C684264-C674-4242-A4D2-5E8715402FEB}"/>
              </a:ext>
            </a:extLst>
          </p:cNvPr>
          <p:cNvSpPr>
            <a:spLocks noChangeAspect="1"/>
          </p:cNvSpPr>
          <p:nvPr>
            <p:custDataLst>
              <p:tags r:id="rId1"/>
            </p:custDataLst>
          </p:nvPr>
        </p:nvSpPr>
        <p:spPr bwMode="auto">
          <a:xfrm>
            <a:off x="536741" y="4763907"/>
            <a:ext cx="1921671" cy="401631"/>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44" tIns="45672" rIns="91344" bIns="45672" numCol="1" anchor="t" anchorCtr="0" compatLnSpc="1">
            <a:prstTxWarp prst="textNoShape">
              <a:avLst/>
            </a:prstTxWarp>
            <a:noAutofit/>
          </a:bodyPr>
          <a:lstStyle/>
          <a:p>
            <a:pPr defTabSz="913433" eaLnBrk="0" fontAlgn="base" hangingPunct="0">
              <a:spcBef>
                <a:spcPct val="0"/>
              </a:spcBef>
              <a:spcAft>
                <a:spcPct val="0"/>
              </a:spcAft>
              <a:buClrTx/>
            </a:pPr>
            <a:endParaRPr lang="en-US" sz="1799" kern="1200">
              <a:solidFill>
                <a:prstClr val="black"/>
              </a:solidFill>
              <a:latin typeface="Arial" panose="020B0604020202020204" pitchFamily="34" charset="0"/>
              <a:ea typeface="+mn-ea"/>
            </a:endParaRPr>
          </a:p>
        </p:txBody>
      </p:sp>
      <p:sp>
        <p:nvSpPr>
          <p:cNvPr id="28" name="Rectangle: Diagonal Corners Rounded 27">
            <a:extLst>
              <a:ext uri="{FF2B5EF4-FFF2-40B4-BE49-F238E27FC236}">
                <a16:creationId xmlns:a16="http://schemas.microsoft.com/office/drawing/2014/main" id="{E587494F-D16D-469B-98DB-53FF9130B294}"/>
              </a:ext>
            </a:extLst>
          </p:cNvPr>
          <p:cNvSpPr/>
          <p:nvPr/>
        </p:nvSpPr>
        <p:spPr>
          <a:xfrm>
            <a:off x="371725" y="2026519"/>
            <a:ext cx="5651692" cy="1549123"/>
          </a:xfrm>
          <a:prstGeom prst="round2DiagRect">
            <a:avLst/>
          </a:prstGeom>
          <a:solidFill>
            <a:srgbClr val="7030A0">
              <a:alpha val="81000"/>
            </a:srgbClr>
          </a:solidFill>
          <a:ln>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defTabSz="913433" eaLnBrk="0" fontAlgn="base" hangingPunct="0">
              <a:spcBef>
                <a:spcPct val="0"/>
              </a:spcBef>
              <a:spcAft>
                <a:spcPct val="0"/>
              </a:spcAft>
              <a:buClrTx/>
              <a:defRPr/>
            </a:pPr>
            <a:r>
              <a:rPr lang="en-US" sz="2097" b="1" kern="1200" dirty="0">
                <a:solidFill>
                  <a:prstClr val="white"/>
                </a:solidFill>
                <a:latin typeface="Calibri"/>
              </a:rPr>
              <a:t>Travis Clinger</a:t>
            </a:r>
          </a:p>
          <a:p>
            <a:pPr defTabSz="913433" eaLnBrk="0" fontAlgn="base" hangingPunct="0">
              <a:spcBef>
                <a:spcPct val="0"/>
              </a:spcBef>
              <a:spcAft>
                <a:spcPct val="0"/>
              </a:spcAft>
              <a:buClrTx/>
              <a:defRPr/>
            </a:pPr>
            <a:r>
              <a:rPr lang="en-US" sz="1599" i="1" kern="1200" dirty="0">
                <a:solidFill>
                  <a:prstClr val="white"/>
                </a:solidFill>
                <a:latin typeface="Calibri"/>
              </a:rPr>
              <a:t>SVP of addressability </a:t>
            </a:r>
            <a:br>
              <a:rPr lang="en-US" sz="1599" i="1" kern="1200" dirty="0">
                <a:solidFill>
                  <a:prstClr val="white"/>
                </a:solidFill>
                <a:latin typeface="Calibri"/>
              </a:rPr>
            </a:br>
            <a:r>
              <a:rPr lang="en-US" sz="1599" i="1" kern="1200" dirty="0">
                <a:solidFill>
                  <a:prstClr val="white"/>
                </a:solidFill>
                <a:latin typeface="Calibri"/>
              </a:rPr>
              <a:t>and ecosystem </a:t>
            </a:r>
          </a:p>
          <a:p>
            <a:pPr defTabSz="913433" eaLnBrk="0" fontAlgn="base" hangingPunct="0">
              <a:spcBef>
                <a:spcPct val="0"/>
              </a:spcBef>
              <a:spcAft>
                <a:spcPct val="0"/>
              </a:spcAft>
              <a:buClrTx/>
              <a:defRPr/>
            </a:pPr>
            <a:endParaRPr lang="en-US" sz="1799" i="1" kern="1200" dirty="0">
              <a:solidFill>
                <a:prstClr val="white"/>
              </a:solidFill>
              <a:latin typeface="Calibri"/>
            </a:endParaRPr>
          </a:p>
          <a:p>
            <a:pPr defTabSz="913433" eaLnBrk="0" fontAlgn="base" hangingPunct="0">
              <a:spcBef>
                <a:spcPct val="0"/>
              </a:spcBef>
              <a:spcAft>
                <a:spcPct val="0"/>
              </a:spcAft>
              <a:buClrTx/>
              <a:defRPr/>
            </a:pPr>
            <a:endParaRPr lang="en-US" sz="2097" b="1" kern="1200" dirty="0">
              <a:solidFill>
                <a:prstClr val="white"/>
              </a:solidFill>
              <a:latin typeface="Calibri"/>
            </a:endParaRPr>
          </a:p>
        </p:txBody>
      </p:sp>
      <p:sp>
        <p:nvSpPr>
          <p:cNvPr id="26" name="Rectangle: Diagonal Corners Rounded 25">
            <a:extLst>
              <a:ext uri="{FF2B5EF4-FFF2-40B4-BE49-F238E27FC236}">
                <a16:creationId xmlns:a16="http://schemas.microsoft.com/office/drawing/2014/main" id="{E2E475EE-E547-4193-9CA0-8A9C432046F5}"/>
              </a:ext>
            </a:extLst>
          </p:cNvPr>
          <p:cNvSpPr/>
          <p:nvPr/>
        </p:nvSpPr>
        <p:spPr>
          <a:xfrm>
            <a:off x="6165981" y="2019423"/>
            <a:ext cx="5651692" cy="1549123"/>
          </a:xfrm>
          <a:prstGeom prst="round2DiagRect">
            <a:avLst/>
          </a:prstGeom>
          <a:solidFill>
            <a:srgbClr val="7030A0">
              <a:alpha val="81000"/>
            </a:srgbClr>
          </a:solidFill>
          <a:ln>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defTabSz="913433" eaLnBrk="0" fontAlgn="base" hangingPunct="0">
              <a:spcBef>
                <a:spcPct val="0"/>
              </a:spcBef>
              <a:spcAft>
                <a:spcPct val="0"/>
              </a:spcAft>
              <a:buClrTx/>
              <a:defRPr/>
            </a:pPr>
            <a:r>
              <a:rPr lang="it-IT" sz="2097" b="1" kern="1200" dirty="0">
                <a:solidFill>
                  <a:prstClr val="white"/>
                </a:solidFill>
                <a:latin typeface="Calibri"/>
              </a:rPr>
              <a:t>Dennis Ellis</a:t>
            </a:r>
          </a:p>
          <a:p>
            <a:pPr defTabSz="913433" eaLnBrk="0" fontAlgn="base" hangingPunct="0">
              <a:spcBef>
                <a:spcPct val="0"/>
              </a:spcBef>
              <a:spcAft>
                <a:spcPct val="0"/>
              </a:spcAft>
              <a:buClrTx/>
              <a:defRPr/>
            </a:pPr>
            <a:r>
              <a:rPr lang="it-IT" sz="1599" i="1" kern="1200" dirty="0">
                <a:solidFill>
                  <a:prstClr val="white"/>
                </a:solidFill>
                <a:latin typeface="Calibri"/>
              </a:rPr>
              <a:t>VP Product, </a:t>
            </a:r>
            <a:br>
              <a:rPr lang="it-IT" sz="1599" i="1" kern="1200" dirty="0">
                <a:solidFill>
                  <a:prstClr val="white"/>
                </a:solidFill>
                <a:latin typeface="Calibri"/>
              </a:rPr>
            </a:br>
            <a:r>
              <a:rPr lang="it-IT" sz="1599" i="1" kern="1200" dirty="0">
                <a:solidFill>
                  <a:prstClr val="white"/>
                </a:solidFill>
                <a:latin typeface="Calibri"/>
              </a:rPr>
              <a:t>GM Identity Infrastructure</a:t>
            </a:r>
          </a:p>
          <a:p>
            <a:pPr defTabSz="913433" eaLnBrk="0" fontAlgn="base" hangingPunct="0">
              <a:spcBef>
                <a:spcPct val="0"/>
              </a:spcBef>
              <a:spcAft>
                <a:spcPct val="0"/>
              </a:spcAft>
              <a:buClrTx/>
              <a:defRPr/>
            </a:pPr>
            <a:endParaRPr lang="en-US" sz="2097" b="1" i="1" kern="1200" dirty="0">
              <a:solidFill>
                <a:prstClr val="white"/>
              </a:solidFill>
              <a:latin typeface="Calibri"/>
            </a:endParaRPr>
          </a:p>
          <a:p>
            <a:pPr defTabSz="913433" eaLnBrk="0" fontAlgn="base" hangingPunct="0">
              <a:spcBef>
                <a:spcPct val="0"/>
              </a:spcBef>
              <a:spcAft>
                <a:spcPct val="0"/>
              </a:spcAft>
              <a:buClrTx/>
              <a:defRPr/>
            </a:pPr>
            <a:endParaRPr lang="en-US" sz="2097" b="1" i="1" kern="1200" dirty="0">
              <a:solidFill>
                <a:prstClr val="white"/>
              </a:solidFill>
              <a:latin typeface="Calibri"/>
            </a:endParaRPr>
          </a:p>
        </p:txBody>
      </p:sp>
      <p:sp>
        <p:nvSpPr>
          <p:cNvPr id="45" name="TextBox 44">
            <a:extLst>
              <a:ext uri="{FF2B5EF4-FFF2-40B4-BE49-F238E27FC236}">
                <a16:creationId xmlns:a16="http://schemas.microsoft.com/office/drawing/2014/main" id="{259C4681-2CF8-49E7-AF70-72A93359D390}"/>
              </a:ext>
            </a:extLst>
          </p:cNvPr>
          <p:cNvSpPr txBox="1"/>
          <p:nvPr/>
        </p:nvSpPr>
        <p:spPr>
          <a:xfrm>
            <a:off x="392266" y="1404483"/>
            <a:ext cx="8602677" cy="379656"/>
          </a:xfrm>
          <a:prstGeom prst="rect">
            <a:avLst/>
          </a:prstGeom>
          <a:noFill/>
        </p:spPr>
        <p:txBody>
          <a:bodyPr wrap="square">
            <a:spAutoFit/>
          </a:bodyPr>
          <a:lstStyle/>
          <a:p>
            <a:pPr defTabSz="913433" eaLnBrk="0" fontAlgn="base" hangingPunct="0">
              <a:spcBef>
                <a:spcPct val="0"/>
              </a:spcBef>
              <a:spcAft>
                <a:spcPct val="0"/>
              </a:spcAft>
              <a:buClrTx/>
            </a:pPr>
            <a:r>
              <a:rPr lang="en-US" sz="1867" b="1" kern="1200" dirty="0" err="1">
                <a:solidFill>
                  <a:prstClr val="black"/>
                </a:solidFill>
                <a:latin typeface="Calibri" panose="020F0502020204030204"/>
                <a:ea typeface="+mn-ea"/>
              </a:rPr>
              <a:t>LiveRamp’s</a:t>
            </a:r>
            <a:r>
              <a:rPr lang="en-US" sz="1867" b="1" kern="1200" dirty="0">
                <a:solidFill>
                  <a:prstClr val="black"/>
                </a:solidFill>
                <a:latin typeface="Calibri" panose="020F0502020204030204"/>
                <a:ea typeface="+mn-ea"/>
              </a:rPr>
              <a:t> Identity Product Overview</a:t>
            </a:r>
          </a:p>
        </p:txBody>
      </p:sp>
      <p:pic>
        <p:nvPicPr>
          <p:cNvPr id="17" name="Picture 16">
            <a:extLst>
              <a:ext uri="{FF2B5EF4-FFF2-40B4-BE49-F238E27FC236}">
                <a16:creationId xmlns:a16="http://schemas.microsoft.com/office/drawing/2014/main" id="{79443194-DF6B-4FB6-A610-CBC1A00C40D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628328" y="279373"/>
            <a:ext cx="1955321" cy="595275"/>
          </a:xfrm>
          <a:prstGeom prst="rect">
            <a:avLst/>
          </a:prstGeom>
        </p:spPr>
      </p:pic>
      <p:pic>
        <p:nvPicPr>
          <p:cNvPr id="22" name="Picture 21" descr="A picture containing person, person, indoor&#10;&#10;Description automatically generated">
            <a:extLst>
              <a:ext uri="{FF2B5EF4-FFF2-40B4-BE49-F238E27FC236}">
                <a16:creationId xmlns:a16="http://schemas.microsoft.com/office/drawing/2014/main" id="{6B42A97E-970C-44F3-845B-E1772D9195C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297195" y="2113958"/>
            <a:ext cx="1374245" cy="1374245"/>
          </a:xfrm>
          <a:prstGeom prst="ellipse">
            <a:avLst/>
          </a:prstGeom>
          <a:ln w="28575">
            <a:solidFill>
              <a:srgbClr val="873D97"/>
            </a:solidFill>
          </a:ln>
        </p:spPr>
      </p:pic>
      <p:pic>
        <p:nvPicPr>
          <p:cNvPr id="23" name="Picture 30" descr="Dennis Ellis">
            <a:extLst>
              <a:ext uri="{FF2B5EF4-FFF2-40B4-BE49-F238E27FC236}">
                <a16:creationId xmlns:a16="http://schemas.microsoft.com/office/drawing/2014/main" id="{FC6AA31C-6250-426D-A68E-05AB1164BAD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5103" y="2105591"/>
            <a:ext cx="1374245" cy="1374245"/>
          </a:xfrm>
          <a:prstGeom prst="ellipse">
            <a:avLst/>
          </a:prstGeom>
          <a:ln w="28575">
            <a:solidFill>
              <a:srgbClr val="873D97"/>
            </a:solidFill>
          </a:ln>
          <a:extLst>
            <a:ext uri="{909E8E84-426E-40DD-AFC4-6F175D3DCCD1}">
              <a14:hiddenFill xmlns:a14="http://schemas.microsoft.com/office/drawing/2010/main">
                <a:solidFill>
                  <a:srgbClr val="FFFFFF"/>
                </a:solidFill>
              </a14:hiddenFill>
            </a:ext>
          </a:extLst>
        </p:spPr>
      </p:pic>
      <p:pic>
        <p:nvPicPr>
          <p:cNvPr id="29" name="Picture 28" descr="Logo&#10;&#10;Description automatically generated">
            <a:extLst>
              <a:ext uri="{FF2B5EF4-FFF2-40B4-BE49-F238E27FC236}">
                <a16:creationId xmlns:a16="http://schemas.microsoft.com/office/drawing/2014/main" id="{3347D8AC-7A27-420F-9B6B-959DDA5BF3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741" y="2982646"/>
            <a:ext cx="1577316" cy="552487"/>
          </a:xfrm>
          <a:prstGeom prst="rect">
            <a:avLst/>
          </a:prstGeom>
        </p:spPr>
      </p:pic>
      <p:pic>
        <p:nvPicPr>
          <p:cNvPr id="30" name="Picture 29" descr="Logo&#10;&#10;Description automatically generated">
            <a:extLst>
              <a:ext uri="{FF2B5EF4-FFF2-40B4-BE49-F238E27FC236}">
                <a16:creationId xmlns:a16="http://schemas.microsoft.com/office/drawing/2014/main" id="{26B04A97-B362-48B2-9078-48661AE3FB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7263" y="2982646"/>
            <a:ext cx="1577316" cy="552487"/>
          </a:xfrm>
          <a:prstGeom prst="rect">
            <a:avLst/>
          </a:prstGeom>
        </p:spPr>
      </p:pic>
      <p:pic>
        <p:nvPicPr>
          <p:cNvPr id="31" name="Picture 9" descr="Profile photo of Adil Riaz">
            <a:extLst>
              <a:ext uri="{FF2B5EF4-FFF2-40B4-BE49-F238E27FC236}">
                <a16:creationId xmlns:a16="http://schemas.microsoft.com/office/drawing/2014/main" id="{4FD0E6ED-18AB-4DA9-B228-69748575E16A}"/>
              </a:ext>
            </a:extLst>
          </p:cNvPr>
          <p:cNvPicPr>
            <a:picLocks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7910178" y="4341439"/>
            <a:ext cx="1084765" cy="1049772"/>
          </a:xfrm>
          <a:prstGeom prst="ellipse">
            <a:avLst/>
          </a:prstGeom>
          <a:grpFill/>
          <a:ln w="38100">
            <a:gradFill flip="none" rotWithShape="1">
              <a:gsLst>
                <a:gs pos="0">
                  <a:schemeClr val="accent1"/>
                </a:gs>
                <a:gs pos="100000">
                  <a:schemeClr val="accent4"/>
                </a:gs>
              </a:gsLst>
              <a:lin ang="2700000" scaled="1"/>
              <a:tileRect/>
            </a:gradFill>
          </a:ln>
        </p:spPr>
      </p:pic>
      <p:pic>
        <p:nvPicPr>
          <p:cNvPr id="19" name="Picture 2">
            <a:extLst>
              <a:ext uri="{FF2B5EF4-FFF2-40B4-BE49-F238E27FC236}">
                <a16:creationId xmlns:a16="http://schemas.microsoft.com/office/drawing/2014/main" id="{5690C30C-8440-48BE-8811-87F02434B640}"/>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2471" y="4341439"/>
            <a:ext cx="1084765" cy="1049772"/>
          </a:xfrm>
          <a:prstGeom prst="ellipse">
            <a:avLst/>
          </a:prstGeom>
          <a:grpFill/>
          <a:ln w="38100">
            <a:gradFill flip="none" rotWithShape="1">
              <a:gsLst>
                <a:gs pos="0">
                  <a:schemeClr val="accent1"/>
                </a:gs>
                <a:gs pos="100000">
                  <a:schemeClr val="accent4"/>
                </a:gs>
              </a:gsLst>
              <a:lin ang="2700000" scaled="1"/>
              <a:tileRect/>
            </a:gradFill>
          </a:ln>
        </p:spPr>
      </p:pic>
    </p:spTree>
    <p:extLst>
      <p:ext uri="{BB962C8B-B14F-4D97-AF65-F5344CB8AC3E}">
        <p14:creationId xmlns:p14="http://schemas.microsoft.com/office/powerpoint/2010/main" val="601371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49"/>
        <p:cNvGrpSpPr/>
        <p:nvPr/>
      </p:nvGrpSpPr>
      <p:grpSpPr>
        <a:xfrm>
          <a:off x="0" y="0"/>
          <a:ext cx="0" cy="0"/>
          <a:chOff x="0" y="0"/>
          <a:chExt cx="0" cy="0"/>
        </a:xfrm>
      </p:grpSpPr>
      <p:sp>
        <p:nvSpPr>
          <p:cNvPr id="3350" name="Google Shape;3350;p154"/>
          <p:cNvSpPr txBox="1">
            <a:spLocks noGrp="1"/>
          </p:cNvSpPr>
          <p:nvPr>
            <p:ph type="ctrTitle"/>
          </p:nvPr>
        </p:nvSpPr>
        <p:spPr>
          <a:xfrm>
            <a:off x="477837" y="1568801"/>
            <a:ext cx="8556980" cy="2785200"/>
          </a:xfrm>
          <a:prstGeom prst="rect">
            <a:avLst/>
          </a:prstGeom>
          <a:noFill/>
          <a:ln>
            <a:noFill/>
          </a:ln>
        </p:spPr>
        <p:txBody>
          <a:bodyPr spcFirstLastPara="1" wrap="square" lIns="0" tIns="0" rIns="0" bIns="0" anchor="b" anchorCtr="0">
            <a:noAutofit/>
          </a:bodyPr>
          <a:lstStyle/>
          <a:p>
            <a:endParaRPr dirty="0">
              <a:latin typeface="Century Gothic"/>
              <a:ea typeface="Century Gothic"/>
              <a:cs typeface="Century Gothic"/>
              <a:sym typeface="Century Gothic"/>
            </a:endParaRPr>
          </a:p>
          <a:p>
            <a:r>
              <a:rPr lang="en-US" sz="4300" dirty="0"/>
              <a:t>MMA: </a:t>
            </a:r>
            <a:r>
              <a:rPr lang="en-US" sz="4300" dirty="0">
                <a:solidFill>
                  <a:schemeClr val="lt1"/>
                </a:solidFill>
              </a:rPr>
              <a:t>The Great Identifier Debates</a:t>
            </a:r>
            <a:endParaRPr sz="4600" dirty="0">
              <a:latin typeface="Century Gothic"/>
              <a:ea typeface="Century Gothic"/>
              <a:cs typeface="Century Gothic"/>
              <a:sym typeface="Century Gothic"/>
            </a:endParaRPr>
          </a:p>
        </p:txBody>
      </p:sp>
      <p:sp>
        <p:nvSpPr>
          <p:cNvPr id="3351" name="Google Shape;3351;p154"/>
          <p:cNvSpPr txBox="1">
            <a:spLocks noGrp="1"/>
          </p:cNvSpPr>
          <p:nvPr>
            <p:ph type="subTitle" idx="1"/>
          </p:nvPr>
        </p:nvSpPr>
        <p:spPr>
          <a:xfrm>
            <a:off x="475932" y="4460971"/>
            <a:ext cx="5430600" cy="1205400"/>
          </a:xfrm>
          <a:prstGeom prst="rect">
            <a:avLst/>
          </a:prstGeom>
          <a:noFill/>
          <a:ln>
            <a:noFill/>
          </a:ln>
        </p:spPr>
        <p:txBody>
          <a:bodyPr spcFirstLastPara="1" wrap="square" lIns="0" tIns="0" rIns="0" bIns="0" anchor="t" anchorCtr="0">
            <a:noAutofit/>
          </a:bodyPr>
          <a:lstStyle/>
          <a:p>
            <a:pPr marL="0" indent="0"/>
            <a:r>
              <a:rPr lang="en-US" dirty="0">
                <a:latin typeface="Exo 2" pitchFamily="2" charset="77"/>
                <a:ea typeface="Century Gothic"/>
                <a:cs typeface="Century Gothic"/>
                <a:sym typeface="Century Gothic"/>
              </a:rPr>
              <a:t>May 21, 2021</a:t>
            </a:r>
            <a:endParaRPr dirty="0">
              <a:latin typeface="Exo 2" pitchFamily="2" charset="77"/>
              <a:ea typeface="Century Gothic"/>
              <a:cs typeface="Century Gothic"/>
              <a:sym typeface="Century Gothic"/>
            </a:endParaRPr>
          </a:p>
        </p:txBody>
      </p:sp>
      <p:sp>
        <p:nvSpPr>
          <p:cNvPr id="3352" name="Google Shape;3352;p154"/>
          <p:cNvSpPr txBox="1"/>
          <p:nvPr/>
        </p:nvSpPr>
        <p:spPr>
          <a:xfrm>
            <a:off x="8337775" y="935401"/>
            <a:ext cx="3435900" cy="1292631"/>
          </a:xfrm>
          <a:prstGeom prst="rect">
            <a:avLst/>
          </a:prstGeom>
          <a:noFill/>
          <a:ln>
            <a:noFill/>
          </a:ln>
        </p:spPr>
        <p:txBody>
          <a:bodyPr spcFirstLastPara="1" wrap="square" lIns="91425" tIns="91425" rIns="91425" bIns="91425" anchor="t" anchorCtr="0">
            <a:spAutoFit/>
          </a:bodyPr>
          <a:lstStyle/>
          <a:p>
            <a:pPr defTabSz="914377"/>
            <a:endParaRPr sz="1200" dirty="0">
              <a:latin typeface="Exo 2 Regular"/>
              <a:ea typeface="Exo 2 Regular"/>
              <a:cs typeface="Exo 2 Regular"/>
              <a:sym typeface="Exo 2 Regular"/>
            </a:endParaRPr>
          </a:p>
          <a:p>
            <a:pPr defTabSz="914377"/>
            <a:br>
              <a:rPr lang="en-US" sz="1200" dirty="0">
                <a:latin typeface="Exo 2 Regular"/>
                <a:ea typeface="Exo 2 Regular"/>
                <a:cs typeface="Exo 2 Regular"/>
                <a:sym typeface="Exo 2 Regular"/>
              </a:rPr>
            </a:br>
            <a:br>
              <a:rPr lang="en-US" sz="1200" dirty="0">
                <a:latin typeface="Exo 2 Regular"/>
                <a:ea typeface="Exo 2 Regular"/>
                <a:cs typeface="Exo 2 Regular"/>
                <a:sym typeface="Exo 2 Regular"/>
              </a:rPr>
            </a:br>
            <a:br>
              <a:rPr lang="en-US" sz="1200" dirty="0">
                <a:latin typeface="Exo 2 Regular"/>
                <a:ea typeface="Exo 2 Regular"/>
                <a:cs typeface="Exo 2 Regular"/>
                <a:sym typeface="Exo 2 Regular"/>
              </a:rPr>
            </a:br>
            <a:br>
              <a:rPr lang="en-US" sz="1200" dirty="0">
                <a:latin typeface="Exo 2 Regular"/>
                <a:ea typeface="Exo 2 Regular"/>
                <a:cs typeface="Exo 2 Regular"/>
                <a:sym typeface="Exo 2 Regular"/>
              </a:rPr>
            </a:br>
            <a:endParaRPr sz="1200" dirty="0">
              <a:latin typeface="Exo 2 Regular"/>
              <a:ea typeface="Exo 2 Regular"/>
              <a:cs typeface="Exo 2 Regular"/>
              <a:sym typeface="Exo 2 Regular"/>
            </a:endParaRPr>
          </a:p>
        </p:txBody>
      </p:sp>
      <p:pic>
        <p:nvPicPr>
          <p:cNvPr id="5" name="Picture 4">
            <a:extLst>
              <a:ext uri="{FF2B5EF4-FFF2-40B4-BE49-F238E27FC236}">
                <a16:creationId xmlns:a16="http://schemas.microsoft.com/office/drawing/2014/main" id="{4E8465EE-9484-4ED3-9049-0B229BBAAB6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9513578" y="236343"/>
            <a:ext cx="1955321" cy="5952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a:extLst>
              <a:ext uri="{FF2B5EF4-FFF2-40B4-BE49-F238E27FC236}">
                <a16:creationId xmlns:a16="http://schemas.microsoft.com/office/drawing/2014/main" id="{675EB26C-192F-394A-9FEA-0F3205753FD7}"/>
              </a:ext>
            </a:extLst>
          </p:cNvPr>
          <p:cNvSpPr/>
          <p:nvPr/>
        </p:nvSpPr>
        <p:spPr>
          <a:xfrm>
            <a:off x="281544" y="1326678"/>
            <a:ext cx="3001588" cy="5006836"/>
          </a:xfrm>
          <a:prstGeom prst="roundRect">
            <a:avLst>
              <a:gd name="adj"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3D0E35-67E0-4547-AB82-EE522F953D34}"/>
              </a:ext>
            </a:extLst>
          </p:cNvPr>
          <p:cNvSpPr>
            <a:spLocks noGrp="1"/>
          </p:cNvSpPr>
          <p:nvPr>
            <p:ph type="title"/>
          </p:nvPr>
        </p:nvSpPr>
        <p:spPr>
          <a:xfrm>
            <a:off x="443900" y="244453"/>
            <a:ext cx="10756800" cy="718048"/>
          </a:xfrm>
        </p:spPr>
        <p:txBody>
          <a:bodyPr/>
          <a:lstStyle/>
          <a:p>
            <a:r>
              <a:rPr lang="en-US" dirty="0"/>
              <a:t>Agenda – </a:t>
            </a:r>
            <a:r>
              <a:rPr lang="en-US" dirty="0" err="1"/>
              <a:t>LiveRamp</a:t>
            </a:r>
            <a:r>
              <a:rPr lang="en-US" dirty="0"/>
              <a:t> and Identity</a:t>
            </a:r>
          </a:p>
        </p:txBody>
      </p:sp>
      <p:sp>
        <p:nvSpPr>
          <p:cNvPr id="58" name="TextBox 57">
            <a:extLst>
              <a:ext uri="{FF2B5EF4-FFF2-40B4-BE49-F238E27FC236}">
                <a16:creationId xmlns:a16="http://schemas.microsoft.com/office/drawing/2014/main" id="{458AC573-83CA-114A-9274-3FA6231D1ED5}"/>
              </a:ext>
            </a:extLst>
          </p:cNvPr>
          <p:cNvSpPr txBox="1"/>
          <p:nvPr/>
        </p:nvSpPr>
        <p:spPr>
          <a:xfrm>
            <a:off x="617490" y="4283730"/>
            <a:ext cx="2320887" cy="707886"/>
          </a:xfrm>
          <a:prstGeom prst="rect">
            <a:avLst/>
          </a:prstGeom>
          <a:noFill/>
        </p:spPr>
        <p:txBody>
          <a:bodyPr wrap="square" rtlCol="0">
            <a:spAutoFit/>
          </a:bodyPr>
          <a:lstStyle/>
          <a:p>
            <a:pPr algn="ctr"/>
            <a:r>
              <a:rPr lang="en-US" sz="2000" b="1" dirty="0">
                <a:solidFill>
                  <a:schemeClr val="bg2"/>
                </a:solidFill>
                <a:latin typeface="Exo 2"/>
                <a:sym typeface="Exo 2"/>
              </a:rPr>
              <a:t>LiveRamp</a:t>
            </a:r>
            <a:br>
              <a:rPr lang="en-US" sz="2000" b="1" dirty="0">
                <a:solidFill>
                  <a:schemeClr val="bg2"/>
                </a:solidFill>
                <a:latin typeface="Exo 2"/>
                <a:sym typeface="Exo 2"/>
              </a:rPr>
            </a:br>
            <a:r>
              <a:rPr lang="en-US" sz="2000" b="1" dirty="0">
                <a:solidFill>
                  <a:schemeClr val="bg2"/>
                </a:solidFill>
                <a:latin typeface="Exo 2"/>
                <a:sym typeface="Exo 2"/>
              </a:rPr>
              <a:t>and Identity</a:t>
            </a:r>
            <a:endParaRPr lang="en-US" sz="1600" b="1" dirty="0">
              <a:solidFill>
                <a:schemeClr val="bg2"/>
              </a:solidFill>
            </a:endParaRPr>
          </a:p>
        </p:txBody>
      </p:sp>
      <p:sp>
        <p:nvSpPr>
          <p:cNvPr id="60" name="Oval 59">
            <a:extLst>
              <a:ext uri="{FF2B5EF4-FFF2-40B4-BE49-F238E27FC236}">
                <a16:creationId xmlns:a16="http://schemas.microsoft.com/office/drawing/2014/main" id="{7DB58DB5-DF2F-D84B-B005-AAAA29253618}"/>
              </a:ext>
            </a:extLst>
          </p:cNvPr>
          <p:cNvSpPr/>
          <p:nvPr/>
        </p:nvSpPr>
        <p:spPr>
          <a:xfrm>
            <a:off x="788028" y="2158999"/>
            <a:ext cx="1979811" cy="19798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E19F2664-364C-CE4F-BD37-A08CA5C2533D}"/>
              </a:ext>
            </a:extLst>
          </p:cNvPr>
          <p:cNvPicPr>
            <a:picLocks noChangeAspect="1"/>
          </p:cNvPicPr>
          <p:nvPr/>
        </p:nvPicPr>
        <p:blipFill>
          <a:blip r:embed="rId3"/>
          <a:srcRect/>
          <a:stretch/>
        </p:blipFill>
        <p:spPr>
          <a:xfrm>
            <a:off x="1203853" y="2612265"/>
            <a:ext cx="1148161" cy="1073280"/>
          </a:xfrm>
          <a:prstGeom prst="rect">
            <a:avLst/>
          </a:prstGeom>
        </p:spPr>
      </p:pic>
      <p:sp>
        <p:nvSpPr>
          <p:cNvPr id="54" name="TextBox 53">
            <a:extLst>
              <a:ext uri="{FF2B5EF4-FFF2-40B4-BE49-F238E27FC236}">
                <a16:creationId xmlns:a16="http://schemas.microsoft.com/office/drawing/2014/main" id="{0A9B26C4-C37A-034F-83DA-0E5BB47C6AD3}"/>
              </a:ext>
            </a:extLst>
          </p:cNvPr>
          <p:cNvSpPr txBox="1"/>
          <p:nvPr/>
        </p:nvSpPr>
        <p:spPr>
          <a:xfrm>
            <a:off x="6462573" y="4283730"/>
            <a:ext cx="2320887" cy="707886"/>
          </a:xfrm>
          <a:prstGeom prst="rect">
            <a:avLst/>
          </a:prstGeom>
          <a:noFill/>
        </p:spPr>
        <p:txBody>
          <a:bodyPr wrap="square" rtlCol="0">
            <a:spAutoFit/>
          </a:bodyPr>
          <a:lstStyle/>
          <a:p>
            <a:pPr algn="ctr"/>
            <a:r>
              <a:rPr lang="en-US" sz="2000" b="1" dirty="0">
                <a:solidFill>
                  <a:schemeClr val="bg2"/>
                </a:solidFill>
                <a:latin typeface="Exo 2"/>
                <a:sym typeface="Exo 2"/>
              </a:rPr>
              <a:t>Identity</a:t>
            </a:r>
            <a:br>
              <a:rPr lang="en-US" sz="2000" b="1" dirty="0">
                <a:solidFill>
                  <a:schemeClr val="bg2"/>
                </a:solidFill>
                <a:latin typeface="Exo 2"/>
                <a:sym typeface="Exo 2"/>
              </a:rPr>
            </a:br>
            <a:r>
              <a:rPr lang="en-US" sz="2000" b="1" dirty="0">
                <a:solidFill>
                  <a:schemeClr val="bg2"/>
                </a:solidFill>
                <a:latin typeface="Exo 2"/>
                <a:sym typeface="Exo 2"/>
              </a:rPr>
              <a:t>in the Cloud</a:t>
            </a:r>
            <a:endParaRPr lang="en-US" sz="1600" b="1" dirty="0">
              <a:solidFill>
                <a:schemeClr val="bg2"/>
              </a:solidFill>
            </a:endParaRPr>
          </a:p>
        </p:txBody>
      </p:sp>
      <p:sp>
        <p:nvSpPr>
          <p:cNvPr id="56" name="Oval 55">
            <a:extLst>
              <a:ext uri="{FF2B5EF4-FFF2-40B4-BE49-F238E27FC236}">
                <a16:creationId xmlns:a16="http://schemas.microsoft.com/office/drawing/2014/main" id="{4B7FC203-0AF7-3643-A8C1-A278838DF181}"/>
              </a:ext>
            </a:extLst>
          </p:cNvPr>
          <p:cNvSpPr/>
          <p:nvPr/>
        </p:nvSpPr>
        <p:spPr>
          <a:xfrm>
            <a:off x="6633111" y="2158999"/>
            <a:ext cx="1979811" cy="197981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Picture 56">
            <a:extLst>
              <a:ext uri="{FF2B5EF4-FFF2-40B4-BE49-F238E27FC236}">
                <a16:creationId xmlns:a16="http://schemas.microsoft.com/office/drawing/2014/main" id="{836AB37A-26DD-3F45-9A2F-F152F1104D34}"/>
              </a:ext>
            </a:extLst>
          </p:cNvPr>
          <p:cNvPicPr>
            <a:picLocks noChangeAspect="1"/>
          </p:cNvPicPr>
          <p:nvPr/>
        </p:nvPicPr>
        <p:blipFill>
          <a:blip r:embed="rId4"/>
          <a:srcRect/>
          <a:stretch/>
        </p:blipFill>
        <p:spPr>
          <a:xfrm>
            <a:off x="7000897" y="2557771"/>
            <a:ext cx="1244241" cy="1182267"/>
          </a:xfrm>
          <a:prstGeom prst="rect">
            <a:avLst/>
          </a:prstGeom>
        </p:spPr>
      </p:pic>
      <p:sp>
        <p:nvSpPr>
          <p:cNvPr id="50" name="TextBox 49">
            <a:extLst>
              <a:ext uri="{FF2B5EF4-FFF2-40B4-BE49-F238E27FC236}">
                <a16:creationId xmlns:a16="http://schemas.microsoft.com/office/drawing/2014/main" id="{E3D508C7-810D-6B4F-A2DF-A3A5631898C4}"/>
              </a:ext>
            </a:extLst>
          </p:cNvPr>
          <p:cNvSpPr txBox="1"/>
          <p:nvPr/>
        </p:nvSpPr>
        <p:spPr>
          <a:xfrm>
            <a:off x="9265307" y="4283730"/>
            <a:ext cx="2320887" cy="707886"/>
          </a:xfrm>
          <a:prstGeom prst="rect">
            <a:avLst/>
          </a:prstGeom>
          <a:noFill/>
        </p:spPr>
        <p:txBody>
          <a:bodyPr wrap="square" rtlCol="0">
            <a:spAutoFit/>
          </a:bodyPr>
          <a:lstStyle/>
          <a:p>
            <a:pPr algn="ctr"/>
            <a:r>
              <a:rPr lang="en-US" sz="2000" b="1" dirty="0">
                <a:solidFill>
                  <a:schemeClr val="bg2"/>
                </a:solidFill>
                <a:latin typeface="Exo 2"/>
                <a:sym typeface="Exo 2"/>
              </a:rPr>
              <a:t>Securing the Future of Identity</a:t>
            </a:r>
            <a:endParaRPr lang="en-US" sz="1600" b="1" dirty="0">
              <a:solidFill>
                <a:schemeClr val="bg2"/>
              </a:solidFill>
            </a:endParaRPr>
          </a:p>
        </p:txBody>
      </p:sp>
      <p:sp>
        <p:nvSpPr>
          <p:cNvPr id="52" name="Oval 51">
            <a:extLst>
              <a:ext uri="{FF2B5EF4-FFF2-40B4-BE49-F238E27FC236}">
                <a16:creationId xmlns:a16="http://schemas.microsoft.com/office/drawing/2014/main" id="{1A277F90-A275-5244-9FE8-0B8DF6ACC6BD}"/>
              </a:ext>
            </a:extLst>
          </p:cNvPr>
          <p:cNvSpPr/>
          <p:nvPr/>
        </p:nvSpPr>
        <p:spPr>
          <a:xfrm>
            <a:off x="9435845" y="2158999"/>
            <a:ext cx="1979811" cy="197981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3" name="Picture 52">
            <a:extLst>
              <a:ext uri="{FF2B5EF4-FFF2-40B4-BE49-F238E27FC236}">
                <a16:creationId xmlns:a16="http://schemas.microsoft.com/office/drawing/2014/main" id="{17E7AD04-2B5D-B14F-802B-914D949D6A14}"/>
              </a:ext>
            </a:extLst>
          </p:cNvPr>
          <p:cNvPicPr>
            <a:picLocks noChangeAspect="1"/>
          </p:cNvPicPr>
          <p:nvPr/>
        </p:nvPicPr>
        <p:blipFill>
          <a:blip r:embed="rId5"/>
          <a:srcRect/>
          <a:stretch/>
        </p:blipFill>
        <p:spPr>
          <a:xfrm>
            <a:off x="9782489" y="2679702"/>
            <a:ext cx="1286524" cy="938405"/>
          </a:xfrm>
          <a:prstGeom prst="rect">
            <a:avLst/>
          </a:prstGeom>
        </p:spPr>
      </p:pic>
      <p:sp>
        <p:nvSpPr>
          <p:cNvPr id="46" name="TextBox 45">
            <a:extLst>
              <a:ext uri="{FF2B5EF4-FFF2-40B4-BE49-F238E27FC236}">
                <a16:creationId xmlns:a16="http://schemas.microsoft.com/office/drawing/2014/main" id="{D4993E83-60C3-EE4E-BB0A-306A63F435A3}"/>
              </a:ext>
            </a:extLst>
          </p:cNvPr>
          <p:cNvSpPr txBox="1"/>
          <p:nvPr/>
        </p:nvSpPr>
        <p:spPr>
          <a:xfrm>
            <a:off x="3540032" y="4283730"/>
            <a:ext cx="2320887" cy="707886"/>
          </a:xfrm>
          <a:prstGeom prst="rect">
            <a:avLst/>
          </a:prstGeom>
          <a:noFill/>
        </p:spPr>
        <p:txBody>
          <a:bodyPr wrap="square" rtlCol="0">
            <a:spAutoFit/>
          </a:bodyPr>
          <a:lstStyle/>
          <a:p>
            <a:pPr algn="ctr"/>
            <a:r>
              <a:rPr lang="en-US" sz="2000" b="1" dirty="0">
                <a:solidFill>
                  <a:schemeClr val="bg2"/>
                </a:solidFill>
                <a:latin typeface="Exo 2"/>
                <a:sym typeface="Exo 2"/>
              </a:rPr>
              <a:t>Identity Infrastructure</a:t>
            </a:r>
          </a:p>
        </p:txBody>
      </p:sp>
      <p:sp>
        <p:nvSpPr>
          <p:cNvPr id="48" name="Oval 47">
            <a:extLst>
              <a:ext uri="{FF2B5EF4-FFF2-40B4-BE49-F238E27FC236}">
                <a16:creationId xmlns:a16="http://schemas.microsoft.com/office/drawing/2014/main" id="{C7D5951E-F0D1-284D-B771-DB06336FBA3A}"/>
              </a:ext>
            </a:extLst>
          </p:cNvPr>
          <p:cNvSpPr/>
          <p:nvPr/>
        </p:nvSpPr>
        <p:spPr>
          <a:xfrm>
            <a:off x="3710570" y="2158999"/>
            <a:ext cx="1979811" cy="197981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a:extLst>
              <a:ext uri="{FF2B5EF4-FFF2-40B4-BE49-F238E27FC236}">
                <a16:creationId xmlns:a16="http://schemas.microsoft.com/office/drawing/2014/main" id="{BEB7AA6B-D7CF-124A-A332-E172F80C96AE}"/>
              </a:ext>
            </a:extLst>
          </p:cNvPr>
          <p:cNvPicPr>
            <a:picLocks noChangeAspect="1"/>
          </p:cNvPicPr>
          <p:nvPr/>
        </p:nvPicPr>
        <p:blipFill>
          <a:blip r:embed="rId6"/>
          <a:srcRect/>
          <a:stretch/>
        </p:blipFill>
        <p:spPr>
          <a:xfrm>
            <a:off x="4158985" y="2607414"/>
            <a:ext cx="1082982" cy="1082982"/>
          </a:xfrm>
          <a:prstGeom prst="rect">
            <a:avLst/>
          </a:prstGeom>
        </p:spPr>
      </p:pic>
    </p:spTree>
    <p:extLst>
      <p:ext uri="{BB962C8B-B14F-4D97-AF65-F5344CB8AC3E}">
        <p14:creationId xmlns:p14="http://schemas.microsoft.com/office/powerpoint/2010/main" val="3405633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6"/>
        <p:cNvGrpSpPr/>
        <p:nvPr/>
      </p:nvGrpSpPr>
      <p:grpSpPr>
        <a:xfrm>
          <a:off x="0" y="0"/>
          <a:ext cx="0" cy="0"/>
          <a:chOff x="0" y="0"/>
          <a:chExt cx="0" cy="0"/>
        </a:xfrm>
      </p:grpSpPr>
      <p:sp>
        <p:nvSpPr>
          <p:cNvPr id="3387" name="Google Shape;3387;p157"/>
          <p:cNvSpPr txBox="1">
            <a:spLocks noGrp="1"/>
          </p:cNvSpPr>
          <p:nvPr>
            <p:ph type="title"/>
          </p:nvPr>
        </p:nvSpPr>
        <p:spPr>
          <a:xfrm>
            <a:off x="1063326" y="1952686"/>
            <a:ext cx="10056300" cy="28452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5200"/>
              <a:buNone/>
            </a:pPr>
            <a:r>
              <a:rPr lang="en-US" sz="4300" dirty="0">
                <a:solidFill>
                  <a:schemeClr val="lt1"/>
                </a:solidFill>
              </a:rPr>
              <a:t>Our Vision is to Make it </a:t>
            </a:r>
            <a:r>
              <a:rPr lang="en-US" sz="4300" dirty="0">
                <a:solidFill>
                  <a:schemeClr val="accent3"/>
                </a:solidFill>
              </a:rPr>
              <a:t>Safe</a:t>
            </a:r>
            <a:r>
              <a:rPr lang="en-US" sz="4300" dirty="0"/>
              <a:t> </a:t>
            </a:r>
            <a:r>
              <a:rPr lang="en-US" sz="4300" dirty="0">
                <a:solidFill>
                  <a:schemeClr val="lt1"/>
                </a:solidFill>
              </a:rPr>
              <a:t>and </a:t>
            </a:r>
            <a:r>
              <a:rPr lang="en-US" sz="4300" dirty="0">
                <a:solidFill>
                  <a:schemeClr val="accent3"/>
                </a:solidFill>
              </a:rPr>
              <a:t>Easy</a:t>
            </a:r>
            <a:r>
              <a:rPr lang="en-US" sz="4300" dirty="0"/>
              <a:t> </a:t>
            </a:r>
            <a:r>
              <a:rPr lang="en-US" sz="4300" dirty="0">
                <a:solidFill>
                  <a:schemeClr val="lt1"/>
                </a:solidFill>
              </a:rPr>
              <a:t>for Companies to Use Data </a:t>
            </a:r>
            <a:r>
              <a:rPr lang="en-US" sz="4300" dirty="0">
                <a:solidFill>
                  <a:schemeClr val="accent3"/>
                </a:solidFill>
              </a:rPr>
              <a:t>Effectively</a:t>
            </a:r>
            <a:endParaRPr dirty="0">
              <a:solidFill>
                <a:schemeClr val="accent3"/>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4.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iveRamp DarkBlue Slides">
  <a:themeElements>
    <a:clrScheme name="LiveRamp-DarkBlue-2019">
      <a:dk1>
        <a:srgbClr val="333F48"/>
      </a:dk1>
      <a:lt1>
        <a:srgbClr val="FFFFFF"/>
      </a:lt1>
      <a:dk2>
        <a:srgbClr val="003865"/>
      </a:dk2>
      <a:lt2>
        <a:srgbClr val="8DC6E8"/>
      </a:lt2>
      <a:accent1>
        <a:srgbClr val="004C97"/>
      </a:accent1>
      <a:accent2>
        <a:srgbClr val="6993D5"/>
      </a:accent2>
      <a:accent3>
        <a:srgbClr val="F88D2B"/>
      </a:accent3>
      <a:accent4>
        <a:srgbClr val="FFBA81"/>
      </a:accent4>
      <a:accent5>
        <a:srgbClr val="BCDCF1"/>
      </a:accent5>
      <a:accent6>
        <a:srgbClr val="00A7E1"/>
      </a:accent6>
      <a:hlink>
        <a:srgbClr val="0055B8"/>
      </a:hlink>
      <a:folHlink>
        <a:srgbClr val="0055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iveRamp DarkBlue Slides">
  <a:themeElements>
    <a:clrScheme name="LiveRamp-DarkBlue-2019">
      <a:dk1>
        <a:srgbClr val="333F48"/>
      </a:dk1>
      <a:lt1>
        <a:srgbClr val="FFFFFF"/>
      </a:lt1>
      <a:dk2>
        <a:srgbClr val="003865"/>
      </a:dk2>
      <a:lt2>
        <a:srgbClr val="8DC6E8"/>
      </a:lt2>
      <a:accent1>
        <a:srgbClr val="004C97"/>
      </a:accent1>
      <a:accent2>
        <a:srgbClr val="6993D5"/>
      </a:accent2>
      <a:accent3>
        <a:srgbClr val="F88D2B"/>
      </a:accent3>
      <a:accent4>
        <a:srgbClr val="FFBA81"/>
      </a:accent4>
      <a:accent5>
        <a:srgbClr val="BCDCF1"/>
      </a:accent5>
      <a:accent6>
        <a:srgbClr val="00A7E1"/>
      </a:accent6>
      <a:hlink>
        <a:srgbClr val="0055B8"/>
      </a:hlink>
      <a:folHlink>
        <a:srgbClr val="0055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iveRamp DarkBlue Slides">
  <a:themeElements>
    <a:clrScheme name="LiveRamp-DarkBlue-2019">
      <a:dk1>
        <a:srgbClr val="333F48"/>
      </a:dk1>
      <a:lt1>
        <a:srgbClr val="FFFFFF"/>
      </a:lt1>
      <a:dk2>
        <a:srgbClr val="003865"/>
      </a:dk2>
      <a:lt2>
        <a:srgbClr val="8DC6E8"/>
      </a:lt2>
      <a:accent1>
        <a:srgbClr val="004C97"/>
      </a:accent1>
      <a:accent2>
        <a:srgbClr val="6993D5"/>
      </a:accent2>
      <a:accent3>
        <a:srgbClr val="F88D2B"/>
      </a:accent3>
      <a:accent4>
        <a:srgbClr val="FFBA81"/>
      </a:accent4>
      <a:accent5>
        <a:srgbClr val="BCDCF1"/>
      </a:accent5>
      <a:accent6>
        <a:srgbClr val="00A7E1"/>
      </a:accent6>
      <a:hlink>
        <a:srgbClr val="0055B8"/>
      </a:hlink>
      <a:folHlink>
        <a:srgbClr val="0055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1191</TotalTime>
  <Words>4799</Words>
  <Application>Microsoft Office PowerPoint</Application>
  <PresentationFormat>Widescreen</PresentationFormat>
  <Paragraphs>725</Paragraphs>
  <Slides>35</Slides>
  <Notes>34</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35</vt:i4>
      </vt:variant>
    </vt:vector>
  </HeadingPairs>
  <TitlesOfParts>
    <vt:vector size="55" baseType="lpstr">
      <vt:lpstr>Arial</vt:lpstr>
      <vt:lpstr>Helvetica Neue Light</vt:lpstr>
      <vt:lpstr>Exo 2 Light</vt:lpstr>
      <vt:lpstr>Exo 2 Semi Bold</vt:lpstr>
      <vt:lpstr>Exo 2</vt:lpstr>
      <vt:lpstr>Calibri Light</vt:lpstr>
      <vt:lpstr>Calibri</vt:lpstr>
      <vt:lpstr>Quattrocento Sans</vt:lpstr>
      <vt:lpstr>Arial Black</vt:lpstr>
      <vt:lpstr>Helvetica Neue</vt:lpstr>
      <vt:lpstr>Noto Sans Symbols</vt:lpstr>
      <vt:lpstr>Century Gothic</vt:lpstr>
      <vt:lpstr>Exo</vt:lpstr>
      <vt:lpstr>Courier New</vt:lpstr>
      <vt:lpstr>Exo 2 Regular</vt:lpstr>
      <vt:lpstr>LiveRamp DarkBlue Slides</vt:lpstr>
      <vt:lpstr>LiveRamp DarkBlue Slides</vt:lpstr>
      <vt:lpstr>Office Theme</vt:lpstr>
      <vt:lpstr>1_LiveRamp DarkBlue Slides</vt:lpstr>
      <vt:lpstr>think-cell Slide</vt:lpstr>
      <vt:lpstr>PowerPoint Presentation</vt:lpstr>
      <vt:lpstr>PowerPoint Presentation</vt:lpstr>
      <vt:lpstr>Today’s Agenda</vt:lpstr>
      <vt:lpstr>PowerPoint Presentation</vt:lpstr>
      <vt:lpstr>Asking Questions, Sharing Insights</vt:lpstr>
      <vt:lpstr>Today’s Presenters &amp; Moderators</vt:lpstr>
      <vt:lpstr> MMA: The Great Identifier Debates</vt:lpstr>
      <vt:lpstr>Agenda – LiveRamp and Identity</vt:lpstr>
      <vt:lpstr>Our Vision is to Make it Safe and Easy for Companies to Use Data Effectively</vt:lpstr>
      <vt:lpstr>We believe strong network effects deliver value for all  </vt:lpstr>
      <vt:lpstr>Identity is More Complex than Ever</vt:lpstr>
      <vt:lpstr>The 3 Phases of the Customer Data Lifecycle</vt:lpstr>
      <vt:lpstr>End-to-End Connectivity</vt:lpstr>
      <vt:lpstr>We tie together consumer touchpoints with stable and configurable identity in a privacy-conscious way</vt:lpstr>
      <vt:lpstr>AbiliTec by the Numbers</vt:lpstr>
      <vt:lpstr>Building the ID Graph</vt:lpstr>
      <vt:lpstr>End-to-End Connectivity</vt:lpstr>
      <vt:lpstr>PowerPoint Presentation</vt:lpstr>
      <vt:lpstr>Safe Haven Audience and Analytic Collaboration Data is securely permissioned at a granular level</vt:lpstr>
      <vt:lpstr>Safe Haven’s holistic approach- integrating multiple privacy-preserving technologies</vt:lpstr>
      <vt:lpstr>End-to-End Connectivity</vt:lpstr>
      <vt:lpstr>ATS: Identify and Engage your Audience with a Consent-Based Approach </vt:lpstr>
      <vt:lpstr>ATS: A Privacy-First Solution for Authenticated Traffic </vt:lpstr>
      <vt:lpstr>End-to-End Connectivity for an Open Ecosystem</vt:lpstr>
      <vt:lpstr>Independent Study Evaluates Quantifiable Benefits of ATS </vt:lpstr>
      <vt:lpstr>PowerPoint Presentation</vt:lpstr>
      <vt:lpstr>Meeting the Identity Challenge</vt:lpstr>
      <vt:lpstr>Resolution Challenge</vt:lpstr>
      <vt:lpstr>Let’s Take A Peek: Portrait Engine UI</vt:lpstr>
      <vt:lpstr>Critical Capabilities</vt:lpstr>
      <vt:lpstr>End-to-End Connectivity</vt:lpstr>
      <vt:lpstr>Audience Q&amp;A</vt:lpstr>
      <vt:lpstr>THE GREAT IDENTIFIER DEBATES:  After-session Panel Discussion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MMA: The Great Identifier Solutions Debate</dc:title>
  <cp:lastModifiedBy>Michael Yehya</cp:lastModifiedBy>
  <cp:revision>117</cp:revision>
  <dcterms:modified xsi:type="dcterms:W3CDTF">2021-05-21T06:37:47Z</dcterms:modified>
</cp:coreProperties>
</file>