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6.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 id="2147483677" r:id="rId2"/>
    <p:sldMasterId id="2147483707" r:id="rId3"/>
    <p:sldMasterId id="2147483655" r:id="rId4"/>
    <p:sldMasterId id="2147483712" r:id="rId5"/>
    <p:sldMasterId id="2147483663" r:id="rId6"/>
    <p:sldMasterId id="2147483666" r:id="rId7"/>
  </p:sldMasterIdLst>
  <p:notesMasterIdLst>
    <p:notesMasterId r:id="rId26"/>
  </p:notesMasterIdLst>
  <p:handoutMasterIdLst>
    <p:handoutMasterId r:id="rId27"/>
  </p:handoutMasterIdLst>
  <p:sldIdLst>
    <p:sldId id="413" r:id="rId8"/>
    <p:sldId id="536" r:id="rId9"/>
    <p:sldId id="539" r:id="rId10"/>
    <p:sldId id="538" r:id="rId11"/>
    <p:sldId id="540" r:id="rId12"/>
    <p:sldId id="510" r:id="rId13"/>
    <p:sldId id="541" r:id="rId14"/>
    <p:sldId id="511" r:id="rId15"/>
    <p:sldId id="537" r:id="rId16"/>
    <p:sldId id="507" r:id="rId17"/>
    <p:sldId id="508" r:id="rId18"/>
    <p:sldId id="533" r:id="rId19"/>
    <p:sldId id="534" r:id="rId20"/>
    <p:sldId id="542" r:id="rId21"/>
    <p:sldId id="531" r:id="rId22"/>
    <p:sldId id="543" r:id="rId23"/>
    <p:sldId id="544" r:id="rId24"/>
    <p:sldId id="545"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ntent" id="{6C3E4B8F-FFDB-444F-8CBE-0A134BD7A8E0}">
          <p14:sldIdLst>
            <p14:sldId id="413"/>
            <p14:sldId id="536"/>
            <p14:sldId id="539"/>
            <p14:sldId id="538"/>
            <p14:sldId id="540"/>
            <p14:sldId id="510"/>
            <p14:sldId id="541"/>
            <p14:sldId id="511"/>
            <p14:sldId id="537"/>
            <p14:sldId id="507"/>
            <p14:sldId id="508"/>
            <p14:sldId id="533"/>
            <p14:sldId id="534"/>
            <p14:sldId id="542"/>
            <p14:sldId id="531"/>
            <p14:sldId id="543"/>
            <p14:sldId id="544"/>
            <p14:sldId id="545"/>
          </p14:sldIdLst>
        </p14:section>
        <p14:section name="Unused Templates" id="{E131AFE4-54C7-024E-80EB-A28D529F6A7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remy Goldman" initials="JG" lastIdx="7" clrIdx="0">
    <p:extLst>
      <p:ext uri="{19B8F6BF-5375-455C-9EA6-DF929625EA0E}">
        <p15:presenceInfo xmlns:p15="http://schemas.microsoft.com/office/powerpoint/2012/main" userId="S::jgoldman@emarketer.com::47dc8f59-7c34-49d2-bc4e-ef64e520ce3c" providerId="AD"/>
      </p:ext>
    </p:extLst>
  </p:cmAuthor>
  <p:cmAuthor id="2" name="Erika Huber" initials="EH" lastIdx="1" clrIdx="1">
    <p:extLst>
      <p:ext uri="{19B8F6BF-5375-455C-9EA6-DF929625EA0E}">
        <p15:presenceInfo xmlns:p15="http://schemas.microsoft.com/office/powerpoint/2012/main" userId="S::ehuber@emarketer.com::b74f0147-e1d8-4be2-b640-38ed0616210c" providerId="AD"/>
      </p:ext>
    </p:extLst>
  </p:cmAuthor>
  <p:cmAuthor id="3" name="Anam Baig" initials="AB" lastIdx="10" clrIdx="2">
    <p:extLst>
      <p:ext uri="{19B8F6BF-5375-455C-9EA6-DF929625EA0E}">
        <p15:presenceInfo xmlns:p15="http://schemas.microsoft.com/office/powerpoint/2012/main" userId="S::abaig@emarketer.com::b332fef7-1f66-4485-8cbf-78da3369bc1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91019"/>
    <a:srgbClr val="FFFFFF"/>
    <a:srgbClr val="111111"/>
    <a:srgbClr val="777777"/>
    <a:srgbClr val="DCE3E7"/>
    <a:srgbClr val="007EFF"/>
    <a:srgbClr val="E4E3E5"/>
    <a:srgbClr val="EBEB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88"/>
    <p:restoredTop sz="95788"/>
  </p:normalViewPr>
  <p:slideViewPr>
    <p:cSldViewPr snapToGrid="0" snapToObjects="1">
      <p:cViewPr varScale="1">
        <p:scale>
          <a:sx n="111" d="100"/>
          <a:sy n="111" d="100"/>
        </p:scale>
        <p:origin x="488" y="192"/>
      </p:cViewPr>
      <p:guideLst/>
    </p:cSldViewPr>
  </p:slideViewPr>
  <p:outlineViewPr>
    <p:cViewPr>
      <p:scale>
        <a:sx n="33" d="100"/>
        <a:sy n="33" d="100"/>
      </p:scale>
      <p:origin x="0" y="-3784"/>
    </p:cViewPr>
  </p:outlineViewPr>
  <p:notesTextViewPr>
    <p:cViewPr>
      <p:scale>
        <a:sx n="1" d="1"/>
        <a:sy n="1" d="1"/>
      </p:scale>
      <p:origin x="0" y="0"/>
    </p:cViewPr>
  </p:notesTextViewPr>
  <p:notesViewPr>
    <p:cSldViewPr snapToGrid="0" snapToObjects="1">
      <p:cViewPr varScale="1">
        <p:scale>
          <a:sx n="94" d="100"/>
          <a:sy n="94" d="100"/>
        </p:scale>
        <p:origin x="3752"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commentAuthors" Target="commentAuthor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900C570-EB5C-C446-86A1-83A25E9F6A6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A89187D-243D-F14F-82BD-45B12FC78E5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88366F0-61E9-DA4F-9892-FC25802098A7}" type="datetimeFigureOut">
              <a:rPr lang="en-US" smtClean="0"/>
              <a:t>4/26/21</a:t>
            </a:fld>
            <a:endParaRPr lang="en-US"/>
          </a:p>
        </p:txBody>
      </p:sp>
      <p:sp>
        <p:nvSpPr>
          <p:cNvPr id="4" name="Footer Placeholder 3">
            <a:extLst>
              <a:ext uri="{FF2B5EF4-FFF2-40B4-BE49-F238E27FC236}">
                <a16:creationId xmlns:a16="http://schemas.microsoft.com/office/drawing/2014/main" id="{654F99C7-D961-3041-9E86-24A4F8B4BF3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F0489B2-0BF5-5F47-B29B-21F65FA65DE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1257F88-72D6-6446-9E74-64BB3D4575B2}" type="slidenum">
              <a:rPr lang="en-US" smtClean="0"/>
              <a:t>‹#›</a:t>
            </a:fld>
            <a:endParaRPr lang="en-US"/>
          </a:p>
        </p:txBody>
      </p:sp>
    </p:spTree>
    <p:extLst>
      <p:ext uri="{BB962C8B-B14F-4D97-AF65-F5344CB8AC3E}">
        <p14:creationId xmlns:p14="http://schemas.microsoft.com/office/powerpoint/2010/main" val="30171101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4866C6-868F-1748-9E50-95895DD6C1BB}" type="datetimeFigureOut">
              <a:rPr lang="en-US" smtClean="0"/>
              <a:t>4/26/21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AC0D53-C24B-7E4A-A76C-385F6DDBFCCB}" type="slidenum">
              <a:rPr lang="en-US" smtClean="0"/>
              <a:t>‹#›</a:t>
            </a:fld>
            <a:endParaRPr lang="en-US"/>
          </a:p>
        </p:txBody>
      </p:sp>
    </p:spTree>
    <p:extLst>
      <p:ext uri="{BB962C8B-B14F-4D97-AF65-F5344CB8AC3E}">
        <p14:creationId xmlns:p14="http://schemas.microsoft.com/office/powerpoint/2010/main" val="88339589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While RCS adoption is expected to grow in the US, it will likely grow faster in other markets, in part because iPhones are more prevalent in the US than elsewhere. Mobile intelligence firm </a:t>
            </a:r>
            <a:r>
              <a:rPr lang="en-US" sz="1200" dirty="0" err="1"/>
              <a:t>Mobilesquared</a:t>
            </a:r>
            <a:r>
              <a:rPr lang="en-US" sz="1200" dirty="0"/>
              <a:t> projects that the US will be the fifth largest RCS market in 2023 with 101.1 million users but will drop to 10th overall by 2028.</a:t>
            </a:r>
          </a:p>
          <a:p>
            <a:endParaRPr lang="en-US" sz="1200" dirty="0"/>
          </a:p>
          <a:p>
            <a:r>
              <a:rPr lang="en-US" sz="1200" dirty="0"/>
              <a:t>Of note: Nigeria 105% 5-year growth; </a:t>
            </a:r>
          </a:p>
          <a:p>
            <a:endParaRPr lang="en-US" sz="1200" dirty="0"/>
          </a:p>
          <a:p>
            <a:r>
              <a:rPr lang="en-US" sz="1200" dirty="0"/>
              <a:t>=117.6/43.6</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AC0D53-C24B-7E4A-A76C-385F6DDBFCC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00278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err="1"/>
              <a:t>Mobilesquared</a:t>
            </a:r>
            <a:r>
              <a:rPr lang="en-US" sz="1200" dirty="0"/>
              <a:t> estimates that by 2028, brands will be able to reach 61% of smartphone users via RCS and that “just like SMS today, RCS will offer universality.”</a:t>
            </a:r>
            <a:br>
              <a:rPr lang="en-US" sz="1200" dirty="0"/>
            </a:br>
            <a:br>
              <a:rPr lang="en-US" sz="1200" dirty="0"/>
            </a:br>
            <a:br>
              <a:rPr lang="en-US" sz="1200" dirty="0"/>
            </a:br>
            <a:r>
              <a:rPr lang="en-US" sz="1200" dirty="0"/>
              <a:t>RCS business messaging traffic worldwide will grow from 160 million in 2020 to 415 billion by 2025, per Juniper Research. </a:t>
            </a:r>
            <a:br>
              <a:rPr lang="en-US" sz="1200" dirty="0"/>
            </a:b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AC0D53-C24B-7E4A-A76C-385F6DDBFCC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16796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Having a complete &amp; accessible view of all customer interactions, be they sales, ecommerce, or marketing, leads to better interactions with the customer. Across the board, top performers give greater visibility, underperformers give poor visibility.</a:t>
            </a:r>
          </a:p>
          <a:p>
            <a:endParaRPr lang="en-US" dirty="0"/>
          </a:p>
          <a:p>
            <a:r>
              <a:rPr lang="en-US" dirty="0"/>
              <a:t>What’s more, </a:t>
            </a:r>
            <a:r>
              <a:rPr lang="en-US" sz="1200" kern="1200" dirty="0">
                <a:solidFill>
                  <a:schemeClr val="tx1"/>
                </a:solidFill>
                <a:effectLst/>
                <a:latin typeface="+mn-lt"/>
                <a:ea typeface="+mn-ea"/>
                <a:cs typeface="+mn-cs"/>
              </a:rPr>
              <a:t>79% of service professionals say</a:t>
            </a:r>
          </a:p>
          <a:p>
            <a:r>
              <a:rPr lang="en-US" sz="1200" kern="1200" dirty="0">
                <a:solidFill>
                  <a:schemeClr val="tx1"/>
                </a:solidFill>
                <a:effectLst/>
                <a:latin typeface="+mn-lt"/>
                <a:ea typeface="+mn-ea"/>
                <a:cs typeface="+mn-cs"/>
              </a:rPr>
              <a:t>it’s impossible to provide great</a:t>
            </a:r>
          </a:p>
          <a:p>
            <a:r>
              <a:rPr lang="en-US" sz="1200" kern="1200" dirty="0">
                <a:solidFill>
                  <a:schemeClr val="tx1"/>
                </a:solidFill>
                <a:effectLst/>
                <a:latin typeface="+mn-lt"/>
                <a:ea typeface="+mn-ea"/>
                <a:cs typeface="+mn-cs"/>
              </a:rPr>
              <a:t>service without a complete view of</a:t>
            </a:r>
          </a:p>
          <a:p>
            <a:r>
              <a:rPr lang="en-US" sz="1200" kern="1200" dirty="0">
                <a:solidFill>
                  <a:schemeClr val="tx1"/>
                </a:solidFill>
                <a:effectLst/>
                <a:latin typeface="+mn-lt"/>
                <a:ea typeface="+mn-ea"/>
                <a:cs typeface="+mn-cs"/>
              </a:rPr>
              <a:t>customer interactions.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AC0D53-C24B-7E4A-A76C-385F6DDBFCC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04920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Having a complete &amp; accessible view of all customer interactions, be they sales, ecommerce, or marketing, leads to better interactions with the customer. Across the board, top performers give greater visibility, underperformers give poor visibility.</a:t>
            </a:r>
          </a:p>
          <a:p>
            <a:endParaRPr lang="en-US" dirty="0"/>
          </a:p>
          <a:p>
            <a:r>
              <a:rPr lang="en-US" dirty="0"/>
              <a:t>What’s more, </a:t>
            </a:r>
            <a:r>
              <a:rPr lang="en-US" sz="1200" kern="1200" dirty="0">
                <a:solidFill>
                  <a:schemeClr val="tx1"/>
                </a:solidFill>
                <a:effectLst/>
                <a:latin typeface="+mn-lt"/>
                <a:ea typeface="+mn-ea"/>
                <a:cs typeface="+mn-cs"/>
              </a:rPr>
              <a:t>79% of service professionals say</a:t>
            </a:r>
          </a:p>
          <a:p>
            <a:r>
              <a:rPr lang="en-US" sz="1200" kern="1200" dirty="0">
                <a:solidFill>
                  <a:schemeClr val="tx1"/>
                </a:solidFill>
                <a:effectLst/>
                <a:latin typeface="+mn-lt"/>
                <a:ea typeface="+mn-ea"/>
                <a:cs typeface="+mn-cs"/>
              </a:rPr>
              <a:t>it’s impossible to provide great</a:t>
            </a:r>
          </a:p>
          <a:p>
            <a:r>
              <a:rPr lang="en-US" sz="1200" kern="1200" dirty="0">
                <a:solidFill>
                  <a:schemeClr val="tx1"/>
                </a:solidFill>
                <a:effectLst/>
                <a:latin typeface="+mn-lt"/>
                <a:ea typeface="+mn-ea"/>
                <a:cs typeface="+mn-cs"/>
              </a:rPr>
              <a:t>service without a complete view of</a:t>
            </a:r>
          </a:p>
          <a:p>
            <a:r>
              <a:rPr lang="en-US" sz="1200" kern="1200" dirty="0">
                <a:solidFill>
                  <a:schemeClr val="tx1"/>
                </a:solidFill>
                <a:effectLst/>
                <a:latin typeface="+mn-lt"/>
                <a:ea typeface="+mn-ea"/>
                <a:cs typeface="+mn-cs"/>
              </a:rPr>
              <a:t>customer interactions.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AC0D53-C24B-7E4A-A76C-385F6DDBFCC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67115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dirty="0"/>
              <a:t>RCS is almost certainly the future of B2C text messaging. SMS is an old workhorse, but RCS is capable of far more.</a:t>
            </a:r>
          </a:p>
          <a:p>
            <a:r>
              <a:rPr lang="en-US" sz="1500" dirty="0"/>
              <a:t>In many ways, RCS offers features more akin to a robust social messaging app, such as WhatsApp, WeChat, iMessage, or Facebook Messenger. Some features that brands might be particularly interested in include:</a:t>
            </a:r>
          </a:p>
          <a:p>
            <a:pPr lvl="1"/>
            <a:r>
              <a:rPr lang="en-US" sz="1500" dirty="0"/>
              <a:t>Custom branding and colors</a:t>
            </a:r>
          </a:p>
          <a:p>
            <a:pPr lvl="1"/>
            <a:r>
              <a:rPr lang="en-US" sz="1500" dirty="0"/>
              <a:t>Rich cards: app-like experiences but within a standard texting app</a:t>
            </a:r>
          </a:p>
          <a:p>
            <a:pPr lvl="1"/>
            <a:r>
              <a:rPr lang="en-US" sz="1500" dirty="0"/>
              <a:t>Suggested actions: a set of buttons suggesting responses or actions, such as “find a location near me” or “have a representative call me”</a:t>
            </a:r>
          </a:p>
          <a:p>
            <a:pPr lvl="1"/>
            <a:r>
              <a:rPr lang="en-US" sz="1500" dirty="0"/>
              <a:t>Quick replies: the ability to tap buttons within an RCS exchange to receive a quick precomposed message from a brand, like what users might find in a chatbot</a:t>
            </a:r>
          </a:p>
          <a:p>
            <a:pPr lvl="1"/>
            <a:r>
              <a:rPr lang="en-US" sz="1500" dirty="0"/>
              <a:t>SMS/MMS fallback: customers who cannot receive RCS messages can receive a “backup” SMS/MMS from the brand</a:t>
            </a:r>
          </a:p>
          <a:p>
            <a:r>
              <a:rPr lang="en-US" sz="1500" dirty="0"/>
              <a:t>While SMS and MMS are for short exchanges and basic visual elements, the possibilities with RCS are anything but limited: Just about anything built within an app can be built within RCS. For example, a retailer could allow consumers to send an RCS message with their zip code and receive an automated reply. Once a consumer’s mobile operator launches RCS, their device will automatically upgrade from SMS to RCS.</a:t>
            </a:r>
          </a:p>
          <a:p>
            <a:r>
              <a:rPr lang="en-US" sz="1500" dirty="0"/>
              <a:t>While RCS’s features won’t render texting campaigns entirely obsolete, the expectations around customer experience will undoubtedly change. In 2020, brands may receive some praise for allowing customers to text with them; within a few years, the bar will be substantially higher.</a:t>
            </a:r>
          </a:p>
          <a:p>
            <a:pPr marL="0" indent="0">
              <a:buNone/>
            </a:pPr>
            <a:endParaRPr lang="en-US" sz="1500"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AC0D53-C24B-7E4A-A76C-385F6DDBFCC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58298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dirty="0"/>
              <a:t>RCS is almost certainly the future of B2C text messaging. SMS is an old workhorse, but RCS is capable of far more.</a:t>
            </a:r>
          </a:p>
          <a:p>
            <a:r>
              <a:rPr lang="en-US" sz="1500" dirty="0"/>
              <a:t>In many ways, RCS offers features more akin to a robust social messaging app, such as WhatsApp, WeChat, iMessage, or Facebook Messenger. Some features that brands might be particularly interested in include:</a:t>
            </a:r>
          </a:p>
          <a:p>
            <a:pPr lvl="1"/>
            <a:r>
              <a:rPr lang="en-US" sz="1500" dirty="0"/>
              <a:t>Custom branding and colors</a:t>
            </a:r>
          </a:p>
          <a:p>
            <a:pPr lvl="1"/>
            <a:r>
              <a:rPr lang="en-US" sz="1500" dirty="0"/>
              <a:t>Rich cards: app-like experiences but within a standard texting app</a:t>
            </a:r>
          </a:p>
          <a:p>
            <a:pPr lvl="1"/>
            <a:r>
              <a:rPr lang="en-US" sz="1500" dirty="0"/>
              <a:t>Suggested actions: a set of buttons suggesting responses or actions, such as “find a location near me” or “have a representative call me”</a:t>
            </a:r>
          </a:p>
          <a:p>
            <a:pPr lvl="1"/>
            <a:r>
              <a:rPr lang="en-US" sz="1500" dirty="0"/>
              <a:t>Quick replies: the ability to tap buttons within an RCS exchange to receive a quick precomposed message from a brand, like what users might find in a chatbot</a:t>
            </a:r>
          </a:p>
          <a:p>
            <a:pPr lvl="1"/>
            <a:r>
              <a:rPr lang="en-US" sz="1500" dirty="0"/>
              <a:t>SMS/MMS fallback: customers who cannot receive RCS messages can receive a “backup” SMS/MMS from the brand</a:t>
            </a:r>
          </a:p>
          <a:p>
            <a:r>
              <a:rPr lang="en-US" sz="1500" dirty="0"/>
              <a:t>While SMS and MMS are for short exchanges and basic visual elements, the possibilities with RCS are anything but limited: Just about anything built within an app can be built within RCS. For example, a retailer could allow consumers to send an RCS message with their zip code and receive an automated reply. Once a consumer’s mobile operator launches RCS, their device will automatically upgrade from SMS to RCS.</a:t>
            </a:r>
          </a:p>
          <a:p>
            <a:r>
              <a:rPr lang="en-US" sz="1500" dirty="0"/>
              <a:t>While RCS’s features won’t render texting campaigns entirely obsolete, the expectations around customer experience will undoubtedly change. In 2020, brands may receive some praise for allowing customers to text with them; within a few years, the bar will be substantially higher.</a:t>
            </a:r>
          </a:p>
          <a:p>
            <a:pPr marL="0" indent="0">
              <a:buNone/>
            </a:pPr>
            <a:endParaRPr lang="en-US" sz="1500"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AC0D53-C24B-7E4A-A76C-385F6DDBFCC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99378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AC0D53-C24B-7E4A-A76C-385F6DDBFCCB}" type="slidenum">
              <a:rPr lang="en-US" smtClean="0"/>
              <a:t>17</a:t>
            </a:fld>
            <a:endParaRPr lang="en-US"/>
          </a:p>
        </p:txBody>
      </p:sp>
    </p:spTree>
    <p:extLst>
      <p:ext uri="{BB962C8B-B14F-4D97-AF65-F5344CB8AC3E}">
        <p14:creationId xmlns:p14="http://schemas.microsoft.com/office/powerpoint/2010/main" val="2423905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While RCS adoption is expected to grow in the US, it will likely grow faster in other markets, in part because iPhones are more prevalent in the US than elsewhere. Mobile intelligence firm </a:t>
            </a:r>
            <a:r>
              <a:rPr lang="en-US" sz="1200" dirty="0" err="1"/>
              <a:t>Mobilesquared</a:t>
            </a:r>
            <a:r>
              <a:rPr lang="en-US" sz="1200" dirty="0"/>
              <a:t> projects that the US will be the fifth largest RCS market in 2023 with 101.1 million users but will drop to 10th overall by 2028.</a:t>
            </a:r>
          </a:p>
          <a:p>
            <a:endParaRPr lang="en-US" sz="1200" dirty="0"/>
          </a:p>
          <a:p>
            <a:r>
              <a:rPr lang="en-US" sz="1200" dirty="0"/>
              <a:t>Of note: Nigeria 105% 5-year growth; </a:t>
            </a:r>
          </a:p>
          <a:p>
            <a:endParaRPr lang="en-US" sz="1200" dirty="0"/>
          </a:p>
          <a:p>
            <a:r>
              <a:rPr lang="en-US" sz="1200" dirty="0"/>
              <a:t>=117.6/43.6</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AC0D53-C24B-7E4A-A76C-385F6DDBFCC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83567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While RCS adoption is expected to grow in the US, it will likely grow faster in other markets, in part because iPhones are more prevalent in the US than elsewhere. Mobile intelligence firm </a:t>
            </a:r>
            <a:r>
              <a:rPr lang="en-US" sz="1200" dirty="0" err="1"/>
              <a:t>Mobilesquared</a:t>
            </a:r>
            <a:r>
              <a:rPr lang="en-US" sz="1200" dirty="0"/>
              <a:t> projects that the US will be the fifth largest RCS market in 2023 with 101.1 million users but will drop to 10th overall by 2028.</a:t>
            </a:r>
          </a:p>
          <a:p>
            <a:endParaRPr lang="en-US" sz="1200" dirty="0"/>
          </a:p>
          <a:p>
            <a:r>
              <a:rPr lang="en-US" sz="1200" dirty="0"/>
              <a:t>Of note: Nigeria 105% 5-year growth; </a:t>
            </a:r>
          </a:p>
          <a:p>
            <a:endParaRPr lang="en-US" sz="1200" dirty="0"/>
          </a:p>
          <a:p>
            <a:r>
              <a:rPr lang="en-US" sz="1200" dirty="0"/>
              <a:t>=117.6/43.6</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AC0D53-C24B-7E4A-A76C-385F6DDBFCC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9479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While RCS adoption is expected to grow in the US, it will likely grow faster in other markets, in part because iPhones are more prevalent in the US than elsewhere. Mobile intelligence firm </a:t>
            </a:r>
            <a:r>
              <a:rPr lang="en-US" sz="1200" dirty="0" err="1"/>
              <a:t>Mobilesquared</a:t>
            </a:r>
            <a:r>
              <a:rPr lang="en-US" sz="1200" dirty="0"/>
              <a:t> projects that the US will be the fifth largest RCS market in 2023 with 101.1 million users but will drop to 10th overall by 2028.</a:t>
            </a:r>
          </a:p>
          <a:p>
            <a:endParaRPr lang="en-US" sz="1200" dirty="0"/>
          </a:p>
          <a:p>
            <a:r>
              <a:rPr lang="en-US" sz="1200" dirty="0"/>
              <a:t>Of note: Nigeria 105% 5-year growth; </a:t>
            </a:r>
          </a:p>
          <a:p>
            <a:endParaRPr lang="en-US" sz="1200" dirty="0"/>
          </a:p>
          <a:p>
            <a:r>
              <a:rPr lang="en-US" sz="1200" dirty="0"/>
              <a:t>=117.6/43.6</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AC0D53-C24B-7E4A-A76C-385F6DDBFCC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61598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dirty="0"/>
              <a:t>RCS is almost certainly the future of B2C text messaging. SMS is an old workhorse, but RCS is capable of far more.</a:t>
            </a:r>
          </a:p>
          <a:p>
            <a:r>
              <a:rPr lang="en-US" sz="1500" dirty="0"/>
              <a:t>In many ways, RCS offers features more akin to a robust social messaging app, such as WhatsApp, WeChat, iMessage, or Facebook Messenger. Some features that brands might be particularly interested in include:</a:t>
            </a:r>
          </a:p>
          <a:p>
            <a:pPr lvl="1"/>
            <a:r>
              <a:rPr lang="en-US" sz="1500" dirty="0"/>
              <a:t>Custom branding and colors</a:t>
            </a:r>
          </a:p>
          <a:p>
            <a:pPr lvl="1"/>
            <a:r>
              <a:rPr lang="en-US" sz="1500" dirty="0"/>
              <a:t>Rich cards: app-like experiences but within a standard texting app</a:t>
            </a:r>
          </a:p>
          <a:p>
            <a:pPr lvl="1"/>
            <a:r>
              <a:rPr lang="en-US" sz="1500" dirty="0"/>
              <a:t>Suggested actions: a set of buttons suggesting responses or actions, such as “find a location near me” or “have a representative call me”</a:t>
            </a:r>
          </a:p>
          <a:p>
            <a:pPr lvl="1"/>
            <a:r>
              <a:rPr lang="en-US" sz="1500" dirty="0"/>
              <a:t>Quick replies: the ability to tap buttons within an RCS exchange to receive a quick precomposed message from a brand, like what users might find in a chatbot</a:t>
            </a:r>
          </a:p>
          <a:p>
            <a:pPr lvl="1"/>
            <a:r>
              <a:rPr lang="en-US" sz="1500" dirty="0"/>
              <a:t>SMS/MMS fallback: customers who cannot receive RCS messages can receive a “backup” SMS/MMS from the brand</a:t>
            </a:r>
          </a:p>
          <a:p>
            <a:r>
              <a:rPr lang="en-US" sz="1500" dirty="0"/>
              <a:t>While SMS and MMS are for short exchanges and basic visual elements, the possibilities with RCS are anything but limited: Just about anything built within an app can be built within RCS. For example, a retailer could allow consumers to send an RCS message with their zip code and receive an automated reply. Once a consumer’s mobile operator launches RCS, their device will automatically upgrade from SMS to RCS.</a:t>
            </a:r>
          </a:p>
          <a:p>
            <a:r>
              <a:rPr lang="en-US" sz="1500" dirty="0"/>
              <a:t>While RCS’s features won’t render texting campaigns entirely obsolete, the expectations around customer experience will undoubtedly change. In 2020, brands may receive some praise for allowing customers to text with them; within a few years, the bar will be substantially higher.</a:t>
            </a:r>
          </a:p>
          <a:p>
            <a:pPr marL="0" indent="0">
              <a:buNone/>
            </a:pPr>
            <a:endParaRPr lang="en-US" sz="1500" dirty="0"/>
          </a:p>
          <a:p>
            <a:endParaRPr lang="en-US" dirty="0"/>
          </a:p>
        </p:txBody>
      </p:sp>
      <p:sp>
        <p:nvSpPr>
          <p:cNvPr id="4" name="Slide Number Placeholder 3"/>
          <p:cNvSpPr>
            <a:spLocks noGrp="1"/>
          </p:cNvSpPr>
          <p:nvPr>
            <p:ph type="sldNum" sz="quarter" idx="5"/>
          </p:nvPr>
        </p:nvSpPr>
        <p:spPr/>
        <p:txBody>
          <a:bodyPr/>
          <a:lstStyle/>
          <a:p>
            <a:fld id="{D2AC0D53-C24B-7E4A-A76C-385F6DDBFCCB}" type="slidenum">
              <a:rPr lang="en-US" smtClean="0"/>
              <a:t>6</a:t>
            </a:fld>
            <a:endParaRPr lang="en-US"/>
          </a:p>
        </p:txBody>
      </p:sp>
    </p:spTree>
    <p:extLst>
      <p:ext uri="{BB962C8B-B14F-4D97-AF65-F5344CB8AC3E}">
        <p14:creationId xmlns:p14="http://schemas.microsoft.com/office/powerpoint/2010/main" val="7854643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dirty="0"/>
              <a:t>RCS is almost certainly the future of B2C text messaging. SMS is an old workhorse, but RCS is capable of far more.</a:t>
            </a:r>
          </a:p>
          <a:p>
            <a:r>
              <a:rPr lang="en-US" sz="1500" dirty="0"/>
              <a:t>In many ways, RCS offers features more akin to a robust social messaging app, such as WhatsApp, WeChat, iMessage, or Facebook Messenger. Some features that brands might be particularly interested in include:</a:t>
            </a:r>
          </a:p>
          <a:p>
            <a:pPr lvl="1"/>
            <a:r>
              <a:rPr lang="en-US" sz="1500" dirty="0"/>
              <a:t>Custom branding and colors</a:t>
            </a:r>
          </a:p>
          <a:p>
            <a:pPr lvl="1"/>
            <a:r>
              <a:rPr lang="en-US" sz="1500" dirty="0"/>
              <a:t>Rich cards: app-like experiences but within a standard texting app</a:t>
            </a:r>
          </a:p>
          <a:p>
            <a:pPr lvl="1"/>
            <a:r>
              <a:rPr lang="en-US" sz="1500" dirty="0"/>
              <a:t>Suggested actions: a set of buttons suggesting responses or actions, such as “find a location near me” or “have a representative call me”</a:t>
            </a:r>
          </a:p>
          <a:p>
            <a:pPr lvl="1"/>
            <a:r>
              <a:rPr lang="en-US" sz="1500" dirty="0"/>
              <a:t>Quick replies: the ability to tap buttons within an RCS exchange to receive a quick precomposed message from a brand, like what users might find in a chatbot</a:t>
            </a:r>
          </a:p>
          <a:p>
            <a:pPr lvl="1"/>
            <a:r>
              <a:rPr lang="en-US" sz="1500" dirty="0"/>
              <a:t>SMS/MMS fallback: customers who cannot receive RCS messages can receive a “backup” SMS/MMS from the brand</a:t>
            </a:r>
          </a:p>
          <a:p>
            <a:r>
              <a:rPr lang="en-US" sz="1500" dirty="0"/>
              <a:t>While SMS and MMS are for short exchanges and basic visual elements, the possibilities with RCS are anything but limited: Just about anything built within an app can be built within RCS. For example, a retailer could allow consumers to send an RCS message with their zip code and receive an automated reply. Once a consumer’s mobile operator launches RCS, their device will automatically upgrade from SMS to RCS.</a:t>
            </a:r>
          </a:p>
          <a:p>
            <a:r>
              <a:rPr lang="en-US" sz="1500" dirty="0"/>
              <a:t>While RCS’s features won’t render texting campaigns entirely obsolete, the expectations around customer experience will undoubtedly change. In 2020, brands may receive some praise for allowing customers to text with them; within a few years, the bar will be substantially higher.</a:t>
            </a:r>
          </a:p>
          <a:p>
            <a:pPr marL="0" indent="0">
              <a:buNone/>
            </a:pPr>
            <a:endParaRPr lang="en-US" sz="1500" dirty="0"/>
          </a:p>
          <a:p>
            <a:endParaRPr lang="en-US" dirty="0"/>
          </a:p>
        </p:txBody>
      </p:sp>
      <p:sp>
        <p:nvSpPr>
          <p:cNvPr id="4" name="Slide Number Placeholder 3"/>
          <p:cNvSpPr>
            <a:spLocks noGrp="1"/>
          </p:cNvSpPr>
          <p:nvPr>
            <p:ph type="sldNum" sz="quarter" idx="5"/>
          </p:nvPr>
        </p:nvSpPr>
        <p:spPr/>
        <p:txBody>
          <a:bodyPr/>
          <a:lstStyle/>
          <a:p>
            <a:fld id="{D2AC0D53-C24B-7E4A-A76C-385F6DDBFCCB}" type="slidenum">
              <a:rPr lang="en-US" smtClean="0"/>
              <a:t>7</a:t>
            </a:fld>
            <a:endParaRPr lang="en-US"/>
          </a:p>
        </p:txBody>
      </p:sp>
    </p:spTree>
    <p:extLst>
      <p:ext uri="{BB962C8B-B14F-4D97-AF65-F5344CB8AC3E}">
        <p14:creationId xmlns:p14="http://schemas.microsoft.com/office/powerpoint/2010/main" val="9851171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Google’s RCS, based on the Universal Profile RCS standard, is now available worldwide through the Google Messages app available to Android users. </a:t>
            </a:r>
          </a:p>
          <a:p>
            <a:r>
              <a:rPr lang="en-US" dirty="0"/>
              <a:t>Samsung Messages app users are also starting to gain access to RCS features to communicate in feature-rich group chats, send large video files, respond to messages with reactions, enable client-to-server encryption, and more. </a:t>
            </a:r>
          </a:p>
          <a:p>
            <a:r>
              <a:rPr lang="en-US" dirty="0"/>
              <a:t>Android phones are getting messaging features that somewhat resemble Apple’s iMessage. </a:t>
            </a:r>
          </a:p>
          <a:p>
            <a:r>
              <a:rPr lang="en-US" dirty="0"/>
              <a:t>As of this writing, Apple prefers to keep iMessage as its standard, as the iPhone 12 shipped without RCS support. The company has not indicated whether it will support RCS.</a:t>
            </a:r>
          </a:p>
          <a:p>
            <a:r>
              <a:rPr lang="en-US" dirty="0"/>
              <a:t>Once a consumer’s mobile operator launches RCS, their device will automatically upgrade from SMS to RCS.</a:t>
            </a:r>
          </a:p>
          <a:p>
            <a:r>
              <a:rPr lang="en-US" dirty="0"/>
              <a:t>While RCS’s features won’t render texting campaigns entirely obsolete, the expectations around customer experience will undoubtedly change. </a:t>
            </a:r>
          </a:p>
          <a:p>
            <a:endParaRPr lang="en-US" dirty="0"/>
          </a:p>
        </p:txBody>
      </p:sp>
      <p:sp>
        <p:nvSpPr>
          <p:cNvPr id="4" name="Slide Number Placeholder 3"/>
          <p:cNvSpPr>
            <a:spLocks noGrp="1"/>
          </p:cNvSpPr>
          <p:nvPr>
            <p:ph type="sldNum" sz="quarter" idx="5"/>
          </p:nvPr>
        </p:nvSpPr>
        <p:spPr/>
        <p:txBody>
          <a:bodyPr/>
          <a:lstStyle/>
          <a:p>
            <a:fld id="{D2AC0D53-C24B-7E4A-A76C-385F6DDBFCCB}" type="slidenum">
              <a:rPr lang="en-US" smtClean="0"/>
              <a:t>8</a:t>
            </a:fld>
            <a:endParaRPr lang="en-US"/>
          </a:p>
        </p:txBody>
      </p:sp>
    </p:spTree>
    <p:extLst>
      <p:ext uri="{BB962C8B-B14F-4D97-AF65-F5344CB8AC3E}">
        <p14:creationId xmlns:p14="http://schemas.microsoft.com/office/powerpoint/2010/main" val="16218846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While RCS adoption is expected to grow in the US, it will likely grow faster in other markets, in part because iPhones are more prevalent in the US than elsewhere. Mobile intelligence firm </a:t>
            </a:r>
            <a:r>
              <a:rPr lang="en-US" sz="1200" dirty="0" err="1"/>
              <a:t>Mobilesquared</a:t>
            </a:r>
            <a:r>
              <a:rPr lang="en-US" sz="1200" dirty="0"/>
              <a:t> projects that the US will be the fifth largest RCS market in 2023 with 101.1 million users but will drop to 10th overall by 2028.</a:t>
            </a:r>
          </a:p>
          <a:p>
            <a:endParaRPr lang="en-US" sz="1200" dirty="0"/>
          </a:p>
          <a:p>
            <a:r>
              <a:rPr lang="en-US" sz="1200" dirty="0"/>
              <a:t>Of note: Nigeria 105% 5-year growth; </a:t>
            </a:r>
          </a:p>
          <a:p>
            <a:endParaRPr lang="en-US" sz="1200" dirty="0"/>
          </a:p>
          <a:p>
            <a:r>
              <a:rPr lang="en-US" sz="1200" dirty="0"/>
              <a:t>=117.6/43.6</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AC0D53-C24B-7E4A-A76C-385F6DDBFCC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54065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While RCS adoption is expected to grow in the US, it will likely grow faster in other markets, in part because iPhones are more prevalent in the US than elsewhere. Mobile intelligence firm </a:t>
            </a:r>
            <a:r>
              <a:rPr lang="en-US" sz="1200" dirty="0" err="1"/>
              <a:t>Mobilesquared</a:t>
            </a:r>
            <a:r>
              <a:rPr lang="en-US" sz="1200" dirty="0"/>
              <a:t> projects that the US will be the fifth largest RCS market in 2023 with 101.1 million users but will drop to 10th overall by 2028.</a:t>
            </a:r>
          </a:p>
          <a:p>
            <a:endParaRPr lang="en-US" sz="1200" dirty="0"/>
          </a:p>
          <a:p>
            <a:r>
              <a:rPr lang="en-US" sz="1200" dirty="0"/>
              <a:t>Of note: Nigeria 105% 5-year growth; </a:t>
            </a:r>
          </a:p>
          <a:p>
            <a:endParaRPr lang="en-US" sz="1200" dirty="0"/>
          </a:p>
          <a:p>
            <a:r>
              <a:rPr lang="en-US" sz="1200" dirty="0"/>
              <a:t>=117.6/43.6</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AC0D53-C24B-7E4A-A76C-385F6DDBFCC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05509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port Cov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5B0A078-41EB-9943-93EF-F1B397832DC1}"/>
              </a:ext>
            </a:extLst>
          </p:cNvPr>
          <p:cNvSpPr/>
          <p:nvPr userDrawn="1"/>
        </p:nvSpPr>
        <p:spPr>
          <a:xfrm>
            <a:off x="1" y="1"/>
            <a:ext cx="12192000" cy="6858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F9EECDA-A448-E14A-8F4C-2F820B42F233}"/>
              </a:ext>
            </a:extLst>
          </p:cNvPr>
          <p:cNvSpPr/>
          <p:nvPr userDrawn="1"/>
        </p:nvSpPr>
        <p:spPr>
          <a:xfrm>
            <a:off x="6726620" y="3135086"/>
            <a:ext cx="1311210" cy="3722914"/>
          </a:xfrm>
          <a:prstGeom prst="rect">
            <a:avLst/>
          </a:prstGeom>
          <a:solidFill>
            <a:srgbClr val="E91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6C9DA6A-FFB9-754F-8C4F-0E336003758B}"/>
              </a:ext>
            </a:extLst>
          </p:cNvPr>
          <p:cNvSpPr/>
          <p:nvPr userDrawn="1"/>
        </p:nvSpPr>
        <p:spPr>
          <a:xfrm>
            <a:off x="8037830" y="580914"/>
            <a:ext cx="1311210" cy="6283768"/>
          </a:xfrm>
          <a:prstGeom prst="rect">
            <a:avLst/>
          </a:prstGeom>
          <a:solidFill>
            <a:srgbClr val="11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B81160E-EEA4-4446-8DAC-049B826227E9}"/>
              </a:ext>
            </a:extLst>
          </p:cNvPr>
          <p:cNvSpPr/>
          <p:nvPr userDrawn="1"/>
        </p:nvSpPr>
        <p:spPr>
          <a:xfrm>
            <a:off x="9582809" y="4428917"/>
            <a:ext cx="1311210" cy="2435764"/>
          </a:xfrm>
          <a:prstGeom prst="rect">
            <a:avLst/>
          </a:prstGeom>
          <a:solidFill>
            <a:srgbClr val="E91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14AC7FB-286D-CE42-B47B-81A776520BA3}"/>
              </a:ext>
            </a:extLst>
          </p:cNvPr>
          <p:cNvSpPr/>
          <p:nvPr userDrawn="1"/>
        </p:nvSpPr>
        <p:spPr>
          <a:xfrm>
            <a:off x="10894019" y="2299064"/>
            <a:ext cx="1311210" cy="4565618"/>
          </a:xfrm>
          <a:prstGeom prst="rect">
            <a:avLst/>
          </a:prstGeom>
          <a:solidFill>
            <a:srgbClr val="11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B0AE2986-8F6E-8C48-8570-20312EFEAC4C}"/>
              </a:ext>
            </a:extLst>
          </p:cNvPr>
          <p:cNvSpPr>
            <a:spLocks noGrp="1"/>
          </p:cNvSpPr>
          <p:nvPr>
            <p:ph type="title" hasCustomPrompt="1"/>
          </p:nvPr>
        </p:nvSpPr>
        <p:spPr>
          <a:xfrm>
            <a:off x="777153" y="1565047"/>
            <a:ext cx="5198184" cy="2002536"/>
          </a:xfrm>
        </p:spPr>
        <p:txBody>
          <a:bodyPr lIns="0" anchor="b"/>
          <a:lstStyle>
            <a:lvl1pPr algn="l">
              <a:lnSpc>
                <a:spcPct val="110000"/>
              </a:lnSpc>
              <a:defRPr sz="2800">
                <a:latin typeface="Arial" panose="020B0604020202020204" pitchFamily="34" charset="0"/>
                <a:cs typeface="Arial" panose="020B0604020202020204" pitchFamily="34" charset="0"/>
              </a:defRPr>
            </a:lvl1pPr>
          </a:lstStyle>
          <a:p>
            <a:r>
              <a:rPr lang="en-US" dirty="0"/>
              <a:t>Report Title:</a:t>
            </a:r>
            <a:br>
              <a:rPr lang="en-US" dirty="0"/>
            </a:br>
            <a:r>
              <a:rPr lang="en-US" dirty="0"/>
              <a:t>Subtitle</a:t>
            </a:r>
          </a:p>
        </p:txBody>
      </p:sp>
      <p:sp>
        <p:nvSpPr>
          <p:cNvPr id="16" name="Text Placeholder 10">
            <a:extLst>
              <a:ext uri="{FF2B5EF4-FFF2-40B4-BE49-F238E27FC236}">
                <a16:creationId xmlns:a16="http://schemas.microsoft.com/office/drawing/2014/main" id="{E3A47E2E-A407-0848-9EC1-FF0E7CB26BA8}"/>
              </a:ext>
            </a:extLst>
          </p:cNvPr>
          <p:cNvSpPr>
            <a:spLocks noGrp="1"/>
          </p:cNvSpPr>
          <p:nvPr>
            <p:ph type="body" sz="quarter" idx="10" hasCustomPrompt="1"/>
          </p:nvPr>
        </p:nvSpPr>
        <p:spPr>
          <a:xfrm>
            <a:off x="762000" y="3768653"/>
            <a:ext cx="1572866" cy="260008"/>
          </a:xfrm>
          <a:solidFill>
            <a:srgbClr val="E91019"/>
          </a:solidFill>
        </p:spPr>
        <p:txBody>
          <a:bodyPr wrap="none" tIns="45720" bIns="45720">
            <a:spAutoFit/>
          </a:bodyPr>
          <a:lstStyle>
            <a:lvl1pPr algn="l">
              <a:buNone/>
              <a:defRPr sz="1000" b="1" i="0">
                <a:solidFill>
                  <a:schemeClr val="bg1"/>
                </a:solidFill>
                <a:latin typeface="Arial" panose="020B0604020202020204" pitchFamily="34" charset="0"/>
                <a:cs typeface="Arial" panose="020B0604020202020204" pitchFamily="34" charset="0"/>
              </a:defRPr>
            </a:lvl1pPr>
          </a:lstStyle>
          <a:p>
            <a:pPr lvl="0"/>
            <a:r>
              <a:rPr lang="en-US" dirty="0"/>
              <a:t>PRESENTATION DATE</a:t>
            </a:r>
          </a:p>
        </p:txBody>
      </p:sp>
      <p:cxnSp>
        <p:nvCxnSpPr>
          <p:cNvPr id="17" name="Straight Connector 16">
            <a:extLst>
              <a:ext uri="{FF2B5EF4-FFF2-40B4-BE49-F238E27FC236}">
                <a16:creationId xmlns:a16="http://schemas.microsoft.com/office/drawing/2014/main" id="{2E74F9B8-CBD4-F84D-B2BF-4005954028C9}"/>
              </a:ext>
            </a:extLst>
          </p:cNvPr>
          <p:cNvCxnSpPr>
            <a:cxnSpLocks/>
          </p:cNvCxnSpPr>
          <p:nvPr userDrawn="1"/>
        </p:nvCxnSpPr>
        <p:spPr>
          <a:xfrm flipH="1">
            <a:off x="762000" y="4371818"/>
            <a:ext cx="5219700" cy="0"/>
          </a:xfrm>
          <a:prstGeom prst="line">
            <a:avLst/>
          </a:prstGeom>
          <a:ln>
            <a:solidFill>
              <a:srgbClr val="777777">
                <a:alpha val="30000"/>
              </a:srgbClr>
            </a:solidFill>
          </a:ln>
        </p:spPr>
        <p:style>
          <a:lnRef idx="2">
            <a:schemeClr val="dk1"/>
          </a:lnRef>
          <a:fillRef idx="0">
            <a:schemeClr val="dk1"/>
          </a:fillRef>
          <a:effectRef idx="1">
            <a:schemeClr val="dk1"/>
          </a:effectRef>
          <a:fontRef idx="minor">
            <a:schemeClr val="tx1"/>
          </a:fontRef>
        </p:style>
      </p:cxnSp>
      <p:pic>
        <p:nvPicPr>
          <p:cNvPr id="22" name="Picture 21">
            <a:extLst>
              <a:ext uri="{FF2B5EF4-FFF2-40B4-BE49-F238E27FC236}">
                <a16:creationId xmlns:a16="http://schemas.microsoft.com/office/drawing/2014/main" id="{FC301A58-14A5-AF46-B2A8-9F223412B11F}"/>
              </a:ext>
            </a:extLst>
          </p:cNvPr>
          <p:cNvPicPr>
            <a:picLocks noChangeAspect="1"/>
          </p:cNvPicPr>
          <p:nvPr userDrawn="1"/>
        </p:nvPicPr>
        <p:blipFill>
          <a:blip r:embed="rId2"/>
          <a:stretch>
            <a:fillRect/>
          </a:stretch>
        </p:blipFill>
        <p:spPr>
          <a:xfrm>
            <a:off x="768213" y="580914"/>
            <a:ext cx="1974970" cy="503819"/>
          </a:xfrm>
          <a:prstGeom prst="rect">
            <a:avLst/>
          </a:prstGeom>
        </p:spPr>
      </p:pic>
      <p:sp>
        <p:nvSpPr>
          <p:cNvPr id="14" name="Picture Placeholder 9">
            <a:extLst>
              <a:ext uri="{FF2B5EF4-FFF2-40B4-BE49-F238E27FC236}">
                <a16:creationId xmlns:a16="http://schemas.microsoft.com/office/drawing/2014/main" id="{4700C74E-EC25-444F-B9FD-649F79DEFEA4}"/>
              </a:ext>
            </a:extLst>
          </p:cNvPr>
          <p:cNvSpPr>
            <a:spLocks noGrp="1"/>
          </p:cNvSpPr>
          <p:nvPr>
            <p:ph type="pic" sz="quarter" idx="20"/>
          </p:nvPr>
        </p:nvSpPr>
        <p:spPr>
          <a:xfrm>
            <a:off x="777153" y="4854041"/>
            <a:ext cx="874713" cy="877824"/>
          </a:xfrm>
          <a:prstGeom prst="ellipse">
            <a:avLst/>
          </a:prstGeom>
        </p:spPr>
        <p:txBody>
          <a:bodyPr/>
          <a:lstStyle>
            <a:lvl1pPr>
              <a:defRPr>
                <a:noFill/>
              </a:defRPr>
            </a:lvl1pPr>
          </a:lstStyle>
          <a:p>
            <a:endParaRPr lang="en-US" dirty="0"/>
          </a:p>
        </p:txBody>
      </p:sp>
      <p:sp>
        <p:nvSpPr>
          <p:cNvPr id="20" name="Text Placeholder 4">
            <a:extLst>
              <a:ext uri="{FF2B5EF4-FFF2-40B4-BE49-F238E27FC236}">
                <a16:creationId xmlns:a16="http://schemas.microsoft.com/office/drawing/2014/main" id="{2CED2FA6-5582-AB4D-9833-F93DDF92D4A0}"/>
              </a:ext>
            </a:extLst>
          </p:cNvPr>
          <p:cNvSpPr>
            <a:spLocks noGrp="1"/>
          </p:cNvSpPr>
          <p:nvPr>
            <p:ph type="body" sz="quarter" idx="21" hasCustomPrompt="1"/>
          </p:nvPr>
        </p:nvSpPr>
        <p:spPr>
          <a:xfrm>
            <a:off x="1873250" y="4854041"/>
            <a:ext cx="4108450" cy="877824"/>
          </a:xfrm>
        </p:spPr>
        <p:txBody>
          <a:bodyPr anchor="ctr"/>
          <a:lstStyle>
            <a:lvl1pPr>
              <a:lnSpc>
                <a:spcPct val="90000"/>
              </a:lnSpc>
              <a:buNone/>
              <a:defRPr sz="2000" b="0"/>
            </a:lvl1pPr>
            <a:lvl2pPr>
              <a:buNone/>
              <a:defRPr sz="2000"/>
            </a:lvl2pPr>
            <a:lvl3pPr>
              <a:buNone/>
              <a:defRPr sz="2000"/>
            </a:lvl3pPr>
            <a:lvl4pPr>
              <a:buNone/>
              <a:defRPr sz="2000"/>
            </a:lvl4pPr>
            <a:lvl5pPr>
              <a:buNone/>
              <a:defRPr sz="2000"/>
            </a:lvl5pPr>
          </a:lstStyle>
          <a:p>
            <a:pPr lvl="0"/>
            <a:r>
              <a:rPr lang="en-US" dirty="0"/>
              <a:t>Author Name</a:t>
            </a:r>
          </a:p>
          <a:p>
            <a:pPr lvl="0"/>
            <a:r>
              <a:rPr lang="en-US" dirty="0"/>
              <a:t>Title</a:t>
            </a:r>
          </a:p>
        </p:txBody>
      </p:sp>
    </p:spTree>
    <p:extLst>
      <p:ext uri="{BB962C8B-B14F-4D97-AF65-F5344CB8AC3E}">
        <p14:creationId xmlns:p14="http://schemas.microsoft.com/office/powerpoint/2010/main" val="1528371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Chart-Mo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0A35D6C-5F0A-4046-B6EE-3227D0D9E503}"/>
              </a:ext>
            </a:extLst>
          </p:cNvPr>
          <p:cNvSpPr/>
          <p:nvPr userDrawn="1"/>
        </p:nvSpPr>
        <p:spPr>
          <a:xfrm>
            <a:off x="0" y="178676"/>
            <a:ext cx="5199018" cy="6679324"/>
          </a:xfrm>
          <a:prstGeom prst="rect">
            <a:avLst/>
          </a:prstGeom>
          <a:solidFill>
            <a:srgbClr val="EBEBEB"/>
          </a:solidFill>
          <a:ln>
            <a:solidFill>
              <a:srgbClr val="EBEB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E6A855-45B1-D944-9B5F-A98A5C7FCE5D}"/>
              </a:ext>
            </a:extLst>
          </p:cNvPr>
          <p:cNvSpPr>
            <a:spLocks noGrp="1"/>
          </p:cNvSpPr>
          <p:nvPr>
            <p:ph type="title" hasCustomPrompt="1"/>
          </p:nvPr>
        </p:nvSpPr>
        <p:spPr>
          <a:xfrm>
            <a:off x="773652" y="1346060"/>
            <a:ext cx="4164108" cy="1325563"/>
          </a:xfrm>
        </p:spPr>
        <p:txBody>
          <a:bodyPr lIns="0" rIns="0" anchor="ctr" anchorCtr="0"/>
          <a:lstStyle>
            <a:lvl1pPr>
              <a:defRPr sz="3600"/>
            </a:lvl1pPr>
          </a:lstStyle>
          <a:p>
            <a:r>
              <a:rPr lang="en-US" dirty="0"/>
              <a:t>Click to add your title here lorem ipsum do</a:t>
            </a:r>
          </a:p>
        </p:txBody>
      </p:sp>
      <p:sp>
        <p:nvSpPr>
          <p:cNvPr id="43" name="Text Placeholder 42">
            <a:extLst>
              <a:ext uri="{FF2B5EF4-FFF2-40B4-BE49-F238E27FC236}">
                <a16:creationId xmlns:a16="http://schemas.microsoft.com/office/drawing/2014/main" id="{91A23A1F-8E4E-F645-BBA3-5A5B74B8061D}"/>
              </a:ext>
            </a:extLst>
          </p:cNvPr>
          <p:cNvSpPr>
            <a:spLocks noGrp="1"/>
          </p:cNvSpPr>
          <p:nvPr>
            <p:ph type="body" sz="quarter" idx="11" hasCustomPrompt="1"/>
          </p:nvPr>
        </p:nvSpPr>
        <p:spPr>
          <a:xfrm>
            <a:off x="773652" y="3001023"/>
            <a:ext cx="4164108" cy="656077"/>
          </a:xfrm>
        </p:spPr>
        <p:txBody>
          <a:bodyPr wrap="square" lIns="0" rIns="0" anchor="b" anchorCtr="0">
            <a:spAutoFit/>
          </a:bodyPr>
          <a:lstStyle>
            <a:lvl1pPr marL="0" indent="0">
              <a:buNone/>
              <a:defRPr sz="1600" b="1"/>
            </a:lvl1pPr>
          </a:lstStyle>
          <a:p>
            <a:pPr lvl="0"/>
            <a:r>
              <a:rPr lang="en-US" dirty="0"/>
              <a:t>Click to add copy lorem Ipsum dolor </a:t>
            </a:r>
            <a:r>
              <a:rPr lang="en-US" dirty="0" err="1"/>
              <a:t>consecture</a:t>
            </a:r>
            <a:endParaRPr lang="en-US" dirty="0"/>
          </a:p>
        </p:txBody>
      </p:sp>
      <p:sp>
        <p:nvSpPr>
          <p:cNvPr id="44" name="Text Placeholder 42">
            <a:extLst>
              <a:ext uri="{FF2B5EF4-FFF2-40B4-BE49-F238E27FC236}">
                <a16:creationId xmlns:a16="http://schemas.microsoft.com/office/drawing/2014/main" id="{D68A627A-6A83-824A-98E8-F3A69E6349D3}"/>
              </a:ext>
            </a:extLst>
          </p:cNvPr>
          <p:cNvSpPr>
            <a:spLocks noGrp="1"/>
          </p:cNvSpPr>
          <p:nvPr>
            <p:ph type="body" sz="quarter" idx="12" hasCustomPrompt="1"/>
          </p:nvPr>
        </p:nvSpPr>
        <p:spPr>
          <a:xfrm>
            <a:off x="773652" y="3718273"/>
            <a:ext cx="4164108" cy="958339"/>
          </a:xfrm>
        </p:spPr>
        <p:txBody>
          <a:bodyPr wrap="square" lIns="0" rIns="0" anchor="t" anchorCtr="0">
            <a:spAutoFit/>
          </a:bodyPr>
          <a:lstStyle>
            <a:lvl1pPr marL="0" indent="0">
              <a:buNone/>
              <a:defRPr sz="1200" b="0">
                <a:solidFill>
                  <a:schemeClr val="tx1">
                    <a:lumMod val="75000"/>
                    <a:lumOff val="25000"/>
                  </a:schemeClr>
                </a:solidFill>
              </a:defRPr>
            </a:lvl1pPr>
          </a:lstStyle>
          <a:p>
            <a:pPr lvl="0"/>
            <a:r>
              <a:rPr lang="en-US" dirty="0"/>
              <a:t>Click to add your body copy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Integer </a:t>
            </a:r>
            <a:r>
              <a:rPr lang="en-US" dirty="0" err="1"/>
              <a:t>pretium</a:t>
            </a:r>
            <a:r>
              <a:rPr lang="en-US" dirty="0"/>
              <a:t> diam in nisi </a:t>
            </a:r>
            <a:r>
              <a:rPr lang="en-US" dirty="0" err="1"/>
              <a:t>facilisis</a:t>
            </a:r>
            <a:r>
              <a:rPr lang="en-US" dirty="0"/>
              <a:t> </a:t>
            </a:r>
            <a:r>
              <a:rPr lang="en-US" dirty="0" err="1"/>
              <a:t>placerat</a:t>
            </a:r>
            <a:r>
              <a:rPr lang="en-US" dirty="0"/>
              <a:t>. </a:t>
            </a:r>
            <a:r>
              <a:rPr lang="en-US" dirty="0" err="1"/>
              <a:t>Fusce</a:t>
            </a:r>
            <a:r>
              <a:rPr lang="en-US" dirty="0"/>
              <a:t> auctor lorem </a:t>
            </a:r>
            <a:r>
              <a:rPr lang="en-US" dirty="0" err="1"/>
              <a:t>quis</a:t>
            </a:r>
            <a:r>
              <a:rPr lang="en-US" dirty="0"/>
              <a:t> mi </a:t>
            </a:r>
            <a:r>
              <a:rPr lang="en-US" dirty="0" err="1"/>
              <a:t>commodo</a:t>
            </a:r>
            <a:r>
              <a:rPr lang="en-US" dirty="0"/>
              <a:t> </a:t>
            </a:r>
            <a:r>
              <a:rPr lang="en-US" dirty="0" err="1"/>
              <a:t>lobortis</a:t>
            </a:r>
            <a:r>
              <a:rPr lang="en-US" dirty="0"/>
              <a:t>. Proin </a:t>
            </a:r>
            <a:r>
              <a:rPr lang="en-US" dirty="0" err="1"/>
              <a:t>tincidunt</a:t>
            </a:r>
            <a:r>
              <a:rPr lang="en-US" dirty="0"/>
              <a:t> vel </a:t>
            </a:r>
            <a:r>
              <a:rPr lang="en-US" dirty="0" err="1"/>
              <a:t>odio</a:t>
            </a:r>
            <a:r>
              <a:rPr lang="en-US" dirty="0"/>
              <a:t> id cursus. </a:t>
            </a:r>
          </a:p>
        </p:txBody>
      </p:sp>
      <p:sp>
        <p:nvSpPr>
          <p:cNvPr id="12" name="Text Placeholder 42">
            <a:extLst>
              <a:ext uri="{FF2B5EF4-FFF2-40B4-BE49-F238E27FC236}">
                <a16:creationId xmlns:a16="http://schemas.microsoft.com/office/drawing/2014/main" id="{17BDE4A3-A0B2-0344-8AFC-52314936464B}"/>
              </a:ext>
            </a:extLst>
          </p:cNvPr>
          <p:cNvSpPr>
            <a:spLocks noGrp="1"/>
          </p:cNvSpPr>
          <p:nvPr>
            <p:ph type="body" sz="quarter" idx="13" hasCustomPrompt="1"/>
          </p:nvPr>
        </p:nvSpPr>
        <p:spPr>
          <a:xfrm>
            <a:off x="773652" y="4685729"/>
            <a:ext cx="4164108" cy="1879617"/>
          </a:xfrm>
        </p:spPr>
        <p:txBody>
          <a:bodyPr wrap="square" lIns="0" rIns="0" anchor="t" anchorCtr="0">
            <a:spAutoFit/>
          </a:bodyPr>
          <a:lstStyle>
            <a:lvl1pPr marL="274320" marR="0" indent="-228600" algn="l" defTabSz="914400" rtl="0" eaLnBrk="1" fontAlgn="auto" latinLnBrk="0" hangingPunct="1">
              <a:lnSpc>
                <a:spcPct val="120000"/>
              </a:lnSpc>
              <a:spcBef>
                <a:spcPts val="600"/>
              </a:spcBef>
              <a:spcAft>
                <a:spcPts val="0"/>
              </a:spcAft>
              <a:buClrTx/>
              <a:buSzTx/>
              <a:buFont typeface="Wingdings" pitchFamily="2" charset="2"/>
              <a:buChar char="§"/>
              <a:tabLst/>
              <a:defRPr sz="1200" b="0">
                <a:solidFill>
                  <a:schemeClr val="tx1">
                    <a:lumMod val="75000"/>
                    <a:lumOff val="25000"/>
                  </a:schemeClr>
                </a:solidFill>
              </a:defRPr>
            </a:lvl1pPr>
          </a:lstStyle>
          <a:p>
            <a:pPr lvl="0"/>
            <a:r>
              <a:rPr lang="en-US" dirty="0"/>
              <a:t>Click to add your body copy Lorem ipsum dolor sit </a:t>
            </a:r>
            <a:r>
              <a:rPr lang="en-US" dirty="0" err="1"/>
              <a:t>amet</a:t>
            </a:r>
            <a:r>
              <a:rPr lang="en-US" dirty="0"/>
              <a:t>, cons.</a:t>
            </a:r>
          </a:p>
          <a:p>
            <a:pPr marL="274320" marR="0" lvl="0" indent="-228600" algn="l" defTabSz="914400" rtl="0" eaLnBrk="1" fontAlgn="auto" latinLnBrk="0" hangingPunct="1">
              <a:lnSpc>
                <a:spcPct val="120000"/>
              </a:lnSpc>
              <a:spcBef>
                <a:spcPts val="1000"/>
              </a:spcBef>
              <a:spcAft>
                <a:spcPts val="0"/>
              </a:spcAft>
              <a:buClrTx/>
              <a:buSzTx/>
              <a:buFont typeface="Wingdings" pitchFamily="2" charset="2"/>
              <a:buChar char="§"/>
              <a:tabLst/>
              <a:defRPr/>
            </a:pPr>
            <a:r>
              <a:rPr lang="en-US" dirty="0" err="1"/>
              <a:t>Adipiscing</a:t>
            </a:r>
            <a:r>
              <a:rPr lang="en-US" dirty="0"/>
              <a:t> </a:t>
            </a:r>
            <a:r>
              <a:rPr lang="en-US" dirty="0" err="1"/>
              <a:t>elit</a:t>
            </a:r>
            <a:r>
              <a:rPr lang="en-US" dirty="0"/>
              <a:t>. Integer </a:t>
            </a:r>
            <a:r>
              <a:rPr lang="en-US" dirty="0" err="1"/>
              <a:t>pretium</a:t>
            </a:r>
            <a:r>
              <a:rPr lang="en-US" dirty="0"/>
              <a:t> diam in nisi </a:t>
            </a:r>
            <a:r>
              <a:rPr lang="en-US" dirty="0" err="1"/>
              <a:t>facilisis</a:t>
            </a:r>
            <a:r>
              <a:rPr lang="en-US" dirty="0"/>
              <a:t> </a:t>
            </a:r>
            <a:r>
              <a:rPr lang="en-US" dirty="0" err="1"/>
              <a:t>placerat</a:t>
            </a:r>
            <a:r>
              <a:rPr lang="en-US" dirty="0"/>
              <a:t>. </a:t>
            </a:r>
            <a:r>
              <a:rPr lang="en-US" dirty="0" err="1"/>
              <a:t>Fusce</a:t>
            </a:r>
            <a:r>
              <a:rPr lang="en-US" dirty="0"/>
              <a:t> auctor lorem </a:t>
            </a:r>
            <a:r>
              <a:rPr lang="en-US" dirty="0" err="1"/>
              <a:t>quis</a:t>
            </a:r>
            <a:r>
              <a:rPr lang="en-US" dirty="0"/>
              <a:t> mi </a:t>
            </a:r>
            <a:r>
              <a:rPr lang="en-US" dirty="0" err="1"/>
              <a:t>commodo</a:t>
            </a:r>
            <a:r>
              <a:rPr lang="en-US" dirty="0"/>
              <a:t> </a:t>
            </a:r>
            <a:r>
              <a:rPr lang="en-US" dirty="0" err="1"/>
              <a:t>lobortis</a:t>
            </a:r>
            <a:r>
              <a:rPr lang="en-US" dirty="0"/>
              <a:t>. Proin </a:t>
            </a:r>
            <a:r>
              <a:rPr lang="en-US" dirty="0" err="1"/>
              <a:t>tincidunt</a:t>
            </a:r>
            <a:endParaRPr lang="en-US" dirty="0"/>
          </a:p>
          <a:p>
            <a:pPr marL="274320" marR="0" lvl="0" indent="-228600" algn="l" defTabSz="914400" rtl="0" eaLnBrk="1" fontAlgn="auto" latinLnBrk="0" hangingPunct="1">
              <a:lnSpc>
                <a:spcPct val="120000"/>
              </a:lnSpc>
              <a:spcBef>
                <a:spcPts val="1000"/>
              </a:spcBef>
              <a:spcAft>
                <a:spcPts val="0"/>
              </a:spcAft>
              <a:buClrTx/>
              <a:buSzTx/>
              <a:buFont typeface="Wingdings" pitchFamily="2" charset="2"/>
              <a:buChar char="§"/>
              <a:tabLst/>
              <a:defRPr/>
            </a:pPr>
            <a:r>
              <a:rPr lang="en-US" dirty="0"/>
              <a:t>Click to add your body copy Lorem ipsum dolor sit </a:t>
            </a:r>
            <a:r>
              <a:rPr lang="en-US" dirty="0" err="1"/>
              <a:t>amet</a:t>
            </a:r>
            <a:r>
              <a:rPr lang="en-US" dirty="0"/>
              <a:t>, cons.</a:t>
            </a:r>
          </a:p>
        </p:txBody>
      </p:sp>
      <p:sp>
        <p:nvSpPr>
          <p:cNvPr id="16" name="Picture Placeholder 15">
            <a:extLst>
              <a:ext uri="{FF2B5EF4-FFF2-40B4-BE49-F238E27FC236}">
                <a16:creationId xmlns:a16="http://schemas.microsoft.com/office/drawing/2014/main" id="{5475990A-766E-444F-B4A6-A04D6A5E6A84}"/>
              </a:ext>
            </a:extLst>
          </p:cNvPr>
          <p:cNvSpPr>
            <a:spLocks noGrp="1"/>
          </p:cNvSpPr>
          <p:nvPr>
            <p:ph type="pic" sz="quarter" idx="14" hasCustomPrompt="1"/>
          </p:nvPr>
        </p:nvSpPr>
        <p:spPr>
          <a:xfrm>
            <a:off x="6755353" y="578069"/>
            <a:ext cx="4674647" cy="5708431"/>
          </a:xfrm>
        </p:spPr>
        <p:txBody>
          <a:bodyPr/>
          <a:lstStyle>
            <a:lvl1pPr>
              <a:buNone/>
              <a:defRPr sz="1200"/>
            </a:lvl1pPr>
          </a:lstStyle>
          <a:p>
            <a:r>
              <a:rPr lang="en-US" dirty="0"/>
              <a:t>Chart</a:t>
            </a:r>
          </a:p>
        </p:txBody>
      </p:sp>
      <p:sp>
        <p:nvSpPr>
          <p:cNvPr id="13" name="Slide Number Placeholder 12">
            <a:extLst>
              <a:ext uri="{FF2B5EF4-FFF2-40B4-BE49-F238E27FC236}">
                <a16:creationId xmlns:a16="http://schemas.microsoft.com/office/drawing/2014/main" id="{C7F106FD-F84A-3246-A71F-6409C48ABFCA}"/>
              </a:ext>
            </a:extLst>
          </p:cNvPr>
          <p:cNvSpPr>
            <a:spLocks noGrp="1"/>
          </p:cNvSpPr>
          <p:nvPr>
            <p:ph type="sldNum" sz="quarter" idx="4"/>
          </p:nvPr>
        </p:nvSpPr>
        <p:spPr>
          <a:xfrm>
            <a:off x="11559896" y="6402407"/>
            <a:ext cx="347831" cy="365125"/>
          </a:xfrm>
          <a:prstGeom prst="rect">
            <a:avLst/>
          </a:prstGeom>
        </p:spPr>
        <p:txBody>
          <a:bodyPr vert="horz" lIns="91440" tIns="45720" rIns="91440" bIns="45720" rtlCol="0" anchor="ctr"/>
          <a:lstStyle>
            <a:lvl1pPr algn="ctr">
              <a:defRPr sz="1000" b="1">
                <a:solidFill>
                  <a:srgbClr val="111111"/>
                </a:solidFill>
                <a:latin typeface="Helvetica" pitchFamily="2" charset="0"/>
              </a:defRPr>
            </a:lvl1pPr>
          </a:lstStyle>
          <a:p>
            <a:fld id="{4348CC92-6B21-494E-A759-82EF4A96C1C8}" type="slidenum">
              <a:rPr lang="en-US" smtClean="0"/>
              <a:pPr/>
              <a:t>‹#›</a:t>
            </a:fld>
            <a:endParaRPr lang="en-US" dirty="0"/>
          </a:p>
        </p:txBody>
      </p:sp>
      <p:sp>
        <p:nvSpPr>
          <p:cNvPr id="14" name="Text Placeholder 10">
            <a:extLst>
              <a:ext uri="{FF2B5EF4-FFF2-40B4-BE49-F238E27FC236}">
                <a16:creationId xmlns:a16="http://schemas.microsoft.com/office/drawing/2014/main" id="{A7015C91-94C3-6E47-B672-72CC803E11D5}"/>
              </a:ext>
            </a:extLst>
          </p:cNvPr>
          <p:cNvSpPr>
            <a:spLocks noGrp="1"/>
          </p:cNvSpPr>
          <p:nvPr>
            <p:ph type="body" sz="quarter" idx="10" hasCustomPrompt="1"/>
          </p:nvPr>
        </p:nvSpPr>
        <p:spPr>
          <a:xfrm>
            <a:off x="775283" y="582010"/>
            <a:ext cx="1136850" cy="266227"/>
          </a:xfrm>
          <a:noFill/>
          <a:ln>
            <a:noFill/>
          </a:ln>
        </p:spPr>
        <p:txBody>
          <a:bodyPr wrap="none" tIns="45720" bIns="45720">
            <a:spAutoFit/>
          </a:bodyPr>
          <a:lstStyle>
            <a:lvl1pPr>
              <a:buNone/>
              <a:defRPr sz="1000" b="1" i="0">
                <a:solidFill>
                  <a:srgbClr val="777777">
                    <a:alpha val="30000"/>
                  </a:srgbClr>
                </a:solidFill>
                <a:latin typeface="Arial" panose="020B0604020202020204" pitchFamily="34" charset="0"/>
                <a:cs typeface="Arial" panose="020B0604020202020204" pitchFamily="34" charset="0"/>
              </a:defRPr>
            </a:lvl1pPr>
          </a:lstStyle>
          <a:p>
            <a:pPr lvl="0"/>
            <a:r>
              <a:rPr lang="en-US" dirty="0"/>
              <a:t>SECTION TITLE</a:t>
            </a:r>
          </a:p>
        </p:txBody>
      </p:sp>
      <p:pic>
        <p:nvPicPr>
          <p:cNvPr id="17" name="Picture 16">
            <a:extLst>
              <a:ext uri="{FF2B5EF4-FFF2-40B4-BE49-F238E27FC236}">
                <a16:creationId xmlns:a16="http://schemas.microsoft.com/office/drawing/2014/main" id="{59F88CBB-4DBD-3045-BFDE-61B202C1E6F5}"/>
              </a:ext>
            </a:extLst>
          </p:cNvPr>
          <p:cNvPicPr>
            <a:picLocks noChangeAspect="1"/>
          </p:cNvPicPr>
          <p:nvPr userDrawn="1"/>
        </p:nvPicPr>
        <p:blipFill>
          <a:blip r:embed="rId2">
            <a:alphaModFix amt="30000"/>
          </a:blip>
          <a:stretch>
            <a:fillRect/>
          </a:stretch>
        </p:blipFill>
        <p:spPr>
          <a:xfrm>
            <a:off x="178676" y="6451834"/>
            <a:ext cx="2018309" cy="246888"/>
          </a:xfrm>
          <a:prstGeom prst="rect">
            <a:avLst/>
          </a:prstGeom>
        </p:spPr>
      </p:pic>
    </p:spTree>
    <p:extLst>
      <p:ext uri="{BB962C8B-B14F-4D97-AF65-F5344CB8AC3E}">
        <p14:creationId xmlns:p14="http://schemas.microsoft.com/office/powerpoint/2010/main" val="2830264420"/>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2DA03-5CDD-3941-960A-AF8644856285}"/>
              </a:ext>
            </a:extLst>
          </p:cNvPr>
          <p:cNvSpPr>
            <a:spLocks noGrp="1"/>
          </p:cNvSpPr>
          <p:nvPr>
            <p:ph type="title" hasCustomPrompt="1"/>
          </p:nvPr>
        </p:nvSpPr>
        <p:spPr>
          <a:xfrm>
            <a:off x="762000" y="0"/>
            <a:ext cx="7924800" cy="6858000"/>
          </a:xfrm>
        </p:spPr>
        <p:txBody>
          <a:bodyPr lIns="0" anchor="ctr"/>
          <a:lstStyle/>
          <a:p>
            <a:r>
              <a:rPr lang="en-US" dirty="0"/>
              <a:t>Click to add quote here, lorem ipsum dolor </a:t>
            </a:r>
            <a:r>
              <a:rPr lang="en-US" dirty="0" err="1"/>
              <a:t>consecture</a:t>
            </a:r>
            <a:r>
              <a:rPr lang="en-US" dirty="0"/>
              <a:t> </a:t>
            </a:r>
            <a:r>
              <a:rPr lang="en-US" dirty="0" err="1"/>
              <a:t>amet</a:t>
            </a:r>
            <a:r>
              <a:rPr lang="en-US" dirty="0"/>
              <a:t> </a:t>
            </a:r>
            <a:r>
              <a:rPr lang="en-US" dirty="0" err="1"/>
              <a:t>ficili</a:t>
            </a:r>
            <a:r>
              <a:rPr lang="en-US" dirty="0"/>
              <a:t> lorem ipsum.</a:t>
            </a:r>
          </a:p>
        </p:txBody>
      </p:sp>
      <p:sp>
        <p:nvSpPr>
          <p:cNvPr id="4" name="Slide Number Placeholder 12">
            <a:extLst>
              <a:ext uri="{FF2B5EF4-FFF2-40B4-BE49-F238E27FC236}">
                <a16:creationId xmlns:a16="http://schemas.microsoft.com/office/drawing/2014/main" id="{5F466EF3-4DE4-4B4C-B7B6-73FE323842A0}"/>
              </a:ext>
            </a:extLst>
          </p:cNvPr>
          <p:cNvSpPr>
            <a:spLocks noGrp="1"/>
          </p:cNvSpPr>
          <p:nvPr>
            <p:ph type="sldNum" sz="quarter" idx="4"/>
          </p:nvPr>
        </p:nvSpPr>
        <p:spPr>
          <a:xfrm>
            <a:off x="11559896" y="6402407"/>
            <a:ext cx="347831" cy="365125"/>
          </a:xfrm>
          <a:prstGeom prst="rect">
            <a:avLst/>
          </a:prstGeom>
        </p:spPr>
        <p:txBody>
          <a:bodyPr vert="horz" lIns="91440" tIns="45720" rIns="91440" bIns="45720" rtlCol="0" anchor="ctr"/>
          <a:lstStyle>
            <a:lvl1pPr algn="ctr">
              <a:defRPr sz="1000" b="1">
                <a:solidFill>
                  <a:srgbClr val="777777"/>
                </a:solidFill>
                <a:latin typeface="Helvetica" pitchFamily="2" charset="0"/>
              </a:defRPr>
            </a:lvl1pPr>
          </a:lstStyle>
          <a:p>
            <a:fld id="{4348CC92-6B21-494E-A759-82EF4A96C1C8}" type="slidenum">
              <a:rPr lang="en-US" smtClean="0"/>
              <a:pPr/>
              <a:t>‹#›</a:t>
            </a:fld>
            <a:endParaRPr lang="en-US" dirty="0"/>
          </a:p>
        </p:txBody>
      </p:sp>
      <p:sp>
        <p:nvSpPr>
          <p:cNvPr id="5" name="Text Placeholder 42">
            <a:extLst>
              <a:ext uri="{FF2B5EF4-FFF2-40B4-BE49-F238E27FC236}">
                <a16:creationId xmlns:a16="http://schemas.microsoft.com/office/drawing/2014/main" id="{95BADA33-26B5-C241-9A44-6BA04316E793}"/>
              </a:ext>
            </a:extLst>
          </p:cNvPr>
          <p:cNvSpPr>
            <a:spLocks noGrp="1"/>
          </p:cNvSpPr>
          <p:nvPr>
            <p:ph type="body" sz="quarter" idx="18" hasCustomPrompt="1"/>
          </p:nvPr>
        </p:nvSpPr>
        <p:spPr>
          <a:xfrm>
            <a:off x="1905000" y="4700436"/>
            <a:ext cx="3691758" cy="335798"/>
          </a:xfrm>
        </p:spPr>
        <p:txBody>
          <a:bodyPr wrap="square" lIns="0" rIns="0" anchor="b" anchorCtr="0">
            <a:spAutoFit/>
          </a:bodyPr>
          <a:lstStyle>
            <a:lvl1pPr marL="0" indent="0">
              <a:buNone/>
              <a:defRPr sz="1400" b="0" i="0">
                <a:solidFill>
                  <a:srgbClr val="FFFFFF"/>
                </a:solidFill>
                <a:latin typeface="Helvetica" pitchFamily="2" charset="0"/>
                <a:ea typeface="Helvetica Neue Medium" panose="02000503000000020004" pitchFamily="2" charset="0"/>
                <a:cs typeface="Helvetica Neue Medium" panose="02000503000000020004" pitchFamily="2" charset="0"/>
              </a:defRPr>
            </a:lvl1pPr>
          </a:lstStyle>
          <a:p>
            <a:pPr lvl="0"/>
            <a:r>
              <a:rPr lang="en-US" dirty="0"/>
              <a:t>John Doe</a:t>
            </a:r>
          </a:p>
        </p:txBody>
      </p:sp>
      <p:sp>
        <p:nvSpPr>
          <p:cNvPr id="6" name="Text Placeholder 42">
            <a:extLst>
              <a:ext uri="{FF2B5EF4-FFF2-40B4-BE49-F238E27FC236}">
                <a16:creationId xmlns:a16="http://schemas.microsoft.com/office/drawing/2014/main" id="{6F3DB085-2F02-5448-9FA3-F8247AD57654}"/>
              </a:ext>
            </a:extLst>
          </p:cNvPr>
          <p:cNvSpPr>
            <a:spLocks noGrp="1"/>
          </p:cNvSpPr>
          <p:nvPr>
            <p:ph type="body" sz="quarter" idx="19" hasCustomPrompt="1"/>
          </p:nvPr>
        </p:nvSpPr>
        <p:spPr>
          <a:xfrm>
            <a:off x="1905000" y="5036234"/>
            <a:ext cx="3691758" cy="335798"/>
          </a:xfrm>
        </p:spPr>
        <p:txBody>
          <a:bodyPr wrap="square" lIns="0" rIns="0" anchor="t" anchorCtr="0">
            <a:spAutoFit/>
          </a:bodyPr>
          <a:lstStyle>
            <a:lvl1pPr marL="0" indent="0">
              <a:buNone/>
              <a:defRPr sz="1400" b="0" i="0">
                <a:solidFill>
                  <a:srgbClr val="777777"/>
                </a:solidFill>
                <a:latin typeface="Helvetica Light" panose="020B0403020202020204" pitchFamily="34" charset="0"/>
                <a:ea typeface="Helvetica Neue Medium" panose="02000503000000020004" pitchFamily="2" charset="0"/>
                <a:cs typeface="Helvetica Neue Medium" panose="02000503000000020004" pitchFamily="2" charset="0"/>
              </a:defRPr>
            </a:lvl1pPr>
          </a:lstStyle>
          <a:p>
            <a:pPr lvl="0"/>
            <a:r>
              <a:rPr lang="en-US" dirty="0"/>
              <a:t>Title</a:t>
            </a:r>
          </a:p>
        </p:txBody>
      </p:sp>
      <p:sp>
        <p:nvSpPr>
          <p:cNvPr id="7" name="Picture Placeholder 9">
            <a:extLst>
              <a:ext uri="{FF2B5EF4-FFF2-40B4-BE49-F238E27FC236}">
                <a16:creationId xmlns:a16="http://schemas.microsoft.com/office/drawing/2014/main" id="{07F97620-5E12-914A-9A8B-10BF972000B9}"/>
              </a:ext>
            </a:extLst>
          </p:cNvPr>
          <p:cNvSpPr>
            <a:spLocks noGrp="1"/>
          </p:cNvSpPr>
          <p:nvPr>
            <p:ph type="pic" sz="quarter" idx="20"/>
          </p:nvPr>
        </p:nvSpPr>
        <p:spPr>
          <a:xfrm>
            <a:off x="762000" y="4598084"/>
            <a:ext cx="874713" cy="876300"/>
          </a:xfrm>
          <a:prstGeom prst="ellipse">
            <a:avLst/>
          </a:prstGeom>
        </p:spPr>
        <p:txBody>
          <a:bodyPr/>
          <a:lstStyle>
            <a:lvl1pPr>
              <a:defRPr>
                <a:noFill/>
              </a:defRPr>
            </a:lvl1pPr>
          </a:lstStyle>
          <a:p>
            <a:endParaRPr lang="en-US" dirty="0"/>
          </a:p>
        </p:txBody>
      </p:sp>
    </p:spTree>
    <p:extLst>
      <p:ext uri="{BB962C8B-B14F-4D97-AF65-F5344CB8AC3E}">
        <p14:creationId xmlns:p14="http://schemas.microsoft.com/office/powerpoint/2010/main" val="2538808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eography">
    <p:bg>
      <p:bgPr>
        <a:solidFill>
          <a:schemeClr val="bg1">
            <a:alpha val="29000"/>
          </a:schemeClr>
        </a:solidFill>
        <a:effectLst/>
      </p:bgPr>
    </p:bg>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E3F02CE7-7B15-DF44-B8E2-5A18C94BD0C3}"/>
              </a:ext>
            </a:extLst>
          </p:cNvPr>
          <p:cNvPicPr>
            <a:picLocks noChangeAspect="1"/>
          </p:cNvPicPr>
          <p:nvPr userDrawn="1"/>
        </p:nvPicPr>
        <p:blipFill>
          <a:blip r:embed="rId2"/>
          <a:stretch>
            <a:fillRect/>
          </a:stretch>
        </p:blipFill>
        <p:spPr>
          <a:xfrm>
            <a:off x="0" y="5981"/>
            <a:ext cx="12192000" cy="6852019"/>
          </a:xfrm>
          <a:prstGeom prst="rect">
            <a:avLst/>
          </a:prstGeom>
        </p:spPr>
      </p:pic>
      <p:sp>
        <p:nvSpPr>
          <p:cNvPr id="2" name="Title 1">
            <a:extLst>
              <a:ext uri="{FF2B5EF4-FFF2-40B4-BE49-F238E27FC236}">
                <a16:creationId xmlns:a16="http://schemas.microsoft.com/office/drawing/2014/main" id="{A1D2DA03-5CDD-3941-960A-AF8644856285}"/>
              </a:ext>
            </a:extLst>
          </p:cNvPr>
          <p:cNvSpPr>
            <a:spLocks noGrp="1"/>
          </p:cNvSpPr>
          <p:nvPr>
            <p:ph type="title" hasCustomPrompt="1"/>
          </p:nvPr>
        </p:nvSpPr>
        <p:spPr>
          <a:xfrm>
            <a:off x="762000" y="0"/>
            <a:ext cx="7924800" cy="6858000"/>
          </a:xfrm>
        </p:spPr>
        <p:txBody>
          <a:bodyPr lIns="0" anchor="ctr"/>
          <a:lstStyle>
            <a:lvl1pPr>
              <a:defRPr sz="3200"/>
            </a:lvl1pPr>
          </a:lstStyle>
          <a:p>
            <a:r>
              <a:rPr lang="en-US" dirty="0"/>
              <a:t>Click to add quote here, lorem ipsum dolor </a:t>
            </a:r>
            <a:r>
              <a:rPr lang="en-US" dirty="0" err="1"/>
              <a:t>consecture</a:t>
            </a:r>
            <a:r>
              <a:rPr lang="en-US" dirty="0"/>
              <a:t> </a:t>
            </a:r>
            <a:r>
              <a:rPr lang="en-US" dirty="0" err="1"/>
              <a:t>amet</a:t>
            </a:r>
            <a:r>
              <a:rPr lang="en-US" dirty="0"/>
              <a:t> </a:t>
            </a:r>
            <a:r>
              <a:rPr lang="en-US" dirty="0" err="1"/>
              <a:t>ficili</a:t>
            </a:r>
            <a:r>
              <a:rPr lang="en-US" dirty="0"/>
              <a:t> lorem ipsum.</a:t>
            </a:r>
          </a:p>
        </p:txBody>
      </p:sp>
      <p:sp>
        <p:nvSpPr>
          <p:cNvPr id="11" name="Slide Number Placeholder 12">
            <a:extLst>
              <a:ext uri="{FF2B5EF4-FFF2-40B4-BE49-F238E27FC236}">
                <a16:creationId xmlns:a16="http://schemas.microsoft.com/office/drawing/2014/main" id="{29927376-9177-D44D-87DB-18C6A15CB126}"/>
              </a:ext>
            </a:extLst>
          </p:cNvPr>
          <p:cNvSpPr>
            <a:spLocks noGrp="1"/>
          </p:cNvSpPr>
          <p:nvPr>
            <p:ph type="sldNum" sz="quarter" idx="4"/>
          </p:nvPr>
        </p:nvSpPr>
        <p:spPr>
          <a:xfrm>
            <a:off x="11559896" y="6402407"/>
            <a:ext cx="347831" cy="365125"/>
          </a:xfrm>
          <a:prstGeom prst="rect">
            <a:avLst/>
          </a:prstGeom>
        </p:spPr>
        <p:txBody>
          <a:bodyPr vert="horz" lIns="91440" tIns="45720" rIns="91440" bIns="45720" rtlCol="0" anchor="ctr"/>
          <a:lstStyle>
            <a:lvl1pPr algn="ctr">
              <a:defRPr sz="1000" b="1">
                <a:solidFill>
                  <a:srgbClr val="777777"/>
                </a:solidFill>
                <a:latin typeface="Helvetica" pitchFamily="2" charset="0"/>
              </a:defRPr>
            </a:lvl1pPr>
          </a:lstStyle>
          <a:p>
            <a:fld id="{4348CC92-6B21-494E-A759-82EF4A96C1C8}" type="slidenum">
              <a:rPr lang="en-US" smtClean="0"/>
              <a:pPr/>
              <a:t>‹#›</a:t>
            </a:fld>
            <a:endParaRPr lang="en-US" dirty="0"/>
          </a:p>
        </p:txBody>
      </p:sp>
      <p:pic>
        <p:nvPicPr>
          <p:cNvPr id="6" name="Google Shape;84;p1">
            <a:extLst>
              <a:ext uri="{FF2B5EF4-FFF2-40B4-BE49-F238E27FC236}">
                <a16:creationId xmlns:a16="http://schemas.microsoft.com/office/drawing/2014/main" id="{0A99C7C4-2A79-6342-ADA5-B2262061F0D9}"/>
              </a:ext>
            </a:extLst>
          </p:cNvPr>
          <p:cNvPicPr preferRelativeResize="0"/>
          <p:nvPr userDrawn="1"/>
        </p:nvPicPr>
        <p:blipFill rotWithShape="1">
          <a:blip r:embed="rId3">
            <a:alphaModFix amt="30000"/>
          </a:blip>
          <a:srcRect/>
          <a:stretch/>
        </p:blipFill>
        <p:spPr>
          <a:xfrm>
            <a:off x="182999" y="6451392"/>
            <a:ext cx="950847" cy="243807"/>
          </a:xfrm>
          <a:prstGeom prst="rect">
            <a:avLst/>
          </a:prstGeom>
          <a:noFill/>
          <a:ln>
            <a:noFill/>
          </a:ln>
        </p:spPr>
      </p:pic>
    </p:spTree>
    <p:extLst>
      <p:ext uri="{BB962C8B-B14F-4D97-AF65-F5344CB8AC3E}">
        <p14:creationId xmlns:p14="http://schemas.microsoft.com/office/powerpoint/2010/main" val="40213228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ist">
    <p:bg>
      <p:bgPr>
        <a:solidFill>
          <a:schemeClr val="bg1">
            <a:alpha val="29000"/>
          </a:schemeClr>
        </a:solidFill>
        <a:effectLst/>
      </p:bgPr>
    </p:bg>
    <p:spTree>
      <p:nvGrpSpPr>
        <p:cNvPr id="1" name=""/>
        <p:cNvGrpSpPr/>
        <p:nvPr/>
      </p:nvGrpSpPr>
      <p:grpSpPr>
        <a:xfrm>
          <a:off x="0" y="0"/>
          <a:ext cx="0" cy="0"/>
          <a:chOff x="0" y="0"/>
          <a:chExt cx="0" cy="0"/>
        </a:xfrm>
      </p:grpSpPr>
      <p:sp>
        <p:nvSpPr>
          <p:cNvPr id="11" name="Slide Number Placeholder 12">
            <a:extLst>
              <a:ext uri="{FF2B5EF4-FFF2-40B4-BE49-F238E27FC236}">
                <a16:creationId xmlns:a16="http://schemas.microsoft.com/office/drawing/2014/main" id="{29927376-9177-D44D-87DB-18C6A15CB126}"/>
              </a:ext>
            </a:extLst>
          </p:cNvPr>
          <p:cNvSpPr>
            <a:spLocks noGrp="1"/>
          </p:cNvSpPr>
          <p:nvPr>
            <p:ph type="sldNum" sz="quarter" idx="4"/>
          </p:nvPr>
        </p:nvSpPr>
        <p:spPr>
          <a:xfrm>
            <a:off x="11559896" y="6402407"/>
            <a:ext cx="347831" cy="365125"/>
          </a:xfrm>
          <a:prstGeom prst="rect">
            <a:avLst/>
          </a:prstGeom>
        </p:spPr>
        <p:txBody>
          <a:bodyPr vert="horz" lIns="91440" tIns="45720" rIns="91440" bIns="45720" rtlCol="0" anchor="ctr"/>
          <a:lstStyle>
            <a:lvl1pPr algn="ctr">
              <a:defRPr sz="1000" b="1">
                <a:solidFill>
                  <a:srgbClr val="777777"/>
                </a:solidFill>
                <a:latin typeface="Helvetica" pitchFamily="2" charset="0"/>
              </a:defRPr>
            </a:lvl1pPr>
          </a:lstStyle>
          <a:p>
            <a:fld id="{4348CC92-6B21-494E-A759-82EF4A96C1C8}" type="slidenum">
              <a:rPr lang="en-US" smtClean="0"/>
              <a:pPr/>
              <a:t>‹#›</a:t>
            </a:fld>
            <a:endParaRPr lang="en-US" dirty="0"/>
          </a:p>
        </p:txBody>
      </p:sp>
      <p:sp>
        <p:nvSpPr>
          <p:cNvPr id="15" name="Title 1">
            <a:extLst>
              <a:ext uri="{FF2B5EF4-FFF2-40B4-BE49-F238E27FC236}">
                <a16:creationId xmlns:a16="http://schemas.microsoft.com/office/drawing/2014/main" id="{5F4591E7-649D-F348-A4F6-583FBBBF54DF}"/>
              </a:ext>
            </a:extLst>
          </p:cNvPr>
          <p:cNvSpPr>
            <a:spLocks noGrp="1"/>
          </p:cNvSpPr>
          <p:nvPr>
            <p:ph type="title" hasCustomPrompt="1"/>
          </p:nvPr>
        </p:nvSpPr>
        <p:spPr>
          <a:xfrm>
            <a:off x="796511" y="857341"/>
            <a:ext cx="6579648" cy="664180"/>
          </a:xfrm>
        </p:spPr>
        <p:txBody>
          <a:bodyPr lIns="0" rIns="0" anchor="ctr" anchorCtr="0"/>
          <a:lstStyle>
            <a:lvl1pPr>
              <a:defRPr sz="3600"/>
            </a:lvl1pPr>
          </a:lstStyle>
          <a:p>
            <a:r>
              <a:rPr lang="en-US" dirty="0"/>
              <a:t>Why Insider Intelligence?</a:t>
            </a:r>
          </a:p>
        </p:txBody>
      </p:sp>
      <p:sp>
        <p:nvSpPr>
          <p:cNvPr id="16" name="Text Placeholder 42">
            <a:extLst>
              <a:ext uri="{FF2B5EF4-FFF2-40B4-BE49-F238E27FC236}">
                <a16:creationId xmlns:a16="http://schemas.microsoft.com/office/drawing/2014/main" id="{3EFD9A85-DE68-144C-89FB-63080CEB4850}"/>
              </a:ext>
            </a:extLst>
          </p:cNvPr>
          <p:cNvSpPr>
            <a:spLocks noGrp="1"/>
          </p:cNvSpPr>
          <p:nvPr>
            <p:ph type="body" sz="quarter" idx="11" hasCustomPrompt="1"/>
          </p:nvPr>
        </p:nvSpPr>
        <p:spPr>
          <a:xfrm>
            <a:off x="1191216" y="2349358"/>
            <a:ext cx="7325889" cy="656077"/>
          </a:xfrm>
        </p:spPr>
        <p:txBody>
          <a:bodyPr wrap="square" lIns="0" rIns="0" anchor="t" anchorCtr="0">
            <a:spAutoFit/>
          </a:bodyPr>
          <a:lstStyle>
            <a:lvl1pPr marL="0" indent="0">
              <a:buNone/>
              <a:defRPr sz="1600" b="0"/>
            </a:lvl1pPr>
          </a:lstStyle>
          <a:p>
            <a:pPr lvl="0"/>
            <a:r>
              <a:rPr lang="en-US" dirty="0"/>
              <a:t>Insider Intelligence unites the best-in-breed in research from both eMarketer and Business Insider Intelligence.</a:t>
            </a:r>
          </a:p>
        </p:txBody>
      </p:sp>
      <p:sp>
        <p:nvSpPr>
          <p:cNvPr id="18" name="Text Placeholder 42">
            <a:extLst>
              <a:ext uri="{FF2B5EF4-FFF2-40B4-BE49-F238E27FC236}">
                <a16:creationId xmlns:a16="http://schemas.microsoft.com/office/drawing/2014/main" id="{40B964F1-9157-654B-901D-D835B854C35D}"/>
              </a:ext>
            </a:extLst>
          </p:cNvPr>
          <p:cNvSpPr>
            <a:spLocks noGrp="1"/>
          </p:cNvSpPr>
          <p:nvPr>
            <p:ph type="body" sz="quarter" idx="13" hasCustomPrompt="1"/>
          </p:nvPr>
        </p:nvSpPr>
        <p:spPr>
          <a:xfrm>
            <a:off x="1191216" y="3494003"/>
            <a:ext cx="7325890" cy="951543"/>
          </a:xfrm>
        </p:spPr>
        <p:txBody>
          <a:bodyPr wrap="square" lIns="0" rIns="0" anchor="t" anchorCtr="0">
            <a:spAutoFit/>
          </a:bodyPr>
          <a:lstStyle>
            <a:lvl1pPr marL="0" indent="0">
              <a:buNone/>
              <a:defRPr sz="1600" b="0"/>
            </a:lvl1pPr>
          </a:lstStyle>
          <a:p>
            <a:pPr lvl="0"/>
            <a:r>
              <a:rPr lang="en-US" dirty="0"/>
              <a:t>The sharp, timely analysis of Business Insider Intelligence and the rigorous, detailed data from eMarketer combine to support your business strategy, no matter what form that may take.</a:t>
            </a:r>
            <a:r>
              <a:rPr lang="en-US" b="1" dirty="0"/>
              <a:t> </a:t>
            </a:r>
            <a:endParaRPr lang="en-US" dirty="0"/>
          </a:p>
        </p:txBody>
      </p:sp>
      <p:sp>
        <p:nvSpPr>
          <p:cNvPr id="20" name="Text Placeholder 42">
            <a:extLst>
              <a:ext uri="{FF2B5EF4-FFF2-40B4-BE49-F238E27FC236}">
                <a16:creationId xmlns:a16="http://schemas.microsoft.com/office/drawing/2014/main" id="{5920A7F9-24E1-2744-A4B4-E8F0EAA5FFEA}"/>
              </a:ext>
            </a:extLst>
          </p:cNvPr>
          <p:cNvSpPr>
            <a:spLocks noGrp="1"/>
          </p:cNvSpPr>
          <p:nvPr>
            <p:ph type="body" sz="quarter" idx="15" hasCustomPrompt="1"/>
          </p:nvPr>
        </p:nvSpPr>
        <p:spPr>
          <a:xfrm>
            <a:off x="1191216" y="4934114"/>
            <a:ext cx="7325890" cy="656077"/>
          </a:xfrm>
        </p:spPr>
        <p:txBody>
          <a:bodyPr wrap="square" lIns="0" rIns="0" anchor="t" anchorCtr="0">
            <a:spAutoFit/>
          </a:bodyPr>
          <a:lstStyle>
            <a:lvl1pPr marL="0" indent="0">
              <a:buNone/>
              <a:defRPr sz="1600" b="0"/>
            </a:lvl1pPr>
          </a:lstStyle>
          <a:p>
            <a:pPr lvl="0"/>
            <a:r>
              <a:rPr lang="en-US" dirty="0"/>
              <a:t>Our people, our methodology and our loyalty to those items allow us to produce charts, reports and forecasts, that are above reproach.</a:t>
            </a:r>
          </a:p>
        </p:txBody>
      </p:sp>
    </p:spTree>
    <p:extLst>
      <p:ext uri="{BB962C8B-B14F-4D97-AF65-F5344CB8AC3E}">
        <p14:creationId xmlns:p14="http://schemas.microsoft.com/office/powerpoint/2010/main" val="6911042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losing 2">
    <p:spTree>
      <p:nvGrpSpPr>
        <p:cNvPr id="1" name=""/>
        <p:cNvGrpSpPr/>
        <p:nvPr/>
      </p:nvGrpSpPr>
      <p:grpSpPr>
        <a:xfrm>
          <a:off x="0" y="0"/>
          <a:ext cx="0" cy="0"/>
          <a:chOff x="0" y="0"/>
          <a:chExt cx="0" cy="0"/>
        </a:xfrm>
      </p:grpSpPr>
      <p:sp>
        <p:nvSpPr>
          <p:cNvPr id="4" name="Slide Number Placeholder 12">
            <a:extLst>
              <a:ext uri="{FF2B5EF4-FFF2-40B4-BE49-F238E27FC236}">
                <a16:creationId xmlns:a16="http://schemas.microsoft.com/office/drawing/2014/main" id="{5F466EF3-4DE4-4B4C-B7B6-73FE323842A0}"/>
              </a:ext>
            </a:extLst>
          </p:cNvPr>
          <p:cNvSpPr>
            <a:spLocks noGrp="1"/>
          </p:cNvSpPr>
          <p:nvPr>
            <p:ph type="sldNum" sz="quarter" idx="4"/>
          </p:nvPr>
        </p:nvSpPr>
        <p:spPr>
          <a:xfrm>
            <a:off x="11559896" y="6402407"/>
            <a:ext cx="347831" cy="365125"/>
          </a:xfrm>
          <a:prstGeom prst="rect">
            <a:avLst/>
          </a:prstGeom>
        </p:spPr>
        <p:txBody>
          <a:bodyPr vert="horz" lIns="91440" tIns="45720" rIns="91440" bIns="45720" rtlCol="0" anchor="ctr"/>
          <a:lstStyle>
            <a:lvl1pPr algn="ctr">
              <a:defRPr sz="1000" b="1">
                <a:solidFill>
                  <a:srgbClr val="777777"/>
                </a:solidFill>
                <a:latin typeface="Helvetica" pitchFamily="2" charset="0"/>
              </a:defRPr>
            </a:lvl1pPr>
          </a:lstStyle>
          <a:p>
            <a:fld id="{4348CC92-6B21-494E-A759-82EF4A96C1C8}" type="slidenum">
              <a:rPr lang="en-US" smtClean="0"/>
              <a:pPr/>
              <a:t>‹#›</a:t>
            </a:fld>
            <a:endParaRPr lang="en-US" dirty="0"/>
          </a:p>
        </p:txBody>
      </p:sp>
      <p:sp>
        <p:nvSpPr>
          <p:cNvPr id="9" name="Rectangle 8">
            <a:extLst>
              <a:ext uri="{FF2B5EF4-FFF2-40B4-BE49-F238E27FC236}">
                <a16:creationId xmlns:a16="http://schemas.microsoft.com/office/drawing/2014/main" id="{7349F995-CEFC-044E-8EC2-9FD5CE7C1EE2}"/>
              </a:ext>
            </a:extLst>
          </p:cNvPr>
          <p:cNvSpPr/>
          <p:nvPr userDrawn="1"/>
        </p:nvSpPr>
        <p:spPr>
          <a:xfrm>
            <a:off x="6363234" y="3429000"/>
            <a:ext cx="1311210" cy="3429000"/>
          </a:xfrm>
          <a:prstGeom prst="rect">
            <a:avLst/>
          </a:prstGeom>
          <a:solidFill>
            <a:srgbClr val="E91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9EA3749-255B-B946-B95E-E2ED8E4B667A}"/>
              </a:ext>
            </a:extLst>
          </p:cNvPr>
          <p:cNvSpPr/>
          <p:nvPr userDrawn="1"/>
        </p:nvSpPr>
        <p:spPr>
          <a:xfrm>
            <a:off x="7674444" y="1776248"/>
            <a:ext cx="1311210" cy="50884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552E915-3958-F748-B9A9-FD6F3C1BADF6}"/>
              </a:ext>
            </a:extLst>
          </p:cNvPr>
          <p:cNvSpPr/>
          <p:nvPr userDrawn="1"/>
        </p:nvSpPr>
        <p:spPr>
          <a:xfrm>
            <a:off x="9582809" y="4757357"/>
            <a:ext cx="1311210" cy="2107324"/>
          </a:xfrm>
          <a:prstGeom prst="rect">
            <a:avLst/>
          </a:prstGeom>
          <a:solidFill>
            <a:srgbClr val="E91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A7A0F6F-53F7-694D-9B78-8736BD2FE306}"/>
              </a:ext>
            </a:extLst>
          </p:cNvPr>
          <p:cNvSpPr/>
          <p:nvPr userDrawn="1"/>
        </p:nvSpPr>
        <p:spPr>
          <a:xfrm>
            <a:off x="10894019" y="2914694"/>
            <a:ext cx="1311210" cy="39499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5C18C-9A3E-D541-90BB-8464A82A4A2A}"/>
              </a:ext>
            </a:extLst>
          </p:cNvPr>
          <p:cNvSpPr/>
          <p:nvPr userDrawn="1"/>
        </p:nvSpPr>
        <p:spPr>
          <a:xfrm>
            <a:off x="3143660" y="3429000"/>
            <a:ext cx="1311210" cy="3429000"/>
          </a:xfrm>
          <a:prstGeom prst="rect">
            <a:avLst/>
          </a:prstGeom>
          <a:solidFill>
            <a:srgbClr val="E91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CC0D0C1-9224-2D45-B05C-183A3AC33F38}"/>
              </a:ext>
            </a:extLst>
          </p:cNvPr>
          <p:cNvSpPr/>
          <p:nvPr userDrawn="1"/>
        </p:nvSpPr>
        <p:spPr>
          <a:xfrm>
            <a:off x="4454870" y="4650377"/>
            <a:ext cx="1311210" cy="2214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6291179-AFE3-FE4C-B376-3A777F72A8AA}"/>
              </a:ext>
            </a:extLst>
          </p:cNvPr>
          <p:cNvSpPr/>
          <p:nvPr userDrawn="1"/>
        </p:nvSpPr>
        <p:spPr>
          <a:xfrm>
            <a:off x="-13815" y="5538650"/>
            <a:ext cx="1311210" cy="1319349"/>
          </a:xfrm>
          <a:prstGeom prst="rect">
            <a:avLst/>
          </a:prstGeom>
          <a:solidFill>
            <a:srgbClr val="E91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C5BD50C-BD90-9141-9B49-5E4B166A35A1}"/>
              </a:ext>
            </a:extLst>
          </p:cNvPr>
          <p:cNvSpPr/>
          <p:nvPr userDrawn="1"/>
        </p:nvSpPr>
        <p:spPr>
          <a:xfrm>
            <a:off x="1297395" y="2704011"/>
            <a:ext cx="1311210" cy="41606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oogle Shape;84;p1">
            <a:extLst>
              <a:ext uri="{FF2B5EF4-FFF2-40B4-BE49-F238E27FC236}">
                <a16:creationId xmlns:a16="http://schemas.microsoft.com/office/drawing/2014/main" id="{EF5C6926-19AA-AD45-94A2-B4D3170826EF}"/>
              </a:ext>
            </a:extLst>
          </p:cNvPr>
          <p:cNvPicPr preferRelativeResize="0"/>
          <p:nvPr userDrawn="1"/>
        </p:nvPicPr>
        <p:blipFill rotWithShape="1">
          <a:blip r:embed="rId2">
            <a:alphaModFix/>
          </a:blip>
          <a:srcRect/>
          <a:stretch/>
        </p:blipFill>
        <p:spPr>
          <a:xfrm>
            <a:off x="762000" y="580914"/>
            <a:ext cx="2013826" cy="516366"/>
          </a:xfrm>
          <a:prstGeom prst="rect">
            <a:avLst/>
          </a:prstGeom>
          <a:noFill/>
          <a:ln>
            <a:noFill/>
          </a:ln>
        </p:spPr>
      </p:pic>
    </p:spTree>
    <p:extLst>
      <p:ext uri="{BB962C8B-B14F-4D97-AF65-F5344CB8AC3E}">
        <p14:creationId xmlns:p14="http://schemas.microsoft.com/office/powerpoint/2010/main" val="474479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2DA03-5CDD-3941-960A-AF8644856285}"/>
              </a:ext>
            </a:extLst>
          </p:cNvPr>
          <p:cNvSpPr>
            <a:spLocks noGrp="1"/>
          </p:cNvSpPr>
          <p:nvPr>
            <p:ph type="title" hasCustomPrompt="1"/>
          </p:nvPr>
        </p:nvSpPr>
        <p:spPr>
          <a:xfrm>
            <a:off x="762000" y="0"/>
            <a:ext cx="7924800" cy="6858000"/>
          </a:xfrm>
        </p:spPr>
        <p:txBody>
          <a:bodyPr lIns="0" anchor="ctr"/>
          <a:lstStyle/>
          <a:p>
            <a:r>
              <a:rPr lang="en-US" dirty="0"/>
              <a:t>Click to add quote here, lorem ipsum dolor </a:t>
            </a:r>
            <a:r>
              <a:rPr lang="en-US" dirty="0" err="1"/>
              <a:t>consecture</a:t>
            </a:r>
            <a:r>
              <a:rPr lang="en-US" dirty="0"/>
              <a:t> </a:t>
            </a:r>
            <a:r>
              <a:rPr lang="en-US" dirty="0" err="1"/>
              <a:t>amet</a:t>
            </a:r>
            <a:r>
              <a:rPr lang="en-US" dirty="0"/>
              <a:t> </a:t>
            </a:r>
            <a:r>
              <a:rPr lang="en-US" dirty="0" err="1"/>
              <a:t>ficili</a:t>
            </a:r>
            <a:r>
              <a:rPr lang="en-US" dirty="0"/>
              <a:t> lorem ipsum.</a:t>
            </a:r>
          </a:p>
        </p:txBody>
      </p:sp>
      <p:sp>
        <p:nvSpPr>
          <p:cNvPr id="4" name="Slide Number Placeholder 12">
            <a:extLst>
              <a:ext uri="{FF2B5EF4-FFF2-40B4-BE49-F238E27FC236}">
                <a16:creationId xmlns:a16="http://schemas.microsoft.com/office/drawing/2014/main" id="{5F466EF3-4DE4-4B4C-B7B6-73FE323842A0}"/>
              </a:ext>
            </a:extLst>
          </p:cNvPr>
          <p:cNvSpPr>
            <a:spLocks noGrp="1"/>
          </p:cNvSpPr>
          <p:nvPr>
            <p:ph type="sldNum" sz="quarter" idx="4"/>
          </p:nvPr>
        </p:nvSpPr>
        <p:spPr>
          <a:xfrm>
            <a:off x="11559896" y="6402407"/>
            <a:ext cx="347831" cy="365125"/>
          </a:xfrm>
          <a:prstGeom prst="rect">
            <a:avLst/>
          </a:prstGeom>
        </p:spPr>
        <p:txBody>
          <a:bodyPr vert="horz" lIns="91440" tIns="45720" rIns="91440" bIns="45720" rtlCol="0" anchor="ctr"/>
          <a:lstStyle>
            <a:lvl1pPr algn="ctr">
              <a:defRPr sz="1000" b="1">
                <a:solidFill>
                  <a:srgbClr val="777777"/>
                </a:solidFill>
                <a:latin typeface="Helvetica" pitchFamily="2" charset="0"/>
              </a:defRPr>
            </a:lvl1pPr>
          </a:lstStyle>
          <a:p>
            <a:fld id="{4348CC92-6B21-494E-A759-82EF4A96C1C8}" type="slidenum">
              <a:rPr lang="en-US" smtClean="0"/>
              <a:pPr/>
              <a:t>‹#›</a:t>
            </a:fld>
            <a:endParaRPr lang="en-US" dirty="0"/>
          </a:p>
        </p:txBody>
      </p:sp>
      <p:sp>
        <p:nvSpPr>
          <p:cNvPr id="5" name="Text Placeholder 42">
            <a:extLst>
              <a:ext uri="{FF2B5EF4-FFF2-40B4-BE49-F238E27FC236}">
                <a16:creationId xmlns:a16="http://schemas.microsoft.com/office/drawing/2014/main" id="{95BADA33-26B5-C241-9A44-6BA04316E793}"/>
              </a:ext>
            </a:extLst>
          </p:cNvPr>
          <p:cNvSpPr>
            <a:spLocks noGrp="1"/>
          </p:cNvSpPr>
          <p:nvPr>
            <p:ph type="body" sz="quarter" idx="18" hasCustomPrompt="1"/>
          </p:nvPr>
        </p:nvSpPr>
        <p:spPr>
          <a:xfrm>
            <a:off x="1905000" y="4700436"/>
            <a:ext cx="3691758" cy="335798"/>
          </a:xfrm>
        </p:spPr>
        <p:txBody>
          <a:bodyPr wrap="square" lIns="0" rIns="0" anchor="b" anchorCtr="0">
            <a:spAutoFit/>
          </a:bodyPr>
          <a:lstStyle>
            <a:lvl1pPr marL="0" indent="0">
              <a:buNone/>
              <a:defRPr sz="1400" b="0" i="0">
                <a:solidFill>
                  <a:srgbClr val="FFFFFF"/>
                </a:solidFill>
                <a:latin typeface="Helvetica" pitchFamily="2" charset="0"/>
                <a:ea typeface="Helvetica Neue Medium" panose="02000503000000020004" pitchFamily="2" charset="0"/>
                <a:cs typeface="Helvetica Neue Medium" panose="02000503000000020004" pitchFamily="2" charset="0"/>
              </a:defRPr>
            </a:lvl1pPr>
          </a:lstStyle>
          <a:p>
            <a:pPr lvl="0"/>
            <a:r>
              <a:rPr lang="en-US" dirty="0"/>
              <a:t>John Doe</a:t>
            </a:r>
          </a:p>
        </p:txBody>
      </p:sp>
      <p:sp>
        <p:nvSpPr>
          <p:cNvPr id="6" name="Text Placeholder 42">
            <a:extLst>
              <a:ext uri="{FF2B5EF4-FFF2-40B4-BE49-F238E27FC236}">
                <a16:creationId xmlns:a16="http://schemas.microsoft.com/office/drawing/2014/main" id="{6F3DB085-2F02-5448-9FA3-F8247AD57654}"/>
              </a:ext>
            </a:extLst>
          </p:cNvPr>
          <p:cNvSpPr>
            <a:spLocks noGrp="1"/>
          </p:cNvSpPr>
          <p:nvPr>
            <p:ph type="body" sz="quarter" idx="19" hasCustomPrompt="1"/>
          </p:nvPr>
        </p:nvSpPr>
        <p:spPr>
          <a:xfrm>
            <a:off x="1905000" y="5036234"/>
            <a:ext cx="3691758" cy="335798"/>
          </a:xfrm>
        </p:spPr>
        <p:txBody>
          <a:bodyPr wrap="square" lIns="0" rIns="0" anchor="t" anchorCtr="0">
            <a:spAutoFit/>
          </a:bodyPr>
          <a:lstStyle>
            <a:lvl1pPr marL="0" indent="0">
              <a:buNone/>
              <a:defRPr sz="1400" b="0" i="0">
                <a:solidFill>
                  <a:srgbClr val="777777"/>
                </a:solidFill>
                <a:latin typeface="Helvetica Light" panose="020B0403020202020204" pitchFamily="34" charset="0"/>
                <a:ea typeface="Helvetica Neue Medium" panose="02000503000000020004" pitchFamily="2" charset="0"/>
                <a:cs typeface="Helvetica Neue Medium" panose="02000503000000020004" pitchFamily="2" charset="0"/>
              </a:defRPr>
            </a:lvl1pPr>
          </a:lstStyle>
          <a:p>
            <a:pPr lvl="0"/>
            <a:r>
              <a:rPr lang="en-US" dirty="0"/>
              <a:t>Title</a:t>
            </a:r>
          </a:p>
        </p:txBody>
      </p:sp>
      <p:sp>
        <p:nvSpPr>
          <p:cNvPr id="7" name="Picture Placeholder 9">
            <a:extLst>
              <a:ext uri="{FF2B5EF4-FFF2-40B4-BE49-F238E27FC236}">
                <a16:creationId xmlns:a16="http://schemas.microsoft.com/office/drawing/2014/main" id="{07F97620-5E12-914A-9A8B-10BF972000B9}"/>
              </a:ext>
            </a:extLst>
          </p:cNvPr>
          <p:cNvSpPr>
            <a:spLocks noGrp="1"/>
          </p:cNvSpPr>
          <p:nvPr>
            <p:ph type="pic" sz="quarter" idx="20"/>
          </p:nvPr>
        </p:nvSpPr>
        <p:spPr>
          <a:xfrm>
            <a:off x="762000" y="4598084"/>
            <a:ext cx="874713" cy="876300"/>
          </a:xfrm>
          <a:prstGeom prst="ellipse">
            <a:avLst/>
          </a:prstGeom>
        </p:spPr>
        <p:txBody>
          <a:bodyPr/>
          <a:lstStyle>
            <a:lvl1pPr>
              <a:defRPr>
                <a:noFill/>
              </a:defRPr>
            </a:lvl1pPr>
          </a:lstStyle>
          <a:p>
            <a:endParaRPr lang="en-US" dirty="0"/>
          </a:p>
        </p:txBody>
      </p:sp>
    </p:spTree>
    <p:extLst>
      <p:ext uri="{BB962C8B-B14F-4D97-AF65-F5344CB8AC3E}">
        <p14:creationId xmlns:p14="http://schemas.microsoft.com/office/powerpoint/2010/main" val="17223930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eography">
    <p:bg>
      <p:bgPr>
        <a:solidFill>
          <a:schemeClr val="bg1">
            <a:alpha val="29000"/>
          </a:schemeClr>
        </a:solidFill>
        <a:effectLst/>
      </p:bgPr>
    </p:bg>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E3F02CE7-7B15-DF44-B8E2-5A18C94BD0C3}"/>
              </a:ext>
            </a:extLst>
          </p:cNvPr>
          <p:cNvPicPr>
            <a:picLocks noChangeAspect="1"/>
          </p:cNvPicPr>
          <p:nvPr userDrawn="1"/>
        </p:nvPicPr>
        <p:blipFill>
          <a:blip r:embed="rId2"/>
          <a:stretch>
            <a:fillRect/>
          </a:stretch>
        </p:blipFill>
        <p:spPr>
          <a:xfrm>
            <a:off x="0" y="5981"/>
            <a:ext cx="12192000" cy="6852019"/>
          </a:xfrm>
          <a:prstGeom prst="rect">
            <a:avLst/>
          </a:prstGeom>
        </p:spPr>
      </p:pic>
      <p:sp>
        <p:nvSpPr>
          <p:cNvPr id="2" name="Title 1">
            <a:extLst>
              <a:ext uri="{FF2B5EF4-FFF2-40B4-BE49-F238E27FC236}">
                <a16:creationId xmlns:a16="http://schemas.microsoft.com/office/drawing/2014/main" id="{A1D2DA03-5CDD-3941-960A-AF8644856285}"/>
              </a:ext>
            </a:extLst>
          </p:cNvPr>
          <p:cNvSpPr>
            <a:spLocks noGrp="1"/>
          </p:cNvSpPr>
          <p:nvPr>
            <p:ph type="title" hasCustomPrompt="1"/>
          </p:nvPr>
        </p:nvSpPr>
        <p:spPr>
          <a:xfrm>
            <a:off x="762000" y="0"/>
            <a:ext cx="7924800" cy="6858000"/>
          </a:xfrm>
        </p:spPr>
        <p:txBody>
          <a:bodyPr lIns="0" anchor="ctr"/>
          <a:lstStyle>
            <a:lvl1pPr>
              <a:defRPr sz="3200"/>
            </a:lvl1pPr>
          </a:lstStyle>
          <a:p>
            <a:r>
              <a:rPr lang="en-US" dirty="0"/>
              <a:t>Click to add quote here, lorem ipsum dolor </a:t>
            </a:r>
            <a:r>
              <a:rPr lang="en-US" dirty="0" err="1"/>
              <a:t>consecture</a:t>
            </a:r>
            <a:r>
              <a:rPr lang="en-US" dirty="0"/>
              <a:t> </a:t>
            </a:r>
            <a:r>
              <a:rPr lang="en-US" dirty="0" err="1"/>
              <a:t>amet</a:t>
            </a:r>
            <a:r>
              <a:rPr lang="en-US" dirty="0"/>
              <a:t> </a:t>
            </a:r>
            <a:r>
              <a:rPr lang="en-US" dirty="0" err="1"/>
              <a:t>ficili</a:t>
            </a:r>
            <a:r>
              <a:rPr lang="en-US" dirty="0"/>
              <a:t> lorem ipsum.</a:t>
            </a:r>
          </a:p>
        </p:txBody>
      </p:sp>
      <p:pic>
        <p:nvPicPr>
          <p:cNvPr id="4" name="Picture 3">
            <a:extLst>
              <a:ext uri="{FF2B5EF4-FFF2-40B4-BE49-F238E27FC236}">
                <a16:creationId xmlns:a16="http://schemas.microsoft.com/office/drawing/2014/main" id="{B2EDEBDF-32DD-EB4E-BF94-7A38D1956D34}"/>
              </a:ext>
            </a:extLst>
          </p:cNvPr>
          <p:cNvPicPr>
            <a:picLocks noChangeAspect="1"/>
          </p:cNvPicPr>
          <p:nvPr userDrawn="1"/>
        </p:nvPicPr>
        <p:blipFill>
          <a:blip r:embed="rId3">
            <a:alphaModFix amt="30000"/>
          </a:blip>
          <a:stretch>
            <a:fillRect/>
          </a:stretch>
        </p:blipFill>
        <p:spPr>
          <a:xfrm>
            <a:off x="182999" y="6451391"/>
            <a:ext cx="2018309" cy="246888"/>
          </a:xfrm>
          <a:prstGeom prst="rect">
            <a:avLst/>
          </a:prstGeom>
        </p:spPr>
      </p:pic>
      <p:sp>
        <p:nvSpPr>
          <p:cNvPr id="11" name="Slide Number Placeholder 12">
            <a:extLst>
              <a:ext uri="{FF2B5EF4-FFF2-40B4-BE49-F238E27FC236}">
                <a16:creationId xmlns:a16="http://schemas.microsoft.com/office/drawing/2014/main" id="{29927376-9177-D44D-87DB-18C6A15CB126}"/>
              </a:ext>
            </a:extLst>
          </p:cNvPr>
          <p:cNvSpPr>
            <a:spLocks noGrp="1"/>
          </p:cNvSpPr>
          <p:nvPr>
            <p:ph type="sldNum" sz="quarter" idx="4"/>
          </p:nvPr>
        </p:nvSpPr>
        <p:spPr>
          <a:xfrm>
            <a:off x="11559896" y="6402407"/>
            <a:ext cx="347831" cy="365125"/>
          </a:xfrm>
          <a:prstGeom prst="rect">
            <a:avLst/>
          </a:prstGeom>
        </p:spPr>
        <p:txBody>
          <a:bodyPr vert="horz" lIns="91440" tIns="45720" rIns="91440" bIns="45720" rtlCol="0" anchor="ctr"/>
          <a:lstStyle>
            <a:lvl1pPr algn="ctr">
              <a:defRPr sz="1000" b="1">
                <a:solidFill>
                  <a:srgbClr val="777777"/>
                </a:solidFill>
                <a:latin typeface="Helvetica" pitchFamily="2" charset="0"/>
              </a:defRPr>
            </a:lvl1pPr>
          </a:lstStyle>
          <a:p>
            <a:fld id="{4348CC92-6B21-494E-A759-82EF4A96C1C8}" type="slidenum">
              <a:rPr lang="en-US" smtClean="0"/>
              <a:pPr/>
              <a:t>‹#›</a:t>
            </a:fld>
            <a:endParaRPr lang="en-US" dirty="0"/>
          </a:p>
        </p:txBody>
      </p:sp>
    </p:spTree>
    <p:extLst>
      <p:ext uri="{BB962C8B-B14F-4D97-AF65-F5344CB8AC3E}">
        <p14:creationId xmlns:p14="http://schemas.microsoft.com/office/powerpoint/2010/main" val="10702709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ist">
    <p:bg>
      <p:bgPr>
        <a:solidFill>
          <a:schemeClr val="bg1">
            <a:alpha val="29000"/>
          </a:schemeClr>
        </a:solidFill>
        <a:effectLst/>
      </p:bgPr>
    </p:bg>
    <p:spTree>
      <p:nvGrpSpPr>
        <p:cNvPr id="1" name=""/>
        <p:cNvGrpSpPr/>
        <p:nvPr/>
      </p:nvGrpSpPr>
      <p:grpSpPr>
        <a:xfrm>
          <a:off x="0" y="0"/>
          <a:ext cx="0" cy="0"/>
          <a:chOff x="0" y="0"/>
          <a:chExt cx="0" cy="0"/>
        </a:xfrm>
      </p:grpSpPr>
      <p:sp>
        <p:nvSpPr>
          <p:cNvPr id="11" name="Slide Number Placeholder 12">
            <a:extLst>
              <a:ext uri="{FF2B5EF4-FFF2-40B4-BE49-F238E27FC236}">
                <a16:creationId xmlns:a16="http://schemas.microsoft.com/office/drawing/2014/main" id="{29927376-9177-D44D-87DB-18C6A15CB126}"/>
              </a:ext>
            </a:extLst>
          </p:cNvPr>
          <p:cNvSpPr>
            <a:spLocks noGrp="1"/>
          </p:cNvSpPr>
          <p:nvPr>
            <p:ph type="sldNum" sz="quarter" idx="4"/>
          </p:nvPr>
        </p:nvSpPr>
        <p:spPr>
          <a:xfrm>
            <a:off x="11559896" y="6402407"/>
            <a:ext cx="347831" cy="365125"/>
          </a:xfrm>
          <a:prstGeom prst="rect">
            <a:avLst/>
          </a:prstGeom>
        </p:spPr>
        <p:txBody>
          <a:bodyPr vert="horz" lIns="91440" tIns="45720" rIns="91440" bIns="45720" rtlCol="0" anchor="ctr"/>
          <a:lstStyle>
            <a:lvl1pPr algn="ctr">
              <a:defRPr sz="1000" b="1">
                <a:solidFill>
                  <a:srgbClr val="777777"/>
                </a:solidFill>
                <a:latin typeface="Helvetica" pitchFamily="2" charset="0"/>
              </a:defRPr>
            </a:lvl1pPr>
          </a:lstStyle>
          <a:p>
            <a:fld id="{4348CC92-6B21-494E-A759-82EF4A96C1C8}" type="slidenum">
              <a:rPr lang="en-US" smtClean="0"/>
              <a:pPr/>
              <a:t>‹#›</a:t>
            </a:fld>
            <a:endParaRPr lang="en-US" dirty="0"/>
          </a:p>
        </p:txBody>
      </p:sp>
      <p:sp>
        <p:nvSpPr>
          <p:cNvPr id="15" name="Title 1">
            <a:extLst>
              <a:ext uri="{FF2B5EF4-FFF2-40B4-BE49-F238E27FC236}">
                <a16:creationId xmlns:a16="http://schemas.microsoft.com/office/drawing/2014/main" id="{5F4591E7-649D-F348-A4F6-583FBBBF54DF}"/>
              </a:ext>
            </a:extLst>
          </p:cNvPr>
          <p:cNvSpPr>
            <a:spLocks noGrp="1"/>
          </p:cNvSpPr>
          <p:nvPr>
            <p:ph type="title" hasCustomPrompt="1"/>
          </p:nvPr>
        </p:nvSpPr>
        <p:spPr>
          <a:xfrm>
            <a:off x="796511" y="857341"/>
            <a:ext cx="6579648" cy="664180"/>
          </a:xfrm>
        </p:spPr>
        <p:txBody>
          <a:bodyPr lIns="0" rIns="0" anchor="ctr" anchorCtr="0"/>
          <a:lstStyle>
            <a:lvl1pPr>
              <a:defRPr sz="3600"/>
            </a:lvl1pPr>
          </a:lstStyle>
          <a:p>
            <a:r>
              <a:rPr lang="en-US" dirty="0"/>
              <a:t>Why Insider Intelligence?</a:t>
            </a:r>
          </a:p>
        </p:txBody>
      </p:sp>
      <p:sp>
        <p:nvSpPr>
          <p:cNvPr id="16" name="Text Placeholder 42">
            <a:extLst>
              <a:ext uri="{FF2B5EF4-FFF2-40B4-BE49-F238E27FC236}">
                <a16:creationId xmlns:a16="http://schemas.microsoft.com/office/drawing/2014/main" id="{3EFD9A85-DE68-144C-89FB-63080CEB4850}"/>
              </a:ext>
            </a:extLst>
          </p:cNvPr>
          <p:cNvSpPr>
            <a:spLocks noGrp="1"/>
          </p:cNvSpPr>
          <p:nvPr>
            <p:ph type="body" sz="quarter" idx="11" hasCustomPrompt="1"/>
          </p:nvPr>
        </p:nvSpPr>
        <p:spPr>
          <a:xfrm>
            <a:off x="1191216" y="2349358"/>
            <a:ext cx="7325889" cy="656077"/>
          </a:xfrm>
        </p:spPr>
        <p:txBody>
          <a:bodyPr wrap="square" lIns="0" rIns="0" anchor="t" anchorCtr="0">
            <a:spAutoFit/>
          </a:bodyPr>
          <a:lstStyle>
            <a:lvl1pPr marL="0" indent="0">
              <a:buNone/>
              <a:defRPr sz="1600" b="0"/>
            </a:lvl1pPr>
          </a:lstStyle>
          <a:p>
            <a:pPr lvl="0"/>
            <a:r>
              <a:rPr lang="en-US" dirty="0"/>
              <a:t>Insider Intelligence unites the best-in-breed in research from both eMarketer and Business Insider Intelligence.</a:t>
            </a:r>
          </a:p>
        </p:txBody>
      </p:sp>
      <p:sp>
        <p:nvSpPr>
          <p:cNvPr id="18" name="Text Placeholder 42">
            <a:extLst>
              <a:ext uri="{FF2B5EF4-FFF2-40B4-BE49-F238E27FC236}">
                <a16:creationId xmlns:a16="http://schemas.microsoft.com/office/drawing/2014/main" id="{40B964F1-9157-654B-901D-D835B854C35D}"/>
              </a:ext>
            </a:extLst>
          </p:cNvPr>
          <p:cNvSpPr>
            <a:spLocks noGrp="1"/>
          </p:cNvSpPr>
          <p:nvPr>
            <p:ph type="body" sz="quarter" idx="13" hasCustomPrompt="1"/>
          </p:nvPr>
        </p:nvSpPr>
        <p:spPr>
          <a:xfrm>
            <a:off x="1191216" y="3494003"/>
            <a:ext cx="7325890" cy="951543"/>
          </a:xfrm>
        </p:spPr>
        <p:txBody>
          <a:bodyPr wrap="square" lIns="0" rIns="0" anchor="t" anchorCtr="0">
            <a:spAutoFit/>
          </a:bodyPr>
          <a:lstStyle>
            <a:lvl1pPr marL="0" indent="0">
              <a:buNone/>
              <a:defRPr sz="1600" b="0"/>
            </a:lvl1pPr>
          </a:lstStyle>
          <a:p>
            <a:pPr lvl="0"/>
            <a:r>
              <a:rPr lang="en-US" dirty="0"/>
              <a:t>The sharp, timely analysis of Business Insider Intelligence and the rigorous, detailed data from eMarketer combine to support your business strategy, no matter what form that may take.</a:t>
            </a:r>
            <a:r>
              <a:rPr lang="en-US" b="1" dirty="0"/>
              <a:t> </a:t>
            </a:r>
            <a:endParaRPr lang="en-US" dirty="0"/>
          </a:p>
        </p:txBody>
      </p:sp>
      <p:sp>
        <p:nvSpPr>
          <p:cNvPr id="20" name="Text Placeholder 42">
            <a:extLst>
              <a:ext uri="{FF2B5EF4-FFF2-40B4-BE49-F238E27FC236}">
                <a16:creationId xmlns:a16="http://schemas.microsoft.com/office/drawing/2014/main" id="{5920A7F9-24E1-2744-A4B4-E8F0EAA5FFEA}"/>
              </a:ext>
            </a:extLst>
          </p:cNvPr>
          <p:cNvSpPr>
            <a:spLocks noGrp="1"/>
          </p:cNvSpPr>
          <p:nvPr>
            <p:ph type="body" sz="quarter" idx="15" hasCustomPrompt="1"/>
          </p:nvPr>
        </p:nvSpPr>
        <p:spPr>
          <a:xfrm>
            <a:off x="1191216" y="4934114"/>
            <a:ext cx="7325890" cy="656077"/>
          </a:xfrm>
        </p:spPr>
        <p:txBody>
          <a:bodyPr wrap="square" lIns="0" rIns="0" anchor="t" anchorCtr="0">
            <a:spAutoFit/>
          </a:bodyPr>
          <a:lstStyle>
            <a:lvl1pPr marL="0" indent="0">
              <a:buNone/>
              <a:defRPr sz="1600" b="0"/>
            </a:lvl1pPr>
          </a:lstStyle>
          <a:p>
            <a:pPr lvl="0"/>
            <a:r>
              <a:rPr lang="en-US" dirty="0"/>
              <a:t>Our people, our methodology and our loyalty to those items allow us to produce charts, reports and forecasts, that are above reproach.</a:t>
            </a:r>
          </a:p>
        </p:txBody>
      </p:sp>
    </p:spTree>
    <p:extLst>
      <p:ext uri="{BB962C8B-B14F-4D97-AF65-F5344CB8AC3E}">
        <p14:creationId xmlns:p14="http://schemas.microsoft.com/office/powerpoint/2010/main" val="19182625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losing 2">
    <p:spTree>
      <p:nvGrpSpPr>
        <p:cNvPr id="1" name=""/>
        <p:cNvGrpSpPr/>
        <p:nvPr/>
      </p:nvGrpSpPr>
      <p:grpSpPr>
        <a:xfrm>
          <a:off x="0" y="0"/>
          <a:ext cx="0" cy="0"/>
          <a:chOff x="0" y="0"/>
          <a:chExt cx="0" cy="0"/>
        </a:xfrm>
      </p:grpSpPr>
      <p:sp>
        <p:nvSpPr>
          <p:cNvPr id="4" name="Slide Number Placeholder 12">
            <a:extLst>
              <a:ext uri="{FF2B5EF4-FFF2-40B4-BE49-F238E27FC236}">
                <a16:creationId xmlns:a16="http://schemas.microsoft.com/office/drawing/2014/main" id="{5F466EF3-4DE4-4B4C-B7B6-73FE323842A0}"/>
              </a:ext>
            </a:extLst>
          </p:cNvPr>
          <p:cNvSpPr>
            <a:spLocks noGrp="1"/>
          </p:cNvSpPr>
          <p:nvPr>
            <p:ph type="sldNum" sz="quarter" idx="4"/>
          </p:nvPr>
        </p:nvSpPr>
        <p:spPr>
          <a:xfrm>
            <a:off x="11559896" y="6402407"/>
            <a:ext cx="347831" cy="365125"/>
          </a:xfrm>
          <a:prstGeom prst="rect">
            <a:avLst/>
          </a:prstGeom>
        </p:spPr>
        <p:txBody>
          <a:bodyPr vert="horz" lIns="91440" tIns="45720" rIns="91440" bIns="45720" rtlCol="0" anchor="ctr"/>
          <a:lstStyle>
            <a:lvl1pPr algn="ctr">
              <a:defRPr sz="1000" b="1">
                <a:solidFill>
                  <a:srgbClr val="777777"/>
                </a:solidFill>
                <a:latin typeface="Helvetica" pitchFamily="2" charset="0"/>
              </a:defRPr>
            </a:lvl1pPr>
          </a:lstStyle>
          <a:p>
            <a:fld id="{4348CC92-6B21-494E-A759-82EF4A96C1C8}" type="slidenum">
              <a:rPr lang="en-US" smtClean="0"/>
              <a:pPr/>
              <a:t>‹#›</a:t>
            </a:fld>
            <a:endParaRPr lang="en-US" dirty="0"/>
          </a:p>
        </p:txBody>
      </p:sp>
      <p:sp>
        <p:nvSpPr>
          <p:cNvPr id="9" name="Rectangle 8">
            <a:extLst>
              <a:ext uri="{FF2B5EF4-FFF2-40B4-BE49-F238E27FC236}">
                <a16:creationId xmlns:a16="http://schemas.microsoft.com/office/drawing/2014/main" id="{7349F995-CEFC-044E-8EC2-9FD5CE7C1EE2}"/>
              </a:ext>
            </a:extLst>
          </p:cNvPr>
          <p:cNvSpPr/>
          <p:nvPr userDrawn="1"/>
        </p:nvSpPr>
        <p:spPr>
          <a:xfrm>
            <a:off x="6363234" y="3429000"/>
            <a:ext cx="1311210" cy="3429000"/>
          </a:xfrm>
          <a:prstGeom prst="rect">
            <a:avLst/>
          </a:prstGeom>
          <a:solidFill>
            <a:srgbClr val="E91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9EA3749-255B-B946-B95E-E2ED8E4B667A}"/>
              </a:ext>
            </a:extLst>
          </p:cNvPr>
          <p:cNvSpPr/>
          <p:nvPr userDrawn="1"/>
        </p:nvSpPr>
        <p:spPr>
          <a:xfrm>
            <a:off x="7674444" y="1776248"/>
            <a:ext cx="1311210" cy="50884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552E915-3958-F748-B9A9-FD6F3C1BADF6}"/>
              </a:ext>
            </a:extLst>
          </p:cNvPr>
          <p:cNvSpPr/>
          <p:nvPr userDrawn="1"/>
        </p:nvSpPr>
        <p:spPr>
          <a:xfrm>
            <a:off x="9582809" y="4757357"/>
            <a:ext cx="1311210" cy="2107324"/>
          </a:xfrm>
          <a:prstGeom prst="rect">
            <a:avLst/>
          </a:prstGeom>
          <a:solidFill>
            <a:srgbClr val="E91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A7A0F6F-53F7-694D-9B78-8736BD2FE306}"/>
              </a:ext>
            </a:extLst>
          </p:cNvPr>
          <p:cNvSpPr/>
          <p:nvPr userDrawn="1"/>
        </p:nvSpPr>
        <p:spPr>
          <a:xfrm>
            <a:off x="10894019" y="2914694"/>
            <a:ext cx="1311210" cy="39499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5C18C-9A3E-D541-90BB-8464A82A4A2A}"/>
              </a:ext>
            </a:extLst>
          </p:cNvPr>
          <p:cNvSpPr/>
          <p:nvPr userDrawn="1"/>
        </p:nvSpPr>
        <p:spPr>
          <a:xfrm>
            <a:off x="3143660" y="3429000"/>
            <a:ext cx="1311210" cy="3429000"/>
          </a:xfrm>
          <a:prstGeom prst="rect">
            <a:avLst/>
          </a:prstGeom>
          <a:solidFill>
            <a:srgbClr val="E91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CC0D0C1-9224-2D45-B05C-183A3AC33F38}"/>
              </a:ext>
            </a:extLst>
          </p:cNvPr>
          <p:cNvSpPr/>
          <p:nvPr userDrawn="1"/>
        </p:nvSpPr>
        <p:spPr>
          <a:xfrm>
            <a:off x="4454870" y="4650377"/>
            <a:ext cx="1311210" cy="2214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6291179-AFE3-FE4C-B376-3A777F72A8AA}"/>
              </a:ext>
            </a:extLst>
          </p:cNvPr>
          <p:cNvSpPr/>
          <p:nvPr userDrawn="1"/>
        </p:nvSpPr>
        <p:spPr>
          <a:xfrm>
            <a:off x="-13815" y="5538650"/>
            <a:ext cx="1311210" cy="1319349"/>
          </a:xfrm>
          <a:prstGeom prst="rect">
            <a:avLst/>
          </a:prstGeom>
          <a:solidFill>
            <a:srgbClr val="E91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C5BD50C-BD90-9141-9B49-5E4B166A35A1}"/>
              </a:ext>
            </a:extLst>
          </p:cNvPr>
          <p:cNvSpPr/>
          <p:nvPr userDrawn="1"/>
        </p:nvSpPr>
        <p:spPr>
          <a:xfrm>
            <a:off x="1297395" y="2704011"/>
            <a:ext cx="1311210" cy="41606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90A557E2-AD1E-7847-8BDE-AED34254A973}"/>
              </a:ext>
            </a:extLst>
          </p:cNvPr>
          <p:cNvPicPr>
            <a:picLocks noChangeAspect="1"/>
          </p:cNvPicPr>
          <p:nvPr userDrawn="1"/>
        </p:nvPicPr>
        <p:blipFill>
          <a:blip r:embed="rId2"/>
          <a:stretch>
            <a:fillRect/>
          </a:stretch>
        </p:blipFill>
        <p:spPr>
          <a:xfrm>
            <a:off x="777152" y="580914"/>
            <a:ext cx="4111371" cy="502920"/>
          </a:xfrm>
          <a:prstGeom prst="rect">
            <a:avLst/>
          </a:prstGeom>
        </p:spPr>
      </p:pic>
    </p:spTree>
    <p:extLst>
      <p:ext uri="{BB962C8B-B14F-4D97-AF65-F5344CB8AC3E}">
        <p14:creationId xmlns:p14="http://schemas.microsoft.com/office/powerpoint/2010/main" val="32129929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10C088-21C3-C949-A7A7-45DF071F8B11}"/>
              </a:ext>
            </a:extLst>
          </p:cNvPr>
          <p:cNvSpPr/>
          <p:nvPr userDrawn="1"/>
        </p:nvSpPr>
        <p:spPr>
          <a:xfrm>
            <a:off x="773652" y="3237186"/>
            <a:ext cx="10656348" cy="3049314"/>
          </a:xfrm>
          <a:prstGeom prst="rect">
            <a:avLst/>
          </a:prstGeom>
          <a:solidFill>
            <a:srgbClr val="EBEBEB"/>
          </a:solidFill>
          <a:ln>
            <a:solidFill>
              <a:srgbClr val="EBEB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Slide Number Placeholder 12">
            <a:extLst>
              <a:ext uri="{FF2B5EF4-FFF2-40B4-BE49-F238E27FC236}">
                <a16:creationId xmlns:a16="http://schemas.microsoft.com/office/drawing/2014/main" id="{44A409EF-C5CB-D744-B839-EDCC71EB6D3D}"/>
              </a:ext>
            </a:extLst>
          </p:cNvPr>
          <p:cNvSpPr>
            <a:spLocks noGrp="1"/>
          </p:cNvSpPr>
          <p:nvPr>
            <p:ph type="sldNum" sz="quarter" idx="4"/>
          </p:nvPr>
        </p:nvSpPr>
        <p:spPr>
          <a:xfrm>
            <a:off x="11559896" y="6402407"/>
            <a:ext cx="347831" cy="365125"/>
          </a:xfrm>
          <a:prstGeom prst="rect">
            <a:avLst/>
          </a:prstGeom>
        </p:spPr>
        <p:txBody>
          <a:bodyPr vert="horz" lIns="91440" tIns="45720" rIns="91440" bIns="45720" rtlCol="0" anchor="ctr"/>
          <a:lstStyle>
            <a:lvl1pPr algn="ctr">
              <a:defRPr sz="1000" b="1">
                <a:solidFill>
                  <a:srgbClr val="111111"/>
                </a:solidFill>
                <a:latin typeface="Arial" panose="020B0604020202020204" pitchFamily="34" charset="0"/>
                <a:cs typeface="Arial" panose="020B0604020202020204" pitchFamily="34" charset="0"/>
              </a:defRPr>
            </a:lvl1pPr>
          </a:lstStyle>
          <a:p>
            <a:fld id="{4348CC92-6B21-494E-A759-82EF4A96C1C8}" type="slidenum">
              <a:rPr lang="en-US" smtClean="0"/>
              <a:pPr/>
              <a:t>‹#›</a:t>
            </a:fld>
            <a:endParaRPr lang="en-US" dirty="0">
              <a:latin typeface="Arial" panose="020B0604020202020204" pitchFamily="34" charset="0"/>
              <a:cs typeface="Arial" panose="020B0604020202020204" pitchFamily="34" charset="0"/>
            </a:endParaRPr>
          </a:p>
        </p:txBody>
      </p:sp>
      <p:sp>
        <p:nvSpPr>
          <p:cNvPr id="43" name="Text Placeholder 10">
            <a:extLst>
              <a:ext uri="{FF2B5EF4-FFF2-40B4-BE49-F238E27FC236}">
                <a16:creationId xmlns:a16="http://schemas.microsoft.com/office/drawing/2014/main" id="{9B28C1C1-1AC5-CF4F-98A0-CBCF6F8E87CE}"/>
              </a:ext>
            </a:extLst>
          </p:cNvPr>
          <p:cNvSpPr>
            <a:spLocks noGrp="1"/>
          </p:cNvSpPr>
          <p:nvPr>
            <p:ph type="body" sz="quarter" idx="10" hasCustomPrompt="1"/>
          </p:nvPr>
        </p:nvSpPr>
        <p:spPr>
          <a:xfrm>
            <a:off x="775283" y="582010"/>
            <a:ext cx="1136850" cy="266227"/>
          </a:xfrm>
          <a:solidFill>
            <a:schemeClr val="bg1"/>
          </a:solidFill>
        </p:spPr>
        <p:txBody>
          <a:bodyPr wrap="none" tIns="45720" bIns="45720">
            <a:spAutoFit/>
          </a:bodyPr>
          <a:lstStyle>
            <a:lvl1pPr>
              <a:buNone/>
              <a:defRPr sz="1000" b="1" i="0">
                <a:solidFill>
                  <a:schemeClr val="bg2"/>
                </a:solidFill>
                <a:latin typeface="Arial" panose="020B0604020202020204" pitchFamily="34" charset="0"/>
                <a:cs typeface="Arial" panose="020B0604020202020204" pitchFamily="34" charset="0"/>
              </a:defRPr>
            </a:lvl1pPr>
          </a:lstStyle>
          <a:p>
            <a:pPr lvl="0"/>
            <a:r>
              <a:rPr lang="en-US" dirty="0"/>
              <a:t>SECTION TITLE</a:t>
            </a:r>
          </a:p>
        </p:txBody>
      </p:sp>
      <p:sp>
        <p:nvSpPr>
          <p:cNvPr id="46" name="Text Placeholder 14">
            <a:extLst>
              <a:ext uri="{FF2B5EF4-FFF2-40B4-BE49-F238E27FC236}">
                <a16:creationId xmlns:a16="http://schemas.microsoft.com/office/drawing/2014/main" id="{648851BB-4F9B-5B4E-B226-D402A423D5A6}"/>
              </a:ext>
            </a:extLst>
          </p:cNvPr>
          <p:cNvSpPr>
            <a:spLocks noGrp="1"/>
          </p:cNvSpPr>
          <p:nvPr>
            <p:ph type="body" sz="quarter" idx="11" hasCustomPrompt="1"/>
          </p:nvPr>
        </p:nvSpPr>
        <p:spPr>
          <a:xfrm>
            <a:off x="6172200" y="1327010"/>
            <a:ext cx="5257800" cy="1113337"/>
          </a:xfrm>
        </p:spPr>
        <p:txBody>
          <a:bodyPr anchor="ctr" anchorCtr="0">
            <a:normAutofit/>
          </a:bodyPr>
          <a:lstStyle>
            <a:lvl1pPr marL="0" indent="0">
              <a:buNone/>
              <a:defRPr sz="4000" b="0" i="0">
                <a:solidFill>
                  <a:schemeClr val="tx1">
                    <a:lumMod val="75000"/>
                    <a:lumOff val="25000"/>
                  </a:schemeClr>
                </a:solidFill>
                <a:latin typeface="Arial" panose="020B0604020202020204" pitchFamily="34" charset="0"/>
                <a:cs typeface="Arial" panose="020B0604020202020204" pitchFamily="34" charset="0"/>
              </a:defRPr>
            </a:lvl1pPr>
          </a:lstStyle>
          <a:p>
            <a:r>
              <a:rPr lang="en-US" sz="1200" dirty="0">
                <a:solidFill>
                  <a:srgbClr val="777777"/>
                </a:solidFill>
              </a:rPr>
              <a:t>Insider Intelligence publishes daily content throughout the year to keep our clients at the forefront of the most critical consumer trends.</a:t>
            </a:r>
          </a:p>
        </p:txBody>
      </p:sp>
      <p:sp>
        <p:nvSpPr>
          <p:cNvPr id="47" name="Title 1">
            <a:extLst>
              <a:ext uri="{FF2B5EF4-FFF2-40B4-BE49-F238E27FC236}">
                <a16:creationId xmlns:a16="http://schemas.microsoft.com/office/drawing/2014/main" id="{E38BD80F-BB0D-3746-81B7-984D072EF238}"/>
              </a:ext>
            </a:extLst>
          </p:cNvPr>
          <p:cNvSpPr>
            <a:spLocks noGrp="1"/>
          </p:cNvSpPr>
          <p:nvPr>
            <p:ph type="title" hasCustomPrompt="1"/>
          </p:nvPr>
        </p:nvSpPr>
        <p:spPr>
          <a:xfrm>
            <a:off x="773652" y="1346061"/>
            <a:ext cx="5208048" cy="1097564"/>
          </a:xfrm>
        </p:spPr>
        <p:txBody>
          <a:bodyPr lIns="0" rIns="0" anchor="t" anchorCtr="0"/>
          <a:lstStyle>
            <a:lvl1pPr>
              <a:defRPr sz="3600"/>
            </a:lvl1pPr>
          </a:lstStyle>
          <a:p>
            <a:r>
              <a:rPr lang="en-US" dirty="0"/>
              <a:t>Click to add your title here lorem ipsum</a:t>
            </a:r>
          </a:p>
        </p:txBody>
      </p:sp>
      <p:sp>
        <p:nvSpPr>
          <p:cNvPr id="49" name="Text Placeholder 20">
            <a:extLst>
              <a:ext uri="{FF2B5EF4-FFF2-40B4-BE49-F238E27FC236}">
                <a16:creationId xmlns:a16="http://schemas.microsoft.com/office/drawing/2014/main" id="{D03548CC-E749-5448-BF92-CD5AD2C9D8AD}"/>
              </a:ext>
            </a:extLst>
          </p:cNvPr>
          <p:cNvSpPr txBox="1">
            <a:spLocks/>
          </p:cNvSpPr>
          <p:nvPr userDrawn="1"/>
        </p:nvSpPr>
        <p:spPr>
          <a:xfrm>
            <a:off x="1912133" y="4186378"/>
            <a:ext cx="1107126" cy="396621"/>
          </a:xfrm>
          <a:prstGeom prst="rect">
            <a:avLst/>
          </a:prstGeom>
        </p:spPr>
        <p:txBody>
          <a:bodyPr vert="horz" lIns="0" tIns="45720" rIns="0" bIns="45720" rtlCol="0" anchor="t" anchorCtr="0">
            <a:normAutofit/>
          </a:bodyPr>
          <a:lstStyle>
            <a:lvl1pPr marL="0" indent="0" algn="l" defTabSz="914400" rtl="0" eaLnBrk="1" latinLnBrk="0" hangingPunct="1">
              <a:lnSpc>
                <a:spcPct val="120000"/>
              </a:lnSpc>
              <a:spcBef>
                <a:spcPts val="1000"/>
              </a:spcBef>
              <a:buFont typeface="Wingdings" pitchFamily="2" charset="2"/>
              <a:buNone/>
              <a:defRPr sz="12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500"/>
              </a:spcBef>
              <a:buFont typeface="Wingdings"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500"/>
              </a:spcBef>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500"/>
              </a:spcBef>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500"/>
              </a:spcBef>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b="1" i="0" dirty="0">
                <a:latin typeface="Arial" panose="020B0604020202020204" pitchFamily="34" charset="0"/>
                <a:cs typeface="Arial" panose="020B0604020202020204" pitchFamily="34" charset="0"/>
              </a:rPr>
              <a:t>Articles</a:t>
            </a:r>
          </a:p>
        </p:txBody>
      </p:sp>
      <p:sp>
        <p:nvSpPr>
          <p:cNvPr id="50" name="Text Placeholder 21">
            <a:extLst>
              <a:ext uri="{FF2B5EF4-FFF2-40B4-BE49-F238E27FC236}">
                <a16:creationId xmlns:a16="http://schemas.microsoft.com/office/drawing/2014/main" id="{4C9809BD-E966-8F43-807A-7B2BB2278280}"/>
              </a:ext>
            </a:extLst>
          </p:cNvPr>
          <p:cNvSpPr txBox="1">
            <a:spLocks/>
          </p:cNvSpPr>
          <p:nvPr userDrawn="1"/>
        </p:nvSpPr>
        <p:spPr>
          <a:xfrm>
            <a:off x="1905000" y="3595828"/>
            <a:ext cx="1110264" cy="590550"/>
          </a:xfrm>
          <a:prstGeom prst="rect">
            <a:avLst/>
          </a:prstGeom>
        </p:spPr>
        <p:txBody>
          <a:bodyPr vert="horz" wrap="square" lIns="0" tIns="0" rIns="0" bIns="0" rtlCol="0" anchor="ctr" anchorCtr="0">
            <a:normAutofit/>
          </a:bodyPr>
          <a:lstStyle>
            <a:lvl1pPr marL="228600" indent="-228600" algn="l" defTabSz="914400" rtl="0" eaLnBrk="1" latinLnBrk="0" hangingPunct="1">
              <a:lnSpc>
                <a:spcPct val="120000"/>
              </a:lnSpc>
              <a:spcBef>
                <a:spcPts val="1000"/>
              </a:spcBef>
              <a:buSzPct val="100000"/>
              <a:buFontTx/>
              <a:buNone/>
              <a:defRPr sz="3800" b="1" kern="1200">
                <a:solidFill>
                  <a:srgbClr val="E91019"/>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500"/>
              </a:spcBef>
              <a:buSzPct val="100000"/>
              <a:buFontTx/>
              <a:buNone/>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500"/>
              </a:spcBef>
              <a:buSzPct val="100000"/>
              <a:buFontTx/>
              <a:buNone/>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500"/>
              </a:spcBef>
              <a:buSzPct val="100000"/>
              <a:buFontTx/>
              <a:buNone/>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500"/>
              </a:spcBef>
              <a:buSzPct val="100000"/>
              <a:buFontTx/>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500+</a:t>
            </a:r>
          </a:p>
        </p:txBody>
      </p:sp>
      <p:sp>
        <p:nvSpPr>
          <p:cNvPr id="51" name="Text Placeholder 20">
            <a:extLst>
              <a:ext uri="{FF2B5EF4-FFF2-40B4-BE49-F238E27FC236}">
                <a16:creationId xmlns:a16="http://schemas.microsoft.com/office/drawing/2014/main" id="{DC367C47-CD5C-2242-92AB-A5E09A769280}"/>
              </a:ext>
            </a:extLst>
          </p:cNvPr>
          <p:cNvSpPr txBox="1">
            <a:spLocks/>
          </p:cNvSpPr>
          <p:nvPr userDrawn="1"/>
        </p:nvSpPr>
        <p:spPr>
          <a:xfrm>
            <a:off x="4180726" y="4186378"/>
            <a:ext cx="1107126" cy="396621"/>
          </a:xfrm>
          <a:prstGeom prst="rect">
            <a:avLst/>
          </a:prstGeom>
        </p:spPr>
        <p:txBody>
          <a:bodyPr vert="horz" lIns="0" tIns="45720" rIns="0" bIns="45720" rtlCol="0" anchor="t" anchorCtr="0">
            <a:normAutofit/>
          </a:bodyPr>
          <a:lstStyle>
            <a:lvl1pPr marL="0" indent="0" algn="l" defTabSz="914400" rtl="0" eaLnBrk="1" latinLnBrk="0" hangingPunct="1">
              <a:lnSpc>
                <a:spcPct val="120000"/>
              </a:lnSpc>
              <a:spcBef>
                <a:spcPts val="1000"/>
              </a:spcBef>
              <a:buFont typeface="Wingdings" pitchFamily="2" charset="2"/>
              <a:buNone/>
              <a:defRPr sz="12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500"/>
              </a:spcBef>
              <a:buFont typeface="Wingdings"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500"/>
              </a:spcBef>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500"/>
              </a:spcBef>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500"/>
              </a:spcBef>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b="1" i="0" dirty="0">
                <a:latin typeface="Arial" panose="020B0604020202020204" pitchFamily="34" charset="0"/>
                <a:cs typeface="Arial" panose="020B0604020202020204" pitchFamily="34" charset="0"/>
              </a:rPr>
              <a:t>Charts</a:t>
            </a:r>
          </a:p>
        </p:txBody>
      </p:sp>
      <p:sp>
        <p:nvSpPr>
          <p:cNvPr id="52" name="Text Placeholder 21">
            <a:extLst>
              <a:ext uri="{FF2B5EF4-FFF2-40B4-BE49-F238E27FC236}">
                <a16:creationId xmlns:a16="http://schemas.microsoft.com/office/drawing/2014/main" id="{53D3CC35-2000-4C42-8B3D-159B7B53545B}"/>
              </a:ext>
            </a:extLst>
          </p:cNvPr>
          <p:cNvSpPr txBox="1">
            <a:spLocks/>
          </p:cNvSpPr>
          <p:nvPr userDrawn="1"/>
        </p:nvSpPr>
        <p:spPr>
          <a:xfrm>
            <a:off x="4183863" y="3595828"/>
            <a:ext cx="1339059" cy="590550"/>
          </a:xfrm>
          <a:prstGeom prst="rect">
            <a:avLst/>
          </a:prstGeom>
        </p:spPr>
        <p:txBody>
          <a:bodyPr vert="horz" wrap="square" lIns="0" tIns="0" rIns="0" bIns="0" rtlCol="0" anchor="ctr" anchorCtr="0">
            <a:normAutofit/>
          </a:bodyPr>
          <a:lstStyle>
            <a:lvl1pPr marL="228600" indent="-228600" algn="l" defTabSz="914400" rtl="0" eaLnBrk="1" latinLnBrk="0" hangingPunct="1">
              <a:lnSpc>
                <a:spcPct val="120000"/>
              </a:lnSpc>
              <a:spcBef>
                <a:spcPts val="1000"/>
              </a:spcBef>
              <a:buSzPct val="100000"/>
              <a:buFontTx/>
              <a:buNone/>
              <a:defRPr sz="3800" b="1" kern="1200">
                <a:solidFill>
                  <a:srgbClr val="E91019"/>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500"/>
              </a:spcBef>
              <a:buSzPct val="100000"/>
              <a:buFontTx/>
              <a:buNone/>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500"/>
              </a:spcBef>
              <a:buSzPct val="100000"/>
              <a:buFontTx/>
              <a:buNone/>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500"/>
              </a:spcBef>
              <a:buSzPct val="100000"/>
              <a:buFontTx/>
              <a:buNone/>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500"/>
              </a:spcBef>
              <a:buSzPct val="100000"/>
              <a:buFontTx/>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6,700+</a:t>
            </a:r>
          </a:p>
        </p:txBody>
      </p:sp>
      <p:sp>
        <p:nvSpPr>
          <p:cNvPr id="53" name="Text Placeholder 20">
            <a:extLst>
              <a:ext uri="{FF2B5EF4-FFF2-40B4-BE49-F238E27FC236}">
                <a16:creationId xmlns:a16="http://schemas.microsoft.com/office/drawing/2014/main" id="{26881137-70F5-F04E-857C-0E052BFA5190}"/>
              </a:ext>
            </a:extLst>
          </p:cNvPr>
          <p:cNvSpPr txBox="1">
            <a:spLocks/>
          </p:cNvSpPr>
          <p:nvPr userDrawn="1"/>
        </p:nvSpPr>
        <p:spPr>
          <a:xfrm>
            <a:off x="6609805" y="4186378"/>
            <a:ext cx="1216280" cy="396621"/>
          </a:xfrm>
          <a:prstGeom prst="rect">
            <a:avLst/>
          </a:prstGeom>
        </p:spPr>
        <p:txBody>
          <a:bodyPr vert="horz" lIns="0" tIns="45720" rIns="0" bIns="45720" rtlCol="0" anchor="t" anchorCtr="0">
            <a:normAutofit/>
          </a:bodyPr>
          <a:lstStyle>
            <a:lvl1pPr marL="0" indent="0" algn="l" defTabSz="914400" rtl="0" eaLnBrk="1" latinLnBrk="0" hangingPunct="1">
              <a:lnSpc>
                <a:spcPct val="120000"/>
              </a:lnSpc>
              <a:spcBef>
                <a:spcPts val="1000"/>
              </a:spcBef>
              <a:buFont typeface="Wingdings" pitchFamily="2" charset="2"/>
              <a:buNone/>
              <a:defRPr sz="12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500"/>
              </a:spcBef>
              <a:buFont typeface="Wingdings"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500"/>
              </a:spcBef>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500"/>
              </a:spcBef>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500"/>
              </a:spcBef>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b="1" i="0" dirty="0">
                <a:latin typeface="Arial" panose="020B0604020202020204" pitchFamily="34" charset="0"/>
                <a:cs typeface="Arial" panose="020B0604020202020204" pitchFamily="34" charset="0"/>
              </a:rPr>
              <a:t>Newsletters</a:t>
            </a:r>
          </a:p>
        </p:txBody>
      </p:sp>
      <p:sp>
        <p:nvSpPr>
          <p:cNvPr id="54" name="Text Placeholder 21">
            <a:extLst>
              <a:ext uri="{FF2B5EF4-FFF2-40B4-BE49-F238E27FC236}">
                <a16:creationId xmlns:a16="http://schemas.microsoft.com/office/drawing/2014/main" id="{C961FC98-6D3D-7347-B78E-7BA4AA3B6DF1}"/>
              </a:ext>
            </a:extLst>
          </p:cNvPr>
          <p:cNvSpPr txBox="1">
            <a:spLocks/>
          </p:cNvSpPr>
          <p:nvPr userDrawn="1"/>
        </p:nvSpPr>
        <p:spPr>
          <a:xfrm>
            <a:off x="6585398" y="3595828"/>
            <a:ext cx="1373022" cy="590550"/>
          </a:xfrm>
          <a:prstGeom prst="rect">
            <a:avLst/>
          </a:prstGeom>
        </p:spPr>
        <p:txBody>
          <a:bodyPr vert="horz" wrap="square" lIns="0" tIns="0" rIns="0" bIns="0" rtlCol="0" anchor="ctr" anchorCtr="0">
            <a:normAutofit/>
          </a:bodyPr>
          <a:lstStyle>
            <a:lvl1pPr marL="228600" indent="-228600" algn="l" defTabSz="914400" rtl="0" eaLnBrk="1" latinLnBrk="0" hangingPunct="1">
              <a:lnSpc>
                <a:spcPct val="120000"/>
              </a:lnSpc>
              <a:spcBef>
                <a:spcPts val="1000"/>
              </a:spcBef>
              <a:buSzPct val="100000"/>
              <a:buFontTx/>
              <a:buNone/>
              <a:defRPr sz="3800" b="1" kern="1200">
                <a:solidFill>
                  <a:srgbClr val="E91019"/>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500"/>
              </a:spcBef>
              <a:buSzPct val="100000"/>
              <a:buFontTx/>
              <a:buNone/>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500"/>
              </a:spcBef>
              <a:buSzPct val="100000"/>
              <a:buFontTx/>
              <a:buNone/>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500"/>
              </a:spcBef>
              <a:buSzPct val="100000"/>
              <a:buFontTx/>
              <a:buNone/>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500"/>
              </a:spcBef>
              <a:buSzPct val="100000"/>
              <a:buFontTx/>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1,500+</a:t>
            </a:r>
          </a:p>
        </p:txBody>
      </p:sp>
      <p:sp>
        <p:nvSpPr>
          <p:cNvPr id="55" name="Text Placeholder 20">
            <a:extLst>
              <a:ext uri="{FF2B5EF4-FFF2-40B4-BE49-F238E27FC236}">
                <a16:creationId xmlns:a16="http://schemas.microsoft.com/office/drawing/2014/main" id="{4B27D3E5-7736-6B48-8242-A29DE338978F}"/>
              </a:ext>
            </a:extLst>
          </p:cNvPr>
          <p:cNvSpPr txBox="1">
            <a:spLocks/>
          </p:cNvSpPr>
          <p:nvPr userDrawn="1"/>
        </p:nvSpPr>
        <p:spPr>
          <a:xfrm>
            <a:off x="8887810" y="4186378"/>
            <a:ext cx="1216280" cy="396621"/>
          </a:xfrm>
          <a:prstGeom prst="rect">
            <a:avLst/>
          </a:prstGeom>
        </p:spPr>
        <p:txBody>
          <a:bodyPr vert="horz" lIns="0" tIns="45720" rIns="0" bIns="45720" rtlCol="0" anchor="t" anchorCtr="0">
            <a:normAutofit/>
          </a:bodyPr>
          <a:lstStyle>
            <a:lvl1pPr marL="0" indent="0" algn="l" defTabSz="914400" rtl="0" eaLnBrk="1" latinLnBrk="0" hangingPunct="1">
              <a:lnSpc>
                <a:spcPct val="120000"/>
              </a:lnSpc>
              <a:spcBef>
                <a:spcPts val="1000"/>
              </a:spcBef>
              <a:buFont typeface="Wingdings" pitchFamily="2" charset="2"/>
              <a:buNone/>
              <a:defRPr sz="12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500"/>
              </a:spcBef>
              <a:buFont typeface="Wingdings"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500"/>
              </a:spcBef>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500"/>
              </a:spcBef>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500"/>
              </a:spcBef>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b="1" i="0" dirty="0">
                <a:latin typeface="Arial" panose="020B0604020202020204" pitchFamily="34" charset="0"/>
                <a:cs typeface="Arial" panose="020B0604020202020204" pitchFamily="34" charset="0"/>
              </a:rPr>
              <a:t>Forecasts</a:t>
            </a:r>
          </a:p>
        </p:txBody>
      </p:sp>
      <p:sp>
        <p:nvSpPr>
          <p:cNvPr id="56" name="Text Placeholder 21">
            <a:extLst>
              <a:ext uri="{FF2B5EF4-FFF2-40B4-BE49-F238E27FC236}">
                <a16:creationId xmlns:a16="http://schemas.microsoft.com/office/drawing/2014/main" id="{F84F0612-1282-FD4C-8466-21FA78BD2265}"/>
              </a:ext>
            </a:extLst>
          </p:cNvPr>
          <p:cNvSpPr txBox="1">
            <a:spLocks/>
          </p:cNvSpPr>
          <p:nvPr userDrawn="1"/>
        </p:nvSpPr>
        <p:spPr>
          <a:xfrm>
            <a:off x="8887810" y="3595828"/>
            <a:ext cx="1071141" cy="590550"/>
          </a:xfrm>
          <a:prstGeom prst="rect">
            <a:avLst/>
          </a:prstGeom>
        </p:spPr>
        <p:txBody>
          <a:bodyPr vert="horz" wrap="square" lIns="0" tIns="0" rIns="0" bIns="0" rtlCol="0" anchor="ctr" anchorCtr="0">
            <a:normAutofit/>
          </a:bodyPr>
          <a:lstStyle>
            <a:lvl1pPr marL="228600" indent="-228600" algn="l" defTabSz="914400" rtl="0" eaLnBrk="1" latinLnBrk="0" hangingPunct="1">
              <a:lnSpc>
                <a:spcPct val="120000"/>
              </a:lnSpc>
              <a:spcBef>
                <a:spcPts val="1000"/>
              </a:spcBef>
              <a:buSzPct val="100000"/>
              <a:buFontTx/>
              <a:buNone/>
              <a:defRPr sz="3800" b="1" kern="1200">
                <a:solidFill>
                  <a:srgbClr val="E91019"/>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500"/>
              </a:spcBef>
              <a:buSzPct val="100000"/>
              <a:buFontTx/>
              <a:buNone/>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500"/>
              </a:spcBef>
              <a:buSzPct val="100000"/>
              <a:buFontTx/>
              <a:buNone/>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500"/>
              </a:spcBef>
              <a:buSzPct val="100000"/>
              <a:buFontTx/>
              <a:buNone/>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500"/>
              </a:spcBef>
              <a:buSzPct val="100000"/>
              <a:buFontTx/>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200+</a:t>
            </a:r>
          </a:p>
        </p:txBody>
      </p:sp>
      <p:cxnSp>
        <p:nvCxnSpPr>
          <p:cNvPr id="57" name="Straight Connector 56">
            <a:extLst>
              <a:ext uri="{FF2B5EF4-FFF2-40B4-BE49-F238E27FC236}">
                <a16:creationId xmlns:a16="http://schemas.microsoft.com/office/drawing/2014/main" id="{4C172B6E-41BF-4D4F-83BA-EF0462503B6F}"/>
              </a:ext>
            </a:extLst>
          </p:cNvPr>
          <p:cNvCxnSpPr>
            <a:cxnSpLocks/>
          </p:cNvCxnSpPr>
          <p:nvPr userDrawn="1"/>
        </p:nvCxnSpPr>
        <p:spPr>
          <a:xfrm>
            <a:off x="1905000" y="4186378"/>
            <a:ext cx="1371600" cy="0"/>
          </a:xfrm>
          <a:prstGeom prst="line">
            <a:avLst/>
          </a:prstGeom>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a16="http://schemas.microsoft.com/office/drawing/2014/main" id="{74AFF8DD-722A-6044-BDC5-D75E27D12CE3}"/>
              </a:ext>
            </a:extLst>
          </p:cNvPr>
          <p:cNvCxnSpPr>
            <a:cxnSpLocks/>
          </p:cNvCxnSpPr>
          <p:nvPr userDrawn="1"/>
        </p:nvCxnSpPr>
        <p:spPr>
          <a:xfrm>
            <a:off x="4187452" y="4186378"/>
            <a:ext cx="1371600" cy="0"/>
          </a:xfrm>
          <a:prstGeom prst="line">
            <a:avLst/>
          </a:prstGeom>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a16="http://schemas.microsoft.com/office/drawing/2014/main" id="{36D8CE83-D82A-1B43-A6B1-3E7512BC83FE}"/>
              </a:ext>
            </a:extLst>
          </p:cNvPr>
          <p:cNvCxnSpPr>
            <a:cxnSpLocks/>
          </p:cNvCxnSpPr>
          <p:nvPr userDrawn="1"/>
        </p:nvCxnSpPr>
        <p:spPr>
          <a:xfrm>
            <a:off x="6599401" y="4186378"/>
            <a:ext cx="1371600" cy="0"/>
          </a:xfrm>
          <a:prstGeom prst="line">
            <a:avLst/>
          </a:prstGeom>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id="{53817E62-EF70-D240-B6FB-6BB5A4FCADA4}"/>
              </a:ext>
            </a:extLst>
          </p:cNvPr>
          <p:cNvCxnSpPr>
            <a:cxnSpLocks/>
          </p:cNvCxnSpPr>
          <p:nvPr userDrawn="1"/>
        </p:nvCxnSpPr>
        <p:spPr>
          <a:xfrm>
            <a:off x="8878264" y="4186378"/>
            <a:ext cx="1371600" cy="0"/>
          </a:xfrm>
          <a:prstGeom prst="line">
            <a:avLst/>
          </a:prstGeom>
        </p:spPr>
        <p:style>
          <a:lnRef idx="1">
            <a:schemeClr val="dk1"/>
          </a:lnRef>
          <a:fillRef idx="0">
            <a:schemeClr val="dk1"/>
          </a:fillRef>
          <a:effectRef idx="0">
            <a:schemeClr val="dk1"/>
          </a:effectRef>
          <a:fontRef idx="minor">
            <a:schemeClr val="tx1"/>
          </a:fontRef>
        </p:style>
      </p:cxnSp>
      <p:sp>
        <p:nvSpPr>
          <p:cNvPr id="61" name="Text Placeholder 20">
            <a:extLst>
              <a:ext uri="{FF2B5EF4-FFF2-40B4-BE49-F238E27FC236}">
                <a16:creationId xmlns:a16="http://schemas.microsoft.com/office/drawing/2014/main" id="{1A82F5D4-EFF5-E847-8C39-2F407EBEA66B}"/>
              </a:ext>
            </a:extLst>
          </p:cNvPr>
          <p:cNvSpPr txBox="1">
            <a:spLocks/>
          </p:cNvSpPr>
          <p:nvPr userDrawn="1"/>
        </p:nvSpPr>
        <p:spPr>
          <a:xfrm>
            <a:off x="1912133" y="5489661"/>
            <a:ext cx="1107126" cy="396621"/>
          </a:xfrm>
          <a:prstGeom prst="rect">
            <a:avLst/>
          </a:prstGeom>
        </p:spPr>
        <p:txBody>
          <a:bodyPr vert="horz" lIns="0" tIns="45720" rIns="0" bIns="45720" rtlCol="0" anchor="t" anchorCtr="0">
            <a:normAutofit/>
          </a:bodyPr>
          <a:lstStyle>
            <a:lvl1pPr marL="0" indent="0" algn="l" defTabSz="914400" rtl="0" eaLnBrk="1" latinLnBrk="0" hangingPunct="1">
              <a:lnSpc>
                <a:spcPct val="120000"/>
              </a:lnSpc>
              <a:spcBef>
                <a:spcPts val="1000"/>
              </a:spcBef>
              <a:buFont typeface="Wingdings" pitchFamily="2" charset="2"/>
              <a:buNone/>
              <a:defRPr sz="12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500"/>
              </a:spcBef>
              <a:buFont typeface="Wingdings"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500"/>
              </a:spcBef>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500"/>
              </a:spcBef>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500"/>
              </a:spcBef>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b="1" i="0" dirty="0">
                <a:latin typeface="Arial" panose="020B0604020202020204" pitchFamily="34" charset="0"/>
                <a:cs typeface="Arial" panose="020B0604020202020204" pitchFamily="34" charset="0"/>
              </a:rPr>
              <a:t>Reports</a:t>
            </a:r>
          </a:p>
        </p:txBody>
      </p:sp>
      <p:sp>
        <p:nvSpPr>
          <p:cNvPr id="62" name="Text Placeholder 21">
            <a:extLst>
              <a:ext uri="{FF2B5EF4-FFF2-40B4-BE49-F238E27FC236}">
                <a16:creationId xmlns:a16="http://schemas.microsoft.com/office/drawing/2014/main" id="{32972146-AE43-5D4D-8F40-356B488B21F4}"/>
              </a:ext>
            </a:extLst>
          </p:cNvPr>
          <p:cNvSpPr txBox="1">
            <a:spLocks/>
          </p:cNvSpPr>
          <p:nvPr userDrawn="1"/>
        </p:nvSpPr>
        <p:spPr>
          <a:xfrm>
            <a:off x="1905000" y="4899111"/>
            <a:ext cx="1110264" cy="590550"/>
          </a:xfrm>
          <a:prstGeom prst="rect">
            <a:avLst/>
          </a:prstGeom>
        </p:spPr>
        <p:txBody>
          <a:bodyPr vert="horz" wrap="square" lIns="0" tIns="0" rIns="0" bIns="0" rtlCol="0" anchor="ctr" anchorCtr="0">
            <a:normAutofit/>
          </a:bodyPr>
          <a:lstStyle>
            <a:lvl1pPr marL="228600" indent="-228600" algn="l" defTabSz="914400" rtl="0" eaLnBrk="1" latinLnBrk="0" hangingPunct="1">
              <a:lnSpc>
                <a:spcPct val="120000"/>
              </a:lnSpc>
              <a:spcBef>
                <a:spcPts val="1000"/>
              </a:spcBef>
              <a:buSzPct val="100000"/>
              <a:buFontTx/>
              <a:buNone/>
              <a:defRPr sz="3800" b="1" kern="1200">
                <a:solidFill>
                  <a:srgbClr val="E91019"/>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500"/>
              </a:spcBef>
              <a:buSzPct val="100000"/>
              <a:buFontTx/>
              <a:buNone/>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500"/>
              </a:spcBef>
              <a:buSzPct val="100000"/>
              <a:buFontTx/>
              <a:buNone/>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500"/>
              </a:spcBef>
              <a:buSzPct val="100000"/>
              <a:buFontTx/>
              <a:buNone/>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500"/>
              </a:spcBef>
              <a:buSzPct val="100000"/>
              <a:buFontTx/>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290+</a:t>
            </a:r>
          </a:p>
        </p:txBody>
      </p:sp>
      <p:sp>
        <p:nvSpPr>
          <p:cNvPr id="63" name="Text Placeholder 20">
            <a:extLst>
              <a:ext uri="{FF2B5EF4-FFF2-40B4-BE49-F238E27FC236}">
                <a16:creationId xmlns:a16="http://schemas.microsoft.com/office/drawing/2014/main" id="{1B268440-A009-1E43-9FD2-91BDF04E15E6}"/>
              </a:ext>
            </a:extLst>
          </p:cNvPr>
          <p:cNvSpPr txBox="1">
            <a:spLocks/>
          </p:cNvSpPr>
          <p:nvPr userDrawn="1"/>
        </p:nvSpPr>
        <p:spPr>
          <a:xfrm>
            <a:off x="4180726" y="5489661"/>
            <a:ext cx="1107126" cy="396621"/>
          </a:xfrm>
          <a:prstGeom prst="rect">
            <a:avLst/>
          </a:prstGeom>
        </p:spPr>
        <p:txBody>
          <a:bodyPr vert="horz" lIns="0" tIns="45720" rIns="0" bIns="45720" rtlCol="0" anchor="t" anchorCtr="0">
            <a:normAutofit/>
          </a:bodyPr>
          <a:lstStyle>
            <a:lvl1pPr marL="0" indent="0" algn="l" defTabSz="914400" rtl="0" eaLnBrk="1" latinLnBrk="0" hangingPunct="1">
              <a:lnSpc>
                <a:spcPct val="120000"/>
              </a:lnSpc>
              <a:spcBef>
                <a:spcPts val="1000"/>
              </a:spcBef>
              <a:buFont typeface="Wingdings" pitchFamily="2" charset="2"/>
              <a:buNone/>
              <a:defRPr sz="12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500"/>
              </a:spcBef>
              <a:buFont typeface="Wingdings"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500"/>
              </a:spcBef>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500"/>
              </a:spcBef>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500"/>
              </a:spcBef>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b="1" i="0" dirty="0">
                <a:latin typeface="Arial" panose="020B0604020202020204" pitchFamily="34" charset="0"/>
                <a:cs typeface="Arial" panose="020B0604020202020204" pitchFamily="34" charset="0"/>
              </a:rPr>
              <a:t>Videos</a:t>
            </a:r>
          </a:p>
        </p:txBody>
      </p:sp>
      <p:sp>
        <p:nvSpPr>
          <p:cNvPr id="64" name="Text Placeholder 21">
            <a:extLst>
              <a:ext uri="{FF2B5EF4-FFF2-40B4-BE49-F238E27FC236}">
                <a16:creationId xmlns:a16="http://schemas.microsoft.com/office/drawing/2014/main" id="{785A2F5B-8CDD-CA41-B70A-7444F841BC73}"/>
              </a:ext>
            </a:extLst>
          </p:cNvPr>
          <p:cNvSpPr txBox="1">
            <a:spLocks/>
          </p:cNvSpPr>
          <p:nvPr userDrawn="1"/>
        </p:nvSpPr>
        <p:spPr>
          <a:xfrm>
            <a:off x="4183863" y="4899111"/>
            <a:ext cx="1339059" cy="590550"/>
          </a:xfrm>
          <a:prstGeom prst="rect">
            <a:avLst/>
          </a:prstGeom>
        </p:spPr>
        <p:txBody>
          <a:bodyPr vert="horz" wrap="square" lIns="0" tIns="0" rIns="0" bIns="0" rtlCol="0" anchor="ctr" anchorCtr="0">
            <a:normAutofit/>
          </a:bodyPr>
          <a:lstStyle>
            <a:lvl1pPr marL="228600" indent="-228600" algn="l" defTabSz="914400" rtl="0" eaLnBrk="1" latinLnBrk="0" hangingPunct="1">
              <a:lnSpc>
                <a:spcPct val="120000"/>
              </a:lnSpc>
              <a:spcBef>
                <a:spcPts val="1000"/>
              </a:spcBef>
              <a:buSzPct val="100000"/>
              <a:buFontTx/>
              <a:buNone/>
              <a:defRPr sz="3800" b="1" kern="1200">
                <a:solidFill>
                  <a:srgbClr val="E91019"/>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500"/>
              </a:spcBef>
              <a:buSzPct val="100000"/>
              <a:buFontTx/>
              <a:buNone/>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500"/>
              </a:spcBef>
              <a:buSzPct val="100000"/>
              <a:buFontTx/>
              <a:buNone/>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500"/>
              </a:spcBef>
              <a:buSzPct val="100000"/>
              <a:buFontTx/>
              <a:buNone/>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500"/>
              </a:spcBef>
              <a:buSzPct val="100000"/>
              <a:buFontTx/>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250+</a:t>
            </a:r>
          </a:p>
        </p:txBody>
      </p:sp>
      <p:sp>
        <p:nvSpPr>
          <p:cNvPr id="65" name="Text Placeholder 20">
            <a:extLst>
              <a:ext uri="{FF2B5EF4-FFF2-40B4-BE49-F238E27FC236}">
                <a16:creationId xmlns:a16="http://schemas.microsoft.com/office/drawing/2014/main" id="{274038CC-4EC5-0A45-9CD0-2F7E9098249B}"/>
              </a:ext>
            </a:extLst>
          </p:cNvPr>
          <p:cNvSpPr txBox="1">
            <a:spLocks/>
          </p:cNvSpPr>
          <p:nvPr userDrawn="1"/>
        </p:nvSpPr>
        <p:spPr>
          <a:xfrm>
            <a:off x="6609805" y="5489661"/>
            <a:ext cx="1216280" cy="396621"/>
          </a:xfrm>
          <a:prstGeom prst="rect">
            <a:avLst/>
          </a:prstGeom>
        </p:spPr>
        <p:txBody>
          <a:bodyPr vert="horz" lIns="0" tIns="45720" rIns="0" bIns="45720" rtlCol="0" anchor="t" anchorCtr="0">
            <a:normAutofit/>
          </a:bodyPr>
          <a:lstStyle>
            <a:lvl1pPr marL="0" indent="0" algn="l" defTabSz="914400" rtl="0" eaLnBrk="1" latinLnBrk="0" hangingPunct="1">
              <a:lnSpc>
                <a:spcPct val="120000"/>
              </a:lnSpc>
              <a:spcBef>
                <a:spcPts val="1000"/>
              </a:spcBef>
              <a:buFont typeface="Wingdings" pitchFamily="2" charset="2"/>
              <a:buNone/>
              <a:defRPr sz="12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500"/>
              </a:spcBef>
              <a:buFont typeface="Wingdings"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500"/>
              </a:spcBef>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500"/>
              </a:spcBef>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500"/>
              </a:spcBef>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b="1" i="0" dirty="0">
                <a:latin typeface="Arial" panose="020B0604020202020204" pitchFamily="34" charset="0"/>
                <a:cs typeface="Arial" panose="020B0604020202020204" pitchFamily="34" charset="0"/>
              </a:rPr>
              <a:t>Podcasts</a:t>
            </a:r>
          </a:p>
        </p:txBody>
      </p:sp>
      <p:sp>
        <p:nvSpPr>
          <p:cNvPr id="66" name="Text Placeholder 21">
            <a:extLst>
              <a:ext uri="{FF2B5EF4-FFF2-40B4-BE49-F238E27FC236}">
                <a16:creationId xmlns:a16="http://schemas.microsoft.com/office/drawing/2014/main" id="{40B8F342-5D2A-A84E-AC92-64871F78E3EB}"/>
              </a:ext>
            </a:extLst>
          </p:cNvPr>
          <p:cNvSpPr txBox="1">
            <a:spLocks/>
          </p:cNvSpPr>
          <p:nvPr userDrawn="1"/>
        </p:nvSpPr>
        <p:spPr>
          <a:xfrm>
            <a:off x="6585398" y="4899111"/>
            <a:ext cx="1373022" cy="590550"/>
          </a:xfrm>
          <a:prstGeom prst="rect">
            <a:avLst/>
          </a:prstGeom>
        </p:spPr>
        <p:txBody>
          <a:bodyPr vert="horz" wrap="square" lIns="0" tIns="0" rIns="0" bIns="0" rtlCol="0" anchor="ctr" anchorCtr="0">
            <a:normAutofit/>
          </a:bodyPr>
          <a:lstStyle>
            <a:lvl1pPr marL="228600" indent="-228600" algn="l" defTabSz="914400" rtl="0" eaLnBrk="1" latinLnBrk="0" hangingPunct="1">
              <a:lnSpc>
                <a:spcPct val="120000"/>
              </a:lnSpc>
              <a:spcBef>
                <a:spcPts val="1000"/>
              </a:spcBef>
              <a:buSzPct val="100000"/>
              <a:buFontTx/>
              <a:buNone/>
              <a:defRPr sz="3800" b="1" kern="1200">
                <a:solidFill>
                  <a:srgbClr val="E91019"/>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500"/>
              </a:spcBef>
              <a:buSzPct val="100000"/>
              <a:buFontTx/>
              <a:buNone/>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500"/>
              </a:spcBef>
              <a:buSzPct val="100000"/>
              <a:buFontTx/>
              <a:buNone/>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500"/>
              </a:spcBef>
              <a:buSzPct val="100000"/>
              <a:buFontTx/>
              <a:buNone/>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500"/>
              </a:spcBef>
              <a:buSzPct val="100000"/>
              <a:buFontTx/>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200+</a:t>
            </a:r>
          </a:p>
        </p:txBody>
      </p:sp>
      <p:cxnSp>
        <p:nvCxnSpPr>
          <p:cNvPr id="67" name="Straight Connector 66">
            <a:extLst>
              <a:ext uri="{FF2B5EF4-FFF2-40B4-BE49-F238E27FC236}">
                <a16:creationId xmlns:a16="http://schemas.microsoft.com/office/drawing/2014/main" id="{9A67AD97-E0AA-5E42-8D4A-DD2BEBFF9A37}"/>
              </a:ext>
            </a:extLst>
          </p:cNvPr>
          <p:cNvCxnSpPr>
            <a:cxnSpLocks/>
          </p:cNvCxnSpPr>
          <p:nvPr userDrawn="1"/>
        </p:nvCxnSpPr>
        <p:spPr>
          <a:xfrm>
            <a:off x="1905000" y="5489661"/>
            <a:ext cx="1371600" cy="0"/>
          </a:xfrm>
          <a:prstGeom prst="line">
            <a:avLst/>
          </a:prstGeom>
        </p:spPr>
        <p:style>
          <a:lnRef idx="1">
            <a:schemeClr val="dk1"/>
          </a:lnRef>
          <a:fillRef idx="0">
            <a:schemeClr val="dk1"/>
          </a:fillRef>
          <a:effectRef idx="0">
            <a:schemeClr val="dk1"/>
          </a:effectRef>
          <a:fontRef idx="minor">
            <a:schemeClr val="tx1"/>
          </a:fontRef>
        </p:style>
      </p:cxnSp>
      <p:cxnSp>
        <p:nvCxnSpPr>
          <p:cNvPr id="68" name="Straight Connector 67">
            <a:extLst>
              <a:ext uri="{FF2B5EF4-FFF2-40B4-BE49-F238E27FC236}">
                <a16:creationId xmlns:a16="http://schemas.microsoft.com/office/drawing/2014/main" id="{55F91E0E-4835-0748-9EE5-11AB2E5DE5DD}"/>
              </a:ext>
            </a:extLst>
          </p:cNvPr>
          <p:cNvCxnSpPr>
            <a:cxnSpLocks/>
          </p:cNvCxnSpPr>
          <p:nvPr userDrawn="1"/>
        </p:nvCxnSpPr>
        <p:spPr>
          <a:xfrm>
            <a:off x="4187452" y="5489661"/>
            <a:ext cx="1371600" cy="0"/>
          </a:xfrm>
          <a:prstGeom prst="line">
            <a:avLst/>
          </a:prstGeom>
        </p:spPr>
        <p:style>
          <a:lnRef idx="1">
            <a:schemeClr val="dk1"/>
          </a:lnRef>
          <a:fillRef idx="0">
            <a:schemeClr val="dk1"/>
          </a:fillRef>
          <a:effectRef idx="0">
            <a:schemeClr val="dk1"/>
          </a:effectRef>
          <a:fontRef idx="minor">
            <a:schemeClr val="tx1"/>
          </a:fontRef>
        </p:style>
      </p:cxnSp>
      <p:cxnSp>
        <p:nvCxnSpPr>
          <p:cNvPr id="69" name="Straight Connector 68">
            <a:extLst>
              <a:ext uri="{FF2B5EF4-FFF2-40B4-BE49-F238E27FC236}">
                <a16:creationId xmlns:a16="http://schemas.microsoft.com/office/drawing/2014/main" id="{AE306EDA-4A10-9544-8774-1607B28664F6}"/>
              </a:ext>
            </a:extLst>
          </p:cNvPr>
          <p:cNvCxnSpPr>
            <a:cxnSpLocks/>
          </p:cNvCxnSpPr>
          <p:nvPr userDrawn="1"/>
        </p:nvCxnSpPr>
        <p:spPr>
          <a:xfrm>
            <a:off x="6599401" y="5489661"/>
            <a:ext cx="13716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19793649"/>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eport Cover eMarket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5B0A078-41EB-9943-93EF-F1B397832DC1}"/>
              </a:ext>
            </a:extLst>
          </p:cNvPr>
          <p:cNvSpPr/>
          <p:nvPr userDrawn="1"/>
        </p:nvSpPr>
        <p:spPr>
          <a:xfrm>
            <a:off x="1" y="1"/>
            <a:ext cx="12192000" cy="6858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4F9EECDA-A448-E14A-8F4C-2F820B42F233}"/>
              </a:ext>
            </a:extLst>
          </p:cNvPr>
          <p:cNvSpPr/>
          <p:nvPr userDrawn="1"/>
        </p:nvSpPr>
        <p:spPr>
          <a:xfrm>
            <a:off x="6726620" y="3135086"/>
            <a:ext cx="1311210" cy="3722914"/>
          </a:xfrm>
          <a:prstGeom prst="rect">
            <a:avLst/>
          </a:prstGeom>
          <a:solidFill>
            <a:srgbClr val="E91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6C9DA6A-FFB9-754F-8C4F-0E336003758B}"/>
              </a:ext>
            </a:extLst>
          </p:cNvPr>
          <p:cNvSpPr/>
          <p:nvPr userDrawn="1"/>
        </p:nvSpPr>
        <p:spPr>
          <a:xfrm>
            <a:off x="8037830" y="580914"/>
            <a:ext cx="1311210" cy="6283768"/>
          </a:xfrm>
          <a:prstGeom prst="rect">
            <a:avLst/>
          </a:prstGeom>
          <a:solidFill>
            <a:srgbClr val="11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B81160E-EEA4-4446-8DAC-049B826227E9}"/>
              </a:ext>
            </a:extLst>
          </p:cNvPr>
          <p:cNvSpPr/>
          <p:nvPr userDrawn="1"/>
        </p:nvSpPr>
        <p:spPr>
          <a:xfrm>
            <a:off x="9582809" y="4428917"/>
            <a:ext cx="1311210" cy="2435764"/>
          </a:xfrm>
          <a:prstGeom prst="rect">
            <a:avLst/>
          </a:prstGeom>
          <a:solidFill>
            <a:srgbClr val="E91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14AC7FB-286D-CE42-B47B-81A776520BA3}"/>
              </a:ext>
            </a:extLst>
          </p:cNvPr>
          <p:cNvSpPr/>
          <p:nvPr userDrawn="1"/>
        </p:nvSpPr>
        <p:spPr>
          <a:xfrm>
            <a:off x="10894019" y="2299064"/>
            <a:ext cx="1311210" cy="4565618"/>
          </a:xfrm>
          <a:prstGeom prst="rect">
            <a:avLst/>
          </a:prstGeom>
          <a:solidFill>
            <a:srgbClr val="11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0">
            <a:extLst>
              <a:ext uri="{FF2B5EF4-FFF2-40B4-BE49-F238E27FC236}">
                <a16:creationId xmlns:a16="http://schemas.microsoft.com/office/drawing/2014/main" id="{E3A47E2E-A407-0848-9EC1-FF0E7CB26BA8}"/>
              </a:ext>
            </a:extLst>
          </p:cNvPr>
          <p:cNvSpPr>
            <a:spLocks noGrp="1"/>
          </p:cNvSpPr>
          <p:nvPr>
            <p:ph type="body" sz="quarter" idx="10" hasCustomPrompt="1"/>
          </p:nvPr>
        </p:nvSpPr>
        <p:spPr>
          <a:xfrm>
            <a:off x="762000" y="3768653"/>
            <a:ext cx="1572866" cy="260008"/>
          </a:xfrm>
          <a:solidFill>
            <a:srgbClr val="E91019"/>
          </a:solidFill>
        </p:spPr>
        <p:txBody>
          <a:bodyPr wrap="none" tIns="45720" bIns="45720">
            <a:spAutoFit/>
          </a:bodyPr>
          <a:lstStyle>
            <a:lvl1pPr algn="l">
              <a:buNone/>
              <a:defRPr sz="1000" b="1" i="0">
                <a:solidFill>
                  <a:schemeClr val="bg1"/>
                </a:solidFill>
                <a:latin typeface="Arial" panose="020B0604020202020204" pitchFamily="34" charset="0"/>
                <a:cs typeface="Arial" panose="020B0604020202020204" pitchFamily="34" charset="0"/>
              </a:defRPr>
            </a:lvl1pPr>
          </a:lstStyle>
          <a:p>
            <a:pPr lvl="0"/>
            <a:r>
              <a:rPr lang="en-US" dirty="0"/>
              <a:t>PRESENTATION DATE</a:t>
            </a:r>
          </a:p>
        </p:txBody>
      </p:sp>
      <p:cxnSp>
        <p:nvCxnSpPr>
          <p:cNvPr id="17" name="Straight Connector 16">
            <a:extLst>
              <a:ext uri="{FF2B5EF4-FFF2-40B4-BE49-F238E27FC236}">
                <a16:creationId xmlns:a16="http://schemas.microsoft.com/office/drawing/2014/main" id="{2E74F9B8-CBD4-F84D-B2BF-4005954028C9}"/>
              </a:ext>
            </a:extLst>
          </p:cNvPr>
          <p:cNvCxnSpPr>
            <a:cxnSpLocks/>
          </p:cNvCxnSpPr>
          <p:nvPr userDrawn="1"/>
        </p:nvCxnSpPr>
        <p:spPr>
          <a:xfrm flipH="1">
            <a:off x="762000" y="4371818"/>
            <a:ext cx="5219700" cy="0"/>
          </a:xfrm>
          <a:prstGeom prst="line">
            <a:avLst/>
          </a:prstGeom>
          <a:ln>
            <a:solidFill>
              <a:srgbClr val="777777">
                <a:alpha val="30000"/>
              </a:srgbClr>
            </a:solidFill>
          </a:ln>
        </p:spPr>
        <p:style>
          <a:lnRef idx="2">
            <a:schemeClr val="dk1"/>
          </a:lnRef>
          <a:fillRef idx="0">
            <a:schemeClr val="dk1"/>
          </a:fillRef>
          <a:effectRef idx="1">
            <a:schemeClr val="dk1"/>
          </a:effectRef>
          <a:fontRef idx="minor">
            <a:schemeClr val="tx1"/>
          </a:fontRef>
        </p:style>
      </p:cxnSp>
      <p:pic>
        <p:nvPicPr>
          <p:cNvPr id="20" name="Picture 19">
            <a:extLst>
              <a:ext uri="{FF2B5EF4-FFF2-40B4-BE49-F238E27FC236}">
                <a16:creationId xmlns:a16="http://schemas.microsoft.com/office/drawing/2014/main" id="{53150566-C330-EE4B-A2AA-AF58F14C9199}"/>
              </a:ext>
            </a:extLst>
          </p:cNvPr>
          <p:cNvPicPr>
            <a:picLocks noChangeAspect="1"/>
          </p:cNvPicPr>
          <p:nvPr userDrawn="1"/>
        </p:nvPicPr>
        <p:blipFill>
          <a:blip r:embed="rId2"/>
          <a:stretch>
            <a:fillRect/>
          </a:stretch>
        </p:blipFill>
        <p:spPr>
          <a:xfrm>
            <a:off x="777153" y="580914"/>
            <a:ext cx="4111371" cy="502920"/>
          </a:xfrm>
          <a:prstGeom prst="rect">
            <a:avLst/>
          </a:prstGeom>
        </p:spPr>
      </p:pic>
      <p:sp>
        <p:nvSpPr>
          <p:cNvPr id="24" name="Picture Placeholder 9">
            <a:extLst>
              <a:ext uri="{FF2B5EF4-FFF2-40B4-BE49-F238E27FC236}">
                <a16:creationId xmlns:a16="http://schemas.microsoft.com/office/drawing/2014/main" id="{754CF618-2833-5F46-876D-7E9DE926F09E}"/>
              </a:ext>
            </a:extLst>
          </p:cNvPr>
          <p:cNvSpPr>
            <a:spLocks noGrp="1"/>
          </p:cNvSpPr>
          <p:nvPr>
            <p:ph type="pic" sz="quarter" idx="20"/>
          </p:nvPr>
        </p:nvSpPr>
        <p:spPr>
          <a:xfrm>
            <a:off x="777153" y="4854041"/>
            <a:ext cx="874713" cy="877824"/>
          </a:xfrm>
          <a:prstGeom prst="ellipse">
            <a:avLst/>
          </a:prstGeom>
        </p:spPr>
        <p:txBody>
          <a:bodyPr/>
          <a:lstStyle>
            <a:lvl1pPr>
              <a:defRPr>
                <a:noFill/>
              </a:defRPr>
            </a:lvl1pPr>
          </a:lstStyle>
          <a:p>
            <a:endParaRPr lang="en-US" dirty="0"/>
          </a:p>
        </p:txBody>
      </p:sp>
      <p:sp>
        <p:nvSpPr>
          <p:cNvPr id="25" name="Text Placeholder 4">
            <a:extLst>
              <a:ext uri="{FF2B5EF4-FFF2-40B4-BE49-F238E27FC236}">
                <a16:creationId xmlns:a16="http://schemas.microsoft.com/office/drawing/2014/main" id="{136947DA-BF9C-A84C-B296-888BA61CE268}"/>
              </a:ext>
            </a:extLst>
          </p:cNvPr>
          <p:cNvSpPr>
            <a:spLocks noGrp="1"/>
          </p:cNvSpPr>
          <p:nvPr>
            <p:ph type="body" sz="quarter" idx="21" hasCustomPrompt="1"/>
          </p:nvPr>
        </p:nvSpPr>
        <p:spPr>
          <a:xfrm>
            <a:off x="1873250" y="4854041"/>
            <a:ext cx="4108450" cy="877824"/>
          </a:xfrm>
        </p:spPr>
        <p:txBody>
          <a:bodyPr anchor="ctr"/>
          <a:lstStyle>
            <a:lvl1pPr>
              <a:lnSpc>
                <a:spcPct val="90000"/>
              </a:lnSpc>
              <a:buNone/>
              <a:defRPr sz="2000" b="0"/>
            </a:lvl1pPr>
            <a:lvl2pPr>
              <a:buNone/>
              <a:defRPr sz="2000"/>
            </a:lvl2pPr>
            <a:lvl3pPr>
              <a:buNone/>
              <a:defRPr sz="2000"/>
            </a:lvl3pPr>
            <a:lvl4pPr>
              <a:buNone/>
              <a:defRPr sz="2000"/>
            </a:lvl4pPr>
            <a:lvl5pPr>
              <a:buNone/>
              <a:defRPr sz="2000"/>
            </a:lvl5pPr>
          </a:lstStyle>
          <a:p>
            <a:pPr lvl="0"/>
            <a:r>
              <a:rPr lang="en-US" dirty="0"/>
              <a:t>Author Name</a:t>
            </a:r>
          </a:p>
          <a:p>
            <a:pPr lvl="0"/>
            <a:r>
              <a:rPr lang="en-US" dirty="0"/>
              <a:t>Title</a:t>
            </a:r>
          </a:p>
        </p:txBody>
      </p:sp>
      <p:sp>
        <p:nvSpPr>
          <p:cNvPr id="14" name="Title 1">
            <a:extLst>
              <a:ext uri="{FF2B5EF4-FFF2-40B4-BE49-F238E27FC236}">
                <a16:creationId xmlns:a16="http://schemas.microsoft.com/office/drawing/2014/main" id="{3B074F23-DDD2-E740-921C-5AFA9B60BAF7}"/>
              </a:ext>
            </a:extLst>
          </p:cNvPr>
          <p:cNvSpPr>
            <a:spLocks noGrp="1"/>
          </p:cNvSpPr>
          <p:nvPr>
            <p:ph type="title" hasCustomPrompt="1"/>
          </p:nvPr>
        </p:nvSpPr>
        <p:spPr>
          <a:xfrm>
            <a:off x="777153" y="1565047"/>
            <a:ext cx="5198184" cy="2002536"/>
          </a:xfrm>
        </p:spPr>
        <p:txBody>
          <a:bodyPr lIns="0" anchor="b"/>
          <a:lstStyle>
            <a:lvl1pPr algn="l">
              <a:lnSpc>
                <a:spcPct val="110000"/>
              </a:lnSpc>
              <a:defRPr sz="2800">
                <a:latin typeface="Arial" panose="020B0604020202020204" pitchFamily="34" charset="0"/>
                <a:cs typeface="Arial" panose="020B0604020202020204" pitchFamily="34" charset="0"/>
              </a:defRPr>
            </a:lvl1pPr>
          </a:lstStyle>
          <a:p>
            <a:r>
              <a:rPr lang="en-US" dirty="0"/>
              <a:t>Report Title:</a:t>
            </a:r>
            <a:br>
              <a:rPr lang="en-US" dirty="0"/>
            </a:br>
            <a:r>
              <a:rPr lang="en-US" dirty="0"/>
              <a:t>Subtitle</a:t>
            </a:r>
          </a:p>
        </p:txBody>
      </p:sp>
    </p:spTree>
    <p:extLst>
      <p:ext uri="{BB962C8B-B14F-4D97-AF65-F5344CB8AC3E}">
        <p14:creationId xmlns:p14="http://schemas.microsoft.com/office/powerpoint/2010/main" val="28191287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10C088-21C3-C949-A7A7-45DF071F8B11}"/>
              </a:ext>
            </a:extLst>
          </p:cNvPr>
          <p:cNvSpPr/>
          <p:nvPr userDrawn="1"/>
        </p:nvSpPr>
        <p:spPr>
          <a:xfrm>
            <a:off x="773652" y="3237186"/>
            <a:ext cx="10656348" cy="3049314"/>
          </a:xfrm>
          <a:prstGeom prst="rect">
            <a:avLst/>
          </a:prstGeom>
          <a:solidFill>
            <a:srgbClr val="EBEBEB"/>
          </a:solidFill>
          <a:ln>
            <a:solidFill>
              <a:srgbClr val="EBEB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Slide Number Placeholder 12">
            <a:extLst>
              <a:ext uri="{FF2B5EF4-FFF2-40B4-BE49-F238E27FC236}">
                <a16:creationId xmlns:a16="http://schemas.microsoft.com/office/drawing/2014/main" id="{44A409EF-C5CB-D744-B839-EDCC71EB6D3D}"/>
              </a:ext>
            </a:extLst>
          </p:cNvPr>
          <p:cNvSpPr>
            <a:spLocks noGrp="1"/>
          </p:cNvSpPr>
          <p:nvPr>
            <p:ph type="sldNum" sz="quarter" idx="4"/>
          </p:nvPr>
        </p:nvSpPr>
        <p:spPr>
          <a:xfrm>
            <a:off x="11559896" y="6402407"/>
            <a:ext cx="347831" cy="365125"/>
          </a:xfrm>
          <a:prstGeom prst="rect">
            <a:avLst/>
          </a:prstGeom>
        </p:spPr>
        <p:txBody>
          <a:bodyPr vert="horz" lIns="91440" tIns="45720" rIns="91440" bIns="45720" rtlCol="0" anchor="ctr"/>
          <a:lstStyle>
            <a:lvl1pPr algn="ctr">
              <a:defRPr sz="1000" b="1">
                <a:solidFill>
                  <a:srgbClr val="111111"/>
                </a:solidFill>
                <a:latin typeface="Arial" panose="020B0604020202020204" pitchFamily="34" charset="0"/>
                <a:cs typeface="Arial" panose="020B0604020202020204" pitchFamily="34" charset="0"/>
              </a:defRPr>
            </a:lvl1pPr>
          </a:lstStyle>
          <a:p>
            <a:fld id="{4348CC92-6B21-494E-A759-82EF4A96C1C8}" type="slidenum">
              <a:rPr lang="en-US" smtClean="0"/>
              <a:pPr/>
              <a:t>‹#›</a:t>
            </a:fld>
            <a:endParaRPr lang="en-US" dirty="0">
              <a:latin typeface="Arial" panose="020B0604020202020204" pitchFamily="34" charset="0"/>
              <a:cs typeface="Arial" panose="020B0604020202020204" pitchFamily="34" charset="0"/>
            </a:endParaRPr>
          </a:p>
        </p:txBody>
      </p:sp>
      <p:sp>
        <p:nvSpPr>
          <p:cNvPr id="43" name="Text Placeholder 10">
            <a:extLst>
              <a:ext uri="{FF2B5EF4-FFF2-40B4-BE49-F238E27FC236}">
                <a16:creationId xmlns:a16="http://schemas.microsoft.com/office/drawing/2014/main" id="{9B28C1C1-1AC5-CF4F-98A0-CBCF6F8E87CE}"/>
              </a:ext>
            </a:extLst>
          </p:cNvPr>
          <p:cNvSpPr>
            <a:spLocks noGrp="1"/>
          </p:cNvSpPr>
          <p:nvPr>
            <p:ph type="body" sz="quarter" idx="10" hasCustomPrompt="1"/>
          </p:nvPr>
        </p:nvSpPr>
        <p:spPr>
          <a:xfrm>
            <a:off x="775283" y="582010"/>
            <a:ext cx="1136850" cy="266227"/>
          </a:xfrm>
          <a:solidFill>
            <a:schemeClr val="bg1"/>
          </a:solidFill>
        </p:spPr>
        <p:txBody>
          <a:bodyPr wrap="none" tIns="45720" bIns="45720">
            <a:spAutoFit/>
          </a:bodyPr>
          <a:lstStyle>
            <a:lvl1pPr>
              <a:buNone/>
              <a:defRPr sz="1000" b="1" i="0">
                <a:solidFill>
                  <a:schemeClr val="bg2"/>
                </a:solidFill>
                <a:latin typeface="Arial" panose="020B0604020202020204" pitchFamily="34" charset="0"/>
                <a:cs typeface="Arial" panose="020B0604020202020204" pitchFamily="34" charset="0"/>
              </a:defRPr>
            </a:lvl1pPr>
          </a:lstStyle>
          <a:p>
            <a:pPr lvl="0"/>
            <a:r>
              <a:rPr lang="en-US" dirty="0"/>
              <a:t>SECTION TITLE</a:t>
            </a:r>
          </a:p>
        </p:txBody>
      </p:sp>
      <p:sp>
        <p:nvSpPr>
          <p:cNvPr id="46" name="Text Placeholder 14">
            <a:extLst>
              <a:ext uri="{FF2B5EF4-FFF2-40B4-BE49-F238E27FC236}">
                <a16:creationId xmlns:a16="http://schemas.microsoft.com/office/drawing/2014/main" id="{648851BB-4F9B-5B4E-B226-D402A423D5A6}"/>
              </a:ext>
            </a:extLst>
          </p:cNvPr>
          <p:cNvSpPr>
            <a:spLocks noGrp="1"/>
          </p:cNvSpPr>
          <p:nvPr>
            <p:ph type="body" sz="quarter" idx="11" hasCustomPrompt="1"/>
          </p:nvPr>
        </p:nvSpPr>
        <p:spPr>
          <a:xfrm>
            <a:off x="7543800" y="1327010"/>
            <a:ext cx="3886200" cy="1344613"/>
          </a:xfrm>
        </p:spPr>
        <p:txBody>
          <a:bodyPr anchor="ctr" anchorCtr="0"/>
          <a:lstStyle>
            <a:lvl1pPr marL="0" indent="0">
              <a:buNone/>
              <a:defRPr sz="1200" b="0" i="0">
                <a:solidFill>
                  <a:schemeClr val="tx1">
                    <a:lumMod val="75000"/>
                    <a:lumOff val="25000"/>
                  </a:schemeClr>
                </a:solidFill>
                <a:latin typeface="Arial" panose="020B0604020202020204" pitchFamily="34" charset="0"/>
                <a:cs typeface="Arial" panose="020B0604020202020204" pitchFamily="34" charset="0"/>
              </a:defRPr>
            </a:lvl1pPr>
          </a:lstStyle>
          <a:p>
            <a:pPr lvl="0"/>
            <a:r>
              <a:rPr lang="en-US" dirty="0"/>
              <a:t>Click to add your body copy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Integer </a:t>
            </a:r>
            <a:r>
              <a:rPr lang="en-US" dirty="0" err="1"/>
              <a:t>pretium</a:t>
            </a:r>
            <a:r>
              <a:rPr lang="en-US" dirty="0"/>
              <a:t> diam in nisi </a:t>
            </a:r>
            <a:r>
              <a:rPr lang="en-US" dirty="0" err="1"/>
              <a:t>facilisis</a:t>
            </a:r>
            <a:r>
              <a:rPr lang="en-US" dirty="0"/>
              <a:t> </a:t>
            </a:r>
            <a:r>
              <a:rPr lang="en-US" dirty="0" err="1"/>
              <a:t>placerat</a:t>
            </a:r>
            <a:r>
              <a:rPr lang="en-US" dirty="0"/>
              <a:t>. </a:t>
            </a:r>
            <a:r>
              <a:rPr lang="en-US" dirty="0" err="1"/>
              <a:t>Fusce</a:t>
            </a:r>
            <a:r>
              <a:rPr lang="en-US" dirty="0"/>
              <a:t> auctor lorem </a:t>
            </a:r>
            <a:r>
              <a:rPr lang="en-US" dirty="0" err="1"/>
              <a:t>quis</a:t>
            </a:r>
            <a:r>
              <a:rPr lang="en-US" dirty="0"/>
              <a:t> mi </a:t>
            </a:r>
            <a:r>
              <a:rPr lang="en-US" dirty="0" err="1"/>
              <a:t>commodo</a:t>
            </a:r>
            <a:r>
              <a:rPr lang="en-US" dirty="0"/>
              <a:t> </a:t>
            </a:r>
            <a:r>
              <a:rPr lang="en-US" dirty="0" err="1"/>
              <a:t>lobortis</a:t>
            </a:r>
            <a:r>
              <a:rPr lang="en-US" dirty="0"/>
              <a:t>. Proin </a:t>
            </a:r>
            <a:r>
              <a:rPr lang="en-US" dirty="0" err="1"/>
              <a:t>tincidunt</a:t>
            </a:r>
            <a:r>
              <a:rPr lang="en-US" dirty="0"/>
              <a:t> vel </a:t>
            </a:r>
            <a:r>
              <a:rPr lang="en-US" dirty="0" err="1"/>
              <a:t>odio</a:t>
            </a:r>
            <a:r>
              <a:rPr lang="en-US" dirty="0"/>
              <a:t> id cursus. </a:t>
            </a:r>
            <a:r>
              <a:rPr lang="en-US" dirty="0" err="1"/>
              <a:t>Suspendisse</a:t>
            </a:r>
            <a:r>
              <a:rPr lang="en-US" dirty="0"/>
              <a:t> </a:t>
            </a:r>
            <a:r>
              <a:rPr lang="en-US" dirty="0" err="1"/>
              <a:t>sagittis</a:t>
            </a:r>
            <a:r>
              <a:rPr lang="en-US" dirty="0"/>
              <a:t> </a:t>
            </a:r>
            <a:r>
              <a:rPr lang="en-US" dirty="0" err="1"/>
              <a:t>risus</a:t>
            </a:r>
            <a:r>
              <a:rPr lang="en-US" dirty="0"/>
              <a:t> at </a:t>
            </a:r>
            <a:r>
              <a:rPr lang="en-US" dirty="0" err="1"/>
              <a:t>consectetur</a:t>
            </a:r>
            <a:r>
              <a:rPr lang="en-US" dirty="0"/>
              <a:t> </a:t>
            </a:r>
            <a:r>
              <a:rPr lang="en-US" dirty="0" err="1"/>
              <a:t>interdum</a:t>
            </a:r>
            <a:r>
              <a:rPr lang="en-US" dirty="0"/>
              <a:t>. Nam </a:t>
            </a:r>
            <a:r>
              <a:rPr lang="en-US" dirty="0" err="1"/>
              <a:t>laoreet</a:t>
            </a:r>
            <a:r>
              <a:rPr lang="en-US" dirty="0"/>
              <a:t> </a:t>
            </a:r>
            <a:r>
              <a:rPr lang="en-US" dirty="0" err="1"/>
              <a:t>ultricies</a:t>
            </a:r>
            <a:r>
              <a:rPr lang="en-US" dirty="0"/>
              <a:t> </a:t>
            </a:r>
            <a:r>
              <a:rPr lang="en-US" dirty="0" err="1"/>
              <a:t>consequat</a:t>
            </a:r>
            <a:r>
              <a:rPr lang="en-US" dirty="0"/>
              <a:t>. Nunc </a:t>
            </a:r>
            <a:r>
              <a:rPr lang="en-US" dirty="0" err="1"/>
              <a:t>nec</a:t>
            </a:r>
            <a:r>
              <a:rPr lang="en-US" dirty="0"/>
              <a:t> Bibendum.</a:t>
            </a:r>
          </a:p>
        </p:txBody>
      </p:sp>
      <p:sp>
        <p:nvSpPr>
          <p:cNvPr id="47" name="Title 1">
            <a:extLst>
              <a:ext uri="{FF2B5EF4-FFF2-40B4-BE49-F238E27FC236}">
                <a16:creationId xmlns:a16="http://schemas.microsoft.com/office/drawing/2014/main" id="{E38BD80F-BB0D-3746-81B7-984D072EF238}"/>
              </a:ext>
            </a:extLst>
          </p:cNvPr>
          <p:cNvSpPr>
            <a:spLocks noGrp="1"/>
          </p:cNvSpPr>
          <p:nvPr>
            <p:ph type="title" hasCustomPrompt="1"/>
          </p:nvPr>
        </p:nvSpPr>
        <p:spPr>
          <a:xfrm>
            <a:off x="773652" y="1346060"/>
            <a:ext cx="6579648" cy="1325563"/>
          </a:xfrm>
        </p:spPr>
        <p:txBody>
          <a:bodyPr lIns="0" rIns="0" anchor="ctr" anchorCtr="0"/>
          <a:lstStyle>
            <a:lvl1pPr>
              <a:defRPr sz="3600"/>
            </a:lvl1pPr>
          </a:lstStyle>
          <a:p>
            <a:r>
              <a:rPr lang="en-US" dirty="0"/>
              <a:t>Click to add your title here lorem ipsum dolor</a:t>
            </a:r>
          </a:p>
        </p:txBody>
      </p:sp>
    </p:spTree>
    <p:extLst>
      <p:ext uri="{BB962C8B-B14F-4D97-AF65-F5344CB8AC3E}">
        <p14:creationId xmlns:p14="http://schemas.microsoft.com/office/powerpoint/2010/main" val="4155287572"/>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9" name="Slide Number Placeholder 12">
            <a:extLst>
              <a:ext uri="{FF2B5EF4-FFF2-40B4-BE49-F238E27FC236}">
                <a16:creationId xmlns:a16="http://schemas.microsoft.com/office/drawing/2014/main" id="{0B0CA088-51B4-AA40-A9C5-85D4A52BF583}"/>
              </a:ext>
            </a:extLst>
          </p:cNvPr>
          <p:cNvSpPr>
            <a:spLocks noGrp="1"/>
          </p:cNvSpPr>
          <p:nvPr>
            <p:ph type="sldNum" sz="quarter" idx="4"/>
          </p:nvPr>
        </p:nvSpPr>
        <p:spPr>
          <a:xfrm>
            <a:off x="11559896" y="6402407"/>
            <a:ext cx="347831" cy="365125"/>
          </a:xfrm>
          <a:prstGeom prst="rect">
            <a:avLst/>
          </a:prstGeom>
        </p:spPr>
        <p:txBody>
          <a:bodyPr vert="horz" lIns="91440" tIns="45720" rIns="91440" bIns="45720" rtlCol="0" anchor="ctr"/>
          <a:lstStyle>
            <a:lvl1pPr algn="ctr">
              <a:defRPr sz="1000" b="1">
                <a:solidFill>
                  <a:srgbClr val="111111"/>
                </a:solidFill>
                <a:latin typeface="Helvetica" pitchFamily="2" charset="0"/>
              </a:defRPr>
            </a:lvl1pPr>
          </a:lstStyle>
          <a:p>
            <a:fld id="{4348CC92-6B21-494E-A759-82EF4A96C1C8}" type="slidenum">
              <a:rPr lang="en-US" smtClean="0"/>
              <a:pPr/>
              <a:t>‹#›</a:t>
            </a:fld>
            <a:endParaRPr lang="en-US" dirty="0"/>
          </a:p>
        </p:txBody>
      </p:sp>
      <p:sp>
        <p:nvSpPr>
          <p:cNvPr id="14" name="Title 1">
            <a:extLst>
              <a:ext uri="{FF2B5EF4-FFF2-40B4-BE49-F238E27FC236}">
                <a16:creationId xmlns:a16="http://schemas.microsoft.com/office/drawing/2014/main" id="{1C31310D-A2AD-B145-BEEF-98C3158DFBC1}"/>
              </a:ext>
            </a:extLst>
          </p:cNvPr>
          <p:cNvSpPr>
            <a:spLocks noGrp="1"/>
          </p:cNvSpPr>
          <p:nvPr>
            <p:ph type="title" hasCustomPrompt="1"/>
          </p:nvPr>
        </p:nvSpPr>
        <p:spPr>
          <a:xfrm>
            <a:off x="773652" y="1346060"/>
            <a:ext cx="4065048" cy="587843"/>
          </a:xfrm>
        </p:spPr>
        <p:txBody>
          <a:bodyPr lIns="0" rIns="0" anchor="ctr" anchorCtr="0"/>
          <a:lstStyle>
            <a:lvl1pPr>
              <a:defRPr sz="3200"/>
            </a:lvl1pPr>
          </a:lstStyle>
          <a:p>
            <a:r>
              <a:rPr lang="en-US" dirty="0"/>
              <a:t>What We Do</a:t>
            </a:r>
          </a:p>
        </p:txBody>
      </p:sp>
      <p:sp>
        <p:nvSpPr>
          <p:cNvPr id="17" name="Text Placeholder 10">
            <a:extLst>
              <a:ext uri="{FF2B5EF4-FFF2-40B4-BE49-F238E27FC236}">
                <a16:creationId xmlns:a16="http://schemas.microsoft.com/office/drawing/2014/main" id="{9AD4F317-4EEB-9842-BE5D-6C32EAD332F1}"/>
              </a:ext>
            </a:extLst>
          </p:cNvPr>
          <p:cNvSpPr>
            <a:spLocks noGrp="1"/>
          </p:cNvSpPr>
          <p:nvPr>
            <p:ph type="body" sz="quarter" idx="10" hasCustomPrompt="1"/>
          </p:nvPr>
        </p:nvSpPr>
        <p:spPr>
          <a:xfrm>
            <a:off x="775283" y="582010"/>
            <a:ext cx="1040670" cy="260008"/>
          </a:xfrm>
          <a:solidFill>
            <a:schemeClr val="bg1"/>
          </a:solidFill>
        </p:spPr>
        <p:txBody>
          <a:bodyPr wrap="none" tIns="45720" bIns="45720">
            <a:spAutoFit/>
          </a:bodyPr>
          <a:lstStyle>
            <a:lvl1pPr>
              <a:buNone/>
              <a:defRPr sz="1000" b="1" i="0">
                <a:solidFill>
                  <a:schemeClr val="bg2"/>
                </a:solidFill>
                <a:latin typeface="Arial" panose="020B0604020202020204" pitchFamily="34" charset="0"/>
                <a:cs typeface="Arial" panose="020B0604020202020204" pitchFamily="34" charset="0"/>
              </a:defRPr>
            </a:lvl1pPr>
          </a:lstStyle>
          <a:p>
            <a:pPr lvl="0"/>
            <a:r>
              <a:rPr lang="en-US" dirty="0"/>
              <a:t>WHAT WE DO</a:t>
            </a:r>
          </a:p>
        </p:txBody>
      </p:sp>
      <p:graphicFrame>
        <p:nvGraphicFramePr>
          <p:cNvPr id="3" name="Table 3">
            <a:extLst>
              <a:ext uri="{FF2B5EF4-FFF2-40B4-BE49-F238E27FC236}">
                <a16:creationId xmlns:a16="http://schemas.microsoft.com/office/drawing/2014/main" id="{6B102B31-77F1-6E40-8ED7-1DC1BD4608E3}"/>
              </a:ext>
            </a:extLst>
          </p:cNvPr>
          <p:cNvGraphicFramePr>
            <a:graphicFrameLocks noGrp="1"/>
          </p:cNvGraphicFramePr>
          <p:nvPr userDrawn="1">
            <p:extLst>
              <p:ext uri="{D42A27DB-BD31-4B8C-83A1-F6EECF244321}">
                <p14:modId xmlns:p14="http://schemas.microsoft.com/office/powerpoint/2010/main" val="2484332457"/>
              </p:ext>
            </p:extLst>
          </p:nvPr>
        </p:nvGraphicFramePr>
        <p:xfrm>
          <a:off x="773652" y="2431726"/>
          <a:ext cx="10656348" cy="3844263"/>
        </p:xfrm>
        <a:graphic>
          <a:graphicData uri="http://schemas.openxmlformats.org/drawingml/2006/table">
            <a:tbl>
              <a:tblPr firstRow="1" bandRow="1">
                <a:tableStyleId>{5C22544A-7EE6-4342-B048-85BDC9FD1C3A}</a:tableStyleId>
              </a:tblPr>
              <a:tblGrid>
                <a:gridCol w="5328174">
                  <a:extLst>
                    <a:ext uri="{9D8B030D-6E8A-4147-A177-3AD203B41FA5}">
                      <a16:colId xmlns:a16="http://schemas.microsoft.com/office/drawing/2014/main" val="4154458737"/>
                    </a:ext>
                  </a:extLst>
                </a:gridCol>
                <a:gridCol w="5328174">
                  <a:extLst>
                    <a:ext uri="{9D8B030D-6E8A-4147-A177-3AD203B41FA5}">
                      <a16:colId xmlns:a16="http://schemas.microsoft.com/office/drawing/2014/main" val="321025139"/>
                    </a:ext>
                  </a:extLst>
                </a:gridCol>
              </a:tblGrid>
              <a:tr h="1281421">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400" b="1" i="0" u="none" strike="noStrike" cap="none" dirty="0">
                          <a:solidFill>
                            <a:srgbClr val="007EFF"/>
                          </a:solidFill>
                          <a:latin typeface="Arial" panose="020B0604020202020204" pitchFamily="34" charset="0"/>
                          <a:ea typeface="Helvetica Neue"/>
                          <a:cs typeface="Arial" panose="020B0604020202020204" pitchFamily="34" charset="0"/>
                          <a:sym typeface="Helvetica Neue"/>
                        </a:rPr>
                        <a:t>Follow the trends, not our client’s wishes.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cap="none" dirty="0">
                          <a:solidFill>
                            <a:srgbClr val="777777"/>
                          </a:solidFill>
                          <a:latin typeface="Arial" panose="020B0604020202020204" pitchFamily="34" charset="0"/>
                          <a:ea typeface="Helvetica Neue"/>
                          <a:cs typeface="Arial" panose="020B0604020202020204" pitchFamily="34" charset="0"/>
                          <a:sym typeface="Helvetica Neue"/>
                        </a:rPr>
                        <a:t>As trends emerge and change, we make sure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cap="none" dirty="0">
                          <a:solidFill>
                            <a:srgbClr val="777777"/>
                          </a:solidFill>
                          <a:latin typeface="Arial" panose="020B0604020202020204" pitchFamily="34" charset="0"/>
                          <a:ea typeface="Helvetica Neue"/>
                          <a:cs typeface="Arial" panose="020B0604020202020204" pitchFamily="34" charset="0"/>
                          <a:sym typeface="Helvetica Neue"/>
                        </a:rPr>
                        <a:t>we’re on top of it and that we get it right.</a:t>
                      </a:r>
                    </a:p>
                  </a:txBody>
                  <a:tcPr anchor="ctr">
                    <a:solidFill>
                      <a:schemeClr val="bg2"/>
                    </a:solidFill>
                  </a:tcPr>
                </a:tc>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400" b="1" i="0" u="none" strike="noStrike" cap="none" dirty="0">
                          <a:solidFill>
                            <a:srgbClr val="E91019"/>
                          </a:solidFill>
                          <a:latin typeface="Arial" panose="020B0604020202020204" pitchFamily="34" charset="0"/>
                          <a:ea typeface="Helvetica Neue"/>
                          <a:cs typeface="Arial" panose="020B0604020202020204" pitchFamily="34" charset="0"/>
                          <a:sym typeface="Helvetica Neue"/>
                        </a:rPr>
                        <a:t>Conflicts of Interest: </a:t>
                      </a:r>
                      <a:r>
                        <a:rPr lang="en-US" sz="1400" b="0" i="0" u="none" strike="noStrike" cap="none" dirty="0">
                          <a:solidFill>
                            <a:srgbClr val="777777"/>
                          </a:solidFill>
                          <a:latin typeface="Arial" panose="020B0604020202020204" pitchFamily="34" charset="0"/>
                          <a:ea typeface="Helvetica Neue"/>
                          <a:cs typeface="Arial" panose="020B0604020202020204" pitchFamily="34" charset="0"/>
                          <a:sym typeface="Helvetica Neue"/>
                        </a:rPr>
                        <a:t>Some firms hold back because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cap="none" dirty="0">
                          <a:solidFill>
                            <a:srgbClr val="777777"/>
                          </a:solidFill>
                          <a:latin typeface="Arial" panose="020B0604020202020204" pitchFamily="34" charset="0"/>
                          <a:ea typeface="Helvetica Neue"/>
                          <a:cs typeface="Arial" panose="020B0604020202020204" pitchFamily="34" charset="0"/>
                          <a:sym typeface="Helvetica Neue"/>
                        </a:rPr>
                        <a:t>their clients and shareholders suffer if trends shift in undesirable directions.</a:t>
                      </a:r>
                    </a:p>
                  </a:txBody>
                  <a:tcPr anchor="ctr">
                    <a:solidFill>
                      <a:schemeClr val="bg2"/>
                    </a:solidFill>
                  </a:tcPr>
                </a:tc>
                <a:extLst>
                  <a:ext uri="{0D108BD9-81ED-4DB2-BD59-A6C34878D82A}">
                    <a16:rowId xmlns:a16="http://schemas.microsoft.com/office/drawing/2014/main" val="1446401860"/>
                  </a:ext>
                </a:extLst>
              </a:tr>
              <a:tr h="1281421">
                <a:tc>
                  <a:txBody>
                    <a:bodyPr/>
                    <a:lstStyle/>
                    <a:p>
                      <a:pPr marL="457200" marR="0" lvl="1" indent="0" algn="l" rtl="0">
                        <a:lnSpc>
                          <a:spcPct val="100000"/>
                        </a:lnSpc>
                        <a:spcBef>
                          <a:spcPts val="0"/>
                        </a:spcBef>
                        <a:spcAft>
                          <a:spcPts val="0"/>
                        </a:spcAft>
                        <a:buNone/>
                      </a:pPr>
                      <a:r>
                        <a:rPr lang="en-US" sz="1400" b="1" i="0" u="none" strike="noStrike" cap="none" dirty="0">
                          <a:solidFill>
                            <a:srgbClr val="007EFF"/>
                          </a:solidFill>
                          <a:latin typeface="Arial" panose="020B0604020202020204" pitchFamily="34" charset="0"/>
                          <a:ea typeface="Helvetica Neue"/>
                          <a:cs typeface="Arial" panose="020B0604020202020204" pitchFamily="34" charset="0"/>
                          <a:sym typeface="Helvetica Neue"/>
                        </a:rPr>
                        <a:t>Give all clients the benefit of our content. </a:t>
                      </a:r>
                    </a:p>
                    <a:p>
                      <a:pPr marL="457200" marR="0" lvl="1" indent="0" algn="l" rtl="0">
                        <a:lnSpc>
                          <a:spcPct val="100000"/>
                        </a:lnSpc>
                        <a:spcBef>
                          <a:spcPts val="0"/>
                        </a:spcBef>
                        <a:spcAft>
                          <a:spcPts val="0"/>
                        </a:spcAft>
                        <a:buNone/>
                      </a:pPr>
                      <a:r>
                        <a:rPr lang="en-US" sz="1400" b="0" i="0" u="none" strike="noStrike" cap="none" dirty="0">
                          <a:solidFill>
                            <a:srgbClr val="777777"/>
                          </a:solidFill>
                          <a:latin typeface="Arial" panose="020B0604020202020204" pitchFamily="34" charset="0"/>
                          <a:ea typeface="Helvetica Neue"/>
                          <a:cs typeface="Arial" panose="020B0604020202020204" pitchFamily="34" charset="0"/>
                          <a:sym typeface="Helvetica Neue"/>
                        </a:rPr>
                        <a:t>We don’t try appease anyone and have </a:t>
                      </a:r>
                    </a:p>
                    <a:p>
                      <a:pPr marL="457200" marR="0" lvl="1" indent="0" algn="l" rtl="0">
                        <a:lnSpc>
                          <a:spcPct val="100000"/>
                        </a:lnSpc>
                        <a:spcBef>
                          <a:spcPts val="0"/>
                        </a:spcBef>
                        <a:spcAft>
                          <a:spcPts val="0"/>
                        </a:spcAft>
                        <a:buNone/>
                      </a:pPr>
                      <a:r>
                        <a:rPr lang="en-US" sz="1400" b="0" i="0" u="none" strike="noStrike" cap="none" dirty="0">
                          <a:solidFill>
                            <a:srgbClr val="777777"/>
                          </a:solidFill>
                          <a:latin typeface="Arial" panose="020B0604020202020204" pitchFamily="34" charset="0"/>
                          <a:ea typeface="Helvetica Neue"/>
                          <a:cs typeface="Arial" panose="020B0604020202020204" pitchFamily="34" charset="0"/>
                          <a:sym typeface="Helvetica Neue"/>
                        </a:rPr>
                        <a:t>no axe to grind. </a:t>
                      </a:r>
                    </a:p>
                  </a:txBody>
                  <a:tcPr anchor="ctr">
                    <a:solidFill>
                      <a:schemeClr val="bg1"/>
                    </a:solidFill>
                  </a:tcPr>
                </a:tc>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400" b="1" i="0" u="none" strike="noStrike" cap="none" dirty="0">
                          <a:solidFill>
                            <a:srgbClr val="E91019"/>
                          </a:solidFill>
                          <a:latin typeface="Arial" panose="020B0604020202020204" pitchFamily="34" charset="0"/>
                          <a:ea typeface="Helvetica Neue"/>
                          <a:cs typeface="Arial" panose="020B0604020202020204" pitchFamily="34" charset="0"/>
                          <a:sym typeface="Helvetica Neue"/>
                        </a:rPr>
                        <a:t>Consult: </a:t>
                      </a:r>
                      <a:r>
                        <a:rPr lang="en-US" sz="1400" b="0" i="0" u="none" strike="noStrike" cap="none" dirty="0">
                          <a:solidFill>
                            <a:srgbClr val="777777"/>
                          </a:solidFill>
                          <a:latin typeface="Arial" panose="020B0604020202020204" pitchFamily="34" charset="0"/>
                          <a:ea typeface="Helvetica Neue"/>
                          <a:cs typeface="Arial" panose="020B0604020202020204" pitchFamily="34" charset="0"/>
                          <a:sym typeface="Helvetica Neue"/>
                        </a:rPr>
                        <a:t>Other firms sell analyst time and vendor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cap="none" dirty="0">
                          <a:solidFill>
                            <a:srgbClr val="777777"/>
                          </a:solidFill>
                          <a:latin typeface="Arial" panose="020B0604020202020204" pitchFamily="34" charset="0"/>
                          <a:ea typeface="Helvetica Neue"/>
                          <a:cs typeface="Arial" panose="020B0604020202020204" pitchFamily="34" charset="0"/>
                          <a:sym typeface="Helvetica Neue"/>
                        </a:rPr>
                        <a:t>rankings, which limits objectivity and skews results. </a:t>
                      </a:r>
                    </a:p>
                  </a:txBody>
                  <a:tcPr anchor="ctr">
                    <a:solidFill>
                      <a:schemeClr val="bg1"/>
                    </a:solidFill>
                  </a:tcPr>
                </a:tc>
                <a:extLst>
                  <a:ext uri="{0D108BD9-81ED-4DB2-BD59-A6C34878D82A}">
                    <a16:rowId xmlns:a16="http://schemas.microsoft.com/office/drawing/2014/main" val="2582742914"/>
                  </a:ext>
                </a:extLst>
              </a:tr>
              <a:tr h="1281421">
                <a:tc>
                  <a:txBody>
                    <a:bodyPr/>
                    <a:lstStyle/>
                    <a:p>
                      <a:pPr marL="457200" marR="0" lvl="1" indent="0" algn="l" rtl="0">
                        <a:lnSpc>
                          <a:spcPct val="100000"/>
                        </a:lnSpc>
                        <a:spcBef>
                          <a:spcPts val="0"/>
                        </a:spcBef>
                        <a:spcAft>
                          <a:spcPts val="0"/>
                        </a:spcAft>
                        <a:buClr>
                          <a:srgbClr val="000000"/>
                        </a:buClr>
                        <a:buSzPts val="1500"/>
                        <a:buFont typeface="Arial"/>
                        <a:buNone/>
                      </a:pPr>
                      <a:r>
                        <a:rPr lang="en-US" sz="1400" b="1" i="0" u="none" strike="noStrike" cap="none" dirty="0">
                          <a:solidFill>
                            <a:srgbClr val="007EFF"/>
                          </a:solidFill>
                          <a:latin typeface="Helvetica Neue"/>
                          <a:ea typeface="Helvetica Neue"/>
                          <a:cs typeface="Helvetica Neue"/>
                          <a:sym typeface="Helvetica Neue"/>
                        </a:rPr>
                        <a:t>Portray what's happening in the market. </a:t>
                      </a:r>
                    </a:p>
                    <a:p>
                      <a:pPr marL="457200" marR="0" lvl="1" indent="0" algn="l" rtl="0">
                        <a:lnSpc>
                          <a:spcPct val="100000"/>
                        </a:lnSpc>
                        <a:spcBef>
                          <a:spcPts val="0"/>
                        </a:spcBef>
                        <a:spcAft>
                          <a:spcPts val="0"/>
                        </a:spcAft>
                        <a:buClr>
                          <a:srgbClr val="000000"/>
                        </a:buClr>
                        <a:buSzPts val="1500"/>
                        <a:buFont typeface="Arial"/>
                        <a:buNone/>
                      </a:pPr>
                      <a:r>
                        <a:rPr lang="en-US" sz="1400" b="0" i="0" u="none" strike="noStrike" cap="none" dirty="0">
                          <a:solidFill>
                            <a:srgbClr val="777777"/>
                          </a:solidFill>
                          <a:latin typeface="Helvetica Neue"/>
                          <a:ea typeface="Helvetica Neue"/>
                          <a:cs typeface="Helvetica Neue"/>
                          <a:sym typeface="Helvetica Neue"/>
                        </a:rPr>
                        <a:t>If trends shift and new data comes to light, we</a:t>
                      </a:r>
                    </a:p>
                    <a:p>
                      <a:pPr marL="457200" marR="0" lvl="1" indent="0" algn="l" rtl="0">
                        <a:lnSpc>
                          <a:spcPct val="100000"/>
                        </a:lnSpc>
                        <a:spcBef>
                          <a:spcPts val="0"/>
                        </a:spcBef>
                        <a:spcAft>
                          <a:spcPts val="0"/>
                        </a:spcAft>
                        <a:buClr>
                          <a:srgbClr val="000000"/>
                        </a:buClr>
                        <a:buSzPts val="1500"/>
                        <a:buFont typeface="Arial"/>
                        <a:buNone/>
                      </a:pPr>
                      <a:r>
                        <a:rPr lang="en-US" sz="1400" b="0" i="0" u="none" strike="noStrike" cap="none" dirty="0">
                          <a:solidFill>
                            <a:srgbClr val="777777"/>
                          </a:solidFill>
                          <a:latin typeface="Helvetica Neue"/>
                          <a:ea typeface="Helvetica Neue"/>
                          <a:cs typeface="Helvetica Neue"/>
                          <a:sym typeface="Helvetica Neue"/>
                        </a:rPr>
                        <a:t> shift with it. Our interview schedule is determined </a:t>
                      </a:r>
                    </a:p>
                    <a:p>
                      <a:pPr marL="457200" marR="0" lvl="1" indent="0" algn="l" rtl="0">
                        <a:lnSpc>
                          <a:spcPct val="100000"/>
                        </a:lnSpc>
                        <a:spcBef>
                          <a:spcPts val="0"/>
                        </a:spcBef>
                        <a:spcAft>
                          <a:spcPts val="0"/>
                        </a:spcAft>
                        <a:buClr>
                          <a:srgbClr val="000000"/>
                        </a:buClr>
                        <a:buSzPts val="1500"/>
                        <a:buFont typeface="Arial"/>
                        <a:buNone/>
                      </a:pPr>
                      <a:r>
                        <a:rPr lang="en-US" sz="1400" b="0" i="0" u="none" strike="noStrike" cap="none" dirty="0">
                          <a:solidFill>
                            <a:srgbClr val="777777"/>
                          </a:solidFill>
                          <a:latin typeface="Helvetica Neue"/>
                          <a:ea typeface="Helvetica Neue"/>
                          <a:cs typeface="Helvetica Neue"/>
                          <a:sym typeface="Helvetica Neue"/>
                        </a:rPr>
                        <a:t>by need, not by request or favoritism.</a:t>
                      </a:r>
                    </a:p>
                  </a:txBody>
                  <a:tcPr anchor="ctr">
                    <a:solidFill>
                      <a:schemeClr val="bg2"/>
                    </a:solidFill>
                  </a:tcPr>
                </a:tc>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400" b="1" i="0" u="none" strike="noStrike" cap="none" dirty="0">
                          <a:solidFill>
                            <a:srgbClr val="E91019"/>
                          </a:solidFill>
                          <a:latin typeface="Arial" panose="020B0604020202020204" pitchFamily="34" charset="0"/>
                          <a:ea typeface="Helvetica Neue"/>
                          <a:cs typeface="Arial" panose="020B0604020202020204" pitchFamily="34" charset="0"/>
                          <a:sym typeface="Helvetica Neue"/>
                        </a:rPr>
                        <a:t>Pay for Play: </a:t>
                      </a:r>
                      <a:r>
                        <a:rPr lang="en-US" sz="1400" b="0" i="0" u="none" strike="noStrike" cap="none" dirty="0">
                          <a:solidFill>
                            <a:srgbClr val="777777"/>
                          </a:solidFill>
                          <a:latin typeface="Arial" panose="020B0604020202020204" pitchFamily="34" charset="0"/>
                          <a:ea typeface="Helvetica Neue"/>
                          <a:cs typeface="Arial" panose="020B0604020202020204" pitchFamily="34" charset="0"/>
                          <a:sym typeface="Helvetica Neue"/>
                        </a:rPr>
                        <a:t>We don’t let clients commission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cap="none" dirty="0">
                          <a:solidFill>
                            <a:srgbClr val="777777"/>
                          </a:solidFill>
                          <a:latin typeface="Arial" panose="020B0604020202020204" pitchFamily="34" charset="0"/>
                          <a:ea typeface="Helvetica Neue"/>
                          <a:cs typeface="Arial" panose="020B0604020202020204" pitchFamily="34" charset="0"/>
                          <a:sym typeface="Helvetica Neue"/>
                        </a:rPr>
                        <a:t>research or have any editorial oversight.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1400" b="1" i="0" u="none" strike="noStrike" cap="none" dirty="0">
                        <a:solidFill>
                          <a:schemeClr val="dk1"/>
                        </a:solidFill>
                        <a:latin typeface="Arial" panose="020B0604020202020204" pitchFamily="34" charset="0"/>
                        <a:ea typeface="Helvetica Neue"/>
                        <a:cs typeface="Arial" panose="020B0604020202020204" pitchFamily="34" charset="0"/>
                        <a:sym typeface="Helvetica Neue"/>
                      </a:endParaRPr>
                    </a:p>
                  </a:txBody>
                  <a:tcPr anchor="ctr">
                    <a:solidFill>
                      <a:schemeClr val="bg2"/>
                    </a:solidFill>
                  </a:tcPr>
                </a:tc>
                <a:extLst>
                  <a:ext uri="{0D108BD9-81ED-4DB2-BD59-A6C34878D82A}">
                    <a16:rowId xmlns:a16="http://schemas.microsoft.com/office/drawing/2014/main" val="3298089565"/>
                  </a:ext>
                </a:extLst>
              </a:tr>
            </a:tbl>
          </a:graphicData>
        </a:graphic>
      </p:graphicFrame>
      <p:sp>
        <p:nvSpPr>
          <p:cNvPr id="33" name="Title 1">
            <a:extLst>
              <a:ext uri="{FF2B5EF4-FFF2-40B4-BE49-F238E27FC236}">
                <a16:creationId xmlns:a16="http://schemas.microsoft.com/office/drawing/2014/main" id="{5A978498-F4DB-7741-B39A-A3835C1D3604}"/>
              </a:ext>
            </a:extLst>
          </p:cNvPr>
          <p:cNvSpPr txBox="1">
            <a:spLocks/>
          </p:cNvSpPr>
          <p:nvPr userDrawn="1"/>
        </p:nvSpPr>
        <p:spPr>
          <a:xfrm>
            <a:off x="6638424" y="1346060"/>
            <a:ext cx="4065048" cy="587843"/>
          </a:xfrm>
          <a:prstGeom prst="rect">
            <a:avLst/>
          </a:prstGeom>
        </p:spPr>
        <p:txBody>
          <a:bodyPr vert="horz" lIns="0" tIns="45720" rIns="0" bIns="45720" rtlCol="0" anchor="ctr" anchorCtr="0">
            <a:normAutofit/>
          </a:bodyPr>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r>
              <a:rPr lang="en-US" dirty="0"/>
              <a:t>What We </a:t>
            </a:r>
            <a:r>
              <a:rPr lang="en-US" dirty="0">
                <a:solidFill>
                  <a:srgbClr val="E91019"/>
                </a:solidFill>
              </a:rPr>
              <a:t>Don’t Do</a:t>
            </a:r>
          </a:p>
        </p:txBody>
      </p:sp>
      <p:sp>
        <p:nvSpPr>
          <p:cNvPr id="34" name="Rectangle 33">
            <a:extLst>
              <a:ext uri="{FF2B5EF4-FFF2-40B4-BE49-F238E27FC236}">
                <a16:creationId xmlns:a16="http://schemas.microsoft.com/office/drawing/2014/main" id="{ADB06D18-01B7-C74A-8843-1E36B9F18E99}"/>
              </a:ext>
            </a:extLst>
          </p:cNvPr>
          <p:cNvSpPr/>
          <p:nvPr userDrawn="1"/>
        </p:nvSpPr>
        <p:spPr>
          <a:xfrm>
            <a:off x="6126045" y="2431726"/>
            <a:ext cx="46155" cy="38547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2AF418B6-2507-1B48-B015-8E29C3203078}"/>
              </a:ext>
            </a:extLst>
          </p:cNvPr>
          <p:cNvSpPr/>
          <p:nvPr userDrawn="1"/>
        </p:nvSpPr>
        <p:spPr>
          <a:xfrm>
            <a:off x="765769" y="2431726"/>
            <a:ext cx="46155" cy="3854774"/>
          </a:xfrm>
          <a:prstGeom prst="rect">
            <a:avLst/>
          </a:prstGeom>
          <a:solidFill>
            <a:srgbClr val="007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2443610"/>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Column Cont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6A855-45B1-D944-9B5F-A98A5C7FCE5D}"/>
              </a:ext>
            </a:extLst>
          </p:cNvPr>
          <p:cNvSpPr>
            <a:spLocks noGrp="1"/>
          </p:cNvSpPr>
          <p:nvPr>
            <p:ph type="title" hasCustomPrompt="1"/>
          </p:nvPr>
        </p:nvSpPr>
        <p:spPr>
          <a:xfrm>
            <a:off x="773652" y="1346060"/>
            <a:ext cx="6579648" cy="1325563"/>
          </a:xfrm>
        </p:spPr>
        <p:txBody>
          <a:bodyPr lIns="0" rIns="0" anchor="ctr" anchorCtr="0"/>
          <a:lstStyle>
            <a:lvl1pPr>
              <a:defRPr sz="3600"/>
            </a:lvl1pPr>
          </a:lstStyle>
          <a:p>
            <a:r>
              <a:rPr lang="en-US" dirty="0"/>
              <a:t>Click to add your title here lorem ipsum dolor</a:t>
            </a:r>
          </a:p>
        </p:txBody>
      </p:sp>
      <p:sp>
        <p:nvSpPr>
          <p:cNvPr id="43" name="Text Placeholder 42">
            <a:extLst>
              <a:ext uri="{FF2B5EF4-FFF2-40B4-BE49-F238E27FC236}">
                <a16:creationId xmlns:a16="http://schemas.microsoft.com/office/drawing/2014/main" id="{91A23A1F-8E4E-F645-BBA3-5A5B74B8061D}"/>
              </a:ext>
            </a:extLst>
          </p:cNvPr>
          <p:cNvSpPr>
            <a:spLocks noGrp="1"/>
          </p:cNvSpPr>
          <p:nvPr>
            <p:ph type="body" sz="quarter" idx="11" hasCustomPrompt="1"/>
          </p:nvPr>
        </p:nvSpPr>
        <p:spPr>
          <a:xfrm>
            <a:off x="762000" y="3673821"/>
            <a:ext cx="5219700" cy="370552"/>
          </a:xfrm>
        </p:spPr>
        <p:txBody>
          <a:bodyPr lIns="0" rIns="0" anchor="b" anchorCtr="0">
            <a:spAutoFit/>
          </a:bodyPr>
          <a:lstStyle>
            <a:lvl1pPr marL="0" indent="0">
              <a:buNone/>
              <a:defRPr sz="1600" b="1"/>
            </a:lvl1pPr>
          </a:lstStyle>
          <a:p>
            <a:pPr lvl="0"/>
            <a:r>
              <a:rPr lang="en-US" dirty="0"/>
              <a:t>Click to add copy lorem Ipsum dolor </a:t>
            </a:r>
            <a:r>
              <a:rPr lang="en-US" dirty="0" err="1"/>
              <a:t>consecture</a:t>
            </a:r>
            <a:endParaRPr lang="en-US" dirty="0"/>
          </a:p>
        </p:txBody>
      </p:sp>
      <p:sp>
        <p:nvSpPr>
          <p:cNvPr id="44" name="Text Placeholder 42">
            <a:extLst>
              <a:ext uri="{FF2B5EF4-FFF2-40B4-BE49-F238E27FC236}">
                <a16:creationId xmlns:a16="http://schemas.microsoft.com/office/drawing/2014/main" id="{D68A627A-6A83-824A-98E8-F3A69E6349D3}"/>
              </a:ext>
            </a:extLst>
          </p:cNvPr>
          <p:cNvSpPr>
            <a:spLocks noGrp="1"/>
          </p:cNvSpPr>
          <p:nvPr>
            <p:ph type="body" sz="quarter" idx="12" hasCustomPrompt="1"/>
          </p:nvPr>
        </p:nvSpPr>
        <p:spPr>
          <a:xfrm>
            <a:off x="762000" y="4105546"/>
            <a:ext cx="5219700" cy="1187313"/>
          </a:xfrm>
        </p:spPr>
        <p:txBody>
          <a:bodyPr lIns="0" rIns="0" anchor="t" anchorCtr="0">
            <a:spAutoFit/>
          </a:bodyPr>
          <a:lstStyle>
            <a:lvl1pPr marL="0" indent="0">
              <a:buNone/>
              <a:defRPr sz="1200" b="0">
                <a:solidFill>
                  <a:schemeClr val="tx1">
                    <a:lumMod val="75000"/>
                    <a:lumOff val="25000"/>
                  </a:schemeClr>
                </a:solidFill>
              </a:defRPr>
            </a:lvl1pPr>
          </a:lstStyle>
          <a:p>
            <a:pPr lvl="0"/>
            <a:r>
              <a:rPr lang="en-US" dirty="0"/>
              <a:t>Click to add your body copy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Integer </a:t>
            </a:r>
            <a:r>
              <a:rPr lang="en-US" dirty="0" err="1"/>
              <a:t>pretium</a:t>
            </a:r>
            <a:r>
              <a:rPr lang="en-US" dirty="0"/>
              <a:t> diam in nisi </a:t>
            </a:r>
            <a:r>
              <a:rPr lang="en-US" dirty="0" err="1"/>
              <a:t>facilisis</a:t>
            </a:r>
            <a:r>
              <a:rPr lang="en-US" dirty="0"/>
              <a:t> </a:t>
            </a:r>
            <a:r>
              <a:rPr lang="en-US" dirty="0" err="1"/>
              <a:t>placerat</a:t>
            </a:r>
            <a:r>
              <a:rPr lang="en-US" dirty="0"/>
              <a:t>. </a:t>
            </a:r>
            <a:r>
              <a:rPr lang="en-US" dirty="0" err="1"/>
              <a:t>Fusce</a:t>
            </a:r>
            <a:r>
              <a:rPr lang="en-US" dirty="0"/>
              <a:t> auctor lorem </a:t>
            </a:r>
            <a:r>
              <a:rPr lang="en-US" dirty="0" err="1"/>
              <a:t>quis</a:t>
            </a:r>
            <a:r>
              <a:rPr lang="en-US" dirty="0"/>
              <a:t> mi </a:t>
            </a:r>
            <a:r>
              <a:rPr lang="en-US" dirty="0" err="1"/>
              <a:t>commodo</a:t>
            </a:r>
            <a:r>
              <a:rPr lang="en-US" dirty="0"/>
              <a:t> </a:t>
            </a:r>
            <a:r>
              <a:rPr lang="en-US" dirty="0" err="1"/>
              <a:t>lobortis</a:t>
            </a:r>
            <a:r>
              <a:rPr lang="en-US" dirty="0"/>
              <a:t>. Proin </a:t>
            </a:r>
            <a:r>
              <a:rPr lang="en-US" dirty="0" err="1"/>
              <a:t>tincidunt</a:t>
            </a:r>
            <a:r>
              <a:rPr lang="en-US" dirty="0"/>
              <a:t> vel </a:t>
            </a:r>
            <a:r>
              <a:rPr lang="en-US" dirty="0" err="1"/>
              <a:t>odio</a:t>
            </a:r>
            <a:r>
              <a:rPr lang="en-US" dirty="0"/>
              <a:t> id cursus. </a:t>
            </a:r>
            <a:r>
              <a:rPr lang="en-US" dirty="0" err="1"/>
              <a:t>Suspendisse</a:t>
            </a:r>
            <a:r>
              <a:rPr lang="en-US" dirty="0"/>
              <a:t> </a:t>
            </a:r>
            <a:r>
              <a:rPr lang="en-US" dirty="0" err="1"/>
              <a:t>sagittis</a:t>
            </a:r>
            <a:r>
              <a:rPr lang="en-US" dirty="0"/>
              <a:t> </a:t>
            </a:r>
            <a:r>
              <a:rPr lang="en-US" dirty="0" err="1"/>
              <a:t>risus</a:t>
            </a:r>
            <a:r>
              <a:rPr lang="en-US" dirty="0"/>
              <a:t> at </a:t>
            </a:r>
            <a:r>
              <a:rPr lang="en-US" dirty="0" err="1"/>
              <a:t>consectetur</a:t>
            </a:r>
            <a:r>
              <a:rPr lang="en-US" dirty="0"/>
              <a:t> </a:t>
            </a:r>
            <a:r>
              <a:rPr lang="en-US" dirty="0" err="1"/>
              <a:t>interdum</a:t>
            </a:r>
            <a:r>
              <a:rPr lang="en-US" dirty="0"/>
              <a:t>. Nam </a:t>
            </a:r>
            <a:r>
              <a:rPr lang="en-US" dirty="0" err="1"/>
              <a:t>laoreet</a:t>
            </a:r>
            <a:r>
              <a:rPr lang="en-US" dirty="0"/>
              <a:t> </a:t>
            </a:r>
            <a:r>
              <a:rPr lang="en-US" dirty="0" err="1"/>
              <a:t>ultricies</a:t>
            </a:r>
            <a:r>
              <a:rPr lang="en-US" dirty="0"/>
              <a:t> </a:t>
            </a:r>
            <a:r>
              <a:rPr lang="en-US" dirty="0" err="1"/>
              <a:t>consequat</a:t>
            </a:r>
            <a:r>
              <a:rPr lang="en-US" dirty="0"/>
              <a:t>. Nunc </a:t>
            </a:r>
            <a:r>
              <a:rPr lang="en-US" dirty="0" err="1"/>
              <a:t>nec</a:t>
            </a:r>
            <a:r>
              <a:rPr lang="en-US" dirty="0"/>
              <a:t> Bibendum.</a:t>
            </a:r>
          </a:p>
        </p:txBody>
      </p:sp>
      <p:sp>
        <p:nvSpPr>
          <p:cNvPr id="45" name="Text Placeholder 42">
            <a:extLst>
              <a:ext uri="{FF2B5EF4-FFF2-40B4-BE49-F238E27FC236}">
                <a16:creationId xmlns:a16="http://schemas.microsoft.com/office/drawing/2014/main" id="{151798F7-39D0-0E4B-A3C6-B162B340136D}"/>
              </a:ext>
            </a:extLst>
          </p:cNvPr>
          <p:cNvSpPr>
            <a:spLocks noGrp="1"/>
          </p:cNvSpPr>
          <p:nvPr>
            <p:ph type="body" sz="quarter" idx="13" hasCustomPrompt="1"/>
          </p:nvPr>
        </p:nvSpPr>
        <p:spPr>
          <a:xfrm>
            <a:off x="6172200" y="3673821"/>
            <a:ext cx="5219700" cy="370552"/>
          </a:xfrm>
        </p:spPr>
        <p:txBody>
          <a:bodyPr lIns="0" rIns="0" anchor="b" anchorCtr="0">
            <a:spAutoFit/>
          </a:bodyPr>
          <a:lstStyle>
            <a:lvl1pPr marL="0" indent="0">
              <a:buNone/>
              <a:defRPr sz="1600" b="1"/>
            </a:lvl1pPr>
          </a:lstStyle>
          <a:p>
            <a:pPr lvl="0"/>
            <a:r>
              <a:rPr lang="en-US" dirty="0"/>
              <a:t>Click to add copy lorem Ipsum dolor </a:t>
            </a:r>
            <a:r>
              <a:rPr lang="en-US" dirty="0" err="1"/>
              <a:t>consecture</a:t>
            </a:r>
            <a:endParaRPr lang="en-US" dirty="0"/>
          </a:p>
        </p:txBody>
      </p:sp>
      <p:sp>
        <p:nvSpPr>
          <p:cNvPr id="46" name="Text Placeholder 42">
            <a:extLst>
              <a:ext uri="{FF2B5EF4-FFF2-40B4-BE49-F238E27FC236}">
                <a16:creationId xmlns:a16="http://schemas.microsoft.com/office/drawing/2014/main" id="{4826C863-3A37-6549-8B22-788E0C394D0A}"/>
              </a:ext>
            </a:extLst>
          </p:cNvPr>
          <p:cNvSpPr>
            <a:spLocks noGrp="1"/>
          </p:cNvSpPr>
          <p:nvPr>
            <p:ph type="body" sz="quarter" idx="14" hasCustomPrompt="1"/>
          </p:nvPr>
        </p:nvSpPr>
        <p:spPr>
          <a:xfrm>
            <a:off x="6172200" y="4105546"/>
            <a:ext cx="5219700" cy="1187313"/>
          </a:xfrm>
        </p:spPr>
        <p:txBody>
          <a:bodyPr lIns="0" rIns="0" anchor="t" anchorCtr="0">
            <a:spAutoFit/>
          </a:bodyPr>
          <a:lstStyle>
            <a:lvl1pPr marL="0" indent="0">
              <a:buNone/>
              <a:defRPr sz="1200" b="0">
                <a:solidFill>
                  <a:schemeClr val="tx1">
                    <a:lumMod val="75000"/>
                    <a:lumOff val="25000"/>
                  </a:schemeClr>
                </a:solidFill>
              </a:defRPr>
            </a:lvl1pPr>
          </a:lstStyle>
          <a:p>
            <a:pPr lvl="0"/>
            <a:r>
              <a:rPr lang="en-US" dirty="0"/>
              <a:t>Click to add your body copy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Integer </a:t>
            </a:r>
            <a:r>
              <a:rPr lang="en-US" dirty="0" err="1"/>
              <a:t>pretium</a:t>
            </a:r>
            <a:r>
              <a:rPr lang="en-US" dirty="0"/>
              <a:t> diam in nisi </a:t>
            </a:r>
            <a:r>
              <a:rPr lang="en-US" dirty="0" err="1"/>
              <a:t>facilisis</a:t>
            </a:r>
            <a:r>
              <a:rPr lang="en-US" dirty="0"/>
              <a:t> </a:t>
            </a:r>
            <a:r>
              <a:rPr lang="en-US" dirty="0" err="1"/>
              <a:t>placerat</a:t>
            </a:r>
            <a:r>
              <a:rPr lang="en-US" dirty="0"/>
              <a:t>. </a:t>
            </a:r>
            <a:r>
              <a:rPr lang="en-US" dirty="0" err="1"/>
              <a:t>Fusce</a:t>
            </a:r>
            <a:r>
              <a:rPr lang="en-US" dirty="0"/>
              <a:t> auctor lorem </a:t>
            </a:r>
            <a:r>
              <a:rPr lang="en-US" dirty="0" err="1"/>
              <a:t>quis</a:t>
            </a:r>
            <a:r>
              <a:rPr lang="en-US" dirty="0"/>
              <a:t> mi </a:t>
            </a:r>
            <a:r>
              <a:rPr lang="en-US" dirty="0" err="1"/>
              <a:t>commodo</a:t>
            </a:r>
            <a:r>
              <a:rPr lang="en-US" dirty="0"/>
              <a:t> </a:t>
            </a:r>
            <a:r>
              <a:rPr lang="en-US" dirty="0" err="1"/>
              <a:t>lobortis</a:t>
            </a:r>
            <a:r>
              <a:rPr lang="en-US" dirty="0"/>
              <a:t>. Proin </a:t>
            </a:r>
            <a:r>
              <a:rPr lang="en-US" dirty="0" err="1"/>
              <a:t>tincidunt</a:t>
            </a:r>
            <a:r>
              <a:rPr lang="en-US" dirty="0"/>
              <a:t> vel </a:t>
            </a:r>
            <a:r>
              <a:rPr lang="en-US" dirty="0" err="1"/>
              <a:t>odio</a:t>
            </a:r>
            <a:r>
              <a:rPr lang="en-US" dirty="0"/>
              <a:t> id cursus. </a:t>
            </a:r>
            <a:r>
              <a:rPr lang="en-US" dirty="0" err="1"/>
              <a:t>Suspendisse</a:t>
            </a:r>
            <a:r>
              <a:rPr lang="en-US" dirty="0"/>
              <a:t> </a:t>
            </a:r>
            <a:r>
              <a:rPr lang="en-US" dirty="0" err="1"/>
              <a:t>sagittis</a:t>
            </a:r>
            <a:r>
              <a:rPr lang="en-US" dirty="0"/>
              <a:t> </a:t>
            </a:r>
            <a:r>
              <a:rPr lang="en-US" dirty="0" err="1"/>
              <a:t>risus</a:t>
            </a:r>
            <a:r>
              <a:rPr lang="en-US" dirty="0"/>
              <a:t> at </a:t>
            </a:r>
            <a:r>
              <a:rPr lang="en-US" dirty="0" err="1"/>
              <a:t>consectetur</a:t>
            </a:r>
            <a:r>
              <a:rPr lang="en-US" dirty="0"/>
              <a:t> </a:t>
            </a:r>
            <a:r>
              <a:rPr lang="en-US" dirty="0" err="1"/>
              <a:t>interdum</a:t>
            </a:r>
            <a:r>
              <a:rPr lang="en-US" dirty="0"/>
              <a:t>. Nam </a:t>
            </a:r>
            <a:r>
              <a:rPr lang="en-US" dirty="0" err="1"/>
              <a:t>laoreet</a:t>
            </a:r>
            <a:r>
              <a:rPr lang="en-US" dirty="0"/>
              <a:t> </a:t>
            </a:r>
            <a:r>
              <a:rPr lang="en-US" dirty="0" err="1"/>
              <a:t>ultricies</a:t>
            </a:r>
            <a:r>
              <a:rPr lang="en-US" dirty="0"/>
              <a:t> </a:t>
            </a:r>
            <a:r>
              <a:rPr lang="en-US" dirty="0" err="1"/>
              <a:t>consequat</a:t>
            </a:r>
            <a:r>
              <a:rPr lang="en-US" dirty="0"/>
              <a:t>. Nunc </a:t>
            </a:r>
            <a:r>
              <a:rPr lang="en-US" dirty="0" err="1"/>
              <a:t>nec</a:t>
            </a:r>
            <a:r>
              <a:rPr lang="en-US" dirty="0"/>
              <a:t> Bibendum.</a:t>
            </a:r>
          </a:p>
        </p:txBody>
      </p:sp>
      <p:sp>
        <p:nvSpPr>
          <p:cNvPr id="9" name="Slide Number Placeholder 12">
            <a:extLst>
              <a:ext uri="{FF2B5EF4-FFF2-40B4-BE49-F238E27FC236}">
                <a16:creationId xmlns:a16="http://schemas.microsoft.com/office/drawing/2014/main" id="{0B0CA088-51B4-AA40-A9C5-85D4A52BF583}"/>
              </a:ext>
            </a:extLst>
          </p:cNvPr>
          <p:cNvSpPr>
            <a:spLocks noGrp="1"/>
          </p:cNvSpPr>
          <p:nvPr>
            <p:ph type="sldNum" sz="quarter" idx="4"/>
          </p:nvPr>
        </p:nvSpPr>
        <p:spPr>
          <a:xfrm>
            <a:off x="11559896" y="6402407"/>
            <a:ext cx="347831" cy="365125"/>
          </a:xfrm>
          <a:prstGeom prst="rect">
            <a:avLst/>
          </a:prstGeom>
        </p:spPr>
        <p:txBody>
          <a:bodyPr vert="horz" lIns="91440" tIns="45720" rIns="91440" bIns="45720" rtlCol="0" anchor="ctr"/>
          <a:lstStyle>
            <a:lvl1pPr algn="ctr">
              <a:defRPr sz="1000" b="1">
                <a:solidFill>
                  <a:srgbClr val="111111"/>
                </a:solidFill>
                <a:latin typeface="Helvetica" pitchFamily="2" charset="0"/>
              </a:defRPr>
            </a:lvl1pPr>
          </a:lstStyle>
          <a:p>
            <a:fld id="{4348CC92-6B21-494E-A759-82EF4A96C1C8}" type="slidenum">
              <a:rPr lang="en-US" smtClean="0"/>
              <a:pPr/>
              <a:t>‹#›</a:t>
            </a:fld>
            <a:endParaRPr lang="en-US" dirty="0"/>
          </a:p>
        </p:txBody>
      </p:sp>
      <p:sp>
        <p:nvSpPr>
          <p:cNvPr id="10" name="Text Placeholder 10">
            <a:extLst>
              <a:ext uri="{FF2B5EF4-FFF2-40B4-BE49-F238E27FC236}">
                <a16:creationId xmlns:a16="http://schemas.microsoft.com/office/drawing/2014/main" id="{6DCD82BA-D253-B343-89A6-593596B3F439}"/>
              </a:ext>
            </a:extLst>
          </p:cNvPr>
          <p:cNvSpPr>
            <a:spLocks noGrp="1"/>
          </p:cNvSpPr>
          <p:nvPr>
            <p:ph type="body" sz="quarter" idx="10" hasCustomPrompt="1"/>
          </p:nvPr>
        </p:nvSpPr>
        <p:spPr>
          <a:xfrm>
            <a:off x="775283" y="582010"/>
            <a:ext cx="1136850" cy="266227"/>
          </a:xfrm>
          <a:solidFill>
            <a:schemeClr val="bg1"/>
          </a:solidFill>
        </p:spPr>
        <p:txBody>
          <a:bodyPr wrap="none" tIns="45720" bIns="45720">
            <a:spAutoFit/>
          </a:bodyPr>
          <a:lstStyle>
            <a:lvl1pPr>
              <a:buNone/>
              <a:defRPr sz="1000" b="1" i="0">
                <a:solidFill>
                  <a:schemeClr val="bg2"/>
                </a:solidFill>
                <a:latin typeface="Arial" panose="020B0604020202020204" pitchFamily="34" charset="0"/>
                <a:cs typeface="Arial" panose="020B0604020202020204" pitchFamily="34" charset="0"/>
              </a:defRPr>
            </a:lvl1pPr>
          </a:lstStyle>
          <a:p>
            <a:pPr lvl="0"/>
            <a:r>
              <a:rPr lang="en-US" dirty="0"/>
              <a:t>SECTION TITLE</a:t>
            </a:r>
          </a:p>
        </p:txBody>
      </p:sp>
    </p:spTree>
    <p:extLst>
      <p:ext uri="{BB962C8B-B14F-4D97-AF65-F5344CB8AC3E}">
        <p14:creationId xmlns:p14="http://schemas.microsoft.com/office/powerpoint/2010/main" val="3498857567"/>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Column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6A855-45B1-D944-9B5F-A98A5C7FCE5D}"/>
              </a:ext>
            </a:extLst>
          </p:cNvPr>
          <p:cNvSpPr>
            <a:spLocks noGrp="1"/>
          </p:cNvSpPr>
          <p:nvPr>
            <p:ph type="title" hasCustomPrompt="1"/>
          </p:nvPr>
        </p:nvSpPr>
        <p:spPr>
          <a:xfrm>
            <a:off x="773652" y="1346060"/>
            <a:ext cx="6579648" cy="1325563"/>
          </a:xfrm>
        </p:spPr>
        <p:txBody>
          <a:bodyPr lIns="0" rIns="0" anchor="ctr" anchorCtr="0"/>
          <a:lstStyle>
            <a:lvl1pPr>
              <a:defRPr sz="3600"/>
            </a:lvl1pPr>
          </a:lstStyle>
          <a:p>
            <a:r>
              <a:rPr lang="en-US" dirty="0"/>
              <a:t>Click to add your title here lorem ipsum dolor</a:t>
            </a:r>
          </a:p>
        </p:txBody>
      </p:sp>
      <p:sp>
        <p:nvSpPr>
          <p:cNvPr id="43" name="Text Placeholder 42">
            <a:extLst>
              <a:ext uri="{FF2B5EF4-FFF2-40B4-BE49-F238E27FC236}">
                <a16:creationId xmlns:a16="http://schemas.microsoft.com/office/drawing/2014/main" id="{91A23A1F-8E4E-F645-BBA3-5A5B74B8061D}"/>
              </a:ext>
            </a:extLst>
          </p:cNvPr>
          <p:cNvSpPr>
            <a:spLocks noGrp="1"/>
          </p:cNvSpPr>
          <p:nvPr>
            <p:ph type="body" sz="quarter" idx="11" hasCustomPrompt="1"/>
          </p:nvPr>
        </p:nvSpPr>
        <p:spPr>
          <a:xfrm>
            <a:off x="773652" y="3286548"/>
            <a:ext cx="5208048" cy="370552"/>
          </a:xfrm>
        </p:spPr>
        <p:txBody>
          <a:bodyPr wrap="square" lIns="0" rIns="0" anchor="b" anchorCtr="0">
            <a:spAutoFit/>
          </a:bodyPr>
          <a:lstStyle>
            <a:lvl1pPr marL="0" indent="0">
              <a:buNone/>
              <a:defRPr sz="1600" b="1"/>
            </a:lvl1pPr>
          </a:lstStyle>
          <a:p>
            <a:pPr lvl="0"/>
            <a:r>
              <a:rPr lang="en-US" dirty="0"/>
              <a:t>Click to add copy lorem Ipsum dolor </a:t>
            </a:r>
            <a:r>
              <a:rPr lang="en-US" dirty="0" err="1"/>
              <a:t>consecture</a:t>
            </a:r>
            <a:endParaRPr lang="en-US" dirty="0"/>
          </a:p>
        </p:txBody>
      </p:sp>
      <p:sp>
        <p:nvSpPr>
          <p:cNvPr id="44" name="Text Placeholder 42">
            <a:extLst>
              <a:ext uri="{FF2B5EF4-FFF2-40B4-BE49-F238E27FC236}">
                <a16:creationId xmlns:a16="http://schemas.microsoft.com/office/drawing/2014/main" id="{D68A627A-6A83-824A-98E8-F3A69E6349D3}"/>
              </a:ext>
            </a:extLst>
          </p:cNvPr>
          <p:cNvSpPr>
            <a:spLocks noGrp="1"/>
          </p:cNvSpPr>
          <p:nvPr>
            <p:ph type="body" sz="quarter" idx="12" hasCustomPrompt="1"/>
          </p:nvPr>
        </p:nvSpPr>
        <p:spPr>
          <a:xfrm>
            <a:off x="773652" y="3718273"/>
            <a:ext cx="5208048" cy="744114"/>
          </a:xfrm>
        </p:spPr>
        <p:txBody>
          <a:bodyPr wrap="square" lIns="0" rIns="0" anchor="t" anchorCtr="0">
            <a:spAutoFit/>
          </a:bodyPr>
          <a:lstStyle>
            <a:lvl1pPr marL="0" indent="0">
              <a:buNone/>
              <a:defRPr sz="1200" b="0">
                <a:solidFill>
                  <a:schemeClr val="tx1">
                    <a:lumMod val="75000"/>
                    <a:lumOff val="25000"/>
                  </a:schemeClr>
                </a:solidFill>
              </a:defRPr>
            </a:lvl1pPr>
          </a:lstStyle>
          <a:p>
            <a:pPr lvl="0"/>
            <a:r>
              <a:rPr lang="en-US" dirty="0"/>
              <a:t>Click to add your body copy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Integer </a:t>
            </a:r>
            <a:r>
              <a:rPr lang="en-US" dirty="0" err="1"/>
              <a:t>pretium</a:t>
            </a:r>
            <a:r>
              <a:rPr lang="en-US" dirty="0"/>
              <a:t> diam in nisi </a:t>
            </a:r>
            <a:r>
              <a:rPr lang="en-US" dirty="0" err="1"/>
              <a:t>facilisis</a:t>
            </a:r>
            <a:r>
              <a:rPr lang="en-US" dirty="0"/>
              <a:t> </a:t>
            </a:r>
            <a:r>
              <a:rPr lang="en-US" dirty="0" err="1"/>
              <a:t>placerat</a:t>
            </a:r>
            <a:r>
              <a:rPr lang="en-US" dirty="0"/>
              <a:t>. </a:t>
            </a:r>
            <a:r>
              <a:rPr lang="en-US" dirty="0" err="1"/>
              <a:t>Fusce</a:t>
            </a:r>
            <a:r>
              <a:rPr lang="en-US" dirty="0"/>
              <a:t> auctor lorem </a:t>
            </a:r>
            <a:r>
              <a:rPr lang="en-US" dirty="0" err="1"/>
              <a:t>quis</a:t>
            </a:r>
            <a:r>
              <a:rPr lang="en-US" dirty="0"/>
              <a:t> mi </a:t>
            </a:r>
            <a:r>
              <a:rPr lang="en-US" dirty="0" err="1"/>
              <a:t>commodo</a:t>
            </a:r>
            <a:r>
              <a:rPr lang="en-US" dirty="0"/>
              <a:t> </a:t>
            </a:r>
            <a:r>
              <a:rPr lang="en-US" dirty="0" err="1"/>
              <a:t>lobortis</a:t>
            </a:r>
            <a:r>
              <a:rPr lang="en-US" dirty="0"/>
              <a:t>. Proin </a:t>
            </a:r>
            <a:r>
              <a:rPr lang="en-US" dirty="0" err="1"/>
              <a:t>tincidunt</a:t>
            </a:r>
            <a:r>
              <a:rPr lang="en-US" dirty="0"/>
              <a:t> vel </a:t>
            </a:r>
            <a:r>
              <a:rPr lang="en-US" dirty="0" err="1"/>
              <a:t>odio</a:t>
            </a:r>
            <a:r>
              <a:rPr lang="en-US" dirty="0"/>
              <a:t> id cursus. </a:t>
            </a:r>
          </a:p>
        </p:txBody>
      </p:sp>
      <p:sp>
        <p:nvSpPr>
          <p:cNvPr id="45" name="Text Placeholder 42">
            <a:extLst>
              <a:ext uri="{FF2B5EF4-FFF2-40B4-BE49-F238E27FC236}">
                <a16:creationId xmlns:a16="http://schemas.microsoft.com/office/drawing/2014/main" id="{151798F7-39D0-0E4B-A3C6-B162B340136D}"/>
              </a:ext>
            </a:extLst>
          </p:cNvPr>
          <p:cNvSpPr>
            <a:spLocks noGrp="1"/>
          </p:cNvSpPr>
          <p:nvPr>
            <p:ph type="body" sz="quarter" idx="13" hasCustomPrompt="1"/>
          </p:nvPr>
        </p:nvSpPr>
        <p:spPr>
          <a:xfrm>
            <a:off x="6172200" y="3286548"/>
            <a:ext cx="5257800" cy="370552"/>
          </a:xfrm>
        </p:spPr>
        <p:txBody>
          <a:bodyPr wrap="square" lIns="0" rIns="0" anchor="b" anchorCtr="0">
            <a:spAutoFit/>
          </a:bodyPr>
          <a:lstStyle>
            <a:lvl1pPr marL="0" indent="0">
              <a:buNone/>
              <a:defRPr sz="1600" b="1"/>
            </a:lvl1pPr>
          </a:lstStyle>
          <a:p>
            <a:pPr lvl="0"/>
            <a:r>
              <a:rPr lang="en-US" dirty="0"/>
              <a:t>Click to add copy lorem Ipsum dolor </a:t>
            </a:r>
            <a:r>
              <a:rPr lang="en-US" dirty="0" err="1"/>
              <a:t>consecture</a:t>
            </a:r>
            <a:endParaRPr lang="en-US" dirty="0"/>
          </a:p>
        </p:txBody>
      </p:sp>
      <p:sp>
        <p:nvSpPr>
          <p:cNvPr id="46" name="Text Placeholder 42">
            <a:extLst>
              <a:ext uri="{FF2B5EF4-FFF2-40B4-BE49-F238E27FC236}">
                <a16:creationId xmlns:a16="http://schemas.microsoft.com/office/drawing/2014/main" id="{4826C863-3A37-6549-8B22-788E0C394D0A}"/>
              </a:ext>
            </a:extLst>
          </p:cNvPr>
          <p:cNvSpPr>
            <a:spLocks noGrp="1"/>
          </p:cNvSpPr>
          <p:nvPr>
            <p:ph type="body" sz="quarter" idx="14" hasCustomPrompt="1"/>
          </p:nvPr>
        </p:nvSpPr>
        <p:spPr>
          <a:xfrm>
            <a:off x="6172200" y="3718273"/>
            <a:ext cx="5257800" cy="744114"/>
          </a:xfrm>
        </p:spPr>
        <p:txBody>
          <a:bodyPr wrap="square" lIns="0" rIns="0" anchor="t" anchorCtr="0">
            <a:spAutoFit/>
          </a:bodyPr>
          <a:lstStyle>
            <a:lvl1pPr marL="0" indent="0">
              <a:buNone/>
              <a:defRPr sz="1200" b="0">
                <a:solidFill>
                  <a:schemeClr val="tx1">
                    <a:lumMod val="75000"/>
                    <a:lumOff val="25000"/>
                  </a:schemeClr>
                </a:solidFill>
              </a:defRPr>
            </a:lvl1pPr>
          </a:lstStyle>
          <a:p>
            <a:pPr lvl="0"/>
            <a:r>
              <a:rPr lang="en-US" dirty="0"/>
              <a:t>Click to add your body copy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Integer </a:t>
            </a:r>
            <a:r>
              <a:rPr lang="en-US" dirty="0" err="1"/>
              <a:t>pretium</a:t>
            </a:r>
            <a:r>
              <a:rPr lang="en-US" dirty="0"/>
              <a:t> diam in nisi </a:t>
            </a:r>
            <a:r>
              <a:rPr lang="en-US" dirty="0" err="1"/>
              <a:t>facilisis</a:t>
            </a:r>
            <a:r>
              <a:rPr lang="en-US" dirty="0"/>
              <a:t> </a:t>
            </a:r>
            <a:r>
              <a:rPr lang="en-US" dirty="0" err="1"/>
              <a:t>placerat</a:t>
            </a:r>
            <a:r>
              <a:rPr lang="en-US" dirty="0"/>
              <a:t>. </a:t>
            </a:r>
            <a:r>
              <a:rPr lang="en-US" dirty="0" err="1"/>
              <a:t>Fusce</a:t>
            </a:r>
            <a:r>
              <a:rPr lang="en-US" dirty="0"/>
              <a:t> auctor lorem </a:t>
            </a:r>
            <a:r>
              <a:rPr lang="en-US" dirty="0" err="1"/>
              <a:t>quis</a:t>
            </a:r>
            <a:r>
              <a:rPr lang="en-US" dirty="0"/>
              <a:t> mi </a:t>
            </a:r>
            <a:r>
              <a:rPr lang="en-US" dirty="0" err="1"/>
              <a:t>commodo</a:t>
            </a:r>
            <a:r>
              <a:rPr lang="en-US" dirty="0"/>
              <a:t> </a:t>
            </a:r>
            <a:r>
              <a:rPr lang="en-US" dirty="0" err="1"/>
              <a:t>lobortis</a:t>
            </a:r>
            <a:r>
              <a:rPr lang="en-US" dirty="0"/>
              <a:t>. Proin </a:t>
            </a:r>
            <a:r>
              <a:rPr lang="en-US" dirty="0" err="1"/>
              <a:t>tincidunt</a:t>
            </a:r>
            <a:r>
              <a:rPr lang="en-US" dirty="0"/>
              <a:t> vel </a:t>
            </a:r>
            <a:r>
              <a:rPr lang="en-US" dirty="0" err="1"/>
              <a:t>odio</a:t>
            </a:r>
            <a:r>
              <a:rPr lang="en-US" dirty="0"/>
              <a:t> id cursus. </a:t>
            </a:r>
          </a:p>
        </p:txBody>
      </p:sp>
      <p:sp>
        <p:nvSpPr>
          <p:cNvPr id="8" name="Text Placeholder 42">
            <a:extLst>
              <a:ext uri="{FF2B5EF4-FFF2-40B4-BE49-F238E27FC236}">
                <a16:creationId xmlns:a16="http://schemas.microsoft.com/office/drawing/2014/main" id="{C98114D0-CA94-E24F-8E32-4BE7AD9647E8}"/>
              </a:ext>
            </a:extLst>
          </p:cNvPr>
          <p:cNvSpPr>
            <a:spLocks noGrp="1"/>
          </p:cNvSpPr>
          <p:nvPr>
            <p:ph type="body" sz="quarter" idx="15" hasCustomPrompt="1"/>
          </p:nvPr>
        </p:nvSpPr>
        <p:spPr>
          <a:xfrm>
            <a:off x="773652" y="4905489"/>
            <a:ext cx="5208048" cy="370552"/>
          </a:xfrm>
        </p:spPr>
        <p:txBody>
          <a:bodyPr wrap="square" lIns="0" rIns="0" anchor="b" anchorCtr="0">
            <a:spAutoFit/>
          </a:bodyPr>
          <a:lstStyle>
            <a:lvl1pPr marL="0" indent="0">
              <a:buNone/>
              <a:defRPr sz="1600" b="1"/>
            </a:lvl1pPr>
          </a:lstStyle>
          <a:p>
            <a:pPr lvl="0"/>
            <a:r>
              <a:rPr lang="en-US" dirty="0"/>
              <a:t>Click to add copy lorem Ipsum dolor </a:t>
            </a:r>
            <a:r>
              <a:rPr lang="en-US" dirty="0" err="1"/>
              <a:t>consecture</a:t>
            </a:r>
            <a:endParaRPr lang="en-US" dirty="0"/>
          </a:p>
        </p:txBody>
      </p:sp>
      <p:sp>
        <p:nvSpPr>
          <p:cNvPr id="9" name="Text Placeholder 42">
            <a:extLst>
              <a:ext uri="{FF2B5EF4-FFF2-40B4-BE49-F238E27FC236}">
                <a16:creationId xmlns:a16="http://schemas.microsoft.com/office/drawing/2014/main" id="{4B602996-4C47-CC46-B0D9-632CC10F2840}"/>
              </a:ext>
            </a:extLst>
          </p:cNvPr>
          <p:cNvSpPr>
            <a:spLocks noGrp="1"/>
          </p:cNvSpPr>
          <p:nvPr>
            <p:ph type="body" sz="quarter" idx="16" hasCustomPrompt="1"/>
          </p:nvPr>
        </p:nvSpPr>
        <p:spPr>
          <a:xfrm>
            <a:off x="773652" y="5337214"/>
            <a:ext cx="5208048" cy="744114"/>
          </a:xfrm>
        </p:spPr>
        <p:txBody>
          <a:bodyPr wrap="square" lIns="0" rIns="0" anchor="t" anchorCtr="0">
            <a:spAutoFit/>
          </a:bodyPr>
          <a:lstStyle>
            <a:lvl1pPr marL="0" indent="0">
              <a:buNone/>
              <a:defRPr sz="1200" b="0">
                <a:solidFill>
                  <a:schemeClr val="tx1">
                    <a:lumMod val="75000"/>
                    <a:lumOff val="25000"/>
                  </a:schemeClr>
                </a:solidFill>
              </a:defRPr>
            </a:lvl1pPr>
          </a:lstStyle>
          <a:p>
            <a:pPr lvl="0"/>
            <a:r>
              <a:rPr lang="en-US" dirty="0"/>
              <a:t>Click to add your body copy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Integer </a:t>
            </a:r>
            <a:r>
              <a:rPr lang="en-US" dirty="0" err="1"/>
              <a:t>pretium</a:t>
            </a:r>
            <a:r>
              <a:rPr lang="en-US" dirty="0"/>
              <a:t> diam in nisi </a:t>
            </a:r>
            <a:r>
              <a:rPr lang="en-US" dirty="0" err="1"/>
              <a:t>facilisis</a:t>
            </a:r>
            <a:r>
              <a:rPr lang="en-US" dirty="0"/>
              <a:t> </a:t>
            </a:r>
            <a:r>
              <a:rPr lang="en-US" dirty="0" err="1"/>
              <a:t>placerat</a:t>
            </a:r>
            <a:r>
              <a:rPr lang="en-US" dirty="0"/>
              <a:t>. </a:t>
            </a:r>
            <a:r>
              <a:rPr lang="en-US" dirty="0" err="1"/>
              <a:t>Fusce</a:t>
            </a:r>
            <a:r>
              <a:rPr lang="en-US" dirty="0"/>
              <a:t> auctor lorem </a:t>
            </a:r>
            <a:r>
              <a:rPr lang="en-US" dirty="0" err="1"/>
              <a:t>quis</a:t>
            </a:r>
            <a:r>
              <a:rPr lang="en-US" dirty="0"/>
              <a:t> mi </a:t>
            </a:r>
            <a:r>
              <a:rPr lang="en-US" dirty="0" err="1"/>
              <a:t>commodo</a:t>
            </a:r>
            <a:r>
              <a:rPr lang="en-US" dirty="0"/>
              <a:t> </a:t>
            </a:r>
            <a:r>
              <a:rPr lang="en-US" dirty="0" err="1"/>
              <a:t>lobortis</a:t>
            </a:r>
            <a:r>
              <a:rPr lang="en-US" dirty="0"/>
              <a:t>. Proin </a:t>
            </a:r>
            <a:r>
              <a:rPr lang="en-US" dirty="0" err="1"/>
              <a:t>tincidunt</a:t>
            </a:r>
            <a:r>
              <a:rPr lang="en-US" dirty="0"/>
              <a:t> vel </a:t>
            </a:r>
            <a:r>
              <a:rPr lang="en-US" dirty="0" err="1"/>
              <a:t>odio</a:t>
            </a:r>
            <a:r>
              <a:rPr lang="en-US" dirty="0"/>
              <a:t> id cursus. </a:t>
            </a:r>
          </a:p>
        </p:txBody>
      </p:sp>
      <p:sp>
        <p:nvSpPr>
          <p:cNvPr id="10" name="Text Placeholder 42">
            <a:extLst>
              <a:ext uri="{FF2B5EF4-FFF2-40B4-BE49-F238E27FC236}">
                <a16:creationId xmlns:a16="http://schemas.microsoft.com/office/drawing/2014/main" id="{B1FE83E1-18B0-314E-8B19-A5DF0788AED9}"/>
              </a:ext>
            </a:extLst>
          </p:cNvPr>
          <p:cNvSpPr>
            <a:spLocks noGrp="1"/>
          </p:cNvSpPr>
          <p:nvPr>
            <p:ph type="body" sz="quarter" idx="17" hasCustomPrompt="1"/>
          </p:nvPr>
        </p:nvSpPr>
        <p:spPr>
          <a:xfrm>
            <a:off x="6172200" y="4909448"/>
            <a:ext cx="5257800" cy="370552"/>
          </a:xfrm>
        </p:spPr>
        <p:txBody>
          <a:bodyPr wrap="square" lIns="0" rIns="0" anchor="b" anchorCtr="0">
            <a:spAutoFit/>
          </a:bodyPr>
          <a:lstStyle>
            <a:lvl1pPr marL="0" indent="0">
              <a:buNone/>
              <a:defRPr sz="1600" b="1"/>
            </a:lvl1pPr>
          </a:lstStyle>
          <a:p>
            <a:pPr lvl="0"/>
            <a:r>
              <a:rPr lang="en-US" dirty="0"/>
              <a:t>Click to add copy lorem Ipsum dolor </a:t>
            </a:r>
            <a:r>
              <a:rPr lang="en-US" dirty="0" err="1"/>
              <a:t>consecture</a:t>
            </a:r>
            <a:endParaRPr lang="en-US" dirty="0"/>
          </a:p>
        </p:txBody>
      </p:sp>
      <p:sp>
        <p:nvSpPr>
          <p:cNvPr id="12" name="Text Placeholder 42">
            <a:extLst>
              <a:ext uri="{FF2B5EF4-FFF2-40B4-BE49-F238E27FC236}">
                <a16:creationId xmlns:a16="http://schemas.microsoft.com/office/drawing/2014/main" id="{6EF1687F-36F6-9745-BF39-FE7ACBA2F94E}"/>
              </a:ext>
            </a:extLst>
          </p:cNvPr>
          <p:cNvSpPr>
            <a:spLocks noGrp="1"/>
          </p:cNvSpPr>
          <p:nvPr>
            <p:ph type="body" sz="quarter" idx="18" hasCustomPrompt="1"/>
          </p:nvPr>
        </p:nvSpPr>
        <p:spPr>
          <a:xfrm>
            <a:off x="6172200" y="5341173"/>
            <a:ext cx="5257800" cy="744114"/>
          </a:xfrm>
        </p:spPr>
        <p:txBody>
          <a:bodyPr wrap="square" lIns="0" rIns="0" anchor="t" anchorCtr="0">
            <a:spAutoFit/>
          </a:bodyPr>
          <a:lstStyle>
            <a:lvl1pPr marL="0" indent="0">
              <a:buNone/>
              <a:defRPr sz="1200" b="0">
                <a:solidFill>
                  <a:schemeClr val="tx1">
                    <a:lumMod val="75000"/>
                    <a:lumOff val="25000"/>
                  </a:schemeClr>
                </a:solidFill>
              </a:defRPr>
            </a:lvl1pPr>
          </a:lstStyle>
          <a:p>
            <a:pPr lvl="0"/>
            <a:r>
              <a:rPr lang="en-US" dirty="0"/>
              <a:t>Click to add your body copy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Integer </a:t>
            </a:r>
            <a:r>
              <a:rPr lang="en-US" dirty="0" err="1"/>
              <a:t>pretium</a:t>
            </a:r>
            <a:r>
              <a:rPr lang="en-US" dirty="0"/>
              <a:t> diam in nisi </a:t>
            </a:r>
            <a:r>
              <a:rPr lang="en-US" dirty="0" err="1"/>
              <a:t>facilisis</a:t>
            </a:r>
            <a:r>
              <a:rPr lang="en-US" dirty="0"/>
              <a:t> </a:t>
            </a:r>
            <a:r>
              <a:rPr lang="en-US" dirty="0" err="1"/>
              <a:t>placerat</a:t>
            </a:r>
            <a:r>
              <a:rPr lang="en-US" dirty="0"/>
              <a:t>. </a:t>
            </a:r>
            <a:r>
              <a:rPr lang="en-US" dirty="0" err="1"/>
              <a:t>Fusce</a:t>
            </a:r>
            <a:r>
              <a:rPr lang="en-US" dirty="0"/>
              <a:t> auctor lorem </a:t>
            </a:r>
            <a:r>
              <a:rPr lang="en-US" dirty="0" err="1"/>
              <a:t>quis</a:t>
            </a:r>
            <a:r>
              <a:rPr lang="en-US" dirty="0"/>
              <a:t> mi </a:t>
            </a:r>
            <a:r>
              <a:rPr lang="en-US" dirty="0" err="1"/>
              <a:t>commodo</a:t>
            </a:r>
            <a:r>
              <a:rPr lang="en-US" dirty="0"/>
              <a:t> </a:t>
            </a:r>
            <a:r>
              <a:rPr lang="en-US" dirty="0" err="1"/>
              <a:t>lobortis</a:t>
            </a:r>
            <a:r>
              <a:rPr lang="en-US" dirty="0"/>
              <a:t>. Proin </a:t>
            </a:r>
            <a:r>
              <a:rPr lang="en-US" dirty="0" err="1"/>
              <a:t>tincidunt</a:t>
            </a:r>
            <a:r>
              <a:rPr lang="en-US" dirty="0"/>
              <a:t> vel </a:t>
            </a:r>
            <a:r>
              <a:rPr lang="en-US" dirty="0" err="1"/>
              <a:t>odio</a:t>
            </a:r>
            <a:r>
              <a:rPr lang="en-US" dirty="0"/>
              <a:t> id cursus. </a:t>
            </a:r>
          </a:p>
        </p:txBody>
      </p:sp>
      <p:sp>
        <p:nvSpPr>
          <p:cNvPr id="13" name="Text Placeholder 10">
            <a:extLst>
              <a:ext uri="{FF2B5EF4-FFF2-40B4-BE49-F238E27FC236}">
                <a16:creationId xmlns:a16="http://schemas.microsoft.com/office/drawing/2014/main" id="{C5916C9A-7851-624F-A31A-2D7740FF2204}"/>
              </a:ext>
            </a:extLst>
          </p:cNvPr>
          <p:cNvSpPr>
            <a:spLocks noGrp="1"/>
          </p:cNvSpPr>
          <p:nvPr>
            <p:ph type="body" sz="quarter" idx="10" hasCustomPrompt="1"/>
          </p:nvPr>
        </p:nvSpPr>
        <p:spPr>
          <a:xfrm>
            <a:off x="775283" y="582010"/>
            <a:ext cx="1136850" cy="266227"/>
          </a:xfrm>
          <a:solidFill>
            <a:schemeClr val="bg1"/>
          </a:solidFill>
        </p:spPr>
        <p:txBody>
          <a:bodyPr wrap="none" tIns="45720" bIns="45720">
            <a:spAutoFit/>
          </a:bodyPr>
          <a:lstStyle>
            <a:lvl1pPr>
              <a:buNone/>
              <a:defRPr sz="1000" b="1" i="0">
                <a:solidFill>
                  <a:schemeClr val="bg2"/>
                </a:solidFill>
                <a:latin typeface="Arial" panose="020B0604020202020204" pitchFamily="34" charset="0"/>
                <a:cs typeface="Arial" panose="020B0604020202020204" pitchFamily="34" charset="0"/>
              </a:defRPr>
            </a:lvl1pPr>
          </a:lstStyle>
          <a:p>
            <a:pPr lvl="0"/>
            <a:r>
              <a:rPr lang="en-US" dirty="0"/>
              <a:t>SECTION TITLE</a:t>
            </a:r>
          </a:p>
        </p:txBody>
      </p:sp>
      <p:sp>
        <p:nvSpPr>
          <p:cNvPr id="15" name="Slide Number Placeholder 12">
            <a:extLst>
              <a:ext uri="{FF2B5EF4-FFF2-40B4-BE49-F238E27FC236}">
                <a16:creationId xmlns:a16="http://schemas.microsoft.com/office/drawing/2014/main" id="{7B23B355-4682-8E44-8303-A1EFE2889287}"/>
              </a:ext>
            </a:extLst>
          </p:cNvPr>
          <p:cNvSpPr>
            <a:spLocks noGrp="1"/>
          </p:cNvSpPr>
          <p:nvPr>
            <p:ph type="sldNum" sz="quarter" idx="4"/>
          </p:nvPr>
        </p:nvSpPr>
        <p:spPr>
          <a:xfrm>
            <a:off x="11559896" y="6402407"/>
            <a:ext cx="347831" cy="365125"/>
          </a:xfrm>
          <a:prstGeom prst="rect">
            <a:avLst/>
          </a:prstGeom>
        </p:spPr>
        <p:txBody>
          <a:bodyPr vert="horz" lIns="91440" tIns="45720" rIns="91440" bIns="45720" rtlCol="0" anchor="ctr"/>
          <a:lstStyle>
            <a:lvl1pPr algn="ctr">
              <a:defRPr sz="1000" b="1">
                <a:solidFill>
                  <a:srgbClr val="111111"/>
                </a:solidFill>
                <a:latin typeface="Helvetica" pitchFamily="2" charset="0"/>
              </a:defRPr>
            </a:lvl1pPr>
          </a:lstStyle>
          <a:p>
            <a:fld id="{4348CC92-6B21-494E-A759-82EF4A96C1C8}" type="slidenum">
              <a:rPr lang="en-US" smtClean="0"/>
              <a:pPr/>
              <a:t>‹#›</a:t>
            </a:fld>
            <a:endParaRPr lang="en-US" dirty="0"/>
          </a:p>
        </p:txBody>
      </p:sp>
      <p:pic>
        <p:nvPicPr>
          <p:cNvPr id="14" name="Picture 13">
            <a:extLst>
              <a:ext uri="{FF2B5EF4-FFF2-40B4-BE49-F238E27FC236}">
                <a16:creationId xmlns:a16="http://schemas.microsoft.com/office/drawing/2014/main" id="{E5BA71F5-7CDD-E749-B050-5B042309B355}"/>
              </a:ext>
            </a:extLst>
          </p:cNvPr>
          <p:cNvPicPr>
            <a:picLocks noChangeAspect="1"/>
          </p:cNvPicPr>
          <p:nvPr userDrawn="1"/>
        </p:nvPicPr>
        <p:blipFill>
          <a:blip r:embed="rId2">
            <a:alphaModFix amt="30000"/>
          </a:blip>
          <a:stretch>
            <a:fillRect/>
          </a:stretch>
        </p:blipFill>
        <p:spPr>
          <a:xfrm>
            <a:off x="178676" y="6451834"/>
            <a:ext cx="2018309" cy="246888"/>
          </a:xfrm>
          <a:prstGeom prst="rect">
            <a:avLst/>
          </a:prstGeom>
        </p:spPr>
      </p:pic>
    </p:spTree>
    <p:extLst>
      <p:ext uri="{BB962C8B-B14F-4D97-AF65-F5344CB8AC3E}">
        <p14:creationId xmlns:p14="http://schemas.microsoft.com/office/powerpoint/2010/main" val="1627718604"/>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Column 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6A855-45B1-D944-9B5F-A98A5C7FCE5D}"/>
              </a:ext>
            </a:extLst>
          </p:cNvPr>
          <p:cNvSpPr>
            <a:spLocks noGrp="1"/>
          </p:cNvSpPr>
          <p:nvPr>
            <p:ph type="title" hasCustomPrompt="1"/>
          </p:nvPr>
        </p:nvSpPr>
        <p:spPr>
          <a:xfrm>
            <a:off x="773652" y="1346060"/>
            <a:ext cx="5208048" cy="587843"/>
          </a:xfrm>
        </p:spPr>
        <p:txBody>
          <a:bodyPr lIns="0" rIns="0" anchor="ctr" anchorCtr="0"/>
          <a:lstStyle>
            <a:lvl1pPr>
              <a:defRPr sz="3600"/>
            </a:lvl1pPr>
          </a:lstStyle>
          <a:p>
            <a:r>
              <a:rPr lang="en-US" dirty="0"/>
              <a:t>Click to add your title</a:t>
            </a:r>
          </a:p>
        </p:txBody>
      </p:sp>
      <p:sp>
        <p:nvSpPr>
          <p:cNvPr id="43" name="Text Placeholder 42">
            <a:extLst>
              <a:ext uri="{FF2B5EF4-FFF2-40B4-BE49-F238E27FC236}">
                <a16:creationId xmlns:a16="http://schemas.microsoft.com/office/drawing/2014/main" id="{91A23A1F-8E4E-F645-BBA3-5A5B74B8061D}"/>
              </a:ext>
            </a:extLst>
          </p:cNvPr>
          <p:cNvSpPr>
            <a:spLocks noGrp="1"/>
          </p:cNvSpPr>
          <p:nvPr>
            <p:ph type="body" sz="quarter" idx="11" hasCustomPrompt="1"/>
          </p:nvPr>
        </p:nvSpPr>
        <p:spPr>
          <a:xfrm>
            <a:off x="762000" y="2431726"/>
            <a:ext cx="2705100" cy="360612"/>
          </a:xfrm>
        </p:spPr>
        <p:txBody>
          <a:bodyPr wrap="square" lIns="0" rIns="0" anchor="b" anchorCtr="0">
            <a:spAutoFit/>
          </a:bodyPr>
          <a:lstStyle>
            <a:lvl1pPr marL="0" indent="0">
              <a:buNone/>
              <a:defRPr sz="1600" b="1"/>
            </a:lvl1pPr>
          </a:lstStyle>
          <a:p>
            <a:pPr lvl="0"/>
            <a:r>
              <a:rPr lang="en-US" dirty="0"/>
              <a:t>01  Click to add copy</a:t>
            </a:r>
          </a:p>
        </p:txBody>
      </p:sp>
      <p:sp>
        <p:nvSpPr>
          <p:cNvPr id="44" name="Text Placeholder 42">
            <a:extLst>
              <a:ext uri="{FF2B5EF4-FFF2-40B4-BE49-F238E27FC236}">
                <a16:creationId xmlns:a16="http://schemas.microsoft.com/office/drawing/2014/main" id="{D68A627A-6A83-824A-98E8-F3A69E6349D3}"/>
              </a:ext>
            </a:extLst>
          </p:cNvPr>
          <p:cNvSpPr>
            <a:spLocks noGrp="1"/>
          </p:cNvSpPr>
          <p:nvPr>
            <p:ph type="body" sz="quarter" idx="12" hasCustomPrompt="1"/>
          </p:nvPr>
        </p:nvSpPr>
        <p:spPr>
          <a:xfrm>
            <a:off x="1103586" y="2852103"/>
            <a:ext cx="4309242" cy="515141"/>
          </a:xfrm>
        </p:spPr>
        <p:txBody>
          <a:bodyPr wrap="square" lIns="0" rIns="0" anchor="t" anchorCtr="0">
            <a:spAutoFit/>
          </a:bodyPr>
          <a:lstStyle>
            <a:lvl1pPr marL="0" indent="0">
              <a:buNone/>
              <a:defRPr sz="1200" b="0">
                <a:solidFill>
                  <a:schemeClr val="tx1">
                    <a:lumMod val="75000"/>
                    <a:lumOff val="25000"/>
                  </a:schemeClr>
                </a:solidFill>
              </a:defRPr>
            </a:lvl1pPr>
          </a:lstStyle>
          <a:p>
            <a:pPr lvl="0"/>
            <a:r>
              <a:rPr lang="en-US" dirty="0"/>
              <a:t>Click to add your body copy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Integer </a:t>
            </a:r>
            <a:r>
              <a:rPr lang="en-US" dirty="0" err="1"/>
              <a:t>pretium</a:t>
            </a:r>
            <a:r>
              <a:rPr lang="en-US" dirty="0"/>
              <a:t> diam in nisi </a:t>
            </a:r>
            <a:r>
              <a:rPr lang="en-US" dirty="0" err="1"/>
              <a:t>facilisis</a:t>
            </a:r>
            <a:r>
              <a:rPr lang="en-US" dirty="0"/>
              <a:t>. </a:t>
            </a:r>
          </a:p>
        </p:txBody>
      </p:sp>
      <p:sp>
        <p:nvSpPr>
          <p:cNvPr id="12" name="Text Placeholder 10">
            <a:extLst>
              <a:ext uri="{FF2B5EF4-FFF2-40B4-BE49-F238E27FC236}">
                <a16:creationId xmlns:a16="http://schemas.microsoft.com/office/drawing/2014/main" id="{C8A713FD-1D10-524F-B3E5-E299B671DFD1}"/>
              </a:ext>
            </a:extLst>
          </p:cNvPr>
          <p:cNvSpPr>
            <a:spLocks noGrp="1"/>
          </p:cNvSpPr>
          <p:nvPr>
            <p:ph type="body" sz="quarter" idx="10" hasCustomPrompt="1"/>
          </p:nvPr>
        </p:nvSpPr>
        <p:spPr>
          <a:xfrm>
            <a:off x="775283" y="582010"/>
            <a:ext cx="1136850" cy="266227"/>
          </a:xfrm>
          <a:solidFill>
            <a:schemeClr val="bg1"/>
          </a:solidFill>
        </p:spPr>
        <p:txBody>
          <a:bodyPr wrap="none" tIns="45720" bIns="45720">
            <a:spAutoFit/>
          </a:bodyPr>
          <a:lstStyle>
            <a:lvl1pPr>
              <a:buNone/>
              <a:defRPr sz="1000" b="1" i="0">
                <a:solidFill>
                  <a:schemeClr val="bg2"/>
                </a:solidFill>
                <a:latin typeface="Arial" panose="020B0604020202020204" pitchFamily="34" charset="0"/>
                <a:cs typeface="Arial" panose="020B0604020202020204" pitchFamily="34" charset="0"/>
              </a:defRPr>
            </a:lvl1pPr>
          </a:lstStyle>
          <a:p>
            <a:pPr lvl="0"/>
            <a:r>
              <a:rPr lang="en-US" dirty="0"/>
              <a:t>SECTION TITLE</a:t>
            </a:r>
          </a:p>
        </p:txBody>
      </p:sp>
      <p:sp>
        <p:nvSpPr>
          <p:cNvPr id="13" name="Slide Number Placeholder 12">
            <a:extLst>
              <a:ext uri="{FF2B5EF4-FFF2-40B4-BE49-F238E27FC236}">
                <a16:creationId xmlns:a16="http://schemas.microsoft.com/office/drawing/2014/main" id="{1900FF76-5AA9-2843-9860-195602A5779E}"/>
              </a:ext>
            </a:extLst>
          </p:cNvPr>
          <p:cNvSpPr>
            <a:spLocks noGrp="1"/>
          </p:cNvSpPr>
          <p:nvPr>
            <p:ph type="sldNum" sz="quarter" idx="4"/>
          </p:nvPr>
        </p:nvSpPr>
        <p:spPr>
          <a:xfrm>
            <a:off x="11559896" y="6402407"/>
            <a:ext cx="347831" cy="365125"/>
          </a:xfrm>
          <a:prstGeom prst="rect">
            <a:avLst/>
          </a:prstGeom>
        </p:spPr>
        <p:txBody>
          <a:bodyPr vert="horz" lIns="91440" tIns="45720" rIns="91440" bIns="45720" rtlCol="0" anchor="ctr"/>
          <a:lstStyle>
            <a:lvl1pPr algn="ctr">
              <a:defRPr sz="1000" b="1">
                <a:solidFill>
                  <a:srgbClr val="111111"/>
                </a:solidFill>
                <a:latin typeface="Helvetica" pitchFamily="2" charset="0"/>
              </a:defRPr>
            </a:lvl1pPr>
          </a:lstStyle>
          <a:p>
            <a:fld id="{4348CC92-6B21-494E-A759-82EF4A96C1C8}" type="slidenum">
              <a:rPr lang="en-US" smtClean="0"/>
              <a:pPr/>
              <a:t>‹#›</a:t>
            </a:fld>
            <a:endParaRPr lang="en-US" dirty="0"/>
          </a:p>
        </p:txBody>
      </p:sp>
      <p:sp>
        <p:nvSpPr>
          <p:cNvPr id="23" name="Text Placeholder 42">
            <a:extLst>
              <a:ext uri="{FF2B5EF4-FFF2-40B4-BE49-F238E27FC236}">
                <a16:creationId xmlns:a16="http://schemas.microsoft.com/office/drawing/2014/main" id="{F0AF9D77-9128-9B42-9B51-9FDB01CF2125}"/>
              </a:ext>
            </a:extLst>
          </p:cNvPr>
          <p:cNvSpPr>
            <a:spLocks noGrp="1"/>
          </p:cNvSpPr>
          <p:nvPr>
            <p:ph type="body" sz="quarter" idx="13" hasCustomPrompt="1"/>
          </p:nvPr>
        </p:nvSpPr>
        <p:spPr>
          <a:xfrm>
            <a:off x="6511159" y="2431726"/>
            <a:ext cx="2705100" cy="360612"/>
          </a:xfrm>
        </p:spPr>
        <p:txBody>
          <a:bodyPr wrap="square" lIns="0" rIns="0" anchor="b" anchorCtr="0">
            <a:spAutoFit/>
          </a:bodyPr>
          <a:lstStyle>
            <a:lvl1pPr marL="0" indent="0">
              <a:buNone/>
              <a:defRPr sz="1600" b="1"/>
            </a:lvl1pPr>
          </a:lstStyle>
          <a:p>
            <a:pPr lvl="0"/>
            <a:r>
              <a:rPr lang="en-US" dirty="0"/>
              <a:t>01  Click to add copy</a:t>
            </a:r>
          </a:p>
        </p:txBody>
      </p:sp>
      <p:sp>
        <p:nvSpPr>
          <p:cNvPr id="24" name="Text Placeholder 42">
            <a:extLst>
              <a:ext uri="{FF2B5EF4-FFF2-40B4-BE49-F238E27FC236}">
                <a16:creationId xmlns:a16="http://schemas.microsoft.com/office/drawing/2014/main" id="{DDA0DB6C-7CE5-C74D-9899-90443798DF56}"/>
              </a:ext>
            </a:extLst>
          </p:cNvPr>
          <p:cNvSpPr>
            <a:spLocks noGrp="1"/>
          </p:cNvSpPr>
          <p:nvPr>
            <p:ph type="body" sz="quarter" idx="14" hasCustomPrompt="1"/>
          </p:nvPr>
        </p:nvSpPr>
        <p:spPr>
          <a:xfrm>
            <a:off x="6852743" y="2852103"/>
            <a:ext cx="4309243" cy="515141"/>
          </a:xfrm>
        </p:spPr>
        <p:txBody>
          <a:bodyPr wrap="square" lIns="0" rIns="0" anchor="t" anchorCtr="0">
            <a:spAutoFit/>
          </a:bodyPr>
          <a:lstStyle>
            <a:lvl1pPr marL="0" indent="0">
              <a:buNone/>
              <a:defRPr sz="1200" b="0">
                <a:solidFill>
                  <a:schemeClr val="tx1">
                    <a:lumMod val="75000"/>
                    <a:lumOff val="25000"/>
                  </a:schemeClr>
                </a:solidFill>
              </a:defRPr>
            </a:lvl1pPr>
          </a:lstStyle>
          <a:p>
            <a:pPr lvl="0"/>
            <a:r>
              <a:rPr lang="en-US" dirty="0"/>
              <a:t>Click to add your body copy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Integer </a:t>
            </a:r>
            <a:r>
              <a:rPr lang="en-US" dirty="0" err="1"/>
              <a:t>pretium</a:t>
            </a:r>
            <a:r>
              <a:rPr lang="en-US" dirty="0"/>
              <a:t> diam in nisi </a:t>
            </a:r>
            <a:r>
              <a:rPr lang="en-US" dirty="0" err="1"/>
              <a:t>facilisis</a:t>
            </a:r>
            <a:r>
              <a:rPr lang="en-US" dirty="0"/>
              <a:t>. </a:t>
            </a:r>
          </a:p>
        </p:txBody>
      </p:sp>
      <p:sp>
        <p:nvSpPr>
          <p:cNvPr id="25" name="Text Placeholder 42">
            <a:extLst>
              <a:ext uri="{FF2B5EF4-FFF2-40B4-BE49-F238E27FC236}">
                <a16:creationId xmlns:a16="http://schemas.microsoft.com/office/drawing/2014/main" id="{029E554C-2448-FA4F-9C7A-FE43D18CB569}"/>
              </a:ext>
            </a:extLst>
          </p:cNvPr>
          <p:cNvSpPr>
            <a:spLocks noGrp="1"/>
          </p:cNvSpPr>
          <p:nvPr>
            <p:ph type="body" sz="quarter" idx="15" hasCustomPrompt="1"/>
          </p:nvPr>
        </p:nvSpPr>
        <p:spPr>
          <a:xfrm>
            <a:off x="762000" y="3777050"/>
            <a:ext cx="2705100" cy="360612"/>
          </a:xfrm>
        </p:spPr>
        <p:txBody>
          <a:bodyPr wrap="square" lIns="0" rIns="0" anchor="b" anchorCtr="0">
            <a:spAutoFit/>
          </a:bodyPr>
          <a:lstStyle>
            <a:lvl1pPr marL="0" indent="0">
              <a:buNone/>
              <a:defRPr sz="1600" b="1"/>
            </a:lvl1pPr>
          </a:lstStyle>
          <a:p>
            <a:pPr lvl="0"/>
            <a:r>
              <a:rPr lang="en-US" dirty="0"/>
              <a:t>01  Click to add copy</a:t>
            </a:r>
          </a:p>
        </p:txBody>
      </p:sp>
      <p:sp>
        <p:nvSpPr>
          <p:cNvPr id="26" name="Text Placeholder 42">
            <a:extLst>
              <a:ext uri="{FF2B5EF4-FFF2-40B4-BE49-F238E27FC236}">
                <a16:creationId xmlns:a16="http://schemas.microsoft.com/office/drawing/2014/main" id="{AFBBAA9D-D8BB-F64A-86C1-5668D94702A4}"/>
              </a:ext>
            </a:extLst>
          </p:cNvPr>
          <p:cNvSpPr>
            <a:spLocks noGrp="1"/>
          </p:cNvSpPr>
          <p:nvPr>
            <p:ph type="body" sz="quarter" idx="16" hasCustomPrompt="1"/>
          </p:nvPr>
        </p:nvSpPr>
        <p:spPr>
          <a:xfrm>
            <a:off x="1103586" y="4197427"/>
            <a:ext cx="4309242" cy="515141"/>
          </a:xfrm>
        </p:spPr>
        <p:txBody>
          <a:bodyPr wrap="square" lIns="0" rIns="0" anchor="t" anchorCtr="0">
            <a:spAutoFit/>
          </a:bodyPr>
          <a:lstStyle>
            <a:lvl1pPr marL="0" indent="0">
              <a:buNone/>
              <a:defRPr sz="1200" b="0">
                <a:solidFill>
                  <a:schemeClr val="tx1">
                    <a:lumMod val="75000"/>
                    <a:lumOff val="25000"/>
                  </a:schemeClr>
                </a:solidFill>
              </a:defRPr>
            </a:lvl1pPr>
          </a:lstStyle>
          <a:p>
            <a:pPr lvl="0"/>
            <a:r>
              <a:rPr lang="en-US" dirty="0"/>
              <a:t>Click to add your body copy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Integer </a:t>
            </a:r>
            <a:r>
              <a:rPr lang="en-US" dirty="0" err="1"/>
              <a:t>pretium</a:t>
            </a:r>
            <a:r>
              <a:rPr lang="en-US" dirty="0"/>
              <a:t> diam in nisi </a:t>
            </a:r>
            <a:r>
              <a:rPr lang="en-US" dirty="0" err="1"/>
              <a:t>facilisis</a:t>
            </a:r>
            <a:r>
              <a:rPr lang="en-US" dirty="0"/>
              <a:t>. </a:t>
            </a:r>
          </a:p>
        </p:txBody>
      </p:sp>
      <p:sp>
        <p:nvSpPr>
          <p:cNvPr id="27" name="Text Placeholder 42">
            <a:extLst>
              <a:ext uri="{FF2B5EF4-FFF2-40B4-BE49-F238E27FC236}">
                <a16:creationId xmlns:a16="http://schemas.microsoft.com/office/drawing/2014/main" id="{A447F6A8-826C-9840-BB0C-31F25304BD9A}"/>
              </a:ext>
            </a:extLst>
          </p:cNvPr>
          <p:cNvSpPr>
            <a:spLocks noGrp="1"/>
          </p:cNvSpPr>
          <p:nvPr>
            <p:ph type="body" sz="quarter" idx="17" hasCustomPrompt="1"/>
          </p:nvPr>
        </p:nvSpPr>
        <p:spPr>
          <a:xfrm>
            <a:off x="6511159" y="3777050"/>
            <a:ext cx="2705100" cy="360612"/>
          </a:xfrm>
        </p:spPr>
        <p:txBody>
          <a:bodyPr wrap="square" lIns="0" rIns="0" anchor="b" anchorCtr="0">
            <a:spAutoFit/>
          </a:bodyPr>
          <a:lstStyle>
            <a:lvl1pPr marL="0" indent="0">
              <a:buNone/>
              <a:defRPr sz="1600" b="1"/>
            </a:lvl1pPr>
          </a:lstStyle>
          <a:p>
            <a:pPr lvl="0"/>
            <a:r>
              <a:rPr lang="en-US" dirty="0"/>
              <a:t>01  Click to add copy</a:t>
            </a:r>
          </a:p>
        </p:txBody>
      </p:sp>
      <p:sp>
        <p:nvSpPr>
          <p:cNvPr id="28" name="Text Placeholder 42">
            <a:extLst>
              <a:ext uri="{FF2B5EF4-FFF2-40B4-BE49-F238E27FC236}">
                <a16:creationId xmlns:a16="http://schemas.microsoft.com/office/drawing/2014/main" id="{9FB96702-CE1D-DD43-8628-9E95BB56832E}"/>
              </a:ext>
            </a:extLst>
          </p:cNvPr>
          <p:cNvSpPr>
            <a:spLocks noGrp="1"/>
          </p:cNvSpPr>
          <p:nvPr>
            <p:ph type="body" sz="quarter" idx="18" hasCustomPrompt="1"/>
          </p:nvPr>
        </p:nvSpPr>
        <p:spPr>
          <a:xfrm>
            <a:off x="6852743" y="4197427"/>
            <a:ext cx="4309243" cy="515141"/>
          </a:xfrm>
        </p:spPr>
        <p:txBody>
          <a:bodyPr wrap="square" lIns="0" rIns="0" anchor="t" anchorCtr="0">
            <a:spAutoFit/>
          </a:bodyPr>
          <a:lstStyle>
            <a:lvl1pPr marL="0" indent="0">
              <a:buNone/>
              <a:defRPr sz="1200" b="0">
                <a:solidFill>
                  <a:schemeClr val="tx1">
                    <a:lumMod val="75000"/>
                    <a:lumOff val="25000"/>
                  </a:schemeClr>
                </a:solidFill>
              </a:defRPr>
            </a:lvl1pPr>
          </a:lstStyle>
          <a:p>
            <a:pPr lvl="0"/>
            <a:r>
              <a:rPr lang="en-US" dirty="0"/>
              <a:t>Click to add your body copy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Integer </a:t>
            </a:r>
            <a:r>
              <a:rPr lang="en-US" dirty="0" err="1"/>
              <a:t>pretium</a:t>
            </a:r>
            <a:r>
              <a:rPr lang="en-US" dirty="0"/>
              <a:t> diam in nisi </a:t>
            </a:r>
            <a:r>
              <a:rPr lang="en-US" dirty="0" err="1"/>
              <a:t>facilisis</a:t>
            </a:r>
            <a:r>
              <a:rPr lang="en-US" dirty="0"/>
              <a:t>. </a:t>
            </a:r>
          </a:p>
        </p:txBody>
      </p:sp>
      <p:sp>
        <p:nvSpPr>
          <p:cNvPr id="29" name="Text Placeholder 42">
            <a:extLst>
              <a:ext uri="{FF2B5EF4-FFF2-40B4-BE49-F238E27FC236}">
                <a16:creationId xmlns:a16="http://schemas.microsoft.com/office/drawing/2014/main" id="{D3D20CDC-56D6-9B47-ACB6-4963CDEEC09C}"/>
              </a:ext>
            </a:extLst>
          </p:cNvPr>
          <p:cNvSpPr>
            <a:spLocks noGrp="1"/>
          </p:cNvSpPr>
          <p:nvPr>
            <p:ph type="body" sz="quarter" idx="19" hasCustomPrompt="1"/>
          </p:nvPr>
        </p:nvSpPr>
        <p:spPr>
          <a:xfrm>
            <a:off x="762000" y="5122374"/>
            <a:ext cx="2705100" cy="360612"/>
          </a:xfrm>
        </p:spPr>
        <p:txBody>
          <a:bodyPr wrap="square" lIns="0" rIns="0" anchor="b" anchorCtr="0">
            <a:spAutoFit/>
          </a:bodyPr>
          <a:lstStyle>
            <a:lvl1pPr marL="0" indent="0">
              <a:buNone/>
              <a:defRPr sz="1600" b="1"/>
            </a:lvl1pPr>
          </a:lstStyle>
          <a:p>
            <a:pPr lvl="0"/>
            <a:r>
              <a:rPr lang="en-US" dirty="0"/>
              <a:t>01  Click to add copy</a:t>
            </a:r>
          </a:p>
        </p:txBody>
      </p:sp>
      <p:sp>
        <p:nvSpPr>
          <p:cNvPr id="30" name="Text Placeholder 42">
            <a:extLst>
              <a:ext uri="{FF2B5EF4-FFF2-40B4-BE49-F238E27FC236}">
                <a16:creationId xmlns:a16="http://schemas.microsoft.com/office/drawing/2014/main" id="{37671C34-D314-8F40-984A-860B9755DA7A}"/>
              </a:ext>
            </a:extLst>
          </p:cNvPr>
          <p:cNvSpPr>
            <a:spLocks noGrp="1"/>
          </p:cNvSpPr>
          <p:nvPr>
            <p:ph type="body" sz="quarter" idx="20" hasCustomPrompt="1"/>
          </p:nvPr>
        </p:nvSpPr>
        <p:spPr>
          <a:xfrm>
            <a:off x="1103586" y="5542751"/>
            <a:ext cx="4309242" cy="515141"/>
          </a:xfrm>
        </p:spPr>
        <p:txBody>
          <a:bodyPr wrap="square" lIns="0" rIns="0" anchor="t" anchorCtr="0">
            <a:spAutoFit/>
          </a:bodyPr>
          <a:lstStyle>
            <a:lvl1pPr marL="0" indent="0">
              <a:buNone/>
              <a:defRPr sz="1200" b="0">
                <a:solidFill>
                  <a:schemeClr val="tx1">
                    <a:lumMod val="75000"/>
                    <a:lumOff val="25000"/>
                  </a:schemeClr>
                </a:solidFill>
              </a:defRPr>
            </a:lvl1pPr>
          </a:lstStyle>
          <a:p>
            <a:pPr lvl="0"/>
            <a:r>
              <a:rPr lang="en-US" dirty="0"/>
              <a:t>Click to add your body copy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Integer </a:t>
            </a:r>
            <a:r>
              <a:rPr lang="en-US" dirty="0" err="1"/>
              <a:t>pretium</a:t>
            </a:r>
            <a:r>
              <a:rPr lang="en-US" dirty="0"/>
              <a:t> diam in nisi </a:t>
            </a:r>
            <a:r>
              <a:rPr lang="en-US" dirty="0" err="1"/>
              <a:t>facilisis</a:t>
            </a:r>
            <a:r>
              <a:rPr lang="en-US" dirty="0"/>
              <a:t>. </a:t>
            </a:r>
          </a:p>
        </p:txBody>
      </p:sp>
      <p:sp>
        <p:nvSpPr>
          <p:cNvPr id="31" name="Text Placeholder 42">
            <a:extLst>
              <a:ext uri="{FF2B5EF4-FFF2-40B4-BE49-F238E27FC236}">
                <a16:creationId xmlns:a16="http://schemas.microsoft.com/office/drawing/2014/main" id="{00CCDF33-E30B-6440-94EF-EDCD96FFCBE0}"/>
              </a:ext>
            </a:extLst>
          </p:cNvPr>
          <p:cNvSpPr>
            <a:spLocks noGrp="1"/>
          </p:cNvSpPr>
          <p:nvPr>
            <p:ph type="body" sz="quarter" idx="21" hasCustomPrompt="1"/>
          </p:nvPr>
        </p:nvSpPr>
        <p:spPr>
          <a:xfrm>
            <a:off x="6511159" y="5122374"/>
            <a:ext cx="2705100" cy="360612"/>
          </a:xfrm>
        </p:spPr>
        <p:txBody>
          <a:bodyPr wrap="square" lIns="0" rIns="0" anchor="b" anchorCtr="0">
            <a:spAutoFit/>
          </a:bodyPr>
          <a:lstStyle>
            <a:lvl1pPr marL="0" indent="0">
              <a:buNone/>
              <a:defRPr sz="1600" b="1"/>
            </a:lvl1pPr>
          </a:lstStyle>
          <a:p>
            <a:pPr lvl="0"/>
            <a:r>
              <a:rPr lang="en-US" dirty="0"/>
              <a:t>01  Click to add copy</a:t>
            </a:r>
          </a:p>
        </p:txBody>
      </p:sp>
      <p:sp>
        <p:nvSpPr>
          <p:cNvPr id="32" name="Text Placeholder 42">
            <a:extLst>
              <a:ext uri="{FF2B5EF4-FFF2-40B4-BE49-F238E27FC236}">
                <a16:creationId xmlns:a16="http://schemas.microsoft.com/office/drawing/2014/main" id="{817E9D22-D27B-1646-ACBA-0551647E639F}"/>
              </a:ext>
            </a:extLst>
          </p:cNvPr>
          <p:cNvSpPr>
            <a:spLocks noGrp="1"/>
          </p:cNvSpPr>
          <p:nvPr>
            <p:ph type="body" sz="quarter" idx="22" hasCustomPrompt="1"/>
          </p:nvPr>
        </p:nvSpPr>
        <p:spPr>
          <a:xfrm>
            <a:off x="6852743" y="5542751"/>
            <a:ext cx="4309243" cy="515141"/>
          </a:xfrm>
        </p:spPr>
        <p:txBody>
          <a:bodyPr wrap="square" lIns="0" rIns="0" anchor="t" anchorCtr="0">
            <a:spAutoFit/>
          </a:bodyPr>
          <a:lstStyle>
            <a:lvl1pPr marL="0" indent="0">
              <a:buNone/>
              <a:defRPr sz="1200" b="0">
                <a:solidFill>
                  <a:schemeClr val="tx1">
                    <a:lumMod val="75000"/>
                    <a:lumOff val="25000"/>
                  </a:schemeClr>
                </a:solidFill>
              </a:defRPr>
            </a:lvl1pPr>
          </a:lstStyle>
          <a:p>
            <a:pPr lvl="0"/>
            <a:r>
              <a:rPr lang="en-US" dirty="0"/>
              <a:t>Click to add your body copy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Integer </a:t>
            </a:r>
            <a:r>
              <a:rPr lang="en-US" dirty="0" err="1"/>
              <a:t>pretium</a:t>
            </a:r>
            <a:r>
              <a:rPr lang="en-US" dirty="0"/>
              <a:t> diam in nisi </a:t>
            </a:r>
            <a:r>
              <a:rPr lang="en-US" dirty="0" err="1"/>
              <a:t>facilisis</a:t>
            </a:r>
            <a:r>
              <a:rPr lang="en-US" dirty="0"/>
              <a:t>. </a:t>
            </a:r>
          </a:p>
        </p:txBody>
      </p:sp>
      <p:sp>
        <p:nvSpPr>
          <p:cNvPr id="34" name="Text Placeholder 14">
            <a:extLst>
              <a:ext uri="{FF2B5EF4-FFF2-40B4-BE49-F238E27FC236}">
                <a16:creationId xmlns:a16="http://schemas.microsoft.com/office/drawing/2014/main" id="{DDFBD469-6888-084F-A3F3-A3BF0E422E41}"/>
              </a:ext>
            </a:extLst>
          </p:cNvPr>
          <p:cNvSpPr>
            <a:spLocks noGrp="1"/>
          </p:cNvSpPr>
          <p:nvPr>
            <p:ph type="body" sz="quarter" idx="23" hasCustomPrompt="1"/>
          </p:nvPr>
        </p:nvSpPr>
        <p:spPr>
          <a:xfrm>
            <a:off x="7353300" y="1327010"/>
            <a:ext cx="4076700" cy="606893"/>
          </a:xfrm>
        </p:spPr>
        <p:txBody>
          <a:bodyPr anchor="ctr" anchorCtr="0">
            <a:normAutofit/>
          </a:bodyPr>
          <a:lstStyle>
            <a:lvl1pPr marL="0" indent="0">
              <a:buNone/>
              <a:defRPr sz="4000" b="0" i="0">
                <a:solidFill>
                  <a:schemeClr val="tx1">
                    <a:lumMod val="75000"/>
                    <a:lumOff val="25000"/>
                  </a:schemeClr>
                </a:solidFill>
                <a:latin typeface="Arial" panose="020B0604020202020204" pitchFamily="34" charset="0"/>
                <a:cs typeface="Arial" panose="020B0604020202020204" pitchFamily="34" charset="0"/>
              </a:defRPr>
            </a:lvl1pPr>
          </a:lstStyle>
          <a:p>
            <a:r>
              <a:rPr lang="en-US" sz="1200" dirty="0">
                <a:solidFill>
                  <a:srgbClr val="777777"/>
                </a:solidFill>
              </a:rPr>
              <a:t>Insider Intelligence publishes daily content throughout the year to keep our clients at the forefront of the most critical consumer trends.</a:t>
            </a:r>
          </a:p>
        </p:txBody>
      </p:sp>
    </p:spTree>
    <p:extLst>
      <p:ext uri="{BB962C8B-B14F-4D97-AF65-F5344CB8AC3E}">
        <p14:creationId xmlns:p14="http://schemas.microsoft.com/office/powerpoint/2010/main" val="2790890255"/>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6A855-45B1-D944-9B5F-A98A5C7FCE5D}"/>
              </a:ext>
            </a:extLst>
          </p:cNvPr>
          <p:cNvSpPr>
            <a:spLocks noGrp="1"/>
          </p:cNvSpPr>
          <p:nvPr>
            <p:ph type="title" hasCustomPrompt="1"/>
          </p:nvPr>
        </p:nvSpPr>
        <p:spPr>
          <a:xfrm>
            <a:off x="773652" y="1346060"/>
            <a:ext cx="5208048" cy="1325563"/>
          </a:xfrm>
        </p:spPr>
        <p:txBody>
          <a:bodyPr lIns="0" rIns="0" anchor="ctr" anchorCtr="0"/>
          <a:lstStyle>
            <a:lvl1pPr>
              <a:defRPr sz="3600"/>
            </a:lvl1pPr>
          </a:lstStyle>
          <a:p>
            <a:r>
              <a:rPr lang="en-US" dirty="0"/>
              <a:t>Click to add your title here lorem ipsum</a:t>
            </a:r>
          </a:p>
        </p:txBody>
      </p:sp>
      <p:sp>
        <p:nvSpPr>
          <p:cNvPr id="43" name="Text Placeholder 42">
            <a:extLst>
              <a:ext uri="{FF2B5EF4-FFF2-40B4-BE49-F238E27FC236}">
                <a16:creationId xmlns:a16="http://schemas.microsoft.com/office/drawing/2014/main" id="{91A23A1F-8E4E-F645-BBA3-5A5B74B8061D}"/>
              </a:ext>
            </a:extLst>
          </p:cNvPr>
          <p:cNvSpPr>
            <a:spLocks noGrp="1"/>
          </p:cNvSpPr>
          <p:nvPr>
            <p:ph type="body" sz="quarter" idx="11" hasCustomPrompt="1"/>
          </p:nvPr>
        </p:nvSpPr>
        <p:spPr>
          <a:xfrm>
            <a:off x="762000" y="3766001"/>
            <a:ext cx="2705100" cy="360612"/>
          </a:xfrm>
        </p:spPr>
        <p:txBody>
          <a:bodyPr wrap="square" lIns="0" rIns="0" anchor="b" anchorCtr="0">
            <a:spAutoFit/>
          </a:bodyPr>
          <a:lstStyle>
            <a:lvl1pPr marL="0" indent="0">
              <a:buNone/>
              <a:defRPr sz="1600" b="1"/>
            </a:lvl1pPr>
          </a:lstStyle>
          <a:p>
            <a:pPr lvl="0"/>
            <a:r>
              <a:rPr lang="en-US" dirty="0"/>
              <a:t>Click to add copy</a:t>
            </a:r>
          </a:p>
        </p:txBody>
      </p:sp>
      <p:sp>
        <p:nvSpPr>
          <p:cNvPr id="44" name="Text Placeholder 42">
            <a:extLst>
              <a:ext uri="{FF2B5EF4-FFF2-40B4-BE49-F238E27FC236}">
                <a16:creationId xmlns:a16="http://schemas.microsoft.com/office/drawing/2014/main" id="{D68A627A-6A83-824A-98E8-F3A69E6349D3}"/>
              </a:ext>
            </a:extLst>
          </p:cNvPr>
          <p:cNvSpPr>
            <a:spLocks noGrp="1"/>
          </p:cNvSpPr>
          <p:nvPr>
            <p:ph type="body" sz="quarter" idx="12" hasCustomPrompt="1"/>
          </p:nvPr>
        </p:nvSpPr>
        <p:spPr>
          <a:xfrm>
            <a:off x="762000" y="4186378"/>
            <a:ext cx="3063766" cy="1179938"/>
          </a:xfrm>
        </p:spPr>
        <p:txBody>
          <a:bodyPr wrap="square" lIns="0" rIns="0" anchor="t" anchorCtr="0">
            <a:spAutoFit/>
          </a:bodyPr>
          <a:lstStyle>
            <a:lvl1pPr marL="0" indent="0">
              <a:buNone/>
              <a:defRPr sz="1200" b="0">
                <a:solidFill>
                  <a:schemeClr val="tx1">
                    <a:lumMod val="75000"/>
                    <a:lumOff val="25000"/>
                  </a:schemeClr>
                </a:solidFill>
              </a:defRPr>
            </a:lvl1pPr>
          </a:lstStyle>
          <a:p>
            <a:pPr lvl="0"/>
            <a:r>
              <a:rPr lang="en-US" dirty="0"/>
              <a:t>Click to add your body copy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Integer </a:t>
            </a:r>
            <a:r>
              <a:rPr lang="en-US" dirty="0" err="1"/>
              <a:t>pretium</a:t>
            </a:r>
            <a:r>
              <a:rPr lang="en-US" dirty="0"/>
              <a:t> diam in nisi </a:t>
            </a:r>
            <a:r>
              <a:rPr lang="en-US" dirty="0" err="1"/>
              <a:t>facilisis</a:t>
            </a:r>
            <a:r>
              <a:rPr lang="en-US" dirty="0"/>
              <a:t> </a:t>
            </a:r>
            <a:r>
              <a:rPr lang="en-US" dirty="0" err="1"/>
              <a:t>placerat</a:t>
            </a:r>
            <a:r>
              <a:rPr lang="en-US" dirty="0"/>
              <a:t>. </a:t>
            </a:r>
            <a:r>
              <a:rPr lang="en-US" dirty="0" err="1"/>
              <a:t>Fusce</a:t>
            </a:r>
            <a:r>
              <a:rPr lang="en-US" dirty="0"/>
              <a:t> auctor lorem </a:t>
            </a:r>
            <a:r>
              <a:rPr lang="en-US" dirty="0" err="1"/>
              <a:t>quis</a:t>
            </a:r>
            <a:r>
              <a:rPr lang="en-US" dirty="0"/>
              <a:t> mi </a:t>
            </a:r>
            <a:r>
              <a:rPr lang="en-US" dirty="0" err="1"/>
              <a:t>commodo</a:t>
            </a:r>
            <a:r>
              <a:rPr lang="en-US" dirty="0"/>
              <a:t> </a:t>
            </a:r>
            <a:r>
              <a:rPr lang="en-US" dirty="0" err="1"/>
              <a:t>lobortis</a:t>
            </a:r>
            <a:r>
              <a:rPr lang="en-US" dirty="0"/>
              <a:t>. Proin </a:t>
            </a:r>
            <a:r>
              <a:rPr lang="en-US" dirty="0" err="1"/>
              <a:t>tincidunt</a:t>
            </a:r>
            <a:r>
              <a:rPr lang="en-US" dirty="0"/>
              <a:t> vel </a:t>
            </a:r>
            <a:r>
              <a:rPr lang="en-US" dirty="0" err="1"/>
              <a:t>odi</a:t>
            </a:r>
            <a:r>
              <a:rPr lang="en-US" dirty="0"/>
              <a:t>.</a:t>
            </a:r>
          </a:p>
        </p:txBody>
      </p:sp>
      <p:sp>
        <p:nvSpPr>
          <p:cNvPr id="16" name="Text Placeholder 42">
            <a:extLst>
              <a:ext uri="{FF2B5EF4-FFF2-40B4-BE49-F238E27FC236}">
                <a16:creationId xmlns:a16="http://schemas.microsoft.com/office/drawing/2014/main" id="{C2F538B5-07F0-914B-9AD7-161C2DFC4EC5}"/>
              </a:ext>
            </a:extLst>
          </p:cNvPr>
          <p:cNvSpPr>
            <a:spLocks noGrp="1"/>
          </p:cNvSpPr>
          <p:nvPr>
            <p:ph type="body" sz="quarter" idx="13" hasCustomPrompt="1"/>
          </p:nvPr>
        </p:nvSpPr>
        <p:spPr>
          <a:xfrm>
            <a:off x="4416912" y="3766001"/>
            <a:ext cx="2705101" cy="360612"/>
          </a:xfrm>
        </p:spPr>
        <p:txBody>
          <a:bodyPr wrap="square" lIns="0" rIns="0" anchor="b" anchorCtr="0">
            <a:spAutoFit/>
          </a:bodyPr>
          <a:lstStyle>
            <a:lvl1pPr marL="0" indent="0">
              <a:buNone/>
              <a:defRPr sz="1600" b="1"/>
            </a:lvl1pPr>
          </a:lstStyle>
          <a:p>
            <a:pPr lvl="0"/>
            <a:r>
              <a:rPr lang="en-US" dirty="0"/>
              <a:t>Click to add copy</a:t>
            </a:r>
          </a:p>
        </p:txBody>
      </p:sp>
      <p:sp>
        <p:nvSpPr>
          <p:cNvPr id="17" name="Text Placeholder 42">
            <a:extLst>
              <a:ext uri="{FF2B5EF4-FFF2-40B4-BE49-F238E27FC236}">
                <a16:creationId xmlns:a16="http://schemas.microsoft.com/office/drawing/2014/main" id="{46F8EDF2-CA78-A246-A066-B385C3D74BA9}"/>
              </a:ext>
            </a:extLst>
          </p:cNvPr>
          <p:cNvSpPr>
            <a:spLocks noGrp="1"/>
          </p:cNvSpPr>
          <p:nvPr>
            <p:ph type="body" sz="quarter" idx="14" hasCustomPrompt="1"/>
          </p:nvPr>
        </p:nvSpPr>
        <p:spPr>
          <a:xfrm>
            <a:off x="4416912" y="4186378"/>
            <a:ext cx="3063766" cy="1179938"/>
          </a:xfrm>
        </p:spPr>
        <p:txBody>
          <a:bodyPr wrap="square" lIns="0" rIns="0" anchor="t" anchorCtr="0">
            <a:spAutoFit/>
          </a:bodyPr>
          <a:lstStyle>
            <a:lvl1pPr marL="0" indent="0">
              <a:buNone/>
              <a:defRPr sz="1200" b="0">
                <a:solidFill>
                  <a:schemeClr val="tx1">
                    <a:lumMod val="75000"/>
                    <a:lumOff val="25000"/>
                  </a:schemeClr>
                </a:solidFill>
              </a:defRPr>
            </a:lvl1pPr>
          </a:lstStyle>
          <a:p>
            <a:pPr lvl="0"/>
            <a:r>
              <a:rPr lang="en-US" dirty="0"/>
              <a:t>Click to add your body copy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Integer </a:t>
            </a:r>
            <a:r>
              <a:rPr lang="en-US" dirty="0" err="1"/>
              <a:t>pretium</a:t>
            </a:r>
            <a:r>
              <a:rPr lang="en-US" dirty="0"/>
              <a:t> diam in nisi </a:t>
            </a:r>
            <a:r>
              <a:rPr lang="en-US" dirty="0" err="1"/>
              <a:t>facilisis</a:t>
            </a:r>
            <a:r>
              <a:rPr lang="en-US" dirty="0"/>
              <a:t> </a:t>
            </a:r>
            <a:r>
              <a:rPr lang="en-US" dirty="0" err="1"/>
              <a:t>placerat</a:t>
            </a:r>
            <a:r>
              <a:rPr lang="en-US" dirty="0"/>
              <a:t>. </a:t>
            </a:r>
            <a:r>
              <a:rPr lang="en-US" dirty="0" err="1"/>
              <a:t>Fusce</a:t>
            </a:r>
            <a:r>
              <a:rPr lang="en-US" dirty="0"/>
              <a:t> auctor lorem </a:t>
            </a:r>
            <a:r>
              <a:rPr lang="en-US" dirty="0" err="1"/>
              <a:t>quis</a:t>
            </a:r>
            <a:r>
              <a:rPr lang="en-US" dirty="0"/>
              <a:t> mi </a:t>
            </a:r>
            <a:r>
              <a:rPr lang="en-US" dirty="0" err="1"/>
              <a:t>commodo</a:t>
            </a:r>
            <a:r>
              <a:rPr lang="en-US" dirty="0"/>
              <a:t> </a:t>
            </a:r>
            <a:r>
              <a:rPr lang="en-US" dirty="0" err="1"/>
              <a:t>lobortis</a:t>
            </a:r>
            <a:r>
              <a:rPr lang="en-US" dirty="0"/>
              <a:t>. Proin </a:t>
            </a:r>
            <a:r>
              <a:rPr lang="en-US" dirty="0" err="1"/>
              <a:t>tincidunt</a:t>
            </a:r>
            <a:r>
              <a:rPr lang="en-US" dirty="0"/>
              <a:t> vel </a:t>
            </a:r>
            <a:r>
              <a:rPr lang="en-US" dirty="0" err="1"/>
              <a:t>odi</a:t>
            </a:r>
            <a:r>
              <a:rPr lang="en-US" dirty="0"/>
              <a:t>.</a:t>
            </a:r>
          </a:p>
        </p:txBody>
      </p:sp>
      <p:sp>
        <p:nvSpPr>
          <p:cNvPr id="18" name="Text Placeholder 42">
            <a:extLst>
              <a:ext uri="{FF2B5EF4-FFF2-40B4-BE49-F238E27FC236}">
                <a16:creationId xmlns:a16="http://schemas.microsoft.com/office/drawing/2014/main" id="{07436F1B-3396-BB43-86AD-B2DD529ABF2F}"/>
              </a:ext>
            </a:extLst>
          </p:cNvPr>
          <p:cNvSpPr>
            <a:spLocks noGrp="1"/>
          </p:cNvSpPr>
          <p:nvPr>
            <p:ph type="body" sz="quarter" idx="15" hasCustomPrompt="1"/>
          </p:nvPr>
        </p:nvSpPr>
        <p:spPr>
          <a:xfrm>
            <a:off x="8071825" y="3766001"/>
            <a:ext cx="2705101" cy="360612"/>
          </a:xfrm>
        </p:spPr>
        <p:txBody>
          <a:bodyPr wrap="square" lIns="0" rIns="0" anchor="b" anchorCtr="0">
            <a:spAutoFit/>
          </a:bodyPr>
          <a:lstStyle>
            <a:lvl1pPr marL="0" indent="0">
              <a:buNone/>
              <a:defRPr sz="1600" b="1"/>
            </a:lvl1pPr>
          </a:lstStyle>
          <a:p>
            <a:pPr lvl="0"/>
            <a:r>
              <a:rPr lang="en-US" dirty="0"/>
              <a:t>Click to add copy</a:t>
            </a:r>
          </a:p>
        </p:txBody>
      </p:sp>
      <p:sp>
        <p:nvSpPr>
          <p:cNvPr id="19" name="Text Placeholder 42">
            <a:extLst>
              <a:ext uri="{FF2B5EF4-FFF2-40B4-BE49-F238E27FC236}">
                <a16:creationId xmlns:a16="http://schemas.microsoft.com/office/drawing/2014/main" id="{BA196F06-6FC4-B740-82F3-16E83B1F542B}"/>
              </a:ext>
            </a:extLst>
          </p:cNvPr>
          <p:cNvSpPr>
            <a:spLocks noGrp="1"/>
          </p:cNvSpPr>
          <p:nvPr>
            <p:ph type="body" sz="quarter" idx="16" hasCustomPrompt="1"/>
          </p:nvPr>
        </p:nvSpPr>
        <p:spPr>
          <a:xfrm>
            <a:off x="8071825" y="4186378"/>
            <a:ext cx="3063766" cy="1179938"/>
          </a:xfrm>
        </p:spPr>
        <p:txBody>
          <a:bodyPr wrap="square" lIns="0" rIns="0" anchor="t" anchorCtr="0">
            <a:spAutoFit/>
          </a:bodyPr>
          <a:lstStyle>
            <a:lvl1pPr marL="0" indent="0">
              <a:buNone/>
              <a:defRPr sz="1200" b="0">
                <a:solidFill>
                  <a:schemeClr val="tx1">
                    <a:lumMod val="75000"/>
                    <a:lumOff val="25000"/>
                  </a:schemeClr>
                </a:solidFill>
              </a:defRPr>
            </a:lvl1pPr>
          </a:lstStyle>
          <a:p>
            <a:pPr lvl="0"/>
            <a:r>
              <a:rPr lang="en-US" dirty="0"/>
              <a:t>Click to add your body copy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Integer </a:t>
            </a:r>
            <a:r>
              <a:rPr lang="en-US" dirty="0" err="1"/>
              <a:t>pretium</a:t>
            </a:r>
            <a:r>
              <a:rPr lang="en-US" dirty="0"/>
              <a:t> diam in nisi </a:t>
            </a:r>
            <a:r>
              <a:rPr lang="en-US" dirty="0" err="1"/>
              <a:t>facilisis</a:t>
            </a:r>
            <a:r>
              <a:rPr lang="en-US" dirty="0"/>
              <a:t> </a:t>
            </a:r>
            <a:r>
              <a:rPr lang="en-US" dirty="0" err="1"/>
              <a:t>placerat</a:t>
            </a:r>
            <a:r>
              <a:rPr lang="en-US" dirty="0"/>
              <a:t>. </a:t>
            </a:r>
            <a:r>
              <a:rPr lang="en-US" dirty="0" err="1"/>
              <a:t>Fusce</a:t>
            </a:r>
            <a:r>
              <a:rPr lang="en-US" dirty="0"/>
              <a:t> auctor lorem </a:t>
            </a:r>
            <a:r>
              <a:rPr lang="en-US" dirty="0" err="1"/>
              <a:t>quis</a:t>
            </a:r>
            <a:r>
              <a:rPr lang="en-US" dirty="0"/>
              <a:t> mi </a:t>
            </a:r>
            <a:r>
              <a:rPr lang="en-US" dirty="0" err="1"/>
              <a:t>commodo</a:t>
            </a:r>
            <a:r>
              <a:rPr lang="en-US" dirty="0"/>
              <a:t> </a:t>
            </a:r>
            <a:r>
              <a:rPr lang="en-US" dirty="0" err="1"/>
              <a:t>lobortis</a:t>
            </a:r>
            <a:r>
              <a:rPr lang="en-US" dirty="0"/>
              <a:t>. Proin </a:t>
            </a:r>
            <a:r>
              <a:rPr lang="en-US" dirty="0" err="1"/>
              <a:t>tincidunt</a:t>
            </a:r>
            <a:r>
              <a:rPr lang="en-US" dirty="0"/>
              <a:t> vel </a:t>
            </a:r>
            <a:r>
              <a:rPr lang="en-US" dirty="0" err="1"/>
              <a:t>odi</a:t>
            </a:r>
            <a:r>
              <a:rPr lang="en-US" dirty="0"/>
              <a:t>.</a:t>
            </a:r>
          </a:p>
        </p:txBody>
      </p:sp>
      <p:sp>
        <p:nvSpPr>
          <p:cNvPr id="12" name="Text Placeholder 10">
            <a:extLst>
              <a:ext uri="{FF2B5EF4-FFF2-40B4-BE49-F238E27FC236}">
                <a16:creationId xmlns:a16="http://schemas.microsoft.com/office/drawing/2014/main" id="{C8A713FD-1D10-524F-B3E5-E299B671DFD1}"/>
              </a:ext>
            </a:extLst>
          </p:cNvPr>
          <p:cNvSpPr>
            <a:spLocks noGrp="1"/>
          </p:cNvSpPr>
          <p:nvPr>
            <p:ph type="body" sz="quarter" idx="10" hasCustomPrompt="1"/>
          </p:nvPr>
        </p:nvSpPr>
        <p:spPr>
          <a:xfrm>
            <a:off x="775283" y="582010"/>
            <a:ext cx="1136850" cy="266227"/>
          </a:xfrm>
          <a:solidFill>
            <a:schemeClr val="bg1"/>
          </a:solidFill>
        </p:spPr>
        <p:txBody>
          <a:bodyPr wrap="none" tIns="45720" bIns="45720">
            <a:spAutoFit/>
          </a:bodyPr>
          <a:lstStyle>
            <a:lvl1pPr>
              <a:buNone/>
              <a:defRPr sz="1000" b="1" i="0">
                <a:solidFill>
                  <a:schemeClr val="bg2"/>
                </a:solidFill>
                <a:latin typeface="Arial" panose="020B0604020202020204" pitchFamily="34" charset="0"/>
                <a:cs typeface="Arial" panose="020B0604020202020204" pitchFamily="34" charset="0"/>
              </a:defRPr>
            </a:lvl1pPr>
          </a:lstStyle>
          <a:p>
            <a:pPr lvl="0"/>
            <a:r>
              <a:rPr lang="en-US" dirty="0"/>
              <a:t>SECTION TITLE</a:t>
            </a:r>
          </a:p>
        </p:txBody>
      </p:sp>
      <p:sp>
        <p:nvSpPr>
          <p:cNvPr id="13" name="Slide Number Placeholder 12">
            <a:extLst>
              <a:ext uri="{FF2B5EF4-FFF2-40B4-BE49-F238E27FC236}">
                <a16:creationId xmlns:a16="http://schemas.microsoft.com/office/drawing/2014/main" id="{1900FF76-5AA9-2843-9860-195602A5779E}"/>
              </a:ext>
            </a:extLst>
          </p:cNvPr>
          <p:cNvSpPr>
            <a:spLocks noGrp="1"/>
          </p:cNvSpPr>
          <p:nvPr>
            <p:ph type="sldNum" sz="quarter" idx="4"/>
          </p:nvPr>
        </p:nvSpPr>
        <p:spPr>
          <a:xfrm>
            <a:off x="11559896" y="6402407"/>
            <a:ext cx="347831" cy="365125"/>
          </a:xfrm>
          <a:prstGeom prst="rect">
            <a:avLst/>
          </a:prstGeom>
        </p:spPr>
        <p:txBody>
          <a:bodyPr vert="horz" lIns="91440" tIns="45720" rIns="91440" bIns="45720" rtlCol="0" anchor="ctr"/>
          <a:lstStyle>
            <a:lvl1pPr algn="ctr">
              <a:defRPr sz="1000" b="1">
                <a:solidFill>
                  <a:srgbClr val="111111"/>
                </a:solidFill>
                <a:latin typeface="Helvetica" pitchFamily="2" charset="0"/>
              </a:defRPr>
            </a:lvl1pPr>
          </a:lstStyle>
          <a:p>
            <a:fld id="{4348CC92-6B21-494E-A759-82EF4A96C1C8}" type="slidenum">
              <a:rPr lang="en-US" smtClean="0"/>
              <a:pPr/>
              <a:t>‹#›</a:t>
            </a:fld>
            <a:endParaRPr lang="en-US" dirty="0"/>
          </a:p>
        </p:txBody>
      </p:sp>
      <p:sp>
        <p:nvSpPr>
          <p:cNvPr id="15" name="Text Placeholder 42">
            <a:extLst>
              <a:ext uri="{FF2B5EF4-FFF2-40B4-BE49-F238E27FC236}">
                <a16:creationId xmlns:a16="http://schemas.microsoft.com/office/drawing/2014/main" id="{BDC7003C-8C72-B641-9194-3E660E453A25}"/>
              </a:ext>
            </a:extLst>
          </p:cNvPr>
          <p:cNvSpPr>
            <a:spLocks noGrp="1"/>
          </p:cNvSpPr>
          <p:nvPr>
            <p:ph type="body" sz="quarter" idx="17" hasCustomPrompt="1"/>
          </p:nvPr>
        </p:nvSpPr>
        <p:spPr>
          <a:xfrm>
            <a:off x="762000" y="3372524"/>
            <a:ext cx="2514600" cy="370551"/>
          </a:xfrm>
        </p:spPr>
        <p:txBody>
          <a:bodyPr wrap="square" lIns="0" rIns="0" anchor="b" anchorCtr="0">
            <a:spAutoFit/>
          </a:bodyPr>
          <a:lstStyle>
            <a:lvl1pPr marL="0" indent="0">
              <a:buNone/>
              <a:defRPr sz="1600" b="1">
                <a:solidFill>
                  <a:srgbClr val="E91019"/>
                </a:solidFill>
              </a:defRPr>
            </a:lvl1pPr>
          </a:lstStyle>
          <a:p>
            <a:pPr lvl="0"/>
            <a:r>
              <a:rPr lang="en-US" dirty="0"/>
              <a:t>01</a:t>
            </a:r>
          </a:p>
        </p:txBody>
      </p:sp>
      <p:sp>
        <p:nvSpPr>
          <p:cNvPr id="20" name="Text Placeholder 42">
            <a:extLst>
              <a:ext uri="{FF2B5EF4-FFF2-40B4-BE49-F238E27FC236}">
                <a16:creationId xmlns:a16="http://schemas.microsoft.com/office/drawing/2014/main" id="{AF60A5F9-E6E1-4145-AC69-2A2DD4E1E1A5}"/>
              </a:ext>
            </a:extLst>
          </p:cNvPr>
          <p:cNvSpPr>
            <a:spLocks noGrp="1"/>
          </p:cNvSpPr>
          <p:nvPr>
            <p:ph type="body" sz="quarter" idx="18" hasCustomPrompt="1"/>
          </p:nvPr>
        </p:nvSpPr>
        <p:spPr>
          <a:xfrm>
            <a:off x="4411086" y="3365567"/>
            <a:ext cx="2514600" cy="370551"/>
          </a:xfrm>
        </p:spPr>
        <p:txBody>
          <a:bodyPr wrap="square" lIns="0" rIns="0" anchor="b" anchorCtr="0">
            <a:spAutoFit/>
          </a:bodyPr>
          <a:lstStyle>
            <a:lvl1pPr marL="0" indent="0">
              <a:buNone/>
              <a:defRPr sz="1600" b="1">
                <a:solidFill>
                  <a:srgbClr val="E91019"/>
                </a:solidFill>
              </a:defRPr>
            </a:lvl1pPr>
          </a:lstStyle>
          <a:p>
            <a:pPr lvl="0"/>
            <a:r>
              <a:rPr lang="en-US" dirty="0"/>
              <a:t>02</a:t>
            </a:r>
          </a:p>
        </p:txBody>
      </p:sp>
      <p:sp>
        <p:nvSpPr>
          <p:cNvPr id="21" name="Text Placeholder 42">
            <a:extLst>
              <a:ext uri="{FF2B5EF4-FFF2-40B4-BE49-F238E27FC236}">
                <a16:creationId xmlns:a16="http://schemas.microsoft.com/office/drawing/2014/main" id="{46AA0ADA-4348-B741-8CC5-B3DA40E82563}"/>
              </a:ext>
            </a:extLst>
          </p:cNvPr>
          <p:cNvSpPr>
            <a:spLocks noGrp="1"/>
          </p:cNvSpPr>
          <p:nvPr>
            <p:ph type="body" sz="quarter" idx="19" hasCustomPrompt="1"/>
          </p:nvPr>
        </p:nvSpPr>
        <p:spPr>
          <a:xfrm>
            <a:off x="8065999" y="3372524"/>
            <a:ext cx="2514600" cy="370551"/>
          </a:xfrm>
        </p:spPr>
        <p:txBody>
          <a:bodyPr wrap="square" lIns="0" rIns="0" anchor="b" anchorCtr="0">
            <a:spAutoFit/>
          </a:bodyPr>
          <a:lstStyle>
            <a:lvl1pPr marL="0" indent="0">
              <a:buNone/>
              <a:defRPr sz="1600" b="1">
                <a:solidFill>
                  <a:srgbClr val="E91019"/>
                </a:solidFill>
              </a:defRPr>
            </a:lvl1pPr>
          </a:lstStyle>
          <a:p>
            <a:pPr lvl="0"/>
            <a:r>
              <a:rPr lang="en-US" dirty="0"/>
              <a:t>03</a:t>
            </a:r>
          </a:p>
        </p:txBody>
      </p:sp>
      <p:sp>
        <p:nvSpPr>
          <p:cNvPr id="22" name="Text Placeholder 14">
            <a:extLst>
              <a:ext uri="{FF2B5EF4-FFF2-40B4-BE49-F238E27FC236}">
                <a16:creationId xmlns:a16="http://schemas.microsoft.com/office/drawing/2014/main" id="{6D72BBB1-EFA1-3546-AB45-2268ADE75E22}"/>
              </a:ext>
            </a:extLst>
          </p:cNvPr>
          <p:cNvSpPr>
            <a:spLocks noGrp="1"/>
          </p:cNvSpPr>
          <p:nvPr>
            <p:ph type="body" sz="quarter" idx="20" hasCustomPrompt="1"/>
          </p:nvPr>
        </p:nvSpPr>
        <p:spPr>
          <a:xfrm>
            <a:off x="6172200" y="1327010"/>
            <a:ext cx="5257800" cy="1344613"/>
          </a:xfrm>
        </p:spPr>
        <p:txBody>
          <a:bodyPr anchor="ctr" anchorCtr="0"/>
          <a:lstStyle>
            <a:lvl1pPr marL="0" indent="0">
              <a:buNone/>
              <a:defRPr sz="1600" b="0" i="0">
                <a:solidFill>
                  <a:srgbClr val="777777"/>
                </a:solidFill>
                <a:latin typeface="Arial" panose="020B0604020202020204" pitchFamily="34" charset="0"/>
                <a:cs typeface="Arial" panose="020B0604020202020204" pitchFamily="34" charset="0"/>
              </a:defRPr>
            </a:lvl1pPr>
          </a:lstStyle>
          <a:p>
            <a:pPr lvl="0"/>
            <a:r>
              <a:rPr lang="en-US" dirty="0"/>
              <a:t>Click to add your body copy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Integer </a:t>
            </a:r>
            <a:r>
              <a:rPr lang="en-US" dirty="0" err="1"/>
              <a:t>pretium</a:t>
            </a:r>
            <a:r>
              <a:rPr lang="en-US" dirty="0"/>
              <a:t> diam in nisi </a:t>
            </a:r>
            <a:r>
              <a:rPr lang="en-US" dirty="0" err="1"/>
              <a:t>facilisis</a:t>
            </a:r>
            <a:r>
              <a:rPr lang="en-US" dirty="0"/>
              <a:t> </a:t>
            </a:r>
            <a:r>
              <a:rPr lang="en-US" dirty="0" err="1"/>
              <a:t>placerat</a:t>
            </a:r>
            <a:r>
              <a:rPr lang="en-US" dirty="0"/>
              <a:t>. </a:t>
            </a:r>
          </a:p>
        </p:txBody>
      </p:sp>
      <p:pic>
        <p:nvPicPr>
          <p:cNvPr id="23" name="Picture 22">
            <a:extLst>
              <a:ext uri="{FF2B5EF4-FFF2-40B4-BE49-F238E27FC236}">
                <a16:creationId xmlns:a16="http://schemas.microsoft.com/office/drawing/2014/main" id="{C91F5E90-DBBE-3040-9364-E6B03A0D73E1}"/>
              </a:ext>
            </a:extLst>
          </p:cNvPr>
          <p:cNvPicPr>
            <a:picLocks noChangeAspect="1"/>
          </p:cNvPicPr>
          <p:nvPr userDrawn="1"/>
        </p:nvPicPr>
        <p:blipFill>
          <a:blip r:embed="rId2">
            <a:alphaModFix amt="30000"/>
          </a:blip>
          <a:stretch>
            <a:fillRect/>
          </a:stretch>
        </p:blipFill>
        <p:spPr>
          <a:xfrm>
            <a:off x="178676" y="6451834"/>
            <a:ext cx="2018309" cy="246888"/>
          </a:xfrm>
          <a:prstGeom prst="rect">
            <a:avLst/>
          </a:prstGeom>
        </p:spPr>
      </p:pic>
    </p:spTree>
    <p:extLst>
      <p:ext uri="{BB962C8B-B14F-4D97-AF65-F5344CB8AC3E}">
        <p14:creationId xmlns:p14="http://schemas.microsoft.com/office/powerpoint/2010/main" val="3366310975"/>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6A855-45B1-D944-9B5F-A98A5C7FCE5D}"/>
              </a:ext>
            </a:extLst>
          </p:cNvPr>
          <p:cNvSpPr>
            <a:spLocks noGrp="1"/>
          </p:cNvSpPr>
          <p:nvPr>
            <p:ph type="title" hasCustomPrompt="1"/>
          </p:nvPr>
        </p:nvSpPr>
        <p:spPr>
          <a:xfrm>
            <a:off x="773652" y="1346060"/>
            <a:ext cx="6579648" cy="1325563"/>
          </a:xfrm>
        </p:spPr>
        <p:txBody>
          <a:bodyPr lIns="0" rIns="0" anchor="ctr" anchorCtr="0"/>
          <a:lstStyle>
            <a:lvl1pPr>
              <a:defRPr sz="3600"/>
            </a:lvl1pPr>
          </a:lstStyle>
          <a:p>
            <a:r>
              <a:rPr lang="en-US" dirty="0"/>
              <a:t>Click to add your title here lorem ipsum dolor</a:t>
            </a:r>
          </a:p>
        </p:txBody>
      </p:sp>
      <p:sp>
        <p:nvSpPr>
          <p:cNvPr id="43" name="Text Placeholder 42">
            <a:extLst>
              <a:ext uri="{FF2B5EF4-FFF2-40B4-BE49-F238E27FC236}">
                <a16:creationId xmlns:a16="http://schemas.microsoft.com/office/drawing/2014/main" id="{91A23A1F-8E4E-F645-BBA3-5A5B74B8061D}"/>
              </a:ext>
            </a:extLst>
          </p:cNvPr>
          <p:cNvSpPr>
            <a:spLocks noGrp="1"/>
          </p:cNvSpPr>
          <p:nvPr>
            <p:ph type="body" sz="quarter" idx="11" hasCustomPrompt="1"/>
          </p:nvPr>
        </p:nvSpPr>
        <p:spPr>
          <a:xfrm>
            <a:off x="762000" y="3800908"/>
            <a:ext cx="2514600" cy="370551"/>
          </a:xfrm>
        </p:spPr>
        <p:txBody>
          <a:bodyPr wrap="square" lIns="0" rIns="0" anchor="b" anchorCtr="0">
            <a:spAutoFit/>
          </a:bodyPr>
          <a:lstStyle>
            <a:lvl1pPr marL="0" indent="0">
              <a:buNone/>
              <a:defRPr sz="1600" b="1"/>
            </a:lvl1pPr>
          </a:lstStyle>
          <a:p>
            <a:pPr lvl="0"/>
            <a:r>
              <a:rPr lang="en-US" dirty="0"/>
              <a:t>Click to add title lorem</a:t>
            </a:r>
          </a:p>
        </p:txBody>
      </p:sp>
      <p:sp>
        <p:nvSpPr>
          <p:cNvPr id="44" name="Text Placeholder 42">
            <a:extLst>
              <a:ext uri="{FF2B5EF4-FFF2-40B4-BE49-F238E27FC236}">
                <a16:creationId xmlns:a16="http://schemas.microsoft.com/office/drawing/2014/main" id="{D68A627A-6A83-824A-98E8-F3A69E6349D3}"/>
              </a:ext>
            </a:extLst>
          </p:cNvPr>
          <p:cNvSpPr>
            <a:spLocks noGrp="1"/>
          </p:cNvSpPr>
          <p:nvPr>
            <p:ph type="body" sz="quarter" idx="12" hasCustomPrompt="1"/>
          </p:nvPr>
        </p:nvSpPr>
        <p:spPr>
          <a:xfrm>
            <a:off x="762000" y="4232130"/>
            <a:ext cx="2514600" cy="1408912"/>
          </a:xfrm>
        </p:spPr>
        <p:txBody>
          <a:bodyPr wrap="square" lIns="0" rIns="0" anchor="t" anchorCtr="0">
            <a:spAutoFit/>
          </a:bodyPr>
          <a:lstStyle>
            <a:lvl1pPr marL="0" indent="0">
              <a:buNone/>
              <a:defRPr sz="1200" b="0">
                <a:solidFill>
                  <a:schemeClr val="tx1">
                    <a:lumMod val="75000"/>
                    <a:lumOff val="25000"/>
                  </a:schemeClr>
                </a:solidFill>
              </a:defRPr>
            </a:lvl1pPr>
          </a:lstStyle>
          <a:p>
            <a:pPr lvl="0"/>
            <a:r>
              <a:rPr lang="en-US" dirty="0"/>
              <a:t>Click to add your body copy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Integer </a:t>
            </a:r>
            <a:r>
              <a:rPr lang="en-US" dirty="0" err="1"/>
              <a:t>pretium</a:t>
            </a:r>
            <a:r>
              <a:rPr lang="en-US" dirty="0"/>
              <a:t> diam in nisi </a:t>
            </a:r>
            <a:r>
              <a:rPr lang="en-US" dirty="0" err="1"/>
              <a:t>facilisis</a:t>
            </a:r>
            <a:r>
              <a:rPr lang="en-US" dirty="0"/>
              <a:t> </a:t>
            </a:r>
            <a:r>
              <a:rPr lang="en-US" dirty="0" err="1"/>
              <a:t>placerat</a:t>
            </a:r>
            <a:r>
              <a:rPr lang="en-US" dirty="0"/>
              <a:t>. </a:t>
            </a:r>
            <a:r>
              <a:rPr lang="en-US" dirty="0" err="1"/>
              <a:t>Fusce</a:t>
            </a:r>
            <a:r>
              <a:rPr lang="en-US" dirty="0"/>
              <a:t> auctor lorem </a:t>
            </a:r>
            <a:r>
              <a:rPr lang="en-US" dirty="0" err="1"/>
              <a:t>quis</a:t>
            </a:r>
            <a:r>
              <a:rPr lang="en-US" dirty="0"/>
              <a:t> mi </a:t>
            </a:r>
            <a:r>
              <a:rPr lang="en-US" dirty="0" err="1"/>
              <a:t>commodo</a:t>
            </a:r>
            <a:r>
              <a:rPr lang="en-US" dirty="0"/>
              <a:t> </a:t>
            </a:r>
            <a:r>
              <a:rPr lang="en-US" dirty="0" err="1"/>
              <a:t>lobortis</a:t>
            </a:r>
            <a:r>
              <a:rPr lang="en-US" dirty="0"/>
              <a:t>. Proin </a:t>
            </a:r>
            <a:r>
              <a:rPr lang="en-US" dirty="0" err="1"/>
              <a:t>tincidunt</a:t>
            </a:r>
            <a:r>
              <a:rPr lang="en-US" dirty="0"/>
              <a:t> vel </a:t>
            </a:r>
            <a:r>
              <a:rPr lang="en-US" dirty="0" err="1"/>
              <a:t>odio</a:t>
            </a:r>
            <a:r>
              <a:rPr lang="en-US" dirty="0"/>
              <a:t> id cursus. </a:t>
            </a:r>
          </a:p>
        </p:txBody>
      </p:sp>
      <p:sp>
        <p:nvSpPr>
          <p:cNvPr id="13" name="Text Placeholder 42">
            <a:extLst>
              <a:ext uri="{FF2B5EF4-FFF2-40B4-BE49-F238E27FC236}">
                <a16:creationId xmlns:a16="http://schemas.microsoft.com/office/drawing/2014/main" id="{B0C10ABC-2583-C64A-9A36-2E03088E64DA}"/>
              </a:ext>
            </a:extLst>
          </p:cNvPr>
          <p:cNvSpPr>
            <a:spLocks noGrp="1"/>
          </p:cNvSpPr>
          <p:nvPr>
            <p:ph type="body" sz="quarter" idx="13" hasCustomPrompt="1"/>
          </p:nvPr>
        </p:nvSpPr>
        <p:spPr>
          <a:xfrm>
            <a:off x="762000" y="3372524"/>
            <a:ext cx="2514600" cy="370551"/>
          </a:xfrm>
        </p:spPr>
        <p:txBody>
          <a:bodyPr wrap="square" lIns="0" rIns="0" anchor="b" anchorCtr="0">
            <a:spAutoFit/>
          </a:bodyPr>
          <a:lstStyle>
            <a:lvl1pPr marL="0" indent="0">
              <a:buNone/>
              <a:defRPr sz="1600" b="1">
                <a:solidFill>
                  <a:srgbClr val="E91019"/>
                </a:solidFill>
              </a:defRPr>
            </a:lvl1pPr>
          </a:lstStyle>
          <a:p>
            <a:pPr lvl="0"/>
            <a:r>
              <a:rPr lang="en-US" dirty="0"/>
              <a:t>01</a:t>
            </a:r>
          </a:p>
        </p:txBody>
      </p:sp>
      <p:sp>
        <p:nvSpPr>
          <p:cNvPr id="14" name="Text Placeholder 42">
            <a:extLst>
              <a:ext uri="{FF2B5EF4-FFF2-40B4-BE49-F238E27FC236}">
                <a16:creationId xmlns:a16="http://schemas.microsoft.com/office/drawing/2014/main" id="{105A5168-4BB7-A640-98EA-A9B743EEE656}"/>
              </a:ext>
            </a:extLst>
          </p:cNvPr>
          <p:cNvSpPr>
            <a:spLocks noGrp="1"/>
          </p:cNvSpPr>
          <p:nvPr>
            <p:ph type="body" sz="quarter" idx="14" hasCustomPrompt="1"/>
          </p:nvPr>
        </p:nvSpPr>
        <p:spPr>
          <a:xfrm>
            <a:off x="3472926" y="3800908"/>
            <a:ext cx="2514600" cy="370551"/>
          </a:xfrm>
        </p:spPr>
        <p:txBody>
          <a:bodyPr wrap="square" lIns="0" rIns="0" anchor="b" anchorCtr="0">
            <a:spAutoFit/>
          </a:bodyPr>
          <a:lstStyle>
            <a:lvl1pPr marL="0" indent="0">
              <a:buNone/>
              <a:defRPr sz="1600" b="1"/>
            </a:lvl1pPr>
          </a:lstStyle>
          <a:p>
            <a:pPr lvl="0"/>
            <a:r>
              <a:rPr lang="en-US" dirty="0"/>
              <a:t>Click to add title lorem</a:t>
            </a:r>
          </a:p>
        </p:txBody>
      </p:sp>
      <p:sp>
        <p:nvSpPr>
          <p:cNvPr id="15" name="Text Placeholder 42">
            <a:extLst>
              <a:ext uri="{FF2B5EF4-FFF2-40B4-BE49-F238E27FC236}">
                <a16:creationId xmlns:a16="http://schemas.microsoft.com/office/drawing/2014/main" id="{95F6E71F-16C9-D94D-98CE-0A371CE76608}"/>
              </a:ext>
            </a:extLst>
          </p:cNvPr>
          <p:cNvSpPr>
            <a:spLocks noGrp="1"/>
          </p:cNvSpPr>
          <p:nvPr>
            <p:ph type="body" sz="quarter" idx="15" hasCustomPrompt="1"/>
          </p:nvPr>
        </p:nvSpPr>
        <p:spPr>
          <a:xfrm>
            <a:off x="3472926" y="4232130"/>
            <a:ext cx="2514600" cy="1408912"/>
          </a:xfrm>
        </p:spPr>
        <p:txBody>
          <a:bodyPr wrap="square" lIns="0" rIns="0" anchor="t" anchorCtr="0">
            <a:spAutoFit/>
          </a:bodyPr>
          <a:lstStyle>
            <a:lvl1pPr marL="0" indent="0">
              <a:buNone/>
              <a:defRPr sz="1200" b="0">
                <a:solidFill>
                  <a:schemeClr val="tx1">
                    <a:lumMod val="75000"/>
                    <a:lumOff val="25000"/>
                  </a:schemeClr>
                </a:solidFill>
              </a:defRPr>
            </a:lvl1pPr>
          </a:lstStyle>
          <a:p>
            <a:pPr lvl="0"/>
            <a:r>
              <a:rPr lang="en-US" dirty="0"/>
              <a:t>Click to add your body copy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Integer </a:t>
            </a:r>
            <a:r>
              <a:rPr lang="en-US" dirty="0" err="1"/>
              <a:t>pretium</a:t>
            </a:r>
            <a:r>
              <a:rPr lang="en-US" dirty="0"/>
              <a:t> diam in nisi </a:t>
            </a:r>
            <a:r>
              <a:rPr lang="en-US" dirty="0" err="1"/>
              <a:t>facilisis</a:t>
            </a:r>
            <a:r>
              <a:rPr lang="en-US" dirty="0"/>
              <a:t> </a:t>
            </a:r>
            <a:r>
              <a:rPr lang="en-US" dirty="0" err="1"/>
              <a:t>placerat</a:t>
            </a:r>
            <a:r>
              <a:rPr lang="en-US" dirty="0"/>
              <a:t>. </a:t>
            </a:r>
            <a:r>
              <a:rPr lang="en-US" dirty="0" err="1"/>
              <a:t>Fusce</a:t>
            </a:r>
            <a:r>
              <a:rPr lang="en-US" dirty="0"/>
              <a:t> auctor lorem </a:t>
            </a:r>
            <a:r>
              <a:rPr lang="en-US" dirty="0" err="1"/>
              <a:t>quis</a:t>
            </a:r>
            <a:r>
              <a:rPr lang="en-US" dirty="0"/>
              <a:t> mi </a:t>
            </a:r>
            <a:r>
              <a:rPr lang="en-US" dirty="0" err="1"/>
              <a:t>commodo</a:t>
            </a:r>
            <a:r>
              <a:rPr lang="en-US" dirty="0"/>
              <a:t> </a:t>
            </a:r>
            <a:r>
              <a:rPr lang="en-US" dirty="0" err="1"/>
              <a:t>lobortis</a:t>
            </a:r>
            <a:r>
              <a:rPr lang="en-US" dirty="0"/>
              <a:t>. Proin </a:t>
            </a:r>
            <a:r>
              <a:rPr lang="en-US" dirty="0" err="1"/>
              <a:t>tincidunt</a:t>
            </a:r>
            <a:r>
              <a:rPr lang="en-US" dirty="0"/>
              <a:t> vel </a:t>
            </a:r>
            <a:r>
              <a:rPr lang="en-US" dirty="0" err="1"/>
              <a:t>odio</a:t>
            </a:r>
            <a:r>
              <a:rPr lang="en-US" dirty="0"/>
              <a:t> id cursus. </a:t>
            </a:r>
          </a:p>
        </p:txBody>
      </p:sp>
      <p:sp>
        <p:nvSpPr>
          <p:cNvPr id="16" name="Text Placeholder 42">
            <a:extLst>
              <a:ext uri="{FF2B5EF4-FFF2-40B4-BE49-F238E27FC236}">
                <a16:creationId xmlns:a16="http://schemas.microsoft.com/office/drawing/2014/main" id="{868AD6FF-E653-CF44-AD2A-FEACA785C169}"/>
              </a:ext>
            </a:extLst>
          </p:cNvPr>
          <p:cNvSpPr>
            <a:spLocks noGrp="1"/>
          </p:cNvSpPr>
          <p:nvPr>
            <p:ph type="body" sz="quarter" idx="16" hasCustomPrompt="1"/>
          </p:nvPr>
        </p:nvSpPr>
        <p:spPr>
          <a:xfrm>
            <a:off x="3472926" y="3372524"/>
            <a:ext cx="2514600" cy="370551"/>
          </a:xfrm>
        </p:spPr>
        <p:txBody>
          <a:bodyPr wrap="square" lIns="0" rIns="0" anchor="b" anchorCtr="0">
            <a:spAutoFit/>
          </a:bodyPr>
          <a:lstStyle>
            <a:lvl1pPr marL="0" indent="0">
              <a:buNone/>
              <a:defRPr sz="1600" b="1">
                <a:solidFill>
                  <a:srgbClr val="E91019"/>
                </a:solidFill>
              </a:defRPr>
            </a:lvl1pPr>
          </a:lstStyle>
          <a:p>
            <a:pPr lvl="0"/>
            <a:r>
              <a:rPr lang="en-US" dirty="0"/>
              <a:t>02</a:t>
            </a:r>
          </a:p>
        </p:txBody>
      </p:sp>
      <p:sp>
        <p:nvSpPr>
          <p:cNvPr id="17" name="Text Placeholder 42">
            <a:extLst>
              <a:ext uri="{FF2B5EF4-FFF2-40B4-BE49-F238E27FC236}">
                <a16:creationId xmlns:a16="http://schemas.microsoft.com/office/drawing/2014/main" id="{57482EDD-139B-EF4D-A3E5-155D66614DCA}"/>
              </a:ext>
            </a:extLst>
          </p:cNvPr>
          <p:cNvSpPr>
            <a:spLocks noGrp="1"/>
          </p:cNvSpPr>
          <p:nvPr>
            <p:ph type="body" sz="quarter" idx="17" hasCustomPrompt="1"/>
          </p:nvPr>
        </p:nvSpPr>
        <p:spPr>
          <a:xfrm>
            <a:off x="6182958" y="3800908"/>
            <a:ext cx="2514600" cy="370551"/>
          </a:xfrm>
        </p:spPr>
        <p:txBody>
          <a:bodyPr wrap="square" lIns="0" rIns="0" anchor="b" anchorCtr="0">
            <a:spAutoFit/>
          </a:bodyPr>
          <a:lstStyle>
            <a:lvl1pPr marL="0" indent="0">
              <a:buNone/>
              <a:defRPr sz="1600" b="1"/>
            </a:lvl1pPr>
          </a:lstStyle>
          <a:p>
            <a:pPr lvl="0"/>
            <a:r>
              <a:rPr lang="en-US" dirty="0"/>
              <a:t>Click to add title lorem</a:t>
            </a:r>
          </a:p>
        </p:txBody>
      </p:sp>
      <p:sp>
        <p:nvSpPr>
          <p:cNvPr id="18" name="Text Placeholder 42">
            <a:extLst>
              <a:ext uri="{FF2B5EF4-FFF2-40B4-BE49-F238E27FC236}">
                <a16:creationId xmlns:a16="http://schemas.microsoft.com/office/drawing/2014/main" id="{E6BC1DCE-B543-624C-ADCD-5DA46B18C36D}"/>
              </a:ext>
            </a:extLst>
          </p:cNvPr>
          <p:cNvSpPr>
            <a:spLocks noGrp="1"/>
          </p:cNvSpPr>
          <p:nvPr>
            <p:ph type="body" sz="quarter" idx="18" hasCustomPrompt="1"/>
          </p:nvPr>
        </p:nvSpPr>
        <p:spPr>
          <a:xfrm>
            <a:off x="6182958" y="4232130"/>
            <a:ext cx="2514600" cy="1408912"/>
          </a:xfrm>
        </p:spPr>
        <p:txBody>
          <a:bodyPr wrap="square" lIns="0" rIns="0" anchor="t" anchorCtr="0">
            <a:spAutoFit/>
          </a:bodyPr>
          <a:lstStyle>
            <a:lvl1pPr marL="0" indent="0">
              <a:buNone/>
              <a:defRPr sz="1200" b="0">
                <a:solidFill>
                  <a:schemeClr val="tx1">
                    <a:lumMod val="75000"/>
                    <a:lumOff val="25000"/>
                  </a:schemeClr>
                </a:solidFill>
              </a:defRPr>
            </a:lvl1pPr>
          </a:lstStyle>
          <a:p>
            <a:pPr lvl="0"/>
            <a:r>
              <a:rPr lang="en-US" dirty="0"/>
              <a:t>Click to add your body copy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Integer </a:t>
            </a:r>
            <a:r>
              <a:rPr lang="en-US" dirty="0" err="1"/>
              <a:t>pretium</a:t>
            </a:r>
            <a:r>
              <a:rPr lang="en-US" dirty="0"/>
              <a:t> diam in nisi </a:t>
            </a:r>
            <a:r>
              <a:rPr lang="en-US" dirty="0" err="1"/>
              <a:t>facilisis</a:t>
            </a:r>
            <a:r>
              <a:rPr lang="en-US" dirty="0"/>
              <a:t> </a:t>
            </a:r>
            <a:r>
              <a:rPr lang="en-US" dirty="0" err="1"/>
              <a:t>placerat</a:t>
            </a:r>
            <a:r>
              <a:rPr lang="en-US" dirty="0"/>
              <a:t>. </a:t>
            </a:r>
            <a:r>
              <a:rPr lang="en-US" dirty="0" err="1"/>
              <a:t>Fusce</a:t>
            </a:r>
            <a:r>
              <a:rPr lang="en-US" dirty="0"/>
              <a:t> auctor lorem </a:t>
            </a:r>
            <a:r>
              <a:rPr lang="en-US" dirty="0" err="1"/>
              <a:t>quis</a:t>
            </a:r>
            <a:r>
              <a:rPr lang="en-US" dirty="0"/>
              <a:t> mi </a:t>
            </a:r>
            <a:r>
              <a:rPr lang="en-US" dirty="0" err="1"/>
              <a:t>commodo</a:t>
            </a:r>
            <a:r>
              <a:rPr lang="en-US" dirty="0"/>
              <a:t> </a:t>
            </a:r>
            <a:r>
              <a:rPr lang="en-US" dirty="0" err="1"/>
              <a:t>lobortis</a:t>
            </a:r>
            <a:r>
              <a:rPr lang="en-US" dirty="0"/>
              <a:t>. Proin </a:t>
            </a:r>
            <a:r>
              <a:rPr lang="en-US" dirty="0" err="1"/>
              <a:t>tincidunt</a:t>
            </a:r>
            <a:r>
              <a:rPr lang="en-US" dirty="0"/>
              <a:t> vel </a:t>
            </a:r>
            <a:r>
              <a:rPr lang="en-US" dirty="0" err="1"/>
              <a:t>odio</a:t>
            </a:r>
            <a:r>
              <a:rPr lang="en-US" dirty="0"/>
              <a:t> id cursus. </a:t>
            </a:r>
          </a:p>
        </p:txBody>
      </p:sp>
      <p:sp>
        <p:nvSpPr>
          <p:cNvPr id="19" name="Text Placeholder 42">
            <a:extLst>
              <a:ext uri="{FF2B5EF4-FFF2-40B4-BE49-F238E27FC236}">
                <a16:creationId xmlns:a16="http://schemas.microsoft.com/office/drawing/2014/main" id="{39030D31-F8FE-8848-A145-78D68CB45216}"/>
              </a:ext>
            </a:extLst>
          </p:cNvPr>
          <p:cNvSpPr>
            <a:spLocks noGrp="1"/>
          </p:cNvSpPr>
          <p:nvPr>
            <p:ph type="body" sz="quarter" idx="19" hasCustomPrompt="1"/>
          </p:nvPr>
        </p:nvSpPr>
        <p:spPr>
          <a:xfrm>
            <a:off x="6182958" y="3372524"/>
            <a:ext cx="2514600" cy="370551"/>
          </a:xfrm>
        </p:spPr>
        <p:txBody>
          <a:bodyPr wrap="square" lIns="0" rIns="0" anchor="b" anchorCtr="0">
            <a:spAutoFit/>
          </a:bodyPr>
          <a:lstStyle>
            <a:lvl1pPr marL="0" indent="0">
              <a:buNone/>
              <a:defRPr sz="1600" b="1">
                <a:solidFill>
                  <a:srgbClr val="E91019"/>
                </a:solidFill>
              </a:defRPr>
            </a:lvl1pPr>
          </a:lstStyle>
          <a:p>
            <a:pPr lvl="0"/>
            <a:r>
              <a:rPr lang="en-US" dirty="0"/>
              <a:t>03</a:t>
            </a:r>
          </a:p>
        </p:txBody>
      </p:sp>
      <p:sp>
        <p:nvSpPr>
          <p:cNvPr id="20" name="Text Placeholder 42">
            <a:extLst>
              <a:ext uri="{FF2B5EF4-FFF2-40B4-BE49-F238E27FC236}">
                <a16:creationId xmlns:a16="http://schemas.microsoft.com/office/drawing/2014/main" id="{109E9D21-B5F8-7144-90D8-0F364EDA3837}"/>
              </a:ext>
            </a:extLst>
          </p:cNvPr>
          <p:cNvSpPr>
            <a:spLocks noGrp="1"/>
          </p:cNvSpPr>
          <p:nvPr>
            <p:ph type="body" sz="quarter" idx="20" hasCustomPrompt="1"/>
          </p:nvPr>
        </p:nvSpPr>
        <p:spPr>
          <a:xfrm>
            <a:off x="8882232" y="3800908"/>
            <a:ext cx="2514600" cy="370551"/>
          </a:xfrm>
        </p:spPr>
        <p:txBody>
          <a:bodyPr wrap="square" lIns="0" rIns="0" anchor="b" anchorCtr="0">
            <a:spAutoFit/>
          </a:bodyPr>
          <a:lstStyle>
            <a:lvl1pPr marL="0" indent="0">
              <a:buNone/>
              <a:defRPr sz="1600" b="1"/>
            </a:lvl1pPr>
          </a:lstStyle>
          <a:p>
            <a:pPr lvl="0"/>
            <a:r>
              <a:rPr lang="en-US" dirty="0"/>
              <a:t>Click to add title lorem</a:t>
            </a:r>
          </a:p>
        </p:txBody>
      </p:sp>
      <p:sp>
        <p:nvSpPr>
          <p:cNvPr id="21" name="Text Placeholder 42">
            <a:extLst>
              <a:ext uri="{FF2B5EF4-FFF2-40B4-BE49-F238E27FC236}">
                <a16:creationId xmlns:a16="http://schemas.microsoft.com/office/drawing/2014/main" id="{A6728FFA-9F38-8D44-891C-1249216B49CD}"/>
              </a:ext>
            </a:extLst>
          </p:cNvPr>
          <p:cNvSpPr>
            <a:spLocks noGrp="1"/>
          </p:cNvSpPr>
          <p:nvPr>
            <p:ph type="body" sz="quarter" idx="21" hasCustomPrompt="1"/>
          </p:nvPr>
        </p:nvSpPr>
        <p:spPr>
          <a:xfrm>
            <a:off x="8882232" y="4232130"/>
            <a:ext cx="2514600" cy="1408912"/>
          </a:xfrm>
        </p:spPr>
        <p:txBody>
          <a:bodyPr wrap="square" lIns="0" rIns="0" anchor="t" anchorCtr="0">
            <a:spAutoFit/>
          </a:bodyPr>
          <a:lstStyle>
            <a:lvl1pPr marL="0" indent="0">
              <a:buNone/>
              <a:defRPr sz="1200" b="0">
                <a:solidFill>
                  <a:schemeClr val="tx1">
                    <a:lumMod val="75000"/>
                    <a:lumOff val="25000"/>
                  </a:schemeClr>
                </a:solidFill>
              </a:defRPr>
            </a:lvl1pPr>
          </a:lstStyle>
          <a:p>
            <a:pPr lvl="0"/>
            <a:r>
              <a:rPr lang="en-US" dirty="0"/>
              <a:t>Click to add your body copy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Integer </a:t>
            </a:r>
            <a:r>
              <a:rPr lang="en-US" dirty="0" err="1"/>
              <a:t>pretium</a:t>
            </a:r>
            <a:r>
              <a:rPr lang="en-US" dirty="0"/>
              <a:t> diam in nisi </a:t>
            </a:r>
            <a:r>
              <a:rPr lang="en-US" dirty="0" err="1"/>
              <a:t>facilisis</a:t>
            </a:r>
            <a:r>
              <a:rPr lang="en-US" dirty="0"/>
              <a:t> </a:t>
            </a:r>
            <a:r>
              <a:rPr lang="en-US" dirty="0" err="1"/>
              <a:t>placerat</a:t>
            </a:r>
            <a:r>
              <a:rPr lang="en-US" dirty="0"/>
              <a:t>. </a:t>
            </a:r>
            <a:r>
              <a:rPr lang="en-US" dirty="0" err="1"/>
              <a:t>Fusce</a:t>
            </a:r>
            <a:r>
              <a:rPr lang="en-US" dirty="0"/>
              <a:t> auctor lorem </a:t>
            </a:r>
            <a:r>
              <a:rPr lang="en-US" dirty="0" err="1"/>
              <a:t>quis</a:t>
            </a:r>
            <a:r>
              <a:rPr lang="en-US" dirty="0"/>
              <a:t> mi </a:t>
            </a:r>
            <a:r>
              <a:rPr lang="en-US" dirty="0" err="1"/>
              <a:t>commodo</a:t>
            </a:r>
            <a:r>
              <a:rPr lang="en-US" dirty="0"/>
              <a:t> </a:t>
            </a:r>
            <a:r>
              <a:rPr lang="en-US" dirty="0" err="1"/>
              <a:t>lobortis</a:t>
            </a:r>
            <a:r>
              <a:rPr lang="en-US" dirty="0"/>
              <a:t>. Proin </a:t>
            </a:r>
            <a:r>
              <a:rPr lang="en-US" dirty="0" err="1"/>
              <a:t>tincidunt</a:t>
            </a:r>
            <a:r>
              <a:rPr lang="en-US" dirty="0"/>
              <a:t> vel </a:t>
            </a:r>
            <a:r>
              <a:rPr lang="en-US" dirty="0" err="1"/>
              <a:t>odio</a:t>
            </a:r>
            <a:r>
              <a:rPr lang="en-US" dirty="0"/>
              <a:t> id cursus. </a:t>
            </a:r>
          </a:p>
        </p:txBody>
      </p:sp>
      <p:sp>
        <p:nvSpPr>
          <p:cNvPr id="22" name="Text Placeholder 42">
            <a:extLst>
              <a:ext uri="{FF2B5EF4-FFF2-40B4-BE49-F238E27FC236}">
                <a16:creationId xmlns:a16="http://schemas.microsoft.com/office/drawing/2014/main" id="{FEE47C81-1D11-9A4D-BCAB-333EABB0C34F}"/>
              </a:ext>
            </a:extLst>
          </p:cNvPr>
          <p:cNvSpPr>
            <a:spLocks noGrp="1"/>
          </p:cNvSpPr>
          <p:nvPr>
            <p:ph type="body" sz="quarter" idx="22" hasCustomPrompt="1"/>
          </p:nvPr>
        </p:nvSpPr>
        <p:spPr>
          <a:xfrm>
            <a:off x="8882232" y="3372524"/>
            <a:ext cx="2514600" cy="370551"/>
          </a:xfrm>
        </p:spPr>
        <p:txBody>
          <a:bodyPr wrap="square" lIns="0" rIns="0" anchor="b" anchorCtr="0">
            <a:spAutoFit/>
          </a:bodyPr>
          <a:lstStyle>
            <a:lvl1pPr marL="0" indent="0">
              <a:buNone/>
              <a:defRPr sz="1600" b="1">
                <a:solidFill>
                  <a:srgbClr val="E91019"/>
                </a:solidFill>
              </a:defRPr>
            </a:lvl1pPr>
          </a:lstStyle>
          <a:p>
            <a:pPr lvl="0"/>
            <a:r>
              <a:rPr lang="en-US" dirty="0"/>
              <a:t>04</a:t>
            </a:r>
          </a:p>
        </p:txBody>
      </p:sp>
      <p:sp>
        <p:nvSpPr>
          <p:cNvPr id="24" name="Slide Number Placeholder 12">
            <a:extLst>
              <a:ext uri="{FF2B5EF4-FFF2-40B4-BE49-F238E27FC236}">
                <a16:creationId xmlns:a16="http://schemas.microsoft.com/office/drawing/2014/main" id="{97F92E64-F6FD-E545-9CC3-4540F0045020}"/>
              </a:ext>
            </a:extLst>
          </p:cNvPr>
          <p:cNvSpPr>
            <a:spLocks noGrp="1"/>
          </p:cNvSpPr>
          <p:nvPr>
            <p:ph type="sldNum" sz="quarter" idx="4"/>
          </p:nvPr>
        </p:nvSpPr>
        <p:spPr>
          <a:xfrm>
            <a:off x="11559896" y="6402407"/>
            <a:ext cx="347831" cy="365125"/>
          </a:xfrm>
          <a:prstGeom prst="rect">
            <a:avLst/>
          </a:prstGeom>
        </p:spPr>
        <p:txBody>
          <a:bodyPr vert="horz" lIns="91440" tIns="45720" rIns="91440" bIns="45720" rtlCol="0" anchor="ctr"/>
          <a:lstStyle>
            <a:lvl1pPr algn="ctr">
              <a:defRPr sz="1000" b="1">
                <a:solidFill>
                  <a:srgbClr val="111111"/>
                </a:solidFill>
                <a:latin typeface="Helvetica" pitchFamily="2" charset="0"/>
              </a:defRPr>
            </a:lvl1pPr>
          </a:lstStyle>
          <a:p>
            <a:fld id="{4348CC92-6B21-494E-A759-82EF4A96C1C8}" type="slidenum">
              <a:rPr lang="en-US" smtClean="0"/>
              <a:pPr/>
              <a:t>‹#›</a:t>
            </a:fld>
            <a:endParaRPr lang="en-US" dirty="0"/>
          </a:p>
        </p:txBody>
      </p:sp>
      <p:sp>
        <p:nvSpPr>
          <p:cNvPr id="25" name="Text Placeholder 10">
            <a:extLst>
              <a:ext uri="{FF2B5EF4-FFF2-40B4-BE49-F238E27FC236}">
                <a16:creationId xmlns:a16="http://schemas.microsoft.com/office/drawing/2014/main" id="{4A87D6DA-FBD7-4C4C-B394-E22A1B47A0FB}"/>
              </a:ext>
            </a:extLst>
          </p:cNvPr>
          <p:cNvSpPr>
            <a:spLocks noGrp="1"/>
          </p:cNvSpPr>
          <p:nvPr>
            <p:ph type="body" sz="quarter" idx="10" hasCustomPrompt="1"/>
          </p:nvPr>
        </p:nvSpPr>
        <p:spPr>
          <a:xfrm>
            <a:off x="775283" y="582010"/>
            <a:ext cx="1136850" cy="266227"/>
          </a:xfrm>
          <a:solidFill>
            <a:schemeClr val="bg1"/>
          </a:solidFill>
        </p:spPr>
        <p:txBody>
          <a:bodyPr wrap="none" tIns="45720" bIns="45720">
            <a:spAutoFit/>
          </a:bodyPr>
          <a:lstStyle>
            <a:lvl1pPr>
              <a:buNone/>
              <a:defRPr sz="1000" b="1" i="0">
                <a:solidFill>
                  <a:schemeClr val="bg2"/>
                </a:solidFill>
                <a:latin typeface="Arial" panose="020B0604020202020204" pitchFamily="34" charset="0"/>
                <a:cs typeface="Arial" panose="020B0604020202020204" pitchFamily="34" charset="0"/>
              </a:defRPr>
            </a:lvl1pPr>
          </a:lstStyle>
          <a:p>
            <a:pPr lvl="0"/>
            <a:r>
              <a:rPr lang="en-US" dirty="0"/>
              <a:t>SECTION TITLE</a:t>
            </a:r>
          </a:p>
        </p:txBody>
      </p:sp>
    </p:spTree>
    <p:extLst>
      <p:ext uri="{BB962C8B-B14F-4D97-AF65-F5344CB8AC3E}">
        <p14:creationId xmlns:p14="http://schemas.microsoft.com/office/powerpoint/2010/main" val="351977738"/>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83471422-B505-6445-91E7-5555916A0ADD}"/>
              </a:ext>
            </a:extLst>
          </p:cNvPr>
          <p:cNvSpPr/>
          <p:nvPr userDrawn="1"/>
        </p:nvSpPr>
        <p:spPr>
          <a:xfrm>
            <a:off x="-1" y="178676"/>
            <a:ext cx="5433849" cy="6679324"/>
          </a:xfrm>
          <a:prstGeom prst="rect">
            <a:avLst/>
          </a:prstGeom>
          <a:solidFill>
            <a:srgbClr val="EBEBEB"/>
          </a:solidFill>
          <a:ln>
            <a:solidFill>
              <a:srgbClr val="EBEB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E6A855-45B1-D944-9B5F-A98A5C7FCE5D}"/>
              </a:ext>
            </a:extLst>
          </p:cNvPr>
          <p:cNvSpPr>
            <a:spLocks noGrp="1"/>
          </p:cNvSpPr>
          <p:nvPr>
            <p:ph type="title" hasCustomPrompt="1"/>
          </p:nvPr>
        </p:nvSpPr>
        <p:spPr>
          <a:xfrm>
            <a:off x="773652" y="1346060"/>
            <a:ext cx="4065048" cy="1325563"/>
          </a:xfrm>
        </p:spPr>
        <p:txBody>
          <a:bodyPr lIns="0" rIns="0" anchor="ctr" anchorCtr="0"/>
          <a:lstStyle>
            <a:lvl1pPr>
              <a:defRPr sz="3600"/>
            </a:lvl1pPr>
          </a:lstStyle>
          <a:p>
            <a:r>
              <a:rPr lang="en-US" dirty="0"/>
              <a:t>Click to add your title here </a:t>
            </a:r>
          </a:p>
        </p:txBody>
      </p:sp>
      <p:sp>
        <p:nvSpPr>
          <p:cNvPr id="12" name="Text Placeholder 10">
            <a:extLst>
              <a:ext uri="{FF2B5EF4-FFF2-40B4-BE49-F238E27FC236}">
                <a16:creationId xmlns:a16="http://schemas.microsoft.com/office/drawing/2014/main" id="{C8A713FD-1D10-524F-B3E5-E299B671DFD1}"/>
              </a:ext>
            </a:extLst>
          </p:cNvPr>
          <p:cNvSpPr>
            <a:spLocks noGrp="1"/>
          </p:cNvSpPr>
          <p:nvPr>
            <p:ph type="body" sz="quarter" idx="10" hasCustomPrompt="1"/>
          </p:nvPr>
        </p:nvSpPr>
        <p:spPr>
          <a:xfrm>
            <a:off x="775283" y="582010"/>
            <a:ext cx="1136850" cy="266227"/>
          </a:xfrm>
          <a:noFill/>
          <a:ln>
            <a:noFill/>
          </a:ln>
        </p:spPr>
        <p:txBody>
          <a:bodyPr wrap="none" tIns="45720" bIns="45720">
            <a:spAutoFit/>
          </a:bodyPr>
          <a:lstStyle>
            <a:lvl1pPr>
              <a:buNone/>
              <a:defRPr sz="1000" b="1" i="0">
                <a:solidFill>
                  <a:srgbClr val="777777">
                    <a:alpha val="30000"/>
                  </a:srgbClr>
                </a:solidFill>
                <a:latin typeface="Arial" panose="020B0604020202020204" pitchFamily="34" charset="0"/>
                <a:cs typeface="Arial" panose="020B0604020202020204" pitchFamily="34" charset="0"/>
              </a:defRPr>
            </a:lvl1pPr>
          </a:lstStyle>
          <a:p>
            <a:pPr lvl="0"/>
            <a:r>
              <a:rPr lang="en-US" dirty="0"/>
              <a:t>SECTION TITLE</a:t>
            </a:r>
          </a:p>
        </p:txBody>
      </p:sp>
      <p:sp>
        <p:nvSpPr>
          <p:cNvPr id="13" name="Slide Number Placeholder 12">
            <a:extLst>
              <a:ext uri="{FF2B5EF4-FFF2-40B4-BE49-F238E27FC236}">
                <a16:creationId xmlns:a16="http://schemas.microsoft.com/office/drawing/2014/main" id="{1900FF76-5AA9-2843-9860-195602A5779E}"/>
              </a:ext>
            </a:extLst>
          </p:cNvPr>
          <p:cNvSpPr>
            <a:spLocks noGrp="1"/>
          </p:cNvSpPr>
          <p:nvPr>
            <p:ph type="sldNum" sz="quarter" idx="4"/>
          </p:nvPr>
        </p:nvSpPr>
        <p:spPr>
          <a:xfrm>
            <a:off x="11559896" y="6402407"/>
            <a:ext cx="347831" cy="365125"/>
          </a:xfrm>
          <a:prstGeom prst="rect">
            <a:avLst/>
          </a:prstGeom>
        </p:spPr>
        <p:txBody>
          <a:bodyPr vert="horz" lIns="91440" tIns="45720" rIns="91440" bIns="45720" rtlCol="0" anchor="ctr"/>
          <a:lstStyle>
            <a:lvl1pPr algn="ctr">
              <a:defRPr sz="1000" b="1">
                <a:solidFill>
                  <a:srgbClr val="111111"/>
                </a:solidFill>
                <a:latin typeface="Helvetica" pitchFamily="2" charset="0"/>
              </a:defRPr>
            </a:lvl1pPr>
          </a:lstStyle>
          <a:p>
            <a:fld id="{4348CC92-6B21-494E-A759-82EF4A96C1C8}" type="slidenum">
              <a:rPr lang="en-US" smtClean="0"/>
              <a:pPr/>
              <a:t>‹#›</a:t>
            </a:fld>
            <a:endParaRPr lang="en-US" dirty="0"/>
          </a:p>
        </p:txBody>
      </p:sp>
      <p:sp>
        <p:nvSpPr>
          <p:cNvPr id="22" name="Text Placeholder 14">
            <a:extLst>
              <a:ext uri="{FF2B5EF4-FFF2-40B4-BE49-F238E27FC236}">
                <a16:creationId xmlns:a16="http://schemas.microsoft.com/office/drawing/2014/main" id="{6D72BBB1-EFA1-3546-AB45-2268ADE75E22}"/>
              </a:ext>
            </a:extLst>
          </p:cNvPr>
          <p:cNvSpPr>
            <a:spLocks noGrp="1"/>
          </p:cNvSpPr>
          <p:nvPr>
            <p:ph type="body" sz="quarter" idx="20" hasCustomPrompt="1"/>
          </p:nvPr>
        </p:nvSpPr>
        <p:spPr>
          <a:xfrm>
            <a:off x="679062" y="2914077"/>
            <a:ext cx="4065048" cy="3361913"/>
          </a:xfrm>
        </p:spPr>
        <p:txBody>
          <a:bodyPr anchor="t" anchorCtr="0"/>
          <a:lstStyle>
            <a:lvl1pPr marL="0" indent="0">
              <a:buNone/>
              <a:defRPr sz="1600" b="0" i="0">
                <a:solidFill>
                  <a:srgbClr val="777777"/>
                </a:solidFill>
                <a:latin typeface="Arial" panose="020B0604020202020204" pitchFamily="34" charset="0"/>
                <a:cs typeface="Arial" panose="020B0604020202020204" pitchFamily="34" charset="0"/>
              </a:defRPr>
            </a:lvl1pPr>
          </a:lstStyle>
          <a:p>
            <a:pPr lvl="0"/>
            <a:r>
              <a:rPr lang="en-US" dirty="0"/>
              <a:t>Click to add your body copy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Integer </a:t>
            </a:r>
            <a:r>
              <a:rPr lang="en-US" dirty="0" err="1"/>
              <a:t>pretium</a:t>
            </a:r>
            <a:r>
              <a:rPr lang="en-US" dirty="0"/>
              <a:t> diam in nisi </a:t>
            </a:r>
            <a:r>
              <a:rPr lang="en-US" dirty="0" err="1"/>
              <a:t>facilisis</a:t>
            </a:r>
            <a:r>
              <a:rPr lang="en-US" dirty="0"/>
              <a:t> </a:t>
            </a:r>
            <a:r>
              <a:rPr lang="en-US" dirty="0" err="1"/>
              <a:t>placerat</a:t>
            </a:r>
            <a:r>
              <a:rPr lang="en-US" dirty="0"/>
              <a:t>. </a:t>
            </a:r>
          </a:p>
        </p:txBody>
      </p:sp>
      <p:sp>
        <p:nvSpPr>
          <p:cNvPr id="24" name="Text Placeholder 42">
            <a:extLst>
              <a:ext uri="{FF2B5EF4-FFF2-40B4-BE49-F238E27FC236}">
                <a16:creationId xmlns:a16="http://schemas.microsoft.com/office/drawing/2014/main" id="{D363933F-05D8-EE44-BFD6-E6EC0475E97D}"/>
              </a:ext>
            </a:extLst>
          </p:cNvPr>
          <p:cNvSpPr>
            <a:spLocks noGrp="1"/>
          </p:cNvSpPr>
          <p:nvPr>
            <p:ph type="body" sz="quarter" idx="13" hasCustomPrompt="1"/>
          </p:nvPr>
        </p:nvSpPr>
        <p:spPr>
          <a:xfrm>
            <a:off x="6191250" y="1346060"/>
            <a:ext cx="2705100" cy="360612"/>
          </a:xfrm>
        </p:spPr>
        <p:txBody>
          <a:bodyPr wrap="square" lIns="0" rIns="0" anchor="b" anchorCtr="0">
            <a:spAutoFit/>
          </a:bodyPr>
          <a:lstStyle>
            <a:lvl1pPr marL="0" indent="0">
              <a:buNone/>
              <a:defRPr sz="1600" b="1"/>
            </a:lvl1pPr>
          </a:lstStyle>
          <a:p>
            <a:pPr lvl="0"/>
            <a:r>
              <a:rPr lang="en-US" dirty="0"/>
              <a:t>01  Click to add copy</a:t>
            </a:r>
          </a:p>
        </p:txBody>
      </p:sp>
      <p:sp>
        <p:nvSpPr>
          <p:cNvPr id="25" name="Text Placeholder 42">
            <a:extLst>
              <a:ext uri="{FF2B5EF4-FFF2-40B4-BE49-F238E27FC236}">
                <a16:creationId xmlns:a16="http://schemas.microsoft.com/office/drawing/2014/main" id="{3FFF091C-DC34-0547-86D8-5ABA521650F1}"/>
              </a:ext>
            </a:extLst>
          </p:cNvPr>
          <p:cNvSpPr>
            <a:spLocks noGrp="1"/>
          </p:cNvSpPr>
          <p:nvPr>
            <p:ph type="body" sz="quarter" idx="14" hasCustomPrompt="1"/>
          </p:nvPr>
        </p:nvSpPr>
        <p:spPr>
          <a:xfrm>
            <a:off x="6532834" y="1766437"/>
            <a:ext cx="4713235" cy="515141"/>
          </a:xfrm>
        </p:spPr>
        <p:txBody>
          <a:bodyPr wrap="square" lIns="0" rIns="0" anchor="t" anchorCtr="0">
            <a:spAutoFit/>
          </a:bodyPr>
          <a:lstStyle>
            <a:lvl1pPr marL="0" indent="0">
              <a:buNone/>
              <a:defRPr sz="1200" b="0">
                <a:solidFill>
                  <a:schemeClr val="tx1">
                    <a:lumMod val="75000"/>
                    <a:lumOff val="25000"/>
                  </a:schemeClr>
                </a:solidFill>
              </a:defRPr>
            </a:lvl1pPr>
          </a:lstStyle>
          <a:p>
            <a:pPr lvl="0"/>
            <a:r>
              <a:rPr lang="en-US" dirty="0"/>
              <a:t>Click to add your body copy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Integer </a:t>
            </a:r>
            <a:r>
              <a:rPr lang="en-US" dirty="0" err="1"/>
              <a:t>pretium</a:t>
            </a:r>
            <a:r>
              <a:rPr lang="en-US" dirty="0"/>
              <a:t> diam in nisi </a:t>
            </a:r>
            <a:r>
              <a:rPr lang="en-US" dirty="0" err="1"/>
              <a:t>facilisis</a:t>
            </a:r>
            <a:r>
              <a:rPr lang="en-US" dirty="0"/>
              <a:t>. </a:t>
            </a:r>
          </a:p>
        </p:txBody>
      </p:sp>
      <p:sp>
        <p:nvSpPr>
          <p:cNvPr id="26" name="Text Placeholder 42">
            <a:extLst>
              <a:ext uri="{FF2B5EF4-FFF2-40B4-BE49-F238E27FC236}">
                <a16:creationId xmlns:a16="http://schemas.microsoft.com/office/drawing/2014/main" id="{0C05B05F-B499-3642-930F-087ABB8B98F7}"/>
              </a:ext>
            </a:extLst>
          </p:cNvPr>
          <p:cNvSpPr>
            <a:spLocks noGrp="1"/>
          </p:cNvSpPr>
          <p:nvPr>
            <p:ph type="body" sz="quarter" idx="17" hasCustomPrompt="1"/>
          </p:nvPr>
        </p:nvSpPr>
        <p:spPr>
          <a:xfrm>
            <a:off x="6191250" y="3090777"/>
            <a:ext cx="2705100" cy="360612"/>
          </a:xfrm>
        </p:spPr>
        <p:txBody>
          <a:bodyPr wrap="square" lIns="0" rIns="0" anchor="b" anchorCtr="0">
            <a:spAutoFit/>
          </a:bodyPr>
          <a:lstStyle>
            <a:lvl1pPr marL="0" indent="0">
              <a:buNone/>
              <a:defRPr sz="1600" b="1"/>
            </a:lvl1pPr>
          </a:lstStyle>
          <a:p>
            <a:pPr lvl="0"/>
            <a:r>
              <a:rPr lang="en-US" dirty="0"/>
              <a:t>01  Click to add copy</a:t>
            </a:r>
          </a:p>
        </p:txBody>
      </p:sp>
      <p:sp>
        <p:nvSpPr>
          <p:cNvPr id="27" name="Text Placeholder 42">
            <a:extLst>
              <a:ext uri="{FF2B5EF4-FFF2-40B4-BE49-F238E27FC236}">
                <a16:creationId xmlns:a16="http://schemas.microsoft.com/office/drawing/2014/main" id="{2E2FFECA-ECD4-A04E-883C-8AC3F6EBC01C}"/>
              </a:ext>
            </a:extLst>
          </p:cNvPr>
          <p:cNvSpPr>
            <a:spLocks noGrp="1"/>
          </p:cNvSpPr>
          <p:nvPr>
            <p:ph type="body" sz="quarter" idx="18" hasCustomPrompt="1"/>
          </p:nvPr>
        </p:nvSpPr>
        <p:spPr>
          <a:xfrm>
            <a:off x="6532834" y="3511154"/>
            <a:ext cx="4713235" cy="515141"/>
          </a:xfrm>
        </p:spPr>
        <p:txBody>
          <a:bodyPr wrap="square" lIns="0" rIns="0" anchor="t" anchorCtr="0">
            <a:spAutoFit/>
          </a:bodyPr>
          <a:lstStyle>
            <a:lvl1pPr marL="0" indent="0">
              <a:buNone/>
              <a:defRPr sz="1200" b="0">
                <a:solidFill>
                  <a:schemeClr val="tx1">
                    <a:lumMod val="75000"/>
                    <a:lumOff val="25000"/>
                  </a:schemeClr>
                </a:solidFill>
              </a:defRPr>
            </a:lvl1pPr>
          </a:lstStyle>
          <a:p>
            <a:pPr lvl="0"/>
            <a:r>
              <a:rPr lang="en-US" dirty="0"/>
              <a:t>Click to add your body copy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Integer </a:t>
            </a:r>
            <a:r>
              <a:rPr lang="en-US" dirty="0" err="1"/>
              <a:t>pretium</a:t>
            </a:r>
            <a:r>
              <a:rPr lang="en-US" dirty="0"/>
              <a:t> diam in nisi </a:t>
            </a:r>
            <a:r>
              <a:rPr lang="en-US" dirty="0" err="1"/>
              <a:t>facilisis</a:t>
            </a:r>
            <a:r>
              <a:rPr lang="en-US" dirty="0"/>
              <a:t>. </a:t>
            </a:r>
          </a:p>
        </p:txBody>
      </p:sp>
      <p:sp>
        <p:nvSpPr>
          <p:cNvPr id="28" name="Text Placeholder 42">
            <a:extLst>
              <a:ext uri="{FF2B5EF4-FFF2-40B4-BE49-F238E27FC236}">
                <a16:creationId xmlns:a16="http://schemas.microsoft.com/office/drawing/2014/main" id="{2BFD7007-B9BA-984C-B69D-D44E10E25424}"/>
              </a:ext>
            </a:extLst>
          </p:cNvPr>
          <p:cNvSpPr>
            <a:spLocks noGrp="1"/>
          </p:cNvSpPr>
          <p:nvPr>
            <p:ph type="body" sz="quarter" idx="21" hasCustomPrompt="1"/>
          </p:nvPr>
        </p:nvSpPr>
        <p:spPr>
          <a:xfrm>
            <a:off x="6191250" y="4835494"/>
            <a:ext cx="2705100" cy="360612"/>
          </a:xfrm>
        </p:spPr>
        <p:txBody>
          <a:bodyPr wrap="square" lIns="0" rIns="0" anchor="b" anchorCtr="0">
            <a:spAutoFit/>
          </a:bodyPr>
          <a:lstStyle>
            <a:lvl1pPr marL="0" indent="0">
              <a:buNone/>
              <a:defRPr sz="1600" b="1"/>
            </a:lvl1pPr>
          </a:lstStyle>
          <a:p>
            <a:pPr lvl="0"/>
            <a:r>
              <a:rPr lang="en-US" dirty="0"/>
              <a:t>01  Click to add copy</a:t>
            </a:r>
          </a:p>
        </p:txBody>
      </p:sp>
      <p:sp>
        <p:nvSpPr>
          <p:cNvPr id="29" name="Text Placeholder 42">
            <a:extLst>
              <a:ext uri="{FF2B5EF4-FFF2-40B4-BE49-F238E27FC236}">
                <a16:creationId xmlns:a16="http://schemas.microsoft.com/office/drawing/2014/main" id="{06C45D5D-310E-1C4C-A6CA-E2A310D6E12D}"/>
              </a:ext>
            </a:extLst>
          </p:cNvPr>
          <p:cNvSpPr>
            <a:spLocks noGrp="1"/>
          </p:cNvSpPr>
          <p:nvPr>
            <p:ph type="body" sz="quarter" idx="22" hasCustomPrompt="1"/>
          </p:nvPr>
        </p:nvSpPr>
        <p:spPr>
          <a:xfrm>
            <a:off x="6532834" y="5255871"/>
            <a:ext cx="4713235" cy="515141"/>
          </a:xfrm>
        </p:spPr>
        <p:txBody>
          <a:bodyPr wrap="square" lIns="0" rIns="0" anchor="t" anchorCtr="0">
            <a:spAutoFit/>
          </a:bodyPr>
          <a:lstStyle>
            <a:lvl1pPr marL="0" indent="0">
              <a:buNone/>
              <a:defRPr sz="1200" b="0">
                <a:solidFill>
                  <a:schemeClr val="tx1">
                    <a:lumMod val="75000"/>
                    <a:lumOff val="25000"/>
                  </a:schemeClr>
                </a:solidFill>
              </a:defRPr>
            </a:lvl1pPr>
          </a:lstStyle>
          <a:p>
            <a:pPr lvl="0"/>
            <a:r>
              <a:rPr lang="en-US" dirty="0"/>
              <a:t>Click to add your body copy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Integer </a:t>
            </a:r>
            <a:r>
              <a:rPr lang="en-US" dirty="0" err="1"/>
              <a:t>pretium</a:t>
            </a:r>
            <a:r>
              <a:rPr lang="en-US" dirty="0"/>
              <a:t> diam in nisi </a:t>
            </a:r>
            <a:r>
              <a:rPr lang="en-US" dirty="0" err="1"/>
              <a:t>facilisis</a:t>
            </a:r>
            <a:r>
              <a:rPr lang="en-US" dirty="0"/>
              <a:t>. </a:t>
            </a:r>
          </a:p>
        </p:txBody>
      </p:sp>
    </p:spTree>
    <p:extLst>
      <p:ext uri="{BB962C8B-B14F-4D97-AF65-F5344CB8AC3E}">
        <p14:creationId xmlns:p14="http://schemas.microsoft.com/office/powerpoint/2010/main" val="2906860747"/>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4">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BF64899B-636F-434E-9828-B2D2267BB4A8}"/>
              </a:ext>
            </a:extLst>
          </p:cNvPr>
          <p:cNvSpPr/>
          <p:nvPr userDrawn="1"/>
        </p:nvSpPr>
        <p:spPr>
          <a:xfrm>
            <a:off x="-1" y="178676"/>
            <a:ext cx="5433849" cy="6679324"/>
          </a:xfrm>
          <a:prstGeom prst="rect">
            <a:avLst/>
          </a:prstGeom>
          <a:solidFill>
            <a:srgbClr val="EBEBEB"/>
          </a:solidFill>
          <a:ln>
            <a:solidFill>
              <a:srgbClr val="EBEB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E6A855-45B1-D944-9B5F-A98A5C7FCE5D}"/>
              </a:ext>
            </a:extLst>
          </p:cNvPr>
          <p:cNvSpPr>
            <a:spLocks noGrp="1"/>
          </p:cNvSpPr>
          <p:nvPr>
            <p:ph type="title" hasCustomPrompt="1"/>
          </p:nvPr>
        </p:nvSpPr>
        <p:spPr>
          <a:xfrm>
            <a:off x="773652" y="1346060"/>
            <a:ext cx="4065048" cy="1325563"/>
          </a:xfrm>
        </p:spPr>
        <p:txBody>
          <a:bodyPr lIns="0" rIns="0" anchor="ctr" anchorCtr="0"/>
          <a:lstStyle>
            <a:lvl1pPr>
              <a:defRPr sz="3600"/>
            </a:lvl1pPr>
          </a:lstStyle>
          <a:p>
            <a:r>
              <a:rPr lang="en-US" dirty="0"/>
              <a:t>Click to add your title here </a:t>
            </a:r>
          </a:p>
        </p:txBody>
      </p:sp>
      <p:sp>
        <p:nvSpPr>
          <p:cNvPr id="12" name="Text Placeholder 10">
            <a:extLst>
              <a:ext uri="{FF2B5EF4-FFF2-40B4-BE49-F238E27FC236}">
                <a16:creationId xmlns:a16="http://schemas.microsoft.com/office/drawing/2014/main" id="{C8A713FD-1D10-524F-B3E5-E299B671DFD1}"/>
              </a:ext>
            </a:extLst>
          </p:cNvPr>
          <p:cNvSpPr>
            <a:spLocks noGrp="1"/>
          </p:cNvSpPr>
          <p:nvPr>
            <p:ph type="body" sz="quarter" idx="10" hasCustomPrompt="1"/>
          </p:nvPr>
        </p:nvSpPr>
        <p:spPr>
          <a:xfrm>
            <a:off x="775283" y="582010"/>
            <a:ext cx="1136850" cy="266227"/>
          </a:xfrm>
          <a:noFill/>
          <a:ln>
            <a:noFill/>
          </a:ln>
        </p:spPr>
        <p:txBody>
          <a:bodyPr wrap="none" tIns="45720" bIns="45720">
            <a:spAutoFit/>
          </a:bodyPr>
          <a:lstStyle>
            <a:lvl1pPr>
              <a:buNone/>
              <a:defRPr sz="1000" b="1" i="0">
                <a:solidFill>
                  <a:srgbClr val="777777">
                    <a:alpha val="30000"/>
                  </a:srgbClr>
                </a:solidFill>
                <a:latin typeface="Arial" panose="020B0604020202020204" pitchFamily="34" charset="0"/>
                <a:cs typeface="Arial" panose="020B0604020202020204" pitchFamily="34" charset="0"/>
              </a:defRPr>
            </a:lvl1pPr>
          </a:lstStyle>
          <a:p>
            <a:pPr lvl="0"/>
            <a:r>
              <a:rPr lang="en-US" dirty="0"/>
              <a:t>SECTION TITLE</a:t>
            </a:r>
          </a:p>
        </p:txBody>
      </p:sp>
      <p:sp>
        <p:nvSpPr>
          <p:cNvPr id="13" name="Slide Number Placeholder 12">
            <a:extLst>
              <a:ext uri="{FF2B5EF4-FFF2-40B4-BE49-F238E27FC236}">
                <a16:creationId xmlns:a16="http://schemas.microsoft.com/office/drawing/2014/main" id="{1900FF76-5AA9-2843-9860-195602A5779E}"/>
              </a:ext>
            </a:extLst>
          </p:cNvPr>
          <p:cNvSpPr>
            <a:spLocks noGrp="1"/>
          </p:cNvSpPr>
          <p:nvPr>
            <p:ph type="sldNum" sz="quarter" idx="4"/>
          </p:nvPr>
        </p:nvSpPr>
        <p:spPr>
          <a:xfrm>
            <a:off x="11559896" y="6402407"/>
            <a:ext cx="347831" cy="365125"/>
          </a:xfrm>
          <a:prstGeom prst="rect">
            <a:avLst/>
          </a:prstGeom>
        </p:spPr>
        <p:txBody>
          <a:bodyPr vert="horz" lIns="91440" tIns="45720" rIns="91440" bIns="45720" rtlCol="0" anchor="ctr"/>
          <a:lstStyle>
            <a:lvl1pPr algn="ctr">
              <a:defRPr sz="1000" b="1">
                <a:solidFill>
                  <a:srgbClr val="111111"/>
                </a:solidFill>
                <a:latin typeface="Helvetica" pitchFamily="2" charset="0"/>
              </a:defRPr>
            </a:lvl1pPr>
          </a:lstStyle>
          <a:p>
            <a:fld id="{4348CC92-6B21-494E-A759-82EF4A96C1C8}" type="slidenum">
              <a:rPr lang="en-US" smtClean="0"/>
              <a:pPr/>
              <a:t>‹#›</a:t>
            </a:fld>
            <a:endParaRPr lang="en-US" dirty="0"/>
          </a:p>
        </p:txBody>
      </p:sp>
      <p:sp>
        <p:nvSpPr>
          <p:cNvPr id="22" name="Text Placeholder 14">
            <a:extLst>
              <a:ext uri="{FF2B5EF4-FFF2-40B4-BE49-F238E27FC236}">
                <a16:creationId xmlns:a16="http://schemas.microsoft.com/office/drawing/2014/main" id="{6D72BBB1-EFA1-3546-AB45-2268ADE75E22}"/>
              </a:ext>
            </a:extLst>
          </p:cNvPr>
          <p:cNvSpPr>
            <a:spLocks noGrp="1"/>
          </p:cNvSpPr>
          <p:nvPr>
            <p:ph type="body" sz="quarter" idx="20" hasCustomPrompt="1"/>
          </p:nvPr>
        </p:nvSpPr>
        <p:spPr>
          <a:xfrm>
            <a:off x="679062" y="2914077"/>
            <a:ext cx="4065048" cy="3361913"/>
          </a:xfrm>
        </p:spPr>
        <p:txBody>
          <a:bodyPr anchor="t" anchorCtr="0"/>
          <a:lstStyle>
            <a:lvl1pPr marL="0" indent="0">
              <a:buNone/>
              <a:defRPr sz="1600" b="0" i="0">
                <a:solidFill>
                  <a:srgbClr val="777777"/>
                </a:solidFill>
                <a:latin typeface="Arial" panose="020B0604020202020204" pitchFamily="34" charset="0"/>
                <a:cs typeface="Arial" panose="020B0604020202020204" pitchFamily="34" charset="0"/>
              </a:defRPr>
            </a:lvl1pPr>
          </a:lstStyle>
          <a:p>
            <a:pPr lvl="0"/>
            <a:r>
              <a:rPr lang="en-US" dirty="0"/>
              <a:t>Click to add your body copy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Integer </a:t>
            </a:r>
            <a:r>
              <a:rPr lang="en-US" dirty="0" err="1"/>
              <a:t>pretium</a:t>
            </a:r>
            <a:r>
              <a:rPr lang="en-US" dirty="0"/>
              <a:t> diam in nisi </a:t>
            </a:r>
            <a:r>
              <a:rPr lang="en-US" dirty="0" err="1"/>
              <a:t>facilisis</a:t>
            </a:r>
            <a:r>
              <a:rPr lang="en-US" dirty="0"/>
              <a:t> </a:t>
            </a:r>
            <a:r>
              <a:rPr lang="en-US" dirty="0" err="1"/>
              <a:t>placerat</a:t>
            </a:r>
            <a:r>
              <a:rPr lang="en-US" dirty="0"/>
              <a:t>. </a:t>
            </a:r>
          </a:p>
        </p:txBody>
      </p:sp>
      <p:sp>
        <p:nvSpPr>
          <p:cNvPr id="24" name="Text Placeholder 42">
            <a:extLst>
              <a:ext uri="{FF2B5EF4-FFF2-40B4-BE49-F238E27FC236}">
                <a16:creationId xmlns:a16="http://schemas.microsoft.com/office/drawing/2014/main" id="{D363933F-05D8-EE44-BFD6-E6EC0475E97D}"/>
              </a:ext>
            </a:extLst>
          </p:cNvPr>
          <p:cNvSpPr>
            <a:spLocks noGrp="1"/>
          </p:cNvSpPr>
          <p:nvPr>
            <p:ph type="body" sz="quarter" idx="13" hasCustomPrompt="1"/>
          </p:nvPr>
        </p:nvSpPr>
        <p:spPr>
          <a:xfrm>
            <a:off x="6191250" y="1346060"/>
            <a:ext cx="2705100" cy="360612"/>
          </a:xfrm>
        </p:spPr>
        <p:txBody>
          <a:bodyPr wrap="square" lIns="0" rIns="0" anchor="b" anchorCtr="0">
            <a:spAutoFit/>
          </a:bodyPr>
          <a:lstStyle>
            <a:lvl1pPr marL="0" indent="0">
              <a:buNone/>
              <a:defRPr sz="1600" b="1"/>
            </a:lvl1pPr>
          </a:lstStyle>
          <a:p>
            <a:pPr lvl="0"/>
            <a:r>
              <a:rPr lang="en-US" dirty="0"/>
              <a:t>01  Click to add copy</a:t>
            </a:r>
          </a:p>
        </p:txBody>
      </p:sp>
      <p:sp>
        <p:nvSpPr>
          <p:cNvPr id="25" name="Text Placeholder 42">
            <a:extLst>
              <a:ext uri="{FF2B5EF4-FFF2-40B4-BE49-F238E27FC236}">
                <a16:creationId xmlns:a16="http://schemas.microsoft.com/office/drawing/2014/main" id="{3FFF091C-DC34-0547-86D8-5ABA521650F1}"/>
              </a:ext>
            </a:extLst>
          </p:cNvPr>
          <p:cNvSpPr>
            <a:spLocks noGrp="1"/>
          </p:cNvSpPr>
          <p:nvPr>
            <p:ph type="body" sz="quarter" idx="14" hasCustomPrompt="1"/>
          </p:nvPr>
        </p:nvSpPr>
        <p:spPr>
          <a:xfrm>
            <a:off x="6532834" y="1766437"/>
            <a:ext cx="4671194" cy="515141"/>
          </a:xfrm>
        </p:spPr>
        <p:txBody>
          <a:bodyPr wrap="square" lIns="0" rIns="0" anchor="t" anchorCtr="0">
            <a:spAutoFit/>
          </a:bodyPr>
          <a:lstStyle>
            <a:lvl1pPr marL="0" indent="0">
              <a:buNone/>
              <a:defRPr sz="1200" b="0">
                <a:solidFill>
                  <a:schemeClr val="tx1">
                    <a:lumMod val="75000"/>
                    <a:lumOff val="25000"/>
                  </a:schemeClr>
                </a:solidFill>
              </a:defRPr>
            </a:lvl1pPr>
          </a:lstStyle>
          <a:p>
            <a:pPr lvl="0"/>
            <a:r>
              <a:rPr lang="en-US" dirty="0"/>
              <a:t>Click to add your body copy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Integer </a:t>
            </a:r>
            <a:r>
              <a:rPr lang="en-US" dirty="0" err="1"/>
              <a:t>pretium</a:t>
            </a:r>
            <a:r>
              <a:rPr lang="en-US" dirty="0"/>
              <a:t> diam in nisi </a:t>
            </a:r>
            <a:r>
              <a:rPr lang="en-US" dirty="0" err="1"/>
              <a:t>facilisis</a:t>
            </a:r>
            <a:r>
              <a:rPr lang="en-US" dirty="0"/>
              <a:t>. </a:t>
            </a:r>
          </a:p>
        </p:txBody>
      </p:sp>
      <p:sp>
        <p:nvSpPr>
          <p:cNvPr id="26" name="Text Placeholder 42">
            <a:extLst>
              <a:ext uri="{FF2B5EF4-FFF2-40B4-BE49-F238E27FC236}">
                <a16:creationId xmlns:a16="http://schemas.microsoft.com/office/drawing/2014/main" id="{0C05B05F-B499-3642-930F-087ABB8B98F7}"/>
              </a:ext>
            </a:extLst>
          </p:cNvPr>
          <p:cNvSpPr>
            <a:spLocks noGrp="1"/>
          </p:cNvSpPr>
          <p:nvPr>
            <p:ph type="body" sz="quarter" idx="17" hasCustomPrompt="1"/>
          </p:nvPr>
        </p:nvSpPr>
        <p:spPr>
          <a:xfrm>
            <a:off x="6191250" y="2691384"/>
            <a:ext cx="2705100" cy="360612"/>
          </a:xfrm>
        </p:spPr>
        <p:txBody>
          <a:bodyPr wrap="square" lIns="0" rIns="0" anchor="b" anchorCtr="0">
            <a:spAutoFit/>
          </a:bodyPr>
          <a:lstStyle>
            <a:lvl1pPr marL="0" indent="0">
              <a:buNone/>
              <a:defRPr sz="1600" b="1"/>
            </a:lvl1pPr>
          </a:lstStyle>
          <a:p>
            <a:pPr lvl="0"/>
            <a:r>
              <a:rPr lang="en-US" dirty="0"/>
              <a:t>01  Click to add copy</a:t>
            </a:r>
          </a:p>
        </p:txBody>
      </p:sp>
      <p:sp>
        <p:nvSpPr>
          <p:cNvPr id="27" name="Text Placeholder 42">
            <a:extLst>
              <a:ext uri="{FF2B5EF4-FFF2-40B4-BE49-F238E27FC236}">
                <a16:creationId xmlns:a16="http://schemas.microsoft.com/office/drawing/2014/main" id="{2E2FFECA-ECD4-A04E-883C-8AC3F6EBC01C}"/>
              </a:ext>
            </a:extLst>
          </p:cNvPr>
          <p:cNvSpPr>
            <a:spLocks noGrp="1"/>
          </p:cNvSpPr>
          <p:nvPr>
            <p:ph type="body" sz="quarter" idx="18" hasCustomPrompt="1"/>
          </p:nvPr>
        </p:nvSpPr>
        <p:spPr>
          <a:xfrm>
            <a:off x="6532834" y="3111761"/>
            <a:ext cx="4671194" cy="515141"/>
          </a:xfrm>
        </p:spPr>
        <p:txBody>
          <a:bodyPr wrap="square" lIns="0" rIns="0" anchor="t" anchorCtr="0">
            <a:spAutoFit/>
          </a:bodyPr>
          <a:lstStyle>
            <a:lvl1pPr marL="0" indent="0">
              <a:buNone/>
              <a:defRPr sz="1200" b="0">
                <a:solidFill>
                  <a:schemeClr val="tx1">
                    <a:lumMod val="75000"/>
                    <a:lumOff val="25000"/>
                  </a:schemeClr>
                </a:solidFill>
              </a:defRPr>
            </a:lvl1pPr>
          </a:lstStyle>
          <a:p>
            <a:pPr lvl="0"/>
            <a:r>
              <a:rPr lang="en-US" dirty="0"/>
              <a:t>Click to add your body copy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Integer </a:t>
            </a:r>
            <a:r>
              <a:rPr lang="en-US" dirty="0" err="1"/>
              <a:t>pretium</a:t>
            </a:r>
            <a:r>
              <a:rPr lang="en-US" dirty="0"/>
              <a:t> diam in nisi </a:t>
            </a:r>
            <a:r>
              <a:rPr lang="en-US" dirty="0" err="1"/>
              <a:t>facilisis</a:t>
            </a:r>
            <a:r>
              <a:rPr lang="en-US" dirty="0"/>
              <a:t>. </a:t>
            </a:r>
          </a:p>
        </p:txBody>
      </p:sp>
      <p:sp>
        <p:nvSpPr>
          <p:cNvPr id="28" name="Text Placeholder 42">
            <a:extLst>
              <a:ext uri="{FF2B5EF4-FFF2-40B4-BE49-F238E27FC236}">
                <a16:creationId xmlns:a16="http://schemas.microsoft.com/office/drawing/2014/main" id="{2BFD7007-B9BA-984C-B69D-D44E10E25424}"/>
              </a:ext>
            </a:extLst>
          </p:cNvPr>
          <p:cNvSpPr>
            <a:spLocks noGrp="1"/>
          </p:cNvSpPr>
          <p:nvPr>
            <p:ph type="body" sz="quarter" idx="21" hasCustomPrompt="1"/>
          </p:nvPr>
        </p:nvSpPr>
        <p:spPr>
          <a:xfrm>
            <a:off x="6191250" y="4036708"/>
            <a:ext cx="2705100" cy="360612"/>
          </a:xfrm>
        </p:spPr>
        <p:txBody>
          <a:bodyPr wrap="square" lIns="0" rIns="0" anchor="b" anchorCtr="0">
            <a:spAutoFit/>
          </a:bodyPr>
          <a:lstStyle>
            <a:lvl1pPr marL="0" indent="0">
              <a:buNone/>
              <a:defRPr sz="1600" b="1"/>
            </a:lvl1pPr>
          </a:lstStyle>
          <a:p>
            <a:pPr lvl="0"/>
            <a:r>
              <a:rPr lang="en-US" dirty="0"/>
              <a:t>01  Click to add copy</a:t>
            </a:r>
          </a:p>
        </p:txBody>
      </p:sp>
      <p:sp>
        <p:nvSpPr>
          <p:cNvPr id="29" name="Text Placeholder 42">
            <a:extLst>
              <a:ext uri="{FF2B5EF4-FFF2-40B4-BE49-F238E27FC236}">
                <a16:creationId xmlns:a16="http://schemas.microsoft.com/office/drawing/2014/main" id="{06C45D5D-310E-1C4C-A6CA-E2A310D6E12D}"/>
              </a:ext>
            </a:extLst>
          </p:cNvPr>
          <p:cNvSpPr>
            <a:spLocks noGrp="1"/>
          </p:cNvSpPr>
          <p:nvPr>
            <p:ph type="body" sz="quarter" idx="22" hasCustomPrompt="1"/>
          </p:nvPr>
        </p:nvSpPr>
        <p:spPr>
          <a:xfrm>
            <a:off x="6532834" y="4457085"/>
            <a:ext cx="4671194" cy="515141"/>
          </a:xfrm>
        </p:spPr>
        <p:txBody>
          <a:bodyPr wrap="square" lIns="0" rIns="0" anchor="t" anchorCtr="0">
            <a:spAutoFit/>
          </a:bodyPr>
          <a:lstStyle>
            <a:lvl1pPr marL="0" indent="0">
              <a:buNone/>
              <a:defRPr sz="1200" b="0">
                <a:solidFill>
                  <a:schemeClr val="tx1">
                    <a:lumMod val="75000"/>
                    <a:lumOff val="25000"/>
                  </a:schemeClr>
                </a:solidFill>
              </a:defRPr>
            </a:lvl1pPr>
          </a:lstStyle>
          <a:p>
            <a:pPr lvl="0"/>
            <a:r>
              <a:rPr lang="en-US" dirty="0"/>
              <a:t>Click to add your body copy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Integer </a:t>
            </a:r>
            <a:r>
              <a:rPr lang="en-US" dirty="0" err="1"/>
              <a:t>pretium</a:t>
            </a:r>
            <a:r>
              <a:rPr lang="en-US" dirty="0"/>
              <a:t> diam in nisi </a:t>
            </a:r>
            <a:r>
              <a:rPr lang="en-US" dirty="0" err="1"/>
              <a:t>facilisis</a:t>
            </a:r>
            <a:r>
              <a:rPr lang="en-US" dirty="0"/>
              <a:t>. </a:t>
            </a:r>
          </a:p>
        </p:txBody>
      </p:sp>
      <p:sp>
        <p:nvSpPr>
          <p:cNvPr id="30" name="Text Placeholder 42">
            <a:extLst>
              <a:ext uri="{FF2B5EF4-FFF2-40B4-BE49-F238E27FC236}">
                <a16:creationId xmlns:a16="http://schemas.microsoft.com/office/drawing/2014/main" id="{CF3A06B1-B30A-B645-9B3E-B704CB39E832}"/>
              </a:ext>
            </a:extLst>
          </p:cNvPr>
          <p:cNvSpPr>
            <a:spLocks noGrp="1"/>
          </p:cNvSpPr>
          <p:nvPr>
            <p:ph type="body" sz="quarter" idx="23" hasCustomPrompt="1"/>
          </p:nvPr>
        </p:nvSpPr>
        <p:spPr>
          <a:xfrm>
            <a:off x="6191250" y="5382032"/>
            <a:ext cx="2705100" cy="360612"/>
          </a:xfrm>
        </p:spPr>
        <p:txBody>
          <a:bodyPr wrap="square" lIns="0" rIns="0" anchor="b" anchorCtr="0">
            <a:spAutoFit/>
          </a:bodyPr>
          <a:lstStyle>
            <a:lvl1pPr marL="0" indent="0">
              <a:buNone/>
              <a:defRPr sz="1600" b="1"/>
            </a:lvl1pPr>
          </a:lstStyle>
          <a:p>
            <a:pPr lvl="0"/>
            <a:r>
              <a:rPr lang="en-US" dirty="0"/>
              <a:t>01  Click to add copy</a:t>
            </a:r>
          </a:p>
        </p:txBody>
      </p:sp>
      <p:sp>
        <p:nvSpPr>
          <p:cNvPr id="31" name="Text Placeholder 42">
            <a:extLst>
              <a:ext uri="{FF2B5EF4-FFF2-40B4-BE49-F238E27FC236}">
                <a16:creationId xmlns:a16="http://schemas.microsoft.com/office/drawing/2014/main" id="{E4CF4192-008A-C44C-8739-0735F22E2C9C}"/>
              </a:ext>
            </a:extLst>
          </p:cNvPr>
          <p:cNvSpPr>
            <a:spLocks noGrp="1"/>
          </p:cNvSpPr>
          <p:nvPr>
            <p:ph type="body" sz="quarter" idx="24" hasCustomPrompt="1"/>
          </p:nvPr>
        </p:nvSpPr>
        <p:spPr>
          <a:xfrm>
            <a:off x="6532834" y="5802409"/>
            <a:ext cx="4671194" cy="515141"/>
          </a:xfrm>
        </p:spPr>
        <p:txBody>
          <a:bodyPr wrap="square" lIns="0" rIns="0" anchor="t" anchorCtr="0">
            <a:spAutoFit/>
          </a:bodyPr>
          <a:lstStyle>
            <a:lvl1pPr marL="0" indent="0">
              <a:buNone/>
              <a:defRPr sz="1200" b="0">
                <a:solidFill>
                  <a:schemeClr val="tx1">
                    <a:lumMod val="75000"/>
                    <a:lumOff val="25000"/>
                  </a:schemeClr>
                </a:solidFill>
              </a:defRPr>
            </a:lvl1pPr>
          </a:lstStyle>
          <a:p>
            <a:pPr lvl="0"/>
            <a:r>
              <a:rPr lang="en-US" dirty="0"/>
              <a:t>Click to add your body copy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Integer </a:t>
            </a:r>
            <a:r>
              <a:rPr lang="en-US" dirty="0" err="1"/>
              <a:t>pretium</a:t>
            </a:r>
            <a:r>
              <a:rPr lang="en-US" dirty="0"/>
              <a:t> diam in nisi </a:t>
            </a:r>
            <a:r>
              <a:rPr lang="en-US" dirty="0" err="1"/>
              <a:t>facilisis</a:t>
            </a:r>
            <a:r>
              <a:rPr lang="en-US" dirty="0"/>
              <a:t>. </a:t>
            </a:r>
          </a:p>
        </p:txBody>
      </p:sp>
    </p:spTree>
    <p:extLst>
      <p:ext uri="{BB962C8B-B14F-4D97-AF65-F5344CB8AC3E}">
        <p14:creationId xmlns:p14="http://schemas.microsoft.com/office/powerpoint/2010/main" val="2813667109"/>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ocations">
    <p:spTree>
      <p:nvGrpSpPr>
        <p:cNvPr id="1" name=""/>
        <p:cNvGrpSpPr/>
        <p:nvPr/>
      </p:nvGrpSpPr>
      <p:grpSpPr>
        <a:xfrm>
          <a:off x="0" y="0"/>
          <a:ext cx="0" cy="0"/>
          <a:chOff x="0" y="0"/>
          <a:chExt cx="0" cy="0"/>
        </a:xfrm>
      </p:grpSpPr>
      <p:pic>
        <p:nvPicPr>
          <p:cNvPr id="88" name="Picture 87">
            <a:extLst>
              <a:ext uri="{FF2B5EF4-FFF2-40B4-BE49-F238E27FC236}">
                <a16:creationId xmlns:a16="http://schemas.microsoft.com/office/drawing/2014/main" id="{F34DB2DE-8E6F-8B4D-A533-96B884D472D5}"/>
              </a:ext>
            </a:extLst>
          </p:cNvPr>
          <p:cNvPicPr>
            <a:picLocks noChangeAspect="1"/>
          </p:cNvPicPr>
          <p:nvPr userDrawn="1"/>
        </p:nvPicPr>
        <p:blipFill rotWithShape="1">
          <a:blip r:embed="rId2">
            <a:alphaModFix amt="50000"/>
          </a:blip>
          <a:srcRect l="10699" r="16157"/>
          <a:stretch/>
        </p:blipFill>
        <p:spPr>
          <a:xfrm>
            <a:off x="4372303" y="699991"/>
            <a:ext cx="7641021" cy="5871078"/>
          </a:xfrm>
          <a:prstGeom prst="rect">
            <a:avLst/>
          </a:prstGeom>
        </p:spPr>
      </p:pic>
      <p:sp>
        <p:nvSpPr>
          <p:cNvPr id="23" name="Rectangle 22">
            <a:extLst>
              <a:ext uri="{FF2B5EF4-FFF2-40B4-BE49-F238E27FC236}">
                <a16:creationId xmlns:a16="http://schemas.microsoft.com/office/drawing/2014/main" id="{83471422-B505-6445-91E7-5555916A0ADD}"/>
              </a:ext>
            </a:extLst>
          </p:cNvPr>
          <p:cNvSpPr/>
          <p:nvPr userDrawn="1"/>
        </p:nvSpPr>
        <p:spPr>
          <a:xfrm>
            <a:off x="-1" y="178676"/>
            <a:ext cx="4065049" cy="6679324"/>
          </a:xfrm>
          <a:prstGeom prst="rect">
            <a:avLst/>
          </a:prstGeom>
          <a:solidFill>
            <a:srgbClr val="EBEBEB"/>
          </a:solidFill>
          <a:ln>
            <a:solidFill>
              <a:srgbClr val="EBEB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E6A855-45B1-D944-9B5F-A98A5C7FCE5D}"/>
              </a:ext>
            </a:extLst>
          </p:cNvPr>
          <p:cNvSpPr>
            <a:spLocks noGrp="1"/>
          </p:cNvSpPr>
          <p:nvPr>
            <p:ph type="title" hasCustomPrompt="1"/>
          </p:nvPr>
        </p:nvSpPr>
        <p:spPr>
          <a:xfrm>
            <a:off x="773652" y="1346060"/>
            <a:ext cx="2693448" cy="1325563"/>
          </a:xfrm>
        </p:spPr>
        <p:txBody>
          <a:bodyPr lIns="0" rIns="0" anchor="ctr" anchorCtr="0"/>
          <a:lstStyle>
            <a:lvl1pPr>
              <a:defRPr sz="3600"/>
            </a:lvl1pPr>
          </a:lstStyle>
          <a:p>
            <a:r>
              <a:rPr lang="en-US" dirty="0"/>
              <a:t>Click to add title </a:t>
            </a:r>
          </a:p>
        </p:txBody>
      </p:sp>
      <p:sp>
        <p:nvSpPr>
          <p:cNvPr id="12" name="Text Placeholder 10">
            <a:extLst>
              <a:ext uri="{FF2B5EF4-FFF2-40B4-BE49-F238E27FC236}">
                <a16:creationId xmlns:a16="http://schemas.microsoft.com/office/drawing/2014/main" id="{C8A713FD-1D10-524F-B3E5-E299B671DFD1}"/>
              </a:ext>
            </a:extLst>
          </p:cNvPr>
          <p:cNvSpPr>
            <a:spLocks noGrp="1"/>
          </p:cNvSpPr>
          <p:nvPr>
            <p:ph type="body" sz="quarter" idx="10" hasCustomPrompt="1"/>
          </p:nvPr>
        </p:nvSpPr>
        <p:spPr>
          <a:xfrm>
            <a:off x="775283" y="582010"/>
            <a:ext cx="1136850" cy="266227"/>
          </a:xfrm>
          <a:noFill/>
          <a:ln>
            <a:noFill/>
          </a:ln>
        </p:spPr>
        <p:txBody>
          <a:bodyPr wrap="none" tIns="45720" bIns="45720">
            <a:spAutoFit/>
          </a:bodyPr>
          <a:lstStyle>
            <a:lvl1pPr>
              <a:buNone/>
              <a:defRPr sz="1000" b="1" i="0">
                <a:solidFill>
                  <a:srgbClr val="777777">
                    <a:alpha val="30000"/>
                  </a:srgbClr>
                </a:solidFill>
                <a:latin typeface="Arial" panose="020B0604020202020204" pitchFamily="34" charset="0"/>
                <a:cs typeface="Arial" panose="020B0604020202020204" pitchFamily="34" charset="0"/>
              </a:defRPr>
            </a:lvl1pPr>
          </a:lstStyle>
          <a:p>
            <a:pPr lvl="0"/>
            <a:r>
              <a:rPr lang="en-US" dirty="0"/>
              <a:t>SECTION TITLE</a:t>
            </a:r>
          </a:p>
        </p:txBody>
      </p:sp>
      <p:sp>
        <p:nvSpPr>
          <p:cNvPr id="13" name="Slide Number Placeholder 12">
            <a:extLst>
              <a:ext uri="{FF2B5EF4-FFF2-40B4-BE49-F238E27FC236}">
                <a16:creationId xmlns:a16="http://schemas.microsoft.com/office/drawing/2014/main" id="{1900FF76-5AA9-2843-9860-195602A5779E}"/>
              </a:ext>
            </a:extLst>
          </p:cNvPr>
          <p:cNvSpPr>
            <a:spLocks noGrp="1"/>
          </p:cNvSpPr>
          <p:nvPr>
            <p:ph type="sldNum" sz="quarter" idx="4"/>
          </p:nvPr>
        </p:nvSpPr>
        <p:spPr>
          <a:xfrm>
            <a:off x="11559896" y="6402407"/>
            <a:ext cx="347831" cy="365125"/>
          </a:xfrm>
          <a:prstGeom prst="rect">
            <a:avLst/>
          </a:prstGeom>
        </p:spPr>
        <p:txBody>
          <a:bodyPr vert="horz" lIns="91440" tIns="45720" rIns="91440" bIns="45720" rtlCol="0" anchor="ctr"/>
          <a:lstStyle>
            <a:lvl1pPr algn="ctr">
              <a:defRPr sz="1000" b="1">
                <a:solidFill>
                  <a:srgbClr val="111111"/>
                </a:solidFill>
                <a:latin typeface="Helvetica" pitchFamily="2" charset="0"/>
              </a:defRPr>
            </a:lvl1pPr>
          </a:lstStyle>
          <a:p>
            <a:fld id="{4348CC92-6B21-494E-A759-82EF4A96C1C8}" type="slidenum">
              <a:rPr lang="en-US" smtClean="0"/>
              <a:pPr/>
              <a:t>‹#›</a:t>
            </a:fld>
            <a:endParaRPr lang="en-US" dirty="0"/>
          </a:p>
        </p:txBody>
      </p:sp>
      <p:sp>
        <p:nvSpPr>
          <p:cNvPr id="22" name="Text Placeholder 14">
            <a:extLst>
              <a:ext uri="{FF2B5EF4-FFF2-40B4-BE49-F238E27FC236}">
                <a16:creationId xmlns:a16="http://schemas.microsoft.com/office/drawing/2014/main" id="{6D72BBB1-EFA1-3546-AB45-2268ADE75E22}"/>
              </a:ext>
            </a:extLst>
          </p:cNvPr>
          <p:cNvSpPr>
            <a:spLocks noGrp="1"/>
          </p:cNvSpPr>
          <p:nvPr>
            <p:ph type="body" sz="quarter" idx="20" hasCustomPrompt="1"/>
          </p:nvPr>
        </p:nvSpPr>
        <p:spPr>
          <a:xfrm>
            <a:off x="679062" y="2914077"/>
            <a:ext cx="2693448" cy="3361913"/>
          </a:xfrm>
        </p:spPr>
        <p:txBody>
          <a:bodyPr anchor="t" anchorCtr="0"/>
          <a:lstStyle>
            <a:lvl1pPr marL="0" indent="0">
              <a:buNone/>
              <a:defRPr sz="1600" b="0" i="0">
                <a:solidFill>
                  <a:srgbClr val="777777"/>
                </a:solidFill>
                <a:latin typeface="Arial" panose="020B0604020202020204" pitchFamily="34" charset="0"/>
                <a:cs typeface="Arial" panose="020B0604020202020204" pitchFamily="34" charset="0"/>
              </a:defRPr>
            </a:lvl1pPr>
          </a:lstStyle>
          <a:p>
            <a:pPr lvl="0"/>
            <a:r>
              <a:rPr lang="en-US" dirty="0"/>
              <a:t>Click to add your body copy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Integer </a:t>
            </a:r>
            <a:r>
              <a:rPr lang="en-US" dirty="0" err="1"/>
              <a:t>pretium</a:t>
            </a:r>
            <a:r>
              <a:rPr lang="en-US" dirty="0"/>
              <a:t> diam in nisi </a:t>
            </a:r>
            <a:r>
              <a:rPr lang="en-US" dirty="0" err="1"/>
              <a:t>facilisis</a:t>
            </a:r>
            <a:r>
              <a:rPr lang="en-US" dirty="0"/>
              <a:t> </a:t>
            </a:r>
            <a:r>
              <a:rPr lang="en-US" dirty="0" err="1"/>
              <a:t>placerat</a:t>
            </a:r>
            <a:r>
              <a:rPr lang="en-US" dirty="0"/>
              <a:t>. </a:t>
            </a:r>
          </a:p>
        </p:txBody>
      </p:sp>
    </p:spTree>
    <p:extLst>
      <p:ext uri="{BB962C8B-B14F-4D97-AF65-F5344CB8AC3E}">
        <p14:creationId xmlns:p14="http://schemas.microsoft.com/office/powerpoint/2010/main" val="3150215067"/>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5B0A078-41EB-9943-93EF-F1B397832DC1}"/>
              </a:ext>
            </a:extLst>
          </p:cNvPr>
          <p:cNvSpPr/>
          <p:nvPr userDrawn="1"/>
        </p:nvSpPr>
        <p:spPr>
          <a:xfrm>
            <a:off x="1" y="1"/>
            <a:ext cx="12192000" cy="6858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90E417D-B365-E449-9A29-1A97F14D02DE}"/>
              </a:ext>
            </a:extLst>
          </p:cNvPr>
          <p:cNvPicPr>
            <a:picLocks noChangeAspect="1"/>
          </p:cNvPicPr>
          <p:nvPr userDrawn="1"/>
        </p:nvPicPr>
        <p:blipFill>
          <a:blip r:embed="rId2"/>
          <a:stretch>
            <a:fillRect/>
          </a:stretch>
        </p:blipFill>
        <p:spPr>
          <a:xfrm>
            <a:off x="768213" y="580914"/>
            <a:ext cx="1974970" cy="503819"/>
          </a:xfrm>
          <a:prstGeom prst="rect">
            <a:avLst/>
          </a:prstGeom>
        </p:spPr>
      </p:pic>
      <p:sp>
        <p:nvSpPr>
          <p:cNvPr id="11" name="Rectangle 10">
            <a:extLst>
              <a:ext uri="{FF2B5EF4-FFF2-40B4-BE49-F238E27FC236}">
                <a16:creationId xmlns:a16="http://schemas.microsoft.com/office/drawing/2014/main" id="{4F9EECDA-A448-E14A-8F4C-2F820B42F233}"/>
              </a:ext>
            </a:extLst>
          </p:cNvPr>
          <p:cNvSpPr/>
          <p:nvPr userDrawn="1"/>
        </p:nvSpPr>
        <p:spPr>
          <a:xfrm>
            <a:off x="6726620" y="3135086"/>
            <a:ext cx="1311210" cy="3722914"/>
          </a:xfrm>
          <a:prstGeom prst="rect">
            <a:avLst/>
          </a:prstGeom>
          <a:solidFill>
            <a:srgbClr val="E91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6C9DA6A-FFB9-754F-8C4F-0E336003758B}"/>
              </a:ext>
            </a:extLst>
          </p:cNvPr>
          <p:cNvSpPr/>
          <p:nvPr userDrawn="1"/>
        </p:nvSpPr>
        <p:spPr>
          <a:xfrm>
            <a:off x="8037830" y="580914"/>
            <a:ext cx="1311210" cy="6283768"/>
          </a:xfrm>
          <a:prstGeom prst="rect">
            <a:avLst/>
          </a:prstGeom>
          <a:solidFill>
            <a:srgbClr val="11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B81160E-EEA4-4446-8DAC-049B826227E9}"/>
              </a:ext>
            </a:extLst>
          </p:cNvPr>
          <p:cNvSpPr/>
          <p:nvPr userDrawn="1"/>
        </p:nvSpPr>
        <p:spPr>
          <a:xfrm>
            <a:off x="9582809" y="4428917"/>
            <a:ext cx="1311210" cy="2435764"/>
          </a:xfrm>
          <a:prstGeom prst="rect">
            <a:avLst/>
          </a:prstGeom>
          <a:solidFill>
            <a:srgbClr val="E91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14AC7FB-286D-CE42-B47B-81A776520BA3}"/>
              </a:ext>
            </a:extLst>
          </p:cNvPr>
          <p:cNvSpPr/>
          <p:nvPr userDrawn="1"/>
        </p:nvSpPr>
        <p:spPr>
          <a:xfrm>
            <a:off x="10894019" y="2299064"/>
            <a:ext cx="1311210" cy="4565618"/>
          </a:xfrm>
          <a:prstGeom prst="rect">
            <a:avLst/>
          </a:prstGeom>
          <a:solidFill>
            <a:srgbClr val="11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B0AE2986-8F6E-8C48-8570-20312EFEAC4C}"/>
              </a:ext>
            </a:extLst>
          </p:cNvPr>
          <p:cNvSpPr>
            <a:spLocks noGrp="1"/>
          </p:cNvSpPr>
          <p:nvPr>
            <p:ph type="title" hasCustomPrompt="1"/>
          </p:nvPr>
        </p:nvSpPr>
        <p:spPr>
          <a:xfrm>
            <a:off x="777153" y="4795824"/>
            <a:ext cx="5198184" cy="1490675"/>
          </a:xfrm>
        </p:spPr>
        <p:txBody>
          <a:bodyPr lIns="0" anchor="ctr"/>
          <a:lstStyle>
            <a:lvl1pPr algn="l">
              <a:defRPr sz="4800">
                <a:latin typeface="Arial" panose="020B0604020202020204" pitchFamily="34" charset="0"/>
                <a:cs typeface="Arial" panose="020B0604020202020204" pitchFamily="34" charset="0"/>
              </a:defRPr>
            </a:lvl1pPr>
          </a:lstStyle>
          <a:p>
            <a:r>
              <a:rPr lang="en-US" dirty="0"/>
              <a:t>Company </a:t>
            </a:r>
            <a:br>
              <a:rPr lang="en-US" dirty="0"/>
            </a:br>
            <a:r>
              <a:rPr lang="en-US" dirty="0"/>
              <a:t>Name</a:t>
            </a:r>
          </a:p>
        </p:txBody>
      </p:sp>
      <p:sp>
        <p:nvSpPr>
          <p:cNvPr id="16" name="Text Placeholder 10">
            <a:extLst>
              <a:ext uri="{FF2B5EF4-FFF2-40B4-BE49-F238E27FC236}">
                <a16:creationId xmlns:a16="http://schemas.microsoft.com/office/drawing/2014/main" id="{E3A47E2E-A407-0848-9EC1-FF0E7CB26BA8}"/>
              </a:ext>
            </a:extLst>
          </p:cNvPr>
          <p:cNvSpPr>
            <a:spLocks noGrp="1"/>
          </p:cNvSpPr>
          <p:nvPr>
            <p:ph type="body" sz="quarter" idx="10" hasCustomPrompt="1"/>
          </p:nvPr>
        </p:nvSpPr>
        <p:spPr>
          <a:xfrm>
            <a:off x="762000" y="3768653"/>
            <a:ext cx="1572866" cy="260008"/>
          </a:xfrm>
          <a:solidFill>
            <a:srgbClr val="E91019"/>
          </a:solidFill>
        </p:spPr>
        <p:txBody>
          <a:bodyPr wrap="none" tIns="45720" bIns="45720">
            <a:spAutoFit/>
          </a:bodyPr>
          <a:lstStyle>
            <a:lvl1pPr algn="l">
              <a:buNone/>
              <a:defRPr sz="1000" b="1" i="0">
                <a:solidFill>
                  <a:schemeClr val="bg1"/>
                </a:solidFill>
                <a:latin typeface="Arial" panose="020B0604020202020204" pitchFamily="34" charset="0"/>
                <a:cs typeface="Arial" panose="020B0604020202020204" pitchFamily="34" charset="0"/>
              </a:defRPr>
            </a:lvl1pPr>
          </a:lstStyle>
          <a:p>
            <a:pPr lvl="0"/>
            <a:r>
              <a:rPr lang="en-US" dirty="0"/>
              <a:t>PRESENTATION DATE</a:t>
            </a:r>
          </a:p>
        </p:txBody>
      </p:sp>
      <p:cxnSp>
        <p:nvCxnSpPr>
          <p:cNvPr id="17" name="Straight Connector 16">
            <a:extLst>
              <a:ext uri="{FF2B5EF4-FFF2-40B4-BE49-F238E27FC236}">
                <a16:creationId xmlns:a16="http://schemas.microsoft.com/office/drawing/2014/main" id="{2E74F9B8-CBD4-F84D-B2BF-4005954028C9}"/>
              </a:ext>
            </a:extLst>
          </p:cNvPr>
          <p:cNvCxnSpPr>
            <a:cxnSpLocks/>
          </p:cNvCxnSpPr>
          <p:nvPr userDrawn="1"/>
        </p:nvCxnSpPr>
        <p:spPr>
          <a:xfrm flipH="1">
            <a:off x="762000" y="4371818"/>
            <a:ext cx="5219700" cy="0"/>
          </a:xfrm>
          <a:prstGeom prst="line">
            <a:avLst/>
          </a:prstGeom>
          <a:ln>
            <a:solidFill>
              <a:srgbClr val="777777">
                <a:alpha val="30000"/>
              </a:srgbClr>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0640841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5">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83471422-B505-6445-91E7-5555916A0ADD}"/>
              </a:ext>
            </a:extLst>
          </p:cNvPr>
          <p:cNvSpPr/>
          <p:nvPr userDrawn="1"/>
        </p:nvSpPr>
        <p:spPr>
          <a:xfrm>
            <a:off x="-1" y="178676"/>
            <a:ext cx="4065049" cy="6679324"/>
          </a:xfrm>
          <a:prstGeom prst="rect">
            <a:avLst/>
          </a:prstGeom>
          <a:solidFill>
            <a:srgbClr val="EBEBEB"/>
          </a:solidFill>
          <a:ln>
            <a:solidFill>
              <a:srgbClr val="EBEB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E6A855-45B1-D944-9B5F-A98A5C7FCE5D}"/>
              </a:ext>
            </a:extLst>
          </p:cNvPr>
          <p:cNvSpPr>
            <a:spLocks noGrp="1"/>
          </p:cNvSpPr>
          <p:nvPr>
            <p:ph type="title" hasCustomPrompt="1"/>
          </p:nvPr>
        </p:nvSpPr>
        <p:spPr>
          <a:xfrm>
            <a:off x="773652" y="1346060"/>
            <a:ext cx="2693448" cy="1325563"/>
          </a:xfrm>
        </p:spPr>
        <p:txBody>
          <a:bodyPr lIns="0" rIns="0" anchor="ctr" anchorCtr="0"/>
          <a:lstStyle>
            <a:lvl1pPr>
              <a:defRPr sz="3600"/>
            </a:lvl1pPr>
          </a:lstStyle>
          <a:p>
            <a:r>
              <a:rPr lang="en-US" dirty="0"/>
              <a:t>Click to add title </a:t>
            </a:r>
          </a:p>
        </p:txBody>
      </p:sp>
      <p:sp>
        <p:nvSpPr>
          <p:cNvPr id="12" name="Text Placeholder 10">
            <a:extLst>
              <a:ext uri="{FF2B5EF4-FFF2-40B4-BE49-F238E27FC236}">
                <a16:creationId xmlns:a16="http://schemas.microsoft.com/office/drawing/2014/main" id="{C8A713FD-1D10-524F-B3E5-E299B671DFD1}"/>
              </a:ext>
            </a:extLst>
          </p:cNvPr>
          <p:cNvSpPr>
            <a:spLocks noGrp="1"/>
          </p:cNvSpPr>
          <p:nvPr>
            <p:ph type="body" sz="quarter" idx="10" hasCustomPrompt="1"/>
          </p:nvPr>
        </p:nvSpPr>
        <p:spPr>
          <a:xfrm>
            <a:off x="775283" y="582010"/>
            <a:ext cx="1136850" cy="266227"/>
          </a:xfrm>
          <a:noFill/>
          <a:ln>
            <a:noFill/>
          </a:ln>
        </p:spPr>
        <p:txBody>
          <a:bodyPr wrap="none" tIns="45720" bIns="45720">
            <a:spAutoFit/>
          </a:bodyPr>
          <a:lstStyle>
            <a:lvl1pPr>
              <a:buNone/>
              <a:defRPr sz="1000" b="1" i="0">
                <a:solidFill>
                  <a:srgbClr val="777777">
                    <a:alpha val="30000"/>
                  </a:srgbClr>
                </a:solidFill>
                <a:latin typeface="Arial" panose="020B0604020202020204" pitchFamily="34" charset="0"/>
                <a:cs typeface="Arial" panose="020B0604020202020204" pitchFamily="34" charset="0"/>
              </a:defRPr>
            </a:lvl1pPr>
          </a:lstStyle>
          <a:p>
            <a:pPr lvl="0"/>
            <a:r>
              <a:rPr lang="en-US" dirty="0"/>
              <a:t>SECTION TITLE</a:t>
            </a:r>
          </a:p>
        </p:txBody>
      </p:sp>
      <p:sp>
        <p:nvSpPr>
          <p:cNvPr id="13" name="Slide Number Placeholder 12">
            <a:extLst>
              <a:ext uri="{FF2B5EF4-FFF2-40B4-BE49-F238E27FC236}">
                <a16:creationId xmlns:a16="http://schemas.microsoft.com/office/drawing/2014/main" id="{1900FF76-5AA9-2843-9860-195602A5779E}"/>
              </a:ext>
            </a:extLst>
          </p:cNvPr>
          <p:cNvSpPr>
            <a:spLocks noGrp="1"/>
          </p:cNvSpPr>
          <p:nvPr>
            <p:ph type="sldNum" sz="quarter" idx="4"/>
          </p:nvPr>
        </p:nvSpPr>
        <p:spPr>
          <a:xfrm>
            <a:off x="11559896" y="6402407"/>
            <a:ext cx="347831" cy="365125"/>
          </a:xfrm>
          <a:prstGeom prst="rect">
            <a:avLst/>
          </a:prstGeom>
        </p:spPr>
        <p:txBody>
          <a:bodyPr vert="horz" lIns="91440" tIns="45720" rIns="91440" bIns="45720" rtlCol="0" anchor="ctr"/>
          <a:lstStyle>
            <a:lvl1pPr algn="ctr">
              <a:defRPr sz="1000" b="1">
                <a:solidFill>
                  <a:srgbClr val="111111"/>
                </a:solidFill>
                <a:latin typeface="Helvetica" pitchFamily="2" charset="0"/>
              </a:defRPr>
            </a:lvl1pPr>
          </a:lstStyle>
          <a:p>
            <a:fld id="{4348CC92-6B21-494E-A759-82EF4A96C1C8}" type="slidenum">
              <a:rPr lang="en-US" smtClean="0"/>
              <a:pPr/>
              <a:t>‹#›</a:t>
            </a:fld>
            <a:endParaRPr lang="en-US" dirty="0"/>
          </a:p>
        </p:txBody>
      </p:sp>
      <p:sp>
        <p:nvSpPr>
          <p:cNvPr id="8" name="Text Placeholder 14">
            <a:extLst>
              <a:ext uri="{FF2B5EF4-FFF2-40B4-BE49-F238E27FC236}">
                <a16:creationId xmlns:a16="http://schemas.microsoft.com/office/drawing/2014/main" id="{66A80FBA-A848-794E-B9D5-589448FBE3F8}"/>
              </a:ext>
            </a:extLst>
          </p:cNvPr>
          <p:cNvSpPr>
            <a:spLocks noGrp="1"/>
          </p:cNvSpPr>
          <p:nvPr>
            <p:ph type="body" sz="quarter" idx="20" hasCustomPrompt="1"/>
          </p:nvPr>
        </p:nvSpPr>
        <p:spPr>
          <a:xfrm>
            <a:off x="679062" y="2914077"/>
            <a:ext cx="2693448" cy="3361913"/>
          </a:xfrm>
        </p:spPr>
        <p:txBody>
          <a:bodyPr anchor="t" anchorCtr="0"/>
          <a:lstStyle>
            <a:lvl1pPr marL="0" indent="0">
              <a:buNone/>
              <a:defRPr sz="1600" b="0" i="0">
                <a:solidFill>
                  <a:srgbClr val="777777"/>
                </a:solidFill>
                <a:latin typeface="Arial" panose="020B0604020202020204" pitchFamily="34" charset="0"/>
                <a:cs typeface="Arial" panose="020B0604020202020204" pitchFamily="34" charset="0"/>
              </a:defRPr>
            </a:lvl1pPr>
          </a:lstStyle>
          <a:p>
            <a:pPr lvl="0"/>
            <a:r>
              <a:rPr lang="en-US" dirty="0"/>
              <a:t>Click to add your body copy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Integer </a:t>
            </a:r>
            <a:r>
              <a:rPr lang="en-US" dirty="0" err="1"/>
              <a:t>pretium</a:t>
            </a:r>
            <a:r>
              <a:rPr lang="en-US" dirty="0"/>
              <a:t> diam in nisi </a:t>
            </a:r>
            <a:r>
              <a:rPr lang="en-US" dirty="0" err="1"/>
              <a:t>facilisis</a:t>
            </a:r>
            <a:r>
              <a:rPr lang="en-US" dirty="0"/>
              <a:t> </a:t>
            </a:r>
            <a:r>
              <a:rPr lang="en-US" dirty="0" err="1"/>
              <a:t>placerat</a:t>
            </a:r>
            <a:r>
              <a:rPr lang="en-US" dirty="0"/>
              <a:t>. </a:t>
            </a:r>
          </a:p>
        </p:txBody>
      </p:sp>
    </p:spTree>
    <p:extLst>
      <p:ext uri="{BB962C8B-B14F-4D97-AF65-F5344CB8AC3E}">
        <p14:creationId xmlns:p14="http://schemas.microsoft.com/office/powerpoint/2010/main" val="4168823580"/>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6A855-45B1-D944-9B5F-A98A5C7FCE5D}"/>
              </a:ext>
            </a:extLst>
          </p:cNvPr>
          <p:cNvSpPr>
            <a:spLocks noGrp="1"/>
          </p:cNvSpPr>
          <p:nvPr>
            <p:ph type="title" hasCustomPrompt="1"/>
          </p:nvPr>
        </p:nvSpPr>
        <p:spPr>
          <a:xfrm>
            <a:off x="773652" y="1346060"/>
            <a:ext cx="5208048" cy="1325563"/>
          </a:xfrm>
        </p:spPr>
        <p:txBody>
          <a:bodyPr lIns="0" rIns="0" anchor="ctr" anchorCtr="0"/>
          <a:lstStyle>
            <a:lvl1pPr>
              <a:defRPr sz="3600"/>
            </a:lvl1pPr>
          </a:lstStyle>
          <a:p>
            <a:r>
              <a:rPr lang="en-US" dirty="0"/>
              <a:t>Click to add your title here lorem ipsum do</a:t>
            </a:r>
          </a:p>
        </p:txBody>
      </p:sp>
      <p:sp>
        <p:nvSpPr>
          <p:cNvPr id="43" name="Text Placeholder 42">
            <a:extLst>
              <a:ext uri="{FF2B5EF4-FFF2-40B4-BE49-F238E27FC236}">
                <a16:creationId xmlns:a16="http://schemas.microsoft.com/office/drawing/2014/main" id="{91A23A1F-8E4E-F645-BBA3-5A5B74B8061D}"/>
              </a:ext>
            </a:extLst>
          </p:cNvPr>
          <p:cNvSpPr>
            <a:spLocks noGrp="1"/>
          </p:cNvSpPr>
          <p:nvPr>
            <p:ph type="body" sz="quarter" idx="11" hasCustomPrompt="1"/>
          </p:nvPr>
        </p:nvSpPr>
        <p:spPr>
          <a:xfrm>
            <a:off x="762000" y="3286548"/>
            <a:ext cx="5219700" cy="370552"/>
          </a:xfrm>
        </p:spPr>
        <p:txBody>
          <a:bodyPr lIns="0" rIns="0" anchor="b" anchorCtr="0">
            <a:spAutoFit/>
          </a:bodyPr>
          <a:lstStyle>
            <a:lvl1pPr marL="0" indent="0">
              <a:buNone/>
              <a:defRPr sz="1600" b="1"/>
            </a:lvl1pPr>
          </a:lstStyle>
          <a:p>
            <a:pPr lvl="0"/>
            <a:r>
              <a:rPr lang="en-US" dirty="0"/>
              <a:t>Click to add copy lorem Ipsum dolor </a:t>
            </a:r>
            <a:r>
              <a:rPr lang="en-US" dirty="0" err="1"/>
              <a:t>consecture</a:t>
            </a:r>
            <a:endParaRPr lang="en-US" dirty="0"/>
          </a:p>
        </p:txBody>
      </p:sp>
      <p:sp>
        <p:nvSpPr>
          <p:cNvPr id="44" name="Text Placeholder 42">
            <a:extLst>
              <a:ext uri="{FF2B5EF4-FFF2-40B4-BE49-F238E27FC236}">
                <a16:creationId xmlns:a16="http://schemas.microsoft.com/office/drawing/2014/main" id="{D68A627A-6A83-824A-98E8-F3A69E6349D3}"/>
              </a:ext>
            </a:extLst>
          </p:cNvPr>
          <p:cNvSpPr>
            <a:spLocks noGrp="1"/>
          </p:cNvSpPr>
          <p:nvPr>
            <p:ph type="body" sz="quarter" idx="12" hasCustomPrompt="1"/>
          </p:nvPr>
        </p:nvSpPr>
        <p:spPr>
          <a:xfrm>
            <a:off x="762000" y="3718273"/>
            <a:ext cx="5219700" cy="744114"/>
          </a:xfrm>
        </p:spPr>
        <p:txBody>
          <a:bodyPr lIns="0" rIns="0" anchor="t" anchorCtr="0">
            <a:spAutoFit/>
          </a:bodyPr>
          <a:lstStyle>
            <a:lvl1pPr marL="0" indent="0">
              <a:buNone/>
              <a:defRPr sz="1200" b="0">
                <a:solidFill>
                  <a:schemeClr val="tx1">
                    <a:lumMod val="75000"/>
                    <a:lumOff val="25000"/>
                  </a:schemeClr>
                </a:solidFill>
              </a:defRPr>
            </a:lvl1pPr>
          </a:lstStyle>
          <a:p>
            <a:pPr lvl="0"/>
            <a:r>
              <a:rPr lang="en-US" dirty="0"/>
              <a:t>Click to add your body copy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Integer </a:t>
            </a:r>
            <a:r>
              <a:rPr lang="en-US" dirty="0" err="1"/>
              <a:t>pretium</a:t>
            </a:r>
            <a:r>
              <a:rPr lang="en-US" dirty="0"/>
              <a:t> diam in nisi </a:t>
            </a:r>
            <a:r>
              <a:rPr lang="en-US" dirty="0" err="1"/>
              <a:t>facilisis</a:t>
            </a:r>
            <a:r>
              <a:rPr lang="en-US" dirty="0"/>
              <a:t> </a:t>
            </a:r>
            <a:r>
              <a:rPr lang="en-US" dirty="0" err="1"/>
              <a:t>placerat</a:t>
            </a:r>
            <a:r>
              <a:rPr lang="en-US" dirty="0"/>
              <a:t>. </a:t>
            </a:r>
            <a:r>
              <a:rPr lang="en-US" dirty="0" err="1"/>
              <a:t>Fusce</a:t>
            </a:r>
            <a:r>
              <a:rPr lang="en-US" dirty="0"/>
              <a:t> auctor lorem </a:t>
            </a:r>
            <a:r>
              <a:rPr lang="en-US" dirty="0" err="1"/>
              <a:t>quis</a:t>
            </a:r>
            <a:r>
              <a:rPr lang="en-US" dirty="0"/>
              <a:t> mi </a:t>
            </a:r>
            <a:r>
              <a:rPr lang="en-US" dirty="0" err="1"/>
              <a:t>commodo</a:t>
            </a:r>
            <a:r>
              <a:rPr lang="en-US" dirty="0"/>
              <a:t> </a:t>
            </a:r>
            <a:r>
              <a:rPr lang="en-US" dirty="0" err="1"/>
              <a:t>lobortis</a:t>
            </a:r>
            <a:r>
              <a:rPr lang="en-US" dirty="0"/>
              <a:t>. Proin </a:t>
            </a:r>
            <a:r>
              <a:rPr lang="en-US" dirty="0" err="1"/>
              <a:t>tincidunt</a:t>
            </a:r>
            <a:r>
              <a:rPr lang="en-US" dirty="0"/>
              <a:t> vel </a:t>
            </a:r>
            <a:r>
              <a:rPr lang="en-US" dirty="0" err="1"/>
              <a:t>odio</a:t>
            </a:r>
            <a:r>
              <a:rPr lang="en-US" dirty="0"/>
              <a:t> id cursus. </a:t>
            </a:r>
          </a:p>
        </p:txBody>
      </p:sp>
      <p:sp>
        <p:nvSpPr>
          <p:cNvPr id="8" name="Text Placeholder 42">
            <a:extLst>
              <a:ext uri="{FF2B5EF4-FFF2-40B4-BE49-F238E27FC236}">
                <a16:creationId xmlns:a16="http://schemas.microsoft.com/office/drawing/2014/main" id="{C98114D0-CA94-E24F-8E32-4BE7AD9647E8}"/>
              </a:ext>
            </a:extLst>
          </p:cNvPr>
          <p:cNvSpPr>
            <a:spLocks noGrp="1"/>
          </p:cNvSpPr>
          <p:nvPr>
            <p:ph type="body" sz="quarter" idx="15" hasCustomPrompt="1"/>
          </p:nvPr>
        </p:nvSpPr>
        <p:spPr>
          <a:xfrm>
            <a:off x="762000" y="4905489"/>
            <a:ext cx="5219700" cy="370552"/>
          </a:xfrm>
        </p:spPr>
        <p:txBody>
          <a:bodyPr lIns="0" rIns="0" anchor="b" anchorCtr="0">
            <a:spAutoFit/>
          </a:bodyPr>
          <a:lstStyle>
            <a:lvl1pPr marL="0" indent="0">
              <a:buNone/>
              <a:defRPr sz="1600" b="1"/>
            </a:lvl1pPr>
          </a:lstStyle>
          <a:p>
            <a:pPr lvl="0"/>
            <a:r>
              <a:rPr lang="en-US" dirty="0"/>
              <a:t>Click to add copy lorem Ipsum dolor </a:t>
            </a:r>
            <a:r>
              <a:rPr lang="en-US" dirty="0" err="1"/>
              <a:t>consecture</a:t>
            </a:r>
            <a:endParaRPr lang="en-US" dirty="0"/>
          </a:p>
        </p:txBody>
      </p:sp>
      <p:sp>
        <p:nvSpPr>
          <p:cNvPr id="9" name="Text Placeholder 42">
            <a:extLst>
              <a:ext uri="{FF2B5EF4-FFF2-40B4-BE49-F238E27FC236}">
                <a16:creationId xmlns:a16="http://schemas.microsoft.com/office/drawing/2014/main" id="{4B602996-4C47-CC46-B0D9-632CC10F2840}"/>
              </a:ext>
            </a:extLst>
          </p:cNvPr>
          <p:cNvSpPr>
            <a:spLocks noGrp="1"/>
          </p:cNvSpPr>
          <p:nvPr>
            <p:ph type="body" sz="quarter" idx="16" hasCustomPrompt="1"/>
          </p:nvPr>
        </p:nvSpPr>
        <p:spPr>
          <a:xfrm>
            <a:off x="762000" y="5337214"/>
            <a:ext cx="5219700" cy="744114"/>
          </a:xfrm>
        </p:spPr>
        <p:txBody>
          <a:bodyPr lIns="0" rIns="0" anchor="t" anchorCtr="0">
            <a:spAutoFit/>
          </a:bodyPr>
          <a:lstStyle>
            <a:lvl1pPr marL="0" indent="0">
              <a:buNone/>
              <a:defRPr sz="1200" b="0">
                <a:solidFill>
                  <a:schemeClr val="tx1">
                    <a:lumMod val="75000"/>
                    <a:lumOff val="25000"/>
                  </a:schemeClr>
                </a:solidFill>
              </a:defRPr>
            </a:lvl1pPr>
          </a:lstStyle>
          <a:p>
            <a:pPr lvl="0"/>
            <a:r>
              <a:rPr lang="en-US" dirty="0"/>
              <a:t>Click to add your body copy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Integer </a:t>
            </a:r>
            <a:r>
              <a:rPr lang="en-US" dirty="0" err="1"/>
              <a:t>pretium</a:t>
            </a:r>
            <a:r>
              <a:rPr lang="en-US" dirty="0"/>
              <a:t> diam in nisi </a:t>
            </a:r>
            <a:r>
              <a:rPr lang="en-US" dirty="0" err="1"/>
              <a:t>facilisis</a:t>
            </a:r>
            <a:r>
              <a:rPr lang="en-US" dirty="0"/>
              <a:t> </a:t>
            </a:r>
            <a:r>
              <a:rPr lang="en-US" dirty="0" err="1"/>
              <a:t>placerat</a:t>
            </a:r>
            <a:r>
              <a:rPr lang="en-US" dirty="0"/>
              <a:t>. </a:t>
            </a:r>
            <a:r>
              <a:rPr lang="en-US" dirty="0" err="1"/>
              <a:t>Fusce</a:t>
            </a:r>
            <a:r>
              <a:rPr lang="en-US" dirty="0"/>
              <a:t> auctor lorem </a:t>
            </a:r>
            <a:r>
              <a:rPr lang="en-US" dirty="0" err="1"/>
              <a:t>quis</a:t>
            </a:r>
            <a:r>
              <a:rPr lang="en-US" dirty="0"/>
              <a:t> mi </a:t>
            </a:r>
            <a:r>
              <a:rPr lang="en-US" dirty="0" err="1"/>
              <a:t>commodo</a:t>
            </a:r>
            <a:r>
              <a:rPr lang="en-US" dirty="0"/>
              <a:t> </a:t>
            </a:r>
            <a:r>
              <a:rPr lang="en-US" dirty="0" err="1"/>
              <a:t>lobortis</a:t>
            </a:r>
            <a:r>
              <a:rPr lang="en-US" dirty="0"/>
              <a:t>. Proin </a:t>
            </a:r>
            <a:r>
              <a:rPr lang="en-US" dirty="0" err="1"/>
              <a:t>tincidunt</a:t>
            </a:r>
            <a:r>
              <a:rPr lang="en-US" dirty="0"/>
              <a:t> vel </a:t>
            </a:r>
            <a:r>
              <a:rPr lang="en-US" dirty="0" err="1"/>
              <a:t>odio</a:t>
            </a:r>
            <a:r>
              <a:rPr lang="en-US" dirty="0"/>
              <a:t> id cursus. </a:t>
            </a:r>
          </a:p>
        </p:txBody>
      </p:sp>
      <p:sp>
        <p:nvSpPr>
          <p:cNvPr id="3" name="Rectangle 2">
            <a:extLst>
              <a:ext uri="{FF2B5EF4-FFF2-40B4-BE49-F238E27FC236}">
                <a16:creationId xmlns:a16="http://schemas.microsoft.com/office/drawing/2014/main" id="{8AB64AAC-2F48-7E4A-B87A-4F3F64F9E215}"/>
              </a:ext>
            </a:extLst>
          </p:cNvPr>
          <p:cNvSpPr/>
          <p:nvPr userDrawn="1"/>
        </p:nvSpPr>
        <p:spPr>
          <a:xfrm>
            <a:off x="6712772" y="90468"/>
            <a:ext cx="5321573" cy="6778290"/>
          </a:xfrm>
          <a:prstGeom prst="rect">
            <a:avLst/>
          </a:prstGeom>
          <a:solidFill>
            <a:srgbClr val="11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42">
            <a:extLst>
              <a:ext uri="{FF2B5EF4-FFF2-40B4-BE49-F238E27FC236}">
                <a16:creationId xmlns:a16="http://schemas.microsoft.com/office/drawing/2014/main" id="{6D255D70-A639-DB40-95F5-F99705D5E721}"/>
              </a:ext>
            </a:extLst>
          </p:cNvPr>
          <p:cNvSpPr>
            <a:spLocks noGrp="1"/>
          </p:cNvSpPr>
          <p:nvPr>
            <p:ph type="body" sz="quarter" idx="17" hasCustomPrompt="1"/>
          </p:nvPr>
        </p:nvSpPr>
        <p:spPr>
          <a:xfrm>
            <a:off x="7543800" y="3080714"/>
            <a:ext cx="3691758" cy="1540615"/>
          </a:xfrm>
        </p:spPr>
        <p:txBody>
          <a:bodyPr wrap="square" lIns="0" rIns="0" anchor="t" anchorCtr="0">
            <a:spAutoFit/>
          </a:bodyPr>
          <a:lstStyle>
            <a:lvl1pPr marL="0" indent="0">
              <a:buNone/>
              <a:defRPr sz="1600" b="0" i="0">
                <a:solidFill>
                  <a:srgbClr val="FFFFFF"/>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lvl="0"/>
            <a:r>
              <a:rPr lang="en-US" dirty="0"/>
              <a:t>Click to add copy lorem Ipsum dolor </a:t>
            </a:r>
            <a:r>
              <a:rPr lang="en-US" dirty="0" err="1"/>
              <a:t>consecturelorem</a:t>
            </a:r>
            <a:r>
              <a:rPr lang="en-US" dirty="0"/>
              <a:t> ipsum dolor </a:t>
            </a:r>
            <a:r>
              <a:rPr lang="en-US" dirty="0" err="1"/>
              <a:t>consecture</a:t>
            </a:r>
            <a:r>
              <a:rPr lang="en-US" dirty="0"/>
              <a:t> </a:t>
            </a:r>
            <a:r>
              <a:rPr lang="en-US" dirty="0" err="1"/>
              <a:t>amet</a:t>
            </a:r>
            <a:r>
              <a:rPr lang="en-US" dirty="0"/>
              <a:t> lorem ipsum lorem ipsum dolor </a:t>
            </a:r>
            <a:r>
              <a:rPr lang="en-US" dirty="0" err="1"/>
              <a:t>consecture</a:t>
            </a:r>
            <a:r>
              <a:rPr lang="en-US" dirty="0"/>
              <a:t> </a:t>
            </a:r>
            <a:r>
              <a:rPr lang="en-US" dirty="0" err="1"/>
              <a:t>amet</a:t>
            </a:r>
            <a:r>
              <a:rPr lang="en-US" dirty="0"/>
              <a:t> lorem ipsum dolor</a:t>
            </a:r>
          </a:p>
        </p:txBody>
      </p:sp>
      <p:sp>
        <p:nvSpPr>
          <p:cNvPr id="6" name="Rectangle 5">
            <a:extLst>
              <a:ext uri="{FF2B5EF4-FFF2-40B4-BE49-F238E27FC236}">
                <a16:creationId xmlns:a16="http://schemas.microsoft.com/office/drawing/2014/main" id="{E056A833-534B-D74E-B53A-90F22AC63A85}"/>
              </a:ext>
            </a:extLst>
          </p:cNvPr>
          <p:cNvSpPr/>
          <p:nvPr userDrawn="1"/>
        </p:nvSpPr>
        <p:spPr>
          <a:xfrm>
            <a:off x="6712772" y="164038"/>
            <a:ext cx="157655" cy="10457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42">
            <a:extLst>
              <a:ext uri="{FF2B5EF4-FFF2-40B4-BE49-F238E27FC236}">
                <a16:creationId xmlns:a16="http://schemas.microsoft.com/office/drawing/2014/main" id="{9779799D-C451-B044-8A17-762A4F6EA823}"/>
              </a:ext>
            </a:extLst>
          </p:cNvPr>
          <p:cNvSpPr>
            <a:spLocks noGrp="1"/>
          </p:cNvSpPr>
          <p:nvPr>
            <p:ph type="body" sz="quarter" idx="18" hasCustomPrompt="1"/>
          </p:nvPr>
        </p:nvSpPr>
        <p:spPr>
          <a:xfrm>
            <a:off x="7543800" y="4801988"/>
            <a:ext cx="3691758" cy="300916"/>
          </a:xfrm>
        </p:spPr>
        <p:txBody>
          <a:bodyPr wrap="square" lIns="0" rIns="0" anchor="b" anchorCtr="0">
            <a:spAutoFit/>
          </a:bodyPr>
          <a:lstStyle>
            <a:lvl1pPr marL="0" indent="0">
              <a:buNone/>
              <a:defRPr sz="1200" b="0" i="0">
                <a:solidFill>
                  <a:srgbClr val="FFFFFF"/>
                </a:solidFill>
                <a:latin typeface="Helvetica" pitchFamily="2" charset="0"/>
                <a:ea typeface="Helvetica Neue Medium" panose="02000503000000020004" pitchFamily="2" charset="0"/>
                <a:cs typeface="Helvetica Neue Medium" panose="02000503000000020004" pitchFamily="2" charset="0"/>
              </a:defRPr>
            </a:lvl1pPr>
          </a:lstStyle>
          <a:p>
            <a:pPr lvl="0"/>
            <a:r>
              <a:rPr lang="en-US" dirty="0"/>
              <a:t>John Doe</a:t>
            </a:r>
          </a:p>
        </p:txBody>
      </p:sp>
      <p:sp>
        <p:nvSpPr>
          <p:cNvPr id="16" name="Text Placeholder 42">
            <a:extLst>
              <a:ext uri="{FF2B5EF4-FFF2-40B4-BE49-F238E27FC236}">
                <a16:creationId xmlns:a16="http://schemas.microsoft.com/office/drawing/2014/main" id="{7BCBAD46-65F9-9F42-9961-4857416BD189}"/>
              </a:ext>
            </a:extLst>
          </p:cNvPr>
          <p:cNvSpPr>
            <a:spLocks noGrp="1"/>
          </p:cNvSpPr>
          <p:nvPr>
            <p:ph type="body" sz="quarter" idx="19" hasCustomPrompt="1"/>
          </p:nvPr>
        </p:nvSpPr>
        <p:spPr>
          <a:xfrm>
            <a:off x="7543800" y="5036234"/>
            <a:ext cx="3691758" cy="300980"/>
          </a:xfrm>
        </p:spPr>
        <p:txBody>
          <a:bodyPr wrap="square" lIns="0" rIns="0" anchor="t" anchorCtr="0">
            <a:spAutoFit/>
          </a:bodyPr>
          <a:lstStyle>
            <a:lvl1pPr marL="0" indent="0">
              <a:buNone/>
              <a:defRPr sz="1200" b="0" i="0">
                <a:solidFill>
                  <a:srgbClr val="777777"/>
                </a:solidFill>
                <a:latin typeface="Helvetica Light" panose="020B0403020202020204" pitchFamily="34" charset="0"/>
                <a:ea typeface="Helvetica Neue Medium" panose="02000503000000020004" pitchFamily="2" charset="0"/>
                <a:cs typeface="Helvetica Neue Medium" panose="02000503000000020004" pitchFamily="2" charset="0"/>
              </a:defRPr>
            </a:lvl1pPr>
          </a:lstStyle>
          <a:p>
            <a:pPr lvl="0"/>
            <a:r>
              <a:rPr lang="en-US" dirty="0"/>
              <a:t>Title</a:t>
            </a:r>
          </a:p>
        </p:txBody>
      </p:sp>
      <p:sp>
        <p:nvSpPr>
          <p:cNvPr id="17" name="Slide Number Placeholder 12">
            <a:extLst>
              <a:ext uri="{FF2B5EF4-FFF2-40B4-BE49-F238E27FC236}">
                <a16:creationId xmlns:a16="http://schemas.microsoft.com/office/drawing/2014/main" id="{C98CC22B-7422-8947-BE57-4117EE2AE687}"/>
              </a:ext>
            </a:extLst>
          </p:cNvPr>
          <p:cNvSpPr>
            <a:spLocks noGrp="1"/>
          </p:cNvSpPr>
          <p:nvPr>
            <p:ph type="sldNum" sz="quarter" idx="4"/>
          </p:nvPr>
        </p:nvSpPr>
        <p:spPr>
          <a:xfrm>
            <a:off x="11559896" y="6402407"/>
            <a:ext cx="347831" cy="365125"/>
          </a:xfrm>
          <a:prstGeom prst="rect">
            <a:avLst/>
          </a:prstGeom>
        </p:spPr>
        <p:txBody>
          <a:bodyPr vert="horz" lIns="91440" tIns="45720" rIns="91440" bIns="45720" rtlCol="0" anchor="ctr"/>
          <a:lstStyle>
            <a:lvl1pPr algn="ctr">
              <a:defRPr sz="1000" b="1">
                <a:solidFill>
                  <a:schemeClr val="bg1"/>
                </a:solidFill>
                <a:latin typeface="Helvetica" pitchFamily="2" charset="0"/>
              </a:defRPr>
            </a:lvl1pPr>
          </a:lstStyle>
          <a:p>
            <a:fld id="{4348CC92-6B21-494E-A759-82EF4A96C1C8}" type="slidenum">
              <a:rPr lang="en-US" smtClean="0"/>
              <a:pPr/>
              <a:t>‹#›</a:t>
            </a:fld>
            <a:endParaRPr lang="en-US" dirty="0"/>
          </a:p>
        </p:txBody>
      </p:sp>
      <p:sp>
        <p:nvSpPr>
          <p:cNvPr id="19" name="Text Placeholder 10">
            <a:extLst>
              <a:ext uri="{FF2B5EF4-FFF2-40B4-BE49-F238E27FC236}">
                <a16:creationId xmlns:a16="http://schemas.microsoft.com/office/drawing/2014/main" id="{304C0BB0-4FED-F64B-9105-33472A9E4AC8}"/>
              </a:ext>
            </a:extLst>
          </p:cNvPr>
          <p:cNvSpPr>
            <a:spLocks noGrp="1"/>
          </p:cNvSpPr>
          <p:nvPr>
            <p:ph type="body" sz="quarter" idx="10" hasCustomPrompt="1"/>
          </p:nvPr>
        </p:nvSpPr>
        <p:spPr>
          <a:xfrm>
            <a:off x="775283" y="582010"/>
            <a:ext cx="1136850" cy="266227"/>
          </a:xfrm>
          <a:solidFill>
            <a:schemeClr val="bg1"/>
          </a:solidFill>
        </p:spPr>
        <p:txBody>
          <a:bodyPr wrap="none" tIns="45720" bIns="45720">
            <a:spAutoFit/>
          </a:bodyPr>
          <a:lstStyle>
            <a:lvl1pPr>
              <a:buNone/>
              <a:defRPr sz="1000" b="1" i="0">
                <a:solidFill>
                  <a:schemeClr val="bg2"/>
                </a:solidFill>
                <a:latin typeface="Arial" panose="020B0604020202020204" pitchFamily="34" charset="0"/>
                <a:cs typeface="Arial" panose="020B0604020202020204" pitchFamily="34" charset="0"/>
              </a:defRPr>
            </a:lvl1pPr>
          </a:lstStyle>
          <a:p>
            <a:pPr lvl="0"/>
            <a:r>
              <a:rPr lang="en-US" dirty="0"/>
              <a:t>SECTION TITLE</a:t>
            </a:r>
          </a:p>
        </p:txBody>
      </p:sp>
      <p:sp>
        <p:nvSpPr>
          <p:cNvPr id="10" name="Picture Placeholder 9">
            <a:extLst>
              <a:ext uri="{FF2B5EF4-FFF2-40B4-BE49-F238E27FC236}">
                <a16:creationId xmlns:a16="http://schemas.microsoft.com/office/drawing/2014/main" id="{B26965C0-3D28-E349-9992-4D19EEAF7CE5}"/>
              </a:ext>
            </a:extLst>
          </p:cNvPr>
          <p:cNvSpPr>
            <a:spLocks noGrp="1"/>
          </p:cNvSpPr>
          <p:nvPr>
            <p:ph type="pic" sz="quarter" idx="20"/>
          </p:nvPr>
        </p:nvSpPr>
        <p:spPr>
          <a:xfrm>
            <a:off x="7543800" y="1970104"/>
            <a:ext cx="874713" cy="876300"/>
          </a:xfrm>
          <a:prstGeom prst="ellipse">
            <a:avLst/>
          </a:prstGeom>
        </p:spPr>
        <p:txBody>
          <a:bodyPr/>
          <a:lstStyle>
            <a:lvl1pPr>
              <a:defRPr>
                <a:noFill/>
              </a:defRPr>
            </a:lvl1pPr>
          </a:lstStyle>
          <a:p>
            <a:endParaRPr lang="en-US" dirty="0"/>
          </a:p>
        </p:txBody>
      </p:sp>
    </p:spTree>
    <p:extLst>
      <p:ext uri="{BB962C8B-B14F-4D97-AF65-F5344CB8AC3E}">
        <p14:creationId xmlns:p14="http://schemas.microsoft.com/office/powerpoint/2010/main" val="3532492402"/>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amp;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6A855-45B1-D944-9B5F-A98A5C7FCE5D}"/>
              </a:ext>
            </a:extLst>
          </p:cNvPr>
          <p:cNvSpPr>
            <a:spLocks noGrp="1"/>
          </p:cNvSpPr>
          <p:nvPr>
            <p:ph type="title" hasCustomPrompt="1"/>
          </p:nvPr>
        </p:nvSpPr>
        <p:spPr>
          <a:xfrm>
            <a:off x="773652" y="1346061"/>
            <a:ext cx="5208048" cy="661416"/>
          </a:xfrm>
        </p:spPr>
        <p:txBody>
          <a:bodyPr lIns="0" rIns="0" anchor="ctr" anchorCtr="0"/>
          <a:lstStyle>
            <a:lvl1pPr>
              <a:defRPr sz="3600"/>
            </a:lvl1pPr>
          </a:lstStyle>
          <a:p>
            <a:r>
              <a:rPr lang="en-US" dirty="0"/>
              <a:t>Click to add your title</a:t>
            </a:r>
          </a:p>
        </p:txBody>
      </p:sp>
      <p:sp>
        <p:nvSpPr>
          <p:cNvPr id="44" name="Text Placeholder 42">
            <a:extLst>
              <a:ext uri="{FF2B5EF4-FFF2-40B4-BE49-F238E27FC236}">
                <a16:creationId xmlns:a16="http://schemas.microsoft.com/office/drawing/2014/main" id="{D68A627A-6A83-824A-98E8-F3A69E6349D3}"/>
              </a:ext>
            </a:extLst>
          </p:cNvPr>
          <p:cNvSpPr>
            <a:spLocks noGrp="1"/>
          </p:cNvSpPr>
          <p:nvPr>
            <p:ph type="body" sz="quarter" idx="12" hasCustomPrompt="1"/>
          </p:nvPr>
        </p:nvSpPr>
        <p:spPr>
          <a:xfrm>
            <a:off x="773652" y="2244755"/>
            <a:ext cx="5208048" cy="1401538"/>
          </a:xfrm>
        </p:spPr>
        <p:txBody>
          <a:bodyPr wrap="square" lIns="0" rIns="0" anchor="t" anchorCtr="0">
            <a:spAutoFit/>
          </a:bodyPr>
          <a:lstStyle>
            <a:lvl1pPr marL="0" marR="0" indent="0" algn="l" defTabSz="914400" rtl="0" eaLnBrk="1" fontAlgn="auto" latinLnBrk="0" hangingPunct="1">
              <a:lnSpc>
                <a:spcPct val="120000"/>
              </a:lnSpc>
              <a:spcBef>
                <a:spcPts val="1000"/>
              </a:spcBef>
              <a:spcAft>
                <a:spcPts val="0"/>
              </a:spcAft>
              <a:buClrTx/>
              <a:buSzTx/>
              <a:buFont typeface="Wingdings" pitchFamily="2" charset="2"/>
              <a:buNone/>
              <a:tabLst/>
              <a:defRPr sz="1200" b="0">
                <a:solidFill>
                  <a:schemeClr val="tx1">
                    <a:lumMod val="75000"/>
                    <a:lumOff val="25000"/>
                  </a:schemeClr>
                </a:solidFill>
              </a:defRPr>
            </a:lvl1pPr>
          </a:lstStyle>
          <a:p>
            <a:pPr marL="0" marR="0" lvl="0" indent="0" algn="l" defTabSz="914400" rtl="0" eaLnBrk="1" fontAlgn="auto" latinLnBrk="0" hangingPunct="1">
              <a:lnSpc>
                <a:spcPct val="120000"/>
              </a:lnSpc>
              <a:spcBef>
                <a:spcPts val="1000"/>
              </a:spcBef>
              <a:spcAft>
                <a:spcPts val="0"/>
              </a:spcAft>
              <a:buClrTx/>
              <a:buSzTx/>
              <a:buFont typeface="Wingdings" pitchFamily="2" charset="2"/>
              <a:buNone/>
              <a:tabLst/>
              <a:defRPr/>
            </a:pPr>
            <a:r>
              <a:rPr lang="en-US" dirty="0"/>
              <a:t>Click to add your body copy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Integer </a:t>
            </a:r>
            <a:r>
              <a:rPr lang="en-US" dirty="0" err="1"/>
              <a:t>pretium</a:t>
            </a:r>
            <a:r>
              <a:rPr lang="en-US" dirty="0"/>
              <a:t> diam in nisi </a:t>
            </a:r>
            <a:r>
              <a:rPr lang="en-US" dirty="0" err="1"/>
              <a:t>facilisis</a:t>
            </a:r>
            <a:r>
              <a:rPr lang="en-US" dirty="0"/>
              <a:t> </a:t>
            </a:r>
            <a:r>
              <a:rPr lang="en-US" dirty="0" err="1"/>
              <a:t>placerat</a:t>
            </a:r>
            <a:r>
              <a:rPr lang="en-US" dirty="0"/>
              <a:t>. </a:t>
            </a:r>
            <a:r>
              <a:rPr lang="en-US" dirty="0" err="1"/>
              <a:t>Fusce</a:t>
            </a:r>
            <a:r>
              <a:rPr lang="en-US" dirty="0"/>
              <a:t> auctor lorem </a:t>
            </a:r>
            <a:r>
              <a:rPr lang="en-US" dirty="0" err="1"/>
              <a:t>quis</a:t>
            </a:r>
            <a:r>
              <a:rPr lang="en-US" dirty="0"/>
              <a:t> mi </a:t>
            </a:r>
            <a:r>
              <a:rPr lang="en-US" dirty="0" err="1"/>
              <a:t>commodo</a:t>
            </a:r>
            <a:r>
              <a:rPr lang="en-US" dirty="0"/>
              <a:t> </a:t>
            </a:r>
            <a:r>
              <a:rPr lang="en-US" dirty="0" err="1"/>
              <a:t>lobortis</a:t>
            </a:r>
            <a:r>
              <a:rPr lang="en-US" dirty="0"/>
              <a:t>. Proin </a:t>
            </a:r>
            <a:r>
              <a:rPr lang="en-US" dirty="0" err="1"/>
              <a:t>tincidunt</a:t>
            </a:r>
            <a:r>
              <a:rPr lang="en-US" dirty="0"/>
              <a:t> vel </a:t>
            </a:r>
            <a:r>
              <a:rPr lang="en-US" dirty="0" err="1"/>
              <a:t>odio</a:t>
            </a:r>
            <a:r>
              <a:rPr lang="en-US" dirty="0"/>
              <a:t> id cursus. Click to add your body copy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Integer </a:t>
            </a:r>
            <a:r>
              <a:rPr lang="en-US" dirty="0" err="1"/>
              <a:t>pretium</a:t>
            </a:r>
            <a:r>
              <a:rPr lang="en-US" dirty="0"/>
              <a:t> diam in nisi </a:t>
            </a:r>
            <a:r>
              <a:rPr lang="en-US" dirty="0" err="1"/>
              <a:t>facilisis</a:t>
            </a:r>
            <a:r>
              <a:rPr lang="en-US" dirty="0"/>
              <a:t> </a:t>
            </a:r>
            <a:r>
              <a:rPr lang="en-US" dirty="0" err="1"/>
              <a:t>placerat</a:t>
            </a:r>
            <a:r>
              <a:rPr lang="en-US" dirty="0"/>
              <a:t>. </a:t>
            </a:r>
            <a:r>
              <a:rPr lang="en-US" dirty="0" err="1"/>
              <a:t>Fusce</a:t>
            </a:r>
            <a:r>
              <a:rPr lang="en-US" dirty="0"/>
              <a:t> auctor lorem </a:t>
            </a:r>
            <a:r>
              <a:rPr lang="en-US" dirty="0" err="1"/>
              <a:t>quis</a:t>
            </a:r>
            <a:r>
              <a:rPr lang="en-US" dirty="0"/>
              <a:t> mi </a:t>
            </a:r>
            <a:r>
              <a:rPr lang="en-US" dirty="0" err="1"/>
              <a:t>commodo</a:t>
            </a:r>
            <a:r>
              <a:rPr lang="en-US" dirty="0"/>
              <a:t> </a:t>
            </a:r>
            <a:r>
              <a:rPr lang="en-US" dirty="0" err="1"/>
              <a:t>lobortis</a:t>
            </a:r>
            <a:r>
              <a:rPr lang="en-US" dirty="0"/>
              <a:t>. Proin </a:t>
            </a:r>
            <a:r>
              <a:rPr lang="en-US" dirty="0" err="1"/>
              <a:t>tincidunt</a:t>
            </a:r>
            <a:r>
              <a:rPr lang="en-US" dirty="0"/>
              <a:t> vel </a:t>
            </a:r>
            <a:r>
              <a:rPr lang="en-US" dirty="0" err="1"/>
              <a:t>odio</a:t>
            </a:r>
            <a:r>
              <a:rPr lang="en-US" dirty="0"/>
              <a:t> id cursus. </a:t>
            </a:r>
          </a:p>
        </p:txBody>
      </p:sp>
      <p:sp>
        <p:nvSpPr>
          <p:cNvPr id="8" name="Text Placeholder 42">
            <a:extLst>
              <a:ext uri="{FF2B5EF4-FFF2-40B4-BE49-F238E27FC236}">
                <a16:creationId xmlns:a16="http://schemas.microsoft.com/office/drawing/2014/main" id="{C98114D0-CA94-E24F-8E32-4BE7AD9647E8}"/>
              </a:ext>
            </a:extLst>
          </p:cNvPr>
          <p:cNvSpPr>
            <a:spLocks noGrp="1"/>
          </p:cNvSpPr>
          <p:nvPr>
            <p:ph type="body" sz="quarter" idx="15" hasCustomPrompt="1"/>
          </p:nvPr>
        </p:nvSpPr>
        <p:spPr>
          <a:xfrm>
            <a:off x="773652" y="4012110"/>
            <a:ext cx="5208048" cy="370552"/>
          </a:xfrm>
        </p:spPr>
        <p:txBody>
          <a:bodyPr wrap="square" lIns="0" rIns="0" anchor="b" anchorCtr="0">
            <a:spAutoFit/>
          </a:bodyPr>
          <a:lstStyle>
            <a:lvl1pPr marL="0" indent="0">
              <a:buNone/>
              <a:defRPr sz="1600" b="1"/>
            </a:lvl1pPr>
          </a:lstStyle>
          <a:p>
            <a:pPr lvl="0"/>
            <a:r>
              <a:rPr lang="en-US" dirty="0"/>
              <a:t>Click to add copy lorem Ipsum dolor </a:t>
            </a:r>
            <a:r>
              <a:rPr lang="en-US" dirty="0" err="1"/>
              <a:t>consecture</a:t>
            </a:r>
            <a:endParaRPr lang="en-US" dirty="0"/>
          </a:p>
        </p:txBody>
      </p:sp>
      <p:sp>
        <p:nvSpPr>
          <p:cNvPr id="9" name="Text Placeholder 42">
            <a:extLst>
              <a:ext uri="{FF2B5EF4-FFF2-40B4-BE49-F238E27FC236}">
                <a16:creationId xmlns:a16="http://schemas.microsoft.com/office/drawing/2014/main" id="{4B602996-4C47-CC46-B0D9-632CC10F2840}"/>
              </a:ext>
            </a:extLst>
          </p:cNvPr>
          <p:cNvSpPr>
            <a:spLocks noGrp="1"/>
          </p:cNvSpPr>
          <p:nvPr>
            <p:ph type="body" sz="quarter" idx="16" hasCustomPrompt="1"/>
          </p:nvPr>
        </p:nvSpPr>
        <p:spPr>
          <a:xfrm>
            <a:off x="773652" y="4559449"/>
            <a:ext cx="5208048" cy="1214820"/>
          </a:xfrm>
        </p:spPr>
        <p:txBody>
          <a:bodyPr wrap="square" lIns="0" rIns="0" anchor="t" anchorCtr="0">
            <a:spAutoFit/>
          </a:bodyPr>
          <a:lstStyle>
            <a:lvl1pPr marL="274320" marR="0" indent="-228600" algn="l" defTabSz="914400" rtl="0" eaLnBrk="1" fontAlgn="auto" latinLnBrk="0" hangingPunct="1">
              <a:lnSpc>
                <a:spcPct val="120000"/>
              </a:lnSpc>
              <a:spcBef>
                <a:spcPts val="1000"/>
              </a:spcBef>
              <a:spcAft>
                <a:spcPts val="0"/>
              </a:spcAft>
              <a:buClrTx/>
              <a:buSzTx/>
              <a:buFont typeface="Wingdings" pitchFamily="2" charset="2"/>
              <a:buChar char="§"/>
              <a:tabLst/>
              <a:defRPr sz="1200" b="0">
                <a:solidFill>
                  <a:schemeClr val="tx1">
                    <a:lumMod val="75000"/>
                    <a:lumOff val="25000"/>
                  </a:schemeClr>
                </a:solidFill>
              </a:defRPr>
            </a:lvl1pPr>
          </a:lstStyle>
          <a:p>
            <a:pPr lvl="0"/>
            <a:r>
              <a:rPr lang="en-US" dirty="0"/>
              <a:t>Click to add your body copy Lorem ipsum dolor sit </a:t>
            </a:r>
            <a:r>
              <a:rPr lang="en-US" dirty="0" err="1"/>
              <a:t>amet</a:t>
            </a:r>
            <a:r>
              <a:rPr lang="en-US" dirty="0"/>
              <a:t>, cons.</a:t>
            </a:r>
          </a:p>
          <a:p>
            <a:pPr marL="274320" marR="0" lvl="0" indent="-228600" algn="l" defTabSz="914400" rtl="0" eaLnBrk="1" fontAlgn="auto" latinLnBrk="0" hangingPunct="1">
              <a:lnSpc>
                <a:spcPct val="120000"/>
              </a:lnSpc>
              <a:spcBef>
                <a:spcPts val="1000"/>
              </a:spcBef>
              <a:spcAft>
                <a:spcPts val="0"/>
              </a:spcAft>
              <a:buClrTx/>
              <a:buSzTx/>
              <a:buFont typeface="Wingdings" pitchFamily="2" charset="2"/>
              <a:buChar char="§"/>
              <a:tabLst/>
              <a:defRPr/>
            </a:pPr>
            <a:r>
              <a:rPr lang="en-US" dirty="0" err="1"/>
              <a:t>adipiscing</a:t>
            </a:r>
            <a:r>
              <a:rPr lang="en-US" dirty="0"/>
              <a:t> </a:t>
            </a:r>
            <a:r>
              <a:rPr lang="en-US" dirty="0" err="1"/>
              <a:t>elit</a:t>
            </a:r>
            <a:r>
              <a:rPr lang="en-US" dirty="0"/>
              <a:t>. Integer </a:t>
            </a:r>
            <a:r>
              <a:rPr lang="en-US" dirty="0" err="1"/>
              <a:t>pretium</a:t>
            </a:r>
            <a:r>
              <a:rPr lang="en-US" dirty="0"/>
              <a:t> diam in nisi </a:t>
            </a:r>
            <a:r>
              <a:rPr lang="en-US" dirty="0" err="1"/>
              <a:t>facilisis</a:t>
            </a:r>
            <a:r>
              <a:rPr lang="en-US" dirty="0"/>
              <a:t> </a:t>
            </a:r>
            <a:r>
              <a:rPr lang="en-US" dirty="0" err="1"/>
              <a:t>placerat</a:t>
            </a:r>
            <a:r>
              <a:rPr lang="en-US" dirty="0"/>
              <a:t>. </a:t>
            </a:r>
            <a:r>
              <a:rPr lang="en-US" dirty="0" err="1"/>
              <a:t>Fusce</a:t>
            </a:r>
            <a:r>
              <a:rPr lang="en-US" dirty="0"/>
              <a:t> auctor lorem </a:t>
            </a:r>
            <a:r>
              <a:rPr lang="en-US" dirty="0" err="1"/>
              <a:t>quis</a:t>
            </a:r>
            <a:r>
              <a:rPr lang="en-US" dirty="0"/>
              <a:t> mi </a:t>
            </a:r>
            <a:r>
              <a:rPr lang="en-US" dirty="0" err="1"/>
              <a:t>commodo</a:t>
            </a:r>
            <a:r>
              <a:rPr lang="en-US" dirty="0"/>
              <a:t> </a:t>
            </a:r>
            <a:r>
              <a:rPr lang="en-US" dirty="0" err="1"/>
              <a:t>lobortis</a:t>
            </a:r>
            <a:r>
              <a:rPr lang="en-US" dirty="0"/>
              <a:t>. Proin </a:t>
            </a:r>
            <a:r>
              <a:rPr lang="en-US" dirty="0" err="1"/>
              <a:t>tincidunt</a:t>
            </a:r>
            <a:r>
              <a:rPr lang="en-US" dirty="0"/>
              <a:t> vel </a:t>
            </a:r>
            <a:r>
              <a:rPr lang="en-US" dirty="0" err="1"/>
              <a:t>odio</a:t>
            </a:r>
            <a:r>
              <a:rPr lang="en-US" dirty="0"/>
              <a:t>.</a:t>
            </a:r>
          </a:p>
          <a:p>
            <a:pPr marL="274320" marR="0" lvl="0" indent="-228600" algn="l" defTabSz="914400" rtl="0" eaLnBrk="1" fontAlgn="auto" latinLnBrk="0" hangingPunct="1">
              <a:lnSpc>
                <a:spcPct val="120000"/>
              </a:lnSpc>
              <a:spcBef>
                <a:spcPts val="1000"/>
              </a:spcBef>
              <a:spcAft>
                <a:spcPts val="0"/>
              </a:spcAft>
              <a:buClrTx/>
              <a:buSzTx/>
              <a:buFont typeface="Wingdings" pitchFamily="2" charset="2"/>
              <a:buChar char="§"/>
              <a:tabLst/>
              <a:defRPr/>
            </a:pPr>
            <a:r>
              <a:rPr lang="en-US" dirty="0"/>
              <a:t>Click to add your body copy Lorem ipsum dolor sit </a:t>
            </a:r>
            <a:r>
              <a:rPr lang="en-US" dirty="0" err="1"/>
              <a:t>amet</a:t>
            </a:r>
            <a:r>
              <a:rPr lang="en-US" dirty="0"/>
              <a:t>, cons.</a:t>
            </a:r>
          </a:p>
        </p:txBody>
      </p:sp>
      <p:sp>
        <p:nvSpPr>
          <p:cNvPr id="16" name="Picture Placeholder 15">
            <a:extLst>
              <a:ext uri="{FF2B5EF4-FFF2-40B4-BE49-F238E27FC236}">
                <a16:creationId xmlns:a16="http://schemas.microsoft.com/office/drawing/2014/main" id="{29F80310-3705-7A49-B198-A24210E5F29E}"/>
              </a:ext>
            </a:extLst>
          </p:cNvPr>
          <p:cNvSpPr>
            <a:spLocks noGrp="1"/>
          </p:cNvSpPr>
          <p:nvPr>
            <p:ph type="pic" sz="quarter" idx="14"/>
          </p:nvPr>
        </p:nvSpPr>
        <p:spPr>
          <a:xfrm>
            <a:off x="6783114" y="168166"/>
            <a:ext cx="5219700" cy="6689834"/>
          </a:xfrm>
        </p:spPr>
        <p:txBody>
          <a:bodyPr/>
          <a:lstStyle>
            <a:lvl1pPr>
              <a:buNone/>
              <a:defRPr sz="1200"/>
            </a:lvl1pPr>
          </a:lstStyle>
          <a:p>
            <a:endParaRPr lang="en-US" dirty="0"/>
          </a:p>
        </p:txBody>
      </p:sp>
      <p:sp>
        <p:nvSpPr>
          <p:cNvPr id="10" name="Slide Number Placeholder 12">
            <a:extLst>
              <a:ext uri="{FF2B5EF4-FFF2-40B4-BE49-F238E27FC236}">
                <a16:creationId xmlns:a16="http://schemas.microsoft.com/office/drawing/2014/main" id="{5B58DF73-FB25-1249-8149-BF6E9F3A94FB}"/>
              </a:ext>
            </a:extLst>
          </p:cNvPr>
          <p:cNvSpPr>
            <a:spLocks noGrp="1"/>
          </p:cNvSpPr>
          <p:nvPr>
            <p:ph type="sldNum" sz="quarter" idx="4"/>
          </p:nvPr>
        </p:nvSpPr>
        <p:spPr>
          <a:xfrm>
            <a:off x="11559896" y="6402407"/>
            <a:ext cx="347831" cy="365125"/>
          </a:xfrm>
          <a:prstGeom prst="rect">
            <a:avLst/>
          </a:prstGeom>
        </p:spPr>
        <p:txBody>
          <a:bodyPr vert="horz" lIns="91440" tIns="45720" rIns="91440" bIns="45720" rtlCol="0" anchor="ctr"/>
          <a:lstStyle>
            <a:lvl1pPr algn="ctr">
              <a:defRPr sz="1000" b="1">
                <a:solidFill>
                  <a:schemeClr val="bg1"/>
                </a:solidFill>
                <a:latin typeface="Helvetica" pitchFamily="2" charset="0"/>
              </a:defRPr>
            </a:lvl1pPr>
          </a:lstStyle>
          <a:p>
            <a:fld id="{4348CC92-6B21-494E-A759-82EF4A96C1C8}" type="slidenum">
              <a:rPr lang="en-US" smtClean="0"/>
              <a:pPr/>
              <a:t>‹#›</a:t>
            </a:fld>
            <a:endParaRPr lang="en-US" dirty="0"/>
          </a:p>
        </p:txBody>
      </p:sp>
      <p:sp>
        <p:nvSpPr>
          <p:cNvPr id="13" name="Text Placeholder 10">
            <a:extLst>
              <a:ext uri="{FF2B5EF4-FFF2-40B4-BE49-F238E27FC236}">
                <a16:creationId xmlns:a16="http://schemas.microsoft.com/office/drawing/2014/main" id="{9FF962C2-A041-7C42-BEFD-F046A02A1288}"/>
              </a:ext>
            </a:extLst>
          </p:cNvPr>
          <p:cNvSpPr>
            <a:spLocks noGrp="1"/>
          </p:cNvSpPr>
          <p:nvPr>
            <p:ph type="body" sz="quarter" idx="10" hasCustomPrompt="1"/>
          </p:nvPr>
        </p:nvSpPr>
        <p:spPr>
          <a:xfrm>
            <a:off x="775283" y="582010"/>
            <a:ext cx="1136850" cy="266227"/>
          </a:xfrm>
          <a:solidFill>
            <a:schemeClr val="bg1"/>
          </a:solidFill>
        </p:spPr>
        <p:txBody>
          <a:bodyPr wrap="none" tIns="45720" bIns="45720">
            <a:spAutoFit/>
          </a:bodyPr>
          <a:lstStyle>
            <a:lvl1pPr>
              <a:buNone/>
              <a:defRPr sz="1000" b="1" i="0">
                <a:solidFill>
                  <a:schemeClr val="bg2"/>
                </a:solidFill>
                <a:latin typeface="Arial" panose="020B0604020202020204" pitchFamily="34" charset="0"/>
                <a:cs typeface="Arial" panose="020B0604020202020204" pitchFamily="34" charset="0"/>
              </a:defRPr>
            </a:lvl1pPr>
          </a:lstStyle>
          <a:p>
            <a:pPr lvl="0"/>
            <a:r>
              <a:rPr lang="en-US" dirty="0"/>
              <a:t>SECTION TITLE</a:t>
            </a:r>
          </a:p>
        </p:txBody>
      </p:sp>
    </p:spTree>
    <p:extLst>
      <p:ext uri="{BB962C8B-B14F-4D97-AF65-F5344CB8AC3E}">
        <p14:creationId xmlns:p14="http://schemas.microsoft.com/office/powerpoint/2010/main" val="4048336389"/>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0A35D6C-5F0A-4046-B6EE-3227D0D9E503}"/>
              </a:ext>
            </a:extLst>
          </p:cNvPr>
          <p:cNvSpPr/>
          <p:nvPr userDrawn="1"/>
        </p:nvSpPr>
        <p:spPr>
          <a:xfrm>
            <a:off x="-1" y="178676"/>
            <a:ext cx="6172201" cy="6679324"/>
          </a:xfrm>
          <a:prstGeom prst="rect">
            <a:avLst/>
          </a:prstGeom>
          <a:solidFill>
            <a:srgbClr val="EBEBEB"/>
          </a:solidFill>
          <a:ln>
            <a:solidFill>
              <a:srgbClr val="EBEB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E6A855-45B1-D944-9B5F-A98A5C7FCE5D}"/>
              </a:ext>
            </a:extLst>
          </p:cNvPr>
          <p:cNvSpPr>
            <a:spLocks noGrp="1"/>
          </p:cNvSpPr>
          <p:nvPr>
            <p:ph type="title" hasCustomPrompt="1"/>
          </p:nvPr>
        </p:nvSpPr>
        <p:spPr>
          <a:xfrm>
            <a:off x="773652" y="1346060"/>
            <a:ext cx="4658960" cy="1325563"/>
          </a:xfrm>
        </p:spPr>
        <p:txBody>
          <a:bodyPr lIns="0" rIns="0" anchor="ctr" anchorCtr="0"/>
          <a:lstStyle>
            <a:lvl1pPr>
              <a:defRPr sz="3600"/>
            </a:lvl1pPr>
          </a:lstStyle>
          <a:p>
            <a:r>
              <a:rPr lang="en-US" dirty="0"/>
              <a:t>Click to add your title here lorem ipsum do</a:t>
            </a:r>
          </a:p>
        </p:txBody>
      </p:sp>
      <p:sp>
        <p:nvSpPr>
          <p:cNvPr id="43" name="Text Placeholder 42">
            <a:extLst>
              <a:ext uri="{FF2B5EF4-FFF2-40B4-BE49-F238E27FC236}">
                <a16:creationId xmlns:a16="http://schemas.microsoft.com/office/drawing/2014/main" id="{91A23A1F-8E4E-F645-BBA3-5A5B74B8061D}"/>
              </a:ext>
            </a:extLst>
          </p:cNvPr>
          <p:cNvSpPr>
            <a:spLocks noGrp="1"/>
          </p:cNvSpPr>
          <p:nvPr>
            <p:ph type="body" sz="quarter" idx="11" hasCustomPrompt="1"/>
          </p:nvPr>
        </p:nvSpPr>
        <p:spPr>
          <a:xfrm>
            <a:off x="773652" y="3286548"/>
            <a:ext cx="4658960" cy="370552"/>
          </a:xfrm>
        </p:spPr>
        <p:txBody>
          <a:bodyPr wrap="square" lIns="0" rIns="0" anchor="b" anchorCtr="0">
            <a:spAutoFit/>
          </a:bodyPr>
          <a:lstStyle>
            <a:lvl1pPr marL="0" indent="0">
              <a:buNone/>
              <a:defRPr sz="1600" b="1"/>
            </a:lvl1pPr>
          </a:lstStyle>
          <a:p>
            <a:pPr lvl="0"/>
            <a:r>
              <a:rPr lang="en-US" dirty="0"/>
              <a:t>Click to add copy lorem Ipsum dolor </a:t>
            </a:r>
            <a:r>
              <a:rPr lang="en-US" dirty="0" err="1"/>
              <a:t>consecture</a:t>
            </a:r>
            <a:endParaRPr lang="en-US" dirty="0"/>
          </a:p>
        </p:txBody>
      </p:sp>
      <p:sp>
        <p:nvSpPr>
          <p:cNvPr id="44" name="Text Placeholder 42">
            <a:extLst>
              <a:ext uri="{FF2B5EF4-FFF2-40B4-BE49-F238E27FC236}">
                <a16:creationId xmlns:a16="http://schemas.microsoft.com/office/drawing/2014/main" id="{D68A627A-6A83-824A-98E8-F3A69E6349D3}"/>
              </a:ext>
            </a:extLst>
          </p:cNvPr>
          <p:cNvSpPr>
            <a:spLocks noGrp="1"/>
          </p:cNvSpPr>
          <p:nvPr>
            <p:ph type="body" sz="quarter" idx="12" hasCustomPrompt="1"/>
          </p:nvPr>
        </p:nvSpPr>
        <p:spPr>
          <a:xfrm>
            <a:off x="773652" y="3718273"/>
            <a:ext cx="4658960" cy="958339"/>
          </a:xfrm>
        </p:spPr>
        <p:txBody>
          <a:bodyPr wrap="square" lIns="0" rIns="0" anchor="t" anchorCtr="0">
            <a:spAutoFit/>
          </a:bodyPr>
          <a:lstStyle>
            <a:lvl1pPr marL="0" indent="0">
              <a:buNone/>
              <a:defRPr sz="1200" b="0">
                <a:solidFill>
                  <a:schemeClr val="tx1">
                    <a:lumMod val="75000"/>
                    <a:lumOff val="25000"/>
                  </a:schemeClr>
                </a:solidFill>
              </a:defRPr>
            </a:lvl1pPr>
          </a:lstStyle>
          <a:p>
            <a:pPr lvl="0"/>
            <a:r>
              <a:rPr lang="en-US" dirty="0"/>
              <a:t>Click to add your body copy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Integer </a:t>
            </a:r>
            <a:r>
              <a:rPr lang="en-US" dirty="0" err="1"/>
              <a:t>pretium</a:t>
            </a:r>
            <a:r>
              <a:rPr lang="en-US" dirty="0"/>
              <a:t> diam in nisi </a:t>
            </a:r>
            <a:r>
              <a:rPr lang="en-US" dirty="0" err="1"/>
              <a:t>facilisis</a:t>
            </a:r>
            <a:r>
              <a:rPr lang="en-US" dirty="0"/>
              <a:t> </a:t>
            </a:r>
            <a:r>
              <a:rPr lang="en-US" dirty="0" err="1"/>
              <a:t>placerat</a:t>
            </a:r>
            <a:r>
              <a:rPr lang="en-US" dirty="0"/>
              <a:t>. </a:t>
            </a:r>
            <a:r>
              <a:rPr lang="en-US" dirty="0" err="1"/>
              <a:t>Fusce</a:t>
            </a:r>
            <a:r>
              <a:rPr lang="en-US" dirty="0"/>
              <a:t> auctor lorem </a:t>
            </a:r>
            <a:r>
              <a:rPr lang="en-US" dirty="0" err="1"/>
              <a:t>quis</a:t>
            </a:r>
            <a:r>
              <a:rPr lang="en-US" dirty="0"/>
              <a:t> mi </a:t>
            </a:r>
            <a:r>
              <a:rPr lang="en-US" dirty="0" err="1"/>
              <a:t>commodo</a:t>
            </a:r>
            <a:r>
              <a:rPr lang="en-US" dirty="0"/>
              <a:t> </a:t>
            </a:r>
            <a:r>
              <a:rPr lang="en-US" dirty="0" err="1"/>
              <a:t>lobortis</a:t>
            </a:r>
            <a:r>
              <a:rPr lang="en-US" dirty="0"/>
              <a:t>. Proin </a:t>
            </a:r>
            <a:r>
              <a:rPr lang="en-US" dirty="0" err="1"/>
              <a:t>tincidunt</a:t>
            </a:r>
            <a:r>
              <a:rPr lang="en-US" dirty="0"/>
              <a:t> vel </a:t>
            </a:r>
            <a:r>
              <a:rPr lang="en-US" dirty="0" err="1"/>
              <a:t>odio</a:t>
            </a:r>
            <a:r>
              <a:rPr lang="en-US" dirty="0"/>
              <a:t> id cursus. </a:t>
            </a:r>
          </a:p>
        </p:txBody>
      </p:sp>
      <p:sp>
        <p:nvSpPr>
          <p:cNvPr id="12" name="Text Placeholder 42">
            <a:extLst>
              <a:ext uri="{FF2B5EF4-FFF2-40B4-BE49-F238E27FC236}">
                <a16:creationId xmlns:a16="http://schemas.microsoft.com/office/drawing/2014/main" id="{17BDE4A3-A0B2-0344-8AFC-52314936464B}"/>
              </a:ext>
            </a:extLst>
          </p:cNvPr>
          <p:cNvSpPr>
            <a:spLocks noGrp="1"/>
          </p:cNvSpPr>
          <p:nvPr>
            <p:ph type="body" sz="quarter" idx="13" hasCustomPrompt="1"/>
          </p:nvPr>
        </p:nvSpPr>
        <p:spPr>
          <a:xfrm>
            <a:off x="773652" y="4685729"/>
            <a:ext cx="4658960" cy="1214820"/>
          </a:xfrm>
        </p:spPr>
        <p:txBody>
          <a:bodyPr wrap="square" lIns="0" rIns="0" anchor="t" anchorCtr="0">
            <a:spAutoFit/>
          </a:bodyPr>
          <a:lstStyle>
            <a:lvl1pPr marL="274320" marR="0" indent="-228600" algn="l" defTabSz="914400" rtl="0" eaLnBrk="1" fontAlgn="auto" latinLnBrk="0" hangingPunct="1">
              <a:lnSpc>
                <a:spcPct val="120000"/>
              </a:lnSpc>
              <a:spcBef>
                <a:spcPts val="600"/>
              </a:spcBef>
              <a:spcAft>
                <a:spcPts val="0"/>
              </a:spcAft>
              <a:buClrTx/>
              <a:buSzTx/>
              <a:buFont typeface="Wingdings" pitchFamily="2" charset="2"/>
              <a:buChar char="§"/>
              <a:tabLst/>
              <a:defRPr sz="1200" b="0">
                <a:solidFill>
                  <a:schemeClr val="tx1">
                    <a:lumMod val="75000"/>
                    <a:lumOff val="25000"/>
                  </a:schemeClr>
                </a:solidFill>
              </a:defRPr>
            </a:lvl1pPr>
          </a:lstStyle>
          <a:p>
            <a:pPr lvl="0"/>
            <a:r>
              <a:rPr lang="en-US" dirty="0"/>
              <a:t>Click to add your body copy Lorem ipsum dolor sit </a:t>
            </a:r>
            <a:r>
              <a:rPr lang="en-US" dirty="0" err="1"/>
              <a:t>amet</a:t>
            </a:r>
            <a:r>
              <a:rPr lang="en-US" dirty="0"/>
              <a:t>, cons.</a:t>
            </a:r>
          </a:p>
          <a:p>
            <a:pPr marL="274320" marR="0" lvl="0" indent="-228600" algn="l" defTabSz="914400" rtl="0" eaLnBrk="1" fontAlgn="auto" latinLnBrk="0" hangingPunct="1">
              <a:lnSpc>
                <a:spcPct val="120000"/>
              </a:lnSpc>
              <a:spcBef>
                <a:spcPts val="1000"/>
              </a:spcBef>
              <a:spcAft>
                <a:spcPts val="0"/>
              </a:spcAft>
              <a:buClrTx/>
              <a:buSzTx/>
              <a:buFont typeface="Wingdings" pitchFamily="2" charset="2"/>
              <a:buChar char="§"/>
              <a:tabLst/>
              <a:defRPr/>
            </a:pPr>
            <a:r>
              <a:rPr lang="en-US" dirty="0" err="1"/>
              <a:t>Adipiscing</a:t>
            </a:r>
            <a:r>
              <a:rPr lang="en-US" dirty="0"/>
              <a:t> </a:t>
            </a:r>
            <a:r>
              <a:rPr lang="en-US" dirty="0" err="1"/>
              <a:t>elit</a:t>
            </a:r>
            <a:r>
              <a:rPr lang="en-US" dirty="0"/>
              <a:t>. Integer </a:t>
            </a:r>
            <a:r>
              <a:rPr lang="en-US" dirty="0" err="1"/>
              <a:t>pretium</a:t>
            </a:r>
            <a:r>
              <a:rPr lang="en-US" dirty="0"/>
              <a:t> diam in nisi </a:t>
            </a:r>
            <a:r>
              <a:rPr lang="en-US" dirty="0" err="1"/>
              <a:t>facilisis</a:t>
            </a:r>
            <a:r>
              <a:rPr lang="en-US" dirty="0"/>
              <a:t> </a:t>
            </a:r>
            <a:r>
              <a:rPr lang="en-US" dirty="0" err="1"/>
              <a:t>placerat</a:t>
            </a:r>
            <a:r>
              <a:rPr lang="en-US" dirty="0"/>
              <a:t>. </a:t>
            </a:r>
            <a:r>
              <a:rPr lang="en-US" dirty="0" err="1"/>
              <a:t>Fusce</a:t>
            </a:r>
            <a:r>
              <a:rPr lang="en-US" dirty="0"/>
              <a:t> auctor lorem </a:t>
            </a:r>
            <a:r>
              <a:rPr lang="en-US" dirty="0" err="1"/>
              <a:t>quis</a:t>
            </a:r>
            <a:r>
              <a:rPr lang="en-US" dirty="0"/>
              <a:t> mi </a:t>
            </a:r>
            <a:r>
              <a:rPr lang="en-US" dirty="0" err="1"/>
              <a:t>commodo</a:t>
            </a:r>
            <a:r>
              <a:rPr lang="en-US" dirty="0"/>
              <a:t> </a:t>
            </a:r>
            <a:r>
              <a:rPr lang="en-US" dirty="0" err="1"/>
              <a:t>lobortis</a:t>
            </a:r>
            <a:r>
              <a:rPr lang="en-US" dirty="0"/>
              <a:t>. Proin </a:t>
            </a:r>
            <a:r>
              <a:rPr lang="en-US" dirty="0" err="1"/>
              <a:t>tincidunt</a:t>
            </a:r>
            <a:endParaRPr lang="en-US" dirty="0"/>
          </a:p>
          <a:p>
            <a:pPr marL="274320" marR="0" lvl="0" indent="-228600" algn="l" defTabSz="914400" rtl="0" eaLnBrk="1" fontAlgn="auto" latinLnBrk="0" hangingPunct="1">
              <a:lnSpc>
                <a:spcPct val="120000"/>
              </a:lnSpc>
              <a:spcBef>
                <a:spcPts val="1000"/>
              </a:spcBef>
              <a:spcAft>
                <a:spcPts val="0"/>
              </a:spcAft>
              <a:buClrTx/>
              <a:buSzTx/>
              <a:buFont typeface="Wingdings" pitchFamily="2" charset="2"/>
              <a:buChar char="§"/>
              <a:tabLst/>
              <a:defRPr/>
            </a:pPr>
            <a:r>
              <a:rPr lang="en-US" dirty="0"/>
              <a:t>Click to add your body copy Lorem ipsum dolor sit </a:t>
            </a:r>
            <a:r>
              <a:rPr lang="en-US" dirty="0" err="1"/>
              <a:t>amet</a:t>
            </a:r>
            <a:r>
              <a:rPr lang="en-US" dirty="0"/>
              <a:t>, cons.</a:t>
            </a:r>
          </a:p>
        </p:txBody>
      </p:sp>
      <p:sp>
        <p:nvSpPr>
          <p:cNvPr id="16" name="Picture Placeholder 15">
            <a:extLst>
              <a:ext uri="{FF2B5EF4-FFF2-40B4-BE49-F238E27FC236}">
                <a16:creationId xmlns:a16="http://schemas.microsoft.com/office/drawing/2014/main" id="{5475990A-766E-444F-B4A6-A04D6A5E6A84}"/>
              </a:ext>
            </a:extLst>
          </p:cNvPr>
          <p:cNvSpPr>
            <a:spLocks noGrp="1"/>
          </p:cNvSpPr>
          <p:nvPr>
            <p:ph type="pic" sz="quarter" idx="14" hasCustomPrompt="1"/>
          </p:nvPr>
        </p:nvSpPr>
        <p:spPr>
          <a:xfrm>
            <a:off x="6755353" y="578069"/>
            <a:ext cx="4674647" cy="5708431"/>
          </a:xfrm>
        </p:spPr>
        <p:txBody>
          <a:bodyPr/>
          <a:lstStyle>
            <a:lvl1pPr>
              <a:buNone/>
              <a:defRPr sz="1200"/>
            </a:lvl1pPr>
          </a:lstStyle>
          <a:p>
            <a:r>
              <a:rPr lang="en-US" dirty="0"/>
              <a:t>Chart</a:t>
            </a:r>
          </a:p>
        </p:txBody>
      </p:sp>
      <p:sp>
        <p:nvSpPr>
          <p:cNvPr id="13" name="Slide Number Placeholder 12">
            <a:extLst>
              <a:ext uri="{FF2B5EF4-FFF2-40B4-BE49-F238E27FC236}">
                <a16:creationId xmlns:a16="http://schemas.microsoft.com/office/drawing/2014/main" id="{C7F106FD-F84A-3246-A71F-6409C48ABFCA}"/>
              </a:ext>
            </a:extLst>
          </p:cNvPr>
          <p:cNvSpPr>
            <a:spLocks noGrp="1"/>
          </p:cNvSpPr>
          <p:nvPr>
            <p:ph type="sldNum" sz="quarter" idx="4"/>
          </p:nvPr>
        </p:nvSpPr>
        <p:spPr>
          <a:xfrm>
            <a:off x="11559896" y="6402407"/>
            <a:ext cx="347831" cy="365125"/>
          </a:xfrm>
          <a:prstGeom prst="rect">
            <a:avLst/>
          </a:prstGeom>
        </p:spPr>
        <p:txBody>
          <a:bodyPr vert="horz" lIns="91440" tIns="45720" rIns="91440" bIns="45720" rtlCol="0" anchor="ctr"/>
          <a:lstStyle>
            <a:lvl1pPr algn="ctr">
              <a:defRPr sz="1000" b="1">
                <a:solidFill>
                  <a:srgbClr val="111111"/>
                </a:solidFill>
                <a:latin typeface="Helvetica" pitchFamily="2" charset="0"/>
              </a:defRPr>
            </a:lvl1pPr>
          </a:lstStyle>
          <a:p>
            <a:fld id="{4348CC92-6B21-494E-A759-82EF4A96C1C8}" type="slidenum">
              <a:rPr lang="en-US" smtClean="0"/>
              <a:pPr/>
              <a:t>‹#›</a:t>
            </a:fld>
            <a:endParaRPr lang="en-US" dirty="0"/>
          </a:p>
        </p:txBody>
      </p:sp>
      <p:sp>
        <p:nvSpPr>
          <p:cNvPr id="14" name="Text Placeholder 10">
            <a:extLst>
              <a:ext uri="{FF2B5EF4-FFF2-40B4-BE49-F238E27FC236}">
                <a16:creationId xmlns:a16="http://schemas.microsoft.com/office/drawing/2014/main" id="{A7015C91-94C3-6E47-B672-72CC803E11D5}"/>
              </a:ext>
            </a:extLst>
          </p:cNvPr>
          <p:cNvSpPr>
            <a:spLocks noGrp="1"/>
          </p:cNvSpPr>
          <p:nvPr>
            <p:ph type="body" sz="quarter" idx="10" hasCustomPrompt="1"/>
          </p:nvPr>
        </p:nvSpPr>
        <p:spPr>
          <a:xfrm>
            <a:off x="775283" y="582010"/>
            <a:ext cx="1136850" cy="266227"/>
          </a:xfrm>
          <a:noFill/>
          <a:ln>
            <a:noFill/>
          </a:ln>
        </p:spPr>
        <p:txBody>
          <a:bodyPr wrap="none" tIns="45720" bIns="45720">
            <a:spAutoFit/>
          </a:bodyPr>
          <a:lstStyle>
            <a:lvl1pPr>
              <a:buNone/>
              <a:defRPr sz="1000" b="1" i="0">
                <a:solidFill>
                  <a:srgbClr val="777777">
                    <a:alpha val="30000"/>
                  </a:srgbClr>
                </a:solidFill>
                <a:latin typeface="Arial" panose="020B0604020202020204" pitchFamily="34" charset="0"/>
                <a:cs typeface="Arial" panose="020B0604020202020204" pitchFamily="34" charset="0"/>
              </a:defRPr>
            </a:lvl1pPr>
          </a:lstStyle>
          <a:p>
            <a:pPr lvl="0"/>
            <a:r>
              <a:rPr lang="en-US" dirty="0"/>
              <a:t>SECTION TITLE</a:t>
            </a:r>
          </a:p>
        </p:txBody>
      </p:sp>
      <p:pic>
        <p:nvPicPr>
          <p:cNvPr id="17" name="Picture 16">
            <a:extLst>
              <a:ext uri="{FF2B5EF4-FFF2-40B4-BE49-F238E27FC236}">
                <a16:creationId xmlns:a16="http://schemas.microsoft.com/office/drawing/2014/main" id="{59F88CBB-4DBD-3045-BFDE-61B202C1E6F5}"/>
              </a:ext>
            </a:extLst>
          </p:cNvPr>
          <p:cNvPicPr>
            <a:picLocks noChangeAspect="1"/>
          </p:cNvPicPr>
          <p:nvPr userDrawn="1"/>
        </p:nvPicPr>
        <p:blipFill>
          <a:blip r:embed="rId2">
            <a:alphaModFix amt="30000"/>
          </a:blip>
          <a:stretch>
            <a:fillRect/>
          </a:stretch>
        </p:blipFill>
        <p:spPr>
          <a:xfrm>
            <a:off x="178676" y="6451834"/>
            <a:ext cx="2018309" cy="246888"/>
          </a:xfrm>
          <a:prstGeom prst="rect">
            <a:avLst/>
          </a:prstGeom>
        </p:spPr>
      </p:pic>
    </p:spTree>
    <p:extLst>
      <p:ext uri="{BB962C8B-B14F-4D97-AF65-F5344CB8AC3E}">
        <p14:creationId xmlns:p14="http://schemas.microsoft.com/office/powerpoint/2010/main" val="258548400"/>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har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0A35D6C-5F0A-4046-B6EE-3227D0D9E503}"/>
              </a:ext>
            </a:extLst>
          </p:cNvPr>
          <p:cNvSpPr/>
          <p:nvPr userDrawn="1"/>
        </p:nvSpPr>
        <p:spPr>
          <a:xfrm>
            <a:off x="-1" y="178676"/>
            <a:ext cx="12005954" cy="1993595"/>
          </a:xfrm>
          <a:prstGeom prst="rect">
            <a:avLst/>
          </a:prstGeom>
          <a:solidFill>
            <a:srgbClr val="EBEBEB"/>
          </a:solidFill>
          <a:ln>
            <a:solidFill>
              <a:srgbClr val="EBEB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E6A855-45B1-D944-9B5F-A98A5C7FCE5D}"/>
              </a:ext>
            </a:extLst>
          </p:cNvPr>
          <p:cNvSpPr>
            <a:spLocks noGrp="1"/>
          </p:cNvSpPr>
          <p:nvPr>
            <p:ph type="title" hasCustomPrompt="1"/>
          </p:nvPr>
        </p:nvSpPr>
        <p:spPr>
          <a:xfrm>
            <a:off x="773652" y="512691"/>
            <a:ext cx="4658960" cy="1325563"/>
          </a:xfrm>
        </p:spPr>
        <p:txBody>
          <a:bodyPr lIns="0" rIns="0" anchor="ctr" anchorCtr="0"/>
          <a:lstStyle>
            <a:lvl1pPr>
              <a:defRPr sz="3600"/>
            </a:lvl1pPr>
          </a:lstStyle>
          <a:p>
            <a:r>
              <a:rPr lang="en-US" dirty="0"/>
              <a:t>Click to add your title here lorem ipsum do</a:t>
            </a:r>
          </a:p>
        </p:txBody>
      </p:sp>
      <p:sp>
        <p:nvSpPr>
          <p:cNvPr id="43" name="Text Placeholder 42">
            <a:extLst>
              <a:ext uri="{FF2B5EF4-FFF2-40B4-BE49-F238E27FC236}">
                <a16:creationId xmlns:a16="http://schemas.microsoft.com/office/drawing/2014/main" id="{91A23A1F-8E4E-F645-BBA3-5A5B74B8061D}"/>
              </a:ext>
            </a:extLst>
          </p:cNvPr>
          <p:cNvSpPr>
            <a:spLocks noGrp="1"/>
          </p:cNvSpPr>
          <p:nvPr>
            <p:ph type="body" sz="quarter" idx="11" hasCustomPrompt="1"/>
          </p:nvPr>
        </p:nvSpPr>
        <p:spPr>
          <a:xfrm>
            <a:off x="6663813" y="327415"/>
            <a:ext cx="4658960" cy="370552"/>
          </a:xfrm>
        </p:spPr>
        <p:txBody>
          <a:bodyPr wrap="square" lIns="0" rIns="0" anchor="b" anchorCtr="0">
            <a:spAutoFit/>
          </a:bodyPr>
          <a:lstStyle>
            <a:lvl1pPr marL="0" indent="0">
              <a:buNone/>
              <a:defRPr sz="1600" b="1"/>
            </a:lvl1pPr>
          </a:lstStyle>
          <a:p>
            <a:pPr lvl="0"/>
            <a:r>
              <a:rPr lang="en-US" dirty="0"/>
              <a:t>Click to add copy lorem Ipsum dolor </a:t>
            </a:r>
            <a:r>
              <a:rPr lang="en-US" dirty="0" err="1"/>
              <a:t>consecture</a:t>
            </a:r>
            <a:endParaRPr lang="en-US" dirty="0"/>
          </a:p>
        </p:txBody>
      </p:sp>
      <p:sp>
        <p:nvSpPr>
          <p:cNvPr id="44" name="Text Placeholder 42">
            <a:extLst>
              <a:ext uri="{FF2B5EF4-FFF2-40B4-BE49-F238E27FC236}">
                <a16:creationId xmlns:a16="http://schemas.microsoft.com/office/drawing/2014/main" id="{D68A627A-6A83-824A-98E8-F3A69E6349D3}"/>
              </a:ext>
            </a:extLst>
          </p:cNvPr>
          <p:cNvSpPr>
            <a:spLocks noGrp="1"/>
          </p:cNvSpPr>
          <p:nvPr>
            <p:ph type="body" sz="quarter" idx="12" hasCustomPrompt="1"/>
          </p:nvPr>
        </p:nvSpPr>
        <p:spPr>
          <a:xfrm>
            <a:off x="6663813" y="759140"/>
            <a:ext cx="4658960" cy="958339"/>
          </a:xfrm>
        </p:spPr>
        <p:txBody>
          <a:bodyPr wrap="square" lIns="0" rIns="0" anchor="t" anchorCtr="0">
            <a:spAutoFit/>
          </a:bodyPr>
          <a:lstStyle>
            <a:lvl1pPr marL="0" indent="0">
              <a:buNone/>
              <a:defRPr sz="1200" b="0">
                <a:solidFill>
                  <a:schemeClr val="tx1">
                    <a:lumMod val="75000"/>
                    <a:lumOff val="25000"/>
                  </a:schemeClr>
                </a:solidFill>
              </a:defRPr>
            </a:lvl1pPr>
          </a:lstStyle>
          <a:p>
            <a:pPr lvl="0"/>
            <a:r>
              <a:rPr lang="en-US" dirty="0"/>
              <a:t>Click to add your body copy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Integer </a:t>
            </a:r>
            <a:r>
              <a:rPr lang="en-US" dirty="0" err="1"/>
              <a:t>pretium</a:t>
            </a:r>
            <a:r>
              <a:rPr lang="en-US" dirty="0"/>
              <a:t> diam in nisi </a:t>
            </a:r>
            <a:r>
              <a:rPr lang="en-US" dirty="0" err="1"/>
              <a:t>facilisis</a:t>
            </a:r>
            <a:r>
              <a:rPr lang="en-US" dirty="0"/>
              <a:t> </a:t>
            </a:r>
            <a:r>
              <a:rPr lang="en-US" dirty="0" err="1"/>
              <a:t>placerat</a:t>
            </a:r>
            <a:r>
              <a:rPr lang="en-US" dirty="0"/>
              <a:t>. </a:t>
            </a:r>
            <a:r>
              <a:rPr lang="en-US" dirty="0" err="1"/>
              <a:t>Fusce</a:t>
            </a:r>
            <a:r>
              <a:rPr lang="en-US" dirty="0"/>
              <a:t> auctor lorem </a:t>
            </a:r>
            <a:r>
              <a:rPr lang="en-US" dirty="0" err="1"/>
              <a:t>quis</a:t>
            </a:r>
            <a:r>
              <a:rPr lang="en-US" dirty="0"/>
              <a:t> mi </a:t>
            </a:r>
            <a:r>
              <a:rPr lang="en-US" dirty="0" err="1"/>
              <a:t>commodo</a:t>
            </a:r>
            <a:r>
              <a:rPr lang="en-US" dirty="0"/>
              <a:t> </a:t>
            </a:r>
            <a:r>
              <a:rPr lang="en-US" dirty="0" err="1"/>
              <a:t>lobortis</a:t>
            </a:r>
            <a:r>
              <a:rPr lang="en-US" dirty="0"/>
              <a:t>. Proin </a:t>
            </a:r>
            <a:r>
              <a:rPr lang="en-US" dirty="0" err="1"/>
              <a:t>tincidunt</a:t>
            </a:r>
            <a:r>
              <a:rPr lang="en-US" dirty="0"/>
              <a:t> vel </a:t>
            </a:r>
            <a:r>
              <a:rPr lang="en-US" dirty="0" err="1"/>
              <a:t>odio</a:t>
            </a:r>
            <a:r>
              <a:rPr lang="en-US" dirty="0"/>
              <a:t> id cursus. </a:t>
            </a:r>
          </a:p>
        </p:txBody>
      </p:sp>
      <p:sp>
        <p:nvSpPr>
          <p:cNvPr id="16" name="Picture Placeholder 15">
            <a:extLst>
              <a:ext uri="{FF2B5EF4-FFF2-40B4-BE49-F238E27FC236}">
                <a16:creationId xmlns:a16="http://schemas.microsoft.com/office/drawing/2014/main" id="{5475990A-766E-444F-B4A6-A04D6A5E6A84}"/>
              </a:ext>
            </a:extLst>
          </p:cNvPr>
          <p:cNvSpPr>
            <a:spLocks noGrp="1"/>
          </p:cNvSpPr>
          <p:nvPr>
            <p:ph type="pic" sz="quarter" idx="14" hasCustomPrompt="1"/>
          </p:nvPr>
        </p:nvSpPr>
        <p:spPr>
          <a:xfrm>
            <a:off x="6263055" y="2337604"/>
            <a:ext cx="5322348" cy="4114229"/>
          </a:xfrm>
        </p:spPr>
        <p:txBody>
          <a:bodyPr/>
          <a:lstStyle>
            <a:lvl1pPr>
              <a:buNone/>
              <a:defRPr sz="1200"/>
            </a:lvl1pPr>
          </a:lstStyle>
          <a:p>
            <a:r>
              <a:rPr lang="en-US" dirty="0"/>
              <a:t>Chart</a:t>
            </a:r>
          </a:p>
        </p:txBody>
      </p:sp>
      <p:sp>
        <p:nvSpPr>
          <p:cNvPr id="13" name="Slide Number Placeholder 12">
            <a:extLst>
              <a:ext uri="{FF2B5EF4-FFF2-40B4-BE49-F238E27FC236}">
                <a16:creationId xmlns:a16="http://schemas.microsoft.com/office/drawing/2014/main" id="{C7F106FD-F84A-3246-A71F-6409C48ABFCA}"/>
              </a:ext>
            </a:extLst>
          </p:cNvPr>
          <p:cNvSpPr>
            <a:spLocks noGrp="1"/>
          </p:cNvSpPr>
          <p:nvPr>
            <p:ph type="sldNum" sz="quarter" idx="4"/>
          </p:nvPr>
        </p:nvSpPr>
        <p:spPr>
          <a:xfrm>
            <a:off x="11559896" y="6402407"/>
            <a:ext cx="347831" cy="365125"/>
          </a:xfrm>
          <a:prstGeom prst="rect">
            <a:avLst/>
          </a:prstGeom>
        </p:spPr>
        <p:txBody>
          <a:bodyPr vert="horz" lIns="91440" tIns="45720" rIns="91440" bIns="45720" rtlCol="0" anchor="ctr"/>
          <a:lstStyle>
            <a:lvl1pPr algn="ctr">
              <a:defRPr sz="1000" b="1">
                <a:solidFill>
                  <a:srgbClr val="111111"/>
                </a:solidFill>
                <a:latin typeface="Helvetica" pitchFamily="2" charset="0"/>
              </a:defRPr>
            </a:lvl1pPr>
          </a:lstStyle>
          <a:p>
            <a:fld id="{4348CC92-6B21-494E-A759-82EF4A96C1C8}" type="slidenum">
              <a:rPr lang="en-US" smtClean="0"/>
              <a:pPr/>
              <a:t>‹#›</a:t>
            </a:fld>
            <a:endParaRPr lang="en-US" dirty="0"/>
          </a:p>
        </p:txBody>
      </p:sp>
      <p:sp>
        <p:nvSpPr>
          <p:cNvPr id="14" name="Text Placeholder 10">
            <a:extLst>
              <a:ext uri="{FF2B5EF4-FFF2-40B4-BE49-F238E27FC236}">
                <a16:creationId xmlns:a16="http://schemas.microsoft.com/office/drawing/2014/main" id="{A7015C91-94C3-6E47-B672-72CC803E11D5}"/>
              </a:ext>
            </a:extLst>
          </p:cNvPr>
          <p:cNvSpPr>
            <a:spLocks noGrp="1"/>
          </p:cNvSpPr>
          <p:nvPr>
            <p:ph type="body" sz="quarter" idx="10" hasCustomPrompt="1"/>
          </p:nvPr>
        </p:nvSpPr>
        <p:spPr>
          <a:xfrm>
            <a:off x="775283" y="582010"/>
            <a:ext cx="1136850" cy="266227"/>
          </a:xfrm>
          <a:noFill/>
          <a:ln>
            <a:noFill/>
          </a:ln>
        </p:spPr>
        <p:txBody>
          <a:bodyPr wrap="none" tIns="45720" bIns="45720">
            <a:spAutoFit/>
          </a:bodyPr>
          <a:lstStyle>
            <a:lvl1pPr>
              <a:buNone/>
              <a:defRPr sz="1000" b="1" i="0">
                <a:solidFill>
                  <a:srgbClr val="777777">
                    <a:alpha val="30000"/>
                  </a:srgbClr>
                </a:solidFill>
                <a:latin typeface="Arial" panose="020B0604020202020204" pitchFamily="34" charset="0"/>
                <a:cs typeface="Arial" panose="020B0604020202020204" pitchFamily="34" charset="0"/>
              </a:defRPr>
            </a:lvl1pPr>
          </a:lstStyle>
          <a:p>
            <a:pPr lvl="0"/>
            <a:r>
              <a:rPr lang="en-US" dirty="0"/>
              <a:t>SECTION TITLE</a:t>
            </a:r>
          </a:p>
        </p:txBody>
      </p:sp>
      <p:pic>
        <p:nvPicPr>
          <p:cNvPr id="17" name="Picture 16">
            <a:extLst>
              <a:ext uri="{FF2B5EF4-FFF2-40B4-BE49-F238E27FC236}">
                <a16:creationId xmlns:a16="http://schemas.microsoft.com/office/drawing/2014/main" id="{59F88CBB-4DBD-3045-BFDE-61B202C1E6F5}"/>
              </a:ext>
            </a:extLst>
          </p:cNvPr>
          <p:cNvPicPr>
            <a:picLocks noChangeAspect="1"/>
          </p:cNvPicPr>
          <p:nvPr userDrawn="1"/>
        </p:nvPicPr>
        <p:blipFill>
          <a:blip r:embed="rId2">
            <a:alphaModFix amt="30000"/>
          </a:blip>
          <a:stretch>
            <a:fillRect/>
          </a:stretch>
        </p:blipFill>
        <p:spPr>
          <a:xfrm>
            <a:off x="178676" y="6451834"/>
            <a:ext cx="2018309" cy="246888"/>
          </a:xfrm>
          <a:prstGeom prst="rect">
            <a:avLst/>
          </a:prstGeom>
        </p:spPr>
      </p:pic>
      <p:sp>
        <p:nvSpPr>
          <p:cNvPr id="11" name="Picture Placeholder 15">
            <a:extLst>
              <a:ext uri="{FF2B5EF4-FFF2-40B4-BE49-F238E27FC236}">
                <a16:creationId xmlns:a16="http://schemas.microsoft.com/office/drawing/2014/main" id="{EDB04E1B-9C0E-DA4E-9349-56618E896EDB}"/>
              </a:ext>
            </a:extLst>
          </p:cNvPr>
          <p:cNvSpPr>
            <a:spLocks noGrp="1"/>
          </p:cNvSpPr>
          <p:nvPr>
            <p:ph type="pic" sz="quarter" idx="15" hasCustomPrompt="1"/>
          </p:nvPr>
        </p:nvSpPr>
        <p:spPr>
          <a:xfrm>
            <a:off x="441958" y="2337604"/>
            <a:ext cx="5322348" cy="4114229"/>
          </a:xfrm>
        </p:spPr>
        <p:txBody>
          <a:bodyPr/>
          <a:lstStyle>
            <a:lvl1pPr>
              <a:buNone/>
              <a:defRPr sz="1200"/>
            </a:lvl1pPr>
          </a:lstStyle>
          <a:p>
            <a:r>
              <a:rPr lang="en-US" dirty="0"/>
              <a:t>Chart</a:t>
            </a:r>
          </a:p>
        </p:txBody>
      </p:sp>
    </p:spTree>
    <p:extLst>
      <p:ext uri="{BB962C8B-B14F-4D97-AF65-F5344CB8AC3E}">
        <p14:creationId xmlns:p14="http://schemas.microsoft.com/office/powerpoint/2010/main" val="2776951038"/>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hart Call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0A35D6C-5F0A-4046-B6EE-3227D0D9E503}"/>
              </a:ext>
            </a:extLst>
          </p:cNvPr>
          <p:cNvSpPr/>
          <p:nvPr userDrawn="1"/>
        </p:nvSpPr>
        <p:spPr>
          <a:xfrm>
            <a:off x="-1" y="178676"/>
            <a:ext cx="6172201" cy="6679324"/>
          </a:xfrm>
          <a:prstGeom prst="rect">
            <a:avLst/>
          </a:prstGeom>
          <a:solidFill>
            <a:srgbClr val="EBEBEB"/>
          </a:solidFill>
          <a:ln>
            <a:solidFill>
              <a:srgbClr val="EBEB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E6A855-45B1-D944-9B5F-A98A5C7FCE5D}"/>
              </a:ext>
            </a:extLst>
          </p:cNvPr>
          <p:cNvSpPr>
            <a:spLocks noGrp="1"/>
          </p:cNvSpPr>
          <p:nvPr>
            <p:ph type="title" hasCustomPrompt="1"/>
          </p:nvPr>
        </p:nvSpPr>
        <p:spPr>
          <a:xfrm>
            <a:off x="773652" y="1346060"/>
            <a:ext cx="4632066" cy="1325563"/>
          </a:xfrm>
        </p:spPr>
        <p:txBody>
          <a:bodyPr lIns="0" rIns="0" anchor="ctr" anchorCtr="0"/>
          <a:lstStyle>
            <a:lvl1pPr>
              <a:defRPr sz="3600"/>
            </a:lvl1pPr>
          </a:lstStyle>
          <a:p>
            <a:r>
              <a:rPr lang="en-US" dirty="0"/>
              <a:t>Click to add </a:t>
            </a:r>
            <a:br>
              <a:rPr lang="en-US" dirty="0"/>
            </a:br>
            <a:r>
              <a:rPr lang="en-US" dirty="0"/>
              <a:t>your title</a:t>
            </a:r>
          </a:p>
        </p:txBody>
      </p:sp>
      <p:sp>
        <p:nvSpPr>
          <p:cNvPr id="16" name="Picture Placeholder 15">
            <a:extLst>
              <a:ext uri="{FF2B5EF4-FFF2-40B4-BE49-F238E27FC236}">
                <a16:creationId xmlns:a16="http://schemas.microsoft.com/office/drawing/2014/main" id="{5475990A-766E-444F-B4A6-A04D6A5E6A84}"/>
              </a:ext>
            </a:extLst>
          </p:cNvPr>
          <p:cNvSpPr>
            <a:spLocks noGrp="1"/>
          </p:cNvSpPr>
          <p:nvPr>
            <p:ph type="pic" sz="quarter" idx="14" hasCustomPrompt="1"/>
          </p:nvPr>
        </p:nvSpPr>
        <p:spPr>
          <a:xfrm>
            <a:off x="6755353" y="582010"/>
            <a:ext cx="4674647" cy="5704490"/>
          </a:xfrm>
        </p:spPr>
        <p:txBody>
          <a:bodyPr/>
          <a:lstStyle>
            <a:lvl1pPr>
              <a:buNone/>
              <a:defRPr sz="1200"/>
            </a:lvl1pPr>
          </a:lstStyle>
          <a:p>
            <a:r>
              <a:rPr lang="en-US" dirty="0"/>
              <a:t>Chart</a:t>
            </a:r>
          </a:p>
        </p:txBody>
      </p:sp>
      <p:sp>
        <p:nvSpPr>
          <p:cNvPr id="13" name="Slide Number Placeholder 12">
            <a:extLst>
              <a:ext uri="{FF2B5EF4-FFF2-40B4-BE49-F238E27FC236}">
                <a16:creationId xmlns:a16="http://schemas.microsoft.com/office/drawing/2014/main" id="{C7F106FD-F84A-3246-A71F-6409C48ABFCA}"/>
              </a:ext>
            </a:extLst>
          </p:cNvPr>
          <p:cNvSpPr>
            <a:spLocks noGrp="1"/>
          </p:cNvSpPr>
          <p:nvPr>
            <p:ph type="sldNum" sz="quarter" idx="4"/>
          </p:nvPr>
        </p:nvSpPr>
        <p:spPr>
          <a:xfrm>
            <a:off x="11559896" y="6402407"/>
            <a:ext cx="347831" cy="365125"/>
          </a:xfrm>
          <a:prstGeom prst="rect">
            <a:avLst/>
          </a:prstGeom>
        </p:spPr>
        <p:txBody>
          <a:bodyPr vert="horz" lIns="91440" tIns="45720" rIns="91440" bIns="45720" rtlCol="0" anchor="ctr"/>
          <a:lstStyle>
            <a:lvl1pPr algn="ctr">
              <a:defRPr sz="1000" b="1">
                <a:solidFill>
                  <a:srgbClr val="111111"/>
                </a:solidFill>
                <a:latin typeface="Helvetica" pitchFamily="2" charset="0"/>
              </a:defRPr>
            </a:lvl1pPr>
          </a:lstStyle>
          <a:p>
            <a:fld id="{4348CC92-6B21-494E-A759-82EF4A96C1C8}" type="slidenum">
              <a:rPr lang="en-US" smtClean="0"/>
              <a:pPr/>
              <a:t>‹#›</a:t>
            </a:fld>
            <a:endParaRPr lang="en-US" dirty="0"/>
          </a:p>
        </p:txBody>
      </p:sp>
      <p:sp>
        <p:nvSpPr>
          <p:cNvPr id="14" name="Text Placeholder 10">
            <a:extLst>
              <a:ext uri="{FF2B5EF4-FFF2-40B4-BE49-F238E27FC236}">
                <a16:creationId xmlns:a16="http://schemas.microsoft.com/office/drawing/2014/main" id="{A7015C91-94C3-6E47-B672-72CC803E11D5}"/>
              </a:ext>
            </a:extLst>
          </p:cNvPr>
          <p:cNvSpPr>
            <a:spLocks noGrp="1"/>
          </p:cNvSpPr>
          <p:nvPr>
            <p:ph type="body" sz="quarter" idx="10" hasCustomPrompt="1"/>
          </p:nvPr>
        </p:nvSpPr>
        <p:spPr>
          <a:xfrm>
            <a:off x="775283" y="582010"/>
            <a:ext cx="1136850" cy="266227"/>
          </a:xfrm>
          <a:noFill/>
          <a:ln>
            <a:noFill/>
          </a:ln>
        </p:spPr>
        <p:txBody>
          <a:bodyPr wrap="none" tIns="45720" bIns="45720">
            <a:spAutoFit/>
          </a:bodyPr>
          <a:lstStyle>
            <a:lvl1pPr>
              <a:buNone/>
              <a:defRPr sz="1000" b="1" i="0">
                <a:solidFill>
                  <a:srgbClr val="777777">
                    <a:alpha val="30000"/>
                  </a:srgbClr>
                </a:solidFill>
                <a:latin typeface="Arial" panose="020B0604020202020204" pitchFamily="34" charset="0"/>
                <a:cs typeface="Arial" panose="020B0604020202020204" pitchFamily="34" charset="0"/>
              </a:defRPr>
            </a:lvl1pPr>
          </a:lstStyle>
          <a:p>
            <a:pPr lvl="0"/>
            <a:r>
              <a:rPr lang="en-US" dirty="0"/>
              <a:t>SECTION TITLE</a:t>
            </a:r>
          </a:p>
        </p:txBody>
      </p:sp>
      <p:sp>
        <p:nvSpPr>
          <p:cNvPr id="19" name="Text Placeholder 42">
            <a:extLst>
              <a:ext uri="{FF2B5EF4-FFF2-40B4-BE49-F238E27FC236}">
                <a16:creationId xmlns:a16="http://schemas.microsoft.com/office/drawing/2014/main" id="{844C6E99-580F-9F49-831D-C992C5E6E940}"/>
              </a:ext>
            </a:extLst>
          </p:cNvPr>
          <p:cNvSpPr>
            <a:spLocks noGrp="1"/>
          </p:cNvSpPr>
          <p:nvPr>
            <p:ph type="body" sz="quarter" idx="21" hasCustomPrompt="1"/>
          </p:nvPr>
        </p:nvSpPr>
        <p:spPr>
          <a:xfrm>
            <a:off x="773653" y="4771074"/>
            <a:ext cx="2119705" cy="842538"/>
          </a:xfrm>
        </p:spPr>
        <p:txBody>
          <a:bodyPr wrap="square" lIns="0" rIns="0" anchor="t" anchorCtr="0">
            <a:spAutoFit/>
          </a:bodyPr>
          <a:lstStyle>
            <a:lvl1pPr marL="0" marR="0" indent="0" algn="l" defTabSz="914400" rtl="0" eaLnBrk="1" fontAlgn="auto" latinLnBrk="0" hangingPunct="1">
              <a:lnSpc>
                <a:spcPct val="120000"/>
              </a:lnSpc>
              <a:spcBef>
                <a:spcPts val="1000"/>
              </a:spcBef>
              <a:spcAft>
                <a:spcPts val="0"/>
              </a:spcAft>
              <a:buClrTx/>
              <a:buSzTx/>
              <a:buFont typeface="Wingdings" pitchFamily="2" charset="2"/>
              <a:buNone/>
              <a:tabLst/>
              <a:defRPr sz="1400" b="0" i="0">
                <a:solidFill>
                  <a:schemeClr val="accent3"/>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marL="0" marR="0" lvl="0" indent="0" algn="l" defTabSz="914400" rtl="0" eaLnBrk="1" fontAlgn="auto" latinLnBrk="0" hangingPunct="1">
              <a:lnSpc>
                <a:spcPct val="120000"/>
              </a:lnSpc>
              <a:spcBef>
                <a:spcPts val="1000"/>
              </a:spcBef>
              <a:spcAft>
                <a:spcPts val="0"/>
              </a:spcAft>
              <a:buClrTx/>
              <a:buSzTx/>
              <a:buFont typeface="Wingdings" pitchFamily="2" charset="2"/>
              <a:buNone/>
              <a:tabLst/>
              <a:defRPr/>
            </a:pPr>
            <a:r>
              <a:rPr lang="en-US" dirty="0"/>
              <a:t>Click to add copy lorem Ipsum dolor sit </a:t>
            </a:r>
            <a:r>
              <a:rPr lang="en-US" dirty="0" err="1"/>
              <a:t>amet</a:t>
            </a:r>
            <a:r>
              <a:rPr lang="en-US" dirty="0"/>
              <a:t> ipsum dolor</a:t>
            </a:r>
          </a:p>
        </p:txBody>
      </p:sp>
      <p:sp>
        <p:nvSpPr>
          <p:cNvPr id="24" name="Text Placeholder 10">
            <a:extLst>
              <a:ext uri="{FF2B5EF4-FFF2-40B4-BE49-F238E27FC236}">
                <a16:creationId xmlns:a16="http://schemas.microsoft.com/office/drawing/2014/main" id="{464D5F3D-1F0D-D242-8F76-EC569B61CD80}"/>
              </a:ext>
            </a:extLst>
          </p:cNvPr>
          <p:cNvSpPr>
            <a:spLocks noGrp="1"/>
          </p:cNvSpPr>
          <p:nvPr>
            <p:ph type="body" sz="quarter" idx="23" hasCustomPrompt="1"/>
          </p:nvPr>
        </p:nvSpPr>
        <p:spPr>
          <a:xfrm>
            <a:off x="773652" y="4018825"/>
            <a:ext cx="2119705" cy="523220"/>
          </a:xfrm>
          <a:solidFill>
            <a:srgbClr val="E91019"/>
          </a:solidFill>
        </p:spPr>
        <p:txBody>
          <a:bodyPr wrap="square" tIns="45720" bIns="45720" anchor="ctr">
            <a:spAutoFit/>
          </a:bodyPr>
          <a:lstStyle>
            <a:lvl1pPr algn="ctr">
              <a:lnSpc>
                <a:spcPct val="100000"/>
              </a:lnSpc>
              <a:buNone/>
              <a:defRPr sz="2800" b="1" i="0">
                <a:solidFill>
                  <a:schemeClr val="bg1"/>
                </a:solidFill>
                <a:latin typeface="Arial" panose="020B0604020202020204" pitchFamily="34" charset="0"/>
                <a:cs typeface="Arial" panose="020B0604020202020204" pitchFamily="34" charset="0"/>
              </a:defRPr>
            </a:lvl1pPr>
          </a:lstStyle>
          <a:p>
            <a:pPr lvl="0"/>
            <a:r>
              <a:rPr lang="en-US" dirty="0"/>
              <a:t>60 Lorem</a:t>
            </a:r>
          </a:p>
        </p:txBody>
      </p:sp>
      <p:sp>
        <p:nvSpPr>
          <p:cNvPr id="25" name="Text Placeholder 42">
            <a:extLst>
              <a:ext uri="{FF2B5EF4-FFF2-40B4-BE49-F238E27FC236}">
                <a16:creationId xmlns:a16="http://schemas.microsoft.com/office/drawing/2014/main" id="{911061CE-4671-424E-B846-E9AE5FBE65D0}"/>
              </a:ext>
            </a:extLst>
          </p:cNvPr>
          <p:cNvSpPr>
            <a:spLocks noGrp="1"/>
          </p:cNvSpPr>
          <p:nvPr>
            <p:ph type="body" sz="quarter" idx="24" hasCustomPrompt="1"/>
          </p:nvPr>
        </p:nvSpPr>
        <p:spPr>
          <a:xfrm>
            <a:off x="3472926" y="4771074"/>
            <a:ext cx="2119705" cy="842538"/>
          </a:xfrm>
        </p:spPr>
        <p:txBody>
          <a:bodyPr wrap="square" lIns="0" rIns="0" anchor="t" anchorCtr="0">
            <a:spAutoFit/>
          </a:bodyPr>
          <a:lstStyle>
            <a:lvl1pPr marL="0" marR="0" indent="0" algn="l" defTabSz="914400" rtl="0" eaLnBrk="1" fontAlgn="auto" latinLnBrk="0" hangingPunct="1">
              <a:lnSpc>
                <a:spcPct val="120000"/>
              </a:lnSpc>
              <a:spcBef>
                <a:spcPts val="1000"/>
              </a:spcBef>
              <a:spcAft>
                <a:spcPts val="0"/>
              </a:spcAft>
              <a:buClrTx/>
              <a:buSzTx/>
              <a:buFont typeface="Wingdings" pitchFamily="2" charset="2"/>
              <a:buNone/>
              <a:tabLst/>
              <a:defRPr sz="1400" b="0" i="0">
                <a:solidFill>
                  <a:schemeClr val="accent3"/>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marL="0" marR="0" lvl="0" indent="0" algn="l" defTabSz="914400" rtl="0" eaLnBrk="1" fontAlgn="auto" latinLnBrk="0" hangingPunct="1">
              <a:lnSpc>
                <a:spcPct val="120000"/>
              </a:lnSpc>
              <a:spcBef>
                <a:spcPts val="1000"/>
              </a:spcBef>
              <a:spcAft>
                <a:spcPts val="0"/>
              </a:spcAft>
              <a:buClrTx/>
              <a:buSzTx/>
              <a:buFont typeface="Wingdings" pitchFamily="2" charset="2"/>
              <a:buNone/>
              <a:tabLst/>
              <a:defRPr/>
            </a:pPr>
            <a:r>
              <a:rPr lang="en-US" dirty="0"/>
              <a:t>Click to add copy lorem Ipsum dolor sit </a:t>
            </a:r>
            <a:r>
              <a:rPr lang="en-US" dirty="0" err="1"/>
              <a:t>amet</a:t>
            </a:r>
            <a:r>
              <a:rPr lang="en-US" dirty="0"/>
              <a:t> ipsum dolor</a:t>
            </a:r>
          </a:p>
        </p:txBody>
      </p:sp>
      <p:sp>
        <p:nvSpPr>
          <p:cNvPr id="26" name="Text Placeholder 10">
            <a:extLst>
              <a:ext uri="{FF2B5EF4-FFF2-40B4-BE49-F238E27FC236}">
                <a16:creationId xmlns:a16="http://schemas.microsoft.com/office/drawing/2014/main" id="{CEAFF850-C557-6245-BFAF-B94B32978192}"/>
              </a:ext>
            </a:extLst>
          </p:cNvPr>
          <p:cNvSpPr>
            <a:spLocks noGrp="1"/>
          </p:cNvSpPr>
          <p:nvPr>
            <p:ph type="body" sz="quarter" idx="25" hasCustomPrompt="1"/>
          </p:nvPr>
        </p:nvSpPr>
        <p:spPr>
          <a:xfrm>
            <a:off x="3463064" y="4018825"/>
            <a:ext cx="2119705" cy="523220"/>
          </a:xfrm>
          <a:solidFill>
            <a:srgbClr val="E91019"/>
          </a:solidFill>
        </p:spPr>
        <p:txBody>
          <a:bodyPr wrap="square" tIns="45720" bIns="45720" anchor="ctr">
            <a:spAutoFit/>
          </a:bodyPr>
          <a:lstStyle>
            <a:lvl1pPr algn="ctr">
              <a:lnSpc>
                <a:spcPct val="100000"/>
              </a:lnSpc>
              <a:buNone/>
              <a:defRPr sz="2800" b="1" i="0">
                <a:solidFill>
                  <a:schemeClr val="bg1"/>
                </a:solidFill>
                <a:latin typeface="Arial" panose="020B0604020202020204" pitchFamily="34" charset="0"/>
                <a:cs typeface="Arial" panose="020B0604020202020204" pitchFamily="34" charset="0"/>
              </a:defRPr>
            </a:lvl1pPr>
          </a:lstStyle>
          <a:p>
            <a:pPr lvl="0"/>
            <a:r>
              <a:rPr lang="en-US" dirty="0"/>
              <a:t>60 Lorem</a:t>
            </a:r>
          </a:p>
        </p:txBody>
      </p:sp>
      <p:sp>
        <p:nvSpPr>
          <p:cNvPr id="27" name="Text Placeholder 42">
            <a:extLst>
              <a:ext uri="{FF2B5EF4-FFF2-40B4-BE49-F238E27FC236}">
                <a16:creationId xmlns:a16="http://schemas.microsoft.com/office/drawing/2014/main" id="{E9E90818-0CED-2344-8FE7-EFE09715B2D2}"/>
              </a:ext>
            </a:extLst>
          </p:cNvPr>
          <p:cNvSpPr>
            <a:spLocks noGrp="1"/>
          </p:cNvSpPr>
          <p:nvPr>
            <p:ph type="body" sz="quarter" idx="12" hasCustomPrompt="1"/>
          </p:nvPr>
        </p:nvSpPr>
        <p:spPr>
          <a:xfrm>
            <a:off x="773652" y="2963501"/>
            <a:ext cx="5208048" cy="515141"/>
          </a:xfrm>
        </p:spPr>
        <p:txBody>
          <a:bodyPr wrap="square" lIns="0" rIns="0" anchor="t" anchorCtr="0">
            <a:spAutoFit/>
          </a:bodyPr>
          <a:lstStyle>
            <a:lvl1pPr marL="0" indent="0">
              <a:buNone/>
              <a:defRPr sz="1200" b="0">
                <a:solidFill>
                  <a:schemeClr val="tx1">
                    <a:lumMod val="75000"/>
                    <a:lumOff val="25000"/>
                  </a:schemeClr>
                </a:solidFill>
              </a:defRPr>
            </a:lvl1pPr>
          </a:lstStyle>
          <a:p>
            <a:pPr lvl="0"/>
            <a:r>
              <a:rPr lang="en-US" dirty="0"/>
              <a:t>Click to add your body copy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Integer </a:t>
            </a:r>
            <a:r>
              <a:rPr lang="en-US" dirty="0" err="1"/>
              <a:t>pretium</a:t>
            </a:r>
            <a:r>
              <a:rPr lang="en-US" dirty="0"/>
              <a:t> diam in nisi </a:t>
            </a:r>
            <a:r>
              <a:rPr lang="en-US" dirty="0" err="1"/>
              <a:t>facilisis</a:t>
            </a:r>
            <a:r>
              <a:rPr lang="en-US" dirty="0"/>
              <a:t> </a:t>
            </a:r>
            <a:r>
              <a:rPr lang="en-US" dirty="0" err="1"/>
              <a:t>placerat</a:t>
            </a:r>
            <a:r>
              <a:rPr lang="en-US" dirty="0"/>
              <a:t>.</a:t>
            </a:r>
          </a:p>
        </p:txBody>
      </p:sp>
      <p:pic>
        <p:nvPicPr>
          <p:cNvPr id="17" name="Picture 16">
            <a:extLst>
              <a:ext uri="{FF2B5EF4-FFF2-40B4-BE49-F238E27FC236}">
                <a16:creationId xmlns:a16="http://schemas.microsoft.com/office/drawing/2014/main" id="{59CF8E52-16C6-C247-B3DF-8B3085F46DD1}"/>
              </a:ext>
            </a:extLst>
          </p:cNvPr>
          <p:cNvPicPr>
            <a:picLocks noChangeAspect="1"/>
          </p:cNvPicPr>
          <p:nvPr userDrawn="1"/>
        </p:nvPicPr>
        <p:blipFill>
          <a:blip r:embed="rId2">
            <a:alphaModFix amt="30000"/>
          </a:blip>
          <a:stretch>
            <a:fillRect/>
          </a:stretch>
        </p:blipFill>
        <p:spPr>
          <a:xfrm>
            <a:off x="178676" y="6451834"/>
            <a:ext cx="2018309" cy="246888"/>
          </a:xfrm>
          <a:prstGeom prst="rect">
            <a:avLst/>
          </a:prstGeom>
        </p:spPr>
      </p:pic>
    </p:spTree>
    <p:extLst>
      <p:ext uri="{BB962C8B-B14F-4D97-AF65-F5344CB8AC3E}">
        <p14:creationId xmlns:p14="http://schemas.microsoft.com/office/powerpoint/2010/main" val="3014366991"/>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6A855-45B1-D944-9B5F-A98A5C7FCE5D}"/>
              </a:ext>
            </a:extLst>
          </p:cNvPr>
          <p:cNvSpPr>
            <a:spLocks noGrp="1"/>
          </p:cNvSpPr>
          <p:nvPr>
            <p:ph type="title" hasCustomPrompt="1"/>
          </p:nvPr>
        </p:nvSpPr>
        <p:spPr>
          <a:xfrm>
            <a:off x="773652" y="1346060"/>
            <a:ext cx="5409433" cy="1325563"/>
          </a:xfrm>
        </p:spPr>
        <p:txBody>
          <a:bodyPr lIns="0" rIns="0" anchor="ctr" anchorCtr="0"/>
          <a:lstStyle>
            <a:lvl1pPr>
              <a:defRPr sz="3600"/>
            </a:lvl1pPr>
          </a:lstStyle>
          <a:p>
            <a:r>
              <a:rPr lang="en-US" dirty="0"/>
              <a:t>Click to add your title</a:t>
            </a:r>
          </a:p>
        </p:txBody>
      </p:sp>
      <p:sp>
        <p:nvSpPr>
          <p:cNvPr id="24" name="Slide Number Placeholder 12">
            <a:extLst>
              <a:ext uri="{FF2B5EF4-FFF2-40B4-BE49-F238E27FC236}">
                <a16:creationId xmlns:a16="http://schemas.microsoft.com/office/drawing/2014/main" id="{97F92E64-F6FD-E545-9CC3-4540F0045020}"/>
              </a:ext>
            </a:extLst>
          </p:cNvPr>
          <p:cNvSpPr>
            <a:spLocks noGrp="1"/>
          </p:cNvSpPr>
          <p:nvPr>
            <p:ph type="sldNum" sz="quarter" idx="4"/>
          </p:nvPr>
        </p:nvSpPr>
        <p:spPr>
          <a:xfrm>
            <a:off x="11559896" y="6402407"/>
            <a:ext cx="347831" cy="365125"/>
          </a:xfrm>
          <a:prstGeom prst="rect">
            <a:avLst/>
          </a:prstGeom>
        </p:spPr>
        <p:txBody>
          <a:bodyPr vert="horz" lIns="91440" tIns="45720" rIns="91440" bIns="45720" rtlCol="0" anchor="ctr"/>
          <a:lstStyle>
            <a:lvl1pPr algn="ctr">
              <a:defRPr sz="1000" b="1">
                <a:solidFill>
                  <a:srgbClr val="111111"/>
                </a:solidFill>
                <a:latin typeface="Helvetica" pitchFamily="2" charset="0"/>
              </a:defRPr>
            </a:lvl1pPr>
          </a:lstStyle>
          <a:p>
            <a:fld id="{4348CC92-6B21-494E-A759-82EF4A96C1C8}" type="slidenum">
              <a:rPr lang="en-US" smtClean="0"/>
              <a:pPr/>
              <a:t>‹#›</a:t>
            </a:fld>
            <a:endParaRPr lang="en-US" dirty="0"/>
          </a:p>
        </p:txBody>
      </p:sp>
      <p:sp>
        <p:nvSpPr>
          <p:cNvPr id="25" name="Text Placeholder 10">
            <a:extLst>
              <a:ext uri="{FF2B5EF4-FFF2-40B4-BE49-F238E27FC236}">
                <a16:creationId xmlns:a16="http://schemas.microsoft.com/office/drawing/2014/main" id="{4A87D6DA-FBD7-4C4C-B394-E22A1B47A0FB}"/>
              </a:ext>
            </a:extLst>
          </p:cNvPr>
          <p:cNvSpPr>
            <a:spLocks noGrp="1"/>
          </p:cNvSpPr>
          <p:nvPr>
            <p:ph type="body" sz="quarter" idx="10" hasCustomPrompt="1"/>
          </p:nvPr>
        </p:nvSpPr>
        <p:spPr>
          <a:xfrm>
            <a:off x="775283" y="582010"/>
            <a:ext cx="1136850" cy="266227"/>
          </a:xfrm>
          <a:solidFill>
            <a:schemeClr val="bg1"/>
          </a:solidFill>
        </p:spPr>
        <p:txBody>
          <a:bodyPr wrap="none" tIns="45720" bIns="45720">
            <a:spAutoFit/>
          </a:bodyPr>
          <a:lstStyle>
            <a:lvl1pPr>
              <a:buNone/>
              <a:defRPr sz="1000" b="1" i="0">
                <a:solidFill>
                  <a:schemeClr val="bg2"/>
                </a:solidFill>
                <a:latin typeface="Arial" panose="020B0604020202020204" pitchFamily="34" charset="0"/>
                <a:cs typeface="Arial" panose="020B0604020202020204" pitchFamily="34" charset="0"/>
              </a:defRPr>
            </a:lvl1pPr>
          </a:lstStyle>
          <a:p>
            <a:pPr lvl="0"/>
            <a:r>
              <a:rPr lang="en-US" dirty="0"/>
              <a:t>SECTION TITLE</a:t>
            </a:r>
          </a:p>
        </p:txBody>
      </p:sp>
      <p:sp>
        <p:nvSpPr>
          <p:cNvPr id="23" name="Rectangle 22">
            <a:extLst>
              <a:ext uri="{FF2B5EF4-FFF2-40B4-BE49-F238E27FC236}">
                <a16:creationId xmlns:a16="http://schemas.microsoft.com/office/drawing/2014/main" id="{896E4F05-5955-784B-A26F-5754B00E55AF}"/>
              </a:ext>
            </a:extLst>
          </p:cNvPr>
          <p:cNvSpPr/>
          <p:nvPr userDrawn="1"/>
        </p:nvSpPr>
        <p:spPr>
          <a:xfrm>
            <a:off x="0" y="3372524"/>
            <a:ext cx="3276600" cy="34854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423AA8BA-9F8A-454F-9BD9-D78A3AB4439B}"/>
              </a:ext>
            </a:extLst>
          </p:cNvPr>
          <p:cNvSpPr/>
          <p:nvPr userDrawn="1"/>
        </p:nvSpPr>
        <p:spPr>
          <a:xfrm>
            <a:off x="3466011" y="3150397"/>
            <a:ext cx="2514600" cy="2573642"/>
          </a:xfrm>
          <a:prstGeom prst="rect">
            <a:avLst/>
          </a:prstGeom>
          <a:solidFill>
            <a:srgbClr val="1111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A1F45ED8-1616-B84E-B9F0-456C858B5B28}"/>
              </a:ext>
            </a:extLst>
          </p:cNvPr>
          <p:cNvSpPr/>
          <p:nvPr userDrawn="1"/>
        </p:nvSpPr>
        <p:spPr>
          <a:xfrm>
            <a:off x="6183085" y="3150397"/>
            <a:ext cx="2514600" cy="2573642"/>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90E5613-DCD3-1A47-B4B6-B5930E310FC7}"/>
              </a:ext>
            </a:extLst>
          </p:cNvPr>
          <p:cNvSpPr/>
          <p:nvPr userDrawn="1"/>
        </p:nvSpPr>
        <p:spPr>
          <a:xfrm>
            <a:off x="8900160" y="3150396"/>
            <a:ext cx="2514600" cy="2573642"/>
          </a:xfrm>
          <a:prstGeom prst="rect">
            <a:avLst/>
          </a:prstGeom>
          <a:solidFill>
            <a:srgbClr val="1111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Placeholder 14">
            <a:extLst>
              <a:ext uri="{FF2B5EF4-FFF2-40B4-BE49-F238E27FC236}">
                <a16:creationId xmlns:a16="http://schemas.microsoft.com/office/drawing/2014/main" id="{D11E390D-541F-774C-A491-695302B53130}"/>
              </a:ext>
            </a:extLst>
          </p:cNvPr>
          <p:cNvSpPr>
            <a:spLocks noGrp="1"/>
          </p:cNvSpPr>
          <p:nvPr>
            <p:ph type="body" sz="quarter" idx="23" hasCustomPrompt="1"/>
          </p:nvPr>
        </p:nvSpPr>
        <p:spPr>
          <a:xfrm>
            <a:off x="7353300" y="1327010"/>
            <a:ext cx="4076700" cy="1325563"/>
          </a:xfrm>
        </p:spPr>
        <p:txBody>
          <a:bodyPr anchor="ctr" anchorCtr="0">
            <a:normAutofit/>
          </a:bodyPr>
          <a:lstStyle>
            <a:lvl1pPr marL="0" indent="0">
              <a:buNone/>
              <a:defRPr sz="4000" b="0" i="0">
                <a:solidFill>
                  <a:schemeClr val="tx1">
                    <a:lumMod val="75000"/>
                    <a:lumOff val="25000"/>
                  </a:schemeClr>
                </a:solidFill>
                <a:latin typeface="Arial" panose="020B0604020202020204" pitchFamily="34" charset="0"/>
                <a:cs typeface="Arial" panose="020B0604020202020204" pitchFamily="34" charset="0"/>
              </a:defRPr>
            </a:lvl1pPr>
          </a:lstStyle>
          <a:p>
            <a:r>
              <a:rPr lang="en-US" sz="1200" dirty="0">
                <a:solidFill>
                  <a:srgbClr val="777777"/>
                </a:solidFill>
              </a:rPr>
              <a:t>Insider Intelligence publishes daily content throughout the year to keep our clients at the forefront of the most critical consumer trends.</a:t>
            </a:r>
          </a:p>
        </p:txBody>
      </p:sp>
      <p:sp>
        <p:nvSpPr>
          <p:cNvPr id="31" name="Rectangle 30">
            <a:extLst>
              <a:ext uri="{FF2B5EF4-FFF2-40B4-BE49-F238E27FC236}">
                <a16:creationId xmlns:a16="http://schemas.microsoft.com/office/drawing/2014/main" id="{2F639DC4-3C05-3D4D-AE68-1A9FB0B8A28B}"/>
              </a:ext>
            </a:extLst>
          </p:cNvPr>
          <p:cNvSpPr/>
          <p:nvPr userDrawn="1"/>
        </p:nvSpPr>
        <p:spPr>
          <a:xfrm>
            <a:off x="762000" y="3150396"/>
            <a:ext cx="2514600" cy="2573642"/>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Placeholder 42">
            <a:extLst>
              <a:ext uri="{FF2B5EF4-FFF2-40B4-BE49-F238E27FC236}">
                <a16:creationId xmlns:a16="http://schemas.microsoft.com/office/drawing/2014/main" id="{01ED5AFF-CC42-5846-9A21-9A0C76D35394}"/>
              </a:ext>
            </a:extLst>
          </p:cNvPr>
          <p:cNvSpPr>
            <a:spLocks noGrp="1"/>
          </p:cNvSpPr>
          <p:nvPr>
            <p:ph type="body" sz="quarter" idx="11" hasCustomPrompt="1"/>
          </p:nvPr>
        </p:nvSpPr>
        <p:spPr>
          <a:xfrm>
            <a:off x="762000" y="4305772"/>
            <a:ext cx="2514600" cy="370552"/>
          </a:xfrm>
        </p:spPr>
        <p:txBody>
          <a:bodyPr wrap="square" lIns="0" rIns="0" anchor="ctr" anchorCtr="0">
            <a:spAutoFit/>
          </a:bodyPr>
          <a:lstStyle>
            <a:lvl1pPr marL="0" indent="0" algn="ctr">
              <a:buNone/>
              <a:defRPr sz="1600" b="1">
                <a:solidFill>
                  <a:schemeClr val="bg1"/>
                </a:solidFill>
              </a:defRPr>
            </a:lvl1pPr>
          </a:lstStyle>
          <a:p>
            <a:pPr lvl="0"/>
            <a:r>
              <a:rPr lang="en-US" dirty="0"/>
              <a:t>Click to add title lorem</a:t>
            </a:r>
          </a:p>
        </p:txBody>
      </p:sp>
      <p:sp>
        <p:nvSpPr>
          <p:cNvPr id="36" name="Text Placeholder 42">
            <a:extLst>
              <a:ext uri="{FF2B5EF4-FFF2-40B4-BE49-F238E27FC236}">
                <a16:creationId xmlns:a16="http://schemas.microsoft.com/office/drawing/2014/main" id="{7DE48BBB-7697-3E44-A84B-44B4C3B85561}"/>
              </a:ext>
            </a:extLst>
          </p:cNvPr>
          <p:cNvSpPr>
            <a:spLocks noGrp="1"/>
          </p:cNvSpPr>
          <p:nvPr>
            <p:ph type="body" sz="quarter" idx="24" hasCustomPrompt="1"/>
          </p:nvPr>
        </p:nvSpPr>
        <p:spPr>
          <a:xfrm>
            <a:off x="3466011" y="4305772"/>
            <a:ext cx="2514600" cy="370552"/>
          </a:xfrm>
        </p:spPr>
        <p:txBody>
          <a:bodyPr wrap="square" lIns="0" rIns="0" anchor="ctr" anchorCtr="0">
            <a:spAutoFit/>
          </a:bodyPr>
          <a:lstStyle>
            <a:lvl1pPr marL="0" indent="0" algn="ctr">
              <a:buNone/>
              <a:defRPr sz="1600" b="1">
                <a:solidFill>
                  <a:schemeClr val="bg1"/>
                </a:solidFill>
              </a:defRPr>
            </a:lvl1pPr>
          </a:lstStyle>
          <a:p>
            <a:pPr lvl="0"/>
            <a:r>
              <a:rPr lang="en-US" dirty="0"/>
              <a:t>Click to add title lorem</a:t>
            </a:r>
          </a:p>
        </p:txBody>
      </p:sp>
      <p:sp>
        <p:nvSpPr>
          <p:cNvPr id="37" name="Text Placeholder 42">
            <a:extLst>
              <a:ext uri="{FF2B5EF4-FFF2-40B4-BE49-F238E27FC236}">
                <a16:creationId xmlns:a16="http://schemas.microsoft.com/office/drawing/2014/main" id="{376D8F0D-308B-7446-8794-DEC57152A64B}"/>
              </a:ext>
            </a:extLst>
          </p:cNvPr>
          <p:cNvSpPr>
            <a:spLocks noGrp="1"/>
          </p:cNvSpPr>
          <p:nvPr>
            <p:ph type="body" sz="quarter" idx="25" hasCustomPrompt="1"/>
          </p:nvPr>
        </p:nvSpPr>
        <p:spPr>
          <a:xfrm>
            <a:off x="6196149" y="4305772"/>
            <a:ext cx="2514600" cy="370552"/>
          </a:xfrm>
        </p:spPr>
        <p:txBody>
          <a:bodyPr wrap="square" lIns="0" rIns="0" anchor="ctr" anchorCtr="0">
            <a:spAutoFit/>
          </a:bodyPr>
          <a:lstStyle>
            <a:lvl1pPr marL="0" indent="0" algn="ctr">
              <a:buNone/>
              <a:defRPr sz="1600" b="1">
                <a:solidFill>
                  <a:schemeClr val="bg1"/>
                </a:solidFill>
              </a:defRPr>
            </a:lvl1pPr>
          </a:lstStyle>
          <a:p>
            <a:pPr lvl="0"/>
            <a:r>
              <a:rPr lang="en-US" dirty="0"/>
              <a:t>Click to add title lorem</a:t>
            </a:r>
          </a:p>
        </p:txBody>
      </p:sp>
      <p:sp>
        <p:nvSpPr>
          <p:cNvPr id="38" name="Text Placeholder 42">
            <a:extLst>
              <a:ext uri="{FF2B5EF4-FFF2-40B4-BE49-F238E27FC236}">
                <a16:creationId xmlns:a16="http://schemas.microsoft.com/office/drawing/2014/main" id="{085E904D-923F-D040-849D-B837DBF57A5C}"/>
              </a:ext>
            </a:extLst>
          </p:cNvPr>
          <p:cNvSpPr>
            <a:spLocks noGrp="1"/>
          </p:cNvSpPr>
          <p:nvPr>
            <p:ph type="body" sz="quarter" idx="26" hasCustomPrompt="1"/>
          </p:nvPr>
        </p:nvSpPr>
        <p:spPr>
          <a:xfrm>
            <a:off x="8913224" y="4305772"/>
            <a:ext cx="2514600" cy="370552"/>
          </a:xfrm>
        </p:spPr>
        <p:txBody>
          <a:bodyPr wrap="square" lIns="0" rIns="0" anchor="ctr" anchorCtr="0">
            <a:spAutoFit/>
          </a:bodyPr>
          <a:lstStyle>
            <a:lvl1pPr marL="0" indent="0" algn="ctr">
              <a:buNone/>
              <a:defRPr sz="1600" b="1">
                <a:solidFill>
                  <a:schemeClr val="bg1"/>
                </a:solidFill>
              </a:defRPr>
            </a:lvl1pPr>
          </a:lstStyle>
          <a:p>
            <a:pPr lvl="0"/>
            <a:r>
              <a:rPr lang="en-US" dirty="0"/>
              <a:t>Click to add title lorem</a:t>
            </a:r>
          </a:p>
        </p:txBody>
      </p:sp>
      <p:pic>
        <p:nvPicPr>
          <p:cNvPr id="15" name="Picture 14">
            <a:extLst>
              <a:ext uri="{FF2B5EF4-FFF2-40B4-BE49-F238E27FC236}">
                <a16:creationId xmlns:a16="http://schemas.microsoft.com/office/drawing/2014/main" id="{5E9878AB-2BE5-684D-AC26-6E80316DD4C7}"/>
              </a:ext>
            </a:extLst>
          </p:cNvPr>
          <p:cNvPicPr>
            <a:picLocks noChangeAspect="1"/>
          </p:cNvPicPr>
          <p:nvPr userDrawn="1"/>
        </p:nvPicPr>
        <p:blipFill>
          <a:blip r:embed="rId2">
            <a:alphaModFix amt="30000"/>
          </a:blip>
          <a:stretch>
            <a:fillRect/>
          </a:stretch>
        </p:blipFill>
        <p:spPr>
          <a:xfrm>
            <a:off x="178676" y="6451834"/>
            <a:ext cx="2018309" cy="246888"/>
          </a:xfrm>
          <a:prstGeom prst="rect">
            <a:avLst/>
          </a:prstGeom>
        </p:spPr>
      </p:pic>
    </p:spTree>
    <p:extLst>
      <p:ext uri="{BB962C8B-B14F-4D97-AF65-F5344CB8AC3E}">
        <p14:creationId xmlns:p14="http://schemas.microsoft.com/office/powerpoint/2010/main" val="1283272818"/>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Agenda">
    <p:bg>
      <p:bgPr>
        <a:solidFill>
          <a:schemeClr val="bg1">
            <a:alpha val="29000"/>
          </a:schemeClr>
        </a:solidFill>
        <a:effectLst/>
      </p:bgPr>
    </p:bg>
    <p:spTree>
      <p:nvGrpSpPr>
        <p:cNvPr id="1" name=""/>
        <p:cNvGrpSpPr/>
        <p:nvPr/>
      </p:nvGrpSpPr>
      <p:grpSpPr>
        <a:xfrm>
          <a:off x="0" y="0"/>
          <a:ext cx="0" cy="0"/>
          <a:chOff x="0" y="0"/>
          <a:chExt cx="0" cy="0"/>
        </a:xfrm>
      </p:grpSpPr>
      <p:pic>
        <p:nvPicPr>
          <p:cNvPr id="10" name="Google Shape;84;p1">
            <a:extLst>
              <a:ext uri="{FF2B5EF4-FFF2-40B4-BE49-F238E27FC236}">
                <a16:creationId xmlns:a16="http://schemas.microsoft.com/office/drawing/2014/main" id="{43CCDA48-2B95-9643-871C-FE5CBCFD8F21}"/>
              </a:ext>
            </a:extLst>
          </p:cNvPr>
          <p:cNvPicPr preferRelativeResize="0"/>
          <p:nvPr userDrawn="1"/>
        </p:nvPicPr>
        <p:blipFill rotWithShape="1">
          <a:blip r:embed="rId2">
            <a:alphaModFix amt="30000"/>
          </a:blip>
          <a:srcRect/>
          <a:stretch/>
        </p:blipFill>
        <p:spPr>
          <a:xfrm>
            <a:off x="182999" y="6451392"/>
            <a:ext cx="950847" cy="243807"/>
          </a:xfrm>
          <a:prstGeom prst="rect">
            <a:avLst/>
          </a:prstGeom>
          <a:noFill/>
          <a:ln>
            <a:noFill/>
          </a:ln>
        </p:spPr>
      </p:pic>
      <p:sp>
        <p:nvSpPr>
          <p:cNvPr id="11" name="Slide Number Placeholder 12">
            <a:extLst>
              <a:ext uri="{FF2B5EF4-FFF2-40B4-BE49-F238E27FC236}">
                <a16:creationId xmlns:a16="http://schemas.microsoft.com/office/drawing/2014/main" id="{29927376-9177-D44D-87DB-18C6A15CB126}"/>
              </a:ext>
            </a:extLst>
          </p:cNvPr>
          <p:cNvSpPr>
            <a:spLocks noGrp="1"/>
          </p:cNvSpPr>
          <p:nvPr>
            <p:ph type="sldNum" sz="quarter" idx="4"/>
          </p:nvPr>
        </p:nvSpPr>
        <p:spPr>
          <a:xfrm>
            <a:off x="11559896" y="6402407"/>
            <a:ext cx="347831" cy="365125"/>
          </a:xfrm>
          <a:prstGeom prst="rect">
            <a:avLst/>
          </a:prstGeom>
        </p:spPr>
        <p:txBody>
          <a:bodyPr vert="horz" lIns="91440" tIns="45720" rIns="91440" bIns="45720" rtlCol="0" anchor="ctr"/>
          <a:lstStyle>
            <a:lvl1pPr algn="ctr">
              <a:defRPr sz="1000" b="1">
                <a:solidFill>
                  <a:srgbClr val="777777"/>
                </a:solidFill>
                <a:latin typeface="Helvetica" pitchFamily="2" charset="0"/>
              </a:defRPr>
            </a:lvl1pPr>
          </a:lstStyle>
          <a:p>
            <a:fld id="{4348CC92-6B21-494E-A759-82EF4A96C1C8}" type="slidenum">
              <a:rPr lang="en-US" smtClean="0"/>
              <a:pPr/>
              <a:t>‹#›</a:t>
            </a:fld>
            <a:endParaRPr lang="en-US" dirty="0"/>
          </a:p>
        </p:txBody>
      </p:sp>
      <p:sp>
        <p:nvSpPr>
          <p:cNvPr id="12" name="Rectangle 11">
            <a:extLst>
              <a:ext uri="{FF2B5EF4-FFF2-40B4-BE49-F238E27FC236}">
                <a16:creationId xmlns:a16="http://schemas.microsoft.com/office/drawing/2014/main" id="{B50404B0-276C-4A4D-B622-89C7B814CF69}"/>
              </a:ext>
            </a:extLst>
          </p:cNvPr>
          <p:cNvSpPr/>
          <p:nvPr userDrawn="1"/>
        </p:nvSpPr>
        <p:spPr>
          <a:xfrm>
            <a:off x="1" y="1"/>
            <a:ext cx="12192000" cy="6858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E16A459-D70B-2248-AD75-0D37F01CAB6E}"/>
              </a:ext>
            </a:extLst>
          </p:cNvPr>
          <p:cNvSpPr/>
          <p:nvPr userDrawn="1"/>
        </p:nvSpPr>
        <p:spPr>
          <a:xfrm>
            <a:off x="6726620" y="1776248"/>
            <a:ext cx="1311210" cy="5081752"/>
          </a:xfrm>
          <a:prstGeom prst="rect">
            <a:avLst/>
          </a:prstGeom>
          <a:solidFill>
            <a:srgbClr val="E91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30EB794-7479-D348-A8A1-834D5A81FE86}"/>
              </a:ext>
            </a:extLst>
          </p:cNvPr>
          <p:cNvSpPr/>
          <p:nvPr userDrawn="1"/>
        </p:nvSpPr>
        <p:spPr>
          <a:xfrm>
            <a:off x="8037830" y="4023360"/>
            <a:ext cx="1311210" cy="2841321"/>
          </a:xfrm>
          <a:prstGeom prst="rect">
            <a:avLst/>
          </a:prstGeom>
          <a:solidFill>
            <a:srgbClr val="11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1E42F42-7A05-AF42-B3B7-A267BC030B3E}"/>
              </a:ext>
            </a:extLst>
          </p:cNvPr>
          <p:cNvSpPr/>
          <p:nvPr userDrawn="1"/>
        </p:nvSpPr>
        <p:spPr>
          <a:xfrm>
            <a:off x="9582809" y="2743200"/>
            <a:ext cx="1311210" cy="4121481"/>
          </a:xfrm>
          <a:prstGeom prst="rect">
            <a:avLst/>
          </a:prstGeom>
          <a:solidFill>
            <a:srgbClr val="E91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07190F8-AE3C-564C-A1D7-D53806CA80AC}"/>
              </a:ext>
            </a:extLst>
          </p:cNvPr>
          <p:cNvSpPr/>
          <p:nvPr userDrawn="1"/>
        </p:nvSpPr>
        <p:spPr>
          <a:xfrm>
            <a:off x="10894019" y="1162594"/>
            <a:ext cx="1311210" cy="5702088"/>
          </a:xfrm>
          <a:prstGeom prst="rect">
            <a:avLst/>
          </a:prstGeom>
          <a:solidFill>
            <a:srgbClr val="11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10">
            <a:extLst>
              <a:ext uri="{FF2B5EF4-FFF2-40B4-BE49-F238E27FC236}">
                <a16:creationId xmlns:a16="http://schemas.microsoft.com/office/drawing/2014/main" id="{C9334C28-BC47-B545-9582-3091AA3C097D}"/>
              </a:ext>
            </a:extLst>
          </p:cNvPr>
          <p:cNvSpPr>
            <a:spLocks noGrp="1"/>
          </p:cNvSpPr>
          <p:nvPr>
            <p:ph type="body" sz="quarter" idx="10" hasCustomPrompt="1"/>
          </p:nvPr>
        </p:nvSpPr>
        <p:spPr>
          <a:xfrm>
            <a:off x="775283" y="582010"/>
            <a:ext cx="740908" cy="260008"/>
          </a:xfrm>
          <a:noFill/>
          <a:ln>
            <a:noFill/>
          </a:ln>
        </p:spPr>
        <p:txBody>
          <a:bodyPr wrap="none" tIns="45720" bIns="45720">
            <a:spAutoFit/>
          </a:bodyPr>
          <a:lstStyle>
            <a:lvl1pPr>
              <a:buNone/>
              <a:defRPr sz="1000" b="1" i="0">
                <a:solidFill>
                  <a:srgbClr val="777777">
                    <a:alpha val="30000"/>
                  </a:srgbClr>
                </a:solidFill>
                <a:latin typeface="Arial" panose="020B0604020202020204" pitchFamily="34" charset="0"/>
                <a:cs typeface="Arial" panose="020B0604020202020204" pitchFamily="34" charset="0"/>
              </a:defRPr>
            </a:lvl1pPr>
          </a:lstStyle>
          <a:p>
            <a:pPr lvl="0"/>
            <a:r>
              <a:rPr lang="en-US" dirty="0"/>
              <a:t>AGENDA</a:t>
            </a:r>
          </a:p>
        </p:txBody>
      </p:sp>
      <p:sp>
        <p:nvSpPr>
          <p:cNvPr id="23" name="Title 1">
            <a:extLst>
              <a:ext uri="{FF2B5EF4-FFF2-40B4-BE49-F238E27FC236}">
                <a16:creationId xmlns:a16="http://schemas.microsoft.com/office/drawing/2014/main" id="{F3AA77C6-6B66-AF46-AD80-6555E1414A77}"/>
              </a:ext>
            </a:extLst>
          </p:cNvPr>
          <p:cNvSpPr>
            <a:spLocks noGrp="1"/>
          </p:cNvSpPr>
          <p:nvPr>
            <p:ph type="title" hasCustomPrompt="1"/>
          </p:nvPr>
        </p:nvSpPr>
        <p:spPr>
          <a:xfrm>
            <a:off x="762000" y="842018"/>
            <a:ext cx="7924800" cy="5433972"/>
          </a:xfrm>
        </p:spPr>
        <p:txBody>
          <a:bodyPr lIns="0" anchor="ctr"/>
          <a:lstStyle>
            <a:lvl1pPr>
              <a:lnSpc>
                <a:spcPct val="150000"/>
              </a:lnSpc>
              <a:defRPr sz="2000" b="1"/>
            </a:lvl1pPr>
          </a:lstStyle>
          <a:p>
            <a:r>
              <a:rPr lang="en-US" dirty="0"/>
              <a:t>01	Section Name</a:t>
            </a:r>
            <a:br>
              <a:rPr lang="en-US" dirty="0"/>
            </a:br>
            <a:r>
              <a:rPr lang="en-US" dirty="0"/>
              <a:t>01	Section Name</a:t>
            </a:r>
            <a:br>
              <a:rPr lang="en-US" dirty="0"/>
            </a:br>
            <a:r>
              <a:rPr lang="en-US" dirty="0"/>
              <a:t>01	Section Name</a:t>
            </a:r>
            <a:br>
              <a:rPr lang="en-US" dirty="0"/>
            </a:br>
            <a:r>
              <a:rPr lang="en-US" dirty="0"/>
              <a:t>01	Section Name</a:t>
            </a:r>
            <a:br>
              <a:rPr lang="en-US" dirty="0"/>
            </a:br>
            <a:r>
              <a:rPr lang="en-US" dirty="0"/>
              <a:t>01	Section Name</a:t>
            </a:r>
          </a:p>
        </p:txBody>
      </p:sp>
    </p:spTree>
    <p:extLst>
      <p:ext uri="{BB962C8B-B14F-4D97-AF65-F5344CB8AC3E}">
        <p14:creationId xmlns:p14="http://schemas.microsoft.com/office/powerpoint/2010/main" val="30485918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10C088-21C3-C949-A7A7-45DF071F8B11}"/>
              </a:ext>
            </a:extLst>
          </p:cNvPr>
          <p:cNvSpPr/>
          <p:nvPr userDrawn="1"/>
        </p:nvSpPr>
        <p:spPr>
          <a:xfrm>
            <a:off x="773652" y="3237186"/>
            <a:ext cx="10656348" cy="3049314"/>
          </a:xfrm>
          <a:prstGeom prst="rect">
            <a:avLst/>
          </a:prstGeom>
          <a:solidFill>
            <a:srgbClr val="EBEBEB"/>
          </a:solidFill>
          <a:ln>
            <a:solidFill>
              <a:srgbClr val="EBEB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Slide Number Placeholder 12">
            <a:extLst>
              <a:ext uri="{FF2B5EF4-FFF2-40B4-BE49-F238E27FC236}">
                <a16:creationId xmlns:a16="http://schemas.microsoft.com/office/drawing/2014/main" id="{44A409EF-C5CB-D744-B839-EDCC71EB6D3D}"/>
              </a:ext>
            </a:extLst>
          </p:cNvPr>
          <p:cNvSpPr>
            <a:spLocks noGrp="1"/>
          </p:cNvSpPr>
          <p:nvPr>
            <p:ph type="sldNum" sz="quarter" idx="4"/>
          </p:nvPr>
        </p:nvSpPr>
        <p:spPr>
          <a:xfrm>
            <a:off x="11559896" y="6402407"/>
            <a:ext cx="347831" cy="365125"/>
          </a:xfrm>
          <a:prstGeom prst="rect">
            <a:avLst/>
          </a:prstGeom>
        </p:spPr>
        <p:txBody>
          <a:bodyPr vert="horz" lIns="91440" tIns="45720" rIns="91440" bIns="45720" rtlCol="0" anchor="ctr"/>
          <a:lstStyle>
            <a:lvl1pPr algn="ctr">
              <a:defRPr sz="1000" b="1">
                <a:solidFill>
                  <a:srgbClr val="111111"/>
                </a:solidFill>
                <a:latin typeface="Arial" panose="020B0604020202020204" pitchFamily="34" charset="0"/>
                <a:cs typeface="Arial" panose="020B0604020202020204" pitchFamily="34" charset="0"/>
              </a:defRPr>
            </a:lvl1pPr>
          </a:lstStyle>
          <a:p>
            <a:fld id="{4348CC92-6B21-494E-A759-82EF4A96C1C8}" type="slidenum">
              <a:rPr lang="en-US" smtClean="0"/>
              <a:pPr/>
              <a:t>‹#›</a:t>
            </a:fld>
            <a:endParaRPr lang="en-US" dirty="0">
              <a:latin typeface="Arial" panose="020B0604020202020204" pitchFamily="34" charset="0"/>
              <a:cs typeface="Arial" panose="020B0604020202020204" pitchFamily="34" charset="0"/>
            </a:endParaRPr>
          </a:p>
        </p:txBody>
      </p:sp>
      <p:sp>
        <p:nvSpPr>
          <p:cNvPr id="43" name="Text Placeholder 10">
            <a:extLst>
              <a:ext uri="{FF2B5EF4-FFF2-40B4-BE49-F238E27FC236}">
                <a16:creationId xmlns:a16="http://schemas.microsoft.com/office/drawing/2014/main" id="{9B28C1C1-1AC5-CF4F-98A0-CBCF6F8E87CE}"/>
              </a:ext>
            </a:extLst>
          </p:cNvPr>
          <p:cNvSpPr>
            <a:spLocks noGrp="1"/>
          </p:cNvSpPr>
          <p:nvPr>
            <p:ph type="body" sz="quarter" idx="10" hasCustomPrompt="1"/>
          </p:nvPr>
        </p:nvSpPr>
        <p:spPr>
          <a:xfrm>
            <a:off x="775283" y="582010"/>
            <a:ext cx="1136850" cy="266227"/>
          </a:xfrm>
          <a:solidFill>
            <a:schemeClr val="bg1"/>
          </a:solidFill>
        </p:spPr>
        <p:txBody>
          <a:bodyPr wrap="none" tIns="45720" bIns="45720">
            <a:spAutoFit/>
          </a:bodyPr>
          <a:lstStyle>
            <a:lvl1pPr>
              <a:buNone/>
              <a:defRPr sz="1000" b="1" i="0">
                <a:solidFill>
                  <a:schemeClr val="bg2"/>
                </a:solidFill>
                <a:latin typeface="Arial" panose="020B0604020202020204" pitchFamily="34" charset="0"/>
                <a:cs typeface="Arial" panose="020B0604020202020204" pitchFamily="34" charset="0"/>
              </a:defRPr>
            </a:lvl1pPr>
          </a:lstStyle>
          <a:p>
            <a:pPr lvl="0"/>
            <a:r>
              <a:rPr lang="en-US" dirty="0"/>
              <a:t>SECTION TITLE</a:t>
            </a:r>
          </a:p>
        </p:txBody>
      </p:sp>
      <p:sp>
        <p:nvSpPr>
          <p:cNvPr id="46" name="Text Placeholder 14">
            <a:extLst>
              <a:ext uri="{FF2B5EF4-FFF2-40B4-BE49-F238E27FC236}">
                <a16:creationId xmlns:a16="http://schemas.microsoft.com/office/drawing/2014/main" id="{648851BB-4F9B-5B4E-B226-D402A423D5A6}"/>
              </a:ext>
            </a:extLst>
          </p:cNvPr>
          <p:cNvSpPr>
            <a:spLocks noGrp="1"/>
          </p:cNvSpPr>
          <p:nvPr>
            <p:ph type="body" sz="quarter" idx="11" hasCustomPrompt="1"/>
          </p:nvPr>
        </p:nvSpPr>
        <p:spPr>
          <a:xfrm>
            <a:off x="6172200" y="1327010"/>
            <a:ext cx="5257800" cy="1113337"/>
          </a:xfrm>
        </p:spPr>
        <p:txBody>
          <a:bodyPr anchor="ctr" anchorCtr="0">
            <a:normAutofit/>
          </a:bodyPr>
          <a:lstStyle>
            <a:lvl1pPr marL="0" indent="0">
              <a:buNone/>
              <a:defRPr sz="4000" b="0" i="0">
                <a:solidFill>
                  <a:schemeClr val="tx1">
                    <a:lumMod val="75000"/>
                    <a:lumOff val="25000"/>
                  </a:schemeClr>
                </a:solidFill>
                <a:latin typeface="Arial" panose="020B0604020202020204" pitchFamily="34" charset="0"/>
                <a:cs typeface="Arial" panose="020B0604020202020204" pitchFamily="34" charset="0"/>
              </a:defRPr>
            </a:lvl1pPr>
          </a:lstStyle>
          <a:p>
            <a:r>
              <a:rPr lang="en-US" sz="1200" dirty="0">
                <a:solidFill>
                  <a:srgbClr val="777777"/>
                </a:solidFill>
              </a:rPr>
              <a:t>Insider Intelligence publishes daily content throughout the year to keep our clients at the forefront of the most critical consumer trends.</a:t>
            </a:r>
          </a:p>
        </p:txBody>
      </p:sp>
      <p:sp>
        <p:nvSpPr>
          <p:cNvPr id="47" name="Title 1">
            <a:extLst>
              <a:ext uri="{FF2B5EF4-FFF2-40B4-BE49-F238E27FC236}">
                <a16:creationId xmlns:a16="http://schemas.microsoft.com/office/drawing/2014/main" id="{E38BD80F-BB0D-3746-81B7-984D072EF238}"/>
              </a:ext>
            </a:extLst>
          </p:cNvPr>
          <p:cNvSpPr>
            <a:spLocks noGrp="1"/>
          </p:cNvSpPr>
          <p:nvPr>
            <p:ph type="title" hasCustomPrompt="1"/>
          </p:nvPr>
        </p:nvSpPr>
        <p:spPr>
          <a:xfrm>
            <a:off x="773652" y="1346061"/>
            <a:ext cx="5208048" cy="1097564"/>
          </a:xfrm>
        </p:spPr>
        <p:txBody>
          <a:bodyPr lIns="0" rIns="0" anchor="t" anchorCtr="0"/>
          <a:lstStyle>
            <a:lvl1pPr>
              <a:defRPr sz="3600"/>
            </a:lvl1pPr>
          </a:lstStyle>
          <a:p>
            <a:r>
              <a:rPr lang="en-US" dirty="0"/>
              <a:t>Click to add your title here lorem ipsum</a:t>
            </a:r>
          </a:p>
        </p:txBody>
      </p:sp>
      <p:sp>
        <p:nvSpPr>
          <p:cNvPr id="49" name="Text Placeholder 20">
            <a:extLst>
              <a:ext uri="{FF2B5EF4-FFF2-40B4-BE49-F238E27FC236}">
                <a16:creationId xmlns:a16="http://schemas.microsoft.com/office/drawing/2014/main" id="{D03548CC-E749-5448-BF92-CD5AD2C9D8AD}"/>
              </a:ext>
            </a:extLst>
          </p:cNvPr>
          <p:cNvSpPr txBox="1">
            <a:spLocks/>
          </p:cNvSpPr>
          <p:nvPr userDrawn="1"/>
        </p:nvSpPr>
        <p:spPr>
          <a:xfrm>
            <a:off x="1912133" y="4186378"/>
            <a:ext cx="1107126" cy="396621"/>
          </a:xfrm>
          <a:prstGeom prst="rect">
            <a:avLst/>
          </a:prstGeom>
        </p:spPr>
        <p:txBody>
          <a:bodyPr vert="horz" lIns="0" tIns="45720" rIns="0" bIns="45720" rtlCol="0" anchor="t" anchorCtr="0">
            <a:normAutofit/>
          </a:bodyPr>
          <a:lstStyle>
            <a:lvl1pPr marL="0" indent="0" algn="l" defTabSz="914400" rtl="0" eaLnBrk="1" latinLnBrk="0" hangingPunct="1">
              <a:lnSpc>
                <a:spcPct val="120000"/>
              </a:lnSpc>
              <a:spcBef>
                <a:spcPts val="1000"/>
              </a:spcBef>
              <a:buFont typeface="Wingdings" pitchFamily="2" charset="2"/>
              <a:buNone/>
              <a:defRPr sz="12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500"/>
              </a:spcBef>
              <a:buFont typeface="Wingdings"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500"/>
              </a:spcBef>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500"/>
              </a:spcBef>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500"/>
              </a:spcBef>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b="1" i="0" dirty="0">
                <a:latin typeface="Arial" panose="020B0604020202020204" pitchFamily="34" charset="0"/>
                <a:cs typeface="Arial" panose="020B0604020202020204" pitchFamily="34" charset="0"/>
              </a:rPr>
              <a:t>Articles</a:t>
            </a:r>
          </a:p>
        </p:txBody>
      </p:sp>
      <p:sp>
        <p:nvSpPr>
          <p:cNvPr id="50" name="Text Placeholder 21">
            <a:extLst>
              <a:ext uri="{FF2B5EF4-FFF2-40B4-BE49-F238E27FC236}">
                <a16:creationId xmlns:a16="http://schemas.microsoft.com/office/drawing/2014/main" id="{4C9809BD-E966-8F43-807A-7B2BB2278280}"/>
              </a:ext>
            </a:extLst>
          </p:cNvPr>
          <p:cNvSpPr txBox="1">
            <a:spLocks/>
          </p:cNvSpPr>
          <p:nvPr userDrawn="1"/>
        </p:nvSpPr>
        <p:spPr>
          <a:xfrm>
            <a:off x="1905000" y="3595828"/>
            <a:ext cx="1110264" cy="590550"/>
          </a:xfrm>
          <a:prstGeom prst="rect">
            <a:avLst/>
          </a:prstGeom>
        </p:spPr>
        <p:txBody>
          <a:bodyPr vert="horz" wrap="square" lIns="0" tIns="0" rIns="0" bIns="0" rtlCol="0" anchor="ctr" anchorCtr="0">
            <a:normAutofit/>
          </a:bodyPr>
          <a:lstStyle>
            <a:lvl1pPr marL="228600" indent="-228600" algn="l" defTabSz="914400" rtl="0" eaLnBrk="1" latinLnBrk="0" hangingPunct="1">
              <a:lnSpc>
                <a:spcPct val="120000"/>
              </a:lnSpc>
              <a:spcBef>
                <a:spcPts val="1000"/>
              </a:spcBef>
              <a:buSzPct val="100000"/>
              <a:buFontTx/>
              <a:buNone/>
              <a:defRPr sz="3800" b="1" kern="1200">
                <a:solidFill>
                  <a:srgbClr val="E91019"/>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500"/>
              </a:spcBef>
              <a:buSzPct val="100000"/>
              <a:buFontTx/>
              <a:buNone/>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500"/>
              </a:spcBef>
              <a:buSzPct val="100000"/>
              <a:buFontTx/>
              <a:buNone/>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500"/>
              </a:spcBef>
              <a:buSzPct val="100000"/>
              <a:buFontTx/>
              <a:buNone/>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500"/>
              </a:spcBef>
              <a:buSzPct val="100000"/>
              <a:buFontTx/>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500+</a:t>
            </a:r>
          </a:p>
        </p:txBody>
      </p:sp>
      <p:sp>
        <p:nvSpPr>
          <p:cNvPr id="51" name="Text Placeholder 20">
            <a:extLst>
              <a:ext uri="{FF2B5EF4-FFF2-40B4-BE49-F238E27FC236}">
                <a16:creationId xmlns:a16="http://schemas.microsoft.com/office/drawing/2014/main" id="{DC367C47-CD5C-2242-92AB-A5E09A769280}"/>
              </a:ext>
            </a:extLst>
          </p:cNvPr>
          <p:cNvSpPr txBox="1">
            <a:spLocks/>
          </p:cNvSpPr>
          <p:nvPr userDrawn="1"/>
        </p:nvSpPr>
        <p:spPr>
          <a:xfrm>
            <a:off x="4180726" y="4186378"/>
            <a:ext cx="1107126" cy="396621"/>
          </a:xfrm>
          <a:prstGeom prst="rect">
            <a:avLst/>
          </a:prstGeom>
        </p:spPr>
        <p:txBody>
          <a:bodyPr vert="horz" lIns="0" tIns="45720" rIns="0" bIns="45720" rtlCol="0" anchor="t" anchorCtr="0">
            <a:normAutofit/>
          </a:bodyPr>
          <a:lstStyle>
            <a:lvl1pPr marL="0" indent="0" algn="l" defTabSz="914400" rtl="0" eaLnBrk="1" latinLnBrk="0" hangingPunct="1">
              <a:lnSpc>
                <a:spcPct val="120000"/>
              </a:lnSpc>
              <a:spcBef>
                <a:spcPts val="1000"/>
              </a:spcBef>
              <a:buFont typeface="Wingdings" pitchFamily="2" charset="2"/>
              <a:buNone/>
              <a:defRPr sz="12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500"/>
              </a:spcBef>
              <a:buFont typeface="Wingdings"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500"/>
              </a:spcBef>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500"/>
              </a:spcBef>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500"/>
              </a:spcBef>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b="1" i="0" dirty="0">
                <a:latin typeface="Arial" panose="020B0604020202020204" pitchFamily="34" charset="0"/>
                <a:cs typeface="Arial" panose="020B0604020202020204" pitchFamily="34" charset="0"/>
              </a:rPr>
              <a:t>Charts</a:t>
            </a:r>
          </a:p>
        </p:txBody>
      </p:sp>
      <p:sp>
        <p:nvSpPr>
          <p:cNvPr id="52" name="Text Placeholder 21">
            <a:extLst>
              <a:ext uri="{FF2B5EF4-FFF2-40B4-BE49-F238E27FC236}">
                <a16:creationId xmlns:a16="http://schemas.microsoft.com/office/drawing/2014/main" id="{53D3CC35-2000-4C42-8B3D-159B7B53545B}"/>
              </a:ext>
            </a:extLst>
          </p:cNvPr>
          <p:cNvSpPr txBox="1">
            <a:spLocks/>
          </p:cNvSpPr>
          <p:nvPr userDrawn="1"/>
        </p:nvSpPr>
        <p:spPr>
          <a:xfrm>
            <a:off x="4183863" y="3595828"/>
            <a:ext cx="1339059" cy="590550"/>
          </a:xfrm>
          <a:prstGeom prst="rect">
            <a:avLst/>
          </a:prstGeom>
        </p:spPr>
        <p:txBody>
          <a:bodyPr vert="horz" wrap="square" lIns="0" tIns="0" rIns="0" bIns="0" rtlCol="0" anchor="ctr" anchorCtr="0">
            <a:normAutofit/>
          </a:bodyPr>
          <a:lstStyle>
            <a:lvl1pPr marL="228600" indent="-228600" algn="l" defTabSz="914400" rtl="0" eaLnBrk="1" latinLnBrk="0" hangingPunct="1">
              <a:lnSpc>
                <a:spcPct val="120000"/>
              </a:lnSpc>
              <a:spcBef>
                <a:spcPts val="1000"/>
              </a:spcBef>
              <a:buSzPct val="100000"/>
              <a:buFontTx/>
              <a:buNone/>
              <a:defRPr sz="3800" b="1" kern="1200">
                <a:solidFill>
                  <a:srgbClr val="E91019"/>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500"/>
              </a:spcBef>
              <a:buSzPct val="100000"/>
              <a:buFontTx/>
              <a:buNone/>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500"/>
              </a:spcBef>
              <a:buSzPct val="100000"/>
              <a:buFontTx/>
              <a:buNone/>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500"/>
              </a:spcBef>
              <a:buSzPct val="100000"/>
              <a:buFontTx/>
              <a:buNone/>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500"/>
              </a:spcBef>
              <a:buSzPct val="100000"/>
              <a:buFontTx/>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6,700+</a:t>
            </a:r>
          </a:p>
        </p:txBody>
      </p:sp>
      <p:sp>
        <p:nvSpPr>
          <p:cNvPr id="53" name="Text Placeholder 20">
            <a:extLst>
              <a:ext uri="{FF2B5EF4-FFF2-40B4-BE49-F238E27FC236}">
                <a16:creationId xmlns:a16="http://schemas.microsoft.com/office/drawing/2014/main" id="{26881137-70F5-F04E-857C-0E052BFA5190}"/>
              </a:ext>
            </a:extLst>
          </p:cNvPr>
          <p:cNvSpPr txBox="1">
            <a:spLocks/>
          </p:cNvSpPr>
          <p:nvPr userDrawn="1"/>
        </p:nvSpPr>
        <p:spPr>
          <a:xfrm>
            <a:off x="6609805" y="4186378"/>
            <a:ext cx="1216280" cy="396621"/>
          </a:xfrm>
          <a:prstGeom prst="rect">
            <a:avLst/>
          </a:prstGeom>
        </p:spPr>
        <p:txBody>
          <a:bodyPr vert="horz" lIns="0" tIns="45720" rIns="0" bIns="45720" rtlCol="0" anchor="t" anchorCtr="0">
            <a:normAutofit/>
          </a:bodyPr>
          <a:lstStyle>
            <a:lvl1pPr marL="0" indent="0" algn="l" defTabSz="914400" rtl="0" eaLnBrk="1" latinLnBrk="0" hangingPunct="1">
              <a:lnSpc>
                <a:spcPct val="120000"/>
              </a:lnSpc>
              <a:spcBef>
                <a:spcPts val="1000"/>
              </a:spcBef>
              <a:buFont typeface="Wingdings" pitchFamily="2" charset="2"/>
              <a:buNone/>
              <a:defRPr sz="12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500"/>
              </a:spcBef>
              <a:buFont typeface="Wingdings"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500"/>
              </a:spcBef>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500"/>
              </a:spcBef>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500"/>
              </a:spcBef>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b="1" i="0" dirty="0">
                <a:latin typeface="Arial" panose="020B0604020202020204" pitchFamily="34" charset="0"/>
                <a:cs typeface="Arial" panose="020B0604020202020204" pitchFamily="34" charset="0"/>
              </a:rPr>
              <a:t>Newsletters</a:t>
            </a:r>
          </a:p>
        </p:txBody>
      </p:sp>
      <p:sp>
        <p:nvSpPr>
          <p:cNvPr id="54" name="Text Placeholder 21">
            <a:extLst>
              <a:ext uri="{FF2B5EF4-FFF2-40B4-BE49-F238E27FC236}">
                <a16:creationId xmlns:a16="http://schemas.microsoft.com/office/drawing/2014/main" id="{C961FC98-6D3D-7347-B78E-7BA4AA3B6DF1}"/>
              </a:ext>
            </a:extLst>
          </p:cNvPr>
          <p:cNvSpPr txBox="1">
            <a:spLocks/>
          </p:cNvSpPr>
          <p:nvPr userDrawn="1"/>
        </p:nvSpPr>
        <p:spPr>
          <a:xfrm>
            <a:off x="6585398" y="3595828"/>
            <a:ext cx="1373022" cy="590550"/>
          </a:xfrm>
          <a:prstGeom prst="rect">
            <a:avLst/>
          </a:prstGeom>
        </p:spPr>
        <p:txBody>
          <a:bodyPr vert="horz" wrap="square" lIns="0" tIns="0" rIns="0" bIns="0" rtlCol="0" anchor="ctr" anchorCtr="0">
            <a:normAutofit/>
          </a:bodyPr>
          <a:lstStyle>
            <a:lvl1pPr marL="228600" indent="-228600" algn="l" defTabSz="914400" rtl="0" eaLnBrk="1" latinLnBrk="0" hangingPunct="1">
              <a:lnSpc>
                <a:spcPct val="120000"/>
              </a:lnSpc>
              <a:spcBef>
                <a:spcPts val="1000"/>
              </a:spcBef>
              <a:buSzPct val="100000"/>
              <a:buFontTx/>
              <a:buNone/>
              <a:defRPr sz="3800" b="1" kern="1200">
                <a:solidFill>
                  <a:srgbClr val="E91019"/>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500"/>
              </a:spcBef>
              <a:buSzPct val="100000"/>
              <a:buFontTx/>
              <a:buNone/>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500"/>
              </a:spcBef>
              <a:buSzPct val="100000"/>
              <a:buFontTx/>
              <a:buNone/>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500"/>
              </a:spcBef>
              <a:buSzPct val="100000"/>
              <a:buFontTx/>
              <a:buNone/>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500"/>
              </a:spcBef>
              <a:buSzPct val="100000"/>
              <a:buFontTx/>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1,500+</a:t>
            </a:r>
          </a:p>
        </p:txBody>
      </p:sp>
      <p:sp>
        <p:nvSpPr>
          <p:cNvPr id="55" name="Text Placeholder 20">
            <a:extLst>
              <a:ext uri="{FF2B5EF4-FFF2-40B4-BE49-F238E27FC236}">
                <a16:creationId xmlns:a16="http://schemas.microsoft.com/office/drawing/2014/main" id="{4B27D3E5-7736-6B48-8242-A29DE338978F}"/>
              </a:ext>
            </a:extLst>
          </p:cNvPr>
          <p:cNvSpPr txBox="1">
            <a:spLocks/>
          </p:cNvSpPr>
          <p:nvPr userDrawn="1"/>
        </p:nvSpPr>
        <p:spPr>
          <a:xfrm>
            <a:off x="8887810" y="4186378"/>
            <a:ext cx="1216280" cy="396621"/>
          </a:xfrm>
          <a:prstGeom prst="rect">
            <a:avLst/>
          </a:prstGeom>
        </p:spPr>
        <p:txBody>
          <a:bodyPr vert="horz" lIns="0" tIns="45720" rIns="0" bIns="45720" rtlCol="0" anchor="t" anchorCtr="0">
            <a:normAutofit/>
          </a:bodyPr>
          <a:lstStyle>
            <a:lvl1pPr marL="0" indent="0" algn="l" defTabSz="914400" rtl="0" eaLnBrk="1" latinLnBrk="0" hangingPunct="1">
              <a:lnSpc>
                <a:spcPct val="120000"/>
              </a:lnSpc>
              <a:spcBef>
                <a:spcPts val="1000"/>
              </a:spcBef>
              <a:buFont typeface="Wingdings" pitchFamily="2" charset="2"/>
              <a:buNone/>
              <a:defRPr sz="12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500"/>
              </a:spcBef>
              <a:buFont typeface="Wingdings"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500"/>
              </a:spcBef>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500"/>
              </a:spcBef>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500"/>
              </a:spcBef>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b="1" i="0" dirty="0">
                <a:latin typeface="Arial" panose="020B0604020202020204" pitchFamily="34" charset="0"/>
                <a:cs typeface="Arial" panose="020B0604020202020204" pitchFamily="34" charset="0"/>
              </a:rPr>
              <a:t>Forecasts</a:t>
            </a:r>
          </a:p>
        </p:txBody>
      </p:sp>
      <p:sp>
        <p:nvSpPr>
          <p:cNvPr id="56" name="Text Placeholder 21">
            <a:extLst>
              <a:ext uri="{FF2B5EF4-FFF2-40B4-BE49-F238E27FC236}">
                <a16:creationId xmlns:a16="http://schemas.microsoft.com/office/drawing/2014/main" id="{F84F0612-1282-FD4C-8466-21FA78BD2265}"/>
              </a:ext>
            </a:extLst>
          </p:cNvPr>
          <p:cNvSpPr txBox="1">
            <a:spLocks/>
          </p:cNvSpPr>
          <p:nvPr userDrawn="1"/>
        </p:nvSpPr>
        <p:spPr>
          <a:xfrm>
            <a:off x="8887810" y="3595828"/>
            <a:ext cx="1071141" cy="590550"/>
          </a:xfrm>
          <a:prstGeom prst="rect">
            <a:avLst/>
          </a:prstGeom>
        </p:spPr>
        <p:txBody>
          <a:bodyPr vert="horz" wrap="square" lIns="0" tIns="0" rIns="0" bIns="0" rtlCol="0" anchor="ctr" anchorCtr="0">
            <a:normAutofit/>
          </a:bodyPr>
          <a:lstStyle>
            <a:lvl1pPr marL="228600" indent="-228600" algn="l" defTabSz="914400" rtl="0" eaLnBrk="1" latinLnBrk="0" hangingPunct="1">
              <a:lnSpc>
                <a:spcPct val="120000"/>
              </a:lnSpc>
              <a:spcBef>
                <a:spcPts val="1000"/>
              </a:spcBef>
              <a:buSzPct val="100000"/>
              <a:buFontTx/>
              <a:buNone/>
              <a:defRPr sz="3800" b="1" kern="1200">
                <a:solidFill>
                  <a:srgbClr val="E91019"/>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500"/>
              </a:spcBef>
              <a:buSzPct val="100000"/>
              <a:buFontTx/>
              <a:buNone/>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500"/>
              </a:spcBef>
              <a:buSzPct val="100000"/>
              <a:buFontTx/>
              <a:buNone/>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500"/>
              </a:spcBef>
              <a:buSzPct val="100000"/>
              <a:buFontTx/>
              <a:buNone/>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500"/>
              </a:spcBef>
              <a:buSzPct val="100000"/>
              <a:buFontTx/>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200+</a:t>
            </a:r>
          </a:p>
        </p:txBody>
      </p:sp>
      <p:cxnSp>
        <p:nvCxnSpPr>
          <p:cNvPr id="57" name="Straight Connector 56">
            <a:extLst>
              <a:ext uri="{FF2B5EF4-FFF2-40B4-BE49-F238E27FC236}">
                <a16:creationId xmlns:a16="http://schemas.microsoft.com/office/drawing/2014/main" id="{4C172B6E-41BF-4D4F-83BA-EF0462503B6F}"/>
              </a:ext>
            </a:extLst>
          </p:cNvPr>
          <p:cNvCxnSpPr>
            <a:cxnSpLocks/>
          </p:cNvCxnSpPr>
          <p:nvPr userDrawn="1"/>
        </p:nvCxnSpPr>
        <p:spPr>
          <a:xfrm>
            <a:off x="1905000" y="4186378"/>
            <a:ext cx="1371600" cy="0"/>
          </a:xfrm>
          <a:prstGeom prst="line">
            <a:avLst/>
          </a:prstGeom>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a16="http://schemas.microsoft.com/office/drawing/2014/main" id="{74AFF8DD-722A-6044-BDC5-D75E27D12CE3}"/>
              </a:ext>
            </a:extLst>
          </p:cNvPr>
          <p:cNvCxnSpPr>
            <a:cxnSpLocks/>
          </p:cNvCxnSpPr>
          <p:nvPr userDrawn="1"/>
        </p:nvCxnSpPr>
        <p:spPr>
          <a:xfrm>
            <a:off x="4187452" y="4186378"/>
            <a:ext cx="1371600" cy="0"/>
          </a:xfrm>
          <a:prstGeom prst="line">
            <a:avLst/>
          </a:prstGeom>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a16="http://schemas.microsoft.com/office/drawing/2014/main" id="{36D8CE83-D82A-1B43-A6B1-3E7512BC83FE}"/>
              </a:ext>
            </a:extLst>
          </p:cNvPr>
          <p:cNvCxnSpPr>
            <a:cxnSpLocks/>
          </p:cNvCxnSpPr>
          <p:nvPr userDrawn="1"/>
        </p:nvCxnSpPr>
        <p:spPr>
          <a:xfrm>
            <a:off x="6599401" y="4186378"/>
            <a:ext cx="1371600" cy="0"/>
          </a:xfrm>
          <a:prstGeom prst="line">
            <a:avLst/>
          </a:prstGeom>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id="{53817E62-EF70-D240-B6FB-6BB5A4FCADA4}"/>
              </a:ext>
            </a:extLst>
          </p:cNvPr>
          <p:cNvCxnSpPr>
            <a:cxnSpLocks/>
          </p:cNvCxnSpPr>
          <p:nvPr userDrawn="1"/>
        </p:nvCxnSpPr>
        <p:spPr>
          <a:xfrm>
            <a:off x="8878264" y="4186378"/>
            <a:ext cx="1371600" cy="0"/>
          </a:xfrm>
          <a:prstGeom prst="line">
            <a:avLst/>
          </a:prstGeom>
        </p:spPr>
        <p:style>
          <a:lnRef idx="1">
            <a:schemeClr val="dk1"/>
          </a:lnRef>
          <a:fillRef idx="0">
            <a:schemeClr val="dk1"/>
          </a:fillRef>
          <a:effectRef idx="0">
            <a:schemeClr val="dk1"/>
          </a:effectRef>
          <a:fontRef idx="minor">
            <a:schemeClr val="tx1"/>
          </a:fontRef>
        </p:style>
      </p:cxnSp>
      <p:sp>
        <p:nvSpPr>
          <p:cNvPr id="61" name="Text Placeholder 20">
            <a:extLst>
              <a:ext uri="{FF2B5EF4-FFF2-40B4-BE49-F238E27FC236}">
                <a16:creationId xmlns:a16="http://schemas.microsoft.com/office/drawing/2014/main" id="{1A82F5D4-EFF5-E847-8C39-2F407EBEA66B}"/>
              </a:ext>
            </a:extLst>
          </p:cNvPr>
          <p:cNvSpPr txBox="1">
            <a:spLocks/>
          </p:cNvSpPr>
          <p:nvPr userDrawn="1"/>
        </p:nvSpPr>
        <p:spPr>
          <a:xfrm>
            <a:off x="1912133" y="5489661"/>
            <a:ext cx="1107126" cy="396621"/>
          </a:xfrm>
          <a:prstGeom prst="rect">
            <a:avLst/>
          </a:prstGeom>
        </p:spPr>
        <p:txBody>
          <a:bodyPr vert="horz" lIns="0" tIns="45720" rIns="0" bIns="45720" rtlCol="0" anchor="t" anchorCtr="0">
            <a:normAutofit/>
          </a:bodyPr>
          <a:lstStyle>
            <a:lvl1pPr marL="0" indent="0" algn="l" defTabSz="914400" rtl="0" eaLnBrk="1" latinLnBrk="0" hangingPunct="1">
              <a:lnSpc>
                <a:spcPct val="120000"/>
              </a:lnSpc>
              <a:spcBef>
                <a:spcPts val="1000"/>
              </a:spcBef>
              <a:buFont typeface="Wingdings" pitchFamily="2" charset="2"/>
              <a:buNone/>
              <a:defRPr sz="12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500"/>
              </a:spcBef>
              <a:buFont typeface="Wingdings"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500"/>
              </a:spcBef>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500"/>
              </a:spcBef>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500"/>
              </a:spcBef>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b="1" i="0" dirty="0">
                <a:latin typeface="Arial" panose="020B0604020202020204" pitchFamily="34" charset="0"/>
                <a:cs typeface="Arial" panose="020B0604020202020204" pitchFamily="34" charset="0"/>
              </a:rPr>
              <a:t>Reports</a:t>
            </a:r>
          </a:p>
        </p:txBody>
      </p:sp>
      <p:sp>
        <p:nvSpPr>
          <p:cNvPr id="62" name="Text Placeholder 21">
            <a:extLst>
              <a:ext uri="{FF2B5EF4-FFF2-40B4-BE49-F238E27FC236}">
                <a16:creationId xmlns:a16="http://schemas.microsoft.com/office/drawing/2014/main" id="{32972146-AE43-5D4D-8F40-356B488B21F4}"/>
              </a:ext>
            </a:extLst>
          </p:cNvPr>
          <p:cNvSpPr txBox="1">
            <a:spLocks/>
          </p:cNvSpPr>
          <p:nvPr userDrawn="1"/>
        </p:nvSpPr>
        <p:spPr>
          <a:xfrm>
            <a:off x="1905000" y="4899111"/>
            <a:ext cx="1110264" cy="590550"/>
          </a:xfrm>
          <a:prstGeom prst="rect">
            <a:avLst/>
          </a:prstGeom>
        </p:spPr>
        <p:txBody>
          <a:bodyPr vert="horz" wrap="square" lIns="0" tIns="0" rIns="0" bIns="0" rtlCol="0" anchor="ctr" anchorCtr="0">
            <a:normAutofit/>
          </a:bodyPr>
          <a:lstStyle>
            <a:lvl1pPr marL="228600" indent="-228600" algn="l" defTabSz="914400" rtl="0" eaLnBrk="1" latinLnBrk="0" hangingPunct="1">
              <a:lnSpc>
                <a:spcPct val="120000"/>
              </a:lnSpc>
              <a:spcBef>
                <a:spcPts val="1000"/>
              </a:spcBef>
              <a:buSzPct val="100000"/>
              <a:buFontTx/>
              <a:buNone/>
              <a:defRPr sz="3800" b="1" kern="1200">
                <a:solidFill>
                  <a:srgbClr val="E91019"/>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500"/>
              </a:spcBef>
              <a:buSzPct val="100000"/>
              <a:buFontTx/>
              <a:buNone/>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500"/>
              </a:spcBef>
              <a:buSzPct val="100000"/>
              <a:buFontTx/>
              <a:buNone/>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500"/>
              </a:spcBef>
              <a:buSzPct val="100000"/>
              <a:buFontTx/>
              <a:buNone/>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500"/>
              </a:spcBef>
              <a:buSzPct val="100000"/>
              <a:buFontTx/>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290+</a:t>
            </a:r>
          </a:p>
        </p:txBody>
      </p:sp>
      <p:sp>
        <p:nvSpPr>
          <p:cNvPr id="63" name="Text Placeholder 20">
            <a:extLst>
              <a:ext uri="{FF2B5EF4-FFF2-40B4-BE49-F238E27FC236}">
                <a16:creationId xmlns:a16="http://schemas.microsoft.com/office/drawing/2014/main" id="{1B268440-A009-1E43-9FD2-91BDF04E15E6}"/>
              </a:ext>
            </a:extLst>
          </p:cNvPr>
          <p:cNvSpPr txBox="1">
            <a:spLocks/>
          </p:cNvSpPr>
          <p:nvPr userDrawn="1"/>
        </p:nvSpPr>
        <p:spPr>
          <a:xfrm>
            <a:off x="4180726" y="5489661"/>
            <a:ext cx="1107126" cy="396621"/>
          </a:xfrm>
          <a:prstGeom prst="rect">
            <a:avLst/>
          </a:prstGeom>
        </p:spPr>
        <p:txBody>
          <a:bodyPr vert="horz" lIns="0" tIns="45720" rIns="0" bIns="45720" rtlCol="0" anchor="t" anchorCtr="0">
            <a:normAutofit/>
          </a:bodyPr>
          <a:lstStyle>
            <a:lvl1pPr marL="0" indent="0" algn="l" defTabSz="914400" rtl="0" eaLnBrk="1" latinLnBrk="0" hangingPunct="1">
              <a:lnSpc>
                <a:spcPct val="120000"/>
              </a:lnSpc>
              <a:spcBef>
                <a:spcPts val="1000"/>
              </a:spcBef>
              <a:buFont typeface="Wingdings" pitchFamily="2" charset="2"/>
              <a:buNone/>
              <a:defRPr sz="12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500"/>
              </a:spcBef>
              <a:buFont typeface="Wingdings"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500"/>
              </a:spcBef>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500"/>
              </a:spcBef>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500"/>
              </a:spcBef>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b="1" i="0" dirty="0">
                <a:latin typeface="Arial" panose="020B0604020202020204" pitchFamily="34" charset="0"/>
                <a:cs typeface="Arial" panose="020B0604020202020204" pitchFamily="34" charset="0"/>
              </a:rPr>
              <a:t>Videos</a:t>
            </a:r>
          </a:p>
        </p:txBody>
      </p:sp>
      <p:sp>
        <p:nvSpPr>
          <p:cNvPr id="64" name="Text Placeholder 21">
            <a:extLst>
              <a:ext uri="{FF2B5EF4-FFF2-40B4-BE49-F238E27FC236}">
                <a16:creationId xmlns:a16="http://schemas.microsoft.com/office/drawing/2014/main" id="{785A2F5B-8CDD-CA41-B70A-7444F841BC73}"/>
              </a:ext>
            </a:extLst>
          </p:cNvPr>
          <p:cNvSpPr txBox="1">
            <a:spLocks/>
          </p:cNvSpPr>
          <p:nvPr userDrawn="1"/>
        </p:nvSpPr>
        <p:spPr>
          <a:xfrm>
            <a:off x="4183863" y="4899111"/>
            <a:ext cx="1339059" cy="590550"/>
          </a:xfrm>
          <a:prstGeom prst="rect">
            <a:avLst/>
          </a:prstGeom>
        </p:spPr>
        <p:txBody>
          <a:bodyPr vert="horz" wrap="square" lIns="0" tIns="0" rIns="0" bIns="0" rtlCol="0" anchor="ctr" anchorCtr="0">
            <a:normAutofit/>
          </a:bodyPr>
          <a:lstStyle>
            <a:lvl1pPr marL="228600" indent="-228600" algn="l" defTabSz="914400" rtl="0" eaLnBrk="1" latinLnBrk="0" hangingPunct="1">
              <a:lnSpc>
                <a:spcPct val="120000"/>
              </a:lnSpc>
              <a:spcBef>
                <a:spcPts val="1000"/>
              </a:spcBef>
              <a:buSzPct val="100000"/>
              <a:buFontTx/>
              <a:buNone/>
              <a:defRPr sz="3800" b="1" kern="1200">
                <a:solidFill>
                  <a:srgbClr val="E91019"/>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500"/>
              </a:spcBef>
              <a:buSzPct val="100000"/>
              <a:buFontTx/>
              <a:buNone/>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500"/>
              </a:spcBef>
              <a:buSzPct val="100000"/>
              <a:buFontTx/>
              <a:buNone/>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500"/>
              </a:spcBef>
              <a:buSzPct val="100000"/>
              <a:buFontTx/>
              <a:buNone/>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500"/>
              </a:spcBef>
              <a:buSzPct val="100000"/>
              <a:buFontTx/>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250+</a:t>
            </a:r>
          </a:p>
        </p:txBody>
      </p:sp>
      <p:sp>
        <p:nvSpPr>
          <p:cNvPr id="65" name="Text Placeholder 20">
            <a:extLst>
              <a:ext uri="{FF2B5EF4-FFF2-40B4-BE49-F238E27FC236}">
                <a16:creationId xmlns:a16="http://schemas.microsoft.com/office/drawing/2014/main" id="{274038CC-4EC5-0A45-9CD0-2F7E9098249B}"/>
              </a:ext>
            </a:extLst>
          </p:cNvPr>
          <p:cNvSpPr txBox="1">
            <a:spLocks/>
          </p:cNvSpPr>
          <p:nvPr userDrawn="1"/>
        </p:nvSpPr>
        <p:spPr>
          <a:xfrm>
            <a:off x="6609805" y="5489661"/>
            <a:ext cx="1216280" cy="396621"/>
          </a:xfrm>
          <a:prstGeom prst="rect">
            <a:avLst/>
          </a:prstGeom>
        </p:spPr>
        <p:txBody>
          <a:bodyPr vert="horz" lIns="0" tIns="45720" rIns="0" bIns="45720" rtlCol="0" anchor="t" anchorCtr="0">
            <a:normAutofit/>
          </a:bodyPr>
          <a:lstStyle>
            <a:lvl1pPr marL="0" indent="0" algn="l" defTabSz="914400" rtl="0" eaLnBrk="1" latinLnBrk="0" hangingPunct="1">
              <a:lnSpc>
                <a:spcPct val="120000"/>
              </a:lnSpc>
              <a:spcBef>
                <a:spcPts val="1000"/>
              </a:spcBef>
              <a:buFont typeface="Wingdings" pitchFamily="2" charset="2"/>
              <a:buNone/>
              <a:defRPr sz="12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500"/>
              </a:spcBef>
              <a:buFont typeface="Wingdings"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500"/>
              </a:spcBef>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500"/>
              </a:spcBef>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500"/>
              </a:spcBef>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b="1" i="0" dirty="0">
                <a:latin typeface="Arial" panose="020B0604020202020204" pitchFamily="34" charset="0"/>
                <a:cs typeface="Arial" panose="020B0604020202020204" pitchFamily="34" charset="0"/>
              </a:rPr>
              <a:t>Podcasts</a:t>
            </a:r>
          </a:p>
        </p:txBody>
      </p:sp>
      <p:sp>
        <p:nvSpPr>
          <p:cNvPr id="66" name="Text Placeholder 21">
            <a:extLst>
              <a:ext uri="{FF2B5EF4-FFF2-40B4-BE49-F238E27FC236}">
                <a16:creationId xmlns:a16="http://schemas.microsoft.com/office/drawing/2014/main" id="{40B8F342-5D2A-A84E-AC92-64871F78E3EB}"/>
              </a:ext>
            </a:extLst>
          </p:cNvPr>
          <p:cNvSpPr txBox="1">
            <a:spLocks/>
          </p:cNvSpPr>
          <p:nvPr userDrawn="1"/>
        </p:nvSpPr>
        <p:spPr>
          <a:xfrm>
            <a:off x="6585398" y="4899111"/>
            <a:ext cx="1373022" cy="590550"/>
          </a:xfrm>
          <a:prstGeom prst="rect">
            <a:avLst/>
          </a:prstGeom>
        </p:spPr>
        <p:txBody>
          <a:bodyPr vert="horz" wrap="square" lIns="0" tIns="0" rIns="0" bIns="0" rtlCol="0" anchor="ctr" anchorCtr="0">
            <a:normAutofit/>
          </a:bodyPr>
          <a:lstStyle>
            <a:lvl1pPr marL="228600" indent="-228600" algn="l" defTabSz="914400" rtl="0" eaLnBrk="1" latinLnBrk="0" hangingPunct="1">
              <a:lnSpc>
                <a:spcPct val="120000"/>
              </a:lnSpc>
              <a:spcBef>
                <a:spcPts val="1000"/>
              </a:spcBef>
              <a:buSzPct val="100000"/>
              <a:buFontTx/>
              <a:buNone/>
              <a:defRPr sz="3800" b="1" kern="1200">
                <a:solidFill>
                  <a:srgbClr val="E91019"/>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500"/>
              </a:spcBef>
              <a:buSzPct val="100000"/>
              <a:buFontTx/>
              <a:buNone/>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500"/>
              </a:spcBef>
              <a:buSzPct val="100000"/>
              <a:buFontTx/>
              <a:buNone/>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500"/>
              </a:spcBef>
              <a:buSzPct val="100000"/>
              <a:buFontTx/>
              <a:buNone/>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500"/>
              </a:spcBef>
              <a:buSzPct val="100000"/>
              <a:buFontTx/>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200+</a:t>
            </a:r>
          </a:p>
        </p:txBody>
      </p:sp>
      <p:cxnSp>
        <p:nvCxnSpPr>
          <p:cNvPr id="67" name="Straight Connector 66">
            <a:extLst>
              <a:ext uri="{FF2B5EF4-FFF2-40B4-BE49-F238E27FC236}">
                <a16:creationId xmlns:a16="http://schemas.microsoft.com/office/drawing/2014/main" id="{9A67AD97-E0AA-5E42-8D4A-DD2BEBFF9A37}"/>
              </a:ext>
            </a:extLst>
          </p:cNvPr>
          <p:cNvCxnSpPr>
            <a:cxnSpLocks/>
          </p:cNvCxnSpPr>
          <p:nvPr userDrawn="1"/>
        </p:nvCxnSpPr>
        <p:spPr>
          <a:xfrm>
            <a:off x="1905000" y="5489661"/>
            <a:ext cx="1371600" cy="0"/>
          </a:xfrm>
          <a:prstGeom prst="line">
            <a:avLst/>
          </a:prstGeom>
        </p:spPr>
        <p:style>
          <a:lnRef idx="1">
            <a:schemeClr val="dk1"/>
          </a:lnRef>
          <a:fillRef idx="0">
            <a:schemeClr val="dk1"/>
          </a:fillRef>
          <a:effectRef idx="0">
            <a:schemeClr val="dk1"/>
          </a:effectRef>
          <a:fontRef idx="minor">
            <a:schemeClr val="tx1"/>
          </a:fontRef>
        </p:style>
      </p:cxnSp>
      <p:cxnSp>
        <p:nvCxnSpPr>
          <p:cNvPr id="68" name="Straight Connector 67">
            <a:extLst>
              <a:ext uri="{FF2B5EF4-FFF2-40B4-BE49-F238E27FC236}">
                <a16:creationId xmlns:a16="http://schemas.microsoft.com/office/drawing/2014/main" id="{55F91E0E-4835-0748-9EE5-11AB2E5DE5DD}"/>
              </a:ext>
            </a:extLst>
          </p:cNvPr>
          <p:cNvCxnSpPr>
            <a:cxnSpLocks/>
          </p:cNvCxnSpPr>
          <p:nvPr userDrawn="1"/>
        </p:nvCxnSpPr>
        <p:spPr>
          <a:xfrm>
            <a:off x="4187452" y="5489661"/>
            <a:ext cx="1371600" cy="0"/>
          </a:xfrm>
          <a:prstGeom prst="line">
            <a:avLst/>
          </a:prstGeom>
        </p:spPr>
        <p:style>
          <a:lnRef idx="1">
            <a:schemeClr val="dk1"/>
          </a:lnRef>
          <a:fillRef idx="0">
            <a:schemeClr val="dk1"/>
          </a:fillRef>
          <a:effectRef idx="0">
            <a:schemeClr val="dk1"/>
          </a:effectRef>
          <a:fontRef idx="minor">
            <a:schemeClr val="tx1"/>
          </a:fontRef>
        </p:style>
      </p:cxnSp>
      <p:cxnSp>
        <p:nvCxnSpPr>
          <p:cNvPr id="69" name="Straight Connector 68">
            <a:extLst>
              <a:ext uri="{FF2B5EF4-FFF2-40B4-BE49-F238E27FC236}">
                <a16:creationId xmlns:a16="http://schemas.microsoft.com/office/drawing/2014/main" id="{AE306EDA-4A10-9544-8774-1607B28664F6}"/>
              </a:ext>
            </a:extLst>
          </p:cNvPr>
          <p:cNvCxnSpPr>
            <a:cxnSpLocks/>
          </p:cNvCxnSpPr>
          <p:nvPr userDrawn="1"/>
        </p:nvCxnSpPr>
        <p:spPr>
          <a:xfrm>
            <a:off x="6599401" y="5489661"/>
            <a:ext cx="13716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54577192"/>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10C088-21C3-C949-A7A7-45DF071F8B11}"/>
              </a:ext>
            </a:extLst>
          </p:cNvPr>
          <p:cNvSpPr/>
          <p:nvPr userDrawn="1"/>
        </p:nvSpPr>
        <p:spPr>
          <a:xfrm>
            <a:off x="773652" y="3237186"/>
            <a:ext cx="10656348" cy="3049314"/>
          </a:xfrm>
          <a:prstGeom prst="rect">
            <a:avLst/>
          </a:prstGeom>
          <a:solidFill>
            <a:srgbClr val="EBEBEB"/>
          </a:solidFill>
          <a:ln>
            <a:solidFill>
              <a:srgbClr val="EBEB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Slide Number Placeholder 12">
            <a:extLst>
              <a:ext uri="{FF2B5EF4-FFF2-40B4-BE49-F238E27FC236}">
                <a16:creationId xmlns:a16="http://schemas.microsoft.com/office/drawing/2014/main" id="{44A409EF-C5CB-D744-B839-EDCC71EB6D3D}"/>
              </a:ext>
            </a:extLst>
          </p:cNvPr>
          <p:cNvSpPr>
            <a:spLocks noGrp="1"/>
          </p:cNvSpPr>
          <p:nvPr>
            <p:ph type="sldNum" sz="quarter" idx="4"/>
          </p:nvPr>
        </p:nvSpPr>
        <p:spPr>
          <a:xfrm>
            <a:off x="11559896" y="6402407"/>
            <a:ext cx="347831" cy="365125"/>
          </a:xfrm>
          <a:prstGeom prst="rect">
            <a:avLst/>
          </a:prstGeom>
        </p:spPr>
        <p:txBody>
          <a:bodyPr vert="horz" lIns="91440" tIns="45720" rIns="91440" bIns="45720" rtlCol="0" anchor="ctr"/>
          <a:lstStyle>
            <a:lvl1pPr algn="ctr">
              <a:defRPr sz="1000" b="1">
                <a:solidFill>
                  <a:srgbClr val="111111"/>
                </a:solidFill>
                <a:latin typeface="Arial" panose="020B0604020202020204" pitchFamily="34" charset="0"/>
                <a:cs typeface="Arial" panose="020B0604020202020204" pitchFamily="34" charset="0"/>
              </a:defRPr>
            </a:lvl1pPr>
          </a:lstStyle>
          <a:p>
            <a:fld id="{4348CC92-6B21-494E-A759-82EF4A96C1C8}" type="slidenum">
              <a:rPr lang="en-US" smtClean="0"/>
              <a:pPr/>
              <a:t>‹#›</a:t>
            </a:fld>
            <a:endParaRPr lang="en-US" dirty="0">
              <a:latin typeface="Arial" panose="020B0604020202020204" pitchFamily="34" charset="0"/>
              <a:cs typeface="Arial" panose="020B0604020202020204" pitchFamily="34" charset="0"/>
            </a:endParaRPr>
          </a:p>
        </p:txBody>
      </p:sp>
      <p:sp>
        <p:nvSpPr>
          <p:cNvPr id="43" name="Text Placeholder 10">
            <a:extLst>
              <a:ext uri="{FF2B5EF4-FFF2-40B4-BE49-F238E27FC236}">
                <a16:creationId xmlns:a16="http://schemas.microsoft.com/office/drawing/2014/main" id="{9B28C1C1-1AC5-CF4F-98A0-CBCF6F8E87CE}"/>
              </a:ext>
            </a:extLst>
          </p:cNvPr>
          <p:cNvSpPr>
            <a:spLocks noGrp="1"/>
          </p:cNvSpPr>
          <p:nvPr>
            <p:ph type="body" sz="quarter" idx="10" hasCustomPrompt="1"/>
          </p:nvPr>
        </p:nvSpPr>
        <p:spPr>
          <a:xfrm>
            <a:off x="775283" y="582010"/>
            <a:ext cx="1136850" cy="266227"/>
          </a:xfrm>
          <a:solidFill>
            <a:schemeClr val="bg1"/>
          </a:solidFill>
        </p:spPr>
        <p:txBody>
          <a:bodyPr wrap="none" tIns="45720" bIns="45720">
            <a:spAutoFit/>
          </a:bodyPr>
          <a:lstStyle>
            <a:lvl1pPr>
              <a:buNone/>
              <a:defRPr sz="1000" b="1" i="0">
                <a:solidFill>
                  <a:schemeClr val="bg2"/>
                </a:solidFill>
                <a:latin typeface="Arial" panose="020B0604020202020204" pitchFamily="34" charset="0"/>
                <a:cs typeface="Arial" panose="020B0604020202020204" pitchFamily="34" charset="0"/>
              </a:defRPr>
            </a:lvl1pPr>
          </a:lstStyle>
          <a:p>
            <a:pPr lvl="0"/>
            <a:r>
              <a:rPr lang="en-US" dirty="0"/>
              <a:t>SECTION TITLE</a:t>
            </a:r>
          </a:p>
        </p:txBody>
      </p:sp>
      <p:sp>
        <p:nvSpPr>
          <p:cNvPr id="46" name="Text Placeholder 14">
            <a:extLst>
              <a:ext uri="{FF2B5EF4-FFF2-40B4-BE49-F238E27FC236}">
                <a16:creationId xmlns:a16="http://schemas.microsoft.com/office/drawing/2014/main" id="{648851BB-4F9B-5B4E-B226-D402A423D5A6}"/>
              </a:ext>
            </a:extLst>
          </p:cNvPr>
          <p:cNvSpPr>
            <a:spLocks noGrp="1"/>
          </p:cNvSpPr>
          <p:nvPr>
            <p:ph type="body" sz="quarter" idx="11" hasCustomPrompt="1"/>
          </p:nvPr>
        </p:nvSpPr>
        <p:spPr>
          <a:xfrm>
            <a:off x="7543800" y="1327010"/>
            <a:ext cx="3886200" cy="1344613"/>
          </a:xfrm>
        </p:spPr>
        <p:txBody>
          <a:bodyPr anchor="ctr" anchorCtr="0"/>
          <a:lstStyle>
            <a:lvl1pPr marL="0" indent="0">
              <a:buNone/>
              <a:defRPr sz="1200" b="0" i="0">
                <a:solidFill>
                  <a:schemeClr val="tx1">
                    <a:lumMod val="75000"/>
                    <a:lumOff val="25000"/>
                  </a:schemeClr>
                </a:solidFill>
                <a:latin typeface="Arial" panose="020B0604020202020204" pitchFamily="34" charset="0"/>
                <a:cs typeface="Arial" panose="020B0604020202020204" pitchFamily="34" charset="0"/>
              </a:defRPr>
            </a:lvl1pPr>
          </a:lstStyle>
          <a:p>
            <a:pPr lvl="0"/>
            <a:r>
              <a:rPr lang="en-US" dirty="0"/>
              <a:t>Click to add your body copy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Integer </a:t>
            </a:r>
            <a:r>
              <a:rPr lang="en-US" dirty="0" err="1"/>
              <a:t>pretium</a:t>
            </a:r>
            <a:r>
              <a:rPr lang="en-US" dirty="0"/>
              <a:t> diam in nisi </a:t>
            </a:r>
            <a:r>
              <a:rPr lang="en-US" dirty="0" err="1"/>
              <a:t>facilisis</a:t>
            </a:r>
            <a:r>
              <a:rPr lang="en-US" dirty="0"/>
              <a:t> </a:t>
            </a:r>
            <a:r>
              <a:rPr lang="en-US" dirty="0" err="1"/>
              <a:t>placerat</a:t>
            </a:r>
            <a:r>
              <a:rPr lang="en-US" dirty="0"/>
              <a:t>. </a:t>
            </a:r>
            <a:r>
              <a:rPr lang="en-US" dirty="0" err="1"/>
              <a:t>Fusce</a:t>
            </a:r>
            <a:r>
              <a:rPr lang="en-US" dirty="0"/>
              <a:t> auctor lorem </a:t>
            </a:r>
            <a:r>
              <a:rPr lang="en-US" dirty="0" err="1"/>
              <a:t>quis</a:t>
            </a:r>
            <a:r>
              <a:rPr lang="en-US" dirty="0"/>
              <a:t> mi </a:t>
            </a:r>
            <a:r>
              <a:rPr lang="en-US" dirty="0" err="1"/>
              <a:t>commodo</a:t>
            </a:r>
            <a:r>
              <a:rPr lang="en-US" dirty="0"/>
              <a:t> </a:t>
            </a:r>
            <a:r>
              <a:rPr lang="en-US" dirty="0" err="1"/>
              <a:t>lobortis</a:t>
            </a:r>
            <a:r>
              <a:rPr lang="en-US" dirty="0"/>
              <a:t>. Proin </a:t>
            </a:r>
            <a:r>
              <a:rPr lang="en-US" dirty="0" err="1"/>
              <a:t>tincidunt</a:t>
            </a:r>
            <a:r>
              <a:rPr lang="en-US" dirty="0"/>
              <a:t> vel </a:t>
            </a:r>
            <a:r>
              <a:rPr lang="en-US" dirty="0" err="1"/>
              <a:t>odio</a:t>
            </a:r>
            <a:r>
              <a:rPr lang="en-US" dirty="0"/>
              <a:t> id cursus. </a:t>
            </a:r>
            <a:r>
              <a:rPr lang="en-US" dirty="0" err="1"/>
              <a:t>Suspendisse</a:t>
            </a:r>
            <a:r>
              <a:rPr lang="en-US" dirty="0"/>
              <a:t> </a:t>
            </a:r>
            <a:r>
              <a:rPr lang="en-US" dirty="0" err="1"/>
              <a:t>sagittis</a:t>
            </a:r>
            <a:r>
              <a:rPr lang="en-US" dirty="0"/>
              <a:t> </a:t>
            </a:r>
            <a:r>
              <a:rPr lang="en-US" dirty="0" err="1"/>
              <a:t>risus</a:t>
            </a:r>
            <a:r>
              <a:rPr lang="en-US" dirty="0"/>
              <a:t> at </a:t>
            </a:r>
            <a:r>
              <a:rPr lang="en-US" dirty="0" err="1"/>
              <a:t>consectetur</a:t>
            </a:r>
            <a:r>
              <a:rPr lang="en-US" dirty="0"/>
              <a:t> </a:t>
            </a:r>
            <a:r>
              <a:rPr lang="en-US" dirty="0" err="1"/>
              <a:t>interdum</a:t>
            </a:r>
            <a:r>
              <a:rPr lang="en-US" dirty="0"/>
              <a:t>. Nam </a:t>
            </a:r>
            <a:r>
              <a:rPr lang="en-US" dirty="0" err="1"/>
              <a:t>laoreet</a:t>
            </a:r>
            <a:r>
              <a:rPr lang="en-US" dirty="0"/>
              <a:t> </a:t>
            </a:r>
            <a:r>
              <a:rPr lang="en-US" dirty="0" err="1"/>
              <a:t>ultricies</a:t>
            </a:r>
            <a:r>
              <a:rPr lang="en-US" dirty="0"/>
              <a:t> </a:t>
            </a:r>
            <a:r>
              <a:rPr lang="en-US" dirty="0" err="1"/>
              <a:t>consequat</a:t>
            </a:r>
            <a:r>
              <a:rPr lang="en-US" dirty="0"/>
              <a:t>. Nunc </a:t>
            </a:r>
            <a:r>
              <a:rPr lang="en-US" dirty="0" err="1"/>
              <a:t>nec</a:t>
            </a:r>
            <a:r>
              <a:rPr lang="en-US" dirty="0"/>
              <a:t> Bibendum.</a:t>
            </a:r>
          </a:p>
        </p:txBody>
      </p:sp>
      <p:sp>
        <p:nvSpPr>
          <p:cNvPr id="47" name="Title 1">
            <a:extLst>
              <a:ext uri="{FF2B5EF4-FFF2-40B4-BE49-F238E27FC236}">
                <a16:creationId xmlns:a16="http://schemas.microsoft.com/office/drawing/2014/main" id="{E38BD80F-BB0D-3746-81B7-984D072EF238}"/>
              </a:ext>
            </a:extLst>
          </p:cNvPr>
          <p:cNvSpPr>
            <a:spLocks noGrp="1"/>
          </p:cNvSpPr>
          <p:nvPr>
            <p:ph type="title" hasCustomPrompt="1"/>
          </p:nvPr>
        </p:nvSpPr>
        <p:spPr>
          <a:xfrm>
            <a:off x="773652" y="1346060"/>
            <a:ext cx="6579648" cy="1325563"/>
          </a:xfrm>
        </p:spPr>
        <p:txBody>
          <a:bodyPr lIns="0" rIns="0" anchor="ctr" anchorCtr="0"/>
          <a:lstStyle>
            <a:lvl1pPr>
              <a:defRPr sz="3600"/>
            </a:lvl1pPr>
          </a:lstStyle>
          <a:p>
            <a:r>
              <a:rPr lang="en-US" dirty="0"/>
              <a:t>Click to add your title here lorem ipsum dolor</a:t>
            </a:r>
          </a:p>
        </p:txBody>
      </p:sp>
    </p:spTree>
    <p:extLst>
      <p:ext uri="{BB962C8B-B14F-4D97-AF65-F5344CB8AC3E}">
        <p14:creationId xmlns:p14="http://schemas.microsoft.com/office/powerpoint/2010/main" val="3868026161"/>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1 eMarket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5B0A078-41EB-9943-93EF-F1B397832DC1}"/>
              </a:ext>
            </a:extLst>
          </p:cNvPr>
          <p:cNvSpPr/>
          <p:nvPr userDrawn="1"/>
        </p:nvSpPr>
        <p:spPr>
          <a:xfrm>
            <a:off x="1" y="1"/>
            <a:ext cx="12192000" cy="6858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F9EECDA-A448-E14A-8F4C-2F820B42F233}"/>
              </a:ext>
            </a:extLst>
          </p:cNvPr>
          <p:cNvSpPr/>
          <p:nvPr userDrawn="1"/>
        </p:nvSpPr>
        <p:spPr>
          <a:xfrm>
            <a:off x="6726620" y="3135086"/>
            <a:ext cx="1311210" cy="3722914"/>
          </a:xfrm>
          <a:prstGeom prst="rect">
            <a:avLst/>
          </a:prstGeom>
          <a:solidFill>
            <a:srgbClr val="E91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6C9DA6A-FFB9-754F-8C4F-0E336003758B}"/>
              </a:ext>
            </a:extLst>
          </p:cNvPr>
          <p:cNvSpPr/>
          <p:nvPr userDrawn="1"/>
        </p:nvSpPr>
        <p:spPr>
          <a:xfrm>
            <a:off x="8037830" y="580914"/>
            <a:ext cx="1311210" cy="6283768"/>
          </a:xfrm>
          <a:prstGeom prst="rect">
            <a:avLst/>
          </a:prstGeom>
          <a:solidFill>
            <a:srgbClr val="11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B81160E-EEA4-4446-8DAC-049B826227E9}"/>
              </a:ext>
            </a:extLst>
          </p:cNvPr>
          <p:cNvSpPr/>
          <p:nvPr userDrawn="1"/>
        </p:nvSpPr>
        <p:spPr>
          <a:xfrm>
            <a:off x="9582809" y="4428917"/>
            <a:ext cx="1311210" cy="2435764"/>
          </a:xfrm>
          <a:prstGeom prst="rect">
            <a:avLst/>
          </a:prstGeom>
          <a:solidFill>
            <a:srgbClr val="E91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14AC7FB-286D-CE42-B47B-81A776520BA3}"/>
              </a:ext>
            </a:extLst>
          </p:cNvPr>
          <p:cNvSpPr/>
          <p:nvPr userDrawn="1"/>
        </p:nvSpPr>
        <p:spPr>
          <a:xfrm>
            <a:off x="10894019" y="2299064"/>
            <a:ext cx="1311210" cy="4565618"/>
          </a:xfrm>
          <a:prstGeom prst="rect">
            <a:avLst/>
          </a:prstGeom>
          <a:solidFill>
            <a:srgbClr val="11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B0AE2986-8F6E-8C48-8570-20312EFEAC4C}"/>
              </a:ext>
            </a:extLst>
          </p:cNvPr>
          <p:cNvSpPr>
            <a:spLocks noGrp="1"/>
          </p:cNvSpPr>
          <p:nvPr>
            <p:ph type="title" hasCustomPrompt="1"/>
          </p:nvPr>
        </p:nvSpPr>
        <p:spPr>
          <a:xfrm>
            <a:off x="777153" y="4795824"/>
            <a:ext cx="5198184" cy="1490675"/>
          </a:xfrm>
        </p:spPr>
        <p:txBody>
          <a:bodyPr lIns="0" anchor="ctr"/>
          <a:lstStyle>
            <a:lvl1pPr algn="l">
              <a:defRPr sz="4800">
                <a:latin typeface="Arial" panose="020B0604020202020204" pitchFamily="34" charset="0"/>
                <a:cs typeface="Arial" panose="020B0604020202020204" pitchFamily="34" charset="0"/>
              </a:defRPr>
            </a:lvl1pPr>
          </a:lstStyle>
          <a:p>
            <a:r>
              <a:rPr lang="en-US" dirty="0"/>
              <a:t>Company </a:t>
            </a:r>
            <a:br>
              <a:rPr lang="en-US" dirty="0"/>
            </a:br>
            <a:r>
              <a:rPr lang="en-US" dirty="0"/>
              <a:t>Name</a:t>
            </a:r>
          </a:p>
        </p:txBody>
      </p:sp>
      <p:sp>
        <p:nvSpPr>
          <p:cNvPr id="16" name="Text Placeholder 10">
            <a:extLst>
              <a:ext uri="{FF2B5EF4-FFF2-40B4-BE49-F238E27FC236}">
                <a16:creationId xmlns:a16="http://schemas.microsoft.com/office/drawing/2014/main" id="{E3A47E2E-A407-0848-9EC1-FF0E7CB26BA8}"/>
              </a:ext>
            </a:extLst>
          </p:cNvPr>
          <p:cNvSpPr>
            <a:spLocks noGrp="1"/>
          </p:cNvSpPr>
          <p:nvPr>
            <p:ph type="body" sz="quarter" idx="10" hasCustomPrompt="1"/>
          </p:nvPr>
        </p:nvSpPr>
        <p:spPr>
          <a:xfrm>
            <a:off x="762000" y="3768653"/>
            <a:ext cx="1572866" cy="260008"/>
          </a:xfrm>
          <a:solidFill>
            <a:srgbClr val="E91019"/>
          </a:solidFill>
        </p:spPr>
        <p:txBody>
          <a:bodyPr wrap="none" tIns="45720" bIns="45720">
            <a:spAutoFit/>
          </a:bodyPr>
          <a:lstStyle>
            <a:lvl1pPr algn="l">
              <a:buNone/>
              <a:defRPr sz="1000" b="1" i="0">
                <a:solidFill>
                  <a:schemeClr val="bg1"/>
                </a:solidFill>
                <a:latin typeface="Arial" panose="020B0604020202020204" pitchFamily="34" charset="0"/>
                <a:cs typeface="Arial" panose="020B0604020202020204" pitchFamily="34" charset="0"/>
              </a:defRPr>
            </a:lvl1pPr>
          </a:lstStyle>
          <a:p>
            <a:pPr lvl="0"/>
            <a:r>
              <a:rPr lang="en-US" dirty="0"/>
              <a:t>PRESENTATION DATE</a:t>
            </a:r>
          </a:p>
        </p:txBody>
      </p:sp>
      <p:cxnSp>
        <p:nvCxnSpPr>
          <p:cNvPr id="17" name="Straight Connector 16">
            <a:extLst>
              <a:ext uri="{FF2B5EF4-FFF2-40B4-BE49-F238E27FC236}">
                <a16:creationId xmlns:a16="http://schemas.microsoft.com/office/drawing/2014/main" id="{2E74F9B8-CBD4-F84D-B2BF-4005954028C9}"/>
              </a:ext>
            </a:extLst>
          </p:cNvPr>
          <p:cNvCxnSpPr>
            <a:cxnSpLocks/>
          </p:cNvCxnSpPr>
          <p:nvPr userDrawn="1"/>
        </p:nvCxnSpPr>
        <p:spPr>
          <a:xfrm flipH="1">
            <a:off x="762000" y="4371818"/>
            <a:ext cx="5219700" cy="0"/>
          </a:xfrm>
          <a:prstGeom prst="line">
            <a:avLst/>
          </a:prstGeom>
          <a:ln>
            <a:solidFill>
              <a:srgbClr val="777777">
                <a:alpha val="30000"/>
              </a:srgbClr>
            </a:solidFill>
          </a:ln>
        </p:spPr>
        <p:style>
          <a:lnRef idx="2">
            <a:schemeClr val="dk1"/>
          </a:lnRef>
          <a:fillRef idx="0">
            <a:schemeClr val="dk1"/>
          </a:fillRef>
          <a:effectRef idx="1">
            <a:schemeClr val="dk1"/>
          </a:effectRef>
          <a:fontRef idx="minor">
            <a:schemeClr val="tx1"/>
          </a:fontRef>
        </p:style>
      </p:cxnSp>
      <p:pic>
        <p:nvPicPr>
          <p:cNvPr id="12" name="Picture 11">
            <a:extLst>
              <a:ext uri="{FF2B5EF4-FFF2-40B4-BE49-F238E27FC236}">
                <a16:creationId xmlns:a16="http://schemas.microsoft.com/office/drawing/2014/main" id="{7E5058E8-CB97-1842-A28C-B14372736FB7}"/>
              </a:ext>
            </a:extLst>
          </p:cNvPr>
          <p:cNvPicPr>
            <a:picLocks noChangeAspect="1"/>
          </p:cNvPicPr>
          <p:nvPr userDrawn="1"/>
        </p:nvPicPr>
        <p:blipFill>
          <a:blip r:embed="rId2"/>
          <a:stretch>
            <a:fillRect/>
          </a:stretch>
        </p:blipFill>
        <p:spPr>
          <a:xfrm>
            <a:off x="777153" y="580914"/>
            <a:ext cx="4111371" cy="502920"/>
          </a:xfrm>
          <a:prstGeom prst="rect">
            <a:avLst/>
          </a:prstGeom>
        </p:spPr>
      </p:pic>
    </p:spTree>
    <p:extLst>
      <p:ext uri="{BB962C8B-B14F-4D97-AF65-F5344CB8AC3E}">
        <p14:creationId xmlns:p14="http://schemas.microsoft.com/office/powerpoint/2010/main" val="6855818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9" name="Slide Number Placeholder 12">
            <a:extLst>
              <a:ext uri="{FF2B5EF4-FFF2-40B4-BE49-F238E27FC236}">
                <a16:creationId xmlns:a16="http://schemas.microsoft.com/office/drawing/2014/main" id="{0B0CA088-51B4-AA40-A9C5-85D4A52BF583}"/>
              </a:ext>
            </a:extLst>
          </p:cNvPr>
          <p:cNvSpPr>
            <a:spLocks noGrp="1"/>
          </p:cNvSpPr>
          <p:nvPr>
            <p:ph type="sldNum" sz="quarter" idx="4"/>
          </p:nvPr>
        </p:nvSpPr>
        <p:spPr>
          <a:xfrm>
            <a:off x="11559896" y="6402407"/>
            <a:ext cx="347831" cy="365125"/>
          </a:xfrm>
          <a:prstGeom prst="rect">
            <a:avLst/>
          </a:prstGeom>
        </p:spPr>
        <p:txBody>
          <a:bodyPr vert="horz" lIns="91440" tIns="45720" rIns="91440" bIns="45720" rtlCol="0" anchor="ctr"/>
          <a:lstStyle>
            <a:lvl1pPr algn="ctr">
              <a:defRPr sz="1000" b="1">
                <a:solidFill>
                  <a:srgbClr val="111111"/>
                </a:solidFill>
                <a:latin typeface="Helvetica" pitchFamily="2" charset="0"/>
              </a:defRPr>
            </a:lvl1pPr>
          </a:lstStyle>
          <a:p>
            <a:fld id="{4348CC92-6B21-494E-A759-82EF4A96C1C8}" type="slidenum">
              <a:rPr lang="en-US" smtClean="0"/>
              <a:pPr/>
              <a:t>‹#›</a:t>
            </a:fld>
            <a:endParaRPr lang="en-US" dirty="0"/>
          </a:p>
        </p:txBody>
      </p:sp>
      <p:sp>
        <p:nvSpPr>
          <p:cNvPr id="14" name="Title 1">
            <a:extLst>
              <a:ext uri="{FF2B5EF4-FFF2-40B4-BE49-F238E27FC236}">
                <a16:creationId xmlns:a16="http://schemas.microsoft.com/office/drawing/2014/main" id="{1C31310D-A2AD-B145-BEEF-98C3158DFBC1}"/>
              </a:ext>
            </a:extLst>
          </p:cNvPr>
          <p:cNvSpPr>
            <a:spLocks noGrp="1"/>
          </p:cNvSpPr>
          <p:nvPr>
            <p:ph type="title" hasCustomPrompt="1"/>
          </p:nvPr>
        </p:nvSpPr>
        <p:spPr>
          <a:xfrm>
            <a:off x="773652" y="1346060"/>
            <a:ext cx="4065048" cy="587843"/>
          </a:xfrm>
        </p:spPr>
        <p:txBody>
          <a:bodyPr lIns="0" rIns="0" anchor="ctr" anchorCtr="0"/>
          <a:lstStyle>
            <a:lvl1pPr>
              <a:defRPr sz="3200"/>
            </a:lvl1pPr>
          </a:lstStyle>
          <a:p>
            <a:r>
              <a:rPr lang="en-US" dirty="0"/>
              <a:t>What We Do</a:t>
            </a:r>
          </a:p>
        </p:txBody>
      </p:sp>
      <p:sp>
        <p:nvSpPr>
          <p:cNvPr id="17" name="Text Placeholder 10">
            <a:extLst>
              <a:ext uri="{FF2B5EF4-FFF2-40B4-BE49-F238E27FC236}">
                <a16:creationId xmlns:a16="http://schemas.microsoft.com/office/drawing/2014/main" id="{9AD4F317-4EEB-9842-BE5D-6C32EAD332F1}"/>
              </a:ext>
            </a:extLst>
          </p:cNvPr>
          <p:cNvSpPr>
            <a:spLocks noGrp="1"/>
          </p:cNvSpPr>
          <p:nvPr>
            <p:ph type="body" sz="quarter" idx="10" hasCustomPrompt="1"/>
          </p:nvPr>
        </p:nvSpPr>
        <p:spPr>
          <a:xfrm>
            <a:off x="775283" y="582010"/>
            <a:ext cx="1040670" cy="260008"/>
          </a:xfrm>
          <a:solidFill>
            <a:schemeClr val="bg1"/>
          </a:solidFill>
        </p:spPr>
        <p:txBody>
          <a:bodyPr wrap="none" tIns="45720" bIns="45720">
            <a:spAutoFit/>
          </a:bodyPr>
          <a:lstStyle>
            <a:lvl1pPr>
              <a:buNone/>
              <a:defRPr sz="1000" b="1" i="0">
                <a:solidFill>
                  <a:schemeClr val="bg2"/>
                </a:solidFill>
                <a:latin typeface="Arial" panose="020B0604020202020204" pitchFamily="34" charset="0"/>
                <a:cs typeface="Arial" panose="020B0604020202020204" pitchFamily="34" charset="0"/>
              </a:defRPr>
            </a:lvl1pPr>
          </a:lstStyle>
          <a:p>
            <a:pPr lvl="0"/>
            <a:r>
              <a:rPr lang="en-US" dirty="0"/>
              <a:t>WHAT WE DO</a:t>
            </a:r>
          </a:p>
        </p:txBody>
      </p:sp>
      <p:graphicFrame>
        <p:nvGraphicFramePr>
          <p:cNvPr id="3" name="Table 3">
            <a:extLst>
              <a:ext uri="{FF2B5EF4-FFF2-40B4-BE49-F238E27FC236}">
                <a16:creationId xmlns:a16="http://schemas.microsoft.com/office/drawing/2014/main" id="{6B102B31-77F1-6E40-8ED7-1DC1BD4608E3}"/>
              </a:ext>
            </a:extLst>
          </p:cNvPr>
          <p:cNvGraphicFramePr>
            <a:graphicFrameLocks noGrp="1"/>
          </p:cNvGraphicFramePr>
          <p:nvPr userDrawn="1"/>
        </p:nvGraphicFramePr>
        <p:xfrm>
          <a:off x="773652" y="2431726"/>
          <a:ext cx="10656348" cy="3844263"/>
        </p:xfrm>
        <a:graphic>
          <a:graphicData uri="http://schemas.openxmlformats.org/drawingml/2006/table">
            <a:tbl>
              <a:tblPr firstRow="1" bandRow="1">
                <a:tableStyleId>{5C22544A-7EE6-4342-B048-85BDC9FD1C3A}</a:tableStyleId>
              </a:tblPr>
              <a:tblGrid>
                <a:gridCol w="5328174">
                  <a:extLst>
                    <a:ext uri="{9D8B030D-6E8A-4147-A177-3AD203B41FA5}">
                      <a16:colId xmlns:a16="http://schemas.microsoft.com/office/drawing/2014/main" val="4154458737"/>
                    </a:ext>
                  </a:extLst>
                </a:gridCol>
                <a:gridCol w="5328174">
                  <a:extLst>
                    <a:ext uri="{9D8B030D-6E8A-4147-A177-3AD203B41FA5}">
                      <a16:colId xmlns:a16="http://schemas.microsoft.com/office/drawing/2014/main" val="321025139"/>
                    </a:ext>
                  </a:extLst>
                </a:gridCol>
              </a:tblGrid>
              <a:tr h="1281421">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400" b="1" i="0" u="none" strike="noStrike" cap="none" dirty="0">
                          <a:solidFill>
                            <a:srgbClr val="007EFF"/>
                          </a:solidFill>
                          <a:latin typeface="Arial" panose="020B0604020202020204" pitchFamily="34" charset="0"/>
                          <a:ea typeface="Helvetica Neue"/>
                          <a:cs typeface="Arial" panose="020B0604020202020204" pitchFamily="34" charset="0"/>
                          <a:sym typeface="Helvetica Neue"/>
                        </a:rPr>
                        <a:t>Follow the trends, not our client’s wishes.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cap="none" dirty="0">
                          <a:solidFill>
                            <a:srgbClr val="777777"/>
                          </a:solidFill>
                          <a:latin typeface="Arial" panose="020B0604020202020204" pitchFamily="34" charset="0"/>
                          <a:ea typeface="Helvetica Neue"/>
                          <a:cs typeface="Arial" panose="020B0604020202020204" pitchFamily="34" charset="0"/>
                          <a:sym typeface="Helvetica Neue"/>
                        </a:rPr>
                        <a:t>As trends emerge and change, we make sure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cap="none" dirty="0">
                          <a:solidFill>
                            <a:srgbClr val="777777"/>
                          </a:solidFill>
                          <a:latin typeface="Arial" panose="020B0604020202020204" pitchFamily="34" charset="0"/>
                          <a:ea typeface="Helvetica Neue"/>
                          <a:cs typeface="Arial" panose="020B0604020202020204" pitchFamily="34" charset="0"/>
                          <a:sym typeface="Helvetica Neue"/>
                        </a:rPr>
                        <a:t>we’re on top of it and that we get it right.</a:t>
                      </a:r>
                    </a:p>
                  </a:txBody>
                  <a:tcPr anchor="ctr">
                    <a:solidFill>
                      <a:schemeClr val="bg2"/>
                    </a:solidFill>
                  </a:tcPr>
                </a:tc>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400" b="1" i="0" u="none" strike="noStrike" cap="none" dirty="0">
                          <a:solidFill>
                            <a:srgbClr val="E91019"/>
                          </a:solidFill>
                          <a:latin typeface="Arial" panose="020B0604020202020204" pitchFamily="34" charset="0"/>
                          <a:ea typeface="Helvetica Neue"/>
                          <a:cs typeface="Arial" panose="020B0604020202020204" pitchFamily="34" charset="0"/>
                          <a:sym typeface="Helvetica Neue"/>
                        </a:rPr>
                        <a:t>Conflicts of Interest: </a:t>
                      </a:r>
                      <a:r>
                        <a:rPr lang="en-US" sz="1400" b="0" i="0" u="none" strike="noStrike" cap="none" dirty="0">
                          <a:solidFill>
                            <a:srgbClr val="777777"/>
                          </a:solidFill>
                          <a:latin typeface="Arial" panose="020B0604020202020204" pitchFamily="34" charset="0"/>
                          <a:ea typeface="Helvetica Neue"/>
                          <a:cs typeface="Arial" panose="020B0604020202020204" pitchFamily="34" charset="0"/>
                          <a:sym typeface="Helvetica Neue"/>
                        </a:rPr>
                        <a:t>Some firms hold back because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cap="none" dirty="0">
                          <a:solidFill>
                            <a:srgbClr val="777777"/>
                          </a:solidFill>
                          <a:latin typeface="Arial" panose="020B0604020202020204" pitchFamily="34" charset="0"/>
                          <a:ea typeface="Helvetica Neue"/>
                          <a:cs typeface="Arial" panose="020B0604020202020204" pitchFamily="34" charset="0"/>
                          <a:sym typeface="Helvetica Neue"/>
                        </a:rPr>
                        <a:t>their clients and shareholders suffer if trends shift in undesirable directions.</a:t>
                      </a:r>
                    </a:p>
                  </a:txBody>
                  <a:tcPr anchor="ctr">
                    <a:solidFill>
                      <a:schemeClr val="bg2"/>
                    </a:solidFill>
                  </a:tcPr>
                </a:tc>
                <a:extLst>
                  <a:ext uri="{0D108BD9-81ED-4DB2-BD59-A6C34878D82A}">
                    <a16:rowId xmlns:a16="http://schemas.microsoft.com/office/drawing/2014/main" val="1446401860"/>
                  </a:ext>
                </a:extLst>
              </a:tr>
              <a:tr h="1281421">
                <a:tc>
                  <a:txBody>
                    <a:bodyPr/>
                    <a:lstStyle/>
                    <a:p>
                      <a:pPr marL="457200" marR="0" lvl="1" indent="0" algn="l" rtl="0">
                        <a:lnSpc>
                          <a:spcPct val="100000"/>
                        </a:lnSpc>
                        <a:spcBef>
                          <a:spcPts val="0"/>
                        </a:spcBef>
                        <a:spcAft>
                          <a:spcPts val="0"/>
                        </a:spcAft>
                        <a:buNone/>
                      </a:pPr>
                      <a:r>
                        <a:rPr lang="en-US" sz="1400" b="1" i="0" u="none" strike="noStrike" cap="none" dirty="0">
                          <a:solidFill>
                            <a:srgbClr val="007EFF"/>
                          </a:solidFill>
                          <a:latin typeface="Arial" panose="020B0604020202020204" pitchFamily="34" charset="0"/>
                          <a:ea typeface="Helvetica Neue"/>
                          <a:cs typeface="Arial" panose="020B0604020202020204" pitchFamily="34" charset="0"/>
                          <a:sym typeface="Helvetica Neue"/>
                        </a:rPr>
                        <a:t>Give all clients the benefit of our content. </a:t>
                      </a:r>
                    </a:p>
                    <a:p>
                      <a:pPr marL="457200" marR="0" lvl="1" indent="0" algn="l" rtl="0">
                        <a:lnSpc>
                          <a:spcPct val="100000"/>
                        </a:lnSpc>
                        <a:spcBef>
                          <a:spcPts val="0"/>
                        </a:spcBef>
                        <a:spcAft>
                          <a:spcPts val="0"/>
                        </a:spcAft>
                        <a:buNone/>
                      </a:pPr>
                      <a:r>
                        <a:rPr lang="en-US" sz="1400" b="0" i="0" u="none" strike="noStrike" cap="none" dirty="0">
                          <a:solidFill>
                            <a:srgbClr val="777777"/>
                          </a:solidFill>
                          <a:latin typeface="Arial" panose="020B0604020202020204" pitchFamily="34" charset="0"/>
                          <a:ea typeface="Helvetica Neue"/>
                          <a:cs typeface="Arial" panose="020B0604020202020204" pitchFamily="34" charset="0"/>
                          <a:sym typeface="Helvetica Neue"/>
                        </a:rPr>
                        <a:t>We don’t try appease anyone and have </a:t>
                      </a:r>
                    </a:p>
                    <a:p>
                      <a:pPr marL="457200" marR="0" lvl="1" indent="0" algn="l" rtl="0">
                        <a:lnSpc>
                          <a:spcPct val="100000"/>
                        </a:lnSpc>
                        <a:spcBef>
                          <a:spcPts val="0"/>
                        </a:spcBef>
                        <a:spcAft>
                          <a:spcPts val="0"/>
                        </a:spcAft>
                        <a:buNone/>
                      </a:pPr>
                      <a:r>
                        <a:rPr lang="en-US" sz="1400" b="0" i="0" u="none" strike="noStrike" cap="none" dirty="0">
                          <a:solidFill>
                            <a:srgbClr val="777777"/>
                          </a:solidFill>
                          <a:latin typeface="Arial" panose="020B0604020202020204" pitchFamily="34" charset="0"/>
                          <a:ea typeface="Helvetica Neue"/>
                          <a:cs typeface="Arial" panose="020B0604020202020204" pitchFamily="34" charset="0"/>
                          <a:sym typeface="Helvetica Neue"/>
                        </a:rPr>
                        <a:t>no axe to grind. </a:t>
                      </a:r>
                    </a:p>
                  </a:txBody>
                  <a:tcPr anchor="ctr">
                    <a:solidFill>
                      <a:schemeClr val="bg1"/>
                    </a:solidFill>
                  </a:tcPr>
                </a:tc>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400" b="1" i="0" u="none" strike="noStrike" cap="none" dirty="0">
                          <a:solidFill>
                            <a:srgbClr val="E91019"/>
                          </a:solidFill>
                          <a:latin typeface="Arial" panose="020B0604020202020204" pitchFamily="34" charset="0"/>
                          <a:ea typeface="Helvetica Neue"/>
                          <a:cs typeface="Arial" panose="020B0604020202020204" pitchFamily="34" charset="0"/>
                          <a:sym typeface="Helvetica Neue"/>
                        </a:rPr>
                        <a:t>Consult: </a:t>
                      </a:r>
                      <a:r>
                        <a:rPr lang="en-US" sz="1400" b="0" i="0" u="none" strike="noStrike" cap="none" dirty="0">
                          <a:solidFill>
                            <a:srgbClr val="777777"/>
                          </a:solidFill>
                          <a:latin typeface="Arial" panose="020B0604020202020204" pitchFamily="34" charset="0"/>
                          <a:ea typeface="Helvetica Neue"/>
                          <a:cs typeface="Arial" panose="020B0604020202020204" pitchFamily="34" charset="0"/>
                          <a:sym typeface="Helvetica Neue"/>
                        </a:rPr>
                        <a:t>Other firms sell analyst time and vendor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cap="none" dirty="0">
                          <a:solidFill>
                            <a:srgbClr val="777777"/>
                          </a:solidFill>
                          <a:latin typeface="Arial" panose="020B0604020202020204" pitchFamily="34" charset="0"/>
                          <a:ea typeface="Helvetica Neue"/>
                          <a:cs typeface="Arial" panose="020B0604020202020204" pitchFamily="34" charset="0"/>
                          <a:sym typeface="Helvetica Neue"/>
                        </a:rPr>
                        <a:t>rankings, which limits objectivity and skews results. </a:t>
                      </a:r>
                    </a:p>
                  </a:txBody>
                  <a:tcPr anchor="ctr">
                    <a:solidFill>
                      <a:schemeClr val="bg1"/>
                    </a:solidFill>
                  </a:tcPr>
                </a:tc>
                <a:extLst>
                  <a:ext uri="{0D108BD9-81ED-4DB2-BD59-A6C34878D82A}">
                    <a16:rowId xmlns:a16="http://schemas.microsoft.com/office/drawing/2014/main" val="2582742914"/>
                  </a:ext>
                </a:extLst>
              </a:tr>
              <a:tr h="1281421">
                <a:tc>
                  <a:txBody>
                    <a:bodyPr/>
                    <a:lstStyle/>
                    <a:p>
                      <a:pPr marL="457200" marR="0" lvl="1" indent="0" algn="l" rtl="0">
                        <a:lnSpc>
                          <a:spcPct val="100000"/>
                        </a:lnSpc>
                        <a:spcBef>
                          <a:spcPts val="0"/>
                        </a:spcBef>
                        <a:spcAft>
                          <a:spcPts val="0"/>
                        </a:spcAft>
                        <a:buClr>
                          <a:srgbClr val="000000"/>
                        </a:buClr>
                        <a:buSzPts val="1500"/>
                        <a:buFont typeface="Arial"/>
                        <a:buNone/>
                      </a:pPr>
                      <a:r>
                        <a:rPr lang="en-US" sz="1400" b="1" i="0" u="none" strike="noStrike" cap="none" dirty="0">
                          <a:solidFill>
                            <a:srgbClr val="007EFF"/>
                          </a:solidFill>
                          <a:latin typeface="Helvetica Neue"/>
                          <a:ea typeface="Helvetica Neue"/>
                          <a:cs typeface="Helvetica Neue"/>
                          <a:sym typeface="Helvetica Neue"/>
                        </a:rPr>
                        <a:t>Portray what's happening in the market. </a:t>
                      </a:r>
                    </a:p>
                    <a:p>
                      <a:pPr marL="457200" marR="0" lvl="1" indent="0" algn="l" rtl="0">
                        <a:lnSpc>
                          <a:spcPct val="100000"/>
                        </a:lnSpc>
                        <a:spcBef>
                          <a:spcPts val="0"/>
                        </a:spcBef>
                        <a:spcAft>
                          <a:spcPts val="0"/>
                        </a:spcAft>
                        <a:buClr>
                          <a:srgbClr val="000000"/>
                        </a:buClr>
                        <a:buSzPts val="1500"/>
                        <a:buFont typeface="Arial"/>
                        <a:buNone/>
                      </a:pPr>
                      <a:r>
                        <a:rPr lang="en-US" sz="1400" b="0" i="0" u="none" strike="noStrike" cap="none" dirty="0">
                          <a:solidFill>
                            <a:srgbClr val="777777"/>
                          </a:solidFill>
                          <a:latin typeface="Helvetica Neue"/>
                          <a:ea typeface="Helvetica Neue"/>
                          <a:cs typeface="Helvetica Neue"/>
                          <a:sym typeface="Helvetica Neue"/>
                        </a:rPr>
                        <a:t>If trends shift and new data comes to light, we</a:t>
                      </a:r>
                    </a:p>
                    <a:p>
                      <a:pPr marL="457200" marR="0" lvl="1" indent="0" algn="l" rtl="0">
                        <a:lnSpc>
                          <a:spcPct val="100000"/>
                        </a:lnSpc>
                        <a:spcBef>
                          <a:spcPts val="0"/>
                        </a:spcBef>
                        <a:spcAft>
                          <a:spcPts val="0"/>
                        </a:spcAft>
                        <a:buClr>
                          <a:srgbClr val="000000"/>
                        </a:buClr>
                        <a:buSzPts val="1500"/>
                        <a:buFont typeface="Arial"/>
                        <a:buNone/>
                      </a:pPr>
                      <a:r>
                        <a:rPr lang="en-US" sz="1400" b="0" i="0" u="none" strike="noStrike" cap="none" dirty="0">
                          <a:solidFill>
                            <a:srgbClr val="777777"/>
                          </a:solidFill>
                          <a:latin typeface="Helvetica Neue"/>
                          <a:ea typeface="Helvetica Neue"/>
                          <a:cs typeface="Helvetica Neue"/>
                          <a:sym typeface="Helvetica Neue"/>
                        </a:rPr>
                        <a:t> shift with it. Our interview schedule is determined </a:t>
                      </a:r>
                    </a:p>
                    <a:p>
                      <a:pPr marL="457200" marR="0" lvl="1" indent="0" algn="l" rtl="0">
                        <a:lnSpc>
                          <a:spcPct val="100000"/>
                        </a:lnSpc>
                        <a:spcBef>
                          <a:spcPts val="0"/>
                        </a:spcBef>
                        <a:spcAft>
                          <a:spcPts val="0"/>
                        </a:spcAft>
                        <a:buClr>
                          <a:srgbClr val="000000"/>
                        </a:buClr>
                        <a:buSzPts val="1500"/>
                        <a:buFont typeface="Arial"/>
                        <a:buNone/>
                      </a:pPr>
                      <a:r>
                        <a:rPr lang="en-US" sz="1400" b="0" i="0" u="none" strike="noStrike" cap="none" dirty="0">
                          <a:solidFill>
                            <a:srgbClr val="777777"/>
                          </a:solidFill>
                          <a:latin typeface="Helvetica Neue"/>
                          <a:ea typeface="Helvetica Neue"/>
                          <a:cs typeface="Helvetica Neue"/>
                          <a:sym typeface="Helvetica Neue"/>
                        </a:rPr>
                        <a:t>by need, not by request or favoritism.</a:t>
                      </a:r>
                    </a:p>
                  </a:txBody>
                  <a:tcPr anchor="ctr">
                    <a:solidFill>
                      <a:schemeClr val="bg2"/>
                    </a:solidFill>
                  </a:tcPr>
                </a:tc>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400" b="1" i="0" u="none" strike="noStrike" cap="none" dirty="0">
                          <a:solidFill>
                            <a:srgbClr val="E91019"/>
                          </a:solidFill>
                          <a:latin typeface="Arial" panose="020B0604020202020204" pitchFamily="34" charset="0"/>
                          <a:ea typeface="Helvetica Neue"/>
                          <a:cs typeface="Arial" panose="020B0604020202020204" pitchFamily="34" charset="0"/>
                          <a:sym typeface="Helvetica Neue"/>
                        </a:rPr>
                        <a:t>Pay for Play: </a:t>
                      </a:r>
                      <a:r>
                        <a:rPr lang="en-US" sz="1400" b="0" i="0" u="none" strike="noStrike" cap="none" dirty="0">
                          <a:solidFill>
                            <a:srgbClr val="777777"/>
                          </a:solidFill>
                          <a:latin typeface="Arial" panose="020B0604020202020204" pitchFamily="34" charset="0"/>
                          <a:ea typeface="Helvetica Neue"/>
                          <a:cs typeface="Arial" panose="020B0604020202020204" pitchFamily="34" charset="0"/>
                          <a:sym typeface="Helvetica Neue"/>
                        </a:rPr>
                        <a:t>We don’t let clients commission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cap="none" dirty="0">
                          <a:solidFill>
                            <a:srgbClr val="777777"/>
                          </a:solidFill>
                          <a:latin typeface="Arial" panose="020B0604020202020204" pitchFamily="34" charset="0"/>
                          <a:ea typeface="Helvetica Neue"/>
                          <a:cs typeface="Arial" panose="020B0604020202020204" pitchFamily="34" charset="0"/>
                          <a:sym typeface="Helvetica Neue"/>
                        </a:rPr>
                        <a:t>research or have any editorial oversight.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1400" b="1" i="0" u="none" strike="noStrike" cap="none" dirty="0">
                        <a:solidFill>
                          <a:schemeClr val="dk1"/>
                        </a:solidFill>
                        <a:latin typeface="Arial" panose="020B0604020202020204" pitchFamily="34" charset="0"/>
                        <a:ea typeface="Helvetica Neue"/>
                        <a:cs typeface="Arial" panose="020B0604020202020204" pitchFamily="34" charset="0"/>
                        <a:sym typeface="Helvetica Neue"/>
                      </a:endParaRPr>
                    </a:p>
                  </a:txBody>
                  <a:tcPr anchor="ctr">
                    <a:solidFill>
                      <a:schemeClr val="bg2"/>
                    </a:solidFill>
                  </a:tcPr>
                </a:tc>
                <a:extLst>
                  <a:ext uri="{0D108BD9-81ED-4DB2-BD59-A6C34878D82A}">
                    <a16:rowId xmlns:a16="http://schemas.microsoft.com/office/drawing/2014/main" val="3298089565"/>
                  </a:ext>
                </a:extLst>
              </a:tr>
            </a:tbl>
          </a:graphicData>
        </a:graphic>
      </p:graphicFrame>
      <p:sp>
        <p:nvSpPr>
          <p:cNvPr id="33" name="Title 1">
            <a:extLst>
              <a:ext uri="{FF2B5EF4-FFF2-40B4-BE49-F238E27FC236}">
                <a16:creationId xmlns:a16="http://schemas.microsoft.com/office/drawing/2014/main" id="{5A978498-F4DB-7741-B39A-A3835C1D3604}"/>
              </a:ext>
            </a:extLst>
          </p:cNvPr>
          <p:cNvSpPr txBox="1">
            <a:spLocks/>
          </p:cNvSpPr>
          <p:nvPr userDrawn="1"/>
        </p:nvSpPr>
        <p:spPr>
          <a:xfrm>
            <a:off x="6638424" y="1346060"/>
            <a:ext cx="4065048" cy="587843"/>
          </a:xfrm>
          <a:prstGeom prst="rect">
            <a:avLst/>
          </a:prstGeom>
        </p:spPr>
        <p:txBody>
          <a:bodyPr vert="horz" lIns="0" tIns="45720" rIns="0" bIns="45720" rtlCol="0" anchor="ctr" anchorCtr="0">
            <a:normAutofit/>
          </a:bodyPr>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r>
              <a:rPr lang="en-US" dirty="0"/>
              <a:t>What We </a:t>
            </a:r>
            <a:r>
              <a:rPr lang="en-US" dirty="0">
                <a:solidFill>
                  <a:srgbClr val="E91019"/>
                </a:solidFill>
              </a:rPr>
              <a:t>Don’t Do</a:t>
            </a:r>
          </a:p>
        </p:txBody>
      </p:sp>
      <p:sp>
        <p:nvSpPr>
          <p:cNvPr id="34" name="Rectangle 33">
            <a:extLst>
              <a:ext uri="{FF2B5EF4-FFF2-40B4-BE49-F238E27FC236}">
                <a16:creationId xmlns:a16="http://schemas.microsoft.com/office/drawing/2014/main" id="{ADB06D18-01B7-C74A-8843-1E36B9F18E99}"/>
              </a:ext>
            </a:extLst>
          </p:cNvPr>
          <p:cNvSpPr/>
          <p:nvPr userDrawn="1"/>
        </p:nvSpPr>
        <p:spPr>
          <a:xfrm>
            <a:off x="6126045" y="2431726"/>
            <a:ext cx="46155" cy="38547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2AF418B6-2507-1B48-B015-8E29C3203078}"/>
              </a:ext>
            </a:extLst>
          </p:cNvPr>
          <p:cNvSpPr/>
          <p:nvPr userDrawn="1"/>
        </p:nvSpPr>
        <p:spPr>
          <a:xfrm>
            <a:off x="765769" y="2431726"/>
            <a:ext cx="46155" cy="3854774"/>
          </a:xfrm>
          <a:prstGeom prst="rect">
            <a:avLst/>
          </a:prstGeom>
          <a:solidFill>
            <a:srgbClr val="007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4429540"/>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 Column Cont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6A855-45B1-D944-9B5F-A98A5C7FCE5D}"/>
              </a:ext>
            </a:extLst>
          </p:cNvPr>
          <p:cNvSpPr>
            <a:spLocks noGrp="1"/>
          </p:cNvSpPr>
          <p:nvPr>
            <p:ph type="title" hasCustomPrompt="1"/>
          </p:nvPr>
        </p:nvSpPr>
        <p:spPr>
          <a:xfrm>
            <a:off x="773652" y="1346060"/>
            <a:ext cx="6579648" cy="1325563"/>
          </a:xfrm>
        </p:spPr>
        <p:txBody>
          <a:bodyPr lIns="0" rIns="0" anchor="ctr" anchorCtr="0"/>
          <a:lstStyle>
            <a:lvl1pPr>
              <a:defRPr sz="3600"/>
            </a:lvl1pPr>
          </a:lstStyle>
          <a:p>
            <a:r>
              <a:rPr lang="en-US" dirty="0"/>
              <a:t>Click to add your title here lorem ipsum dolor</a:t>
            </a:r>
          </a:p>
        </p:txBody>
      </p:sp>
      <p:sp>
        <p:nvSpPr>
          <p:cNvPr id="43" name="Text Placeholder 42">
            <a:extLst>
              <a:ext uri="{FF2B5EF4-FFF2-40B4-BE49-F238E27FC236}">
                <a16:creationId xmlns:a16="http://schemas.microsoft.com/office/drawing/2014/main" id="{91A23A1F-8E4E-F645-BBA3-5A5B74B8061D}"/>
              </a:ext>
            </a:extLst>
          </p:cNvPr>
          <p:cNvSpPr>
            <a:spLocks noGrp="1"/>
          </p:cNvSpPr>
          <p:nvPr>
            <p:ph type="body" sz="quarter" idx="11" hasCustomPrompt="1"/>
          </p:nvPr>
        </p:nvSpPr>
        <p:spPr>
          <a:xfrm>
            <a:off x="762000" y="3673821"/>
            <a:ext cx="5219700" cy="370552"/>
          </a:xfrm>
        </p:spPr>
        <p:txBody>
          <a:bodyPr lIns="0" rIns="0" anchor="b" anchorCtr="0">
            <a:spAutoFit/>
          </a:bodyPr>
          <a:lstStyle>
            <a:lvl1pPr marL="0" indent="0">
              <a:buNone/>
              <a:defRPr sz="1600" b="1"/>
            </a:lvl1pPr>
          </a:lstStyle>
          <a:p>
            <a:pPr lvl="0"/>
            <a:r>
              <a:rPr lang="en-US" dirty="0"/>
              <a:t>Click to add copy lorem Ipsum dolor </a:t>
            </a:r>
            <a:r>
              <a:rPr lang="en-US" dirty="0" err="1"/>
              <a:t>consecture</a:t>
            </a:r>
            <a:endParaRPr lang="en-US" dirty="0"/>
          </a:p>
        </p:txBody>
      </p:sp>
      <p:sp>
        <p:nvSpPr>
          <p:cNvPr id="44" name="Text Placeholder 42">
            <a:extLst>
              <a:ext uri="{FF2B5EF4-FFF2-40B4-BE49-F238E27FC236}">
                <a16:creationId xmlns:a16="http://schemas.microsoft.com/office/drawing/2014/main" id="{D68A627A-6A83-824A-98E8-F3A69E6349D3}"/>
              </a:ext>
            </a:extLst>
          </p:cNvPr>
          <p:cNvSpPr>
            <a:spLocks noGrp="1"/>
          </p:cNvSpPr>
          <p:nvPr>
            <p:ph type="body" sz="quarter" idx="12" hasCustomPrompt="1"/>
          </p:nvPr>
        </p:nvSpPr>
        <p:spPr>
          <a:xfrm>
            <a:off x="762000" y="4105546"/>
            <a:ext cx="5219700" cy="1187313"/>
          </a:xfrm>
        </p:spPr>
        <p:txBody>
          <a:bodyPr lIns="0" rIns="0" anchor="t" anchorCtr="0">
            <a:spAutoFit/>
          </a:bodyPr>
          <a:lstStyle>
            <a:lvl1pPr marL="0" indent="0">
              <a:buNone/>
              <a:defRPr sz="1200" b="0">
                <a:solidFill>
                  <a:schemeClr val="tx1">
                    <a:lumMod val="75000"/>
                    <a:lumOff val="25000"/>
                  </a:schemeClr>
                </a:solidFill>
              </a:defRPr>
            </a:lvl1pPr>
          </a:lstStyle>
          <a:p>
            <a:pPr lvl="0"/>
            <a:r>
              <a:rPr lang="en-US" dirty="0"/>
              <a:t>Click to add your body copy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Integer </a:t>
            </a:r>
            <a:r>
              <a:rPr lang="en-US" dirty="0" err="1"/>
              <a:t>pretium</a:t>
            </a:r>
            <a:r>
              <a:rPr lang="en-US" dirty="0"/>
              <a:t> diam in nisi </a:t>
            </a:r>
            <a:r>
              <a:rPr lang="en-US" dirty="0" err="1"/>
              <a:t>facilisis</a:t>
            </a:r>
            <a:r>
              <a:rPr lang="en-US" dirty="0"/>
              <a:t> </a:t>
            </a:r>
            <a:r>
              <a:rPr lang="en-US" dirty="0" err="1"/>
              <a:t>placerat</a:t>
            </a:r>
            <a:r>
              <a:rPr lang="en-US" dirty="0"/>
              <a:t>. </a:t>
            </a:r>
            <a:r>
              <a:rPr lang="en-US" dirty="0" err="1"/>
              <a:t>Fusce</a:t>
            </a:r>
            <a:r>
              <a:rPr lang="en-US" dirty="0"/>
              <a:t> auctor lorem </a:t>
            </a:r>
            <a:r>
              <a:rPr lang="en-US" dirty="0" err="1"/>
              <a:t>quis</a:t>
            </a:r>
            <a:r>
              <a:rPr lang="en-US" dirty="0"/>
              <a:t> mi </a:t>
            </a:r>
            <a:r>
              <a:rPr lang="en-US" dirty="0" err="1"/>
              <a:t>commodo</a:t>
            </a:r>
            <a:r>
              <a:rPr lang="en-US" dirty="0"/>
              <a:t> </a:t>
            </a:r>
            <a:r>
              <a:rPr lang="en-US" dirty="0" err="1"/>
              <a:t>lobortis</a:t>
            </a:r>
            <a:r>
              <a:rPr lang="en-US" dirty="0"/>
              <a:t>. Proin </a:t>
            </a:r>
            <a:r>
              <a:rPr lang="en-US" dirty="0" err="1"/>
              <a:t>tincidunt</a:t>
            </a:r>
            <a:r>
              <a:rPr lang="en-US" dirty="0"/>
              <a:t> vel </a:t>
            </a:r>
            <a:r>
              <a:rPr lang="en-US" dirty="0" err="1"/>
              <a:t>odio</a:t>
            </a:r>
            <a:r>
              <a:rPr lang="en-US" dirty="0"/>
              <a:t> id cursus. </a:t>
            </a:r>
            <a:r>
              <a:rPr lang="en-US" dirty="0" err="1"/>
              <a:t>Suspendisse</a:t>
            </a:r>
            <a:r>
              <a:rPr lang="en-US" dirty="0"/>
              <a:t> </a:t>
            </a:r>
            <a:r>
              <a:rPr lang="en-US" dirty="0" err="1"/>
              <a:t>sagittis</a:t>
            </a:r>
            <a:r>
              <a:rPr lang="en-US" dirty="0"/>
              <a:t> </a:t>
            </a:r>
            <a:r>
              <a:rPr lang="en-US" dirty="0" err="1"/>
              <a:t>risus</a:t>
            </a:r>
            <a:r>
              <a:rPr lang="en-US" dirty="0"/>
              <a:t> at </a:t>
            </a:r>
            <a:r>
              <a:rPr lang="en-US" dirty="0" err="1"/>
              <a:t>consectetur</a:t>
            </a:r>
            <a:r>
              <a:rPr lang="en-US" dirty="0"/>
              <a:t> </a:t>
            </a:r>
            <a:r>
              <a:rPr lang="en-US" dirty="0" err="1"/>
              <a:t>interdum</a:t>
            </a:r>
            <a:r>
              <a:rPr lang="en-US" dirty="0"/>
              <a:t>. Nam </a:t>
            </a:r>
            <a:r>
              <a:rPr lang="en-US" dirty="0" err="1"/>
              <a:t>laoreet</a:t>
            </a:r>
            <a:r>
              <a:rPr lang="en-US" dirty="0"/>
              <a:t> </a:t>
            </a:r>
            <a:r>
              <a:rPr lang="en-US" dirty="0" err="1"/>
              <a:t>ultricies</a:t>
            </a:r>
            <a:r>
              <a:rPr lang="en-US" dirty="0"/>
              <a:t> </a:t>
            </a:r>
            <a:r>
              <a:rPr lang="en-US" dirty="0" err="1"/>
              <a:t>consequat</a:t>
            </a:r>
            <a:r>
              <a:rPr lang="en-US" dirty="0"/>
              <a:t>. Nunc </a:t>
            </a:r>
            <a:r>
              <a:rPr lang="en-US" dirty="0" err="1"/>
              <a:t>nec</a:t>
            </a:r>
            <a:r>
              <a:rPr lang="en-US" dirty="0"/>
              <a:t> Bibendum.</a:t>
            </a:r>
          </a:p>
        </p:txBody>
      </p:sp>
      <p:sp>
        <p:nvSpPr>
          <p:cNvPr id="45" name="Text Placeholder 42">
            <a:extLst>
              <a:ext uri="{FF2B5EF4-FFF2-40B4-BE49-F238E27FC236}">
                <a16:creationId xmlns:a16="http://schemas.microsoft.com/office/drawing/2014/main" id="{151798F7-39D0-0E4B-A3C6-B162B340136D}"/>
              </a:ext>
            </a:extLst>
          </p:cNvPr>
          <p:cNvSpPr>
            <a:spLocks noGrp="1"/>
          </p:cNvSpPr>
          <p:nvPr>
            <p:ph type="body" sz="quarter" idx="13" hasCustomPrompt="1"/>
          </p:nvPr>
        </p:nvSpPr>
        <p:spPr>
          <a:xfrm>
            <a:off x="6172200" y="3673821"/>
            <a:ext cx="5219700" cy="370552"/>
          </a:xfrm>
        </p:spPr>
        <p:txBody>
          <a:bodyPr lIns="0" rIns="0" anchor="b" anchorCtr="0">
            <a:spAutoFit/>
          </a:bodyPr>
          <a:lstStyle>
            <a:lvl1pPr marL="0" indent="0">
              <a:buNone/>
              <a:defRPr sz="1600" b="1"/>
            </a:lvl1pPr>
          </a:lstStyle>
          <a:p>
            <a:pPr lvl="0"/>
            <a:r>
              <a:rPr lang="en-US" dirty="0"/>
              <a:t>Click to add copy lorem Ipsum dolor </a:t>
            </a:r>
            <a:r>
              <a:rPr lang="en-US" dirty="0" err="1"/>
              <a:t>consecture</a:t>
            </a:r>
            <a:endParaRPr lang="en-US" dirty="0"/>
          </a:p>
        </p:txBody>
      </p:sp>
      <p:sp>
        <p:nvSpPr>
          <p:cNvPr id="46" name="Text Placeholder 42">
            <a:extLst>
              <a:ext uri="{FF2B5EF4-FFF2-40B4-BE49-F238E27FC236}">
                <a16:creationId xmlns:a16="http://schemas.microsoft.com/office/drawing/2014/main" id="{4826C863-3A37-6549-8B22-788E0C394D0A}"/>
              </a:ext>
            </a:extLst>
          </p:cNvPr>
          <p:cNvSpPr>
            <a:spLocks noGrp="1"/>
          </p:cNvSpPr>
          <p:nvPr>
            <p:ph type="body" sz="quarter" idx="14" hasCustomPrompt="1"/>
          </p:nvPr>
        </p:nvSpPr>
        <p:spPr>
          <a:xfrm>
            <a:off x="6172200" y="4105546"/>
            <a:ext cx="5219700" cy="1187313"/>
          </a:xfrm>
        </p:spPr>
        <p:txBody>
          <a:bodyPr lIns="0" rIns="0" anchor="t" anchorCtr="0">
            <a:spAutoFit/>
          </a:bodyPr>
          <a:lstStyle>
            <a:lvl1pPr marL="0" indent="0">
              <a:buNone/>
              <a:defRPr sz="1200" b="0">
                <a:solidFill>
                  <a:schemeClr val="tx1">
                    <a:lumMod val="75000"/>
                    <a:lumOff val="25000"/>
                  </a:schemeClr>
                </a:solidFill>
              </a:defRPr>
            </a:lvl1pPr>
          </a:lstStyle>
          <a:p>
            <a:pPr lvl="0"/>
            <a:r>
              <a:rPr lang="en-US" dirty="0"/>
              <a:t>Click to add your body copy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Integer </a:t>
            </a:r>
            <a:r>
              <a:rPr lang="en-US" dirty="0" err="1"/>
              <a:t>pretium</a:t>
            </a:r>
            <a:r>
              <a:rPr lang="en-US" dirty="0"/>
              <a:t> diam in nisi </a:t>
            </a:r>
            <a:r>
              <a:rPr lang="en-US" dirty="0" err="1"/>
              <a:t>facilisis</a:t>
            </a:r>
            <a:r>
              <a:rPr lang="en-US" dirty="0"/>
              <a:t> </a:t>
            </a:r>
            <a:r>
              <a:rPr lang="en-US" dirty="0" err="1"/>
              <a:t>placerat</a:t>
            </a:r>
            <a:r>
              <a:rPr lang="en-US" dirty="0"/>
              <a:t>. </a:t>
            </a:r>
            <a:r>
              <a:rPr lang="en-US" dirty="0" err="1"/>
              <a:t>Fusce</a:t>
            </a:r>
            <a:r>
              <a:rPr lang="en-US" dirty="0"/>
              <a:t> auctor lorem </a:t>
            </a:r>
            <a:r>
              <a:rPr lang="en-US" dirty="0" err="1"/>
              <a:t>quis</a:t>
            </a:r>
            <a:r>
              <a:rPr lang="en-US" dirty="0"/>
              <a:t> mi </a:t>
            </a:r>
            <a:r>
              <a:rPr lang="en-US" dirty="0" err="1"/>
              <a:t>commodo</a:t>
            </a:r>
            <a:r>
              <a:rPr lang="en-US" dirty="0"/>
              <a:t> </a:t>
            </a:r>
            <a:r>
              <a:rPr lang="en-US" dirty="0" err="1"/>
              <a:t>lobortis</a:t>
            </a:r>
            <a:r>
              <a:rPr lang="en-US" dirty="0"/>
              <a:t>. Proin </a:t>
            </a:r>
            <a:r>
              <a:rPr lang="en-US" dirty="0" err="1"/>
              <a:t>tincidunt</a:t>
            </a:r>
            <a:r>
              <a:rPr lang="en-US" dirty="0"/>
              <a:t> vel </a:t>
            </a:r>
            <a:r>
              <a:rPr lang="en-US" dirty="0" err="1"/>
              <a:t>odio</a:t>
            </a:r>
            <a:r>
              <a:rPr lang="en-US" dirty="0"/>
              <a:t> id cursus. </a:t>
            </a:r>
            <a:r>
              <a:rPr lang="en-US" dirty="0" err="1"/>
              <a:t>Suspendisse</a:t>
            </a:r>
            <a:r>
              <a:rPr lang="en-US" dirty="0"/>
              <a:t> </a:t>
            </a:r>
            <a:r>
              <a:rPr lang="en-US" dirty="0" err="1"/>
              <a:t>sagittis</a:t>
            </a:r>
            <a:r>
              <a:rPr lang="en-US" dirty="0"/>
              <a:t> </a:t>
            </a:r>
            <a:r>
              <a:rPr lang="en-US" dirty="0" err="1"/>
              <a:t>risus</a:t>
            </a:r>
            <a:r>
              <a:rPr lang="en-US" dirty="0"/>
              <a:t> at </a:t>
            </a:r>
            <a:r>
              <a:rPr lang="en-US" dirty="0" err="1"/>
              <a:t>consectetur</a:t>
            </a:r>
            <a:r>
              <a:rPr lang="en-US" dirty="0"/>
              <a:t> </a:t>
            </a:r>
            <a:r>
              <a:rPr lang="en-US" dirty="0" err="1"/>
              <a:t>interdum</a:t>
            </a:r>
            <a:r>
              <a:rPr lang="en-US" dirty="0"/>
              <a:t>. Nam </a:t>
            </a:r>
            <a:r>
              <a:rPr lang="en-US" dirty="0" err="1"/>
              <a:t>laoreet</a:t>
            </a:r>
            <a:r>
              <a:rPr lang="en-US" dirty="0"/>
              <a:t> </a:t>
            </a:r>
            <a:r>
              <a:rPr lang="en-US" dirty="0" err="1"/>
              <a:t>ultricies</a:t>
            </a:r>
            <a:r>
              <a:rPr lang="en-US" dirty="0"/>
              <a:t> </a:t>
            </a:r>
            <a:r>
              <a:rPr lang="en-US" dirty="0" err="1"/>
              <a:t>consequat</a:t>
            </a:r>
            <a:r>
              <a:rPr lang="en-US" dirty="0"/>
              <a:t>. Nunc </a:t>
            </a:r>
            <a:r>
              <a:rPr lang="en-US" dirty="0" err="1"/>
              <a:t>nec</a:t>
            </a:r>
            <a:r>
              <a:rPr lang="en-US" dirty="0"/>
              <a:t> Bibendum.</a:t>
            </a:r>
          </a:p>
        </p:txBody>
      </p:sp>
      <p:sp>
        <p:nvSpPr>
          <p:cNvPr id="9" name="Slide Number Placeholder 12">
            <a:extLst>
              <a:ext uri="{FF2B5EF4-FFF2-40B4-BE49-F238E27FC236}">
                <a16:creationId xmlns:a16="http://schemas.microsoft.com/office/drawing/2014/main" id="{0B0CA088-51B4-AA40-A9C5-85D4A52BF583}"/>
              </a:ext>
            </a:extLst>
          </p:cNvPr>
          <p:cNvSpPr>
            <a:spLocks noGrp="1"/>
          </p:cNvSpPr>
          <p:nvPr>
            <p:ph type="sldNum" sz="quarter" idx="4"/>
          </p:nvPr>
        </p:nvSpPr>
        <p:spPr>
          <a:xfrm>
            <a:off x="11559896" y="6402407"/>
            <a:ext cx="347831" cy="365125"/>
          </a:xfrm>
          <a:prstGeom prst="rect">
            <a:avLst/>
          </a:prstGeom>
        </p:spPr>
        <p:txBody>
          <a:bodyPr vert="horz" lIns="91440" tIns="45720" rIns="91440" bIns="45720" rtlCol="0" anchor="ctr"/>
          <a:lstStyle>
            <a:lvl1pPr algn="ctr">
              <a:defRPr sz="1000" b="1">
                <a:solidFill>
                  <a:srgbClr val="111111"/>
                </a:solidFill>
                <a:latin typeface="Helvetica" pitchFamily="2" charset="0"/>
              </a:defRPr>
            </a:lvl1pPr>
          </a:lstStyle>
          <a:p>
            <a:fld id="{4348CC92-6B21-494E-A759-82EF4A96C1C8}" type="slidenum">
              <a:rPr lang="en-US" smtClean="0"/>
              <a:pPr/>
              <a:t>‹#›</a:t>
            </a:fld>
            <a:endParaRPr lang="en-US" dirty="0"/>
          </a:p>
        </p:txBody>
      </p:sp>
      <p:sp>
        <p:nvSpPr>
          <p:cNvPr id="10" name="Text Placeholder 10">
            <a:extLst>
              <a:ext uri="{FF2B5EF4-FFF2-40B4-BE49-F238E27FC236}">
                <a16:creationId xmlns:a16="http://schemas.microsoft.com/office/drawing/2014/main" id="{6DCD82BA-D253-B343-89A6-593596B3F439}"/>
              </a:ext>
            </a:extLst>
          </p:cNvPr>
          <p:cNvSpPr>
            <a:spLocks noGrp="1"/>
          </p:cNvSpPr>
          <p:nvPr>
            <p:ph type="body" sz="quarter" idx="10" hasCustomPrompt="1"/>
          </p:nvPr>
        </p:nvSpPr>
        <p:spPr>
          <a:xfrm>
            <a:off x="775283" y="582010"/>
            <a:ext cx="1136850" cy="266227"/>
          </a:xfrm>
          <a:solidFill>
            <a:schemeClr val="bg1"/>
          </a:solidFill>
        </p:spPr>
        <p:txBody>
          <a:bodyPr wrap="none" tIns="45720" bIns="45720">
            <a:spAutoFit/>
          </a:bodyPr>
          <a:lstStyle>
            <a:lvl1pPr>
              <a:buNone/>
              <a:defRPr sz="1000" b="1" i="0">
                <a:solidFill>
                  <a:schemeClr val="bg2"/>
                </a:solidFill>
                <a:latin typeface="Arial" panose="020B0604020202020204" pitchFamily="34" charset="0"/>
                <a:cs typeface="Arial" panose="020B0604020202020204" pitchFamily="34" charset="0"/>
              </a:defRPr>
            </a:lvl1pPr>
          </a:lstStyle>
          <a:p>
            <a:pPr lvl="0"/>
            <a:r>
              <a:rPr lang="en-US" dirty="0"/>
              <a:t>SECTION TITLE</a:t>
            </a:r>
          </a:p>
        </p:txBody>
      </p:sp>
    </p:spTree>
    <p:extLst>
      <p:ext uri="{BB962C8B-B14F-4D97-AF65-F5344CB8AC3E}">
        <p14:creationId xmlns:p14="http://schemas.microsoft.com/office/powerpoint/2010/main" val="3836241229"/>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 Column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6A855-45B1-D944-9B5F-A98A5C7FCE5D}"/>
              </a:ext>
            </a:extLst>
          </p:cNvPr>
          <p:cNvSpPr>
            <a:spLocks noGrp="1"/>
          </p:cNvSpPr>
          <p:nvPr>
            <p:ph type="title" hasCustomPrompt="1"/>
          </p:nvPr>
        </p:nvSpPr>
        <p:spPr>
          <a:xfrm>
            <a:off x="773652" y="1346060"/>
            <a:ext cx="6579648" cy="1325563"/>
          </a:xfrm>
        </p:spPr>
        <p:txBody>
          <a:bodyPr lIns="0" rIns="0" anchor="ctr" anchorCtr="0"/>
          <a:lstStyle>
            <a:lvl1pPr>
              <a:defRPr sz="3600"/>
            </a:lvl1pPr>
          </a:lstStyle>
          <a:p>
            <a:r>
              <a:rPr lang="en-US" dirty="0"/>
              <a:t>Click to add your title here lorem ipsum dolor</a:t>
            </a:r>
          </a:p>
        </p:txBody>
      </p:sp>
      <p:sp>
        <p:nvSpPr>
          <p:cNvPr id="43" name="Text Placeholder 42">
            <a:extLst>
              <a:ext uri="{FF2B5EF4-FFF2-40B4-BE49-F238E27FC236}">
                <a16:creationId xmlns:a16="http://schemas.microsoft.com/office/drawing/2014/main" id="{91A23A1F-8E4E-F645-BBA3-5A5B74B8061D}"/>
              </a:ext>
            </a:extLst>
          </p:cNvPr>
          <p:cNvSpPr>
            <a:spLocks noGrp="1"/>
          </p:cNvSpPr>
          <p:nvPr>
            <p:ph type="body" sz="quarter" idx="11" hasCustomPrompt="1"/>
          </p:nvPr>
        </p:nvSpPr>
        <p:spPr>
          <a:xfrm>
            <a:off x="773652" y="3286548"/>
            <a:ext cx="5208048" cy="370552"/>
          </a:xfrm>
        </p:spPr>
        <p:txBody>
          <a:bodyPr wrap="square" lIns="0" rIns="0" anchor="b" anchorCtr="0">
            <a:spAutoFit/>
          </a:bodyPr>
          <a:lstStyle>
            <a:lvl1pPr marL="0" indent="0">
              <a:buNone/>
              <a:defRPr sz="1600" b="1"/>
            </a:lvl1pPr>
          </a:lstStyle>
          <a:p>
            <a:pPr lvl="0"/>
            <a:r>
              <a:rPr lang="en-US" dirty="0"/>
              <a:t>Click to add copy lorem Ipsum dolor </a:t>
            </a:r>
            <a:r>
              <a:rPr lang="en-US" dirty="0" err="1"/>
              <a:t>consecture</a:t>
            </a:r>
            <a:endParaRPr lang="en-US" dirty="0"/>
          </a:p>
        </p:txBody>
      </p:sp>
      <p:sp>
        <p:nvSpPr>
          <p:cNvPr id="44" name="Text Placeholder 42">
            <a:extLst>
              <a:ext uri="{FF2B5EF4-FFF2-40B4-BE49-F238E27FC236}">
                <a16:creationId xmlns:a16="http://schemas.microsoft.com/office/drawing/2014/main" id="{D68A627A-6A83-824A-98E8-F3A69E6349D3}"/>
              </a:ext>
            </a:extLst>
          </p:cNvPr>
          <p:cNvSpPr>
            <a:spLocks noGrp="1"/>
          </p:cNvSpPr>
          <p:nvPr>
            <p:ph type="body" sz="quarter" idx="12" hasCustomPrompt="1"/>
          </p:nvPr>
        </p:nvSpPr>
        <p:spPr>
          <a:xfrm>
            <a:off x="773652" y="3718273"/>
            <a:ext cx="5208048" cy="744114"/>
          </a:xfrm>
        </p:spPr>
        <p:txBody>
          <a:bodyPr wrap="square" lIns="0" rIns="0" anchor="t" anchorCtr="0">
            <a:spAutoFit/>
          </a:bodyPr>
          <a:lstStyle>
            <a:lvl1pPr marL="0" indent="0">
              <a:buNone/>
              <a:defRPr sz="1200" b="0">
                <a:solidFill>
                  <a:schemeClr val="tx1">
                    <a:lumMod val="75000"/>
                    <a:lumOff val="25000"/>
                  </a:schemeClr>
                </a:solidFill>
              </a:defRPr>
            </a:lvl1pPr>
          </a:lstStyle>
          <a:p>
            <a:pPr lvl="0"/>
            <a:r>
              <a:rPr lang="en-US" dirty="0"/>
              <a:t>Click to add your body copy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Integer </a:t>
            </a:r>
            <a:r>
              <a:rPr lang="en-US" dirty="0" err="1"/>
              <a:t>pretium</a:t>
            </a:r>
            <a:r>
              <a:rPr lang="en-US" dirty="0"/>
              <a:t> diam in nisi </a:t>
            </a:r>
            <a:r>
              <a:rPr lang="en-US" dirty="0" err="1"/>
              <a:t>facilisis</a:t>
            </a:r>
            <a:r>
              <a:rPr lang="en-US" dirty="0"/>
              <a:t> </a:t>
            </a:r>
            <a:r>
              <a:rPr lang="en-US" dirty="0" err="1"/>
              <a:t>placerat</a:t>
            </a:r>
            <a:r>
              <a:rPr lang="en-US" dirty="0"/>
              <a:t>. </a:t>
            </a:r>
            <a:r>
              <a:rPr lang="en-US" dirty="0" err="1"/>
              <a:t>Fusce</a:t>
            </a:r>
            <a:r>
              <a:rPr lang="en-US" dirty="0"/>
              <a:t> auctor lorem </a:t>
            </a:r>
            <a:r>
              <a:rPr lang="en-US" dirty="0" err="1"/>
              <a:t>quis</a:t>
            </a:r>
            <a:r>
              <a:rPr lang="en-US" dirty="0"/>
              <a:t> mi </a:t>
            </a:r>
            <a:r>
              <a:rPr lang="en-US" dirty="0" err="1"/>
              <a:t>commodo</a:t>
            </a:r>
            <a:r>
              <a:rPr lang="en-US" dirty="0"/>
              <a:t> </a:t>
            </a:r>
            <a:r>
              <a:rPr lang="en-US" dirty="0" err="1"/>
              <a:t>lobortis</a:t>
            </a:r>
            <a:r>
              <a:rPr lang="en-US" dirty="0"/>
              <a:t>. Proin </a:t>
            </a:r>
            <a:r>
              <a:rPr lang="en-US" dirty="0" err="1"/>
              <a:t>tincidunt</a:t>
            </a:r>
            <a:r>
              <a:rPr lang="en-US" dirty="0"/>
              <a:t> vel </a:t>
            </a:r>
            <a:r>
              <a:rPr lang="en-US" dirty="0" err="1"/>
              <a:t>odio</a:t>
            </a:r>
            <a:r>
              <a:rPr lang="en-US" dirty="0"/>
              <a:t> id cursus. </a:t>
            </a:r>
          </a:p>
        </p:txBody>
      </p:sp>
      <p:sp>
        <p:nvSpPr>
          <p:cNvPr id="45" name="Text Placeholder 42">
            <a:extLst>
              <a:ext uri="{FF2B5EF4-FFF2-40B4-BE49-F238E27FC236}">
                <a16:creationId xmlns:a16="http://schemas.microsoft.com/office/drawing/2014/main" id="{151798F7-39D0-0E4B-A3C6-B162B340136D}"/>
              </a:ext>
            </a:extLst>
          </p:cNvPr>
          <p:cNvSpPr>
            <a:spLocks noGrp="1"/>
          </p:cNvSpPr>
          <p:nvPr>
            <p:ph type="body" sz="quarter" idx="13" hasCustomPrompt="1"/>
          </p:nvPr>
        </p:nvSpPr>
        <p:spPr>
          <a:xfrm>
            <a:off x="6172200" y="3286548"/>
            <a:ext cx="5257800" cy="370552"/>
          </a:xfrm>
        </p:spPr>
        <p:txBody>
          <a:bodyPr wrap="square" lIns="0" rIns="0" anchor="b" anchorCtr="0">
            <a:spAutoFit/>
          </a:bodyPr>
          <a:lstStyle>
            <a:lvl1pPr marL="0" indent="0">
              <a:buNone/>
              <a:defRPr sz="1600" b="1"/>
            </a:lvl1pPr>
          </a:lstStyle>
          <a:p>
            <a:pPr lvl="0"/>
            <a:r>
              <a:rPr lang="en-US" dirty="0"/>
              <a:t>Click to add copy lorem Ipsum dolor </a:t>
            </a:r>
            <a:r>
              <a:rPr lang="en-US" dirty="0" err="1"/>
              <a:t>consecture</a:t>
            </a:r>
            <a:endParaRPr lang="en-US" dirty="0"/>
          </a:p>
        </p:txBody>
      </p:sp>
      <p:sp>
        <p:nvSpPr>
          <p:cNvPr id="46" name="Text Placeholder 42">
            <a:extLst>
              <a:ext uri="{FF2B5EF4-FFF2-40B4-BE49-F238E27FC236}">
                <a16:creationId xmlns:a16="http://schemas.microsoft.com/office/drawing/2014/main" id="{4826C863-3A37-6549-8B22-788E0C394D0A}"/>
              </a:ext>
            </a:extLst>
          </p:cNvPr>
          <p:cNvSpPr>
            <a:spLocks noGrp="1"/>
          </p:cNvSpPr>
          <p:nvPr>
            <p:ph type="body" sz="quarter" idx="14" hasCustomPrompt="1"/>
          </p:nvPr>
        </p:nvSpPr>
        <p:spPr>
          <a:xfrm>
            <a:off x="6172200" y="3718273"/>
            <a:ext cx="5257800" cy="744114"/>
          </a:xfrm>
        </p:spPr>
        <p:txBody>
          <a:bodyPr wrap="square" lIns="0" rIns="0" anchor="t" anchorCtr="0">
            <a:spAutoFit/>
          </a:bodyPr>
          <a:lstStyle>
            <a:lvl1pPr marL="0" indent="0">
              <a:buNone/>
              <a:defRPr sz="1200" b="0">
                <a:solidFill>
                  <a:schemeClr val="tx1">
                    <a:lumMod val="75000"/>
                    <a:lumOff val="25000"/>
                  </a:schemeClr>
                </a:solidFill>
              </a:defRPr>
            </a:lvl1pPr>
          </a:lstStyle>
          <a:p>
            <a:pPr lvl="0"/>
            <a:r>
              <a:rPr lang="en-US" dirty="0"/>
              <a:t>Click to add your body copy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Integer </a:t>
            </a:r>
            <a:r>
              <a:rPr lang="en-US" dirty="0" err="1"/>
              <a:t>pretium</a:t>
            </a:r>
            <a:r>
              <a:rPr lang="en-US" dirty="0"/>
              <a:t> diam in nisi </a:t>
            </a:r>
            <a:r>
              <a:rPr lang="en-US" dirty="0" err="1"/>
              <a:t>facilisis</a:t>
            </a:r>
            <a:r>
              <a:rPr lang="en-US" dirty="0"/>
              <a:t> </a:t>
            </a:r>
            <a:r>
              <a:rPr lang="en-US" dirty="0" err="1"/>
              <a:t>placerat</a:t>
            </a:r>
            <a:r>
              <a:rPr lang="en-US" dirty="0"/>
              <a:t>. </a:t>
            </a:r>
            <a:r>
              <a:rPr lang="en-US" dirty="0" err="1"/>
              <a:t>Fusce</a:t>
            </a:r>
            <a:r>
              <a:rPr lang="en-US" dirty="0"/>
              <a:t> auctor lorem </a:t>
            </a:r>
            <a:r>
              <a:rPr lang="en-US" dirty="0" err="1"/>
              <a:t>quis</a:t>
            </a:r>
            <a:r>
              <a:rPr lang="en-US" dirty="0"/>
              <a:t> mi </a:t>
            </a:r>
            <a:r>
              <a:rPr lang="en-US" dirty="0" err="1"/>
              <a:t>commodo</a:t>
            </a:r>
            <a:r>
              <a:rPr lang="en-US" dirty="0"/>
              <a:t> </a:t>
            </a:r>
            <a:r>
              <a:rPr lang="en-US" dirty="0" err="1"/>
              <a:t>lobortis</a:t>
            </a:r>
            <a:r>
              <a:rPr lang="en-US" dirty="0"/>
              <a:t>. Proin </a:t>
            </a:r>
            <a:r>
              <a:rPr lang="en-US" dirty="0" err="1"/>
              <a:t>tincidunt</a:t>
            </a:r>
            <a:r>
              <a:rPr lang="en-US" dirty="0"/>
              <a:t> vel </a:t>
            </a:r>
            <a:r>
              <a:rPr lang="en-US" dirty="0" err="1"/>
              <a:t>odio</a:t>
            </a:r>
            <a:r>
              <a:rPr lang="en-US" dirty="0"/>
              <a:t> id cursus. </a:t>
            </a:r>
          </a:p>
        </p:txBody>
      </p:sp>
      <p:sp>
        <p:nvSpPr>
          <p:cNvPr id="8" name="Text Placeholder 42">
            <a:extLst>
              <a:ext uri="{FF2B5EF4-FFF2-40B4-BE49-F238E27FC236}">
                <a16:creationId xmlns:a16="http://schemas.microsoft.com/office/drawing/2014/main" id="{C98114D0-CA94-E24F-8E32-4BE7AD9647E8}"/>
              </a:ext>
            </a:extLst>
          </p:cNvPr>
          <p:cNvSpPr>
            <a:spLocks noGrp="1"/>
          </p:cNvSpPr>
          <p:nvPr>
            <p:ph type="body" sz="quarter" idx="15" hasCustomPrompt="1"/>
          </p:nvPr>
        </p:nvSpPr>
        <p:spPr>
          <a:xfrm>
            <a:off x="773652" y="4905489"/>
            <a:ext cx="5208048" cy="370552"/>
          </a:xfrm>
        </p:spPr>
        <p:txBody>
          <a:bodyPr wrap="square" lIns="0" rIns="0" anchor="b" anchorCtr="0">
            <a:spAutoFit/>
          </a:bodyPr>
          <a:lstStyle>
            <a:lvl1pPr marL="0" indent="0">
              <a:buNone/>
              <a:defRPr sz="1600" b="1"/>
            </a:lvl1pPr>
          </a:lstStyle>
          <a:p>
            <a:pPr lvl="0"/>
            <a:r>
              <a:rPr lang="en-US" dirty="0"/>
              <a:t>Click to add copy lorem Ipsum dolor </a:t>
            </a:r>
            <a:r>
              <a:rPr lang="en-US" dirty="0" err="1"/>
              <a:t>consecture</a:t>
            </a:r>
            <a:endParaRPr lang="en-US" dirty="0"/>
          </a:p>
        </p:txBody>
      </p:sp>
      <p:sp>
        <p:nvSpPr>
          <p:cNvPr id="9" name="Text Placeholder 42">
            <a:extLst>
              <a:ext uri="{FF2B5EF4-FFF2-40B4-BE49-F238E27FC236}">
                <a16:creationId xmlns:a16="http://schemas.microsoft.com/office/drawing/2014/main" id="{4B602996-4C47-CC46-B0D9-632CC10F2840}"/>
              </a:ext>
            </a:extLst>
          </p:cNvPr>
          <p:cNvSpPr>
            <a:spLocks noGrp="1"/>
          </p:cNvSpPr>
          <p:nvPr>
            <p:ph type="body" sz="quarter" idx="16" hasCustomPrompt="1"/>
          </p:nvPr>
        </p:nvSpPr>
        <p:spPr>
          <a:xfrm>
            <a:off x="773652" y="5337214"/>
            <a:ext cx="5208048" cy="744114"/>
          </a:xfrm>
        </p:spPr>
        <p:txBody>
          <a:bodyPr wrap="square" lIns="0" rIns="0" anchor="t" anchorCtr="0">
            <a:spAutoFit/>
          </a:bodyPr>
          <a:lstStyle>
            <a:lvl1pPr marL="0" indent="0">
              <a:buNone/>
              <a:defRPr sz="1200" b="0">
                <a:solidFill>
                  <a:schemeClr val="tx1">
                    <a:lumMod val="75000"/>
                    <a:lumOff val="25000"/>
                  </a:schemeClr>
                </a:solidFill>
              </a:defRPr>
            </a:lvl1pPr>
          </a:lstStyle>
          <a:p>
            <a:pPr lvl="0"/>
            <a:r>
              <a:rPr lang="en-US" dirty="0"/>
              <a:t>Click to add your body copy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Integer </a:t>
            </a:r>
            <a:r>
              <a:rPr lang="en-US" dirty="0" err="1"/>
              <a:t>pretium</a:t>
            </a:r>
            <a:r>
              <a:rPr lang="en-US" dirty="0"/>
              <a:t> diam in nisi </a:t>
            </a:r>
            <a:r>
              <a:rPr lang="en-US" dirty="0" err="1"/>
              <a:t>facilisis</a:t>
            </a:r>
            <a:r>
              <a:rPr lang="en-US" dirty="0"/>
              <a:t> </a:t>
            </a:r>
            <a:r>
              <a:rPr lang="en-US" dirty="0" err="1"/>
              <a:t>placerat</a:t>
            </a:r>
            <a:r>
              <a:rPr lang="en-US" dirty="0"/>
              <a:t>. </a:t>
            </a:r>
            <a:r>
              <a:rPr lang="en-US" dirty="0" err="1"/>
              <a:t>Fusce</a:t>
            </a:r>
            <a:r>
              <a:rPr lang="en-US" dirty="0"/>
              <a:t> auctor lorem </a:t>
            </a:r>
            <a:r>
              <a:rPr lang="en-US" dirty="0" err="1"/>
              <a:t>quis</a:t>
            </a:r>
            <a:r>
              <a:rPr lang="en-US" dirty="0"/>
              <a:t> mi </a:t>
            </a:r>
            <a:r>
              <a:rPr lang="en-US" dirty="0" err="1"/>
              <a:t>commodo</a:t>
            </a:r>
            <a:r>
              <a:rPr lang="en-US" dirty="0"/>
              <a:t> </a:t>
            </a:r>
            <a:r>
              <a:rPr lang="en-US" dirty="0" err="1"/>
              <a:t>lobortis</a:t>
            </a:r>
            <a:r>
              <a:rPr lang="en-US" dirty="0"/>
              <a:t>. Proin </a:t>
            </a:r>
            <a:r>
              <a:rPr lang="en-US" dirty="0" err="1"/>
              <a:t>tincidunt</a:t>
            </a:r>
            <a:r>
              <a:rPr lang="en-US" dirty="0"/>
              <a:t> vel </a:t>
            </a:r>
            <a:r>
              <a:rPr lang="en-US" dirty="0" err="1"/>
              <a:t>odio</a:t>
            </a:r>
            <a:r>
              <a:rPr lang="en-US" dirty="0"/>
              <a:t> id cursus. </a:t>
            </a:r>
          </a:p>
        </p:txBody>
      </p:sp>
      <p:sp>
        <p:nvSpPr>
          <p:cNvPr id="10" name="Text Placeholder 42">
            <a:extLst>
              <a:ext uri="{FF2B5EF4-FFF2-40B4-BE49-F238E27FC236}">
                <a16:creationId xmlns:a16="http://schemas.microsoft.com/office/drawing/2014/main" id="{B1FE83E1-18B0-314E-8B19-A5DF0788AED9}"/>
              </a:ext>
            </a:extLst>
          </p:cNvPr>
          <p:cNvSpPr>
            <a:spLocks noGrp="1"/>
          </p:cNvSpPr>
          <p:nvPr>
            <p:ph type="body" sz="quarter" idx="17" hasCustomPrompt="1"/>
          </p:nvPr>
        </p:nvSpPr>
        <p:spPr>
          <a:xfrm>
            <a:off x="6172200" y="4909448"/>
            <a:ext cx="5257800" cy="370552"/>
          </a:xfrm>
        </p:spPr>
        <p:txBody>
          <a:bodyPr wrap="square" lIns="0" rIns="0" anchor="b" anchorCtr="0">
            <a:spAutoFit/>
          </a:bodyPr>
          <a:lstStyle>
            <a:lvl1pPr marL="0" indent="0">
              <a:buNone/>
              <a:defRPr sz="1600" b="1"/>
            </a:lvl1pPr>
          </a:lstStyle>
          <a:p>
            <a:pPr lvl="0"/>
            <a:r>
              <a:rPr lang="en-US" dirty="0"/>
              <a:t>Click to add copy lorem Ipsum dolor </a:t>
            </a:r>
            <a:r>
              <a:rPr lang="en-US" dirty="0" err="1"/>
              <a:t>consecture</a:t>
            </a:r>
            <a:endParaRPr lang="en-US" dirty="0"/>
          </a:p>
        </p:txBody>
      </p:sp>
      <p:sp>
        <p:nvSpPr>
          <p:cNvPr id="12" name="Text Placeholder 42">
            <a:extLst>
              <a:ext uri="{FF2B5EF4-FFF2-40B4-BE49-F238E27FC236}">
                <a16:creationId xmlns:a16="http://schemas.microsoft.com/office/drawing/2014/main" id="{6EF1687F-36F6-9745-BF39-FE7ACBA2F94E}"/>
              </a:ext>
            </a:extLst>
          </p:cNvPr>
          <p:cNvSpPr>
            <a:spLocks noGrp="1"/>
          </p:cNvSpPr>
          <p:nvPr>
            <p:ph type="body" sz="quarter" idx="18" hasCustomPrompt="1"/>
          </p:nvPr>
        </p:nvSpPr>
        <p:spPr>
          <a:xfrm>
            <a:off x="6172200" y="5341173"/>
            <a:ext cx="5257800" cy="744114"/>
          </a:xfrm>
        </p:spPr>
        <p:txBody>
          <a:bodyPr wrap="square" lIns="0" rIns="0" anchor="t" anchorCtr="0">
            <a:spAutoFit/>
          </a:bodyPr>
          <a:lstStyle>
            <a:lvl1pPr marL="0" indent="0">
              <a:buNone/>
              <a:defRPr sz="1200" b="0">
                <a:solidFill>
                  <a:schemeClr val="tx1">
                    <a:lumMod val="75000"/>
                    <a:lumOff val="25000"/>
                  </a:schemeClr>
                </a:solidFill>
              </a:defRPr>
            </a:lvl1pPr>
          </a:lstStyle>
          <a:p>
            <a:pPr lvl="0"/>
            <a:r>
              <a:rPr lang="en-US" dirty="0"/>
              <a:t>Click to add your body copy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Integer </a:t>
            </a:r>
            <a:r>
              <a:rPr lang="en-US" dirty="0" err="1"/>
              <a:t>pretium</a:t>
            </a:r>
            <a:r>
              <a:rPr lang="en-US" dirty="0"/>
              <a:t> diam in nisi </a:t>
            </a:r>
            <a:r>
              <a:rPr lang="en-US" dirty="0" err="1"/>
              <a:t>facilisis</a:t>
            </a:r>
            <a:r>
              <a:rPr lang="en-US" dirty="0"/>
              <a:t> </a:t>
            </a:r>
            <a:r>
              <a:rPr lang="en-US" dirty="0" err="1"/>
              <a:t>placerat</a:t>
            </a:r>
            <a:r>
              <a:rPr lang="en-US" dirty="0"/>
              <a:t>. </a:t>
            </a:r>
            <a:r>
              <a:rPr lang="en-US" dirty="0" err="1"/>
              <a:t>Fusce</a:t>
            </a:r>
            <a:r>
              <a:rPr lang="en-US" dirty="0"/>
              <a:t> auctor lorem </a:t>
            </a:r>
            <a:r>
              <a:rPr lang="en-US" dirty="0" err="1"/>
              <a:t>quis</a:t>
            </a:r>
            <a:r>
              <a:rPr lang="en-US" dirty="0"/>
              <a:t> mi </a:t>
            </a:r>
            <a:r>
              <a:rPr lang="en-US" dirty="0" err="1"/>
              <a:t>commodo</a:t>
            </a:r>
            <a:r>
              <a:rPr lang="en-US" dirty="0"/>
              <a:t> </a:t>
            </a:r>
            <a:r>
              <a:rPr lang="en-US" dirty="0" err="1"/>
              <a:t>lobortis</a:t>
            </a:r>
            <a:r>
              <a:rPr lang="en-US" dirty="0"/>
              <a:t>. Proin </a:t>
            </a:r>
            <a:r>
              <a:rPr lang="en-US" dirty="0" err="1"/>
              <a:t>tincidunt</a:t>
            </a:r>
            <a:r>
              <a:rPr lang="en-US" dirty="0"/>
              <a:t> vel </a:t>
            </a:r>
            <a:r>
              <a:rPr lang="en-US" dirty="0" err="1"/>
              <a:t>odio</a:t>
            </a:r>
            <a:r>
              <a:rPr lang="en-US" dirty="0"/>
              <a:t> id cursus. </a:t>
            </a:r>
          </a:p>
        </p:txBody>
      </p:sp>
      <p:sp>
        <p:nvSpPr>
          <p:cNvPr id="13" name="Text Placeholder 10">
            <a:extLst>
              <a:ext uri="{FF2B5EF4-FFF2-40B4-BE49-F238E27FC236}">
                <a16:creationId xmlns:a16="http://schemas.microsoft.com/office/drawing/2014/main" id="{C5916C9A-7851-624F-A31A-2D7740FF2204}"/>
              </a:ext>
            </a:extLst>
          </p:cNvPr>
          <p:cNvSpPr>
            <a:spLocks noGrp="1"/>
          </p:cNvSpPr>
          <p:nvPr>
            <p:ph type="body" sz="quarter" idx="10" hasCustomPrompt="1"/>
          </p:nvPr>
        </p:nvSpPr>
        <p:spPr>
          <a:xfrm>
            <a:off x="775283" y="582010"/>
            <a:ext cx="1136850" cy="266227"/>
          </a:xfrm>
          <a:solidFill>
            <a:schemeClr val="bg1"/>
          </a:solidFill>
        </p:spPr>
        <p:txBody>
          <a:bodyPr wrap="none" tIns="45720" bIns="45720">
            <a:spAutoFit/>
          </a:bodyPr>
          <a:lstStyle>
            <a:lvl1pPr>
              <a:buNone/>
              <a:defRPr sz="1000" b="1" i="0">
                <a:solidFill>
                  <a:schemeClr val="bg2"/>
                </a:solidFill>
                <a:latin typeface="Arial" panose="020B0604020202020204" pitchFamily="34" charset="0"/>
                <a:cs typeface="Arial" panose="020B0604020202020204" pitchFamily="34" charset="0"/>
              </a:defRPr>
            </a:lvl1pPr>
          </a:lstStyle>
          <a:p>
            <a:pPr lvl="0"/>
            <a:r>
              <a:rPr lang="en-US" dirty="0"/>
              <a:t>SECTION TITLE</a:t>
            </a:r>
          </a:p>
        </p:txBody>
      </p:sp>
      <p:sp>
        <p:nvSpPr>
          <p:cNvPr id="15" name="Slide Number Placeholder 12">
            <a:extLst>
              <a:ext uri="{FF2B5EF4-FFF2-40B4-BE49-F238E27FC236}">
                <a16:creationId xmlns:a16="http://schemas.microsoft.com/office/drawing/2014/main" id="{7B23B355-4682-8E44-8303-A1EFE2889287}"/>
              </a:ext>
            </a:extLst>
          </p:cNvPr>
          <p:cNvSpPr>
            <a:spLocks noGrp="1"/>
          </p:cNvSpPr>
          <p:nvPr>
            <p:ph type="sldNum" sz="quarter" idx="4"/>
          </p:nvPr>
        </p:nvSpPr>
        <p:spPr>
          <a:xfrm>
            <a:off x="11559896" y="6402407"/>
            <a:ext cx="347831" cy="365125"/>
          </a:xfrm>
          <a:prstGeom prst="rect">
            <a:avLst/>
          </a:prstGeom>
        </p:spPr>
        <p:txBody>
          <a:bodyPr vert="horz" lIns="91440" tIns="45720" rIns="91440" bIns="45720" rtlCol="0" anchor="ctr"/>
          <a:lstStyle>
            <a:lvl1pPr algn="ctr">
              <a:defRPr sz="1000" b="1">
                <a:solidFill>
                  <a:srgbClr val="111111"/>
                </a:solidFill>
                <a:latin typeface="Helvetica" pitchFamily="2" charset="0"/>
              </a:defRPr>
            </a:lvl1pPr>
          </a:lstStyle>
          <a:p>
            <a:fld id="{4348CC92-6B21-494E-A759-82EF4A96C1C8}" type="slidenum">
              <a:rPr lang="en-US" smtClean="0"/>
              <a:pPr/>
              <a:t>‹#›</a:t>
            </a:fld>
            <a:endParaRPr lang="en-US" dirty="0"/>
          </a:p>
        </p:txBody>
      </p:sp>
    </p:spTree>
    <p:extLst>
      <p:ext uri="{BB962C8B-B14F-4D97-AF65-F5344CB8AC3E}">
        <p14:creationId xmlns:p14="http://schemas.microsoft.com/office/powerpoint/2010/main" val="2095368797"/>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 Column 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6A855-45B1-D944-9B5F-A98A5C7FCE5D}"/>
              </a:ext>
            </a:extLst>
          </p:cNvPr>
          <p:cNvSpPr>
            <a:spLocks noGrp="1"/>
          </p:cNvSpPr>
          <p:nvPr>
            <p:ph type="title" hasCustomPrompt="1"/>
          </p:nvPr>
        </p:nvSpPr>
        <p:spPr>
          <a:xfrm>
            <a:off x="773652" y="1346060"/>
            <a:ext cx="5208048" cy="587843"/>
          </a:xfrm>
        </p:spPr>
        <p:txBody>
          <a:bodyPr lIns="0" rIns="0" anchor="ctr" anchorCtr="0"/>
          <a:lstStyle>
            <a:lvl1pPr>
              <a:defRPr sz="3600"/>
            </a:lvl1pPr>
          </a:lstStyle>
          <a:p>
            <a:r>
              <a:rPr lang="en-US" dirty="0"/>
              <a:t>Click to add your title</a:t>
            </a:r>
          </a:p>
        </p:txBody>
      </p:sp>
      <p:sp>
        <p:nvSpPr>
          <p:cNvPr id="43" name="Text Placeholder 42">
            <a:extLst>
              <a:ext uri="{FF2B5EF4-FFF2-40B4-BE49-F238E27FC236}">
                <a16:creationId xmlns:a16="http://schemas.microsoft.com/office/drawing/2014/main" id="{91A23A1F-8E4E-F645-BBA3-5A5B74B8061D}"/>
              </a:ext>
            </a:extLst>
          </p:cNvPr>
          <p:cNvSpPr>
            <a:spLocks noGrp="1"/>
          </p:cNvSpPr>
          <p:nvPr>
            <p:ph type="body" sz="quarter" idx="11" hasCustomPrompt="1"/>
          </p:nvPr>
        </p:nvSpPr>
        <p:spPr>
          <a:xfrm>
            <a:off x="762000" y="2431726"/>
            <a:ext cx="2705100" cy="360612"/>
          </a:xfrm>
        </p:spPr>
        <p:txBody>
          <a:bodyPr wrap="square" lIns="0" rIns="0" anchor="b" anchorCtr="0">
            <a:spAutoFit/>
          </a:bodyPr>
          <a:lstStyle>
            <a:lvl1pPr marL="0" indent="0">
              <a:buNone/>
              <a:defRPr sz="1600" b="1"/>
            </a:lvl1pPr>
          </a:lstStyle>
          <a:p>
            <a:pPr lvl="0"/>
            <a:r>
              <a:rPr lang="en-US" dirty="0"/>
              <a:t>01  Click to add copy</a:t>
            </a:r>
          </a:p>
        </p:txBody>
      </p:sp>
      <p:sp>
        <p:nvSpPr>
          <p:cNvPr id="44" name="Text Placeholder 42">
            <a:extLst>
              <a:ext uri="{FF2B5EF4-FFF2-40B4-BE49-F238E27FC236}">
                <a16:creationId xmlns:a16="http://schemas.microsoft.com/office/drawing/2014/main" id="{D68A627A-6A83-824A-98E8-F3A69E6349D3}"/>
              </a:ext>
            </a:extLst>
          </p:cNvPr>
          <p:cNvSpPr>
            <a:spLocks noGrp="1"/>
          </p:cNvSpPr>
          <p:nvPr>
            <p:ph type="body" sz="quarter" idx="12" hasCustomPrompt="1"/>
          </p:nvPr>
        </p:nvSpPr>
        <p:spPr>
          <a:xfrm>
            <a:off x="1103586" y="2852103"/>
            <a:ext cx="4309242" cy="515141"/>
          </a:xfrm>
        </p:spPr>
        <p:txBody>
          <a:bodyPr wrap="square" lIns="0" rIns="0" anchor="t" anchorCtr="0">
            <a:spAutoFit/>
          </a:bodyPr>
          <a:lstStyle>
            <a:lvl1pPr marL="0" indent="0">
              <a:buNone/>
              <a:defRPr sz="1200" b="0">
                <a:solidFill>
                  <a:schemeClr val="tx1">
                    <a:lumMod val="75000"/>
                    <a:lumOff val="25000"/>
                  </a:schemeClr>
                </a:solidFill>
              </a:defRPr>
            </a:lvl1pPr>
          </a:lstStyle>
          <a:p>
            <a:pPr lvl="0"/>
            <a:r>
              <a:rPr lang="en-US" dirty="0"/>
              <a:t>Click to add your body copy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Integer </a:t>
            </a:r>
            <a:r>
              <a:rPr lang="en-US" dirty="0" err="1"/>
              <a:t>pretium</a:t>
            </a:r>
            <a:r>
              <a:rPr lang="en-US" dirty="0"/>
              <a:t> diam in nisi </a:t>
            </a:r>
            <a:r>
              <a:rPr lang="en-US" dirty="0" err="1"/>
              <a:t>facilisis</a:t>
            </a:r>
            <a:r>
              <a:rPr lang="en-US" dirty="0"/>
              <a:t>. </a:t>
            </a:r>
          </a:p>
        </p:txBody>
      </p:sp>
      <p:sp>
        <p:nvSpPr>
          <p:cNvPr id="12" name="Text Placeholder 10">
            <a:extLst>
              <a:ext uri="{FF2B5EF4-FFF2-40B4-BE49-F238E27FC236}">
                <a16:creationId xmlns:a16="http://schemas.microsoft.com/office/drawing/2014/main" id="{C8A713FD-1D10-524F-B3E5-E299B671DFD1}"/>
              </a:ext>
            </a:extLst>
          </p:cNvPr>
          <p:cNvSpPr>
            <a:spLocks noGrp="1"/>
          </p:cNvSpPr>
          <p:nvPr>
            <p:ph type="body" sz="quarter" idx="10" hasCustomPrompt="1"/>
          </p:nvPr>
        </p:nvSpPr>
        <p:spPr>
          <a:xfrm>
            <a:off x="775283" y="582010"/>
            <a:ext cx="1136850" cy="266227"/>
          </a:xfrm>
          <a:solidFill>
            <a:schemeClr val="bg1"/>
          </a:solidFill>
        </p:spPr>
        <p:txBody>
          <a:bodyPr wrap="none" tIns="45720" bIns="45720">
            <a:spAutoFit/>
          </a:bodyPr>
          <a:lstStyle>
            <a:lvl1pPr>
              <a:buNone/>
              <a:defRPr sz="1000" b="1" i="0">
                <a:solidFill>
                  <a:schemeClr val="bg2"/>
                </a:solidFill>
                <a:latin typeface="Arial" panose="020B0604020202020204" pitchFamily="34" charset="0"/>
                <a:cs typeface="Arial" panose="020B0604020202020204" pitchFamily="34" charset="0"/>
              </a:defRPr>
            </a:lvl1pPr>
          </a:lstStyle>
          <a:p>
            <a:pPr lvl="0"/>
            <a:r>
              <a:rPr lang="en-US" dirty="0"/>
              <a:t>SECTION TITLE</a:t>
            </a:r>
          </a:p>
        </p:txBody>
      </p:sp>
      <p:sp>
        <p:nvSpPr>
          <p:cNvPr id="13" name="Slide Number Placeholder 12">
            <a:extLst>
              <a:ext uri="{FF2B5EF4-FFF2-40B4-BE49-F238E27FC236}">
                <a16:creationId xmlns:a16="http://schemas.microsoft.com/office/drawing/2014/main" id="{1900FF76-5AA9-2843-9860-195602A5779E}"/>
              </a:ext>
            </a:extLst>
          </p:cNvPr>
          <p:cNvSpPr>
            <a:spLocks noGrp="1"/>
          </p:cNvSpPr>
          <p:nvPr>
            <p:ph type="sldNum" sz="quarter" idx="4"/>
          </p:nvPr>
        </p:nvSpPr>
        <p:spPr>
          <a:xfrm>
            <a:off x="11559896" y="6402407"/>
            <a:ext cx="347831" cy="365125"/>
          </a:xfrm>
          <a:prstGeom prst="rect">
            <a:avLst/>
          </a:prstGeom>
        </p:spPr>
        <p:txBody>
          <a:bodyPr vert="horz" lIns="91440" tIns="45720" rIns="91440" bIns="45720" rtlCol="0" anchor="ctr"/>
          <a:lstStyle>
            <a:lvl1pPr algn="ctr">
              <a:defRPr sz="1000" b="1">
                <a:solidFill>
                  <a:srgbClr val="111111"/>
                </a:solidFill>
                <a:latin typeface="Helvetica" pitchFamily="2" charset="0"/>
              </a:defRPr>
            </a:lvl1pPr>
          </a:lstStyle>
          <a:p>
            <a:fld id="{4348CC92-6B21-494E-A759-82EF4A96C1C8}" type="slidenum">
              <a:rPr lang="en-US" smtClean="0"/>
              <a:pPr/>
              <a:t>‹#›</a:t>
            </a:fld>
            <a:endParaRPr lang="en-US" dirty="0"/>
          </a:p>
        </p:txBody>
      </p:sp>
      <p:sp>
        <p:nvSpPr>
          <p:cNvPr id="23" name="Text Placeholder 42">
            <a:extLst>
              <a:ext uri="{FF2B5EF4-FFF2-40B4-BE49-F238E27FC236}">
                <a16:creationId xmlns:a16="http://schemas.microsoft.com/office/drawing/2014/main" id="{F0AF9D77-9128-9B42-9B51-9FDB01CF2125}"/>
              </a:ext>
            </a:extLst>
          </p:cNvPr>
          <p:cNvSpPr>
            <a:spLocks noGrp="1"/>
          </p:cNvSpPr>
          <p:nvPr>
            <p:ph type="body" sz="quarter" idx="13" hasCustomPrompt="1"/>
          </p:nvPr>
        </p:nvSpPr>
        <p:spPr>
          <a:xfrm>
            <a:off x="6511159" y="2431726"/>
            <a:ext cx="2705100" cy="360612"/>
          </a:xfrm>
        </p:spPr>
        <p:txBody>
          <a:bodyPr wrap="square" lIns="0" rIns="0" anchor="b" anchorCtr="0">
            <a:spAutoFit/>
          </a:bodyPr>
          <a:lstStyle>
            <a:lvl1pPr marL="0" indent="0">
              <a:buNone/>
              <a:defRPr sz="1600" b="1"/>
            </a:lvl1pPr>
          </a:lstStyle>
          <a:p>
            <a:pPr lvl="0"/>
            <a:r>
              <a:rPr lang="en-US" dirty="0"/>
              <a:t>01  Click to add copy</a:t>
            </a:r>
          </a:p>
        </p:txBody>
      </p:sp>
      <p:sp>
        <p:nvSpPr>
          <p:cNvPr id="24" name="Text Placeholder 42">
            <a:extLst>
              <a:ext uri="{FF2B5EF4-FFF2-40B4-BE49-F238E27FC236}">
                <a16:creationId xmlns:a16="http://schemas.microsoft.com/office/drawing/2014/main" id="{DDA0DB6C-7CE5-C74D-9899-90443798DF56}"/>
              </a:ext>
            </a:extLst>
          </p:cNvPr>
          <p:cNvSpPr>
            <a:spLocks noGrp="1"/>
          </p:cNvSpPr>
          <p:nvPr>
            <p:ph type="body" sz="quarter" idx="14" hasCustomPrompt="1"/>
          </p:nvPr>
        </p:nvSpPr>
        <p:spPr>
          <a:xfrm>
            <a:off x="6852743" y="2852103"/>
            <a:ext cx="4309243" cy="515141"/>
          </a:xfrm>
        </p:spPr>
        <p:txBody>
          <a:bodyPr wrap="square" lIns="0" rIns="0" anchor="t" anchorCtr="0">
            <a:spAutoFit/>
          </a:bodyPr>
          <a:lstStyle>
            <a:lvl1pPr marL="0" indent="0">
              <a:buNone/>
              <a:defRPr sz="1200" b="0">
                <a:solidFill>
                  <a:schemeClr val="tx1">
                    <a:lumMod val="75000"/>
                    <a:lumOff val="25000"/>
                  </a:schemeClr>
                </a:solidFill>
              </a:defRPr>
            </a:lvl1pPr>
          </a:lstStyle>
          <a:p>
            <a:pPr lvl="0"/>
            <a:r>
              <a:rPr lang="en-US" dirty="0"/>
              <a:t>Click to add your body copy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Integer </a:t>
            </a:r>
            <a:r>
              <a:rPr lang="en-US" dirty="0" err="1"/>
              <a:t>pretium</a:t>
            </a:r>
            <a:r>
              <a:rPr lang="en-US" dirty="0"/>
              <a:t> diam in nisi </a:t>
            </a:r>
            <a:r>
              <a:rPr lang="en-US" dirty="0" err="1"/>
              <a:t>facilisis</a:t>
            </a:r>
            <a:r>
              <a:rPr lang="en-US" dirty="0"/>
              <a:t>. </a:t>
            </a:r>
          </a:p>
        </p:txBody>
      </p:sp>
      <p:sp>
        <p:nvSpPr>
          <p:cNvPr id="25" name="Text Placeholder 42">
            <a:extLst>
              <a:ext uri="{FF2B5EF4-FFF2-40B4-BE49-F238E27FC236}">
                <a16:creationId xmlns:a16="http://schemas.microsoft.com/office/drawing/2014/main" id="{029E554C-2448-FA4F-9C7A-FE43D18CB569}"/>
              </a:ext>
            </a:extLst>
          </p:cNvPr>
          <p:cNvSpPr>
            <a:spLocks noGrp="1"/>
          </p:cNvSpPr>
          <p:nvPr>
            <p:ph type="body" sz="quarter" idx="15" hasCustomPrompt="1"/>
          </p:nvPr>
        </p:nvSpPr>
        <p:spPr>
          <a:xfrm>
            <a:off x="762000" y="3777050"/>
            <a:ext cx="2705100" cy="360612"/>
          </a:xfrm>
        </p:spPr>
        <p:txBody>
          <a:bodyPr wrap="square" lIns="0" rIns="0" anchor="b" anchorCtr="0">
            <a:spAutoFit/>
          </a:bodyPr>
          <a:lstStyle>
            <a:lvl1pPr marL="0" indent="0">
              <a:buNone/>
              <a:defRPr sz="1600" b="1"/>
            </a:lvl1pPr>
          </a:lstStyle>
          <a:p>
            <a:pPr lvl="0"/>
            <a:r>
              <a:rPr lang="en-US" dirty="0"/>
              <a:t>01  Click to add copy</a:t>
            </a:r>
          </a:p>
        </p:txBody>
      </p:sp>
      <p:sp>
        <p:nvSpPr>
          <p:cNvPr id="26" name="Text Placeholder 42">
            <a:extLst>
              <a:ext uri="{FF2B5EF4-FFF2-40B4-BE49-F238E27FC236}">
                <a16:creationId xmlns:a16="http://schemas.microsoft.com/office/drawing/2014/main" id="{AFBBAA9D-D8BB-F64A-86C1-5668D94702A4}"/>
              </a:ext>
            </a:extLst>
          </p:cNvPr>
          <p:cNvSpPr>
            <a:spLocks noGrp="1"/>
          </p:cNvSpPr>
          <p:nvPr>
            <p:ph type="body" sz="quarter" idx="16" hasCustomPrompt="1"/>
          </p:nvPr>
        </p:nvSpPr>
        <p:spPr>
          <a:xfrm>
            <a:off x="1103586" y="4197427"/>
            <a:ext cx="4309242" cy="515141"/>
          </a:xfrm>
        </p:spPr>
        <p:txBody>
          <a:bodyPr wrap="square" lIns="0" rIns="0" anchor="t" anchorCtr="0">
            <a:spAutoFit/>
          </a:bodyPr>
          <a:lstStyle>
            <a:lvl1pPr marL="0" indent="0">
              <a:buNone/>
              <a:defRPr sz="1200" b="0">
                <a:solidFill>
                  <a:schemeClr val="tx1">
                    <a:lumMod val="75000"/>
                    <a:lumOff val="25000"/>
                  </a:schemeClr>
                </a:solidFill>
              </a:defRPr>
            </a:lvl1pPr>
          </a:lstStyle>
          <a:p>
            <a:pPr lvl="0"/>
            <a:r>
              <a:rPr lang="en-US" dirty="0"/>
              <a:t>Click to add your body copy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Integer </a:t>
            </a:r>
            <a:r>
              <a:rPr lang="en-US" dirty="0" err="1"/>
              <a:t>pretium</a:t>
            </a:r>
            <a:r>
              <a:rPr lang="en-US" dirty="0"/>
              <a:t> diam in nisi </a:t>
            </a:r>
            <a:r>
              <a:rPr lang="en-US" dirty="0" err="1"/>
              <a:t>facilisis</a:t>
            </a:r>
            <a:r>
              <a:rPr lang="en-US" dirty="0"/>
              <a:t>. </a:t>
            </a:r>
          </a:p>
        </p:txBody>
      </p:sp>
      <p:sp>
        <p:nvSpPr>
          <p:cNvPr id="27" name="Text Placeholder 42">
            <a:extLst>
              <a:ext uri="{FF2B5EF4-FFF2-40B4-BE49-F238E27FC236}">
                <a16:creationId xmlns:a16="http://schemas.microsoft.com/office/drawing/2014/main" id="{A447F6A8-826C-9840-BB0C-31F25304BD9A}"/>
              </a:ext>
            </a:extLst>
          </p:cNvPr>
          <p:cNvSpPr>
            <a:spLocks noGrp="1"/>
          </p:cNvSpPr>
          <p:nvPr>
            <p:ph type="body" sz="quarter" idx="17" hasCustomPrompt="1"/>
          </p:nvPr>
        </p:nvSpPr>
        <p:spPr>
          <a:xfrm>
            <a:off x="6511159" y="3777050"/>
            <a:ext cx="2705100" cy="360612"/>
          </a:xfrm>
        </p:spPr>
        <p:txBody>
          <a:bodyPr wrap="square" lIns="0" rIns="0" anchor="b" anchorCtr="0">
            <a:spAutoFit/>
          </a:bodyPr>
          <a:lstStyle>
            <a:lvl1pPr marL="0" indent="0">
              <a:buNone/>
              <a:defRPr sz="1600" b="1"/>
            </a:lvl1pPr>
          </a:lstStyle>
          <a:p>
            <a:pPr lvl="0"/>
            <a:r>
              <a:rPr lang="en-US" dirty="0"/>
              <a:t>01  Click to add copy</a:t>
            </a:r>
          </a:p>
        </p:txBody>
      </p:sp>
      <p:sp>
        <p:nvSpPr>
          <p:cNvPr id="28" name="Text Placeholder 42">
            <a:extLst>
              <a:ext uri="{FF2B5EF4-FFF2-40B4-BE49-F238E27FC236}">
                <a16:creationId xmlns:a16="http://schemas.microsoft.com/office/drawing/2014/main" id="{9FB96702-CE1D-DD43-8628-9E95BB56832E}"/>
              </a:ext>
            </a:extLst>
          </p:cNvPr>
          <p:cNvSpPr>
            <a:spLocks noGrp="1"/>
          </p:cNvSpPr>
          <p:nvPr>
            <p:ph type="body" sz="quarter" idx="18" hasCustomPrompt="1"/>
          </p:nvPr>
        </p:nvSpPr>
        <p:spPr>
          <a:xfrm>
            <a:off x="6852743" y="4197427"/>
            <a:ext cx="4309243" cy="515141"/>
          </a:xfrm>
        </p:spPr>
        <p:txBody>
          <a:bodyPr wrap="square" lIns="0" rIns="0" anchor="t" anchorCtr="0">
            <a:spAutoFit/>
          </a:bodyPr>
          <a:lstStyle>
            <a:lvl1pPr marL="0" indent="0">
              <a:buNone/>
              <a:defRPr sz="1200" b="0">
                <a:solidFill>
                  <a:schemeClr val="tx1">
                    <a:lumMod val="75000"/>
                    <a:lumOff val="25000"/>
                  </a:schemeClr>
                </a:solidFill>
              </a:defRPr>
            </a:lvl1pPr>
          </a:lstStyle>
          <a:p>
            <a:pPr lvl="0"/>
            <a:r>
              <a:rPr lang="en-US" dirty="0"/>
              <a:t>Click to add your body copy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Integer </a:t>
            </a:r>
            <a:r>
              <a:rPr lang="en-US" dirty="0" err="1"/>
              <a:t>pretium</a:t>
            </a:r>
            <a:r>
              <a:rPr lang="en-US" dirty="0"/>
              <a:t> diam in nisi </a:t>
            </a:r>
            <a:r>
              <a:rPr lang="en-US" dirty="0" err="1"/>
              <a:t>facilisis</a:t>
            </a:r>
            <a:r>
              <a:rPr lang="en-US" dirty="0"/>
              <a:t>. </a:t>
            </a:r>
          </a:p>
        </p:txBody>
      </p:sp>
      <p:sp>
        <p:nvSpPr>
          <p:cNvPr id="29" name="Text Placeholder 42">
            <a:extLst>
              <a:ext uri="{FF2B5EF4-FFF2-40B4-BE49-F238E27FC236}">
                <a16:creationId xmlns:a16="http://schemas.microsoft.com/office/drawing/2014/main" id="{D3D20CDC-56D6-9B47-ACB6-4963CDEEC09C}"/>
              </a:ext>
            </a:extLst>
          </p:cNvPr>
          <p:cNvSpPr>
            <a:spLocks noGrp="1"/>
          </p:cNvSpPr>
          <p:nvPr>
            <p:ph type="body" sz="quarter" idx="19" hasCustomPrompt="1"/>
          </p:nvPr>
        </p:nvSpPr>
        <p:spPr>
          <a:xfrm>
            <a:off x="762000" y="5122374"/>
            <a:ext cx="2705100" cy="360612"/>
          </a:xfrm>
        </p:spPr>
        <p:txBody>
          <a:bodyPr wrap="square" lIns="0" rIns="0" anchor="b" anchorCtr="0">
            <a:spAutoFit/>
          </a:bodyPr>
          <a:lstStyle>
            <a:lvl1pPr marL="0" indent="0">
              <a:buNone/>
              <a:defRPr sz="1600" b="1"/>
            </a:lvl1pPr>
          </a:lstStyle>
          <a:p>
            <a:pPr lvl="0"/>
            <a:r>
              <a:rPr lang="en-US" dirty="0"/>
              <a:t>01  Click to add copy</a:t>
            </a:r>
          </a:p>
        </p:txBody>
      </p:sp>
      <p:sp>
        <p:nvSpPr>
          <p:cNvPr id="30" name="Text Placeholder 42">
            <a:extLst>
              <a:ext uri="{FF2B5EF4-FFF2-40B4-BE49-F238E27FC236}">
                <a16:creationId xmlns:a16="http://schemas.microsoft.com/office/drawing/2014/main" id="{37671C34-D314-8F40-984A-860B9755DA7A}"/>
              </a:ext>
            </a:extLst>
          </p:cNvPr>
          <p:cNvSpPr>
            <a:spLocks noGrp="1"/>
          </p:cNvSpPr>
          <p:nvPr>
            <p:ph type="body" sz="quarter" idx="20" hasCustomPrompt="1"/>
          </p:nvPr>
        </p:nvSpPr>
        <p:spPr>
          <a:xfrm>
            <a:off x="1103586" y="5542751"/>
            <a:ext cx="4309242" cy="515141"/>
          </a:xfrm>
        </p:spPr>
        <p:txBody>
          <a:bodyPr wrap="square" lIns="0" rIns="0" anchor="t" anchorCtr="0">
            <a:spAutoFit/>
          </a:bodyPr>
          <a:lstStyle>
            <a:lvl1pPr marL="0" indent="0">
              <a:buNone/>
              <a:defRPr sz="1200" b="0">
                <a:solidFill>
                  <a:schemeClr val="tx1">
                    <a:lumMod val="75000"/>
                    <a:lumOff val="25000"/>
                  </a:schemeClr>
                </a:solidFill>
              </a:defRPr>
            </a:lvl1pPr>
          </a:lstStyle>
          <a:p>
            <a:pPr lvl="0"/>
            <a:r>
              <a:rPr lang="en-US" dirty="0"/>
              <a:t>Click to add your body copy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Integer </a:t>
            </a:r>
            <a:r>
              <a:rPr lang="en-US" dirty="0" err="1"/>
              <a:t>pretium</a:t>
            </a:r>
            <a:r>
              <a:rPr lang="en-US" dirty="0"/>
              <a:t> diam in nisi </a:t>
            </a:r>
            <a:r>
              <a:rPr lang="en-US" dirty="0" err="1"/>
              <a:t>facilisis</a:t>
            </a:r>
            <a:r>
              <a:rPr lang="en-US" dirty="0"/>
              <a:t>. </a:t>
            </a:r>
          </a:p>
        </p:txBody>
      </p:sp>
      <p:sp>
        <p:nvSpPr>
          <p:cNvPr id="31" name="Text Placeholder 42">
            <a:extLst>
              <a:ext uri="{FF2B5EF4-FFF2-40B4-BE49-F238E27FC236}">
                <a16:creationId xmlns:a16="http://schemas.microsoft.com/office/drawing/2014/main" id="{00CCDF33-E30B-6440-94EF-EDCD96FFCBE0}"/>
              </a:ext>
            </a:extLst>
          </p:cNvPr>
          <p:cNvSpPr>
            <a:spLocks noGrp="1"/>
          </p:cNvSpPr>
          <p:nvPr>
            <p:ph type="body" sz="quarter" idx="21" hasCustomPrompt="1"/>
          </p:nvPr>
        </p:nvSpPr>
        <p:spPr>
          <a:xfrm>
            <a:off x="6511159" y="5122374"/>
            <a:ext cx="2705100" cy="360612"/>
          </a:xfrm>
        </p:spPr>
        <p:txBody>
          <a:bodyPr wrap="square" lIns="0" rIns="0" anchor="b" anchorCtr="0">
            <a:spAutoFit/>
          </a:bodyPr>
          <a:lstStyle>
            <a:lvl1pPr marL="0" indent="0">
              <a:buNone/>
              <a:defRPr sz="1600" b="1"/>
            </a:lvl1pPr>
          </a:lstStyle>
          <a:p>
            <a:pPr lvl="0"/>
            <a:r>
              <a:rPr lang="en-US" dirty="0"/>
              <a:t>01  Click to add copy</a:t>
            </a:r>
          </a:p>
        </p:txBody>
      </p:sp>
      <p:sp>
        <p:nvSpPr>
          <p:cNvPr id="32" name="Text Placeholder 42">
            <a:extLst>
              <a:ext uri="{FF2B5EF4-FFF2-40B4-BE49-F238E27FC236}">
                <a16:creationId xmlns:a16="http://schemas.microsoft.com/office/drawing/2014/main" id="{817E9D22-D27B-1646-ACBA-0551647E639F}"/>
              </a:ext>
            </a:extLst>
          </p:cNvPr>
          <p:cNvSpPr>
            <a:spLocks noGrp="1"/>
          </p:cNvSpPr>
          <p:nvPr>
            <p:ph type="body" sz="quarter" idx="22" hasCustomPrompt="1"/>
          </p:nvPr>
        </p:nvSpPr>
        <p:spPr>
          <a:xfrm>
            <a:off x="6852743" y="5542751"/>
            <a:ext cx="4309243" cy="515141"/>
          </a:xfrm>
        </p:spPr>
        <p:txBody>
          <a:bodyPr wrap="square" lIns="0" rIns="0" anchor="t" anchorCtr="0">
            <a:spAutoFit/>
          </a:bodyPr>
          <a:lstStyle>
            <a:lvl1pPr marL="0" indent="0">
              <a:buNone/>
              <a:defRPr sz="1200" b="0">
                <a:solidFill>
                  <a:schemeClr val="tx1">
                    <a:lumMod val="75000"/>
                    <a:lumOff val="25000"/>
                  </a:schemeClr>
                </a:solidFill>
              </a:defRPr>
            </a:lvl1pPr>
          </a:lstStyle>
          <a:p>
            <a:pPr lvl="0"/>
            <a:r>
              <a:rPr lang="en-US" dirty="0"/>
              <a:t>Click to add your body copy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Integer </a:t>
            </a:r>
            <a:r>
              <a:rPr lang="en-US" dirty="0" err="1"/>
              <a:t>pretium</a:t>
            </a:r>
            <a:r>
              <a:rPr lang="en-US" dirty="0"/>
              <a:t> diam in nisi </a:t>
            </a:r>
            <a:r>
              <a:rPr lang="en-US" dirty="0" err="1"/>
              <a:t>facilisis</a:t>
            </a:r>
            <a:r>
              <a:rPr lang="en-US" dirty="0"/>
              <a:t>. </a:t>
            </a:r>
          </a:p>
        </p:txBody>
      </p:sp>
      <p:sp>
        <p:nvSpPr>
          <p:cNvPr id="34" name="Text Placeholder 14">
            <a:extLst>
              <a:ext uri="{FF2B5EF4-FFF2-40B4-BE49-F238E27FC236}">
                <a16:creationId xmlns:a16="http://schemas.microsoft.com/office/drawing/2014/main" id="{DDFBD469-6888-084F-A3F3-A3BF0E422E41}"/>
              </a:ext>
            </a:extLst>
          </p:cNvPr>
          <p:cNvSpPr>
            <a:spLocks noGrp="1"/>
          </p:cNvSpPr>
          <p:nvPr>
            <p:ph type="body" sz="quarter" idx="23" hasCustomPrompt="1"/>
          </p:nvPr>
        </p:nvSpPr>
        <p:spPr>
          <a:xfrm>
            <a:off x="7353300" y="1327010"/>
            <a:ext cx="4076700" cy="606893"/>
          </a:xfrm>
        </p:spPr>
        <p:txBody>
          <a:bodyPr anchor="ctr" anchorCtr="0">
            <a:normAutofit/>
          </a:bodyPr>
          <a:lstStyle>
            <a:lvl1pPr marL="0" indent="0">
              <a:buNone/>
              <a:defRPr sz="4000" b="0" i="0">
                <a:solidFill>
                  <a:schemeClr val="tx1">
                    <a:lumMod val="75000"/>
                    <a:lumOff val="25000"/>
                  </a:schemeClr>
                </a:solidFill>
                <a:latin typeface="Arial" panose="020B0604020202020204" pitchFamily="34" charset="0"/>
                <a:cs typeface="Arial" panose="020B0604020202020204" pitchFamily="34" charset="0"/>
              </a:defRPr>
            </a:lvl1pPr>
          </a:lstStyle>
          <a:p>
            <a:r>
              <a:rPr lang="en-US" sz="1200" dirty="0">
                <a:solidFill>
                  <a:srgbClr val="777777"/>
                </a:solidFill>
              </a:rPr>
              <a:t>Insider Intelligence publishes daily content throughout the year to keep our clients at the forefront of the most critical consumer trends.</a:t>
            </a:r>
          </a:p>
        </p:txBody>
      </p:sp>
    </p:spTree>
    <p:extLst>
      <p:ext uri="{BB962C8B-B14F-4D97-AF65-F5344CB8AC3E}">
        <p14:creationId xmlns:p14="http://schemas.microsoft.com/office/powerpoint/2010/main" val="3632755144"/>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6A855-45B1-D944-9B5F-A98A5C7FCE5D}"/>
              </a:ext>
            </a:extLst>
          </p:cNvPr>
          <p:cNvSpPr>
            <a:spLocks noGrp="1"/>
          </p:cNvSpPr>
          <p:nvPr>
            <p:ph type="title" hasCustomPrompt="1"/>
          </p:nvPr>
        </p:nvSpPr>
        <p:spPr>
          <a:xfrm>
            <a:off x="773652" y="1346060"/>
            <a:ext cx="5208048" cy="1325563"/>
          </a:xfrm>
        </p:spPr>
        <p:txBody>
          <a:bodyPr lIns="0" rIns="0" anchor="ctr" anchorCtr="0"/>
          <a:lstStyle>
            <a:lvl1pPr>
              <a:defRPr sz="3600"/>
            </a:lvl1pPr>
          </a:lstStyle>
          <a:p>
            <a:r>
              <a:rPr lang="en-US" dirty="0"/>
              <a:t>Click to add your title here lorem ipsum</a:t>
            </a:r>
          </a:p>
        </p:txBody>
      </p:sp>
      <p:sp>
        <p:nvSpPr>
          <p:cNvPr id="43" name="Text Placeholder 42">
            <a:extLst>
              <a:ext uri="{FF2B5EF4-FFF2-40B4-BE49-F238E27FC236}">
                <a16:creationId xmlns:a16="http://schemas.microsoft.com/office/drawing/2014/main" id="{91A23A1F-8E4E-F645-BBA3-5A5B74B8061D}"/>
              </a:ext>
            </a:extLst>
          </p:cNvPr>
          <p:cNvSpPr>
            <a:spLocks noGrp="1"/>
          </p:cNvSpPr>
          <p:nvPr>
            <p:ph type="body" sz="quarter" idx="11" hasCustomPrompt="1"/>
          </p:nvPr>
        </p:nvSpPr>
        <p:spPr>
          <a:xfrm>
            <a:off x="762000" y="3766001"/>
            <a:ext cx="2705100" cy="360612"/>
          </a:xfrm>
        </p:spPr>
        <p:txBody>
          <a:bodyPr wrap="square" lIns="0" rIns="0" anchor="b" anchorCtr="0">
            <a:spAutoFit/>
          </a:bodyPr>
          <a:lstStyle>
            <a:lvl1pPr marL="0" indent="0">
              <a:buNone/>
              <a:defRPr sz="1600" b="1"/>
            </a:lvl1pPr>
          </a:lstStyle>
          <a:p>
            <a:pPr lvl="0"/>
            <a:r>
              <a:rPr lang="en-US" dirty="0"/>
              <a:t>Click to add copy</a:t>
            </a:r>
          </a:p>
        </p:txBody>
      </p:sp>
      <p:sp>
        <p:nvSpPr>
          <p:cNvPr id="44" name="Text Placeholder 42">
            <a:extLst>
              <a:ext uri="{FF2B5EF4-FFF2-40B4-BE49-F238E27FC236}">
                <a16:creationId xmlns:a16="http://schemas.microsoft.com/office/drawing/2014/main" id="{D68A627A-6A83-824A-98E8-F3A69E6349D3}"/>
              </a:ext>
            </a:extLst>
          </p:cNvPr>
          <p:cNvSpPr>
            <a:spLocks noGrp="1"/>
          </p:cNvSpPr>
          <p:nvPr>
            <p:ph type="body" sz="quarter" idx="12" hasCustomPrompt="1"/>
          </p:nvPr>
        </p:nvSpPr>
        <p:spPr>
          <a:xfrm>
            <a:off x="762000" y="4186378"/>
            <a:ext cx="3063766" cy="1179938"/>
          </a:xfrm>
        </p:spPr>
        <p:txBody>
          <a:bodyPr wrap="square" lIns="0" rIns="0" anchor="t" anchorCtr="0">
            <a:spAutoFit/>
          </a:bodyPr>
          <a:lstStyle>
            <a:lvl1pPr marL="0" indent="0">
              <a:buNone/>
              <a:defRPr sz="1200" b="0">
                <a:solidFill>
                  <a:schemeClr val="tx1">
                    <a:lumMod val="75000"/>
                    <a:lumOff val="25000"/>
                  </a:schemeClr>
                </a:solidFill>
              </a:defRPr>
            </a:lvl1pPr>
          </a:lstStyle>
          <a:p>
            <a:pPr lvl="0"/>
            <a:r>
              <a:rPr lang="en-US" dirty="0"/>
              <a:t>Click to add your body copy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Integer </a:t>
            </a:r>
            <a:r>
              <a:rPr lang="en-US" dirty="0" err="1"/>
              <a:t>pretium</a:t>
            </a:r>
            <a:r>
              <a:rPr lang="en-US" dirty="0"/>
              <a:t> diam in nisi </a:t>
            </a:r>
            <a:r>
              <a:rPr lang="en-US" dirty="0" err="1"/>
              <a:t>facilisis</a:t>
            </a:r>
            <a:r>
              <a:rPr lang="en-US" dirty="0"/>
              <a:t> </a:t>
            </a:r>
            <a:r>
              <a:rPr lang="en-US" dirty="0" err="1"/>
              <a:t>placerat</a:t>
            </a:r>
            <a:r>
              <a:rPr lang="en-US" dirty="0"/>
              <a:t>. </a:t>
            </a:r>
            <a:r>
              <a:rPr lang="en-US" dirty="0" err="1"/>
              <a:t>Fusce</a:t>
            </a:r>
            <a:r>
              <a:rPr lang="en-US" dirty="0"/>
              <a:t> auctor lorem </a:t>
            </a:r>
            <a:r>
              <a:rPr lang="en-US" dirty="0" err="1"/>
              <a:t>quis</a:t>
            </a:r>
            <a:r>
              <a:rPr lang="en-US" dirty="0"/>
              <a:t> mi </a:t>
            </a:r>
            <a:r>
              <a:rPr lang="en-US" dirty="0" err="1"/>
              <a:t>commodo</a:t>
            </a:r>
            <a:r>
              <a:rPr lang="en-US" dirty="0"/>
              <a:t> </a:t>
            </a:r>
            <a:r>
              <a:rPr lang="en-US" dirty="0" err="1"/>
              <a:t>lobortis</a:t>
            </a:r>
            <a:r>
              <a:rPr lang="en-US" dirty="0"/>
              <a:t>. Proin </a:t>
            </a:r>
            <a:r>
              <a:rPr lang="en-US" dirty="0" err="1"/>
              <a:t>tincidunt</a:t>
            </a:r>
            <a:r>
              <a:rPr lang="en-US" dirty="0"/>
              <a:t> vel </a:t>
            </a:r>
            <a:r>
              <a:rPr lang="en-US" dirty="0" err="1"/>
              <a:t>odi</a:t>
            </a:r>
            <a:r>
              <a:rPr lang="en-US" dirty="0"/>
              <a:t>.</a:t>
            </a:r>
          </a:p>
        </p:txBody>
      </p:sp>
      <p:sp>
        <p:nvSpPr>
          <p:cNvPr id="16" name="Text Placeholder 42">
            <a:extLst>
              <a:ext uri="{FF2B5EF4-FFF2-40B4-BE49-F238E27FC236}">
                <a16:creationId xmlns:a16="http://schemas.microsoft.com/office/drawing/2014/main" id="{C2F538B5-07F0-914B-9AD7-161C2DFC4EC5}"/>
              </a:ext>
            </a:extLst>
          </p:cNvPr>
          <p:cNvSpPr>
            <a:spLocks noGrp="1"/>
          </p:cNvSpPr>
          <p:nvPr>
            <p:ph type="body" sz="quarter" idx="13" hasCustomPrompt="1"/>
          </p:nvPr>
        </p:nvSpPr>
        <p:spPr>
          <a:xfrm>
            <a:off x="4416912" y="3766001"/>
            <a:ext cx="2705101" cy="360612"/>
          </a:xfrm>
        </p:spPr>
        <p:txBody>
          <a:bodyPr wrap="square" lIns="0" rIns="0" anchor="b" anchorCtr="0">
            <a:spAutoFit/>
          </a:bodyPr>
          <a:lstStyle>
            <a:lvl1pPr marL="0" indent="0">
              <a:buNone/>
              <a:defRPr sz="1600" b="1"/>
            </a:lvl1pPr>
          </a:lstStyle>
          <a:p>
            <a:pPr lvl="0"/>
            <a:r>
              <a:rPr lang="en-US" dirty="0"/>
              <a:t>Click to add copy</a:t>
            </a:r>
          </a:p>
        </p:txBody>
      </p:sp>
      <p:sp>
        <p:nvSpPr>
          <p:cNvPr id="17" name="Text Placeholder 42">
            <a:extLst>
              <a:ext uri="{FF2B5EF4-FFF2-40B4-BE49-F238E27FC236}">
                <a16:creationId xmlns:a16="http://schemas.microsoft.com/office/drawing/2014/main" id="{46F8EDF2-CA78-A246-A066-B385C3D74BA9}"/>
              </a:ext>
            </a:extLst>
          </p:cNvPr>
          <p:cNvSpPr>
            <a:spLocks noGrp="1"/>
          </p:cNvSpPr>
          <p:nvPr>
            <p:ph type="body" sz="quarter" idx="14" hasCustomPrompt="1"/>
          </p:nvPr>
        </p:nvSpPr>
        <p:spPr>
          <a:xfrm>
            <a:off x="4416912" y="4186378"/>
            <a:ext cx="3063766" cy="1179938"/>
          </a:xfrm>
        </p:spPr>
        <p:txBody>
          <a:bodyPr wrap="square" lIns="0" rIns="0" anchor="t" anchorCtr="0">
            <a:spAutoFit/>
          </a:bodyPr>
          <a:lstStyle>
            <a:lvl1pPr marL="0" indent="0">
              <a:buNone/>
              <a:defRPr sz="1200" b="0">
                <a:solidFill>
                  <a:schemeClr val="tx1">
                    <a:lumMod val="75000"/>
                    <a:lumOff val="25000"/>
                  </a:schemeClr>
                </a:solidFill>
              </a:defRPr>
            </a:lvl1pPr>
          </a:lstStyle>
          <a:p>
            <a:pPr lvl="0"/>
            <a:r>
              <a:rPr lang="en-US" dirty="0"/>
              <a:t>Click to add your body copy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Integer </a:t>
            </a:r>
            <a:r>
              <a:rPr lang="en-US" dirty="0" err="1"/>
              <a:t>pretium</a:t>
            </a:r>
            <a:r>
              <a:rPr lang="en-US" dirty="0"/>
              <a:t> diam in nisi </a:t>
            </a:r>
            <a:r>
              <a:rPr lang="en-US" dirty="0" err="1"/>
              <a:t>facilisis</a:t>
            </a:r>
            <a:r>
              <a:rPr lang="en-US" dirty="0"/>
              <a:t> </a:t>
            </a:r>
            <a:r>
              <a:rPr lang="en-US" dirty="0" err="1"/>
              <a:t>placerat</a:t>
            </a:r>
            <a:r>
              <a:rPr lang="en-US" dirty="0"/>
              <a:t>. </a:t>
            </a:r>
            <a:r>
              <a:rPr lang="en-US" dirty="0" err="1"/>
              <a:t>Fusce</a:t>
            </a:r>
            <a:r>
              <a:rPr lang="en-US" dirty="0"/>
              <a:t> auctor lorem </a:t>
            </a:r>
            <a:r>
              <a:rPr lang="en-US" dirty="0" err="1"/>
              <a:t>quis</a:t>
            </a:r>
            <a:r>
              <a:rPr lang="en-US" dirty="0"/>
              <a:t> mi </a:t>
            </a:r>
            <a:r>
              <a:rPr lang="en-US" dirty="0" err="1"/>
              <a:t>commodo</a:t>
            </a:r>
            <a:r>
              <a:rPr lang="en-US" dirty="0"/>
              <a:t> </a:t>
            </a:r>
            <a:r>
              <a:rPr lang="en-US" dirty="0" err="1"/>
              <a:t>lobortis</a:t>
            </a:r>
            <a:r>
              <a:rPr lang="en-US" dirty="0"/>
              <a:t>. Proin </a:t>
            </a:r>
            <a:r>
              <a:rPr lang="en-US" dirty="0" err="1"/>
              <a:t>tincidunt</a:t>
            </a:r>
            <a:r>
              <a:rPr lang="en-US" dirty="0"/>
              <a:t> vel </a:t>
            </a:r>
            <a:r>
              <a:rPr lang="en-US" dirty="0" err="1"/>
              <a:t>odi</a:t>
            </a:r>
            <a:r>
              <a:rPr lang="en-US" dirty="0"/>
              <a:t>.</a:t>
            </a:r>
          </a:p>
        </p:txBody>
      </p:sp>
      <p:sp>
        <p:nvSpPr>
          <p:cNvPr id="18" name="Text Placeholder 42">
            <a:extLst>
              <a:ext uri="{FF2B5EF4-FFF2-40B4-BE49-F238E27FC236}">
                <a16:creationId xmlns:a16="http://schemas.microsoft.com/office/drawing/2014/main" id="{07436F1B-3396-BB43-86AD-B2DD529ABF2F}"/>
              </a:ext>
            </a:extLst>
          </p:cNvPr>
          <p:cNvSpPr>
            <a:spLocks noGrp="1"/>
          </p:cNvSpPr>
          <p:nvPr>
            <p:ph type="body" sz="quarter" idx="15" hasCustomPrompt="1"/>
          </p:nvPr>
        </p:nvSpPr>
        <p:spPr>
          <a:xfrm>
            <a:off x="8071825" y="3766001"/>
            <a:ext cx="2705101" cy="360612"/>
          </a:xfrm>
        </p:spPr>
        <p:txBody>
          <a:bodyPr wrap="square" lIns="0" rIns="0" anchor="b" anchorCtr="0">
            <a:spAutoFit/>
          </a:bodyPr>
          <a:lstStyle>
            <a:lvl1pPr marL="0" indent="0">
              <a:buNone/>
              <a:defRPr sz="1600" b="1"/>
            </a:lvl1pPr>
          </a:lstStyle>
          <a:p>
            <a:pPr lvl="0"/>
            <a:r>
              <a:rPr lang="en-US" dirty="0"/>
              <a:t>Click to add copy</a:t>
            </a:r>
          </a:p>
        </p:txBody>
      </p:sp>
      <p:sp>
        <p:nvSpPr>
          <p:cNvPr id="19" name="Text Placeholder 42">
            <a:extLst>
              <a:ext uri="{FF2B5EF4-FFF2-40B4-BE49-F238E27FC236}">
                <a16:creationId xmlns:a16="http://schemas.microsoft.com/office/drawing/2014/main" id="{BA196F06-6FC4-B740-82F3-16E83B1F542B}"/>
              </a:ext>
            </a:extLst>
          </p:cNvPr>
          <p:cNvSpPr>
            <a:spLocks noGrp="1"/>
          </p:cNvSpPr>
          <p:nvPr>
            <p:ph type="body" sz="quarter" idx="16" hasCustomPrompt="1"/>
          </p:nvPr>
        </p:nvSpPr>
        <p:spPr>
          <a:xfrm>
            <a:off x="8071825" y="4186378"/>
            <a:ext cx="3063766" cy="1179938"/>
          </a:xfrm>
        </p:spPr>
        <p:txBody>
          <a:bodyPr wrap="square" lIns="0" rIns="0" anchor="t" anchorCtr="0">
            <a:spAutoFit/>
          </a:bodyPr>
          <a:lstStyle>
            <a:lvl1pPr marL="0" indent="0">
              <a:buNone/>
              <a:defRPr sz="1200" b="0">
                <a:solidFill>
                  <a:schemeClr val="tx1">
                    <a:lumMod val="75000"/>
                    <a:lumOff val="25000"/>
                  </a:schemeClr>
                </a:solidFill>
              </a:defRPr>
            </a:lvl1pPr>
          </a:lstStyle>
          <a:p>
            <a:pPr lvl="0"/>
            <a:r>
              <a:rPr lang="en-US" dirty="0"/>
              <a:t>Click to add your body copy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Integer </a:t>
            </a:r>
            <a:r>
              <a:rPr lang="en-US" dirty="0" err="1"/>
              <a:t>pretium</a:t>
            </a:r>
            <a:r>
              <a:rPr lang="en-US" dirty="0"/>
              <a:t> diam in nisi </a:t>
            </a:r>
            <a:r>
              <a:rPr lang="en-US" dirty="0" err="1"/>
              <a:t>facilisis</a:t>
            </a:r>
            <a:r>
              <a:rPr lang="en-US" dirty="0"/>
              <a:t> </a:t>
            </a:r>
            <a:r>
              <a:rPr lang="en-US" dirty="0" err="1"/>
              <a:t>placerat</a:t>
            </a:r>
            <a:r>
              <a:rPr lang="en-US" dirty="0"/>
              <a:t>. </a:t>
            </a:r>
            <a:r>
              <a:rPr lang="en-US" dirty="0" err="1"/>
              <a:t>Fusce</a:t>
            </a:r>
            <a:r>
              <a:rPr lang="en-US" dirty="0"/>
              <a:t> auctor lorem </a:t>
            </a:r>
            <a:r>
              <a:rPr lang="en-US" dirty="0" err="1"/>
              <a:t>quis</a:t>
            </a:r>
            <a:r>
              <a:rPr lang="en-US" dirty="0"/>
              <a:t> mi </a:t>
            </a:r>
            <a:r>
              <a:rPr lang="en-US" dirty="0" err="1"/>
              <a:t>commodo</a:t>
            </a:r>
            <a:r>
              <a:rPr lang="en-US" dirty="0"/>
              <a:t> </a:t>
            </a:r>
            <a:r>
              <a:rPr lang="en-US" dirty="0" err="1"/>
              <a:t>lobortis</a:t>
            </a:r>
            <a:r>
              <a:rPr lang="en-US" dirty="0"/>
              <a:t>. Proin </a:t>
            </a:r>
            <a:r>
              <a:rPr lang="en-US" dirty="0" err="1"/>
              <a:t>tincidunt</a:t>
            </a:r>
            <a:r>
              <a:rPr lang="en-US" dirty="0"/>
              <a:t> vel </a:t>
            </a:r>
            <a:r>
              <a:rPr lang="en-US" dirty="0" err="1"/>
              <a:t>odi</a:t>
            </a:r>
            <a:r>
              <a:rPr lang="en-US" dirty="0"/>
              <a:t>.</a:t>
            </a:r>
          </a:p>
        </p:txBody>
      </p:sp>
      <p:sp>
        <p:nvSpPr>
          <p:cNvPr id="12" name="Text Placeholder 10">
            <a:extLst>
              <a:ext uri="{FF2B5EF4-FFF2-40B4-BE49-F238E27FC236}">
                <a16:creationId xmlns:a16="http://schemas.microsoft.com/office/drawing/2014/main" id="{C8A713FD-1D10-524F-B3E5-E299B671DFD1}"/>
              </a:ext>
            </a:extLst>
          </p:cNvPr>
          <p:cNvSpPr>
            <a:spLocks noGrp="1"/>
          </p:cNvSpPr>
          <p:nvPr>
            <p:ph type="body" sz="quarter" idx="10" hasCustomPrompt="1"/>
          </p:nvPr>
        </p:nvSpPr>
        <p:spPr>
          <a:xfrm>
            <a:off x="775283" y="582010"/>
            <a:ext cx="1136850" cy="266227"/>
          </a:xfrm>
          <a:solidFill>
            <a:schemeClr val="bg1"/>
          </a:solidFill>
        </p:spPr>
        <p:txBody>
          <a:bodyPr wrap="none" tIns="45720" bIns="45720">
            <a:spAutoFit/>
          </a:bodyPr>
          <a:lstStyle>
            <a:lvl1pPr>
              <a:buNone/>
              <a:defRPr sz="1000" b="1" i="0">
                <a:solidFill>
                  <a:schemeClr val="bg2"/>
                </a:solidFill>
                <a:latin typeface="Arial" panose="020B0604020202020204" pitchFamily="34" charset="0"/>
                <a:cs typeface="Arial" panose="020B0604020202020204" pitchFamily="34" charset="0"/>
              </a:defRPr>
            </a:lvl1pPr>
          </a:lstStyle>
          <a:p>
            <a:pPr lvl="0"/>
            <a:r>
              <a:rPr lang="en-US" dirty="0"/>
              <a:t>SECTION TITLE</a:t>
            </a:r>
          </a:p>
        </p:txBody>
      </p:sp>
      <p:sp>
        <p:nvSpPr>
          <p:cNvPr id="13" name="Slide Number Placeholder 12">
            <a:extLst>
              <a:ext uri="{FF2B5EF4-FFF2-40B4-BE49-F238E27FC236}">
                <a16:creationId xmlns:a16="http://schemas.microsoft.com/office/drawing/2014/main" id="{1900FF76-5AA9-2843-9860-195602A5779E}"/>
              </a:ext>
            </a:extLst>
          </p:cNvPr>
          <p:cNvSpPr>
            <a:spLocks noGrp="1"/>
          </p:cNvSpPr>
          <p:nvPr>
            <p:ph type="sldNum" sz="quarter" idx="4"/>
          </p:nvPr>
        </p:nvSpPr>
        <p:spPr>
          <a:xfrm>
            <a:off x="11559896" y="6402407"/>
            <a:ext cx="347831" cy="365125"/>
          </a:xfrm>
          <a:prstGeom prst="rect">
            <a:avLst/>
          </a:prstGeom>
        </p:spPr>
        <p:txBody>
          <a:bodyPr vert="horz" lIns="91440" tIns="45720" rIns="91440" bIns="45720" rtlCol="0" anchor="ctr"/>
          <a:lstStyle>
            <a:lvl1pPr algn="ctr">
              <a:defRPr sz="1000" b="1">
                <a:solidFill>
                  <a:srgbClr val="111111"/>
                </a:solidFill>
                <a:latin typeface="Helvetica" pitchFamily="2" charset="0"/>
              </a:defRPr>
            </a:lvl1pPr>
          </a:lstStyle>
          <a:p>
            <a:fld id="{4348CC92-6B21-494E-A759-82EF4A96C1C8}" type="slidenum">
              <a:rPr lang="en-US" smtClean="0"/>
              <a:pPr/>
              <a:t>‹#›</a:t>
            </a:fld>
            <a:endParaRPr lang="en-US" dirty="0"/>
          </a:p>
        </p:txBody>
      </p:sp>
      <p:sp>
        <p:nvSpPr>
          <p:cNvPr id="15" name="Text Placeholder 42">
            <a:extLst>
              <a:ext uri="{FF2B5EF4-FFF2-40B4-BE49-F238E27FC236}">
                <a16:creationId xmlns:a16="http://schemas.microsoft.com/office/drawing/2014/main" id="{BDC7003C-8C72-B641-9194-3E660E453A25}"/>
              </a:ext>
            </a:extLst>
          </p:cNvPr>
          <p:cNvSpPr>
            <a:spLocks noGrp="1"/>
          </p:cNvSpPr>
          <p:nvPr>
            <p:ph type="body" sz="quarter" idx="17" hasCustomPrompt="1"/>
          </p:nvPr>
        </p:nvSpPr>
        <p:spPr>
          <a:xfrm>
            <a:off x="762000" y="3372524"/>
            <a:ext cx="2514600" cy="370551"/>
          </a:xfrm>
        </p:spPr>
        <p:txBody>
          <a:bodyPr wrap="square" lIns="0" rIns="0" anchor="b" anchorCtr="0">
            <a:spAutoFit/>
          </a:bodyPr>
          <a:lstStyle>
            <a:lvl1pPr marL="0" indent="0">
              <a:buNone/>
              <a:defRPr sz="1600" b="1">
                <a:solidFill>
                  <a:srgbClr val="E91019"/>
                </a:solidFill>
              </a:defRPr>
            </a:lvl1pPr>
          </a:lstStyle>
          <a:p>
            <a:pPr lvl="0"/>
            <a:r>
              <a:rPr lang="en-US" dirty="0"/>
              <a:t>01</a:t>
            </a:r>
          </a:p>
        </p:txBody>
      </p:sp>
      <p:sp>
        <p:nvSpPr>
          <p:cNvPr id="20" name="Text Placeholder 42">
            <a:extLst>
              <a:ext uri="{FF2B5EF4-FFF2-40B4-BE49-F238E27FC236}">
                <a16:creationId xmlns:a16="http://schemas.microsoft.com/office/drawing/2014/main" id="{AF60A5F9-E6E1-4145-AC69-2A2DD4E1E1A5}"/>
              </a:ext>
            </a:extLst>
          </p:cNvPr>
          <p:cNvSpPr>
            <a:spLocks noGrp="1"/>
          </p:cNvSpPr>
          <p:nvPr>
            <p:ph type="body" sz="quarter" idx="18" hasCustomPrompt="1"/>
          </p:nvPr>
        </p:nvSpPr>
        <p:spPr>
          <a:xfrm>
            <a:off x="4411086" y="3365567"/>
            <a:ext cx="2514600" cy="370551"/>
          </a:xfrm>
        </p:spPr>
        <p:txBody>
          <a:bodyPr wrap="square" lIns="0" rIns="0" anchor="b" anchorCtr="0">
            <a:spAutoFit/>
          </a:bodyPr>
          <a:lstStyle>
            <a:lvl1pPr marL="0" indent="0">
              <a:buNone/>
              <a:defRPr sz="1600" b="1">
                <a:solidFill>
                  <a:srgbClr val="E91019"/>
                </a:solidFill>
              </a:defRPr>
            </a:lvl1pPr>
          </a:lstStyle>
          <a:p>
            <a:pPr lvl="0"/>
            <a:r>
              <a:rPr lang="en-US" dirty="0"/>
              <a:t>02</a:t>
            </a:r>
          </a:p>
        </p:txBody>
      </p:sp>
      <p:sp>
        <p:nvSpPr>
          <p:cNvPr id="21" name="Text Placeholder 42">
            <a:extLst>
              <a:ext uri="{FF2B5EF4-FFF2-40B4-BE49-F238E27FC236}">
                <a16:creationId xmlns:a16="http://schemas.microsoft.com/office/drawing/2014/main" id="{46AA0ADA-4348-B741-8CC5-B3DA40E82563}"/>
              </a:ext>
            </a:extLst>
          </p:cNvPr>
          <p:cNvSpPr>
            <a:spLocks noGrp="1"/>
          </p:cNvSpPr>
          <p:nvPr>
            <p:ph type="body" sz="quarter" idx="19" hasCustomPrompt="1"/>
          </p:nvPr>
        </p:nvSpPr>
        <p:spPr>
          <a:xfrm>
            <a:off x="8065999" y="3372524"/>
            <a:ext cx="2514600" cy="370551"/>
          </a:xfrm>
        </p:spPr>
        <p:txBody>
          <a:bodyPr wrap="square" lIns="0" rIns="0" anchor="b" anchorCtr="0">
            <a:spAutoFit/>
          </a:bodyPr>
          <a:lstStyle>
            <a:lvl1pPr marL="0" indent="0">
              <a:buNone/>
              <a:defRPr sz="1600" b="1">
                <a:solidFill>
                  <a:srgbClr val="E91019"/>
                </a:solidFill>
              </a:defRPr>
            </a:lvl1pPr>
          </a:lstStyle>
          <a:p>
            <a:pPr lvl="0"/>
            <a:r>
              <a:rPr lang="en-US" dirty="0"/>
              <a:t>03</a:t>
            </a:r>
          </a:p>
        </p:txBody>
      </p:sp>
      <p:sp>
        <p:nvSpPr>
          <p:cNvPr id="22" name="Text Placeholder 14">
            <a:extLst>
              <a:ext uri="{FF2B5EF4-FFF2-40B4-BE49-F238E27FC236}">
                <a16:creationId xmlns:a16="http://schemas.microsoft.com/office/drawing/2014/main" id="{6D72BBB1-EFA1-3546-AB45-2268ADE75E22}"/>
              </a:ext>
            </a:extLst>
          </p:cNvPr>
          <p:cNvSpPr>
            <a:spLocks noGrp="1"/>
          </p:cNvSpPr>
          <p:nvPr>
            <p:ph type="body" sz="quarter" idx="20" hasCustomPrompt="1"/>
          </p:nvPr>
        </p:nvSpPr>
        <p:spPr>
          <a:xfrm>
            <a:off x="6172200" y="1327010"/>
            <a:ext cx="5257800" cy="1344613"/>
          </a:xfrm>
        </p:spPr>
        <p:txBody>
          <a:bodyPr anchor="ctr" anchorCtr="0"/>
          <a:lstStyle>
            <a:lvl1pPr marL="0" indent="0">
              <a:buNone/>
              <a:defRPr sz="1600" b="0" i="0">
                <a:solidFill>
                  <a:srgbClr val="777777"/>
                </a:solidFill>
                <a:latin typeface="Arial" panose="020B0604020202020204" pitchFamily="34" charset="0"/>
                <a:cs typeface="Arial" panose="020B0604020202020204" pitchFamily="34" charset="0"/>
              </a:defRPr>
            </a:lvl1pPr>
          </a:lstStyle>
          <a:p>
            <a:pPr lvl="0"/>
            <a:r>
              <a:rPr lang="en-US" dirty="0"/>
              <a:t>Click to add your body copy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Integer </a:t>
            </a:r>
            <a:r>
              <a:rPr lang="en-US" dirty="0" err="1"/>
              <a:t>pretium</a:t>
            </a:r>
            <a:r>
              <a:rPr lang="en-US" dirty="0"/>
              <a:t> diam in nisi </a:t>
            </a:r>
            <a:r>
              <a:rPr lang="en-US" dirty="0" err="1"/>
              <a:t>facilisis</a:t>
            </a:r>
            <a:r>
              <a:rPr lang="en-US" dirty="0"/>
              <a:t> </a:t>
            </a:r>
            <a:r>
              <a:rPr lang="en-US" dirty="0" err="1"/>
              <a:t>placerat</a:t>
            </a:r>
            <a:r>
              <a:rPr lang="en-US" dirty="0"/>
              <a:t>. </a:t>
            </a:r>
          </a:p>
        </p:txBody>
      </p:sp>
    </p:spTree>
    <p:extLst>
      <p:ext uri="{BB962C8B-B14F-4D97-AF65-F5344CB8AC3E}">
        <p14:creationId xmlns:p14="http://schemas.microsoft.com/office/powerpoint/2010/main" val="2877580051"/>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6A855-45B1-D944-9B5F-A98A5C7FCE5D}"/>
              </a:ext>
            </a:extLst>
          </p:cNvPr>
          <p:cNvSpPr>
            <a:spLocks noGrp="1"/>
          </p:cNvSpPr>
          <p:nvPr>
            <p:ph type="title" hasCustomPrompt="1"/>
          </p:nvPr>
        </p:nvSpPr>
        <p:spPr>
          <a:xfrm>
            <a:off x="773652" y="1346060"/>
            <a:ext cx="6579648" cy="1325563"/>
          </a:xfrm>
        </p:spPr>
        <p:txBody>
          <a:bodyPr lIns="0" rIns="0" anchor="ctr" anchorCtr="0"/>
          <a:lstStyle>
            <a:lvl1pPr>
              <a:defRPr sz="3600"/>
            </a:lvl1pPr>
          </a:lstStyle>
          <a:p>
            <a:r>
              <a:rPr lang="en-US" dirty="0"/>
              <a:t>Click to add your title here lorem ipsum dolor</a:t>
            </a:r>
          </a:p>
        </p:txBody>
      </p:sp>
      <p:sp>
        <p:nvSpPr>
          <p:cNvPr id="43" name="Text Placeholder 42">
            <a:extLst>
              <a:ext uri="{FF2B5EF4-FFF2-40B4-BE49-F238E27FC236}">
                <a16:creationId xmlns:a16="http://schemas.microsoft.com/office/drawing/2014/main" id="{91A23A1F-8E4E-F645-BBA3-5A5B74B8061D}"/>
              </a:ext>
            </a:extLst>
          </p:cNvPr>
          <p:cNvSpPr>
            <a:spLocks noGrp="1"/>
          </p:cNvSpPr>
          <p:nvPr>
            <p:ph type="body" sz="quarter" idx="11" hasCustomPrompt="1"/>
          </p:nvPr>
        </p:nvSpPr>
        <p:spPr>
          <a:xfrm>
            <a:off x="762000" y="3800908"/>
            <a:ext cx="2514600" cy="370551"/>
          </a:xfrm>
        </p:spPr>
        <p:txBody>
          <a:bodyPr wrap="square" lIns="0" rIns="0" anchor="b" anchorCtr="0">
            <a:spAutoFit/>
          </a:bodyPr>
          <a:lstStyle>
            <a:lvl1pPr marL="0" indent="0">
              <a:buNone/>
              <a:defRPr sz="1600" b="1"/>
            </a:lvl1pPr>
          </a:lstStyle>
          <a:p>
            <a:pPr lvl="0"/>
            <a:r>
              <a:rPr lang="en-US" dirty="0"/>
              <a:t>Click to add title lorem</a:t>
            </a:r>
          </a:p>
        </p:txBody>
      </p:sp>
      <p:sp>
        <p:nvSpPr>
          <p:cNvPr id="44" name="Text Placeholder 42">
            <a:extLst>
              <a:ext uri="{FF2B5EF4-FFF2-40B4-BE49-F238E27FC236}">
                <a16:creationId xmlns:a16="http://schemas.microsoft.com/office/drawing/2014/main" id="{D68A627A-6A83-824A-98E8-F3A69E6349D3}"/>
              </a:ext>
            </a:extLst>
          </p:cNvPr>
          <p:cNvSpPr>
            <a:spLocks noGrp="1"/>
          </p:cNvSpPr>
          <p:nvPr>
            <p:ph type="body" sz="quarter" idx="12" hasCustomPrompt="1"/>
          </p:nvPr>
        </p:nvSpPr>
        <p:spPr>
          <a:xfrm>
            <a:off x="762000" y="4232130"/>
            <a:ext cx="2514600" cy="1408912"/>
          </a:xfrm>
        </p:spPr>
        <p:txBody>
          <a:bodyPr wrap="square" lIns="0" rIns="0" anchor="t" anchorCtr="0">
            <a:spAutoFit/>
          </a:bodyPr>
          <a:lstStyle>
            <a:lvl1pPr marL="0" indent="0">
              <a:buNone/>
              <a:defRPr sz="1200" b="0">
                <a:solidFill>
                  <a:schemeClr val="tx1">
                    <a:lumMod val="75000"/>
                    <a:lumOff val="25000"/>
                  </a:schemeClr>
                </a:solidFill>
              </a:defRPr>
            </a:lvl1pPr>
          </a:lstStyle>
          <a:p>
            <a:pPr lvl="0"/>
            <a:r>
              <a:rPr lang="en-US" dirty="0"/>
              <a:t>Click to add your body copy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Integer </a:t>
            </a:r>
            <a:r>
              <a:rPr lang="en-US" dirty="0" err="1"/>
              <a:t>pretium</a:t>
            </a:r>
            <a:r>
              <a:rPr lang="en-US" dirty="0"/>
              <a:t> diam in nisi </a:t>
            </a:r>
            <a:r>
              <a:rPr lang="en-US" dirty="0" err="1"/>
              <a:t>facilisis</a:t>
            </a:r>
            <a:r>
              <a:rPr lang="en-US" dirty="0"/>
              <a:t> </a:t>
            </a:r>
            <a:r>
              <a:rPr lang="en-US" dirty="0" err="1"/>
              <a:t>placerat</a:t>
            </a:r>
            <a:r>
              <a:rPr lang="en-US" dirty="0"/>
              <a:t>. </a:t>
            </a:r>
            <a:r>
              <a:rPr lang="en-US" dirty="0" err="1"/>
              <a:t>Fusce</a:t>
            </a:r>
            <a:r>
              <a:rPr lang="en-US" dirty="0"/>
              <a:t> auctor lorem </a:t>
            </a:r>
            <a:r>
              <a:rPr lang="en-US" dirty="0" err="1"/>
              <a:t>quis</a:t>
            </a:r>
            <a:r>
              <a:rPr lang="en-US" dirty="0"/>
              <a:t> mi </a:t>
            </a:r>
            <a:r>
              <a:rPr lang="en-US" dirty="0" err="1"/>
              <a:t>commodo</a:t>
            </a:r>
            <a:r>
              <a:rPr lang="en-US" dirty="0"/>
              <a:t> </a:t>
            </a:r>
            <a:r>
              <a:rPr lang="en-US" dirty="0" err="1"/>
              <a:t>lobortis</a:t>
            </a:r>
            <a:r>
              <a:rPr lang="en-US" dirty="0"/>
              <a:t>. Proin </a:t>
            </a:r>
            <a:r>
              <a:rPr lang="en-US" dirty="0" err="1"/>
              <a:t>tincidunt</a:t>
            </a:r>
            <a:r>
              <a:rPr lang="en-US" dirty="0"/>
              <a:t> vel </a:t>
            </a:r>
            <a:r>
              <a:rPr lang="en-US" dirty="0" err="1"/>
              <a:t>odio</a:t>
            </a:r>
            <a:r>
              <a:rPr lang="en-US" dirty="0"/>
              <a:t> id cursus. </a:t>
            </a:r>
          </a:p>
        </p:txBody>
      </p:sp>
      <p:sp>
        <p:nvSpPr>
          <p:cNvPr id="13" name="Text Placeholder 42">
            <a:extLst>
              <a:ext uri="{FF2B5EF4-FFF2-40B4-BE49-F238E27FC236}">
                <a16:creationId xmlns:a16="http://schemas.microsoft.com/office/drawing/2014/main" id="{B0C10ABC-2583-C64A-9A36-2E03088E64DA}"/>
              </a:ext>
            </a:extLst>
          </p:cNvPr>
          <p:cNvSpPr>
            <a:spLocks noGrp="1"/>
          </p:cNvSpPr>
          <p:nvPr>
            <p:ph type="body" sz="quarter" idx="13" hasCustomPrompt="1"/>
          </p:nvPr>
        </p:nvSpPr>
        <p:spPr>
          <a:xfrm>
            <a:off x="762000" y="3372524"/>
            <a:ext cx="2514600" cy="370551"/>
          </a:xfrm>
        </p:spPr>
        <p:txBody>
          <a:bodyPr wrap="square" lIns="0" rIns="0" anchor="b" anchorCtr="0">
            <a:spAutoFit/>
          </a:bodyPr>
          <a:lstStyle>
            <a:lvl1pPr marL="0" indent="0">
              <a:buNone/>
              <a:defRPr sz="1600" b="1">
                <a:solidFill>
                  <a:srgbClr val="E91019"/>
                </a:solidFill>
              </a:defRPr>
            </a:lvl1pPr>
          </a:lstStyle>
          <a:p>
            <a:pPr lvl="0"/>
            <a:r>
              <a:rPr lang="en-US" dirty="0"/>
              <a:t>01</a:t>
            </a:r>
          </a:p>
        </p:txBody>
      </p:sp>
      <p:sp>
        <p:nvSpPr>
          <p:cNvPr id="14" name="Text Placeholder 42">
            <a:extLst>
              <a:ext uri="{FF2B5EF4-FFF2-40B4-BE49-F238E27FC236}">
                <a16:creationId xmlns:a16="http://schemas.microsoft.com/office/drawing/2014/main" id="{105A5168-4BB7-A640-98EA-A9B743EEE656}"/>
              </a:ext>
            </a:extLst>
          </p:cNvPr>
          <p:cNvSpPr>
            <a:spLocks noGrp="1"/>
          </p:cNvSpPr>
          <p:nvPr>
            <p:ph type="body" sz="quarter" idx="14" hasCustomPrompt="1"/>
          </p:nvPr>
        </p:nvSpPr>
        <p:spPr>
          <a:xfrm>
            <a:off x="3472926" y="3800908"/>
            <a:ext cx="2514600" cy="370551"/>
          </a:xfrm>
        </p:spPr>
        <p:txBody>
          <a:bodyPr wrap="square" lIns="0" rIns="0" anchor="b" anchorCtr="0">
            <a:spAutoFit/>
          </a:bodyPr>
          <a:lstStyle>
            <a:lvl1pPr marL="0" indent="0">
              <a:buNone/>
              <a:defRPr sz="1600" b="1"/>
            </a:lvl1pPr>
          </a:lstStyle>
          <a:p>
            <a:pPr lvl="0"/>
            <a:r>
              <a:rPr lang="en-US" dirty="0"/>
              <a:t>Click to add title lorem</a:t>
            </a:r>
          </a:p>
        </p:txBody>
      </p:sp>
      <p:sp>
        <p:nvSpPr>
          <p:cNvPr id="15" name="Text Placeholder 42">
            <a:extLst>
              <a:ext uri="{FF2B5EF4-FFF2-40B4-BE49-F238E27FC236}">
                <a16:creationId xmlns:a16="http://schemas.microsoft.com/office/drawing/2014/main" id="{95F6E71F-16C9-D94D-98CE-0A371CE76608}"/>
              </a:ext>
            </a:extLst>
          </p:cNvPr>
          <p:cNvSpPr>
            <a:spLocks noGrp="1"/>
          </p:cNvSpPr>
          <p:nvPr>
            <p:ph type="body" sz="quarter" idx="15" hasCustomPrompt="1"/>
          </p:nvPr>
        </p:nvSpPr>
        <p:spPr>
          <a:xfrm>
            <a:off x="3472926" y="4232130"/>
            <a:ext cx="2514600" cy="1408912"/>
          </a:xfrm>
        </p:spPr>
        <p:txBody>
          <a:bodyPr wrap="square" lIns="0" rIns="0" anchor="t" anchorCtr="0">
            <a:spAutoFit/>
          </a:bodyPr>
          <a:lstStyle>
            <a:lvl1pPr marL="0" indent="0">
              <a:buNone/>
              <a:defRPr sz="1200" b="0">
                <a:solidFill>
                  <a:schemeClr val="tx1">
                    <a:lumMod val="75000"/>
                    <a:lumOff val="25000"/>
                  </a:schemeClr>
                </a:solidFill>
              </a:defRPr>
            </a:lvl1pPr>
          </a:lstStyle>
          <a:p>
            <a:pPr lvl="0"/>
            <a:r>
              <a:rPr lang="en-US" dirty="0"/>
              <a:t>Click to add your body copy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Integer </a:t>
            </a:r>
            <a:r>
              <a:rPr lang="en-US" dirty="0" err="1"/>
              <a:t>pretium</a:t>
            </a:r>
            <a:r>
              <a:rPr lang="en-US" dirty="0"/>
              <a:t> diam in nisi </a:t>
            </a:r>
            <a:r>
              <a:rPr lang="en-US" dirty="0" err="1"/>
              <a:t>facilisis</a:t>
            </a:r>
            <a:r>
              <a:rPr lang="en-US" dirty="0"/>
              <a:t> </a:t>
            </a:r>
            <a:r>
              <a:rPr lang="en-US" dirty="0" err="1"/>
              <a:t>placerat</a:t>
            </a:r>
            <a:r>
              <a:rPr lang="en-US" dirty="0"/>
              <a:t>. </a:t>
            </a:r>
            <a:r>
              <a:rPr lang="en-US" dirty="0" err="1"/>
              <a:t>Fusce</a:t>
            </a:r>
            <a:r>
              <a:rPr lang="en-US" dirty="0"/>
              <a:t> auctor lorem </a:t>
            </a:r>
            <a:r>
              <a:rPr lang="en-US" dirty="0" err="1"/>
              <a:t>quis</a:t>
            </a:r>
            <a:r>
              <a:rPr lang="en-US" dirty="0"/>
              <a:t> mi </a:t>
            </a:r>
            <a:r>
              <a:rPr lang="en-US" dirty="0" err="1"/>
              <a:t>commodo</a:t>
            </a:r>
            <a:r>
              <a:rPr lang="en-US" dirty="0"/>
              <a:t> </a:t>
            </a:r>
            <a:r>
              <a:rPr lang="en-US" dirty="0" err="1"/>
              <a:t>lobortis</a:t>
            </a:r>
            <a:r>
              <a:rPr lang="en-US" dirty="0"/>
              <a:t>. Proin </a:t>
            </a:r>
            <a:r>
              <a:rPr lang="en-US" dirty="0" err="1"/>
              <a:t>tincidunt</a:t>
            </a:r>
            <a:r>
              <a:rPr lang="en-US" dirty="0"/>
              <a:t> vel </a:t>
            </a:r>
            <a:r>
              <a:rPr lang="en-US" dirty="0" err="1"/>
              <a:t>odio</a:t>
            </a:r>
            <a:r>
              <a:rPr lang="en-US" dirty="0"/>
              <a:t> id cursus. </a:t>
            </a:r>
          </a:p>
        </p:txBody>
      </p:sp>
      <p:sp>
        <p:nvSpPr>
          <p:cNvPr id="16" name="Text Placeholder 42">
            <a:extLst>
              <a:ext uri="{FF2B5EF4-FFF2-40B4-BE49-F238E27FC236}">
                <a16:creationId xmlns:a16="http://schemas.microsoft.com/office/drawing/2014/main" id="{868AD6FF-E653-CF44-AD2A-FEACA785C169}"/>
              </a:ext>
            </a:extLst>
          </p:cNvPr>
          <p:cNvSpPr>
            <a:spLocks noGrp="1"/>
          </p:cNvSpPr>
          <p:nvPr>
            <p:ph type="body" sz="quarter" idx="16" hasCustomPrompt="1"/>
          </p:nvPr>
        </p:nvSpPr>
        <p:spPr>
          <a:xfrm>
            <a:off x="3472926" y="3372524"/>
            <a:ext cx="2514600" cy="370551"/>
          </a:xfrm>
        </p:spPr>
        <p:txBody>
          <a:bodyPr wrap="square" lIns="0" rIns="0" anchor="b" anchorCtr="0">
            <a:spAutoFit/>
          </a:bodyPr>
          <a:lstStyle>
            <a:lvl1pPr marL="0" indent="0">
              <a:buNone/>
              <a:defRPr sz="1600" b="1">
                <a:solidFill>
                  <a:srgbClr val="E91019"/>
                </a:solidFill>
              </a:defRPr>
            </a:lvl1pPr>
          </a:lstStyle>
          <a:p>
            <a:pPr lvl="0"/>
            <a:r>
              <a:rPr lang="en-US" dirty="0"/>
              <a:t>02</a:t>
            </a:r>
          </a:p>
        </p:txBody>
      </p:sp>
      <p:sp>
        <p:nvSpPr>
          <p:cNvPr id="17" name="Text Placeholder 42">
            <a:extLst>
              <a:ext uri="{FF2B5EF4-FFF2-40B4-BE49-F238E27FC236}">
                <a16:creationId xmlns:a16="http://schemas.microsoft.com/office/drawing/2014/main" id="{57482EDD-139B-EF4D-A3E5-155D66614DCA}"/>
              </a:ext>
            </a:extLst>
          </p:cNvPr>
          <p:cNvSpPr>
            <a:spLocks noGrp="1"/>
          </p:cNvSpPr>
          <p:nvPr>
            <p:ph type="body" sz="quarter" idx="17" hasCustomPrompt="1"/>
          </p:nvPr>
        </p:nvSpPr>
        <p:spPr>
          <a:xfrm>
            <a:off x="6182958" y="3800908"/>
            <a:ext cx="2514600" cy="370551"/>
          </a:xfrm>
        </p:spPr>
        <p:txBody>
          <a:bodyPr wrap="square" lIns="0" rIns="0" anchor="b" anchorCtr="0">
            <a:spAutoFit/>
          </a:bodyPr>
          <a:lstStyle>
            <a:lvl1pPr marL="0" indent="0">
              <a:buNone/>
              <a:defRPr sz="1600" b="1"/>
            </a:lvl1pPr>
          </a:lstStyle>
          <a:p>
            <a:pPr lvl="0"/>
            <a:r>
              <a:rPr lang="en-US" dirty="0"/>
              <a:t>Click to add title lorem</a:t>
            </a:r>
          </a:p>
        </p:txBody>
      </p:sp>
      <p:sp>
        <p:nvSpPr>
          <p:cNvPr id="18" name="Text Placeholder 42">
            <a:extLst>
              <a:ext uri="{FF2B5EF4-FFF2-40B4-BE49-F238E27FC236}">
                <a16:creationId xmlns:a16="http://schemas.microsoft.com/office/drawing/2014/main" id="{E6BC1DCE-B543-624C-ADCD-5DA46B18C36D}"/>
              </a:ext>
            </a:extLst>
          </p:cNvPr>
          <p:cNvSpPr>
            <a:spLocks noGrp="1"/>
          </p:cNvSpPr>
          <p:nvPr>
            <p:ph type="body" sz="quarter" idx="18" hasCustomPrompt="1"/>
          </p:nvPr>
        </p:nvSpPr>
        <p:spPr>
          <a:xfrm>
            <a:off x="6182958" y="4232130"/>
            <a:ext cx="2514600" cy="1408912"/>
          </a:xfrm>
        </p:spPr>
        <p:txBody>
          <a:bodyPr wrap="square" lIns="0" rIns="0" anchor="t" anchorCtr="0">
            <a:spAutoFit/>
          </a:bodyPr>
          <a:lstStyle>
            <a:lvl1pPr marL="0" indent="0">
              <a:buNone/>
              <a:defRPr sz="1200" b="0">
                <a:solidFill>
                  <a:schemeClr val="tx1">
                    <a:lumMod val="75000"/>
                    <a:lumOff val="25000"/>
                  </a:schemeClr>
                </a:solidFill>
              </a:defRPr>
            </a:lvl1pPr>
          </a:lstStyle>
          <a:p>
            <a:pPr lvl="0"/>
            <a:r>
              <a:rPr lang="en-US" dirty="0"/>
              <a:t>Click to add your body copy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Integer </a:t>
            </a:r>
            <a:r>
              <a:rPr lang="en-US" dirty="0" err="1"/>
              <a:t>pretium</a:t>
            </a:r>
            <a:r>
              <a:rPr lang="en-US" dirty="0"/>
              <a:t> diam in nisi </a:t>
            </a:r>
            <a:r>
              <a:rPr lang="en-US" dirty="0" err="1"/>
              <a:t>facilisis</a:t>
            </a:r>
            <a:r>
              <a:rPr lang="en-US" dirty="0"/>
              <a:t> </a:t>
            </a:r>
            <a:r>
              <a:rPr lang="en-US" dirty="0" err="1"/>
              <a:t>placerat</a:t>
            </a:r>
            <a:r>
              <a:rPr lang="en-US" dirty="0"/>
              <a:t>. </a:t>
            </a:r>
            <a:r>
              <a:rPr lang="en-US" dirty="0" err="1"/>
              <a:t>Fusce</a:t>
            </a:r>
            <a:r>
              <a:rPr lang="en-US" dirty="0"/>
              <a:t> auctor lorem </a:t>
            </a:r>
            <a:r>
              <a:rPr lang="en-US" dirty="0" err="1"/>
              <a:t>quis</a:t>
            </a:r>
            <a:r>
              <a:rPr lang="en-US" dirty="0"/>
              <a:t> mi </a:t>
            </a:r>
            <a:r>
              <a:rPr lang="en-US" dirty="0" err="1"/>
              <a:t>commodo</a:t>
            </a:r>
            <a:r>
              <a:rPr lang="en-US" dirty="0"/>
              <a:t> </a:t>
            </a:r>
            <a:r>
              <a:rPr lang="en-US" dirty="0" err="1"/>
              <a:t>lobortis</a:t>
            </a:r>
            <a:r>
              <a:rPr lang="en-US" dirty="0"/>
              <a:t>. Proin </a:t>
            </a:r>
            <a:r>
              <a:rPr lang="en-US" dirty="0" err="1"/>
              <a:t>tincidunt</a:t>
            </a:r>
            <a:r>
              <a:rPr lang="en-US" dirty="0"/>
              <a:t> vel </a:t>
            </a:r>
            <a:r>
              <a:rPr lang="en-US" dirty="0" err="1"/>
              <a:t>odio</a:t>
            </a:r>
            <a:r>
              <a:rPr lang="en-US" dirty="0"/>
              <a:t> id cursus. </a:t>
            </a:r>
          </a:p>
        </p:txBody>
      </p:sp>
      <p:sp>
        <p:nvSpPr>
          <p:cNvPr id="19" name="Text Placeholder 42">
            <a:extLst>
              <a:ext uri="{FF2B5EF4-FFF2-40B4-BE49-F238E27FC236}">
                <a16:creationId xmlns:a16="http://schemas.microsoft.com/office/drawing/2014/main" id="{39030D31-F8FE-8848-A145-78D68CB45216}"/>
              </a:ext>
            </a:extLst>
          </p:cNvPr>
          <p:cNvSpPr>
            <a:spLocks noGrp="1"/>
          </p:cNvSpPr>
          <p:nvPr>
            <p:ph type="body" sz="quarter" idx="19" hasCustomPrompt="1"/>
          </p:nvPr>
        </p:nvSpPr>
        <p:spPr>
          <a:xfrm>
            <a:off x="6182958" y="3372524"/>
            <a:ext cx="2514600" cy="370551"/>
          </a:xfrm>
        </p:spPr>
        <p:txBody>
          <a:bodyPr wrap="square" lIns="0" rIns="0" anchor="b" anchorCtr="0">
            <a:spAutoFit/>
          </a:bodyPr>
          <a:lstStyle>
            <a:lvl1pPr marL="0" indent="0">
              <a:buNone/>
              <a:defRPr sz="1600" b="1">
                <a:solidFill>
                  <a:srgbClr val="E91019"/>
                </a:solidFill>
              </a:defRPr>
            </a:lvl1pPr>
          </a:lstStyle>
          <a:p>
            <a:pPr lvl="0"/>
            <a:r>
              <a:rPr lang="en-US" dirty="0"/>
              <a:t>03</a:t>
            </a:r>
          </a:p>
        </p:txBody>
      </p:sp>
      <p:sp>
        <p:nvSpPr>
          <p:cNvPr id="20" name="Text Placeholder 42">
            <a:extLst>
              <a:ext uri="{FF2B5EF4-FFF2-40B4-BE49-F238E27FC236}">
                <a16:creationId xmlns:a16="http://schemas.microsoft.com/office/drawing/2014/main" id="{109E9D21-B5F8-7144-90D8-0F364EDA3837}"/>
              </a:ext>
            </a:extLst>
          </p:cNvPr>
          <p:cNvSpPr>
            <a:spLocks noGrp="1"/>
          </p:cNvSpPr>
          <p:nvPr>
            <p:ph type="body" sz="quarter" idx="20" hasCustomPrompt="1"/>
          </p:nvPr>
        </p:nvSpPr>
        <p:spPr>
          <a:xfrm>
            <a:off x="8882232" y="3800908"/>
            <a:ext cx="2514600" cy="370551"/>
          </a:xfrm>
        </p:spPr>
        <p:txBody>
          <a:bodyPr wrap="square" lIns="0" rIns="0" anchor="b" anchorCtr="0">
            <a:spAutoFit/>
          </a:bodyPr>
          <a:lstStyle>
            <a:lvl1pPr marL="0" indent="0">
              <a:buNone/>
              <a:defRPr sz="1600" b="1"/>
            </a:lvl1pPr>
          </a:lstStyle>
          <a:p>
            <a:pPr lvl="0"/>
            <a:r>
              <a:rPr lang="en-US" dirty="0"/>
              <a:t>Click to add title lorem</a:t>
            </a:r>
          </a:p>
        </p:txBody>
      </p:sp>
      <p:sp>
        <p:nvSpPr>
          <p:cNvPr id="21" name="Text Placeholder 42">
            <a:extLst>
              <a:ext uri="{FF2B5EF4-FFF2-40B4-BE49-F238E27FC236}">
                <a16:creationId xmlns:a16="http://schemas.microsoft.com/office/drawing/2014/main" id="{A6728FFA-9F38-8D44-891C-1249216B49CD}"/>
              </a:ext>
            </a:extLst>
          </p:cNvPr>
          <p:cNvSpPr>
            <a:spLocks noGrp="1"/>
          </p:cNvSpPr>
          <p:nvPr>
            <p:ph type="body" sz="quarter" idx="21" hasCustomPrompt="1"/>
          </p:nvPr>
        </p:nvSpPr>
        <p:spPr>
          <a:xfrm>
            <a:off x="8882232" y="4232130"/>
            <a:ext cx="2514600" cy="1408912"/>
          </a:xfrm>
        </p:spPr>
        <p:txBody>
          <a:bodyPr wrap="square" lIns="0" rIns="0" anchor="t" anchorCtr="0">
            <a:spAutoFit/>
          </a:bodyPr>
          <a:lstStyle>
            <a:lvl1pPr marL="0" indent="0">
              <a:buNone/>
              <a:defRPr sz="1200" b="0">
                <a:solidFill>
                  <a:schemeClr val="tx1">
                    <a:lumMod val="75000"/>
                    <a:lumOff val="25000"/>
                  </a:schemeClr>
                </a:solidFill>
              </a:defRPr>
            </a:lvl1pPr>
          </a:lstStyle>
          <a:p>
            <a:pPr lvl="0"/>
            <a:r>
              <a:rPr lang="en-US" dirty="0"/>
              <a:t>Click to add your body copy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Integer </a:t>
            </a:r>
            <a:r>
              <a:rPr lang="en-US" dirty="0" err="1"/>
              <a:t>pretium</a:t>
            </a:r>
            <a:r>
              <a:rPr lang="en-US" dirty="0"/>
              <a:t> diam in nisi </a:t>
            </a:r>
            <a:r>
              <a:rPr lang="en-US" dirty="0" err="1"/>
              <a:t>facilisis</a:t>
            </a:r>
            <a:r>
              <a:rPr lang="en-US" dirty="0"/>
              <a:t> </a:t>
            </a:r>
            <a:r>
              <a:rPr lang="en-US" dirty="0" err="1"/>
              <a:t>placerat</a:t>
            </a:r>
            <a:r>
              <a:rPr lang="en-US" dirty="0"/>
              <a:t>. </a:t>
            </a:r>
            <a:r>
              <a:rPr lang="en-US" dirty="0" err="1"/>
              <a:t>Fusce</a:t>
            </a:r>
            <a:r>
              <a:rPr lang="en-US" dirty="0"/>
              <a:t> auctor lorem </a:t>
            </a:r>
            <a:r>
              <a:rPr lang="en-US" dirty="0" err="1"/>
              <a:t>quis</a:t>
            </a:r>
            <a:r>
              <a:rPr lang="en-US" dirty="0"/>
              <a:t> mi </a:t>
            </a:r>
            <a:r>
              <a:rPr lang="en-US" dirty="0" err="1"/>
              <a:t>commodo</a:t>
            </a:r>
            <a:r>
              <a:rPr lang="en-US" dirty="0"/>
              <a:t> </a:t>
            </a:r>
            <a:r>
              <a:rPr lang="en-US" dirty="0" err="1"/>
              <a:t>lobortis</a:t>
            </a:r>
            <a:r>
              <a:rPr lang="en-US" dirty="0"/>
              <a:t>. Proin </a:t>
            </a:r>
            <a:r>
              <a:rPr lang="en-US" dirty="0" err="1"/>
              <a:t>tincidunt</a:t>
            </a:r>
            <a:r>
              <a:rPr lang="en-US" dirty="0"/>
              <a:t> vel </a:t>
            </a:r>
            <a:r>
              <a:rPr lang="en-US" dirty="0" err="1"/>
              <a:t>odio</a:t>
            </a:r>
            <a:r>
              <a:rPr lang="en-US" dirty="0"/>
              <a:t> id cursus. </a:t>
            </a:r>
          </a:p>
        </p:txBody>
      </p:sp>
      <p:sp>
        <p:nvSpPr>
          <p:cNvPr id="22" name="Text Placeholder 42">
            <a:extLst>
              <a:ext uri="{FF2B5EF4-FFF2-40B4-BE49-F238E27FC236}">
                <a16:creationId xmlns:a16="http://schemas.microsoft.com/office/drawing/2014/main" id="{FEE47C81-1D11-9A4D-BCAB-333EABB0C34F}"/>
              </a:ext>
            </a:extLst>
          </p:cNvPr>
          <p:cNvSpPr>
            <a:spLocks noGrp="1"/>
          </p:cNvSpPr>
          <p:nvPr>
            <p:ph type="body" sz="quarter" idx="22" hasCustomPrompt="1"/>
          </p:nvPr>
        </p:nvSpPr>
        <p:spPr>
          <a:xfrm>
            <a:off x="8882232" y="3372524"/>
            <a:ext cx="2514600" cy="370551"/>
          </a:xfrm>
        </p:spPr>
        <p:txBody>
          <a:bodyPr wrap="square" lIns="0" rIns="0" anchor="b" anchorCtr="0">
            <a:spAutoFit/>
          </a:bodyPr>
          <a:lstStyle>
            <a:lvl1pPr marL="0" indent="0">
              <a:buNone/>
              <a:defRPr sz="1600" b="1">
                <a:solidFill>
                  <a:srgbClr val="E91019"/>
                </a:solidFill>
              </a:defRPr>
            </a:lvl1pPr>
          </a:lstStyle>
          <a:p>
            <a:pPr lvl="0"/>
            <a:r>
              <a:rPr lang="en-US" dirty="0"/>
              <a:t>04</a:t>
            </a:r>
          </a:p>
        </p:txBody>
      </p:sp>
      <p:sp>
        <p:nvSpPr>
          <p:cNvPr id="24" name="Slide Number Placeholder 12">
            <a:extLst>
              <a:ext uri="{FF2B5EF4-FFF2-40B4-BE49-F238E27FC236}">
                <a16:creationId xmlns:a16="http://schemas.microsoft.com/office/drawing/2014/main" id="{97F92E64-F6FD-E545-9CC3-4540F0045020}"/>
              </a:ext>
            </a:extLst>
          </p:cNvPr>
          <p:cNvSpPr>
            <a:spLocks noGrp="1"/>
          </p:cNvSpPr>
          <p:nvPr>
            <p:ph type="sldNum" sz="quarter" idx="4"/>
          </p:nvPr>
        </p:nvSpPr>
        <p:spPr>
          <a:xfrm>
            <a:off x="11559896" y="6402407"/>
            <a:ext cx="347831" cy="365125"/>
          </a:xfrm>
          <a:prstGeom prst="rect">
            <a:avLst/>
          </a:prstGeom>
        </p:spPr>
        <p:txBody>
          <a:bodyPr vert="horz" lIns="91440" tIns="45720" rIns="91440" bIns="45720" rtlCol="0" anchor="ctr"/>
          <a:lstStyle>
            <a:lvl1pPr algn="ctr">
              <a:defRPr sz="1000" b="1">
                <a:solidFill>
                  <a:srgbClr val="111111"/>
                </a:solidFill>
                <a:latin typeface="Helvetica" pitchFamily="2" charset="0"/>
              </a:defRPr>
            </a:lvl1pPr>
          </a:lstStyle>
          <a:p>
            <a:fld id="{4348CC92-6B21-494E-A759-82EF4A96C1C8}" type="slidenum">
              <a:rPr lang="en-US" smtClean="0"/>
              <a:pPr/>
              <a:t>‹#›</a:t>
            </a:fld>
            <a:endParaRPr lang="en-US" dirty="0"/>
          </a:p>
        </p:txBody>
      </p:sp>
      <p:sp>
        <p:nvSpPr>
          <p:cNvPr id="25" name="Text Placeholder 10">
            <a:extLst>
              <a:ext uri="{FF2B5EF4-FFF2-40B4-BE49-F238E27FC236}">
                <a16:creationId xmlns:a16="http://schemas.microsoft.com/office/drawing/2014/main" id="{4A87D6DA-FBD7-4C4C-B394-E22A1B47A0FB}"/>
              </a:ext>
            </a:extLst>
          </p:cNvPr>
          <p:cNvSpPr>
            <a:spLocks noGrp="1"/>
          </p:cNvSpPr>
          <p:nvPr>
            <p:ph type="body" sz="quarter" idx="10" hasCustomPrompt="1"/>
          </p:nvPr>
        </p:nvSpPr>
        <p:spPr>
          <a:xfrm>
            <a:off x="775283" y="582010"/>
            <a:ext cx="1136850" cy="266227"/>
          </a:xfrm>
          <a:solidFill>
            <a:schemeClr val="bg1"/>
          </a:solidFill>
        </p:spPr>
        <p:txBody>
          <a:bodyPr wrap="none" tIns="45720" bIns="45720">
            <a:spAutoFit/>
          </a:bodyPr>
          <a:lstStyle>
            <a:lvl1pPr>
              <a:buNone/>
              <a:defRPr sz="1000" b="1" i="0">
                <a:solidFill>
                  <a:schemeClr val="bg2"/>
                </a:solidFill>
                <a:latin typeface="Arial" panose="020B0604020202020204" pitchFamily="34" charset="0"/>
                <a:cs typeface="Arial" panose="020B0604020202020204" pitchFamily="34" charset="0"/>
              </a:defRPr>
            </a:lvl1pPr>
          </a:lstStyle>
          <a:p>
            <a:pPr lvl="0"/>
            <a:r>
              <a:rPr lang="en-US" dirty="0"/>
              <a:t>SECTION TITLE</a:t>
            </a:r>
          </a:p>
        </p:txBody>
      </p:sp>
    </p:spTree>
    <p:extLst>
      <p:ext uri="{BB962C8B-B14F-4D97-AF65-F5344CB8AC3E}">
        <p14:creationId xmlns:p14="http://schemas.microsoft.com/office/powerpoint/2010/main" val="2616937468"/>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83471422-B505-6445-91E7-5555916A0ADD}"/>
              </a:ext>
            </a:extLst>
          </p:cNvPr>
          <p:cNvSpPr/>
          <p:nvPr userDrawn="1"/>
        </p:nvSpPr>
        <p:spPr>
          <a:xfrm>
            <a:off x="0" y="178676"/>
            <a:ext cx="5433849" cy="6679324"/>
          </a:xfrm>
          <a:prstGeom prst="rect">
            <a:avLst/>
          </a:prstGeom>
          <a:solidFill>
            <a:srgbClr val="EBEBEB"/>
          </a:solidFill>
          <a:ln>
            <a:solidFill>
              <a:srgbClr val="EBEB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E6A855-45B1-D944-9B5F-A98A5C7FCE5D}"/>
              </a:ext>
            </a:extLst>
          </p:cNvPr>
          <p:cNvSpPr>
            <a:spLocks noGrp="1"/>
          </p:cNvSpPr>
          <p:nvPr>
            <p:ph type="title" hasCustomPrompt="1"/>
          </p:nvPr>
        </p:nvSpPr>
        <p:spPr>
          <a:xfrm>
            <a:off x="773652" y="1346060"/>
            <a:ext cx="4065048" cy="1325563"/>
          </a:xfrm>
        </p:spPr>
        <p:txBody>
          <a:bodyPr lIns="0" rIns="0" anchor="ctr" anchorCtr="0"/>
          <a:lstStyle>
            <a:lvl1pPr>
              <a:defRPr sz="3600"/>
            </a:lvl1pPr>
          </a:lstStyle>
          <a:p>
            <a:r>
              <a:rPr lang="en-US" dirty="0"/>
              <a:t>Click to add your title here </a:t>
            </a:r>
          </a:p>
        </p:txBody>
      </p:sp>
      <p:sp>
        <p:nvSpPr>
          <p:cNvPr id="12" name="Text Placeholder 10">
            <a:extLst>
              <a:ext uri="{FF2B5EF4-FFF2-40B4-BE49-F238E27FC236}">
                <a16:creationId xmlns:a16="http://schemas.microsoft.com/office/drawing/2014/main" id="{C8A713FD-1D10-524F-B3E5-E299B671DFD1}"/>
              </a:ext>
            </a:extLst>
          </p:cNvPr>
          <p:cNvSpPr>
            <a:spLocks noGrp="1"/>
          </p:cNvSpPr>
          <p:nvPr>
            <p:ph type="body" sz="quarter" idx="10" hasCustomPrompt="1"/>
          </p:nvPr>
        </p:nvSpPr>
        <p:spPr>
          <a:xfrm>
            <a:off x="775283" y="582010"/>
            <a:ext cx="1136850" cy="266227"/>
          </a:xfrm>
          <a:noFill/>
          <a:ln>
            <a:noFill/>
          </a:ln>
        </p:spPr>
        <p:txBody>
          <a:bodyPr wrap="none" tIns="45720" bIns="45720">
            <a:spAutoFit/>
          </a:bodyPr>
          <a:lstStyle>
            <a:lvl1pPr>
              <a:buNone/>
              <a:defRPr sz="1000" b="1" i="0">
                <a:solidFill>
                  <a:srgbClr val="777777">
                    <a:alpha val="30000"/>
                  </a:srgbClr>
                </a:solidFill>
                <a:latin typeface="Arial" panose="020B0604020202020204" pitchFamily="34" charset="0"/>
                <a:cs typeface="Arial" panose="020B0604020202020204" pitchFamily="34" charset="0"/>
              </a:defRPr>
            </a:lvl1pPr>
          </a:lstStyle>
          <a:p>
            <a:pPr lvl="0"/>
            <a:r>
              <a:rPr lang="en-US" dirty="0"/>
              <a:t>SECTION TITLE</a:t>
            </a:r>
          </a:p>
        </p:txBody>
      </p:sp>
      <p:sp>
        <p:nvSpPr>
          <p:cNvPr id="13" name="Slide Number Placeholder 12">
            <a:extLst>
              <a:ext uri="{FF2B5EF4-FFF2-40B4-BE49-F238E27FC236}">
                <a16:creationId xmlns:a16="http://schemas.microsoft.com/office/drawing/2014/main" id="{1900FF76-5AA9-2843-9860-195602A5779E}"/>
              </a:ext>
            </a:extLst>
          </p:cNvPr>
          <p:cNvSpPr>
            <a:spLocks noGrp="1"/>
          </p:cNvSpPr>
          <p:nvPr>
            <p:ph type="sldNum" sz="quarter" idx="4"/>
          </p:nvPr>
        </p:nvSpPr>
        <p:spPr>
          <a:xfrm>
            <a:off x="11559896" y="6402407"/>
            <a:ext cx="347831" cy="365125"/>
          </a:xfrm>
          <a:prstGeom prst="rect">
            <a:avLst/>
          </a:prstGeom>
        </p:spPr>
        <p:txBody>
          <a:bodyPr vert="horz" lIns="91440" tIns="45720" rIns="91440" bIns="45720" rtlCol="0" anchor="ctr"/>
          <a:lstStyle>
            <a:lvl1pPr algn="ctr">
              <a:defRPr sz="1000" b="1">
                <a:solidFill>
                  <a:srgbClr val="111111"/>
                </a:solidFill>
                <a:latin typeface="Helvetica" pitchFamily="2" charset="0"/>
              </a:defRPr>
            </a:lvl1pPr>
          </a:lstStyle>
          <a:p>
            <a:fld id="{4348CC92-6B21-494E-A759-82EF4A96C1C8}" type="slidenum">
              <a:rPr lang="en-US" smtClean="0"/>
              <a:pPr/>
              <a:t>‹#›</a:t>
            </a:fld>
            <a:endParaRPr lang="en-US" dirty="0"/>
          </a:p>
        </p:txBody>
      </p:sp>
      <p:sp>
        <p:nvSpPr>
          <p:cNvPr id="22" name="Text Placeholder 14">
            <a:extLst>
              <a:ext uri="{FF2B5EF4-FFF2-40B4-BE49-F238E27FC236}">
                <a16:creationId xmlns:a16="http://schemas.microsoft.com/office/drawing/2014/main" id="{6D72BBB1-EFA1-3546-AB45-2268ADE75E22}"/>
              </a:ext>
            </a:extLst>
          </p:cNvPr>
          <p:cNvSpPr>
            <a:spLocks noGrp="1"/>
          </p:cNvSpPr>
          <p:nvPr>
            <p:ph type="body" sz="quarter" idx="20" hasCustomPrompt="1"/>
          </p:nvPr>
        </p:nvSpPr>
        <p:spPr>
          <a:xfrm>
            <a:off x="679062" y="2914077"/>
            <a:ext cx="4065048" cy="3361913"/>
          </a:xfrm>
        </p:spPr>
        <p:txBody>
          <a:bodyPr anchor="t" anchorCtr="0"/>
          <a:lstStyle>
            <a:lvl1pPr marL="0" indent="0">
              <a:buNone/>
              <a:defRPr sz="1600" b="0" i="0">
                <a:solidFill>
                  <a:srgbClr val="777777"/>
                </a:solidFill>
                <a:latin typeface="Arial" panose="020B0604020202020204" pitchFamily="34" charset="0"/>
                <a:cs typeface="Arial" panose="020B0604020202020204" pitchFamily="34" charset="0"/>
              </a:defRPr>
            </a:lvl1pPr>
          </a:lstStyle>
          <a:p>
            <a:pPr lvl="0"/>
            <a:r>
              <a:rPr lang="en-US" dirty="0"/>
              <a:t>Click to add your body copy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Integer </a:t>
            </a:r>
            <a:r>
              <a:rPr lang="en-US" dirty="0" err="1"/>
              <a:t>pretium</a:t>
            </a:r>
            <a:r>
              <a:rPr lang="en-US" dirty="0"/>
              <a:t> diam in nisi </a:t>
            </a:r>
            <a:r>
              <a:rPr lang="en-US" dirty="0" err="1"/>
              <a:t>facilisis</a:t>
            </a:r>
            <a:r>
              <a:rPr lang="en-US" dirty="0"/>
              <a:t> </a:t>
            </a:r>
            <a:r>
              <a:rPr lang="en-US" dirty="0" err="1"/>
              <a:t>placerat</a:t>
            </a:r>
            <a:r>
              <a:rPr lang="en-US" dirty="0"/>
              <a:t>. </a:t>
            </a:r>
          </a:p>
        </p:txBody>
      </p:sp>
      <p:sp>
        <p:nvSpPr>
          <p:cNvPr id="24" name="Text Placeholder 42">
            <a:extLst>
              <a:ext uri="{FF2B5EF4-FFF2-40B4-BE49-F238E27FC236}">
                <a16:creationId xmlns:a16="http://schemas.microsoft.com/office/drawing/2014/main" id="{D363933F-05D8-EE44-BFD6-E6EC0475E97D}"/>
              </a:ext>
            </a:extLst>
          </p:cNvPr>
          <p:cNvSpPr>
            <a:spLocks noGrp="1"/>
          </p:cNvSpPr>
          <p:nvPr>
            <p:ph type="body" sz="quarter" idx="13" hasCustomPrompt="1"/>
          </p:nvPr>
        </p:nvSpPr>
        <p:spPr>
          <a:xfrm>
            <a:off x="6191250" y="1346060"/>
            <a:ext cx="2705100" cy="360612"/>
          </a:xfrm>
        </p:spPr>
        <p:txBody>
          <a:bodyPr wrap="square" lIns="0" rIns="0" anchor="b" anchorCtr="0">
            <a:spAutoFit/>
          </a:bodyPr>
          <a:lstStyle>
            <a:lvl1pPr marL="0" indent="0">
              <a:buNone/>
              <a:defRPr sz="1600" b="1"/>
            </a:lvl1pPr>
          </a:lstStyle>
          <a:p>
            <a:pPr lvl="0"/>
            <a:r>
              <a:rPr lang="en-US" dirty="0"/>
              <a:t>01  Click to add copy</a:t>
            </a:r>
          </a:p>
        </p:txBody>
      </p:sp>
      <p:sp>
        <p:nvSpPr>
          <p:cNvPr id="25" name="Text Placeholder 42">
            <a:extLst>
              <a:ext uri="{FF2B5EF4-FFF2-40B4-BE49-F238E27FC236}">
                <a16:creationId xmlns:a16="http://schemas.microsoft.com/office/drawing/2014/main" id="{3FFF091C-DC34-0547-86D8-5ABA521650F1}"/>
              </a:ext>
            </a:extLst>
          </p:cNvPr>
          <p:cNvSpPr>
            <a:spLocks noGrp="1"/>
          </p:cNvSpPr>
          <p:nvPr>
            <p:ph type="body" sz="quarter" idx="14" hasCustomPrompt="1"/>
          </p:nvPr>
        </p:nvSpPr>
        <p:spPr>
          <a:xfrm>
            <a:off x="6532834" y="1766437"/>
            <a:ext cx="4713235" cy="515141"/>
          </a:xfrm>
        </p:spPr>
        <p:txBody>
          <a:bodyPr wrap="square" lIns="0" rIns="0" anchor="t" anchorCtr="0">
            <a:spAutoFit/>
          </a:bodyPr>
          <a:lstStyle>
            <a:lvl1pPr marL="0" indent="0">
              <a:buNone/>
              <a:defRPr sz="1200" b="0">
                <a:solidFill>
                  <a:schemeClr val="tx1">
                    <a:lumMod val="75000"/>
                    <a:lumOff val="25000"/>
                  </a:schemeClr>
                </a:solidFill>
              </a:defRPr>
            </a:lvl1pPr>
          </a:lstStyle>
          <a:p>
            <a:pPr lvl="0"/>
            <a:r>
              <a:rPr lang="en-US" dirty="0"/>
              <a:t>Click to add your body copy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Integer </a:t>
            </a:r>
            <a:r>
              <a:rPr lang="en-US" dirty="0" err="1"/>
              <a:t>pretium</a:t>
            </a:r>
            <a:r>
              <a:rPr lang="en-US" dirty="0"/>
              <a:t> diam in nisi </a:t>
            </a:r>
            <a:r>
              <a:rPr lang="en-US" dirty="0" err="1"/>
              <a:t>facilisis</a:t>
            </a:r>
            <a:r>
              <a:rPr lang="en-US" dirty="0"/>
              <a:t>. </a:t>
            </a:r>
          </a:p>
        </p:txBody>
      </p:sp>
      <p:sp>
        <p:nvSpPr>
          <p:cNvPr id="26" name="Text Placeholder 42">
            <a:extLst>
              <a:ext uri="{FF2B5EF4-FFF2-40B4-BE49-F238E27FC236}">
                <a16:creationId xmlns:a16="http://schemas.microsoft.com/office/drawing/2014/main" id="{0C05B05F-B499-3642-930F-087ABB8B98F7}"/>
              </a:ext>
            </a:extLst>
          </p:cNvPr>
          <p:cNvSpPr>
            <a:spLocks noGrp="1"/>
          </p:cNvSpPr>
          <p:nvPr>
            <p:ph type="body" sz="quarter" idx="17" hasCustomPrompt="1"/>
          </p:nvPr>
        </p:nvSpPr>
        <p:spPr>
          <a:xfrm>
            <a:off x="6191250" y="3090777"/>
            <a:ext cx="2705100" cy="360612"/>
          </a:xfrm>
        </p:spPr>
        <p:txBody>
          <a:bodyPr wrap="square" lIns="0" rIns="0" anchor="b" anchorCtr="0">
            <a:spAutoFit/>
          </a:bodyPr>
          <a:lstStyle>
            <a:lvl1pPr marL="0" indent="0">
              <a:buNone/>
              <a:defRPr sz="1600" b="1"/>
            </a:lvl1pPr>
          </a:lstStyle>
          <a:p>
            <a:pPr lvl="0"/>
            <a:r>
              <a:rPr lang="en-US" dirty="0"/>
              <a:t>01  Click to add copy</a:t>
            </a:r>
          </a:p>
        </p:txBody>
      </p:sp>
      <p:sp>
        <p:nvSpPr>
          <p:cNvPr id="27" name="Text Placeholder 42">
            <a:extLst>
              <a:ext uri="{FF2B5EF4-FFF2-40B4-BE49-F238E27FC236}">
                <a16:creationId xmlns:a16="http://schemas.microsoft.com/office/drawing/2014/main" id="{2E2FFECA-ECD4-A04E-883C-8AC3F6EBC01C}"/>
              </a:ext>
            </a:extLst>
          </p:cNvPr>
          <p:cNvSpPr>
            <a:spLocks noGrp="1"/>
          </p:cNvSpPr>
          <p:nvPr>
            <p:ph type="body" sz="quarter" idx="18" hasCustomPrompt="1"/>
          </p:nvPr>
        </p:nvSpPr>
        <p:spPr>
          <a:xfrm>
            <a:off x="6532834" y="3511154"/>
            <a:ext cx="4713235" cy="515141"/>
          </a:xfrm>
        </p:spPr>
        <p:txBody>
          <a:bodyPr wrap="square" lIns="0" rIns="0" anchor="t" anchorCtr="0">
            <a:spAutoFit/>
          </a:bodyPr>
          <a:lstStyle>
            <a:lvl1pPr marL="0" indent="0">
              <a:buNone/>
              <a:defRPr sz="1200" b="0">
                <a:solidFill>
                  <a:schemeClr val="tx1">
                    <a:lumMod val="75000"/>
                    <a:lumOff val="25000"/>
                  </a:schemeClr>
                </a:solidFill>
              </a:defRPr>
            </a:lvl1pPr>
          </a:lstStyle>
          <a:p>
            <a:pPr lvl="0"/>
            <a:r>
              <a:rPr lang="en-US" dirty="0"/>
              <a:t>Click to add your body copy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Integer </a:t>
            </a:r>
            <a:r>
              <a:rPr lang="en-US" dirty="0" err="1"/>
              <a:t>pretium</a:t>
            </a:r>
            <a:r>
              <a:rPr lang="en-US" dirty="0"/>
              <a:t> diam in nisi </a:t>
            </a:r>
            <a:r>
              <a:rPr lang="en-US" dirty="0" err="1"/>
              <a:t>facilisis</a:t>
            </a:r>
            <a:r>
              <a:rPr lang="en-US" dirty="0"/>
              <a:t>. </a:t>
            </a:r>
          </a:p>
        </p:txBody>
      </p:sp>
      <p:sp>
        <p:nvSpPr>
          <p:cNvPr id="28" name="Text Placeholder 42">
            <a:extLst>
              <a:ext uri="{FF2B5EF4-FFF2-40B4-BE49-F238E27FC236}">
                <a16:creationId xmlns:a16="http://schemas.microsoft.com/office/drawing/2014/main" id="{2BFD7007-B9BA-984C-B69D-D44E10E25424}"/>
              </a:ext>
            </a:extLst>
          </p:cNvPr>
          <p:cNvSpPr>
            <a:spLocks noGrp="1"/>
          </p:cNvSpPr>
          <p:nvPr>
            <p:ph type="body" sz="quarter" idx="21" hasCustomPrompt="1"/>
          </p:nvPr>
        </p:nvSpPr>
        <p:spPr>
          <a:xfrm>
            <a:off x="6191250" y="4835494"/>
            <a:ext cx="2705100" cy="360612"/>
          </a:xfrm>
        </p:spPr>
        <p:txBody>
          <a:bodyPr wrap="square" lIns="0" rIns="0" anchor="b" anchorCtr="0">
            <a:spAutoFit/>
          </a:bodyPr>
          <a:lstStyle>
            <a:lvl1pPr marL="0" indent="0">
              <a:buNone/>
              <a:defRPr sz="1600" b="1"/>
            </a:lvl1pPr>
          </a:lstStyle>
          <a:p>
            <a:pPr lvl="0"/>
            <a:r>
              <a:rPr lang="en-US" dirty="0"/>
              <a:t>01  Click to add copy</a:t>
            </a:r>
          </a:p>
        </p:txBody>
      </p:sp>
      <p:sp>
        <p:nvSpPr>
          <p:cNvPr id="29" name="Text Placeholder 42">
            <a:extLst>
              <a:ext uri="{FF2B5EF4-FFF2-40B4-BE49-F238E27FC236}">
                <a16:creationId xmlns:a16="http://schemas.microsoft.com/office/drawing/2014/main" id="{06C45D5D-310E-1C4C-A6CA-E2A310D6E12D}"/>
              </a:ext>
            </a:extLst>
          </p:cNvPr>
          <p:cNvSpPr>
            <a:spLocks noGrp="1"/>
          </p:cNvSpPr>
          <p:nvPr>
            <p:ph type="body" sz="quarter" idx="22" hasCustomPrompt="1"/>
          </p:nvPr>
        </p:nvSpPr>
        <p:spPr>
          <a:xfrm>
            <a:off x="6532834" y="5255871"/>
            <a:ext cx="4713235" cy="515141"/>
          </a:xfrm>
        </p:spPr>
        <p:txBody>
          <a:bodyPr wrap="square" lIns="0" rIns="0" anchor="t" anchorCtr="0">
            <a:spAutoFit/>
          </a:bodyPr>
          <a:lstStyle>
            <a:lvl1pPr marL="0" indent="0">
              <a:buNone/>
              <a:defRPr sz="1200" b="0">
                <a:solidFill>
                  <a:schemeClr val="tx1">
                    <a:lumMod val="75000"/>
                    <a:lumOff val="25000"/>
                  </a:schemeClr>
                </a:solidFill>
              </a:defRPr>
            </a:lvl1pPr>
          </a:lstStyle>
          <a:p>
            <a:pPr lvl="0"/>
            <a:r>
              <a:rPr lang="en-US" dirty="0"/>
              <a:t>Click to add your body copy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Integer </a:t>
            </a:r>
            <a:r>
              <a:rPr lang="en-US" dirty="0" err="1"/>
              <a:t>pretium</a:t>
            </a:r>
            <a:r>
              <a:rPr lang="en-US" dirty="0"/>
              <a:t> diam in nisi </a:t>
            </a:r>
            <a:r>
              <a:rPr lang="en-US" dirty="0" err="1"/>
              <a:t>facilisis</a:t>
            </a:r>
            <a:r>
              <a:rPr lang="en-US" dirty="0"/>
              <a:t>. </a:t>
            </a:r>
          </a:p>
        </p:txBody>
      </p:sp>
    </p:spTree>
    <p:extLst>
      <p:ext uri="{BB962C8B-B14F-4D97-AF65-F5344CB8AC3E}">
        <p14:creationId xmlns:p14="http://schemas.microsoft.com/office/powerpoint/2010/main" val="263104395"/>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ent 4">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BF64899B-636F-434E-9828-B2D2267BB4A8}"/>
              </a:ext>
            </a:extLst>
          </p:cNvPr>
          <p:cNvSpPr/>
          <p:nvPr userDrawn="1"/>
        </p:nvSpPr>
        <p:spPr>
          <a:xfrm>
            <a:off x="-1" y="178676"/>
            <a:ext cx="5433849" cy="6679324"/>
          </a:xfrm>
          <a:prstGeom prst="rect">
            <a:avLst/>
          </a:prstGeom>
          <a:solidFill>
            <a:srgbClr val="EBEBEB"/>
          </a:solidFill>
          <a:ln>
            <a:solidFill>
              <a:srgbClr val="EBEB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E6A855-45B1-D944-9B5F-A98A5C7FCE5D}"/>
              </a:ext>
            </a:extLst>
          </p:cNvPr>
          <p:cNvSpPr>
            <a:spLocks noGrp="1"/>
          </p:cNvSpPr>
          <p:nvPr>
            <p:ph type="title" hasCustomPrompt="1"/>
          </p:nvPr>
        </p:nvSpPr>
        <p:spPr>
          <a:xfrm>
            <a:off x="773652" y="1346060"/>
            <a:ext cx="4065048" cy="1325563"/>
          </a:xfrm>
        </p:spPr>
        <p:txBody>
          <a:bodyPr lIns="0" rIns="0" anchor="ctr" anchorCtr="0"/>
          <a:lstStyle>
            <a:lvl1pPr>
              <a:defRPr sz="3600"/>
            </a:lvl1pPr>
          </a:lstStyle>
          <a:p>
            <a:r>
              <a:rPr lang="en-US" dirty="0"/>
              <a:t>Click to add your title here </a:t>
            </a:r>
          </a:p>
        </p:txBody>
      </p:sp>
      <p:sp>
        <p:nvSpPr>
          <p:cNvPr id="12" name="Text Placeholder 10">
            <a:extLst>
              <a:ext uri="{FF2B5EF4-FFF2-40B4-BE49-F238E27FC236}">
                <a16:creationId xmlns:a16="http://schemas.microsoft.com/office/drawing/2014/main" id="{C8A713FD-1D10-524F-B3E5-E299B671DFD1}"/>
              </a:ext>
            </a:extLst>
          </p:cNvPr>
          <p:cNvSpPr>
            <a:spLocks noGrp="1"/>
          </p:cNvSpPr>
          <p:nvPr>
            <p:ph type="body" sz="quarter" idx="10" hasCustomPrompt="1"/>
          </p:nvPr>
        </p:nvSpPr>
        <p:spPr>
          <a:xfrm>
            <a:off x="775283" y="582010"/>
            <a:ext cx="1136850" cy="266227"/>
          </a:xfrm>
          <a:noFill/>
          <a:ln>
            <a:noFill/>
          </a:ln>
        </p:spPr>
        <p:txBody>
          <a:bodyPr wrap="none" tIns="45720" bIns="45720">
            <a:spAutoFit/>
          </a:bodyPr>
          <a:lstStyle>
            <a:lvl1pPr>
              <a:buNone/>
              <a:defRPr sz="1000" b="1" i="0">
                <a:solidFill>
                  <a:srgbClr val="777777">
                    <a:alpha val="30000"/>
                  </a:srgbClr>
                </a:solidFill>
                <a:latin typeface="Arial" panose="020B0604020202020204" pitchFamily="34" charset="0"/>
                <a:cs typeface="Arial" panose="020B0604020202020204" pitchFamily="34" charset="0"/>
              </a:defRPr>
            </a:lvl1pPr>
          </a:lstStyle>
          <a:p>
            <a:pPr lvl="0"/>
            <a:r>
              <a:rPr lang="en-US" dirty="0"/>
              <a:t>SECTION TITLE</a:t>
            </a:r>
          </a:p>
        </p:txBody>
      </p:sp>
      <p:sp>
        <p:nvSpPr>
          <p:cNvPr id="13" name="Slide Number Placeholder 12">
            <a:extLst>
              <a:ext uri="{FF2B5EF4-FFF2-40B4-BE49-F238E27FC236}">
                <a16:creationId xmlns:a16="http://schemas.microsoft.com/office/drawing/2014/main" id="{1900FF76-5AA9-2843-9860-195602A5779E}"/>
              </a:ext>
            </a:extLst>
          </p:cNvPr>
          <p:cNvSpPr>
            <a:spLocks noGrp="1"/>
          </p:cNvSpPr>
          <p:nvPr>
            <p:ph type="sldNum" sz="quarter" idx="4"/>
          </p:nvPr>
        </p:nvSpPr>
        <p:spPr>
          <a:xfrm>
            <a:off x="11559896" y="6402407"/>
            <a:ext cx="347831" cy="365125"/>
          </a:xfrm>
          <a:prstGeom prst="rect">
            <a:avLst/>
          </a:prstGeom>
        </p:spPr>
        <p:txBody>
          <a:bodyPr vert="horz" lIns="91440" tIns="45720" rIns="91440" bIns="45720" rtlCol="0" anchor="ctr"/>
          <a:lstStyle>
            <a:lvl1pPr algn="ctr">
              <a:defRPr sz="1000" b="1">
                <a:solidFill>
                  <a:srgbClr val="111111"/>
                </a:solidFill>
                <a:latin typeface="Helvetica" pitchFamily="2" charset="0"/>
              </a:defRPr>
            </a:lvl1pPr>
          </a:lstStyle>
          <a:p>
            <a:fld id="{4348CC92-6B21-494E-A759-82EF4A96C1C8}" type="slidenum">
              <a:rPr lang="en-US" smtClean="0"/>
              <a:pPr/>
              <a:t>‹#›</a:t>
            </a:fld>
            <a:endParaRPr lang="en-US" dirty="0"/>
          </a:p>
        </p:txBody>
      </p:sp>
      <p:sp>
        <p:nvSpPr>
          <p:cNvPr id="22" name="Text Placeholder 14">
            <a:extLst>
              <a:ext uri="{FF2B5EF4-FFF2-40B4-BE49-F238E27FC236}">
                <a16:creationId xmlns:a16="http://schemas.microsoft.com/office/drawing/2014/main" id="{6D72BBB1-EFA1-3546-AB45-2268ADE75E22}"/>
              </a:ext>
            </a:extLst>
          </p:cNvPr>
          <p:cNvSpPr>
            <a:spLocks noGrp="1"/>
          </p:cNvSpPr>
          <p:nvPr>
            <p:ph type="body" sz="quarter" idx="20" hasCustomPrompt="1"/>
          </p:nvPr>
        </p:nvSpPr>
        <p:spPr>
          <a:xfrm>
            <a:off x="679062" y="2914077"/>
            <a:ext cx="4065048" cy="3361913"/>
          </a:xfrm>
        </p:spPr>
        <p:txBody>
          <a:bodyPr anchor="t" anchorCtr="0"/>
          <a:lstStyle>
            <a:lvl1pPr marL="0" indent="0">
              <a:buNone/>
              <a:defRPr sz="1600" b="0" i="0">
                <a:solidFill>
                  <a:srgbClr val="777777"/>
                </a:solidFill>
                <a:latin typeface="Arial" panose="020B0604020202020204" pitchFamily="34" charset="0"/>
                <a:cs typeface="Arial" panose="020B0604020202020204" pitchFamily="34" charset="0"/>
              </a:defRPr>
            </a:lvl1pPr>
          </a:lstStyle>
          <a:p>
            <a:pPr lvl="0"/>
            <a:r>
              <a:rPr lang="en-US" dirty="0"/>
              <a:t>Click to add your body copy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Integer </a:t>
            </a:r>
            <a:r>
              <a:rPr lang="en-US" dirty="0" err="1"/>
              <a:t>pretium</a:t>
            </a:r>
            <a:r>
              <a:rPr lang="en-US" dirty="0"/>
              <a:t> diam in nisi </a:t>
            </a:r>
            <a:r>
              <a:rPr lang="en-US" dirty="0" err="1"/>
              <a:t>facilisis</a:t>
            </a:r>
            <a:r>
              <a:rPr lang="en-US" dirty="0"/>
              <a:t> </a:t>
            </a:r>
            <a:r>
              <a:rPr lang="en-US" dirty="0" err="1"/>
              <a:t>placerat</a:t>
            </a:r>
            <a:r>
              <a:rPr lang="en-US" dirty="0"/>
              <a:t>. </a:t>
            </a:r>
          </a:p>
        </p:txBody>
      </p:sp>
      <p:sp>
        <p:nvSpPr>
          <p:cNvPr id="24" name="Text Placeholder 42">
            <a:extLst>
              <a:ext uri="{FF2B5EF4-FFF2-40B4-BE49-F238E27FC236}">
                <a16:creationId xmlns:a16="http://schemas.microsoft.com/office/drawing/2014/main" id="{D363933F-05D8-EE44-BFD6-E6EC0475E97D}"/>
              </a:ext>
            </a:extLst>
          </p:cNvPr>
          <p:cNvSpPr>
            <a:spLocks noGrp="1"/>
          </p:cNvSpPr>
          <p:nvPr>
            <p:ph type="body" sz="quarter" idx="13" hasCustomPrompt="1"/>
          </p:nvPr>
        </p:nvSpPr>
        <p:spPr>
          <a:xfrm>
            <a:off x="6191250" y="1346060"/>
            <a:ext cx="2705100" cy="360612"/>
          </a:xfrm>
        </p:spPr>
        <p:txBody>
          <a:bodyPr wrap="square" lIns="0" rIns="0" anchor="b" anchorCtr="0">
            <a:spAutoFit/>
          </a:bodyPr>
          <a:lstStyle>
            <a:lvl1pPr marL="0" indent="0">
              <a:buNone/>
              <a:defRPr sz="1600" b="1"/>
            </a:lvl1pPr>
          </a:lstStyle>
          <a:p>
            <a:pPr lvl="0"/>
            <a:r>
              <a:rPr lang="en-US" dirty="0"/>
              <a:t>01  Click to add copy</a:t>
            </a:r>
          </a:p>
        </p:txBody>
      </p:sp>
      <p:sp>
        <p:nvSpPr>
          <p:cNvPr id="25" name="Text Placeholder 42">
            <a:extLst>
              <a:ext uri="{FF2B5EF4-FFF2-40B4-BE49-F238E27FC236}">
                <a16:creationId xmlns:a16="http://schemas.microsoft.com/office/drawing/2014/main" id="{3FFF091C-DC34-0547-86D8-5ABA521650F1}"/>
              </a:ext>
            </a:extLst>
          </p:cNvPr>
          <p:cNvSpPr>
            <a:spLocks noGrp="1"/>
          </p:cNvSpPr>
          <p:nvPr>
            <p:ph type="body" sz="quarter" idx="14" hasCustomPrompt="1"/>
          </p:nvPr>
        </p:nvSpPr>
        <p:spPr>
          <a:xfrm>
            <a:off x="6532834" y="1766437"/>
            <a:ext cx="4671194" cy="515141"/>
          </a:xfrm>
        </p:spPr>
        <p:txBody>
          <a:bodyPr wrap="square" lIns="0" rIns="0" anchor="t" anchorCtr="0">
            <a:spAutoFit/>
          </a:bodyPr>
          <a:lstStyle>
            <a:lvl1pPr marL="0" indent="0">
              <a:buNone/>
              <a:defRPr sz="1200" b="0">
                <a:solidFill>
                  <a:schemeClr val="tx1">
                    <a:lumMod val="75000"/>
                    <a:lumOff val="25000"/>
                  </a:schemeClr>
                </a:solidFill>
              </a:defRPr>
            </a:lvl1pPr>
          </a:lstStyle>
          <a:p>
            <a:pPr lvl="0"/>
            <a:r>
              <a:rPr lang="en-US" dirty="0"/>
              <a:t>Click to add your body copy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Integer </a:t>
            </a:r>
            <a:r>
              <a:rPr lang="en-US" dirty="0" err="1"/>
              <a:t>pretium</a:t>
            </a:r>
            <a:r>
              <a:rPr lang="en-US" dirty="0"/>
              <a:t> diam in nisi </a:t>
            </a:r>
            <a:r>
              <a:rPr lang="en-US" dirty="0" err="1"/>
              <a:t>facilisis</a:t>
            </a:r>
            <a:r>
              <a:rPr lang="en-US" dirty="0"/>
              <a:t>. </a:t>
            </a:r>
          </a:p>
        </p:txBody>
      </p:sp>
      <p:sp>
        <p:nvSpPr>
          <p:cNvPr id="26" name="Text Placeholder 42">
            <a:extLst>
              <a:ext uri="{FF2B5EF4-FFF2-40B4-BE49-F238E27FC236}">
                <a16:creationId xmlns:a16="http://schemas.microsoft.com/office/drawing/2014/main" id="{0C05B05F-B499-3642-930F-087ABB8B98F7}"/>
              </a:ext>
            </a:extLst>
          </p:cNvPr>
          <p:cNvSpPr>
            <a:spLocks noGrp="1"/>
          </p:cNvSpPr>
          <p:nvPr>
            <p:ph type="body" sz="quarter" idx="17" hasCustomPrompt="1"/>
          </p:nvPr>
        </p:nvSpPr>
        <p:spPr>
          <a:xfrm>
            <a:off x="6191250" y="2691384"/>
            <a:ext cx="2705100" cy="360612"/>
          </a:xfrm>
        </p:spPr>
        <p:txBody>
          <a:bodyPr wrap="square" lIns="0" rIns="0" anchor="b" anchorCtr="0">
            <a:spAutoFit/>
          </a:bodyPr>
          <a:lstStyle>
            <a:lvl1pPr marL="0" indent="0">
              <a:buNone/>
              <a:defRPr sz="1600" b="1"/>
            </a:lvl1pPr>
          </a:lstStyle>
          <a:p>
            <a:pPr lvl="0"/>
            <a:r>
              <a:rPr lang="en-US" dirty="0"/>
              <a:t>01  Click to add copy</a:t>
            </a:r>
          </a:p>
        </p:txBody>
      </p:sp>
      <p:sp>
        <p:nvSpPr>
          <p:cNvPr id="27" name="Text Placeholder 42">
            <a:extLst>
              <a:ext uri="{FF2B5EF4-FFF2-40B4-BE49-F238E27FC236}">
                <a16:creationId xmlns:a16="http://schemas.microsoft.com/office/drawing/2014/main" id="{2E2FFECA-ECD4-A04E-883C-8AC3F6EBC01C}"/>
              </a:ext>
            </a:extLst>
          </p:cNvPr>
          <p:cNvSpPr>
            <a:spLocks noGrp="1"/>
          </p:cNvSpPr>
          <p:nvPr>
            <p:ph type="body" sz="quarter" idx="18" hasCustomPrompt="1"/>
          </p:nvPr>
        </p:nvSpPr>
        <p:spPr>
          <a:xfrm>
            <a:off x="6532834" y="3111761"/>
            <a:ext cx="4671194" cy="515141"/>
          </a:xfrm>
        </p:spPr>
        <p:txBody>
          <a:bodyPr wrap="square" lIns="0" rIns="0" anchor="t" anchorCtr="0">
            <a:spAutoFit/>
          </a:bodyPr>
          <a:lstStyle>
            <a:lvl1pPr marL="0" indent="0">
              <a:buNone/>
              <a:defRPr sz="1200" b="0">
                <a:solidFill>
                  <a:schemeClr val="tx1">
                    <a:lumMod val="75000"/>
                    <a:lumOff val="25000"/>
                  </a:schemeClr>
                </a:solidFill>
              </a:defRPr>
            </a:lvl1pPr>
          </a:lstStyle>
          <a:p>
            <a:pPr lvl="0"/>
            <a:r>
              <a:rPr lang="en-US" dirty="0"/>
              <a:t>Click to add your body copy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Integer </a:t>
            </a:r>
            <a:r>
              <a:rPr lang="en-US" dirty="0" err="1"/>
              <a:t>pretium</a:t>
            </a:r>
            <a:r>
              <a:rPr lang="en-US" dirty="0"/>
              <a:t> diam in nisi </a:t>
            </a:r>
            <a:r>
              <a:rPr lang="en-US" dirty="0" err="1"/>
              <a:t>facilisis</a:t>
            </a:r>
            <a:r>
              <a:rPr lang="en-US" dirty="0"/>
              <a:t>. </a:t>
            </a:r>
          </a:p>
        </p:txBody>
      </p:sp>
      <p:sp>
        <p:nvSpPr>
          <p:cNvPr id="28" name="Text Placeholder 42">
            <a:extLst>
              <a:ext uri="{FF2B5EF4-FFF2-40B4-BE49-F238E27FC236}">
                <a16:creationId xmlns:a16="http://schemas.microsoft.com/office/drawing/2014/main" id="{2BFD7007-B9BA-984C-B69D-D44E10E25424}"/>
              </a:ext>
            </a:extLst>
          </p:cNvPr>
          <p:cNvSpPr>
            <a:spLocks noGrp="1"/>
          </p:cNvSpPr>
          <p:nvPr>
            <p:ph type="body" sz="quarter" idx="21" hasCustomPrompt="1"/>
          </p:nvPr>
        </p:nvSpPr>
        <p:spPr>
          <a:xfrm>
            <a:off x="6191250" y="4036708"/>
            <a:ext cx="2705100" cy="360612"/>
          </a:xfrm>
        </p:spPr>
        <p:txBody>
          <a:bodyPr wrap="square" lIns="0" rIns="0" anchor="b" anchorCtr="0">
            <a:spAutoFit/>
          </a:bodyPr>
          <a:lstStyle>
            <a:lvl1pPr marL="0" indent="0">
              <a:buNone/>
              <a:defRPr sz="1600" b="1"/>
            </a:lvl1pPr>
          </a:lstStyle>
          <a:p>
            <a:pPr lvl="0"/>
            <a:r>
              <a:rPr lang="en-US" dirty="0"/>
              <a:t>01  Click to add copy</a:t>
            </a:r>
          </a:p>
        </p:txBody>
      </p:sp>
      <p:sp>
        <p:nvSpPr>
          <p:cNvPr id="29" name="Text Placeholder 42">
            <a:extLst>
              <a:ext uri="{FF2B5EF4-FFF2-40B4-BE49-F238E27FC236}">
                <a16:creationId xmlns:a16="http://schemas.microsoft.com/office/drawing/2014/main" id="{06C45D5D-310E-1C4C-A6CA-E2A310D6E12D}"/>
              </a:ext>
            </a:extLst>
          </p:cNvPr>
          <p:cNvSpPr>
            <a:spLocks noGrp="1"/>
          </p:cNvSpPr>
          <p:nvPr>
            <p:ph type="body" sz="quarter" idx="22" hasCustomPrompt="1"/>
          </p:nvPr>
        </p:nvSpPr>
        <p:spPr>
          <a:xfrm>
            <a:off x="6532834" y="4457085"/>
            <a:ext cx="4671194" cy="515141"/>
          </a:xfrm>
        </p:spPr>
        <p:txBody>
          <a:bodyPr wrap="square" lIns="0" rIns="0" anchor="t" anchorCtr="0">
            <a:spAutoFit/>
          </a:bodyPr>
          <a:lstStyle>
            <a:lvl1pPr marL="0" indent="0">
              <a:buNone/>
              <a:defRPr sz="1200" b="0">
                <a:solidFill>
                  <a:schemeClr val="tx1">
                    <a:lumMod val="75000"/>
                    <a:lumOff val="25000"/>
                  </a:schemeClr>
                </a:solidFill>
              </a:defRPr>
            </a:lvl1pPr>
          </a:lstStyle>
          <a:p>
            <a:pPr lvl="0"/>
            <a:r>
              <a:rPr lang="en-US" dirty="0"/>
              <a:t>Click to add your body copy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Integer </a:t>
            </a:r>
            <a:r>
              <a:rPr lang="en-US" dirty="0" err="1"/>
              <a:t>pretium</a:t>
            </a:r>
            <a:r>
              <a:rPr lang="en-US" dirty="0"/>
              <a:t> diam in nisi </a:t>
            </a:r>
            <a:r>
              <a:rPr lang="en-US" dirty="0" err="1"/>
              <a:t>facilisis</a:t>
            </a:r>
            <a:r>
              <a:rPr lang="en-US" dirty="0"/>
              <a:t>. </a:t>
            </a:r>
          </a:p>
        </p:txBody>
      </p:sp>
      <p:sp>
        <p:nvSpPr>
          <p:cNvPr id="30" name="Text Placeholder 42">
            <a:extLst>
              <a:ext uri="{FF2B5EF4-FFF2-40B4-BE49-F238E27FC236}">
                <a16:creationId xmlns:a16="http://schemas.microsoft.com/office/drawing/2014/main" id="{CF3A06B1-B30A-B645-9B3E-B704CB39E832}"/>
              </a:ext>
            </a:extLst>
          </p:cNvPr>
          <p:cNvSpPr>
            <a:spLocks noGrp="1"/>
          </p:cNvSpPr>
          <p:nvPr>
            <p:ph type="body" sz="quarter" idx="23" hasCustomPrompt="1"/>
          </p:nvPr>
        </p:nvSpPr>
        <p:spPr>
          <a:xfrm>
            <a:off x="6191250" y="5382032"/>
            <a:ext cx="2705100" cy="360612"/>
          </a:xfrm>
        </p:spPr>
        <p:txBody>
          <a:bodyPr wrap="square" lIns="0" rIns="0" anchor="b" anchorCtr="0">
            <a:spAutoFit/>
          </a:bodyPr>
          <a:lstStyle>
            <a:lvl1pPr marL="0" indent="0">
              <a:buNone/>
              <a:defRPr sz="1600" b="1"/>
            </a:lvl1pPr>
          </a:lstStyle>
          <a:p>
            <a:pPr lvl="0"/>
            <a:r>
              <a:rPr lang="en-US" dirty="0"/>
              <a:t>01  Click to add copy</a:t>
            </a:r>
          </a:p>
        </p:txBody>
      </p:sp>
      <p:sp>
        <p:nvSpPr>
          <p:cNvPr id="31" name="Text Placeholder 42">
            <a:extLst>
              <a:ext uri="{FF2B5EF4-FFF2-40B4-BE49-F238E27FC236}">
                <a16:creationId xmlns:a16="http://schemas.microsoft.com/office/drawing/2014/main" id="{E4CF4192-008A-C44C-8739-0735F22E2C9C}"/>
              </a:ext>
            </a:extLst>
          </p:cNvPr>
          <p:cNvSpPr>
            <a:spLocks noGrp="1"/>
          </p:cNvSpPr>
          <p:nvPr>
            <p:ph type="body" sz="quarter" idx="24" hasCustomPrompt="1"/>
          </p:nvPr>
        </p:nvSpPr>
        <p:spPr>
          <a:xfrm>
            <a:off x="6532834" y="5802409"/>
            <a:ext cx="4671194" cy="515141"/>
          </a:xfrm>
        </p:spPr>
        <p:txBody>
          <a:bodyPr wrap="square" lIns="0" rIns="0" anchor="t" anchorCtr="0">
            <a:spAutoFit/>
          </a:bodyPr>
          <a:lstStyle>
            <a:lvl1pPr marL="0" indent="0">
              <a:buNone/>
              <a:defRPr sz="1200" b="0">
                <a:solidFill>
                  <a:schemeClr val="tx1">
                    <a:lumMod val="75000"/>
                    <a:lumOff val="25000"/>
                  </a:schemeClr>
                </a:solidFill>
              </a:defRPr>
            </a:lvl1pPr>
          </a:lstStyle>
          <a:p>
            <a:pPr lvl="0"/>
            <a:r>
              <a:rPr lang="en-US" dirty="0"/>
              <a:t>Click to add your body copy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Integer </a:t>
            </a:r>
            <a:r>
              <a:rPr lang="en-US" dirty="0" err="1"/>
              <a:t>pretium</a:t>
            </a:r>
            <a:r>
              <a:rPr lang="en-US" dirty="0"/>
              <a:t> diam in nisi </a:t>
            </a:r>
            <a:r>
              <a:rPr lang="en-US" dirty="0" err="1"/>
              <a:t>facilisis</a:t>
            </a:r>
            <a:r>
              <a:rPr lang="en-US" dirty="0"/>
              <a:t>. </a:t>
            </a:r>
          </a:p>
        </p:txBody>
      </p:sp>
    </p:spTree>
    <p:extLst>
      <p:ext uri="{BB962C8B-B14F-4D97-AF65-F5344CB8AC3E}">
        <p14:creationId xmlns:p14="http://schemas.microsoft.com/office/powerpoint/2010/main" val="564218302"/>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Locations">
    <p:spTree>
      <p:nvGrpSpPr>
        <p:cNvPr id="1" name=""/>
        <p:cNvGrpSpPr/>
        <p:nvPr/>
      </p:nvGrpSpPr>
      <p:grpSpPr>
        <a:xfrm>
          <a:off x="0" y="0"/>
          <a:ext cx="0" cy="0"/>
          <a:chOff x="0" y="0"/>
          <a:chExt cx="0" cy="0"/>
        </a:xfrm>
      </p:grpSpPr>
      <p:pic>
        <p:nvPicPr>
          <p:cNvPr id="88" name="Picture 87">
            <a:extLst>
              <a:ext uri="{FF2B5EF4-FFF2-40B4-BE49-F238E27FC236}">
                <a16:creationId xmlns:a16="http://schemas.microsoft.com/office/drawing/2014/main" id="{F34DB2DE-8E6F-8B4D-A533-96B884D472D5}"/>
              </a:ext>
            </a:extLst>
          </p:cNvPr>
          <p:cNvPicPr>
            <a:picLocks noChangeAspect="1"/>
          </p:cNvPicPr>
          <p:nvPr userDrawn="1"/>
        </p:nvPicPr>
        <p:blipFill rotWithShape="1">
          <a:blip r:embed="rId2">
            <a:alphaModFix amt="50000"/>
          </a:blip>
          <a:srcRect l="10699" r="16157"/>
          <a:stretch/>
        </p:blipFill>
        <p:spPr>
          <a:xfrm>
            <a:off x="4372303" y="699991"/>
            <a:ext cx="7641021" cy="5871078"/>
          </a:xfrm>
          <a:prstGeom prst="rect">
            <a:avLst/>
          </a:prstGeom>
        </p:spPr>
      </p:pic>
      <p:sp>
        <p:nvSpPr>
          <p:cNvPr id="23" name="Rectangle 22">
            <a:extLst>
              <a:ext uri="{FF2B5EF4-FFF2-40B4-BE49-F238E27FC236}">
                <a16:creationId xmlns:a16="http://schemas.microsoft.com/office/drawing/2014/main" id="{83471422-B505-6445-91E7-5555916A0ADD}"/>
              </a:ext>
            </a:extLst>
          </p:cNvPr>
          <p:cNvSpPr/>
          <p:nvPr userDrawn="1"/>
        </p:nvSpPr>
        <p:spPr>
          <a:xfrm>
            <a:off x="-1" y="178676"/>
            <a:ext cx="4065049" cy="6679324"/>
          </a:xfrm>
          <a:prstGeom prst="rect">
            <a:avLst/>
          </a:prstGeom>
          <a:solidFill>
            <a:srgbClr val="EBEBEB"/>
          </a:solidFill>
          <a:ln>
            <a:solidFill>
              <a:srgbClr val="EBEB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E6A855-45B1-D944-9B5F-A98A5C7FCE5D}"/>
              </a:ext>
            </a:extLst>
          </p:cNvPr>
          <p:cNvSpPr>
            <a:spLocks noGrp="1"/>
          </p:cNvSpPr>
          <p:nvPr>
            <p:ph type="title" hasCustomPrompt="1"/>
          </p:nvPr>
        </p:nvSpPr>
        <p:spPr>
          <a:xfrm>
            <a:off x="773652" y="1346060"/>
            <a:ext cx="2693448" cy="1325563"/>
          </a:xfrm>
        </p:spPr>
        <p:txBody>
          <a:bodyPr lIns="0" rIns="0" anchor="ctr" anchorCtr="0"/>
          <a:lstStyle>
            <a:lvl1pPr>
              <a:defRPr sz="3600"/>
            </a:lvl1pPr>
          </a:lstStyle>
          <a:p>
            <a:r>
              <a:rPr lang="en-US" dirty="0"/>
              <a:t>Click to add title </a:t>
            </a:r>
          </a:p>
        </p:txBody>
      </p:sp>
      <p:sp>
        <p:nvSpPr>
          <p:cNvPr id="12" name="Text Placeholder 10">
            <a:extLst>
              <a:ext uri="{FF2B5EF4-FFF2-40B4-BE49-F238E27FC236}">
                <a16:creationId xmlns:a16="http://schemas.microsoft.com/office/drawing/2014/main" id="{C8A713FD-1D10-524F-B3E5-E299B671DFD1}"/>
              </a:ext>
            </a:extLst>
          </p:cNvPr>
          <p:cNvSpPr>
            <a:spLocks noGrp="1"/>
          </p:cNvSpPr>
          <p:nvPr>
            <p:ph type="body" sz="quarter" idx="10" hasCustomPrompt="1"/>
          </p:nvPr>
        </p:nvSpPr>
        <p:spPr>
          <a:xfrm>
            <a:off x="775283" y="582010"/>
            <a:ext cx="1136850" cy="266227"/>
          </a:xfrm>
          <a:noFill/>
          <a:ln>
            <a:noFill/>
          </a:ln>
        </p:spPr>
        <p:txBody>
          <a:bodyPr wrap="none" tIns="45720" bIns="45720">
            <a:spAutoFit/>
          </a:bodyPr>
          <a:lstStyle>
            <a:lvl1pPr>
              <a:buNone/>
              <a:defRPr sz="1000" b="1" i="0">
                <a:solidFill>
                  <a:srgbClr val="777777">
                    <a:alpha val="30000"/>
                  </a:srgbClr>
                </a:solidFill>
                <a:latin typeface="Arial" panose="020B0604020202020204" pitchFamily="34" charset="0"/>
                <a:cs typeface="Arial" panose="020B0604020202020204" pitchFamily="34" charset="0"/>
              </a:defRPr>
            </a:lvl1pPr>
          </a:lstStyle>
          <a:p>
            <a:pPr lvl="0"/>
            <a:r>
              <a:rPr lang="en-US" dirty="0"/>
              <a:t>SECTION TITLE</a:t>
            </a:r>
          </a:p>
        </p:txBody>
      </p:sp>
      <p:sp>
        <p:nvSpPr>
          <p:cNvPr id="13" name="Slide Number Placeholder 12">
            <a:extLst>
              <a:ext uri="{FF2B5EF4-FFF2-40B4-BE49-F238E27FC236}">
                <a16:creationId xmlns:a16="http://schemas.microsoft.com/office/drawing/2014/main" id="{1900FF76-5AA9-2843-9860-195602A5779E}"/>
              </a:ext>
            </a:extLst>
          </p:cNvPr>
          <p:cNvSpPr>
            <a:spLocks noGrp="1"/>
          </p:cNvSpPr>
          <p:nvPr>
            <p:ph type="sldNum" sz="quarter" idx="4"/>
          </p:nvPr>
        </p:nvSpPr>
        <p:spPr>
          <a:xfrm>
            <a:off x="11559896" y="6402407"/>
            <a:ext cx="347831" cy="365125"/>
          </a:xfrm>
          <a:prstGeom prst="rect">
            <a:avLst/>
          </a:prstGeom>
        </p:spPr>
        <p:txBody>
          <a:bodyPr vert="horz" lIns="91440" tIns="45720" rIns="91440" bIns="45720" rtlCol="0" anchor="ctr"/>
          <a:lstStyle>
            <a:lvl1pPr algn="ctr">
              <a:defRPr sz="1000" b="1">
                <a:solidFill>
                  <a:srgbClr val="111111"/>
                </a:solidFill>
                <a:latin typeface="Helvetica" pitchFamily="2" charset="0"/>
              </a:defRPr>
            </a:lvl1pPr>
          </a:lstStyle>
          <a:p>
            <a:fld id="{4348CC92-6B21-494E-A759-82EF4A96C1C8}" type="slidenum">
              <a:rPr lang="en-US" smtClean="0"/>
              <a:pPr/>
              <a:t>‹#›</a:t>
            </a:fld>
            <a:endParaRPr lang="en-US" dirty="0"/>
          </a:p>
        </p:txBody>
      </p:sp>
      <p:sp>
        <p:nvSpPr>
          <p:cNvPr id="22" name="Text Placeholder 14">
            <a:extLst>
              <a:ext uri="{FF2B5EF4-FFF2-40B4-BE49-F238E27FC236}">
                <a16:creationId xmlns:a16="http://schemas.microsoft.com/office/drawing/2014/main" id="{6D72BBB1-EFA1-3546-AB45-2268ADE75E22}"/>
              </a:ext>
            </a:extLst>
          </p:cNvPr>
          <p:cNvSpPr>
            <a:spLocks noGrp="1"/>
          </p:cNvSpPr>
          <p:nvPr>
            <p:ph type="body" sz="quarter" idx="20" hasCustomPrompt="1"/>
          </p:nvPr>
        </p:nvSpPr>
        <p:spPr>
          <a:xfrm>
            <a:off x="679062" y="2914077"/>
            <a:ext cx="2693448" cy="3361913"/>
          </a:xfrm>
        </p:spPr>
        <p:txBody>
          <a:bodyPr anchor="t" anchorCtr="0"/>
          <a:lstStyle>
            <a:lvl1pPr marL="0" indent="0">
              <a:buNone/>
              <a:defRPr sz="1600" b="0" i="0">
                <a:solidFill>
                  <a:srgbClr val="777777"/>
                </a:solidFill>
                <a:latin typeface="Arial" panose="020B0604020202020204" pitchFamily="34" charset="0"/>
                <a:cs typeface="Arial" panose="020B0604020202020204" pitchFamily="34" charset="0"/>
              </a:defRPr>
            </a:lvl1pPr>
          </a:lstStyle>
          <a:p>
            <a:pPr lvl="0"/>
            <a:r>
              <a:rPr lang="en-US" dirty="0"/>
              <a:t>Click to add your body copy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Integer </a:t>
            </a:r>
            <a:r>
              <a:rPr lang="en-US" dirty="0" err="1"/>
              <a:t>pretium</a:t>
            </a:r>
            <a:r>
              <a:rPr lang="en-US" dirty="0"/>
              <a:t> diam in nisi </a:t>
            </a:r>
            <a:r>
              <a:rPr lang="en-US" dirty="0" err="1"/>
              <a:t>facilisis</a:t>
            </a:r>
            <a:r>
              <a:rPr lang="en-US" dirty="0"/>
              <a:t> </a:t>
            </a:r>
            <a:r>
              <a:rPr lang="en-US" dirty="0" err="1"/>
              <a:t>placerat</a:t>
            </a:r>
            <a:r>
              <a:rPr lang="en-US" dirty="0"/>
              <a:t>. </a:t>
            </a:r>
          </a:p>
        </p:txBody>
      </p:sp>
    </p:spTree>
    <p:extLst>
      <p:ext uri="{BB962C8B-B14F-4D97-AF65-F5344CB8AC3E}">
        <p14:creationId xmlns:p14="http://schemas.microsoft.com/office/powerpoint/2010/main" val="220636097"/>
      </p:ext>
    </p:extLst>
  </p:cSld>
  <p:clrMapOvr>
    <a:masterClrMapping/>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ent 5">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83471422-B505-6445-91E7-5555916A0ADD}"/>
              </a:ext>
            </a:extLst>
          </p:cNvPr>
          <p:cNvSpPr/>
          <p:nvPr userDrawn="1"/>
        </p:nvSpPr>
        <p:spPr>
          <a:xfrm>
            <a:off x="-1" y="178676"/>
            <a:ext cx="4065049" cy="6679324"/>
          </a:xfrm>
          <a:prstGeom prst="rect">
            <a:avLst/>
          </a:prstGeom>
          <a:solidFill>
            <a:srgbClr val="EBEBEB"/>
          </a:solidFill>
          <a:ln>
            <a:solidFill>
              <a:srgbClr val="EBEB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E6A855-45B1-D944-9B5F-A98A5C7FCE5D}"/>
              </a:ext>
            </a:extLst>
          </p:cNvPr>
          <p:cNvSpPr>
            <a:spLocks noGrp="1"/>
          </p:cNvSpPr>
          <p:nvPr>
            <p:ph type="title" hasCustomPrompt="1"/>
          </p:nvPr>
        </p:nvSpPr>
        <p:spPr>
          <a:xfrm>
            <a:off x="773652" y="1346060"/>
            <a:ext cx="2693448" cy="1325563"/>
          </a:xfrm>
        </p:spPr>
        <p:txBody>
          <a:bodyPr lIns="0" rIns="0" anchor="ctr" anchorCtr="0"/>
          <a:lstStyle>
            <a:lvl1pPr>
              <a:defRPr sz="3600"/>
            </a:lvl1pPr>
          </a:lstStyle>
          <a:p>
            <a:r>
              <a:rPr lang="en-US" dirty="0"/>
              <a:t>Click to add title </a:t>
            </a:r>
          </a:p>
        </p:txBody>
      </p:sp>
      <p:sp>
        <p:nvSpPr>
          <p:cNvPr id="12" name="Text Placeholder 10">
            <a:extLst>
              <a:ext uri="{FF2B5EF4-FFF2-40B4-BE49-F238E27FC236}">
                <a16:creationId xmlns:a16="http://schemas.microsoft.com/office/drawing/2014/main" id="{C8A713FD-1D10-524F-B3E5-E299B671DFD1}"/>
              </a:ext>
            </a:extLst>
          </p:cNvPr>
          <p:cNvSpPr>
            <a:spLocks noGrp="1"/>
          </p:cNvSpPr>
          <p:nvPr>
            <p:ph type="body" sz="quarter" idx="10" hasCustomPrompt="1"/>
          </p:nvPr>
        </p:nvSpPr>
        <p:spPr>
          <a:xfrm>
            <a:off x="775283" y="582010"/>
            <a:ext cx="1136850" cy="266227"/>
          </a:xfrm>
          <a:noFill/>
          <a:ln>
            <a:noFill/>
          </a:ln>
        </p:spPr>
        <p:txBody>
          <a:bodyPr wrap="none" tIns="45720" bIns="45720">
            <a:spAutoFit/>
          </a:bodyPr>
          <a:lstStyle>
            <a:lvl1pPr>
              <a:buNone/>
              <a:defRPr sz="1000" b="1" i="0">
                <a:solidFill>
                  <a:srgbClr val="777777">
                    <a:alpha val="30000"/>
                  </a:srgbClr>
                </a:solidFill>
                <a:latin typeface="Arial" panose="020B0604020202020204" pitchFamily="34" charset="0"/>
                <a:cs typeface="Arial" panose="020B0604020202020204" pitchFamily="34" charset="0"/>
              </a:defRPr>
            </a:lvl1pPr>
          </a:lstStyle>
          <a:p>
            <a:pPr lvl="0"/>
            <a:r>
              <a:rPr lang="en-US" dirty="0"/>
              <a:t>SECTION TITLE</a:t>
            </a:r>
          </a:p>
        </p:txBody>
      </p:sp>
      <p:sp>
        <p:nvSpPr>
          <p:cNvPr id="13" name="Slide Number Placeholder 12">
            <a:extLst>
              <a:ext uri="{FF2B5EF4-FFF2-40B4-BE49-F238E27FC236}">
                <a16:creationId xmlns:a16="http://schemas.microsoft.com/office/drawing/2014/main" id="{1900FF76-5AA9-2843-9860-195602A5779E}"/>
              </a:ext>
            </a:extLst>
          </p:cNvPr>
          <p:cNvSpPr>
            <a:spLocks noGrp="1"/>
          </p:cNvSpPr>
          <p:nvPr>
            <p:ph type="sldNum" sz="quarter" idx="4"/>
          </p:nvPr>
        </p:nvSpPr>
        <p:spPr>
          <a:xfrm>
            <a:off x="11559896" y="6402407"/>
            <a:ext cx="347831" cy="365125"/>
          </a:xfrm>
          <a:prstGeom prst="rect">
            <a:avLst/>
          </a:prstGeom>
        </p:spPr>
        <p:txBody>
          <a:bodyPr vert="horz" lIns="91440" tIns="45720" rIns="91440" bIns="45720" rtlCol="0" anchor="ctr"/>
          <a:lstStyle>
            <a:lvl1pPr algn="ctr">
              <a:defRPr sz="1000" b="1">
                <a:solidFill>
                  <a:srgbClr val="111111"/>
                </a:solidFill>
                <a:latin typeface="Helvetica" pitchFamily="2" charset="0"/>
              </a:defRPr>
            </a:lvl1pPr>
          </a:lstStyle>
          <a:p>
            <a:fld id="{4348CC92-6B21-494E-A759-82EF4A96C1C8}" type="slidenum">
              <a:rPr lang="en-US" smtClean="0"/>
              <a:pPr/>
              <a:t>‹#›</a:t>
            </a:fld>
            <a:endParaRPr lang="en-US" dirty="0"/>
          </a:p>
        </p:txBody>
      </p:sp>
      <p:sp>
        <p:nvSpPr>
          <p:cNvPr id="8" name="Text Placeholder 14">
            <a:extLst>
              <a:ext uri="{FF2B5EF4-FFF2-40B4-BE49-F238E27FC236}">
                <a16:creationId xmlns:a16="http://schemas.microsoft.com/office/drawing/2014/main" id="{66A80FBA-A848-794E-B9D5-589448FBE3F8}"/>
              </a:ext>
            </a:extLst>
          </p:cNvPr>
          <p:cNvSpPr>
            <a:spLocks noGrp="1"/>
          </p:cNvSpPr>
          <p:nvPr>
            <p:ph type="body" sz="quarter" idx="20" hasCustomPrompt="1"/>
          </p:nvPr>
        </p:nvSpPr>
        <p:spPr>
          <a:xfrm>
            <a:off x="679062" y="2914077"/>
            <a:ext cx="2693448" cy="3361913"/>
          </a:xfrm>
        </p:spPr>
        <p:txBody>
          <a:bodyPr anchor="t" anchorCtr="0"/>
          <a:lstStyle>
            <a:lvl1pPr marL="0" indent="0">
              <a:buNone/>
              <a:defRPr sz="1600" b="0" i="0">
                <a:solidFill>
                  <a:srgbClr val="777777"/>
                </a:solidFill>
                <a:latin typeface="Arial" panose="020B0604020202020204" pitchFamily="34" charset="0"/>
                <a:cs typeface="Arial" panose="020B0604020202020204" pitchFamily="34" charset="0"/>
              </a:defRPr>
            </a:lvl1pPr>
          </a:lstStyle>
          <a:p>
            <a:pPr lvl="0"/>
            <a:r>
              <a:rPr lang="en-US" dirty="0"/>
              <a:t>Click to add your body copy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Integer </a:t>
            </a:r>
            <a:r>
              <a:rPr lang="en-US" dirty="0" err="1"/>
              <a:t>pretium</a:t>
            </a:r>
            <a:r>
              <a:rPr lang="en-US" dirty="0"/>
              <a:t> diam in nisi </a:t>
            </a:r>
            <a:r>
              <a:rPr lang="en-US" dirty="0" err="1"/>
              <a:t>facilisis</a:t>
            </a:r>
            <a:r>
              <a:rPr lang="en-US" dirty="0"/>
              <a:t> </a:t>
            </a:r>
            <a:r>
              <a:rPr lang="en-US" dirty="0" err="1"/>
              <a:t>placerat</a:t>
            </a:r>
            <a:r>
              <a:rPr lang="en-US" dirty="0"/>
              <a:t>. </a:t>
            </a:r>
          </a:p>
        </p:txBody>
      </p:sp>
    </p:spTree>
    <p:extLst>
      <p:ext uri="{BB962C8B-B14F-4D97-AF65-F5344CB8AC3E}">
        <p14:creationId xmlns:p14="http://schemas.microsoft.com/office/powerpoint/2010/main" val="2052827128"/>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00BDF-AF61-8545-9787-AE5878113BCE}"/>
              </a:ext>
            </a:extLst>
          </p:cNvPr>
          <p:cNvSpPr>
            <a:spLocks noGrp="1"/>
          </p:cNvSpPr>
          <p:nvPr>
            <p:ph type="title" hasCustomPrompt="1"/>
          </p:nvPr>
        </p:nvSpPr>
        <p:spPr>
          <a:xfrm>
            <a:off x="783516" y="2914694"/>
            <a:ext cx="5198184" cy="2483080"/>
          </a:xfrm>
        </p:spPr>
        <p:txBody>
          <a:bodyPr lIns="0"/>
          <a:lstStyle>
            <a:lvl1pPr>
              <a:defRPr sz="6000">
                <a:latin typeface="Arial" panose="020B0604020202020204" pitchFamily="34" charset="0"/>
                <a:cs typeface="Arial" panose="020B0604020202020204" pitchFamily="34" charset="0"/>
              </a:defRPr>
            </a:lvl1pPr>
          </a:lstStyle>
          <a:p>
            <a:r>
              <a:rPr lang="en-US" dirty="0"/>
              <a:t>Lorem Ipsum dolor sit </a:t>
            </a:r>
            <a:r>
              <a:rPr lang="en-US" dirty="0" err="1"/>
              <a:t>amet</a:t>
            </a:r>
            <a:r>
              <a:rPr lang="en-US" dirty="0"/>
              <a:t>  dolor con.</a:t>
            </a:r>
          </a:p>
        </p:txBody>
      </p:sp>
      <p:sp>
        <p:nvSpPr>
          <p:cNvPr id="3" name="Text Placeholder 10">
            <a:extLst>
              <a:ext uri="{FF2B5EF4-FFF2-40B4-BE49-F238E27FC236}">
                <a16:creationId xmlns:a16="http://schemas.microsoft.com/office/drawing/2014/main" id="{6E59C81F-0957-4849-BFC5-50D2D7D0FCA4}"/>
              </a:ext>
            </a:extLst>
          </p:cNvPr>
          <p:cNvSpPr>
            <a:spLocks noGrp="1"/>
          </p:cNvSpPr>
          <p:nvPr>
            <p:ph type="body" sz="quarter" idx="10" hasCustomPrompt="1"/>
          </p:nvPr>
        </p:nvSpPr>
        <p:spPr>
          <a:xfrm>
            <a:off x="762000" y="2278654"/>
            <a:ext cx="1572866" cy="260008"/>
          </a:xfrm>
          <a:solidFill>
            <a:srgbClr val="E91019"/>
          </a:solidFill>
        </p:spPr>
        <p:txBody>
          <a:bodyPr wrap="none" tIns="45720" bIns="45720">
            <a:spAutoFit/>
          </a:bodyPr>
          <a:lstStyle>
            <a:lvl1pPr>
              <a:buNone/>
              <a:defRPr sz="1000" b="1" i="0">
                <a:solidFill>
                  <a:schemeClr val="bg1"/>
                </a:solidFill>
                <a:latin typeface="Arial" panose="020B0604020202020204" pitchFamily="34" charset="0"/>
                <a:cs typeface="Arial" panose="020B0604020202020204" pitchFamily="34" charset="0"/>
              </a:defRPr>
            </a:lvl1pPr>
          </a:lstStyle>
          <a:p>
            <a:pPr lvl="0"/>
            <a:r>
              <a:rPr lang="en-US" dirty="0"/>
              <a:t>PRESENTATION DATE</a:t>
            </a:r>
          </a:p>
        </p:txBody>
      </p:sp>
      <p:pic>
        <p:nvPicPr>
          <p:cNvPr id="5" name="Picture 4">
            <a:extLst>
              <a:ext uri="{FF2B5EF4-FFF2-40B4-BE49-F238E27FC236}">
                <a16:creationId xmlns:a16="http://schemas.microsoft.com/office/drawing/2014/main" id="{990E417D-B365-E449-9A29-1A97F14D02DE}"/>
              </a:ext>
            </a:extLst>
          </p:cNvPr>
          <p:cNvPicPr>
            <a:picLocks noChangeAspect="1"/>
          </p:cNvPicPr>
          <p:nvPr userDrawn="1"/>
        </p:nvPicPr>
        <p:blipFill>
          <a:blip r:embed="rId2"/>
          <a:stretch>
            <a:fillRect/>
          </a:stretch>
        </p:blipFill>
        <p:spPr>
          <a:xfrm>
            <a:off x="761999" y="580913"/>
            <a:ext cx="1842875" cy="470121"/>
          </a:xfrm>
          <a:prstGeom prst="rect">
            <a:avLst/>
          </a:prstGeom>
        </p:spPr>
      </p:pic>
      <p:sp>
        <p:nvSpPr>
          <p:cNvPr id="6" name="Rectangle 5">
            <a:extLst>
              <a:ext uri="{FF2B5EF4-FFF2-40B4-BE49-F238E27FC236}">
                <a16:creationId xmlns:a16="http://schemas.microsoft.com/office/drawing/2014/main" id="{D5B0A078-41EB-9943-93EF-F1B397832DC1}"/>
              </a:ext>
            </a:extLst>
          </p:cNvPr>
          <p:cNvSpPr/>
          <p:nvPr userDrawn="1"/>
        </p:nvSpPr>
        <p:spPr>
          <a:xfrm>
            <a:off x="6726621" y="580913"/>
            <a:ext cx="5465379" cy="6277087"/>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F9EECDA-A448-E14A-8F4C-2F820B42F233}"/>
              </a:ext>
            </a:extLst>
          </p:cNvPr>
          <p:cNvSpPr/>
          <p:nvPr userDrawn="1"/>
        </p:nvSpPr>
        <p:spPr>
          <a:xfrm>
            <a:off x="6726620" y="3429000"/>
            <a:ext cx="1311210" cy="3429000"/>
          </a:xfrm>
          <a:prstGeom prst="rect">
            <a:avLst/>
          </a:prstGeom>
          <a:solidFill>
            <a:srgbClr val="E91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6C9DA6A-FFB9-754F-8C4F-0E336003758B}"/>
              </a:ext>
            </a:extLst>
          </p:cNvPr>
          <p:cNvSpPr/>
          <p:nvPr userDrawn="1"/>
        </p:nvSpPr>
        <p:spPr>
          <a:xfrm>
            <a:off x="8037830" y="1776248"/>
            <a:ext cx="1311210" cy="5088433"/>
          </a:xfrm>
          <a:prstGeom prst="rect">
            <a:avLst/>
          </a:prstGeom>
          <a:solidFill>
            <a:srgbClr val="11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B81160E-EEA4-4446-8DAC-049B826227E9}"/>
              </a:ext>
            </a:extLst>
          </p:cNvPr>
          <p:cNvSpPr/>
          <p:nvPr userDrawn="1"/>
        </p:nvSpPr>
        <p:spPr>
          <a:xfrm>
            <a:off x="9582809" y="4757357"/>
            <a:ext cx="1311210" cy="2107324"/>
          </a:xfrm>
          <a:prstGeom prst="rect">
            <a:avLst/>
          </a:prstGeom>
          <a:solidFill>
            <a:srgbClr val="E91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14AC7FB-286D-CE42-B47B-81A776520BA3}"/>
              </a:ext>
            </a:extLst>
          </p:cNvPr>
          <p:cNvSpPr/>
          <p:nvPr userDrawn="1"/>
        </p:nvSpPr>
        <p:spPr>
          <a:xfrm>
            <a:off x="10894019" y="2914694"/>
            <a:ext cx="1311210" cy="3949987"/>
          </a:xfrm>
          <a:prstGeom prst="rect">
            <a:avLst/>
          </a:prstGeom>
          <a:solidFill>
            <a:srgbClr val="11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25D62C0F-1976-0E41-A5AC-2811A32BCD32}"/>
              </a:ext>
            </a:extLst>
          </p:cNvPr>
          <p:cNvCxnSpPr/>
          <p:nvPr userDrawn="1"/>
        </p:nvCxnSpPr>
        <p:spPr>
          <a:xfrm>
            <a:off x="2943864" y="486323"/>
            <a:ext cx="0" cy="664098"/>
          </a:xfrm>
          <a:prstGeom prst="line">
            <a:avLst/>
          </a:prstGeom>
          <a:ln>
            <a:solidFill>
              <a:srgbClr val="777777"/>
            </a:solidFill>
          </a:ln>
        </p:spPr>
        <p:style>
          <a:lnRef idx="2">
            <a:schemeClr val="dk1"/>
          </a:lnRef>
          <a:fillRef idx="0">
            <a:schemeClr val="dk1"/>
          </a:fillRef>
          <a:effectRef idx="1">
            <a:schemeClr val="dk1"/>
          </a:effectRef>
          <a:fontRef idx="minor">
            <a:schemeClr val="tx1"/>
          </a:fontRef>
        </p:style>
      </p:cxnSp>
      <p:sp>
        <p:nvSpPr>
          <p:cNvPr id="23" name="Picture Placeholder 21">
            <a:extLst>
              <a:ext uri="{FF2B5EF4-FFF2-40B4-BE49-F238E27FC236}">
                <a16:creationId xmlns:a16="http://schemas.microsoft.com/office/drawing/2014/main" id="{1442640F-47CE-E04B-8946-2932A30496D2}"/>
              </a:ext>
            </a:extLst>
          </p:cNvPr>
          <p:cNvSpPr>
            <a:spLocks noGrp="1"/>
          </p:cNvSpPr>
          <p:nvPr>
            <p:ph type="pic" sz="quarter" idx="13" hasCustomPrompt="1"/>
          </p:nvPr>
        </p:nvSpPr>
        <p:spPr>
          <a:xfrm>
            <a:off x="3307409" y="571500"/>
            <a:ext cx="1851025" cy="479425"/>
          </a:xfrm>
        </p:spPr>
        <p:txBody>
          <a:bodyPr anchor="ctr"/>
          <a:lstStyle>
            <a:lvl1pPr algn="ctr">
              <a:buNone/>
              <a:defRPr sz="1200"/>
            </a:lvl1pPr>
          </a:lstStyle>
          <a:p>
            <a:r>
              <a:rPr lang="en-US" sz="1200" dirty="0"/>
              <a:t>Company Logo</a:t>
            </a:r>
            <a:endParaRPr lang="en-US" dirty="0"/>
          </a:p>
        </p:txBody>
      </p:sp>
    </p:spTree>
    <p:extLst>
      <p:ext uri="{BB962C8B-B14F-4D97-AF65-F5344CB8AC3E}">
        <p14:creationId xmlns:p14="http://schemas.microsoft.com/office/powerpoint/2010/main" val="222389002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ent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6A855-45B1-D944-9B5F-A98A5C7FCE5D}"/>
              </a:ext>
            </a:extLst>
          </p:cNvPr>
          <p:cNvSpPr>
            <a:spLocks noGrp="1"/>
          </p:cNvSpPr>
          <p:nvPr>
            <p:ph type="title" hasCustomPrompt="1"/>
          </p:nvPr>
        </p:nvSpPr>
        <p:spPr>
          <a:xfrm>
            <a:off x="773652" y="1346060"/>
            <a:ext cx="5208048" cy="1325563"/>
          </a:xfrm>
        </p:spPr>
        <p:txBody>
          <a:bodyPr lIns="0" rIns="0" anchor="ctr" anchorCtr="0"/>
          <a:lstStyle>
            <a:lvl1pPr>
              <a:defRPr sz="3600"/>
            </a:lvl1pPr>
          </a:lstStyle>
          <a:p>
            <a:r>
              <a:rPr lang="en-US" dirty="0"/>
              <a:t>Click to add your title here lorem ipsum do</a:t>
            </a:r>
          </a:p>
        </p:txBody>
      </p:sp>
      <p:sp>
        <p:nvSpPr>
          <p:cNvPr id="43" name="Text Placeholder 42">
            <a:extLst>
              <a:ext uri="{FF2B5EF4-FFF2-40B4-BE49-F238E27FC236}">
                <a16:creationId xmlns:a16="http://schemas.microsoft.com/office/drawing/2014/main" id="{91A23A1F-8E4E-F645-BBA3-5A5B74B8061D}"/>
              </a:ext>
            </a:extLst>
          </p:cNvPr>
          <p:cNvSpPr>
            <a:spLocks noGrp="1"/>
          </p:cNvSpPr>
          <p:nvPr>
            <p:ph type="body" sz="quarter" idx="11" hasCustomPrompt="1"/>
          </p:nvPr>
        </p:nvSpPr>
        <p:spPr>
          <a:xfrm>
            <a:off x="762000" y="3286548"/>
            <a:ext cx="5219700" cy="370552"/>
          </a:xfrm>
        </p:spPr>
        <p:txBody>
          <a:bodyPr lIns="0" rIns="0" anchor="b" anchorCtr="0">
            <a:spAutoFit/>
          </a:bodyPr>
          <a:lstStyle>
            <a:lvl1pPr marL="0" indent="0">
              <a:buNone/>
              <a:defRPr sz="1600" b="1"/>
            </a:lvl1pPr>
          </a:lstStyle>
          <a:p>
            <a:pPr lvl="0"/>
            <a:r>
              <a:rPr lang="en-US" dirty="0"/>
              <a:t>Click to add copy lorem Ipsum dolor </a:t>
            </a:r>
            <a:r>
              <a:rPr lang="en-US" dirty="0" err="1"/>
              <a:t>consecture</a:t>
            </a:r>
            <a:endParaRPr lang="en-US" dirty="0"/>
          </a:p>
        </p:txBody>
      </p:sp>
      <p:sp>
        <p:nvSpPr>
          <p:cNvPr id="44" name="Text Placeholder 42">
            <a:extLst>
              <a:ext uri="{FF2B5EF4-FFF2-40B4-BE49-F238E27FC236}">
                <a16:creationId xmlns:a16="http://schemas.microsoft.com/office/drawing/2014/main" id="{D68A627A-6A83-824A-98E8-F3A69E6349D3}"/>
              </a:ext>
            </a:extLst>
          </p:cNvPr>
          <p:cNvSpPr>
            <a:spLocks noGrp="1"/>
          </p:cNvSpPr>
          <p:nvPr>
            <p:ph type="body" sz="quarter" idx="12" hasCustomPrompt="1"/>
          </p:nvPr>
        </p:nvSpPr>
        <p:spPr>
          <a:xfrm>
            <a:off x="762000" y="3718273"/>
            <a:ext cx="5219700" cy="744114"/>
          </a:xfrm>
        </p:spPr>
        <p:txBody>
          <a:bodyPr lIns="0" rIns="0" anchor="t" anchorCtr="0">
            <a:spAutoFit/>
          </a:bodyPr>
          <a:lstStyle>
            <a:lvl1pPr marL="0" indent="0">
              <a:buNone/>
              <a:defRPr sz="1200" b="0">
                <a:solidFill>
                  <a:schemeClr val="tx1">
                    <a:lumMod val="75000"/>
                    <a:lumOff val="25000"/>
                  </a:schemeClr>
                </a:solidFill>
              </a:defRPr>
            </a:lvl1pPr>
          </a:lstStyle>
          <a:p>
            <a:pPr lvl="0"/>
            <a:r>
              <a:rPr lang="en-US" dirty="0"/>
              <a:t>Click to add your body copy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Integer </a:t>
            </a:r>
            <a:r>
              <a:rPr lang="en-US" dirty="0" err="1"/>
              <a:t>pretium</a:t>
            </a:r>
            <a:r>
              <a:rPr lang="en-US" dirty="0"/>
              <a:t> diam in nisi </a:t>
            </a:r>
            <a:r>
              <a:rPr lang="en-US" dirty="0" err="1"/>
              <a:t>facilisis</a:t>
            </a:r>
            <a:r>
              <a:rPr lang="en-US" dirty="0"/>
              <a:t> </a:t>
            </a:r>
            <a:r>
              <a:rPr lang="en-US" dirty="0" err="1"/>
              <a:t>placerat</a:t>
            </a:r>
            <a:r>
              <a:rPr lang="en-US" dirty="0"/>
              <a:t>. </a:t>
            </a:r>
            <a:r>
              <a:rPr lang="en-US" dirty="0" err="1"/>
              <a:t>Fusce</a:t>
            </a:r>
            <a:r>
              <a:rPr lang="en-US" dirty="0"/>
              <a:t> auctor lorem </a:t>
            </a:r>
            <a:r>
              <a:rPr lang="en-US" dirty="0" err="1"/>
              <a:t>quis</a:t>
            </a:r>
            <a:r>
              <a:rPr lang="en-US" dirty="0"/>
              <a:t> mi </a:t>
            </a:r>
            <a:r>
              <a:rPr lang="en-US" dirty="0" err="1"/>
              <a:t>commodo</a:t>
            </a:r>
            <a:r>
              <a:rPr lang="en-US" dirty="0"/>
              <a:t> </a:t>
            </a:r>
            <a:r>
              <a:rPr lang="en-US" dirty="0" err="1"/>
              <a:t>lobortis</a:t>
            </a:r>
            <a:r>
              <a:rPr lang="en-US" dirty="0"/>
              <a:t>. Proin </a:t>
            </a:r>
            <a:r>
              <a:rPr lang="en-US" dirty="0" err="1"/>
              <a:t>tincidunt</a:t>
            </a:r>
            <a:r>
              <a:rPr lang="en-US" dirty="0"/>
              <a:t> vel </a:t>
            </a:r>
            <a:r>
              <a:rPr lang="en-US" dirty="0" err="1"/>
              <a:t>odio</a:t>
            </a:r>
            <a:r>
              <a:rPr lang="en-US" dirty="0"/>
              <a:t> id cursus. </a:t>
            </a:r>
          </a:p>
        </p:txBody>
      </p:sp>
      <p:sp>
        <p:nvSpPr>
          <p:cNvPr id="8" name="Text Placeholder 42">
            <a:extLst>
              <a:ext uri="{FF2B5EF4-FFF2-40B4-BE49-F238E27FC236}">
                <a16:creationId xmlns:a16="http://schemas.microsoft.com/office/drawing/2014/main" id="{C98114D0-CA94-E24F-8E32-4BE7AD9647E8}"/>
              </a:ext>
            </a:extLst>
          </p:cNvPr>
          <p:cNvSpPr>
            <a:spLocks noGrp="1"/>
          </p:cNvSpPr>
          <p:nvPr>
            <p:ph type="body" sz="quarter" idx="15" hasCustomPrompt="1"/>
          </p:nvPr>
        </p:nvSpPr>
        <p:spPr>
          <a:xfrm>
            <a:off x="762000" y="4905489"/>
            <a:ext cx="5219700" cy="370552"/>
          </a:xfrm>
        </p:spPr>
        <p:txBody>
          <a:bodyPr lIns="0" rIns="0" anchor="b" anchorCtr="0">
            <a:spAutoFit/>
          </a:bodyPr>
          <a:lstStyle>
            <a:lvl1pPr marL="0" indent="0">
              <a:buNone/>
              <a:defRPr sz="1600" b="1"/>
            </a:lvl1pPr>
          </a:lstStyle>
          <a:p>
            <a:pPr lvl="0"/>
            <a:r>
              <a:rPr lang="en-US" dirty="0"/>
              <a:t>Click to add copy lorem Ipsum dolor </a:t>
            </a:r>
            <a:r>
              <a:rPr lang="en-US" dirty="0" err="1"/>
              <a:t>consecture</a:t>
            </a:r>
            <a:endParaRPr lang="en-US" dirty="0"/>
          </a:p>
        </p:txBody>
      </p:sp>
      <p:sp>
        <p:nvSpPr>
          <p:cNvPr id="9" name="Text Placeholder 42">
            <a:extLst>
              <a:ext uri="{FF2B5EF4-FFF2-40B4-BE49-F238E27FC236}">
                <a16:creationId xmlns:a16="http://schemas.microsoft.com/office/drawing/2014/main" id="{4B602996-4C47-CC46-B0D9-632CC10F2840}"/>
              </a:ext>
            </a:extLst>
          </p:cNvPr>
          <p:cNvSpPr>
            <a:spLocks noGrp="1"/>
          </p:cNvSpPr>
          <p:nvPr>
            <p:ph type="body" sz="quarter" idx="16" hasCustomPrompt="1"/>
          </p:nvPr>
        </p:nvSpPr>
        <p:spPr>
          <a:xfrm>
            <a:off x="762000" y="5337214"/>
            <a:ext cx="5219700" cy="744114"/>
          </a:xfrm>
        </p:spPr>
        <p:txBody>
          <a:bodyPr lIns="0" rIns="0" anchor="t" anchorCtr="0">
            <a:spAutoFit/>
          </a:bodyPr>
          <a:lstStyle>
            <a:lvl1pPr marL="0" indent="0">
              <a:buNone/>
              <a:defRPr sz="1200" b="0">
                <a:solidFill>
                  <a:schemeClr val="tx1">
                    <a:lumMod val="75000"/>
                    <a:lumOff val="25000"/>
                  </a:schemeClr>
                </a:solidFill>
              </a:defRPr>
            </a:lvl1pPr>
          </a:lstStyle>
          <a:p>
            <a:pPr lvl="0"/>
            <a:r>
              <a:rPr lang="en-US" dirty="0"/>
              <a:t>Click to add your body copy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Integer </a:t>
            </a:r>
            <a:r>
              <a:rPr lang="en-US" dirty="0" err="1"/>
              <a:t>pretium</a:t>
            </a:r>
            <a:r>
              <a:rPr lang="en-US" dirty="0"/>
              <a:t> diam in nisi </a:t>
            </a:r>
            <a:r>
              <a:rPr lang="en-US" dirty="0" err="1"/>
              <a:t>facilisis</a:t>
            </a:r>
            <a:r>
              <a:rPr lang="en-US" dirty="0"/>
              <a:t> </a:t>
            </a:r>
            <a:r>
              <a:rPr lang="en-US" dirty="0" err="1"/>
              <a:t>placerat</a:t>
            </a:r>
            <a:r>
              <a:rPr lang="en-US" dirty="0"/>
              <a:t>. </a:t>
            </a:r>
            <a:r>
              <a:rPr lang="en-US" dirty="0" err="1"/>
              <a:t>Fusce</a:t>
            </a:r>
            <a:r>
              <a:rPr lang="en-US" dirty="0"/>
              <a:t> auctor lorem </a:t>
            </a:r>
            <a:r>
              <a:rPr lang="en-US" dirty="0" err="1"/>
              <a:t>quis</a:t>
            </a:r>
            <a:r>
              <a:rPr lang="en-US" dirty="0"/>
              <a:t> mi </a:t>
            </a:r>
            <a:r>
              <a:rPr lang="en-US" dirty="0" err="1"/>
              <a:t>commodo</a:t>
            </a:r>
            <a:r>
              <a:rPr lang="en-US" dirty="0"/>
              <a:t> </a:t>
            </a:r>
            <a:r>
              <a:rPr lang="en-US" dirty="0" err="1"/>
              <a:t>lobortis</a:t>
            </a:r>
            <a:r>
              <a:rPr lang="en-US" dirty="0"/>
              <a:t>. Proin </a:t>
            </a:r>
            <a:r>
              <a:rPr lang="en-US" dirty="0" err="1"/>
              <a:t>tincidunt</a:t>
            </a:r>
            <a:r>
              <a:rPr lang="en-US" dirty="0"/>
              <a:t> vel </a:t>
            </a:r>
            <a:r>
              <a:rPr lang="en-US" dirty="0" err="1"/>
              <a:t>odio</a:t>
            </a:r>
            <a:r>
              <a:rPr lang="en-US" dirty="0"/>
              <a:t> id cursus. </a:t>
            </a:r>
          </a:p>
        </p:txBody>
      </p:sp>
      <p:sp>
        <p:nvSpPr>
          <p:cNvPr id="3" name="Rectangle 2">
            <a:extLst>
              <a:ext uri="{FF2B5EF4-FFF2-40B4-BE49-F238E27FC236}">
                <a16:creationId xmlns:a16="http://schemas.microsoft.com/office/drawing/2014/main" id="{8AB64AAC-2F48-7E4A-B87A-4F3F64F9E215}"/>
              </a:ext>
            </a:extLst>
          </p:cNvPr>
          <p:cNvSpPr/>
          <p:nvPr userDrawn="1"/>
        </p:nvSpPr>
        <p:spPr>
          <a:xfrm>
            <a:off x="6712772" y="90468"/>
            <a:ext cx="5321573" cy="6778290"/>
          </a:xfrm>
          <a:prstGeom prst="rect">
            <a:avLst/>
          </a:prstGeom>
          <a:solidFill>
            <a:srgbClr val="11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42">
            <a:extLst>
              <a:ext uri="{FF2B5EF4-FFF2-40B4-BE49-F238E27FC236}">
                <a16:creationId xmlns:a16="http://schemas.microsoft.com/office/drawing/2014/main" id="{6D255D70-A639-DB40-95F5-F99705D5E721}"/>
              </a:ext>
            </a:extLst>
          </p:cNvPr>
          <p:cNvSpPr>
            <a:spLocks noGrp="1"/>
          </p:cNvSpPr>
          <p:nvPr>
            <p:ph type="body" sz="quarter" idx="17" hasCustomPrompt="1"/>
          </p:nvPr>
        </p:nvSpPr>
        <p:spPr>
          <a:xfrm>
            <a:off x="7543800" y="3080714"/>
            <a:ext cx="3691758" cy="1540615"/>
          </a:xfrm>
        </p:spPr>
        <p:txBody>
          <a:bodyPr wrap="square" lIns="0" rIns="0" anchor="t" anchorCtr="0">
            <a:spAutoFit/>
          </a:bodyPr>
          <a:lstStyle>
            <a:lvl1pPr marL="0" indent="0">
              <a:buNone/>
              <a:defRPr sz="1600" b="0" i="0">
                <a:solidFill>
                  <a:srgbClr val="FFFFFF"/>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lvl="0"/>
            <a:r>
              <a:rPr lang="en-US" dirty="0"/>
              <a:t>Click to add copy lorem Ipsum dolor </a:t>
            </a:r>
            <a:r>
              <a:rPr lang="en-US" dirty="0" err="1"/>
              <a:t>consecturelorem</a:t>
            </a:r>
            <a:r>
              <a:rPr lang="en-US" dirty="0"/>
              <a:t> ipsum dolor </a:t>
            </a:r>
            <a:r>
              <a:rPr lang="en-US" dirty="0" err="1"/>
              <a:t>consecture</a:t>
            </a:r>
            <a:r>
              <a:rPr lang="en-US" dirty="0"/>
              <a:t> </a:t>
            </a:r>
            <a:r>
              <a:rPr lang="en-US" dirty="0" err="1"/>
              <a:t>amet</a:t>
            </a:r>
            <a:r>
              <a:rPr lang="en-US" dirty="0"/>
              <a:t> lorem ipsum lorem ipsum dolor </a:t>
            </a:r>
            <a:r>
              <a:rPr lang="en-US" dirty="0" err="1"/>
              <a:t>consecture</a:t>
            </a:r>
            <a:r>
              <a:rPr lang="en-US" dirty="0"/>
              <a:t> </a:t>
            </a:r>
            <a:r>
              <a:rPr lang="en-US" dirty="0" err="1"/>
              <a:t>amet</a:t>
            </a:r>
            <a:r>
              <a:rPr lang="en-US" dirty="0"/>
              <a:t> lorem ipsum dolor</a:t>
            </a:r>
          </a:p>
        </p:txBody>
      </p:sp>
      <p:sp>
        <p:nvSpPr>
          <p:cNvPr id="6" name="Rectangle 5">
            <a:extLst>
              <a:ext uri="{FF2B5EF4-FFF2-40B4-BE49-F238E27FC236}">
                <a16:creationId xmlns:a16="http://schemas.microsoft.com/office/drawing/2014/main" id="{E056A833-534B-D74E-B53A-90F22AC63A85}"/>
              </a:ext>
            </a:extLst>
          </p:cNvPr>
          <p:cNvSpPr/>
          <p:nvPr userDrawn="1"/>
        </p:nvSpPr>
        <p:spPr>
          <a:xfrm>
            <a:off x="6712772" y="164038"/>
            <a:ext cx="157655" cy="10457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42">
            <a:extLst>
              <a:ext uri="{FF2B5EF4-FFF2-40B4-BE49-F238E27FC236}">
                <a16:creationId xmlns:a16="http://schemas.microsoft.com/office/drawing/2014/main" id="{9779799D-C451-B044-8A17-762A4F6EA823}"/>
              </a:ext>
            </a:extLst>
          </p:cNvPr>
          <p:cNvSpPr>
            <a:spLocks noGrp="1"/>
          </p:cNvSpPr>
          <p:nvPr>
            <p:ph type="body" sz="quarter" idx="18" hasCustomPrompt="1"/>
          </p:nvPr>
        </p:nvSpPr>
        <p:spPr>
          <a:xfrm>
            <a:off x="7543800" y="4801988"/>
            <a:ext cx="3691758" cy="300916"/>
          </a:xfrm>
        </p:spPr>
        <p:txBody>
          <a:bodyPr wrap="square" lIns="0" rIns="0" anchor="b" anchorCtr="0">
            <a:spAutoFit/>
          </a:bodyPr>
          <a:lstStyle>
            <a:lvl1pPr marL="0" indent="0">
              <a:buNone/>
              <a:defRPr sz="1200" b="0" i="0">
                <a:solidFill>
                  <a:srgbClr val="FFFFFF"/>
                </a:solidFill>
                <a:latin typeface="Helvetica" pitchFamily="2" charset="0"/>
                <a:ea typeface="Helvetica Neue Medium" panose="02000503000000020004" pitchFamily="2" charset="0"/>
                <a:cs typeface="Helvetica Neue Medium" panose="02000503000000020004" pitchFamily="2" charset="0"/>
              </a:defRPr>
            </a:lvl1pPr>
          </a:lstStyle>
          <a:p>
            <a:pPr lvl="0"/>
            <a:r>
              <a:rPr lang="en-US" dirty="0"/>
              <a:t>John Doe</a:t>
            </a:r>
          </a:p>
        </p:txBody>
      </p:sp>
      <p:sp>
        <p:nvSpPr>
          <p:cNvPr id="16" name="Text Placeholder 42">
            <a:extLst>
              <a:ext uri="{FF2B5EF4-FFF2-40B4-BE49-F238E27FC236}">
                <a16:creationId xmlns:a16="http://schemas.microsoft.com/office/drawing/2014/main" id="{7BCBAD46-65F9-9F42-9961-4857416BD189}"/>
              </a:ext>
            </a:extLst>
          </p:cNvPr>
          <p:cNvSpPr>
            <a:spLocks noGrp="1"/>
          </p:cNvSpPr>
          <p:nvPr>
            <p:ph type="body" sz="quarter" idx="19" hasCustomPrompt="1"/>
          </p:nvPr>
        </p:nvSpPr>
        <p:spPr>
          <a:xfrm>
            <a:off x="7543800" y="5036234"/>
            <a:ext cx="3691758" cy="300980"/>
          </a:xfrm>
        </p:spPr>
        <p:txBody>
          <a:bodyPr wrap="square" lIns="0" rIns="0" anchor="t" anchorCtr="0">
            <a:spAutoFit/>
          </a:bodyPr>
          <a:lstStyle>
            <a:lvl1pPr marL="0" indent="0">
              <a:buNone/>
              <a:defRPr sz="1200" b="0" i="0">
                <a:solidFill>
                  <a:srgbClr val="777777"/>
                </a:solidFill>
                <a:latin typeface="Helvetica Light" panose="020B0403020202020204" pitchFamily="34" charset="0"/>
                <a:ea typeface="Helvetica Neue Medium" panose="02000503000000020004" pitchFamily="2" charset="0"/>
                <a:cs typeface="Helvetica Neue Medium" panose="02000503000000020004" pitchFamily="2" charset="0"/>
              </a:defRPr>
            </a:lvl1pPr>
          </a:lstStyle>
          <a:p>
            <a:pPr lvl="0"/>
            <a:r>
              <a:rPr lang="en-US" dirty="0"/>
              <a:t>Title</a:t>
            </a:r>
          </a:p>
        </p:txBody>
      </p:sp>
      <p:sp>
        <p:nvSpPr>
          <p:cNvPr id="17" name="Slide Number Placeholder 12">
            <a:extLst>
              <a:ext uri="{FF2B5EF4-FFF2-40B4-BE49-F238E27FC236}">
                <a16:creationId xmlns:a16="http://schemas.microsoft.com/office/drawing/2014/main" id="{C98CC22B-7422-8947-BE57-4117EE2AE687}"/>
              </a:ext>
            </a:extLst>
          </p:cNvPr>
          <p:cNvSpPr>
            <a:spLocks noGrp="1"/>
          </p:cNvSpPr>
          <p:nvPr>
            <p:ph type="sldNum" sz="quarter" idx="4"/>
          </p:nvPr>
        </p:nvSpPr>
        <p:spPr>
          <a:xfrm>
            <a:off x="11559896" y="6402407"/>
            <a:ext cx="347831" cy="365125"/>
          </a:xfrm>
          <a:prstGeom prst="rect">
            <a:avLst/>
          </a:prstGeom>
        </p:spPr>
        <p:txBody>
          <a:bodyPr vert="horz" lIns="91440" tIns="45720" rIns="91440" bIns="45720" rtlCol="0" anchor="ctr"/>
          <a:lstStyle>
            <a:lvl1pPr algn="ctr">
              <a:defRPr sz="1000" b="1">
                <a:solidFill>
                  <a:schemeClr val="bg1"/>
                </a:solidFill>
                <a:latin typeface="Helvetica" pitchFamily="2" charset="0"/>
              </a:defRPr>
            </a:lvl1pPr>
          </a:lstStyle>
          <a:p>
            <a:fld id="{4348CC92-6B21-494E-A759-82EF4A96C1C8}" type="slidenum">
              <a:rPr lang="en-US" smtClean="0"/>
              <a:pPr/>
              <a:t>‹#›</a:t>
            </a:fld>
            <a:endParaRPr lang="en-US" dirty="0"/>
          </a:p>
        </p:txBody>
      </p:sp>
      <p:sp>
        <p:nvSpPr>
          <p:cNvPr id="19" name="Text Placeholder 10">
            <a:extLst>
              <a:ext uri="{FF2B5EF4-FFF2-40B4-BE49-F238E27FC236}">
                <a16:creationId xmlns:a16="http://schemas.microsoft.com/office/drawing/2014/main" id="{304C0BB0-4FED-F64B-9105-33472A9E4AC8}"/>
              </a:ext>
            </a:extLst>
          </p:cNvPr>
          <p:cNvSpPr>
            <a:spLocks noGrp="1"/>
          </p:cNvSpPr>
          <p:nvPr>
            <p:ph type="body" sz="quarter" idx="10" hasCustomPrompt="1"/>
          </p:nvPr>
        </p:nvSpPr>
        <p:spPr>
          <a:xfrm>
            <a:off x="775283" y="582010"/>
            <a:ext cx="1136850" cy="266227"/>
          </a:xfrm>
          <a:solidFill>
            <a:schemeClr val="bg1"/>
          </a:solidFill>
        </p:spPr>
        <p:txBody>
          <a:bodyPr wrap="none" tIns="45720" bIns="45720">
            <a:spAutoFit/>
          </a:bodyPr>
          <a:lstStyle>
            <a:lvl1pPr>
              <a:buNone/>
              <a:defRPr sz="1000" b="1" i="0">
                <a:solidFill>
                  <a:schemeClr val="bg2"/>
                </a:solidFill>
                <a:latin typeface="Arial" panose="020B0604020202020204" pitchFamily="34" charset="0"/>
                <a:cs typeface="Arial" panose="020B0604020202020204" pitchFamily="34" charset="0"/>
              </a:defRPr>
            </a:lvl1pPr>
          </a:lstStyle>
          <a:p>
            <a:pPr lvl="0"/>
            <a:r>
              <a:rPr lang="en-US" dirty="0"/>
              <a:t>SECTION TITLE</a:t>
            </a:r>
          </a:p>
        </p:txBody>
      </p:sp>
      <p:sp>
        <p:nvSpPr>
          <p:cNvPr id="10" name="Picture Placeholder 9">
            <a:extLst>
              <a:ext uri="{FF2B5EF4-FFF2-40B4-BE49-F238E27FC236}">
                <a16:creationId xmlns:a16="http://schemas.microsoft.com/office/drawing/2014/main" id="{B26965C0-3D28-E349-9992-4D19EEAF7CE5}"/>
              </a:ext>
            </a:extLst>
          </p:cNvPr>
          <p:cNvSpPr>
            <a:spLocks noGrp="1"/>
          </p:cNvSpPr>
          <p:nvPr>
            <p:ph type="pic" sz="quarter" idx="20"/>
          </p:nvPr>
        </p:nvSpPr>
        <p:spPr>
          <a:xfrm>
            <a:off x="7543800" y="1970104"/>
            <a:ext cx="874713" cy="876300"/>
          </a:xfrm>
          <a:prstGeom prst="ellipse">
            <a:avLst/>
          </a:prstGeom>
        </p:spPr>
        <p:txBody>
          <a:bodyPr/>
          <a:lstStyle>
            <a:lvl1pPr>
              <a:defRPr>
                <a:noFill/>
              </a:defRPr>
            </a:lvl1pPr>
          </a:lstStyle>
          <a:p>
            <a:endParaRPr lang="en-US" dirty="0"/>
          </a:p>
        </p:txBody>
      </p:sp>
    </p:spTree>
    <p:extLst>
      <p:ext uri="{BB962C8B-B14F-4D97-AF65-F5344CB8AC3E}">
        <p14:creationId xmlns:p14="http://schemas.microsoft.com/office/powerpoint/2010/main" val="2978177007"/>
      </p:ext>
    </p:extLst>
  </p:cSld>
  <p:clrMapOvr>
    <a:masterClrMapping/>
  </p:clrMapOvr>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ent &amp;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6A855-45B1-D944-9B5F-A98A5C7FCE5D}"/>
              </a:ext>
            </a:extLst>
          </p:cNvPr>
          <p:cNvSpPr>
            <a:spLocks noGrp="1"/>
          </p:cNvSpPr>
          <p:nvPr>
            <p:ph type="title" hasCustomPrompt="1"/>
          </p:nvPr>
        </p:nvSpPr>
        <p:spPr>
          <a:xfrm>
            <a:off x="773652" y="1346061"/>
            <a:ext cx="5208048" cy="661416"/>
          </a:xfrm>
        </p:spPr>
        <p:txBody>
          <a:bodyPr lIns="0" rIns="0" anchor="ctr" anchorCtr="0"/>
          <a:lstStyle>
            <a:lvl1pPr>
              <a:defRPr sz="3600"/>
            </a:lvl1pPr>
          </a:lstStyle>
          <a:p>
            <a:r>
              <a:rPr lang="en-US" dirty="0"/>
              <a:t>Click to add your title</a:t>
            </a:r>
          </a:p>
        </p:txBody>
      </p:sp>
      <p:sp>
        <p:nvSpPr>
          <p:cNvPr id="44" name="Text Placeholder 42">
            <a:extLst>
              <a:ext uri="{FF2B5EF4-FFF2-40B4-BE49-F238E27FC236}">
                <a16:creationId xmlns:a16="http://schemas.microsoft.com/office/drawing/2014/main" id="{D68A627A-6A83-824A-98E8-F3A69E6349D3}"/>
              </a:ext>
            </a:extLst>
          </p:cNvPr>
          <p:cNvSpPr>
            <a:spLocks noGrp="1"/>
          </p:cNvSpPr>
          <p:nvPr>
            <p:ph type="body" sz="quarter" idx="12" hasCustomPrompt="1"/>
          </p:nvPr>
        </p:nvSpPr>
        <p:spPr>
          <a:xfrm>
            <a:off x="773652" y="2244755"/>
            <a:ext cx="5208048" cy="1401538"/>
          </a:xfrm>
        </p:spPr>
        <p:txBody>
          <a:bodyPr wrap="square" lIns="0" rIns="0" anchor="t" anchorCtr="0">
            <a:spAutoFit/>
          </a:bodyPr>
          <a:lstStyle>
            <a:lvl1pPr marL="0" marR="0" indent="0" algn="l" defTabSz="914400" rtl="0" eaLnBrk="1" fontAlgn="auto" latinLnBrk="0" hangingPunct="1">
              <a:lnSpc>
                <a:spcPct val="120000"/>
              </a:lnSpc>
              <a:spcBef>
                <a:spcPts val="1000"/>
              </a:spcBef>
              <a:spcAft>
                <a:spcPts val="0"/>
              </a:spcAft>
              <a:buClrTx/>
              <a:buSzTx/>
              <a:buFont typeface="Wingdings" pitchFamily="2" charset="2"/>
              <a:buNone/>
              <a:tabLst/>
              <a:defRPr sz="1200" b="0">
                <a:solidFill>
                  <a:schemeClr val="tx1">
                    <a:lumMod val="75000"/>
                    <a:lumOff val="25000"/>
                  </a:schemeClr>
                </a:solidFill>
              </a:defRPr>
            </a:lvl1pPr>
          </a:lstStyle>
          <a:p>
            <a:pPr marL="0" marR="0" lvl="0" indent="0" algn="l" defTabSz="914400" rtl="0" eaLnBrk="1" fontAlgn="auto" latinLnBrk="0" hangingPunct="1">
              <a:lnSpc>
                <a:spcPct val="120000"/>
              </a:lnSpc>
              <a:spcBef>
                <a:spcPts val="1000"/>
              </a:spcBef>
              <a:spcAft>
                <a:spcPts val="0"/>
              </a:spcAft>
              <a:buClrTx/>
              <a:buSzTx/>
              <a:buFont typeface="Wingdings" pitchFamily="2" charset="2"/>
              <a:buNone/>
              <a:tabLst/>
              <a:defRPr/>
            </a:pPr>
            <a:r>
              <a:rPr lang="en-US" dirty="0"/>
              <a:t>Click to add your body copy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Integer </a:t>
            </a:r>
            <a:r>
              <a:rPr lang="en-US" dirty="0" err="1"/>
              <a:t>pretium</a:t>
            </a:r>
            <a:r>
              <a:rPr lang="en-US" dirty="0"/>
              <a:t> diam in nisi </a:t>
            </a:r>
            <a:r>
              <a:rPr lang="en-US" dirty="0" err="1"/>
              <a:t>facilisis</a:t>
            </a:r>
            <a:r>
              <a:rPr lang="en-US" dirty="0"/>
              <a:t> </a:t>
            </a:r>
            <a:r>
              <a:rPr lang="en-US" dirty="0" err="1"/>
              <a:t>placerat</a:t>
            </a:r>
            <a:r>
              <a:rPr lang="en-US" dirty="0"/>
              <a:t>. </a:t>
            </a:r>
            <a:r>
              <a:rPr lang="en-US" dirty="0" err="1"/>
              <a:t>Fusce</a:t>
            </a:r>
            <a:r>
              <a:rPr lang="en-US" dirty="0"/>
              <a:t> auctor lorem </a:t>
            </a:r>
            <a:r>
              <a:rPr lang="en-US" dirty="0" err="1"/>
              <a:t>quis</a:t>
            </a:r>
            <a:r>
              <a:rPr lang="en-US" dirty="0"/>
              <a:t> mi </a:t>
            </a:r>
            <a:r>
              <a:rPr lang="en-US" dirty="0" err="1"/>
              <a:t>commodo</a:t>
            </a:r>
            <a:r>
              <a:rPr lang="en-US" dirty="0"/>
              <a:t> </a:t>
            </a:r>
            <a:r>
              <a:rPr lang="en-US" dirty="0" err="1"/>
              <a:t>lobortis</a:t>
            </a:r>
            <a:r>
              <a:rPr lang="en-US" dirty="0"/>
              <a:t>. Proin </a:t>
            </a:r>
            <a:r>
              <a:rPr lang="en-US" dirty="0" err="1"/>
              <a:t>tincidunt</a:t>
            </a:r>
            <a:r>
              <a:rPr lang="en-US" dirty="0"/>
              <a:t> vel </a:t>
            </a:r>
            <a:r>
              <a:rPr lang="en-US" dirty="0" err="1"/>
              <a:t>odio</a:t>
            </a:r>
            <a:r>
              <a:rPr lang="en-US" dirty="0"/>
              <a:t> id cursus. Click to add your body copy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Integer </a:t>
            </a:r>
            <a:r>
              <a:rPr lang="en-US" dirty="0" err="1"/>
              <a:t>pretium</a:t>
            </a:r>
            <a:r>
              <a:rPr lang="en-US" dirty="0"/>
              <a:t> diam in nisi </a:t>
            </a:r>
            <a:r>
              <a:rPr lang="en-US" dirty="0" err="1"/>
              <a:t>facilisis</a:t>
            </a:r>
            <a:r>
              <a:rPr lang="en-US" dirty="0"/>
              <a:t> </a:t>
            </a:r>
            <a:r>
              <a:rPr lang="en-US" dirty="0" err="1"/>
              <a:t>placerat</a:t>
            </a:r>
            <a:r>
              <a:rPr lang="en-US" dirty="0"/>
              <a:t>. </a:t>
            </a:r>
            <a:r>
              <a:rPr lang="en-US" dirty="0" err="1"/>
              <a:t>Fusce</a:t>
            </a:r>
            <a:r>
              <a:rPr lang="en-US" dirty="0"/>
              <a:t> auctor lorem </a:t>
            </a:r>
            <a:r>
              <a:rPr lang="en-US" dirty="0" err="1"/>
              <a:t>quis</a:t>
            </a:r>
            <a:r>
              <a:rPr lang="en-US" dirty="0"/>
              <a:t> mi </a:t>
            </a:r>
            <a:r>
              <a:rPr lang="en-US" dirty="0" err="1"/>
              <a:t>commodo</a:t>
            </a:r>
            <a:r>
              <a:rPr lang="en-US" dirty="0"/>
              <a:t> </a:t>
            </a:r>
            <a:r>
              <a:rPr lang="en-US" dirty="0" err="1"/>
              <a:t>lobortis</a:t>
            </a:r>
            <a:r>
              <a:rPr lang="en-US" dirty="0"/>
              <a:t>. Proin </a:t>
            </a:r>
            <a:r>
              <a:rPr lang="en-US" dirty="0" err="1"/>
              <a:t>tincidunt</a:t>
            </a:r>
            <a:r>
              <a:rPr lang="en-US" dirty="0"/>
              <a:t> vel </a:t>
            </a:r>
            <a:r>
              <a:rPr lang="en-US" dirty="0" err="1"/>
              <a:t>odio</a:t>
            </a:r>
            <a:r>
              <a:rPr lang="en-US" dirty="0"/>
              <a:t> id cursus. </a:t>
            </a:r>
          </a:p>
        </p:txBody>
      </p:sp>
      <p:sp>
        <p:nvSpPr>
          <p:cNvPr id="8" name="Text Placeholder 42">
            <a:extLst>
              <a:ext uri="{FF2B5EF4-FFF2-40B4-BE49-F238E27FC236}">
                <a16:creationId xmlns:a16="http://schemas.microsoft.com/office/drawing/2014/main" id="{C98114D0-CA94-E24F-8E32-4BE7AD9647E8}"/>
              </a:ext>
            </a:extLst>
          </p:cNvPr>
          <p:cNvSpPr>
            <a:spLocks noGrp="1"/>
          </p:cNvSpPr>
          <p:nvPr>
            <p:ph type="body" sz="quarter" idx="15" hasCustomPrompt="1"/>
          </p:nvPr>
        </p:nvSpPr>
        <p:spPr>
          <a:xfrm>
            <a:off x="773652" y="4012110"/>
            <a:ext cx="5208048" cy="370552"/>
          </a:xfrm>
        </p:spPr>
        <p:txBody>
          <a:bodyPr wrap="square" lIns="0" rIns="0" anchor="b" anchorCtr="0">
            <a:spAutoFit/>
          </a:bodyPr>
          <a:lstStyle>
            <a:lvl1pPr marL="0" indent="0">
              <a:buNone/>
              <a:defRPr sz="1600" b="1"/>
            </a:lvl1pPr>
          </a:lstStyle>
          <a:p>
            <a:pPr lvl="0"/>
            <a:r>
              <a:rPr lang="en-US" dirty="0"/>
              <a:t>Click to add copy lorem Ipsum dolor </a:t>
            </a:r>
            <a:r>
              <a:rPr lang="en-US" dirty="0" err="1"/>
              <a:t>consecture</a:t>
            </a:r>
            <a:endParaRPr lang="en-US" dirty="0"/>
          </a:p>
        </p:txBody>
      </p:sp>
      <p:sp>
        <p:nvSpPr>
          <p:cNvPr id="9" name="Text Placeholder 42">
            <a:extLst>
              <a:ext uri="{FF2B5EF4-FFF2-40B4-BE49-F238E27FC236}">
                <a16:creationId xmlns:a16="http://schemas.microsoft.com/office/drawing/2014/main" id="{4B602996-4C47-CC46-B0D9-632CC10F2840}"/>
              </a:ext>
            </a:extLst>
          </p:cNvPr>
          <p:cNvSpPr>
            <a:spLocks noGrp="1"/>
          </p:cNvSpPr>
          <p:nvPr>
            <p:ph type="body" sz="quarter" idx="16" hasCustomPrompt="1"/>
          </p:nvPr>
        </p:nvSpPr>
        <p:spPr>
          <a:xfrm>
            <a:off x="773652" y="4559449"/>
            <a:ext cx="5208048" cy="1214820"/>
          </a:xfrm>
        </p:spPr>
        <p:txBody>
          <a:bodyPr wrap="square" lIns="0" rIns="0" anchor="t" anchorCtr="0">
            <a:spAutoFit/>
          </a:bodyPr>
          <a:lstStyle>
            <a:lvl1pPr marL="274320" marR="0" indent="-228600" algn="l" defTabSz="914400" rtl="0" eaLnBrk="1" fontAlgn="auto" latinLnBrk="0" hangingPunct="1">
              <a:lnSpc>
                <a:spcPct val="120000"/>
              </a:lnSpc>
              <a:spcBef>
                <a:spcPts val="1000"/>
              </a:spcBef>
              <a:spcAft>
                <a:spcPts val="0"/>
              </a:spcAft>
              <a:buClrTx/>
              <a:buSzTx/>
              <a:buFont typeface="Wingdings" pitchFamily="2" charset="2"/>
              <a:buChar char="§"/>
              <a:tabLst/>
              <a:defRPr sz="1200" b="0">
                <a:solidFill>
                  <a:schemeClr val="tx1">
                    <a:lumMod val="75000"/>
                    <a:lumOff val="25000"/>
                  </a:schemeClr>
                </a:solidFill>
              </a:defRPr>
            </a:lvl1pPr>
          </a:lstStyle>
          <a:p>
            <a:pPr lvl="0"/>
            <a:r>
              <a:rPr lang="en-US" dirty="0"/>
              <a:t>Click to add your body copy Lorem ipsum dolor sit </a:t>
            </a:r>
            <a:r>
              <a:rPr lang="en-US" dirty="0" err="1"/>
              <a:t>amet</a:t>
            </a:r>
            <a:r>
              <a:rPr lang="en-US" dirty="0"/>
              <a:t>, cons.</a:t>
            </a:r>
          </a:p>
          <a:p>
            <a:pPr marL="274320" marR="0" lvl="0" indent="-228600" algn="l" defTabSz="914400" rtl="0" eaLnBrk="1" fontAlgn="auto" latinLnBrk="0" hangingPunct="1">
              <a:lnSpc>
                <a:spcPct val="120000"/>
              </a:lnSpc>
              <a:spcBef>
                <a:spcPts val="1000"/>
              </a:spcBef>
              <a:spcAft>
                <a:spcPts val="0"/>
              </a:spcAft>
              <a:buClrTx/>
              <a:buSzTx/>
              <a:buFont typeface="Wingdings" pitchFamily="2" charset="2"/>
              <a:buChar char="§"/>
              <a:tabLst/>
              <a:defRPr/>
            </a:pPr>
            <a:r>
              <a:rPr lang="en-US" dirty="0" err="1"/>
              <a:t>adipiscing</a:t>
            </a:r>
            <a:r>
              <a:rPr lang="en-US" dirty="0"/>
              <a:t> </a:t>
            </a:r>
            <a:r>
              <a:rPr lang="en-US" dirty="0" err="1"/>
              <a:t>elit</a:t>
            </a:r>
            <a:r>
              <a:rPr lang="en-US" dirty="0"/>
              <a:t>. Integer </a:t>
            </a:r>
            <a:r>
              <a:rPr lang="en-US" dirty="0" err="1"/>
              <a:t>pretium</a:t>
            </a:r>
            <a:r>
              <a:rPr lang="en-US" dirty="0"/>
              <a:t> diam in nisi </a:t>
            </a:r>
            <a:r>
              <a:rPr lang="en-US" dirty="0" err="1"/>
              <a:t>facilisis</a:t>
            </a:r>
            <a:r>
              <a:rPr lang="en-US" dirty="0"/>
              <a:t> </a:t>
            </a:r>
            <a:r>
              <a:rPr lang="en-US" dirty="0" err="1"/>
              <a:t>placerat</a:t>
            </a:r>
            <a:r>
              <a:rPr lang="en-US" dirty="0"/>
              <a:t>. </a:t>
            </a:r>
            <a:r>
              <a:rPr lang="en-US" dirty="0" err="1"/>
              <a:t>Fusce</a:t>
            </a:r>
            <a:r>
              <a:rPr lang="en-US" dirty="0"/>
              <a:t> auctor lorem </a:t>
            </a:r>
            <a:r>
              <a:rPr lang="en-US" dirty="0" err="1"/>
              <a:t>quis</a:t>
            </a:r>
            <a:r>
              <a:rPr lang="en-US" dirty="0"/>
              <a:t> mi </a:t>
            </a:r>
            <a:r>
              <a:rPr lang="en-US" dirty="0" err="1"/>
              <a:t>commodo</a:t>
            </a:r>
            <a:r>
              <a:rPr lang="en-US" dirty="0"/>
              <a:t> </a:t>
            </a:r>
            <a:r>
              <a:rPr lang="en-US" dirty="0" err="1"/>
              <a:t>lobortis</a:t>
            </a:r>
            <a:r>
              <a:rPr lang="en-US" dirty="0"/>
              <a:t>. Proin </a:t>
            </a:r>
            <a:r>
              <a:rPr lang="en-US" dirty="0" err="1"/>
              <a:t>tincidunt</a:t>
            </a:r>
            <a:r>
              <a:rPr lang="en-US" dirty="0"/>
              <a:t> vel </a:t>
            </a:r>
            <a:r>
              <a:rPr lang="en-US" dirty="0" err="1"/>
              <a:t>odio</a:t>
            </a:r>
            <a:r>
              <a:rPr lang="en-US" dirty="0"/>
              <a:t>.</a:t>
            </a:r>
          </a:p>
          <a:p>
            <a:pPr marL="274320" marR="0" lvl="0" indent="-228600" algn="l" defTabSz="914400" rtl="0" eaLnBrk="1" fontAlgn="auto" latinLnBrk="0" hangingPunct="1">
              <a:lnSpc>
                <a:spcPct val="120000"/>
              </a:lnSpc>
              <a:spcBef>
                <a:spcPts val="1000"/>
              </a:spcBef>
              <a:spcAft>
                <a:spcPts val="0"/>
              </a:spcAft>
              <a:buClrTx/>
              <a:buSzTx/>
              <a:buFont typeface="Wingdings" pitchFamily="2" charset="2"/>
              <a:buChar char="§"/>
              <a:tabLst/>
              <a:defRPr/>
            </a:pPr>
            <a:r>
              <a:rPr lang="en-US" dirty="0"/>
              <a:t>Click to add your body copy Lorem ipsum dolor sit </a:t>
            </a:r>
            <a:r>
              <a:rPr lang="en-US" dirty="0" err="1"/>
              <a:t>amet</a:t>
            </a:r>
            <a:r>
              <a:rPr lang="en-US" dirty="0"/>
              <a:t>, cons.</a:t>
            </a:r>
          </a:p>
        </p:txBody>
      </p:sp>
      <p:sp>
        <p:nvSpPr>
          <p:cNvPr id="16" name="Picture Placeholder 15">
            <a:extLst>
              <a:ext uri="{FF2B5EF4-FFF2-40B4-BE49-F238E27FC236}">
                <a16:creationId xmlns:a16="http://schemas.microsoft.com/office/drawing/2014/main" id="{29F80310-3705-7A49-B198-A24210E5F29E}"/>
              </a:ext>
            </a:extLst>
          </p:cNvPr>
          <p:cNvSpPr>
            <a:spLocks noGrp="1"/>
          </p:cNvSpPr>
          <p:nvPr>
            <p:ph type="pic" sz="quarter" idx="14"/>
          </p:nvPr>
        </p:nvSpPr>
        <p:spPr>
          <a:xfrm>
            <a:off x="6783114" y="168166"/>
            <a:ext cx="5219700" cy="6689834"/>
          </a:xfrm>
        </p:spPr>
        <p:txBody>
          <a:bodyPr/>
          <a:lstStyle>
            <a:lvl1pPr>
              <a:buNone/>
              <a:defRPr sz="1200"/>
            </a:lvl1pPr>
          </a:lstStyle>
          <a:p>
            <a:endParaRPr lang="en-US" dirty="0"/>
          </a:p>
        </p:txBody>
      </p:sp>
      <p:sp>
        <p:nvSpPr>
          <p:cNvPr id="10" name="Slide Number Placeholder 12">
            <a:extLst>
              <a:ext uri="{FF2B5EF4-FFF2-40B4-BE49-F238E27FC236}">
                <a16:creationId xmlns:a16="http://schemas.microsoft.com/office/drawing/2014/main" id="{5B58DF73-FB25-1249-8149-BF6E9F3A94FB}"/>
              </a:ext>
            </a:extLst>
          </p:cNvPr>
          <p:cNvSpPr>
            <a:spLocks noGrp="1"/>
          </p:cNvSpPr>
          <p:nvPr>
            <p:ph type="sldNum" sz="quarter" idx="4"/>
          </p:nvPr>
        </p:nvSpPr>
        <p:spPr>
          <a:xfrm>
            <a:off x="11559896" y="6402407"/>
            <a:ext cx="347831" cy="365125"/>
          </a:xfrm>
          <a:prstGeom prst="rect">
            <a:avLst/>
          </a:prstGeom>
        </p:spPr>
        <p:txBody>
          <a:bodyPr vert="horz" lIns="91440" tIns="45720" rIns="91440" bIns="45720" rtlCol="0" anchor="ctr"/>
          <a:lstStyle>
            <a:lvl1pPr algn="ctr">
              <a:defRPr sz="1000" b="1">
                <a:solidFill>
                  <a:schemeClr val="bg1"/>
                </a:solidFill>
                <a:latin typeface="Helvetica" pitchFamily="2" charset="0"/>
              </a:defRPr>
            </a:lvl1pPr>
          </a:lstStyle>
          <a:p>
            <a:fld id="{4348CC92-6B21-494E-A759-82EF4A96C1C8}" type="slidenum">
              <a:rPr lang="en-US" smtClean="0"/>
              <a:pPr/>
              <a:t>‹#›</a:t>
            </a:fld>
            <a:endParaRPr lang="en-US" dirty="0"/>
          </a:p>
        </p:txBody>
      </p:sp>
      <p:sp>
        <p:nvSpPr>
          <p:cNvPr id="13" name="Text Placeholder 10">
            <a:extLst>
              <a:ext uri="{FF2B5EF4-FFF2-40B4-BE49-F238E27FC236}">
                <a16:creationId xmlns:a16="http://schemas.microsoft.com/office/drawing/2014/main" id="{9FF962C2-A041-7C42-BEFD-F046A02A1288}"/>
              </a:ext>
            </a:extLst>
          </p:cNvPr>
          <p:cNvSpPr>
            <a:spLocks noGrp="1"/>
          </p:cNvSpPr>
          <p:nvPr>
            <p:ph type="body" sz="quarter" idx="10" hasCustomPrompt="1"/>
          </p:nvPr>
        </p:nvSpPr>
        <p:spPr>
          <a:xfrm>
            <a:off x="775283" y="582010"/>
            <a:ext cx="1136850" cy="266227"/>
          </a:xfrm>
          <a:solidFill>
            <a:schemeClr val="bg1"/>
          </a:solidFill>
        </p:spPr>
        <p:txBody>
          <a:bodyPr wrap="none" tIns="45720" bIns="45720">
            <a:spAutoFit/>
          </a:bodyPr>
          <a:lstStyle>
            <a:lvl1pPr>
              <a:buNone/>
              <a:defRPr sz="1000" b="1" i="0">
                <a:solidFill>
                  <a:schemeClr val="bg2"/>
                </a:solidFill>
                <a:latin typeface="Arial" panose="020B0604020202020204" pitchFamily="34" charset="0"/>
                <a:cs typeface="Arial" panose="020B0604020202020204" pitchFamily="34" charset="0"/>
              </a:defRPr>
            </a:lvl1pPr>
          </a:lstStyle>
          <a:p>
            <a:pPr lvl="0"/>
            <a:r>
              <a:rPr lang="en-US" dirty="0"/>
              <a:t>SECTION TITLE</a:t>
            </a:r>
          </a:p>
        </p:txBody>
      </p:sp>
    </p:spTree>
    <p:extLst>
      <p:ext uri="{BB962C8B-B14F-4D97-AF65-F5344CB8AC3E}">
        <p14:creationId xmlns:p14="http://schemas.microsoft.com/office/powerpoint/2010/main" val="2388379368"/>
      </p:ext>
    </p:extLst>
  </p:cSld>
  <p:clrMapOvr>
    <a:masterClrMapping/>
  </p:clrMapOvr>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0A35D6C-5F0A-4046-B6EE-3227D0D9E503}"/>
              </a:ext>
            </a:extLst>
          </p:cNvPr>
          <p:cNvSpPr/>
          <p:nvPr userDrawn="1"/>
        </p:nvSpPr>
        <p:spPr>
          <a:xfrm>
            <a:off x="-1" y="178676"/>
            <a:ext cx="6172201" cy="6679324"/>
          </a:xfrm>
          <a:prstGeom prst="rect">
            <a:avLst/>
          </a:prstGeom>
          <a:solidFill>
            <a:srgbClr val="EBEBEB"/>
          </a:solidFill>
          <a:ln>
            <a:solidFill>
              <a:srgbClr val="EBEB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E6A855-45B1-D944-9B5F-A98A5C7FCE5D}"/>
              </a:ext>
            </a:extLst>
          </p:cNvPr>
          <p:cNvSpPr>
            <a:spLocks noGrp="1"/>
          </p:cNvSpPr>
          <p:nvPr>
            <p:ph type="title" hasCustomPrompt="1"/>
          </p:nvPr>
        </p:nvSpPr>
        <p:spPr>
          <a:xfrm>
            <a:off x="773652" y="1346060"/>
            <a:ext cx="4658960" cy="1325563"/>
          </a:xfrm>
        </p:spPr>
        <p:txBody>
          <a:bodyPr lIns="0" rIns="0" anchor="ctr" anchorCtr="0"/>
          <a:lstStyle>
            <a:lvl1pPr>
              <a:defRPr sz="3600"/>
            </a:lvl1pPr>
          </a:lstStyle>
          <a:p>
            <a:r>
              <a:rPr lang="en-US" dirty="0"/>
              <a:t>Click to add your title here lorem ipsum do</a:t>
            </a:r>
          </a:p>
        </p:txBody>
      </p:sp>
      <p:sp>
        <p:nvSpPr>
          <p:cNvPr id="43" name="Text Placeholder 42">
            <a:extLst>
              <a:ext uri="{FF2B5EF4-FFF2-40B4-BE49-F238E27FC236}">
                <a16:creationId xmlns:a16="http://schemas.microsoft.com/office/drawing/2014/main" id="{91A23A1F-8E4E-F645-BBA3-5A5B74B8061D}"/>
              </a:ext>
            </a:extLst>
          </p:cNvPr>
          <p:cNvSpPr>
            <a:spLocks noGrp="1"/>
          </p:cNvSpPr>
          <p:nvPr>
            <p:ph type="body" sz="quarter" idx="11" hasCustomPrompt="1"/>
          </p:nvPr>
        </p:nvSpPr>
        <p:spPr>
          <a:xfrm>
            <a:off x="773652" y="3286548"/>
            <a:ext cx="4658960" cy="370552"/>
          </a:xfrm>
        </p:spPr>
        <p:txBody>
          <a:bodyPr wrap="square" lIns="0" rIns="0" anchor="b" anchorCtr="0">
            <a:spAutoFit/>
          </a:bodyPr>
          <a:lstStyle>
            <a:lvl1pPr marL="0" indent="0">
              <a:buNone/>
              <a:defRPr sz="1600" b="1"/>
            </a:lvl1pPr>
          </a:lstStyle>
          <a:p>
            <a:pPr lvl="0"/>
            <a:r>
              <a:rPr lang="en-US" dirty="0"/>
              <a:t>Click to add copy lorem Ipsum dolor </a:t>
            </a:r>
            <a:r>
              <a:rPr lang="en-US" dirty="0" err="1"/>
              <a:t>consecture</a:t>
            </a:r>
            <a:endParaRPr lang="en-US" dirty="0"/>
          </a:p>
        </p:txBody>
      </p:sp>
      <p:sp>
        <p:nvSpPr>
          <p:cNvPr id="44" name="Text Placeholder 42">
            <a:extLst>
              <a:ext uri="{FF2B5EF4-FFF2-40B4-BE49-F238E27FC236}">
                <a16:creationId xmlns:a16="http://schemas.microsoft.com/office/drawing/2014/main" id="{D68A627A-6A83-824A-98E8-F3A69E6349D3}"/>
              </a:ext>
            </a:extLst>
          </p:cNvPr>
          <p:cNvSpPr>
            <a:spLocks noGrp="1"/>
          </p:cNvSpPr>
          <p:nvPr>
            <p:ph type="body" sz="quarter" idx="12" hasCustomPrompt="1"/>
          </p:nvPr>
        </p:nvSpPr>
        <p:spPr>
          <a:xfrm>
            <a:off x="773652" y="3718273"/>
            <a:ext cx="4658960" cy="958339"/>
          </a:xfrm>
        </p:spPr>
        <p:txBody>
          <a:bodyPr wrap="square" lIns="0" rIns="0" anchor="t" anchorCtr="0">
            <a:spAutoFit/>
          </a:bodyPr>
          <a:lstStyle>
            <a:lvl1pPr marL="0" indent="0">
              <a:buNone/>
              <a:defRPr sz="1200" b="0">
                <a:solidFill>
                  <a:schemeClr val="tx1">
                    <a:lumMod val="75000"/>
                    <a:lumOff val="25000"/>
                  </a:schemeClr>
                </a:solidFill>
              </a:defRPr>
            </a:lvl1pPr>
          </a:lstStyle>
          <a:p>
            <a:pPr lvl="0"/>
            <a:r>
              <a:rPr lang="en-US" dirty="0"/>
              <a:t>Click to add your body copy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Integer </a:t>
            </a:r>
            <a:r>
              <a:rPr lang="en-US" dirty="0" err="1"/>
              <a:t>pretium</a:t>
            </a:r>
            <a:r>
              <a:rPr lang="en-US" dirty="0"/>
              <a:t> diam in nisi </a:t>
            </a:r>
            <a:r>
              <a:rPr lang="en-US" dirty="0" err="1"/>
              <a:t>facilisis</a:t>
            </a:r>
            <a:r>
              <a:rPr lang="en-US" dirty="0"/>
              <a:t> </a:t>
            </a:r>
            <a:r>
              <a:rPr lang="en-US" dirty="0" err="1"/>
              <a:t>placerat</a:t>
            </a:r>
            <a:r>
              <a:rPr lang="en-US" dirty="0"/>
              <a:t>. </a:t>
            </a:r>
            <a:r>
              <a:rPr lang="en-US" dirty="0" err="1"/>
              <a:t>Fusce</a:t>
            </a:r>
            <a:r>
              <a:rPr lang="en-US" dirty="0"/>
              <a:t> auctor lorem </a:t>
            </a:r>
            <a:r>
              <a:rPr lang="en-US" dirty="0" err="1"/>
              <a:t>quis</a:t>
            </a:r>
            <a:r>
              <a:rPr lang="en-US" dirty="0"/>
              <a:t> mi </a:t>
            </a:r>
            <a:r>
              <a:rPr lang="en-US" dirty="0" err="1"/>
              <a:t>commodo</a:t>
            </a:r>
            <a:r>
              <a:rPr lang="en-US" dirty="0"/>
              <a:t> </a:t>
            </a:r>
            <a:r>
              <a:rPr lang="en-US" dirty="0" err="1"/>
              <a:t>lobortis</a:t>
            </a:r>
            <a:r>
              <a:rPr lang="en-US" dirty="0"/>
              <a:t>. Proin </a:t>
            </a:r>
            <a:r>
              <a:rPr lang="en-US" dirty="0" err="1"/>
              <a:t>tincidunt</a:t>
            </a:r>
            <a:r>
              <a:rPr lang="en-US" dirty="0"/>
              <a:t> vel </a:t>
            </a:r>
            <a:r>
              <a:rPr lang="en-US" dirty="0" err="1"/>
              <a:t>odio</a:t>
            </a:r>
            <a:r>
              <a:rPr lang="en-US" dirty="0"/>
              <a:t> id cursus. </a:t>
            </a:r>
          </a:p>
        </p:txBody>
      </p:sp>
      <p:sp>
        <p:nvSpPr>
          <p:cNvPr id="12" name="Text Placeholder 42">
            <a:extLst>
              <a:ext uri="{FF2B5EF4-FFF2-40B4-BE49-F238E27FC236}">
                <a16:creationId xmlns:a16="http://schemas.microsoft.com/office/drawing/2014/main" id="{17BDE4A3-A0B2-0344-8AFC-52314936464B}"/>
              </a:ext>
            </a:extLst>
          </p:cNvPr>
          <p:cNvSpPr>
            <a:spLocks noGrp="1"/>
          </p:cNvSpPr>
          <p:nvPr>
            <p:ph type="body" sz="quarter" idx="13" hasCustomPrompt="1"/>
          </p:nvPr>
        </p:nvSpPr>
        <p:spPr>
          <a:xfrm>
            <a:off x="773652" y="4685729"/>
            <a:ext cx="4658960" cy="1214820"/>
          </a:xfrm>
        </p:spPr>
        <p:txBody>
          <a:bodyPr wrap="square" lIns="0" rIns="0" anchor="t" anchorCtr="0">
            <a:spAutoFit/>
          </a:bodyPr>
          <a:lstStyle>
            <a:lvl1pPr marL="274320" marR="0" indent="-228600" algn="l" defTabSz="914400" rtl="0" eaLnBrk="1" fontAlgn="auto" latinLnBrk="0" hangingPunct="1">
              <a:lnSpc>
                <a:spcPct val="120000"/>
              </a:lnSpc>
              <a:spcBef>
                <a:spcPts val="600"/>
              </a:spcBef>
              <a:spcAft>
                <a:spcPts val="0"/>
              </a:spcAft>
              <a:buClrTx/>
              <a:buSzTx/>
              <a:buFont typeface="Wingdings" pitchFamily="2" charset="2"/>
              <a:buChar char="§"/>
              <a:tabLst/>
              <a:defRPr sz="1200" b="0">
                <a:solidFill>
                  <a:schemeClr val="tx1">
                    <a:lumMod val="75000"/>
                    <a:lumOff val="25000"/>
                  </a:schemeClr>
                </a:solidFill>
              </a:defRPr>
            </a:lvl1pPr>
          </a:lstStyle>
          <a:p>
            <a:pPr lvl="0"/>
            <a:r>
              <a:rPr lang="en-US" dirty="0"/>
              <a:t>Click to add your body copy Lorem ipsum dolor sit </a:t>
            </a:r>
            <a:r>
              <a:rPr lang="en-US" dirty="0" err="1"/>
              <a:t>amet</a:t>
            </a:r>
            <a:r>
              <a:rPr lang="en-US" dirty="0"/>
              <a:t>, cons.</a:t>
            </a:r>
          </a:p>
          <a:p>
            <a:pPr marL="274320" marR="0" lvl="0" indent="-228600" algn="l" defTabSz="914400" rtl="0" eaLnBrk="1" fontAlgn="auto" latinLnBrk="0" hangingPunct="1">
              <a:lnSpc>
                <a:spcPct val="120000"/>
              </a:lnSpc>
              <a:spcBef>
                <a:spcPts val="1000"/>
              </a:spcBef>
              <a:spcAft>
                <a:spcPts val="0"/>
              </a:spcAft>
              <a:buClrTx/>
              <a:buSzTx/>
              <a:buFont typeface="Wingdings" pitchFamily="2" charset="2"/>
              <a:buChar char="§"/>
              <a:tabLst/>
              <a:defRPr/>
            </a:pPr>
            <a:r>
              <a:rPr lang="en-US" dirty="0" err="1"/>
              <a:t>Adipiscing</a:t>
            </a:r>
            <a:r>
              <a:rPr lang="en-US" dirty="0"/>
              <a:t> </a:t>
            </a:r>
            <a:r>
              <a:rPr lang="en-US" dirty="0" err="1"/>
              <a:t>elit</a:t>
            </a:r>
            <a:r>
              <a:rPr lang="en-US" dirty="0"/>
              <a:t>. Integer </a:t>
            </a:r>
            <a:r>
              <a:rPr lang="en-US" dirty="0" err="1"/>
              <a:t>pretium</a:t>
            </a:r>
            <a:r>
              <a:rPr lang="en-US" dirty="0"/>
              <a:t> diam in nisi </a:t>
            </a:r>
            <a:r>
              <a:rPr lang="en-US" dirty="0" err="1"/>
              <a:t>facilisis</a:t>
            </a:r>
            <a:r>
              <a:rPr lang="en-US" dirty="0"/>
              <a:t> </a:t>
            </a:r>
            <a:r>
              <a:rPr lang="en-US" dirty="0" err="1"/>
              <a:t>placerat</a:t>
            </a:r>
            <a:r>
              <a:rPr lang="en-US" dirty="0"/>
              <a:t>. </a:t>
            </a:r>
            <a:r>
              <a:rPr lang="en-US" dirty="0" err="1"/>
              <a:t>Fusce</a:t>
            </a:r>
            <a:r>
              <a:rPr lang="en-US" dirty="0"/>
              <a:t> auctor lorem </a:t>
            </a:r>
            <a:r>
              <a:rPr lang="en-US" dirty="0" err="1"/>
              <a:t>quis</a:t>
            </a:r>
            <a:r>
              <a:rPr lang="en-US" dirty="0"/>
              <a:t> mi </a:t>
            </a:r>
            <a:r>
              <a:rPr lang="en-US" dirty="0" err="1"/>
              <a:t>commodo</a:t>
            </a:r>
            <a:r>
              <a:rPr lang="en-US" dirty="0"/>
              <a:t> </a:t>
            </a:r>
            <a:r>
              <a:rPr lang="en-US" dirty="0" err="1"/>
              <a:t>lobortis</a:t>
            </a:r>
            <a:r>
              <a:rPr lang="en-US" dirty="0"/>
              <a:t>. Proin </a:t>
            </a:r>
            <a:r>
              <a:rPr lang="en-US" dirty="0" err="1"/>
              <a:t>tincidunt</a:t>
            </a:r>
            <a:endParaRPr lang="en-US" dirty="0"/>
          </a:p>
          <a:p>
            <a:pPr marL="274320" marR="0" lvl="0" indent="-228600" algn="l" defTabSz="914400" rtl="0" eaLnBrk="1" fontAlgn="auto" latinLnBrk="0" hangingPunct="1">
              <a:lnSpc>
                <a:spcPct val="120000"/>
              </a:lnSpc>
              <a:spcBef>
                <a:spcPts val="1000"/>
              </a:spcBef>
              <a:spcAft>
                <a:spcPts val="0"/>
              </a:spcAft>
              <a:buClrTx/>
              <a:buSzTx/>
              <a:buFont typeface="Wingdings" pitchFamily="2" charset="2"/>
              <a:buChar char="§"/>
              <a:tabLst/>
              <a:defRPr/>
            </a:pPr>
            <a:r>
              <a:rPr lang="en-US" dirty="0"/>
              <a:t>Click to add your body copy Lorem ipsum dolor sit </a:t>
            </a:r>
            <a:r>
              <a:rPr lang="en-US" dirty="0" err="1"/>
              <a:t>amet</a:t>
            </a:r>
            <a:r>
              <a:rPr lang="en-US" dirty="0"/>
              <a:t>, cons.</a:t>
            </a:r>
          </a:p>
        </p:txBody>
      </p:sp>
      <p:sp>
        <p:nvSpPr>
          <p:cNvPr id="16" name="Picture Placeholder 15">
            <a:extLst>
              <a:ext uri="{FF2B5EF4-FFF2-40B4-BE49-F238E27FC236}">
                <a16:creationId xmlns:a16="http://schemas.microsoft.com/office/drawing/2014/main" id="{5475990A-766E-444F-B4A6-A04D6A5E6A84}"/>
              </a:ext>
            </a:extLst>
          </p:cNvPr>
          <p:cNvSpPr>
            <a:spLocks noGrp="1"/>
          </p:cNvSpPr>
          <p:nvPr>
            <p:ph type="pic" sz="quarter" idx="14" hasCustomPrompt="1"/>
          </p:nvPr>
        </p:nvSpPr>
        <p:spPr>
          <a:xfrm>
            <a:off x="6755353" y="578069"/>
            <a:ext cx="4674647" cy="5708431"/>
          </a:xfrm>
        </p:spPr>
        <p:txBody>
          <a:bodyPr/>
          <a:lstStyle>
            <a:lvl1pPr>
              <a:buNone/>
              <a:defRPr sz="1200"/>
            </a:lvl1pPr>
          </a:lstStyle>
          <a:p>
            <a:r>
              <a:rPr lang="en-US" dirty="0"/>
              <a:t>Chart</a:t>
            </a:r>
          </a:p>
        </p:txBody>
      </p:sp>
      <p:sp>
        <p:nvSpPr>
          <p:cNvPr id="13" name="Slide Number Placeholder 12">
            <a:extLst>
              <a:ext uri="{FF2B5EF4-FFF2-40B4-BE49-F238E27FC236}">
                <a16:creationId xmlns:a16="http://schemas.microsoft.com/office/drawing/2014/main" id="{C7F106FD-F84A-3246-A71F-6409C48ABFCA}"/>
              </a:ext>
            </a:extLst>
          </p:cNvPr>
          <p:cNvSpPr>
            <a:spLocks noGrp="1"/>
          </p:cNvSpPr>
          <p:nvPr>
            <p:ph type="sldNum" sz="quarter" idx="4"/>
          </p:nvPr>
        </p:nvSpPr>
        <p:spPr>
          <a:xfrm>
            <a:off x="11559896" y="6402407"/>
            <a:ext cx="347831" cy="365125"/>
          </a:xfrm>
          <a:prstGeom prst="rect">
            <a:avLst/>
          </a:prstGeom>
        </p:spPr>
        <p:txBody>
          <a:bodyPr vert="horz" lIns="91440" tIns="45720" rIns="91440" bIns="45720" rtlCol="0" anchor="ctr"/>
          <a:lstStyle>
            <a:lvl1pPr algn="ctr">
              <a:defRPr sz="1000" b="1">
                <a:solidFill>
                  <a:srgbClr val="111111"/>
                </a:solidFill>
                <a:latin typeface="Helvetica" pitchFamily="2" charset="0"/>
              </a:defRPr>
            </a:lvl1pPr>
          </a:lstStyle>
          <a:p>
            <a:fld id="{4348CC92-6B21-494E-A759-82EF4A96C1C8}" type="slidenum">
              <a:rPr lang="en-US" smtClean="0"/>
              <a:pPr/>
              <a:t>‹#›</a:t>
            </a:fld>
            <a:endParaRPr lang="en-US" dirty="0"/>
          </a:p>
        </p:txBody>
      </p:sp>
      <p:sp>
        <p:nvSpPr>
          <p:cNvPr id="14" name="Text Placeholder 10">
            <a:extLst>
              <a:ext uri="{FF2B5EF4-FFF2-40B4-BE49-F238E27FC236}">
                <a16:creationId xmlns:a16="http://schemas.microsoft.com/office/drawing/2014/main" id="{A7015C91-94C3-6E47-B672-72CC803E11D5}"/>
              </a:ext>
            </a:extLst>
          </p:cNvPr>
          <p:cNvSpPr>
            <a:spLocks noGrp="1"/>
          </p:cNvSpPr>
          <p:nvPr>
            <p:ph type="body" sz="quarter" idx="10" hasCustomPrompt="1"/>
          </p:nvPr>
        </p:nvSpPr>
        <p:spPr>
          <a:xfrm>
            <a:off x="775283" y="582010"/>
            <a:ext cx="1136850" cy="266227"/>
          </a:xfrm>
          <a:noFill/>
          <a:ln>
            <a:noFill/>
          </a:ln>
        </p:spPr>
        <p:txBody>
          <a:bodyPr wrap="none" tIns="45720" bIns="45720">
            <a:spAutoFit/>
          </a:bodyPr>
          <a:lstStyle>
            <a:lvl1pPr>
              <a:buNone/>
              <a:defRPr sz="1000" b="1" i="0">
                <a:solidFill>
                  <a:srgbClr val="777777">
                    <a:alpha val="30000"/>
                  </a:srgbClr>
                </a:solidFill>
                <a:latin typeface="Arial" panose="020B0604020202020204" pitchFamily="34" charset="0"/>
                <a:cs typeface="Arial" panose="020B0604020202020204" pitchFamily="34" charset="0"/>
              </a:defRPr>
            </a:lvl1pPr>
          </a:lstStyle>
          <a:p>
            <a:pPr lvl="0"/>
            <a:r>
              <a:rPr lang="en-US" dirty="0"/>
              <a:t>SECTION TITLE</a:t>
            </a:r>
          </a:p>
        </p:txBody>
      </p:sp>
      <p:pic>
        <p:nvPicPr>
          <p:cNvPr id="17" name="Picture 16">
            <a:extLst>
              <a:ext uri="{FF2B5EF4-FFF2-40B4-BE49-F238E27FC236}">
                <a16:creationId xmlns:a16="http://schemas.microsoft.com/office/drawing/2014/main" id="{59F88CBB-4DBD-3045-BFDE-61B202C1E6F5}"/>
              </a:ext>
            </a:extLst>
          </p:cNvPr>
          <p:cNvPicPr>
            <a:picLocks noChangeAspect="1"/>
          </p:cNvPicPr>
          <p:nvPr userDrawn="1"/>
        </p:nvPicPr>
        <p:blipFill>
          <a:blip r:embed="rId2">
            <a:alphaModFix amt="30000"/>
          </a:blip>
          <a:stretch>
            <a:fillRect/>
          </a:stretch>
        </p:blipFill>
        <p:spPr>
          <a:xfrm>
            <a:off x="178676" y="6451834"/>
            <a:ext cx="2018309" cy="246888"/>
          </a:xfrm>
          <a:prstGeom prst="rect">
            <a:avLst/>
          </a:prstGeom>
        </p:spPr>
      </p:pic>
    </p:spTree>
    <p:extLst>
      <p:ext uri="{BB962C8B-B14F-4D97-AF65-F5344CB8AC3E}">
        <p14:creationId xmlns:p14="http://schemas.microsoft.com/office/powerpoint/2010/main" val="4117090903"/>
      </p:ext>
    </p:extLst>
  </p:cSld>
  <p:clrMapOvr>
    <a:masterClrMapping/>
  </p:clrMapOvr>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Chart-Mo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0A35D6C-5F0A-4046-B6EE-3227D0D9E503}"/>
              </a:ext>
            </a:extLst>
          </p:cNvPr>
          <p:cNvSpPr/>
          <p:nvPr userDrawn="1"/>
        </p:nvSpPr>
        <p:spPr>
          <a:xfrm>
            <a:off x="0" y="178676"/>
            <a:ext cx="5199018" cy="6679324"/>
          </a:xfrm>
          <a:prstGeom prst="rect">
            <a:avLst/>
          </a:prstGeom>
          <a:solidFill>
            <a:srgbClr val="EBEBEB"/>
          </a:solidFill>
          <a:ln>
            <a:solidFill>
              <a:srgbClr val="EBEB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E6A855-45B1-D944-9B5F-A98A5C7FCE5D}"/>
              </a:ext>
            </a:extLst>
          </p:cNvPr>
          <p:cNvSpPr>
            <a:spLocks noGrp="1"/>
          </p:cNvSpPr>
          <p:nvPr>
            <p:ph type="title" hasCustomPrompt="1"/>
          </p:nvPr>
        </p:nvSpPr>
        <p:spPr>
          <a:xfrm>
            <a:off x="773652" y="1346060"/>
            <a:ext cx="4164108" cy="1325563"/>
          </a:xfrm>
        </p:spPr>
        <p:txBody>
          <a:bodyPr lIns="0" rIns="0" anchor="ctr" anchorCtr="0"/>
          <a:lstStyle>
            <a:lvl1pPr>
              <a:defRPr sz="3600"/>
            </a:lvl1pPr>
          </a:lstStyle>
          <a:p>
            <a:r>
              <a:rPr lang="en-US" dirty="0"/>
              <a:t>Click to add your title here lorem ipsum do</a:t>
            </a:r>
          </a:p>
        </p:txBody>
      </p:sp>
      <p:sp>
        <p:nvSpPr>
          <p:cNvPr id="43" name="Text Placeholder 42">
            <a:extLst>
              <a:ext uri="{FF2B5EF4-FFF2-40B4-BE49-F238E27FC236}">
                <a16:creationId xmlns:a16="http://schemas.microsoft.com/office/drawing/2014/main" id="{91A23A1F-8E4E-F645-BBA3-5A5B74B8061D}"/>
              </a:ext>
            </a:extLst>
          </p:cNvPr>
          <p:cNvSpPr>
            <a:spLocks noGrp="1"/>
          </p:cNvSpPr>
          <p:nvPr>
            <p:ph type="body" sz="quarter" idx="11" hasCustomPrompt="1"/>
          </p:nvPr>
        </p:nvSpPr>
        <p:spPr>
          <a:xfrm>
            <a:off x="773652" y="3001023"/>
            <a:ext cx="4164108" cy="656077"/>
          </a:xfrm>
        </p:spPr>
        <p:txBody>
          <a:bodyPr wrap="square" lIns="0" rIns="0" anchor="b" anchorCtr="0">
            <a:spAutoFit/>
          </a:bodyPr>
          <a:lstStyle>
            <a:lvl1pPr marL="0" indent="0">
              <a:buNone/>
              <a:defRPr sz="1600" b="1"/>
            </a:lvl1pPr>
          </a:lstStyle>
          <a:p>
            <a:pPr lvl="0"/>
            <a:r>
              <a:rPr lang="en-US" dirty="0"/>
              <a:t>Click to add copy lorem Ipsum dolor </a:t>
            </a:r>
            <a:r>
              <a:rPr lang="en-US" dirty="0" err="1"/>
              <a:t>consecture</a:t>
            </a:r>
            <a:endParaRPr lang="en-US" dirty="0"/>
          </a:p>
        </p:txBody>
      </p:sp>
      <p:sp>
        <p:nvSpPr>
          <p:cNvPr id="44" name="Text Placeholder 42">
            <a:extLst>
              <a:ext uri="{FF2B5EF4-FFF2-40B4-BE49-F238E27FC236}">
                <a16:creationId xmlns:a16="http://schemas.microsoft.com/office/drawing/2014/main" id="{D68A627A-6A83-824A-98E8-F3A69E6349D3}"/>
              </a:ext>
            </a:extLst>
          </p:cNvPr>
          <p:cNvSpPr>
            <a:spLocks noGrp="1"/>
          </p:cNvSpPr>
          <p:nvPr>
            <p:ph type="body" sz="quarter" idx="12" hasCustomPrompt="1"/>
          </p:nvPr>
        </p:nvSpPr>
        <p:spPr>
          <a:xfrm>
            <a:off x="773652" y="3718273"/>
            <a:ext cx="4164108" cy="958339"/>
          </a:xfrm>
        </p:spPr>
        <p:txBody>
          <a:bodyPr wrap="square" lIns="0" rIns="0" anchor="t" anchorCtr="0">
            <a:spAutoFit/>
          </a:bodyPr>
          <a:lstStyle>
            <a:lvl1pPr marL="0" indent="0">
              <a:buNone/>
              <a:defRPr sz="1200" b="0">
                <a:solidFill>
                  <a:schemeClr val="tx1">
                    <a:lumMod val="75000"/>
                    <a:lumOff val="25000"/>
                  </a:schemeClr>
                </a:solidFill>
              </a:defRPr>
            </a:lvl1pPr>
          </a:lstStyle>
          <a:p>
            <a:pPr lvl="0"/>
            <a:r>
              <a:rPr lang="en-US" dirty="0"/>
              <a:t>Click to add your body copy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Integer </a:t>
            </a:r>
            <a:r>
              <a:rPr lang="en-US" dirty="0" err="1"/>
              <a:t>pretium</a:t>
            </a:r>
            <a:r>
              <a:rPr lang="en-US" dirty="0"/>
              <a:t> diam in nisi </a:t>
            </a:r>
            <a:r>
              <a:rPr lang="en-US" dirty="0" err="1"/>
              <a:t>facilisis</a:t>
            </a:r>
            <a:r>
              <a:rPr lang="en-US" dirty="0"/>
              <a:t> </a:t>
            </a:r>
            <a:r>
              <a:rPr lang="en-US" dirty="0" err="1"/>
              <a:t>placerat</a:t>
            </a:r>
            <a:r>
              <a:rPr lang="en-US" dirty="0"/>
              <a:t>. </a:t>
            </a:r>
            <a:r>
              <a:rPr lang="en-US" dirty="0" err="1"/>
              <a:t>Fusce</a:t>
            </a:r>
            <a:r>
              <a:rPr lang="en-US" dirty="0"/>
              <a:t> auctor lorem </a:t>
            </a:r>
            <a:r>
              <a:rPr lang="en-US" dirty="0" err="1"/>
              <a:t>quis</a:t>
            </a:r>
            <a:r>
              <a:rPr lang="en-US" dirty="0"/>
              <a:t> mi </a:t>
            </a:r>
            <a:r>
              <a:rPr lang="en-US" dirty="0" err="1"/>
              <a:t>commodo</a:t>
            </a:r>
            <a:r>
              <a:rPr lang="en-US" dirty="0"/>
              <a:t> </a:t>
            </a:r>
            <a:r>
              <a:rPr lang="en-US" dirty="0" err="1"/>
              <a:t>lobortis</a:t>
            </a:r>
            <a:r>
              <a:rPr lang="en-US" dirty="0"/>
              <a:t>. Proin </a:t>
            </a:r>
            <a:r>
              <a:rPr lang="en-US" dirty="0" err="1"/>
              <a:t>tincidunt</a:t>
            </a:r>
            <a:r>
              <a:rPr lang="en-US" dirty="0"/>
              <a:t> vel </a:t>
            </a:r>
            <a:r>
              <a:rPr lang="en-US" dirty="0" err="1"/>
              <a:t>odio</a:t>
            </a:r>
            <a:r>
              <a:rPr lang="en-US" dirty="0"/>
              <a:t> id cursus. </a:t>
            </a:r>
          </a:p>
        </p:txBody>
      </p:sp>
      <p:sp>
        <p:nvSpPr>
          <p:cNvPr id="12" name="Text Placeholder 42">
            <a:extLst>
              <a:ext uri="{FF2B5EF4-FFF2-40B4-BE49-F238E27FC236}">
                <a16:creationId xmlns:a16="http://schemas.microsoft.com/office/drawing/2014/main" id="{17BDE4A3-A0B2-0344-8AFC-52314936464B}"/>
              </a:ext>
            </a:extLst>
          </p:cNvPr>
          <p:cNvSpPr>
            <a:spLocks noGrp="1"/>
          </p:cNvSpPr>
          <p:nvPr>
            <p:ph type="body" sz="quarter" idx="13" hasCustomPrompt="1"/>
          </p:nvPr>
        </p:nvSpPr>
        <p:spPr>
          <a:xfrm>
            <a:off x="773652" y="4685729"/>
            <a:ext cx="4164108" cy="1879617"/>
          </a:xfrm>
        </p:spPr>
        <p:txBody>
          <a:bodyPr wrap="square" lIns="0" rIns="0" anchor="t" anchorCtr="0">
            <a:spAutoFit/>
          </a:bodyPr>
          <a:lstStyle>
            <a:lvl1pPr marL="274320" marR="0" indent="-228600" algn="l" defTabSz="914400" rtl="0" eaLnBrk="1" fontAlgn="auto" latinLnBrk="0" hangingPunct="1">
              <a:lnSpc>
                <a:spcPct val="120000"/>
              </a:lnSpc>
              <a:spcBef>
                <a:spcPts val="600"/>
              </a:spcBef>
              <a:spcAft>
                <a:spcPts val="0"/>
              </a:spcAft>
              <a:buClrTx/>
              <a:buSzTx/>
              <a:buFont typeface="Wingdings" pitchFamily="2" charset="2"/>
              <a:buChar char="§"/>
              <a:tabLst/>
              <a:defRPr sz="1200" b="0">
                <a:solidFill>
                  <a:schemeClr val="tx1">
                    <a:lumMod val="75000"/>
                    <a:lumOff val="25000"/>
                  </a:schemeClr>
                </a:solidFill>
              </a:defRPr>
            </a:lvl1pPr>
          </a:lstStyle>
          <a:p>
            <a:pPr lvl="0"/>
            <a:r>
              <a:rPr lang="en-US" dirty="0"/>
              <a:t>Click to add your body copy Lorem ipsum dolor sit </a:t>
            </a:r>
            <a:r>
              <a:rPr lang="en-US" dirty="0" err="1"/>
              <a:t>amet</a:t>
            </a:r>
            <a:r>
              <a:rPr lang="en-US" dirty="0"/>
              <a:t>, cons.</a:t>
            </a:r>
          </a:p>
          <a:p>
            <a:pPr marL="274320" marR="0" lvl="0" indent="-228600" algn="l" defTabSz="914400" rtl="0" eaLnBrk="1" fontAlgn="auto" latinLnBrk="0" hangingPunct="1">
              <a:lnSpc>
                <a:spcPct val="120000"/>
              </a:lnSpc>
              <a:spcBef>
                <a:spcPts val="1000"/>
              </a:spcBef>
              <a:spcAft>
                <a:spcPts val="0"/>
              </a:spcAft>
              <a:buClrTx/>
              <a:buSzTx/>
              <a:buFont typeface="Wingdings" pitchFamily="2" charset="2"/>
              <a:buChar char="§"/>
              <a:tabLst/>
              <a:defRPr/>
            </a:pPr>
            <a:r>
              <a:rPr lang="en-US" dirty="0" err="1"/>
              <a:t>Adipiscing</a:t>
            </a:r>
            <a:r>
              <a:rPr lang="en-US" dirty="0"/>
              <a:t> </a:t>
            </a:r>
            <a:r>
              <a:rPr lang="en-US" dirty="0" err="1"/>
              <a:t>elit</a:t>
            </a:r>
            <a:r>
              <a:rPr lang="en-US" dirty="0"/>
              <a:t>. Integer </a:t>
            </a:r>
            <a:r>
              <a:rPr lang="en-US" dirty="0" err="1"/>
              <a:t>pretium</a:t>
            </a:r>
            <a:r>
              <a:rPr lang="en-US" dirty="0"/>
              <a:t> diam in nisi </a:t>
            </a:r>
            <a:r>
              <a:rPr lang="en-US" dirty="0" err="1"/>
              <a:t>facilisis</a:t>
            </a:r>
            <a:r>
              <a:rPr lang="en-US" dirty="0"/>
              <a:t> </a:t>
            </a:r>
            <a:r>
              <a:rPr lang="en-US" dirty="0" err="1"/>
              <a:t>placerat</a:t>
            </a:r>
            <a:r>
              <a:rPr lang="en-US" dirty="0"/>
              <a:t>. </a:t>
            </a:r>
            <a:r>
              <a:rPr lang="en-US" dirty="0" err="1"/>
              <a:t>Fusce</a:t>
            </a:r>
            <a:r>
              <a:rPr lang="en-US" dirty="0"/>
              <a:t> auctor lorem </a:t>
            </a:r>
            <a:r>
              <a:rPr lang="en-US" dirty="0" err="1"/>
              <a:t>quis</a:t>
            </a:r>
            <a:r>
              <a:rPr lang="en-US" dirty="0"/>
              <a:t> mi </a:t>
            </a:r>
            <a:r>
              <a:rPr lang="en-US" dirty="0" err="1"/>
              <a:t>commodo</a:t>
            </a:r>
            <a:r>
              <a:rPr lang="en-US" dirty="0"/>
              <a:t> </a:t>
            </a:r>
            <a:r>
              <a:rPr lang="en-US" dirty="0" err="1"/>
              <a:t>lobortis</a:t>
            </a:r>
            <a:r>
              <a:rPr lang="en-US" dirty="0"/>
              <a:t>. Proin </a:t>
            </a:r>
            <a:r>
              <a:rPr lang="en-US" dirty="0" err="1"/>
              <a:t>tincidunt</a:t>
            </a:r>
            <a:endParaRPr lang="en-US" dirty="0"/>
          </a:p>
          <a:p>
            <a:pPr marL="274320" marR="0" lvl="0" indent="-228600" algn="l" defTabSz="914400" rtl="0" eaLnBrk="1" fontAlgn="auto" latinLnBrk="0" hangingPunct="1">
              <a:lnSpc>
                <a:spcPct val="120000"/>
              </a:lnSpc>
              <a:spcBef>
                <a:spcPts val="1000"/>
              </a:spcBef>
              <a:spcAft>
                <a:spcPts val="0"/>
              </a:spcAft>
              <a:buClrTx/>
              <a:buSzTx/>
              <a:buFont typeface="Wingdings" pitchFamily="2" charset="2"/>
              <a:buChar char="§"/>
              <a:tabLst/>
              <a:defRPr/>
            </a:pPr>
            <a:r>
              <a:rPr lang="en-US" dirty="0"/>
              <a:t>Click to add your body copy Lorem ipsum dolor sit </a:t>
            </a:r>
            <a:r>
              <a:rPr lang="en-US" dirty="0" err="1"/>
              <a:t>amet</a:t>
            </a:r>
            <a:r>
              <a:rPr lang="en-US" dirty="0"/>
              <a:t>, cons.</a:t>
            </a:r>
          </a:p>
        </p:txBody>
      </p:sp>
      <p:sp>
        <p:nvSpPr>
          <p:cNvPr id="16" name="Picture Placeholder 15">
            <a:extLst>
              <a:ext uri="{FF2B5EF4-FFF2-40B4-BE49-F238E27FC236}">
                <a16:creationId xmlns:a16="http://schemas.microsoft.com/office/drawing/2014/main" id="{5475990A-766E-444F-B4A6-A04D6A5E6A84}"/>
              </a:ext>
            </a:extLst>
          </p:cNvPr>
          <p:cNvSpPr>
            <a:spLocks noGrp="1"/>
          </p:cNvSpPr>
          <p:nvPr>
            <p:ph type="pic" sz="quarter" idx="14" hasCustomPrompt="1"/>
          </p:nvPr>
        </p:nvSpPr>
        <p:spPr>
          <a:xfrm>
            <a:off x="6755353" y="578069"/>
            <a:ext cx="4674647" cy="5708431"/>
          </a:xfrm>
        </p:spPr>
        <p:txBody>
          <a:bodyPr/>
          <a:lstStyle>
            <a:lvl1pPr>
              <a:buNone/>
              <a:defRPr sz="1200"/>
            </a:lvl1pPr>
          </a:lstStyle>
          <a:p>
            <a:r>
              <a:rPr lang="en-US" dirty="0"/>
              <a:t>Chart</a:t>
            </a:r>
          </a:p>
        </p:txBody>
      </p:sp>
      <p:sp>
        <p:nvSpPr>
          <p:cNvPr id="13" name="Slide Number Placeholder 12">
            <a:extLst>
              <a:ext uri="{FF2B5EF4-FFF2-40B4-BE49-F238E27FC236}">
                <a16:creationId xmlns:a16="http://schemas.microsoft.com/office/drawing/2014/main" id="{C7F106FD-F84A-3246-A71F-6409C48ABFCA}"/>
              </a:ext>
            </a:extLst>
          </p:cNvPr>
          <p:cNvSpPr>
            <a:spLocks noGrp="1"/>
          </p:cNvSpPr>
          <p:nvPr>
            <p:ph type="sldNum" sz="quarter" idx="4"/>
          </p:nvPr>
        </p:nvSpPr>
        <p:spPr>
          <a:xfrm>
            <a:off x="11559896" y="6402407"/>
            <a:ext cx="347831" cy="365125"/>
          </a:xfrm>
          <a:prstGeom prst="rect">
            <a:avLst/>
          </a:prstGeom>
        </p:spPr>
        <p:txBody>
          <a:bodyPr vert="horz" lIns="91440" tIns="45720" rIns="91440" bIns="45720" rtlCol="0" anchor="ctr"/>
          <a:lstStyle>
            <a:lvl1pPr algn="ctr">
              <a:defRPr sz="1000" b="1">
                <a:solidFill>
                  <a:srgbClr val="111111"/>
                </a:solidFill>
                <a:latin typeface="Helvetica" pitchFamily="2" charset="0"/>
              </a:defRPr>
            </a:lvl1pPr>
          </a:lstStyle>
          <a:p>
            <a:fld id="{4348CC92-6B21-494E-A759-82EF4A96C1C8}" type="slidenum">
              <a:rPr lang="en-US" smtClean="0"/>
              <a:pPr/>
              <a:t>‹#›</a:t>
            </a:fld>
            <a:endParaRPr lang="en-US" dirty="0"/>
          </a:p>
        </p:txBody>
      </p:sp>
      <p:sp>
        <p:nvSpPr>
          <p:cNvPr id="14" name="Text Placeholder 10">
            <a:extLst>
              <a:ext uri="{FF2B5EF4-FFF2-40B4-BE49-F238E27FC236}">
                <a16:creationId xmlns:a16="http://schemas.microsoft.com/office/drawing/2014/main" id="{A7015C91-94C3-6E47-B672-72CC803E11D5}"/>
              </a:ext>
            </a:extLst>
          </p:cNvPr>
          <p:cNvSpPr>
            <a:spLocks noGrp="1"/>
          </p:cNvSpPr>
          <p:nvPr>
            <p:ph type="body" sz="quarter" idx="10" hasCustomPrompt="1"/>
          </p:nvPr>
        </p:nvSpPr>
        <p:spPr>
          <a:xfrm>
            <a:off x="775283" y="582010"/>
            <a:ext cx="1136850" cy="266227"/>
          </a:xfrm>
          <a:noFill/>
          <a:ln>
            <a:noFill/>
          </a:ln>
        </p:spPr>
        <p:txBody>
          <a:bodyPr wrap="none" tIns="45720" bIns="45720">
            <a:spAutoFit/>
          </a:bodyPr>
          <a:lstStyle>
            <a:lvl1pPr>
              <a:buNone/>
              <a:defRPr sz="1000" b="1" i="0">
                <a:solidFill>
                  <a:srgbClr val="777777">
                    <a:alpha val="30000"/>
                  </a:srgbClr>
                </a:solidFill>
                <a:latin typeface="Arial" panose="020B0604020202020204" pitchFamily="34" charset="0"/>
                <a:cs typeface="Arial" panose="020B0604020202020204" pitchFamily="34" charset="0"/>
              </a:defRPr>
            </a:lvl1pPr>
          </a:lstStyle>
          <a:p>
            <a:pPr lvl="0"/>
            <a:r>
              <a:rPr lang="en-US" dirty="0"/>
              <a:t>SECTION TITLE</a:t>
            </a:r>
          </a:p>
        </p:txBody>
      </p:sp>
      <p:pic>
        <p:nvPicPr>
          <p:cNvPr id="17" name="Picture 16">
            <a:extLst>
              <a:ext uri="{FF2B5EF4-FFF2-40B4-BE49-F238E27FC236}">
                <a16:creationId xmlns:a16="http://schemas.microsoft.com/office/drawing/2014/main" id="{59F88CBB-4DBD-3045-BFDE-61B202C1E6F5}"/>
              </a:ext>
            </a:extLst>
          </p:cNvPr>
          <p:cNvPicPr>
            <a:picLocks noChangeAspect="1"/>
          </p:cNvPicPr>
          <p:nvPr userDrawn="1"/>
        </p:nvPicPr>
        <p:blipFill>
          <a:blip r:embed="rId2">
            <a:alphaModFix amt="30000"/>
          </a:blip>
          <a:stretch>
            <a:fillRect/>
          </a:stretch>
        </p:blipFill>
        <p:spPr>
          <a:xfrm>
            <a:off x="178676" y="6451834"/>
            <a:ext cx="2018309" cy="246888"/>
          </a:xfrm>
          <a:prstGeom prst="rect">
            <a:avLst/>
          </a:prstGeom>
        </p:spPr>
      </p:pic>
    </p:spTree>
    <p:extLst>
      <p:ext uri="{BB962C8B-B14F-4D97-AF65-F5344CB8AC3E}">
        <p14:creationId xmlns:p14="http://schemas.microsoft.com/office/powerpoint/2010/main" val="982353726"/>
      </p:ext>
    </p:extLst>
  </p:cSld>
  <p:clrMapOvr>
    <a:masterClrMapping/>
  </p:clrMapOvr>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hart Call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0A35D6C-5F0A-4046-B6EE-3227D0D9E503}"/>
              </a:ext>
            </a:extLst>
          </p:cNvPr>
          <p:cNvSpPr/>
          <p:nvPr userDrawn="1"/>
        </p:nvSpPr>
        <p:spPr>
          <a:xfrm>
            <a:off x="-1" y="178676"/>
            <a:ext cx="6172201" cy="6679324"/>
          </a:xfrm>
          <a:prstGeom prst="rect">
            <a:avLst/>
          </a:prstGeom>
          <a:solidFill>
            <a:srgbClr val="EBEBEB"/>
          </a:solidFill>
          <a:ln>
            <a:solidFill>
              <a:srgbClr val="EBEB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E6A855-45B1-D944-9B5F-A98A5C7FCE5D}"/>
              </a:ext>
            </a:extLst>
          </p:cNvPr>
          <p:cNvSpPr>
            <a:spLocks noGrp="1"/>
          </p:cNvSpPr>
          <p:nvPr>
            <p:ph type="title" hasCustomPrompt="1"/>
          </p:nvPr>
        </p:nvSpPr>
        <p:spPr>
          <a:xfrm>
            <a:off x="773652" y="1346060"/>
            <a:ext cx="4632066" cy="1325563"/>
          </a:xfrm>
        </p:spPr>
        <p:txBody>
          <a:bodyPr lIns="0" rIns="0" anchor="ctr" anchorCtr="0"/>
          <a:lstStyle>
            <a:lvl1pPr>
              <a:defRPr sz="3600"/>
            </a:lvl1pPr>
          </a:lstStyle>
          <a:p>
            <a:r>
              <a:rPr lang="en-US" dirty="0"/>
              <a:t>Click to add </a:t>
            </a:r>
            <a:br>
              <a:rPr lang="en-US" dirty="0"/>
            </a:br>
            <a:r>
              <a:rPr lang="en-US" dirty="0"/>
              <a:t>your title</a:t>
            </a:r>
          </a:p>
        </p:txBody>
      </p:sp>
      <p:sp>
        <p:nvSpPr>
          <p:cNvPr id="16" name="Picture Placeholder 15">
            <a:extLst>
              <a:ext uri="{FF2B5EF4-FFF2-40B4-BE49-F238E27FC236}">
                <a16:creationId xmlns:a16="http://schemas.microsoft.com/office/drawing/2014/main" id="{5475990A-766E-444F-B4A6-A04D6A5E6A84}"/>
              </a:ext>
            </a:extLst>
          </p:cNvPr>
          <p:cNvSpPr>
            <a:spLocks noGrp="1"/>
          </p:cNvSpPr>
          <p:nvPr>
            <p:ph type="pic" sz="quarter" idx="14" hasCustomPrompt="1"/>
          </p:nvPr>
        </p:nvSpPr>
        <p:spPr>
          <a:xfrm>
            <a:off x="6755353" y="582010"/>
            <a:ext cx="4674647" cy="5704490"/>
          </a:xfrm>
        </p:spPr>
        <p:txBody>
          <a:bodyPr/>
          <a:lstStyle>
            <a:lvl1pPr>
              <a:buNone/>
              <a:defRPr sz="1200"/>
            </a:lvl1pPr>
          </a:lstStyle>
          <a:p>
            <a:r>
              <a:rPr lang="en-US" dirty="0"/>
              <a:t>Chart</a:t>
            </a:r>
          </a:p>
        </p:txBody>
      </p:sp>
      <p:sp>
        <p:nvSpPr>
          <p:cNvPr id="13" name="Slide Number Placeholder 12">
            <a:extLst>
              <a:ext uri="{FF2B5EF4-FFF2-40B4-BE49-F238E27FC236}">
                <a16:creationId xmlns:a16="http://schemas.microsoft.com/office/drawing/2014/main" id="{C7F106FD-F84A-3246-A71F-6409C48ABFCA}"/>
              </a:ext>
            </a:extLst>
          </p:cNvPr>
          <p:cNvSpPr>
            <a:spLocks noGrp="1"/>
          </p:cNvSpPr>
          <p:nvPr>
            <p:ph type="sldNum" sz="quarter" idx="4"/>
          </p:nvPr>
        </p:nvSpPr>
        <p:spPr>
          <a:xfrm>
            <a:off x="11559896" y="6402407"/>
            <a:ext cx="347831" cy="365125"/>
          </a:xfrm>
          <a:prstGeom prst="rect">
            <a:avLst/>
          </a:prstGeom>
        </p:spPr>
        <p:txBody>
          <a:bodyPr vert="horz" lIns="91440" tIns="45720" rIns="91440" bIns="45720" rtlCol="0" anchor="ctr"/>
          <a:lstStyle>
            <a:lvl1pPr algn="ctr">
              <a:defRPr sz="1000" b="1">
                <a:solidFill>
                  <a:srgbClr val="111111"/>
                </a:solidFill>
                <a:latin typeface="Helvetica" pitchFamily="2" charset="0"/>
              </a:defRPr>
            </a:lvl1pPr>
          </a:lstStyle>
          <a:p>
            <a:fld id="{4348CC92-6B21-494E-A759-82EF4A96C1C8}" type="slidenum">
              <a:rPr lang="en-US" smtClean="0"/>
              <a:pPr/>
              <a:t>‹#›</a:t>
            </a:fld>
            <a:endParaRPr lang="en-US" dirty="0"/>
          </a:p>
        </p:txBody>
      </p:sp>
      <p:sp>
        <p:nvSpPr>
          <p:cNvPr id="14" name="Text Placeholder 10">
            <a:extLst>
              <a:ext uri="{FF2B5EF4-FFF2-40B4-BE49-F238E27FC236}">
                <a16:creationId xmlns:a16="http://schemas.microsoft.com/office/drawing/2014/main" id="{A7015C91-94C3-6E47-B672-72CC803E11D5}"/>
              </a:ext>
            </a:extLst>
          </p:cNvPr>
          <p:cNvSpPr>
            <a:spLocks noGrp="1"/>
          </p:cNvSpPr>
          <p:nvPr>
            <p:ph type="body" sz="quarter" idx="10" hasCustomPrompt="1"/>
          </p:nvPr>
        </p:nvSpPr>
        <p:spPr>
          <a:xfrm>
            <a:off x="775283" y="582010"/>
            <a:ext cx="1136850" cy="266227"/>
          </a:xfrm>
          <a:noFill/>
          <a:ln>
            <a:noFill/>
          </a:ln>
        </p:spPr>
        <p:txBody>
          <a:bodyPr wrap="none" tIns="45720" bIns="45720">
            <a:spAutoFit/>
          </a:bodyPr>
          <a:lstStyle>
            <a:lvl1pPr>
              <a:buNone/>
              <a:defRPr sz="1000" b="1" i="0">
                <a:solidFill>
                  <a:srgbClr val="777777">
                    <a:alpha val="30000"/>
                  </a:srgbClr>
                </a:solidFill>
                <a:latin typeface="Arial" panose="020B0604020202020204" pitchFamily="34" charset="0"/>
                <a:cs typeface="Arial" panose="020B0604020202020204" pitchFamily="34" charset="0"/>
              </a:defRPr>
            </a:lvl1pPr>
          </a:lstStyle>
          <a:p>
            <a:pPr lvl="0"/>
            <a:r>
              <a:rPr lang="en-US" dirty="0"/>
              <a:t>SECTION TITLE</a:t>
            </a:r>
          </a:p>
        </p:txBody>
      </p:sp>
      <p:sp>
        <p:nvSpPr>
          <p:cNvPr id="19" name="Text Placeholder 42">
            <a:extLst>
              <a:ext uri="{FF2B5EF4-FFF2-40B4-BE49-F238E27FC236}">
                <a16:creationId xmlns:a16="http://schemas.microsoft.com/office/drawing/2014/main" id="{844C6E99-580F-9F49-831D-C992C5E6E940}"/>
              </a:ext>
            </a:extLst>
          </p:cNvPr>
          <p:cNvSpPr>
            <a:spLocks noGrp="1"/>
          </p:cNvSpPr>
          <p:nvPr>
            <p:ph type="body" sz="quarter" idx="21" hasCustomPrompt="1"/>
          </p:nvPr>
        </p:nvSpPr>
        <p:spPr>
          <a:xfrm>
            <a:off x="773653" y="4771074"/>
            <a:ext cx="2119705" cy="842538"/>
          </a:xfrm>
        </p:spPr>
        <p:txBody>
          <a:bodyPr wrap="square" lIns="0" rIns="0" anchor="t" anchorCtr="0">
            <a:spAutoFit/>
          </a:bodyPr>
          <a:lstStyle>
            <a:lvl1pPr marL="0" marR="0" indent="0" algn="l" defTabSz="914400" rtl="0" eaLnBrk="1" fontAlgn="auto" latinLnBrk="0" hangingPunct="1">
              <a:lnSpc>
                <a:spcPct val="120000"/>
              </a:lnSpc>
              <a:spcBef>
                <a:spcPts val="1000"/>
              </a:spcBef>
              <a:spcAft>
                <a:spcPts val="0"/>
              </a:spcAft>
              <a:buClrTx/>
              <a:buSzTx/>
              <a:buFont typeface="Wingdings" pitchFamily="2" charset="2"/>
              <a:buNone/>
              <a:tabLst/>
              <a:defRPr sz="1400" b="0" i="0">
                <a:solidFill>
                  <a:schemeClr val="accent3"/>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marL="0" marR="0" lvl="0" indent="0" algn="l" defTabSz="914400" rtl="0" eaLnBrk="1" fontAlgn="auto" latinLnBrk="0" hangingPunct="1">
              <a:lnSpc>
                <a:spcPct val="120000"/>
              </a:lnSpc>
              <a:spcBef>
                <a:spcPts val="1000"/>
              </a:spcBef>
              <a:spcAft>
                <a:spcPts val="0"/>
              </a:spcAft>
              <a:buClrTx/>
              <a:buSzTx/>
              <a:buFont typeface="Wingdings" pitchFamily="2" charset="2"/>
              <a:buNone/>
              <a:tabLst/>
              <a:defRPr/>
            </a:pPr>
            <a:r>
              <a:rPr lang="en-US" dirty="0"/>
              <a:t>Click to add copy lorem Ipsum dolor sit </a:t>
            </a:r>
            <a:r>
              <a:rPr lang="en-US" dirty="0" err="1"/>
              <a:t>amet</a:t>
            </a:r>
            <a:r>
              <a:rPr lang="en-US" dirty="0"/>
              <a:t> ipsum dolor</a:t>
            </a:r>
          </a:p>
        </p:txBody>
      </p:sp>
      <p:sp>
        <p:nvSpPr>
          <p:cNvPr id="24" name="Text Placeholder 10">
            <a:extLst>
              <a:ext uri="{FF2B5EF4-FFF2-40B4-BE49-F238E27FC236}">
                <a16:creationId xmlns:a16="http://schemas.microsoft.com/office/drawing/2014/main" id="{464D5F3D-1F0D-D242-8F76-EC569B61CD80}"/>
              </a:ext>
            </a:extLst>
          </p:cNvPr>
          <p:cNvSpPr>
            <a:spLocks noGrp="1"/>
          </p:cNvSpPr>
          <p:nvPr>
            <p:ph type="body" sz="quarter" idx="23" hasCustomPrompt="1"/>
          </p:nvPr>
        </p:nvSpPr>
        <p:spPr>
          <a:xfrm>
            <a:off x="773652" y="4018825"/>
            <a:ext cx="2119705" cy="523220"/>
          </a:xfrm>
          <a:solidFill>
            <a:srgbClr val="E91019"/>
          </a:solidFill>
        </p:spPr>
        <p:txBody>
          <a:bodyPr wrap="square" tIns="45720" bIns="45720" anchor="ctr">
            <a:spAutoFit/>
          </a:bodyPr>
          <a:lstStyle>
            <a:lvl1pPr algn="ctr">
              <a:lnSpc>
                <a:spcPct val="100000"/>
              </a:lnSpc>
              <a:buNone/>
              <a:defRPr sz="2800" b="1" i="0">
                <a:solidFill>
                  <a:schemeClr val="bg1"/>
                </a:solidFill>
                <a:latin typeface="Arial" panose="020B0604020202020204" pitchFamily="34" charset="0"/>
                <a:cs typeface="Arial" panose="020B0604020202020204" pitchFamily="34" charset="0"/>
              </a:defRPr>
            </a:lvl1pPr>
          </a:lstStyle>
          <a:p>
            <a:pPr lvl="0"/>
            <a:r>
              <a:rPr lang="en-US" dirty="0"/>
              <a:t>60 Lorem</a:t>
            </a:r>
          </a:p>
        </p:txBody>
      </p:sp>
      <p:sp>
        <p:nvSpPr>
          <p:cNvPr id="25" name="Text Placeholder 42">
            <a:extLst>
              <a:ext uri="{FF2B5EF4-FFF2-40B4-BE49-F238E27FC236}">
                <a16:creationId xmlns:a16="http://schemas.microsoft.com/office/drawing/2014/main" id="{911061CE-4671-424E-B846-E9AE5FBE65D0}"/>
              </a:ext>
            </a:extLst>
          </p:cNvPr>
          <p:cNvSpPr>
            <a:spLocks noGrp="1"/>
          </p:cNvSpPr>
          <p:nvPr>
            <p:ph type="body" sz="quarter" idx="24" hasCustomPrompt="1"/>
          </p:nvPr>
        </p:nvSpPr>
        <p:spPr>
          <a:xfrm>
            <a:off x="3472926" y="4771074"/>
            <a:ext cx="2119705" cy="842538"/>
          </a:xfrm>
        </p:spPr>
        <p:txBody>
          <a:bodyPr wrap="square" lIns="0" rIns="0" anchor="t" anchorCtr="0">
            <a:spAutoFit/>
          </a:bodyPr>
          <a:lstStyle>
            <a:lvl1pPr marL="0" marR="0" indent="0" algn="l" defTabSz="914400" rtl="0" eaLnBrk="1" fontAlgn="auto" latinLnBrk="0" hangingPunct="1">
              <a:lnSpc>
                <a:spcPct val="120000"/>
              </a:lnSpc>
              <a:spcBef>
                <a:spcPts val="1000"/>
              </a:spcBef>
              <a:spcAft>
                <a:spcPts val="0"/>
              </a:spcAft>
              <a:buClrTx/>
              <a:buSzTx/>
              <a:buFont typeface="Wingdings" pitchFamily="2" charset="2"/>
              <a:buNone/>
              <a:tabLst/>
              <a:defRPr sz="1400" b="0" i="0">
                <a:solidFill>
                  <a:schemeClr val="accent3"/>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marL="0" marR="0" lvl="0" indent="0" algn="l" defTabSz="914400" rtl="0" eaLnBrk="1" fontAlgn="auto" latinLnBrk="0" hangingPunct="1">
              <a:lnSpc>
                <a:spcPct val="120000"/>
              </a:lnSpc>
              <a:spcBef>
                <a:spcPts val="1000"/>
              </a:spcBef>
              <a:spcAft>
                <a:spcPts val="0"/>
              </a:spcAft>
              <a:buClrTx/>
              <a:buSzTx/>
              <a:buFont typeface="Wingdings" pitchFamily="2" charset="2"/>
              <a:buNone/>
              <a:tabLst/>
              <a:defRPr/>
            </a:pPr>
            <a:r>
              <a:rPr lang="en-US" dirty="0"/>
              <a:t>Click to add copy lorem Ipsum dolor sit </a:t>
            </a:r>
            <a:r>
              <a:rPr lang="en-US" dirty="0" err="1"/>
              <a:t>amet</a:t>
            </a:r>
            <a:r>
              <a:rPr lang="en-US" dirty="0"/>
              <a:t> ipsum dolor</a:t>
            </a:r>
          </a:p>
        </p:txBody>
      </p:sp>
      <p:sp>
        <p:nvSpPr>
          <p:cNvPr id="26" name="Text Placeholder 10">
            <a:extLst>
              <a:ext uri="{FF2B5EF4-FFF2-40B4-BE49-F238E27FC236}">
                <a16:creationId xmlns:a16="http://schemas.microsoft.com/office/drawing/2014/main" id="{CEAFF850-C557-6245-BFAF-B94B32978192}"/>
              </a:ext>
            </a:extLst>
          </p:cNvPr>
          <p:cNvSpPr>
            <a:spLocks noGrp="1"/>
          </p:cNvSpPr>
          <p:nvPr>
            <p:ph type="body" sz="quarter" idx="25" hasCustomPrompt="1"/>
          </p:nvPr>
        </p:nvSpPr>
        <p:spPr>
          <a:xfrm>
            <a:off x="3463064" y="4018825"/>
            <a:ext cx="2119705" cy="523220"/>
          </a:xfrm>
          <a:solidFill>
            <a:srgbClr val="E91019"/>
          </a:solidFill>
        </p:spPr>
        <p:txBody>
          <a:bodyPr wrap="square" tIns="45720" bIns="45720" anchor="ctr">
            <a:spAutoFit/>
          </a:bodyPr>
          <a:lstStyle>
            <a:lvl1pPr algn="ctr">
              <a:lnSpc>
                <a:spcPct val="100000"/>
              </a:lnSpc>
              <a:buNone/>
              <a:defRPr sz="2800" b="1" i="0">
                <a:solidFill>
                  <a:schemeClr val="bg1"/>
                </a:solidFill>
                <a:latin typeface="Arial" panose="020B0604020202020204" pitchFamily="34" charset="0"/>
                <a:cs typeface="Arial" panose="020B0604020202020204" pitchFamily="34" charset="0"/>
              </a:defRPr>
            </a:lvl1pPr>
          </a:lstStyle>
          <a:p>
            <a:pPr lvl="0"/>
            <a:r>
              <a:rPr lang="en-US" dirty="0"/>
              <a:t>60 Lorem</a:t>
            </a:r>
          </a:p>
        </p:txBody>
      </p:sp>
      <p:sp>
        <p:nvSpPr>
          <p:cNvPr id="27" name="Text Placeholder 42">
            <a:extLst>
              <a:ext uri="{FF2B5EF4-FFF2-40B4-BE49-F238E27FC236}">
                <a16:creationId xmlns:a16="http://schemas.microsoft.com/office/drawing/2014/main" id="{E9E90818-0CED-2344-8FE7-EFE09715B2D2}"/>
              </a:ext>
            </a:extLst>
          </p:cNvPr>
          <p:cNvSpPr>
            <a:spLocks noGrp="1"/>
          </p:cNvSpPr>
          <p:nvPr>
            <p:ph type="body" sz="quarter" idx="12" hasCustomPrompt="1"/>
          </p:nvPr>
        </p:nvSpPr>
        <p:spPr>
          <a:xfrm>
            <a:off x="773652" y="2963501"/>
            <a:ext cx="5208048" cy="515141"/>
          </a:xfrm>
        </p:spPr>
        <p:txBody>
          <a:bodyPr wrap="square" lIns="0" rIns="0" anchor="t" anchorCtr="0">
            <a:spAutoFit/>
          </a:bodyPr>
          <a:lstStyle>
            <a:lvl1pPr marL="0" indent="0">
              <a:buNone/>
              <a:defRPr sz="1200" b="0">
                <a:solidFill>
                  <a:schemeClr val="tx1">
                    <a:lumMod val="75000"/>
                    <a:lumOff val="25000"/>
                  </a:schemeClr>
                </a:solidFill>
              </a:defRPr>
            </a:lvl1pPr>
          </a:lstStyle>
          <a:p>
            <a:pPr lvl="0"/>
            <a:r>
              <a:rPr lang="en-US" dirty="0"/>
              <a:t>Click to add your body copy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Integer </a:t>
            </a:r>
            <a:r>
              <a:rPr lang="en-US" dirty="0" err="1"/>
              <a:t>pretium</a:t>
            </a:r>
            <a:r>
              <a:rPr lang="en-US" dirty="0"/>
              <a:t> diam in nisi </a:t>
            </a:r>
            <a:r>
              <a:rPr lang="en-US" dirty="0" err="1"/>
              <a:t>facilisis</a:t>
            </a:r>
            <a:r>
              <a:rPr lang="en-US" dirty="0"/>
              <a:t> </a:t>
            </a:r>
            <a:r>
              <a:rPr lang="en-US" dirty="0" err="1"/>
              <a:t>placerat</a:t>
            </a:r>
            <a:r>
              <a:rPr lang="en-US" dirty="0"/>
              <a:t>.</a:t>
            </a:r>
          </a:p>
        </p:txBody>
      </p:sp>
      <p:pic>
        <p:nvPicPr>
          <p:cNvPr id="17" name="Picture 16">
            <a:extLst>
              <a:ext uri="{FF2B5EF4-FFF2-40B4-BE49-F238E27FC236}">
                <a16:creationId xmlns:a16="http://schemas.microsoft.com/office/drawing/2014/main" id="{59CF8E52-16C6-C247-B3DF-8B3085F46DD1}"/>
              </a:ext>
            </a:extLst>
          </p:cNvPr>
          <p:cNvPicPr>
            <a:picLocks noChangeAspect="1"/>
          </p:cNvPicPr>
          <p:nvPr userDrawn="1"/>
        </p:nvPicPr>
        <p:blipFill>
          <a:blip r:embed="rId2">
            <a:alphaModFix amt="30000"/>
          </a:blip>
          <a:stretch>
            <a:fillRect/>
          </a:stretch>
        </p:blipFill>
        <p:spPr>
          <a:xfrm>
            <a:off x="178676" y="6451834"/>
            <a:ext cx="2018309" cy="246888"/>
          </a:xfrm>
          <a:prstGeom prst="rect">
            <a:avLst/>
          </a:prstGeom>
        </p:spPr>
      </p:pic>
    </p:spTree>
    <p:extLst>
      <p:ext uri="{BB962C8B-B14F-4D97-AF65-F5344CB8AC3E}">
        <p14:creationId xmlns:p14="http://schemas.microsoft.com/office/powerpoint/2010/main" val="2554085584"/>
      </p:ext>
    </p:extLst>
  </p:cSld>
  <p:clrMapOvr>
    <a:masterClrMapping/>
  </p:clrMapOvr>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ntent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6A855-45B1-D944-9B5F-A98A5C7FCE5D}"/>
              </a:ext>
            </a:extLst>
          </p:cNvPr>
          <p:cNvSpPr>
            <a:spLocks noGrp="1"/>
          </p:cNvSpPr>
          <p:nvPr>
            <p:ph type="title" hasCustomPrompt="1"/>
          </p:nvPr>
        </p:nvSpPr>
        <p:spPr>
          <a:xfrm>
            <a:off x="773652" y="1346060"/>
            <a:ext cx="5409433" cy="1325563"/>
          </a:xfrm>
        </p:spPr>
        <p:txBody>
          <a:bodyPr lIns="0" rIns="0" anchor="ctr" anchorCtr="0"/>
          <a:lstStyle>
            <a:lvl1pPr>
              <a:defRPr sz="3600"/>
            </a:lvl1pPr>
          </a:lstStyle>
          <a:p>
            <a:r>
              <a:rPr lang="en-US" dirty="0"/>
              <a:t>Click to add your title</a:t>
            </a:r>
          </a:p>
        </p:txBody>
      </p:sp>
      <p:sp>
        <p:nvSpPr>
          <p:cNvPr id="24" name="Slide Number Placeholder 12">
            <a:extLst>
              <a:ext uri="{FF2B5EF4-FFF2-40B4-BE49-F238E27FC236}">
                <a16:creationId xmlns:a16="http://schemas.microsoft.com/office/drawing/2014/main" id="{97F92E64-F6FD-E545-9CC3-4540F0045020}"/>
              </a:ext>
            </a:extLst>
          </p:cNvPr>
          <p:cNvSpPr>
            <a:spLocks noGrp="1"/>
          </p:cNvSpPr>
          <p:nvPr>
            <p:ph type="sldNum" sz="quarter" idx="4"/>
          </p:nvPr>
        </p:nvSpPr>
        <p:spPr>
          <a:xfrm>
            <a:off x="11559896" y="6402407"/>
            <a:ext cx="347831" cy="365125"/>
          </a:xfrm>
          <a:prstGeom prst="rect">
            <a:avLst/>
          </a:prstGeom>
        </p:spPr>
        <p:txBody>
          <a:bodyPr vert="horz" lIns="91440" tIns="45720" rIns="91440" bIns="45720" rtlCol="0" anchor="ctr"/>
          <a:lstStyle>
            <a:lvl1pPr algn="ctr">
              <a:defRPr sz="1000" b="1">
                <a:solidFill>
                  <a:srgbClr val="111111"/>
                </a:solidFill>
                <a:latin typeface="Helvetica" pitchFamily="2" charset="0"/>
              </a:defRPr>
            </a:lvl1pPr>
          </a:lstStyle>
          <a:p>
            <a:fld id="{4348CC92-6B21-494E-A759-82EF4A96C1C8}" type="slidenum">
              <a:rPr lang="en-US" smtClean="0"/>
              <a:pPr/>
              <a:t>‹#›</a:t>
            </a:fld>
            <a:endParaRPr lang="en-US" dirty="0"/>
          </a:p>
        </p:txBody>
      </p:sp>
      <p:sp>
        <p:nvSpPr>
          <p:cNvPr id="25" name="Text Placeholder 10">
            <a:extLst>
              <a:ext uri="{FF2B5EF4-FFF2-40B4-BE49-F238E27FC236}">
                <a16:creationId xmlns:a16="http://schemas.microsoft.com/office/drawing/2014/main" id="{4A87D6DA-FBD7-4C4C-B394-E22A1B47A0FB}"/>
              </a:ext>
            </a:extLst>
          </p:cNvPr>
          <p:cNvSpPr>
            <a:spLocks noGrp="1"/>
          </p:cNvSpPr>
          <p:nvPr>
            <p:ph type="body" sz="quarter" idx="10" hasCustomPrompt="1"/>
          </p:nvPr>
        </p:nvSpPr>
        <p:spPr>
          <a:xfrm>
            <a:off x="775283" y="582010"/>
            <a:ext cx="1136850" cy="266227"/>
          </a:xfrm>
          <a:solidFill>
            <a:schemeClr val="bg1"/>
          </a:solidFill>
        </p:spPr>
        <p:txBody>
          <a:bodyPr wrap="none" tIns="45720" bIns="45720">
            <a:spAutoFit/>
          </a:bodyPr>
          <a:lstStyle>
            <a:lvl1pPr>
              <a:buNone/>
              <a:defRPr sz="1000" b="1" i="0">
                <a:solidFill>
                  <a:schemeClr val="bg2"/>
                </a:solidFill>
                <a:latin typeface="Arial" panose="020B0604020202020204" pitchFamily="34" charset="0"/>
                <a:cs typeface="Arial" panose="020B0604020202020204" pitchFamily="34" charset="0"/>
              </a:defRPr>
            </a:lvl1pPr>
          </a:lstStyle>
          <a:p>
            <a:pPr lvl="0"/>
            <a:r>
              <a:rPr lang="en-US" dirty="0"/>
              <a:t>SECTION TITLE</a:t>
            </a:r>
          </a:p>
        </p:txBody>
      </p:sp>
      <p:sp>
        <p:nvSpPr>
          <p:cNvPr id="23" name="Rectangle 22">
            <a:extLst>
              <a:ext uri="{FF2B5EF4-FFF2-40B4-BE49-F238E27FC236}">
                <a16:creationId xmlns:a16="http://schemas.microsoft.com/office/drawing/2014/main" id="{896E4F05-5955-784B-A26F-5754B00E55AF}"/>
              </a:ext>
            </a:extLst>
          </p:cNvPr>
          <p:cNvSpPr/>
          <p:nvPr userDrawn="1"/>
        </p:nvSpPr>
        <p:spPr>
          <a:xfrm>
            <a:off x="0" y="3372524"/>
            <a:ext cx="3276600" cy="34854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423AA8BA-9F8A-454F-9BD9-D78A3AB4439B}"/>
              </a:ext>
            </a:extLst>
          </p:cNvPr>
          <p:cNvSpPr/>
          <p:nvPr userDrawn="1"/>
        </p:nvSpPr>
        <p:spPr>
          <a:xfrm>
            <a:off x="3466011" y="3150397"/>
            <a:ext cx="2514600" cy="2573642"/>
          </a:xfrm>
          <a:prstGeom prst="rect">
            <a:avLst/>
          </a:prstGeom>
          <a:solidFill>
            <a:srgbClr val="1111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A1F45ED8-1616-B84E-B9F0-456C858B5B28}"/>
              </a:ext>
            </a:extLst>
          </p:cNvPr>
          <p:cNvSpPr/>
          <p:nvPr userDrawn="1"/>
        </p:nvSpPr>
        <p:spPr>
          <a:xfrm>
            <a:off x="6183085" y="3150397"/>
            <a:ext cx="2514600" cy="2573642"/>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90E5613-DCD3-1A47-B4B6-B5930E310FC7}"/>
              </a:ext>
            </a:extLst>
          </p:cNvPr>
          <p:cNvSpPr/>
          <p:nvPr userDrawn="1"/>
        </p:nvSpPr>
        <p:spPr>
          <a:xfrm>
            <a:off x="8900160" y="3150396"/>
            <a:ext cx="2514600" cy="2573642"/>
          </a:xfrm>
          <a:prstGeom prst="rect">
            <a:avLst/>
          </a:prstGeom>
          <a:solidFill>
            <a:srgbClr val="1111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Placeholder 14">
            <a:extLst>
              <a:ext uri="{FF2B5EF4-FFF2-40B4-BE49-F238E27FC236}">
                <a16:creationId xmlns:a16="http://schemas.microsoft.com/office/drawing/2014/main" id="{D11E390D-541F-774C-A491-695302B53130}"/>
              </a:ext>
            </a:extLst>
          </p:cNvPr>
          <p:cNvSpPr>
            <a:spLocks noGrp="1"/>
          </p:cNvSpPr>
          <p:nvPr>
            <p:ph type="body" sz="quarter" idx="23" hasCustomPrompt="1"/>
          </p:nvPr>
        </p:nvSpPr>
        <p:spPr>
          <a:xfrm>
            <a:off x="7353300" y="1327010"/>
            <a:ext cx="4076700" cy="1325563"/>
          </a:xfrm>
        </p:spPr>
        <p:txBody>
          <a:bodyPr anchor="ctr" anchorCtr="0">
            <a:normAutofit/>
          </a:bodyPr>
          <a:lstStyle>
            <a:lvl1pPr marL="0" indent="0">
              <a:buNone/>
              <a:defRPr sz="4000" b="0" i="0">
                <a:solidFill>
                  <a:schemeClr val="tx1">
                    <a:lumMod val="75000"/>
                    <a:lumOff val="25000"/>
                  </a:schemeClr>
                </a:solidFill>
                <a:latin typeface="Arial" panose="020B0604020202020204" pitchFamily="34" charset="0"/>
                <a:cs typeface="Arial" panose="020B0604020202020204" pitchFamily="34" charset="0"/>
              </a:defRPr>
            </a:lvl1pPr>
          </a:lstStyle>
          <a:p>
            <a:r>
              <a:rPr lang="en-US" sz="1200" dirty="0">
                <a:solidFill>
                  <a:srgbClr val="777777"/>
                </a:solidFill>
              </a:rPr>
              <a:t>Insider Intelligence publishes daily content throughout the year to keep our clients at the forefront of the most critical consumer trends.</a:t>
            </a:r>
          </a:p>
        </p:txBody>
      </p:sp>
      <p:sp>
        <p:nvSpPr>
          <p:cNvPr id="31" name="Rectangle 30">
            <a:extLst>
              <a:ext uri="{FF2B5EF4-FFF2-40B4-BE49-F238E27FC236}">
                <a16:creationId xmlns:a16="http://schemas.microsoft.com/office/drawing/2014/main" id="{2F639DC4-3C05-3D4D-AE68-1A9FB0B8A28B}"/>
              </a:ext>
            </a:extLst>
          </p:cNvPr>
          <p:cNvSpPr/>
          <p:nvPr userDrawn="1"/>
        </p:nvSpPr>
        <p:spPr>
          <a:xfrm>
            <a:off x="762000" y="3150396"/>
            <a:ext cx="2514600" cy="2573642"/>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Placeholder 42">
            <a:extLst>
              <a:ext uri="{FF2B5EF4-FFF2-40B4-BE49-F238E27FC236}">
                <a16:creationId xmlns:a16="http://schemas.microsoft.com/office/drawing/2014/main" id="{01ED5AFF-CC42-5846-9A21-9A0C76D35394}"/>
              </a:ext>
            </a:extLst>
          </p:cNvPr>
          <p:cNvSpPr>
            <a:spLocks noGrp="1"/>
          </p:cNvSpPr>
          <p:nvPr>
            <p:ph type="body" sz="quarter" idx="11" hasCustomPrompt="1"/>
          </p:nvPr>
        </p:nvSpPr>
        <p:spPr>
          <a:xfrm>
            <a:off x="762000" y="4305772"/>
            <a:ext cx="2514600" cy="370552"/>
          </a:xfrm>
        </p:spPr>
        <p:txBody>
          <a:bodyPr wrap="square" lIns="0" rIns="0" anchor="ctr" anchorCtr="0">
            <a:spAutoFit/>
          </a:bodyPr>
          <a:lstStyle>
            <a:lvl1pPr marL="0" indent="0" algn="ctr">
              <a:buNone/>
              <a:defRPr sz="1600" b="1">
                <a:solidFill>
                  <a:schemeClr val="bg1"/>
                </a:solidFill>
              </a:defRPr>
            </a:lvl1pPr>
          </a:lstStyle>
          <a:p>
            <a:pPr lvl="0"/>
            <a:r>
              <a:rPr lang="en-US" dirty="0"/>
              <a:t>Click to add title lorem</a:t>
            </a:r>
          </a:p>
        </p:txBody>
      </p:sp>
      <p:sp>
        <p:nvSpPr>
          <p:cNvPr id="36" name="Text Placeholder 42">
            <a:extLst>
              <a:ext uri="{FF2B5EF4-FFF2-40B4-BE49-F238E27FC236}">
                <a16:creationId xmlns:a16="http://schemas.microsoft.com/office/drawing/2014/main" id="{7DE48BBB-7697-3E44-A84B-44B4C3B85561}"/>
              </a:ext>
            </a:extLst>
          </p:cNvPr>
          <p:cNvSpPr>
            <a:spLocks noGrp="1"/>
          </p:cNvSpPr>
          <p:nvPr>
            <p:ph type="body" sz="quarter" idx="24" hasCustomPrompt="1"/>
          </p:nvPr>
        </p:nvSpPr>
        <p:spPr>
          <a:xfrm>
            <a:off x="3466011" y="4305772"/>
            <a:ext cx="2514600" cy="370552"/>
          </a:xfrm>
        </p:spPr>
        <p:txBody>
          <a:bodyPr wrap="square" lIns="0" rIns="0" anchor="ctr" anchorCtr="0">
            <a:spAutoFit/>
          </a:bodyPr>
          <a:lstStyle>
            <a:lvl1pPr marL="0" indent="0" algn="ctr">
              <a:buNone/>
              <a:defRPr sz="1600" b="1">
                <a:solidFill>
                  <a:schemeClr val="bg1"/>
                </a:solidFill>
              </a:defRPr>
            </a:lvl1pPr>
          </a:lstStyle>
          <a:p>
            <a:pPr lvl="0"/>
            <a:r>
              <a:rPr lang="en-US" dirty="0"/>
              <a:t>Click to add title lorem</a:t>
            </a:r>
          </a:p>
        </p:txBody>
      </p:sp>
      <p:sp>
        <p:nvSpPr>
          <p:cNvPr id="37" name="Text Placeholder 42">
            <a:extLst>
              <a:ext uri="{FF2B5EF4-FFF2-40B4-BE49-F238E27FC236}">
                <a16:creationId xmlns:a16="http://schemas.microsoft.com/office/drawing/2014/main" id="{376D8F0D-308B-7446-8794-DEC57152A64B}"/>
              </a:ext>
            </a:extLst>
          </p:cNvPr>
          <p:cNvSpPr>
            <a:spLocks noGrp="1"/>
          </p:cNvSpPr>
          <p:nvPr>
            <p:ph type="body" sz="quarter" idx="25" hasCustomPrompt="1"/>
          </p:nvPr>
        </p:nvSpPr>
        <p:spPr>
          <a:xfrm>
            <a:off x="6196149" y="4305772"/>
            <a:ext cx="2514600" cy="370552"/>
          </a:xfrm>
        </p:spPr>
        <p:txBody>
          <a:bodyPr wrap="square" lIns="0" rIns="0" anchor="ctr" anchorCtr="0">
            <a:spAutoFit/>
          </a:bodyPr>
          <a:lstStyle>
            <a:lvl1pPr marL="0" indent="0" algn="ctr">
              <a:buNone/>
              <a:defRPr sz="1600" b="1">
                <a:solidFill>
                  <a:schemeClr val="bg1"/>
                </a:solidFill>
              </a:defRPr>
            </a:lvl1pPr>
          </a:lstStyle>
          <a:p>
            <a:pPr lvl="0"/>
            <a:r>
              <a:rPr lang="en-US" dirty="0"/>
              <a:t>Click to add title lorem</a:t>
            </a:r>
          </a:p>
        </p:txBody>
      </p:sp>
      <p:sp>
        <p:nvSpPr>
          <p:cNvPr id="38" name="Text Placeholder 42">
            <a:extLst>
              <a:ext uri="{FF2B5EF4-FFF2-40B4-BE49-F238E27FC236}">
                <a16:creationId xmlns:a16="http://schemas.microsoft.com/office/drawing/2014/main" id="{085E904D-923F-D040-849D-B837DBF57A5C}"/>
              </a:ext>
            </a:extLst>
          </p:cNvPr>
          <p:cNvSpPr>
            <a:spLocks noGrp="1"/>
          </p:cNvSpPr>
          <p:nvPr>
            <p:ph type="body" sz="quarter" idx="26" hasCustomPrompt="1"/>
          </p:nvPr>
        </p:nvSpPr>
        <p:spPr>
          <a:xfrm>
            <a:off x="8913224" y="4305772"/>
            <a:ext cx="2514600" cy="370552"/>
          </a:xfrm>
        </p:spPr>
        <p:txBody>
          <a:bodyPr wrap="square" lIns="0" rIns="0" anchor="ctr" anchorCtr="0">
            <a:spAutoFit/>
          </a:bodyPr>
          <a:lstStyle>
            <a:lvl1pPr marL="0" indent="0" algn="ctr">
              <a:buNone/>
              <a:defRPr sz="1600" b="1">
                <a:solidFill>
                  <a:schemeClr val="bg1"/>
                </a:solidFill>
              </a:defRPr>
            </a:lvl1pPr>
          </a:lstStyle>
          <a:p>
            <a:pPr lvl="0"/>
            <a:r>
              <a:rPr lang="en-US" dirty="0"/>
              <a:t>Click to add title lorem</a:t>
            </a:r>
          </a:p>
        </p:txBody>
      </p:sp>
      <p:pic>
        <p:nvPicPr>
          <p:cNvPr id="15" name="Picture 14">
            <a:extLst>
              <a:ext uri="{FF2B5EF4-FFF2-40B4-BE49-F238E27FC236}">
                <a16:creationId xmlns:a16="http://schemas.microsoft.com/office/drawing/2014/main" id="{5E9878AB-2BE5-684D-AC26-6E80316DD4C7}"/>
              </a:ext>
            </a:extLst>
          </p:cNvPr>
          <p:cNvPicPr>
            <a:picLocks noChangeAspect="1"/>
          </p:cNvPicPr>
          <p:nvPr userDrawn="1"/>
        </p:nvPicPr>
        <p:blipFill>
          <a:blip r:embed="rId2">
            <a:alphaModFix amt="30000"/>
          </a:blip>
          <a:stretch>
            <a:fillRect/>
          </a:stretch>
        </p:blipFill>
        <p:spPr>
          <a:xfrm>
            <a:off x="178676" y="6451834"/>
            <a:ext cx="2018309" cy="246888"/>
          </a:xfrm>
          <a:prstGeom prst="rect">
            <a:avLst/>
          </a:prstGeom>
        </p:spPr>
      </p:pic>
    </p:spTree>
    <p:extLst>
      <p:ext uri="{BB962C8B-B14F-4D97-AF65-F5344CB8AC3E}">
        <p14:creationId xmlns:p14="http://schemas.microsoft.com/office/powerpoint/2010/main" val="458944000"/>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type="obj">
  <p:cSld name="text 1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a:t>headline goes here, up to two lines of text headline goes here, up to two lines of text</a:t>
            </a:r>
          </a:p>
        </p:txBody>
      </p:sp>
      <p:sp>
        <p:nvSpPr>
          <p:cNvPr id="3" name="Content Placeholder 2"/>
          <p:cNvSpPr>
            <a:spLocks noGrp="1"/>
          </p:cNvSpPr>
          <p:nvPr>
            <p:ph idx="1" hasCustomPrompt="1"/>
          </p:nvPr>
        </p:nvSpPr>
        <p:spPr>
          <a:xfrm>
            <a:off x="654757" y="1935310"/>
            <a:ext cx="10972800" cy="4247301"/>
          </a:xfrm>
        </p:spPr>
        <p:txBody>
          <a:bodyPr/>
          <a:lstStyle>
            <a:lvl1pPr>
              <a:defRPr baseline="0"/>
            </a:lvl1pPr>
          </a:lstStyle>
          <a:p>
            <a:pPr lvl="0"/>
            <a:r>
              <a:rPr lang="en-US"/>
              <a:t>First level of bulleted text</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p:cNvCxnSpPr/>
          <p:nvPr userDrawn="1"/>
        </p:nvCxnSpPr>
        <p:spPr>
          <a:xfrm>
            <a:off x="0" y="6408058"/>
            <a:ext cx="12192000" cy="0"/>
          </a:xfrm>
          <a:prstGeom prst="line">
            <a:avLst/>
          </a:prstGeom>
          <a:ln w="3175">
            <a:solidFill>
              <a:schemeClr val="tx1">
                <a:alpha val="2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50488502"/>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Dark Transition 1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00BDF-AF61-8545-9787-AE5878113BCE}"/>
              </a:ext>
            </a:extLst>
          </p:cNvPr>
          <p:cNvSpPr>
            <a:spLocks noGrp="1"/>
          </p:cNvSpPr>
          <p:nvPr>
            <p:ph type="title" hasCustomPrompt="1"/>
          </p:nvPr>
        </p:nvSpPr>
        <p:spPr>
          <a:xfrm>
            <a:off x="783516" y="4399247"/>
            <a:ext cx="7903284" cy="1325563"/>
          </a:xfrm>
        </p:spPr>
        <p:txBody>
          <a:bodyPr lIns="0"/>
          <a:lstStyle>
            <a:lvl1pPr>
              <a:defRPr sz="4400"/>
            </a:lvl1pPr>
          </a:lstStyle>
          <a:p>
            <a:r>
              <a:rPr lang="en-US" dirty="0"/>
              <a:t>Lorem Ipsum am dolor con </a:t>
            </a:r>
            <a:r>
              <a:rPr lang="en-US" dirty="0" err="1"/>
              <a:t>secture</a:t>
            </a:r>
            <a:r>
              <a:rPr lang="en-US" dirty="0"/>
              <a:t> </a:t>
            </a:r>
            <a:r>
              <a:rPr lang="en-US" dirty="0" err="1"/>
              <a:t>amet</a:t>
            </a:r>
            <a:r>
              <a:rPr lang="en-US" dirty="0"/>
              <a:t>.</a:t>
            </a:r>
          </a:p>
        </p:txBody>
      </p:sp>
      <p:sp>
        <p:nvSpPr>
          <p:cNvPr id="3" name="Text Placeholder 10">
            <a:extLst>
              <a:ext uri="{FF2B5EF4-FFF2-40B4-BE49-F238E27FC236}">
                <a16:creationId xmlns:a16="http://schemas.microsoft.com/office/drawing/2014/main" id="{6E59C81F-0957-4849-BFC5-50D2D7D0FCA4}"/>
              </a:ext>
            </a:extLst>
          </p:cNvPr>
          <p:cNvSpPr>
            <a:spLocks noGrp="1"/>
          </p:cNvSpPr>
          <p:nvPr>
            <p:ph type="body" sz="quarter" idx="10" hasCustomPrompt="1"/>
          </p:nvPr>
        </p:nvSpPr>
        <p:spPr>
          <a:xfrm>
            <a:off x="762000" y="3906383"/>
            <a:ext cx="1353256" cy="266227"/>
          </a:xfrm>
          <a:solidFill>
            <a:srgbClr val="E91019"/>
          </a:solidFill>
        </p:spPr>
        <p:txBody>
          <a:bodyPr wrap="none" tIns="45720" bIns="45720">
            <a:spAutoFit/>
          </a:bodyPr>
          <a:lstStyle>
            <a:lvl1pPr>
              <a:buNone/>
              <a:defRPr sz="1000" b="1" i="0">
                <a:solidFill>
                  <a:schemeClr val="bg1"/>
                </a:solidFill>
                <a:latin typeface="Helvetica" pitchFamily="2" charset="0"/>
              </a:defRPr>
            </a:lvl1pPr>
          </a:lstStyle>
          <a:p>
            <a:pPr lvl="0"/>
            <a:r>
              <a:rPr lang="en-US" dirty="0"/>
              <a:t>SECTION NUMBER</a:t>
            </a:r>
          </a:p>
        </p:txBody>
      </p:sp>
      <p:sp>
        <p:nvSpPr>
          <p:cNvPr id="6" name="Rectangle 5">
            <a:extLst>
              <a:ext uri="{FF2B5EF4-FFF2-40B4-BE49-F238E27FC236}">
                <a16:creationId xmlns:a16="http://schemas.microsoft.com/office/drawing/2014/main" id="{948528F2-02A9-F943-B3A2-9E24E15B2196}"/>
              </a:ext>
            </a:extLst>
          </p:cNvPr>
          <p:cNvSpPr/>
          <p:nvPr userDrawn="1"/>
        </p:nvSpPr>
        <p:spPr>
          <a:xfrm>
            <a:off x="1" y="1"/>
            <a:ext cx="11429999" cy="25925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64C4CC7-BCCC-A84F-90C8-14ADAD3A9473}"/>
              </a:ext>
            </a:extLst>
          </p:cNvPr>
          <p:cNvSpPr/>
          <p:nvPr userDrawn="1"/>
        </p:nvSpPr>
        <p:spPr>
          <a:xfrm>
            <a:off x="0" y="1178281"/>
            <a:ext cx="1311210" cy="1416263"/>
          </a:xfrm>
          <a:prstGeom prst="rect">
            <a:avLst/>
          </a:prstGeom>
          <a:solidFill>
            <a:srgbClr val="E91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94B7BFD-9655-0E40-A497-E85A02DE06BA}"/>
              </a:ext>
            </a:extLst>
          </p:cNvPr>
          <p:cNvSpPr/>
          <p:nvPr userDrawn="1"/>
        </p:nvSpPr>
        <p:spPr>
          <a:xfrm>
            <a:off x="1311210" y="570525"/>
            <a:ext cx="1311210" cy="202207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6A05DE5-4436-5D4E-9BD9-AF8B0B839200}"/>
              </a:ext>
            </a:extLst>
          </p:cNvPr>
          <p:cNvSpPr/>
          <p:nvPr userDrawn="1"/>
        </p:nvSpPr>
        <p:spPr>
          <a:xfrm>
            <a:off x="2856189" y="1722217"/>
            <a:ext cx="1311210" cy="870378"/>
          </a:xfrm>
          <a:prstGeom prst="rect">
            <a:avLst/>
          </a:prstGeom>
          <a:solidFill>
            <a:srgbClr val="E91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F818C87-F6CC-3F4E-BA68-1D118586B410}"/>
              </a:ext>
            </a:extLst>
          </p:cNvPr>
          <p:cNvSpPr/>
          <p:nvPr userDrawn="1"/>
        </p:nvSpPr>
        <p:spPr>
          <a:xfrm>
            <a:off x="4167399" y="961152"/>
            <a:ext cx="1311210" cy="163144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BA31BA3-38EB-AE4C-8F0A-FD5FDCABF1E9}"/>
              </a:ext>
            </a:extLst>
          </p:cNvPr>
          <p:cNvSpPr/>
          <p:nvPr userDrawn="1"/>
        </p:nvSpPr>
        <p:spPr>
          <a:xfrm>
            <a:off x="5693982" y="315310"/>
            <a:ext cx="1311210" cy="2277285"/>
          </a:xfrm>
          <a:prstGeom prst="rect">
            <a:avLst/>
          </a:prstGeom>
          <a:solidFill>
            <a:srgbClr val="E91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44CB355-1322-7B47-A1E4-CA55DE9881CB}"/>
              </a:ext>
            </a:extLst>
          </p:cNvPr>
          <p:cNvSpPr/>
          <p:nvPr userDrawn="1"/>
        </p:nvSpPr>
        <p:spPr>
          <a:xfrm>
            <a:off x="7005192" y="1502979"/>
            <a:ext cx="1311210" cy="108961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AA8B37B-059A-9944-9B17-DDF6E4CF3B23}"/>
              </a:ext>
            </a:extLst>
          </p:cNvPr>
          <p:cNvSpPr/>
          <p:nvPr userDrawn="1"/>
        </p:nvSpPr>
        <p:spPr>
          <a:xfrm>
            <a:off x="8521264" y="961152"/>
            <a:ext cx="1311210" cy="1631443"/>
          </a:xfrm>
          <a:prstGeom prst="rect">
            <a:avLst/>
          </a:prstGeom>
          <a:solidFill>
            <a:srgbClr val="E91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74BEBAE-8074-0141-867A-B5E86F306551}"/>
              </a:ext>
            </a:extLst>
          </p:cNvPr>
          <p:cNvSpPr/>
          <p:nvPr userDrawn="1"/>
        </p:nvSpPr>
        <p:spPr>
          <a:xfrm>
            <a:off x="9832474" y="1944414"/>
            <a:ext cx="1311210" cy="64818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001725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Dark Transition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00BDF-AF61-8545-9787-AE5878113BCE}"/>
              </a:ext>
            </a:extLst>
          </p:cNvPr>
          <p:cNvSpPr>
            <a:spLocks noGrp="1"/>
          </p:cNvSpPr>
          <p:nvPr>
            <p:ph type="title" hasCustomPrompt="1"/>
          </p:nvPr>
        </p:nvSpPr>
        <p:spPr>
          <a:xfrm>
            <a:off x="783516" y="4399247"/>
            <a:ext cx="7903284" cy="1325563"/>
          </a:xfrm>
        </p:spPr>
        <p:txBody>
          <a:bodyPr lIns="0"/>
          <a:lstStyle>
            <a:lvl1pPr>
              <a:defRPr sz="4400"/>
            </a:lvl1pPr>
          </a:lstStyle>
          <a:p>
            <a:r>
              <a:rPr lang="en-US" dirty="0"/>
              <a:t>Lorem Ipsum am dolor con </a:t>
            </a:r>
            <a:r>
              <a:rPr lang="en-US" dirty="0" err="1"/>
              <a:t>secture</a:t>
            </a:r>
            <a:r>
              <a:rPr lang="en-US" dirty="0"/>
              <a:t> </a:t>
            </a:r>
            <a:r>
              <a:rPr lang="en-US" dirty="0" err="1"/>
              <a:t>amet</a:t>
            </a:r>
            <a:r>
              <a:rPr lang="en-US" dirty="0"/>
              <a:t>.</a:t>
            </a:r>
          </a:p>
        </p:txBody>
      </p:sp>
      <p:sp>
        <p:nvSpPr>
          <p:cNvPr id="3" name="Text Placeholder 10">
            <a:extLst>
              <a:ext uri="{FF2B5EF4-FFF2-40B4-BE49-F238E27FC236}">
                <a16:creationId xmlns:a16="http://schemas.microsoft.com/office/drawing/2014/main" id="{6E59C81F-0957-4849-BFC5-50D2D7D0FCA4}"/>
              </a:ext>
            </a:extLst>
          </p:cNvPr>
          <p:cNvSpPr>
            <a:spLocks noGrp="1"/>
          </p:cNvSpPr>
          <p:nvPr>
            <p:ph type="body" sz="quarter" idx="10" hasCustomPrompt="1"/>
          </p:nvPr>
        </p:nvSpPr>
        <p:spPr>
          <a:xfrm>
            <a:off x="762000" y="3906383"/>
            <a:ext cx="1353256" cy="266227"/>
          </a:xfrm>
          <a:solidFill>
            <a:srgbClr val="E91019"/>
          </a:solidFill>
        </p:spPr>
        <p:txBody>
          <a:bodyPr wrap="none" tIns="45720" bIns="45720">
            <a:spAutoFit/>
          </a:bodyPr>
          <a:lstStyle>
            <a:lvl1pPr>
              <a:buNone/>
              <a:defRPr sz="1000" b="1" i="0">
                <a:solidFill>
                  <a:schemeClr val="bg1"/>
                </a:solidFill>
                <a:latin typeface="Helvetica" pitchFamily="2" charset="0"/>
              </a:defRPr>
            </a:lvl1pPr>
          </a:lstStyle>
          <a:p>
            <a:pPr lvl="0"/>
            <a:r>
              <a:rPr lang="en-US" dirty="0"/>
              <a:t>SECTION NUMBER</a:t>
            </a:r>
          </a:p>
        </p:txBody>
      </p:sp>
      <p:pic>
        <p:nvPicPr>
          <p:cNvPr id="7" name="Picture 6">
            <a:extLst>
              <a:ext uri="{FF2B5EF4-FFF2-40B4-BE49-F238E27FC236}">
                <a16:creationId xmlns:a16="http://schemas.microsoft.com/office/drawing/2014/main" id="{210A65B1-E116-8E43-957B-FBFA29C9AC60}"/>
              </a:ext>
            </a:extLst>
          </p:cNvPr>
          <p:cNvPicPr>
            <a:picLocks noChangeAspect="1"/>
          </p:cNvPicPr>
          <p:nvPr userDrawn="1"/>
        </p:nvPicPr>
        <p:blipFill>
          <a:blip r:embed="rId2"/>
          <a:srcRect/>
          <a:stretch/>
        </p:blipFill>
        <p:spPr>
          <a:xfrm rot="13500000">
            <a:off x="4852481" y="-4452148"/>
            <a:ext cx="7881801" cy="7881801"/>
          </a:xfrm>
          <a:prstGeom prst="rect">
            <a:avLst/>
          </a:prstGeom>
        </p:spPr>
      </p:pic>
    </p:spTree>
    <p:extLst>
      <p:ext uri="{BB962C8B-B14F-4D97-AF65-F5344CB8AC3E}">
        <p14:creationId xmlns:p14="http://schemas.microsoft.com/office/powerpoint/2010/main" val="215977895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text with vertical 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tabLst/>
              <a:defRPr/>
            </a:lvl1pPr>
          </a:lstStyle>
          <a:p>
            <a:r>
              <a:rPr lang="en-US"/>
              <a:t>headline goes here, up to two lines of text headline goes here, up to two lines of text</a:t>
            </a:r>
          </a:p>
        </p:txBody>
      </p:sp>
      <p:sp>
        <p:nvSpPr>
          <p:cNvPr id="8" name="Content Placeholder 2"/>
          <p:cNvSpPr>
            <a:spLocks noGrp="1"/>
          </p:cNvSpPr>
          <p:nvPr>
            <p:ph idx="1" hasCustomPrompt="1"/>
          </p:nvPr>
        </p:nvSpPr>
        <p:spPr>
          <a:xfrm>
            <a:off x="654757" y="1906209"/>
            <a:ext cx="5178776" cy="4276401"/>
          </a:xfrm>
        </p:spPr>
        <p:txBody>
          <a:bodyPr/>
          <a:lstStyle>
            <a:lvl1pPr>
              <a:defRPr baseline="0"/>
            </a:lvl1pPr>
          </a:lstStyle>
          <a:p>
            <a:pPr lvl="0"/>
            <a:r>
              <a:rPr lang="en-US"/>
              <a:t>First level of bulleted text</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p:cNvSpPr>
            <a:spLocks noGrp="1"/>
          </p:cNvSpPr>
          <p:nvPr>
            <p:ph idx="10" hasCustomPrompt="1"/>
          </p:nvPr>
        </p:nvSpPr>
        <p:spPr>
          <a:xfrm>
            <a:off x="6426200" y="1906208"/>
            <a:ext cx="5178776" cy="4276403"/>
          </a:xfrm>
          <a:effectLst>
            <a:outerShdw blurRad="50800" dir="2700000" algn="tl" rotWithShape="0">
              <a:srgbClr val="000000">
                <a:alpha val="60000"/>
              </a:srgbClr>
            </a:outerShdw>
          </a:effectLst>
        </p:spPr>
        <p:txBody>
          <a:bodyPr/>
          <a:lstStyle>
            <a:lvl1pPr marL="0" indent="0">
              <a:buNone/>
              <a:defRPr baseline="0"/>
            </a:lvl1pPr>
          </a:lstStyle>
          <a:p>
            <a:pPr lvl="0"/>
            <a:r>
              <a:rPr lang="en-US"/>
              <a:t>insert eMarketer chart JPEG here</a:t>
            </a:r>
          </a:p>
        </p:txBody>
      </p:sp>
      <p:cxnSp>
        <p:nvCxnSpPr>
          <p:cNvPr id="5" name="Straight Connector 4"/>
          <p:cNvCxnSpPr/>
          <p:nvPr userDrawn="1"/>
        </p:nvCxnSpPr>
        <p:spPr>
          <a:xfrm>
            <a:off x="0" y="6451600"/>
            <a:ext cx="12192000" cy="0"/>
          </a:xfrm>
          <a:prstGeom prst="line">
            <a:avLst/>
          </a:prstGeom>
          <a:ln w="3175">
            <a:solidFill>
              <a:schemeClr val="tx1">
                <a:alpha val="25000"/>
              </a:schemeClr>
            </a:solidFill>
          </a:ln>
          <a:effectLst/>
        </p:spPr>
        <p:style>
          <a:lnRef idx="2">
            <a:schemeClr val="accent1"/>
          </a:lnRef>
          <a:fillRef idx="0">
            <a:schemeClr val="accent1"/>
          </a:fillRef>
          <a:effectRef idx="1">
            <a:schemeClr val="accent1"/>
          </a:effectRef>
          <a:fontRef idx="minor">
            <a:schemeClr val="tx1"/>
          </a:fontRef>
        </p:style>
      </p:cxnSp>
      <p:pic>
        <p:nvPicPr>
          <p:cNvPr id="6" name="Picture 5" descr="emarketer_logo_2014_10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63" y="6503514"/>
            <a:ext cx="1299637" cy="298917"/>
          </a:xfrm>
          <a:prstGeom prst="rect">
            <a:avLst/>
          </a:prstGeom>
        </p:spPr>
      </p:pic>
    </p:spTree>
    <p:extLst>
      <p:ext uri="{BB962C8B-B14F-4D97-AF65-F5344CB8AC3E}">
        <p14:creationId xmlns:p14="http://schemas.microsoft.com/office/powerpoint/2010/main" val="42980004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alpha val="29000"/>
          </a:schemeClr>
        </a:solidFill>
        <a:effectLst/>
      </p:bgPr>
    </p:bg>
    <p:spTree>
      <p:nvGrpSpPr>
        <p:cNvPr id="1" name=""/>
        <p:cNvGrpSpPr/>
        <p:nvPr/>
      </p:nvGrpSpPr>
      <p:grpSpPr>
        <a:xfrm>
          <a:off x="0" y="0"/>
          <a:ext cx="0" cy="0"/>
          <a:chOff x="0" y="0"/>
          <a:chExt cx="0" cy="0"/>
        </a:xfrm>
      </p:grpSpPr>
      <p:pic>
        <p:nvPicPr>
          <p:cNvPr id="10" name="Google Shape;84;p1">
            <a:extLst>
              <a:ext uri="{FF2B5EF4-FFF2-40B4-BE49-F238E27FC236}">
                <a16:creationId xmlns:a16="http://schemas.microsoft.com/office/drawing/2014/main" id="{43CCDA48-2B95-9643-871C-FE5CBCFD8F21}"/>
              </a:ext>
            </a:extLst>
          </p:cNvPr>
          <p:cNvPicPr preferRelativeResize="0"/>
          <p:nvPr userDrawn="1"/>
        </p:nvPicPr>
        <p:blipFill rotWithShape="1">
          <a:blip r:embed="rId2">
            <a:alphaModFix amt="30000"/>
          </a:blip>
          <a:srcRect/>
          <a:stretch/>
        </p:blipFill>
        <p:spPr>
          <a:xfrm>
            <a:off x="182999" y="6451392"/>
            <a:ext cx="950847" cy="243807"/>
          </a:xfrm>
          <a:prstGeom prst="rect">
            <a:avLst/>
          </a:prstGeom>
          <a:noFill/>
          <a:ln>
            <a:noFill/>
          </a:ln>
        </p:spPr>
      </p:pic>
      <p:sp>
        <p:nvSpPr>
          <p:cNvPr id="11" name="Slide Number Placeholder 12">
            <a:extLst>
              <a:ext uri="{FF2B5EF4-FFF2-40B4-BE49-F238E27FC236}">
                <a16:creationId xmlns:a16="http://schemas.microsoft.com/office/drawing/2014/main" id="{29927376-9177-D44D-87DB-18C6A15CB126}"/>
              </a:ext>
            </a:extLst>
          </p:cNvPr>
          <p:cNvSpPr>
            <a:spLocks noGrp="1"/>
          </p:cNvSpPr>
          <p:nvPr>
            <p:ph type="sldNum" sz="quarter" idx="4"/>
          </p:nvPr>
        </p:nvSpPr>
        <p:spPr>
          <a:xfrm>
            <a:off x="11559896" y="6402407"/>
            <a:ext cx="347831" cy="365125"/>
          </a:xfrm>
          <a:prstGeom prst="rect">
            <a:avLst/>
          </a:prstGeom>
        </p:spPr>
        <p:txBody>
          <a:bodyPr vert="horz" lIns="91440" tIns="45720" rIns="91440" bIns="45720" rtlCol="0" anchor="ctr"/>
          <a:lstStyle>
            <a:lvl1pPr algn="ctr">
              <a:defRPr sz="1000" b="1">
                <a:solidFill>
                  <a:srgbClr val="777777"/>
                </a:solidFill>
                <a:latin typeface="Helvetica" pitchFamily="2" charset="0"/>
              </a:defRPr>
            </a:lvl1pPr>
          </a:lstStyle>
          <a:p>
            <a:fld id="{4348CC92-6B21-494E-A759-82EF4A96C1C8}" type="slidenum">
              <a:rPr lang="en-US" smtClean="0"/>
              <a:pPr/>
              <a:t>‹#›</a:t>
            </a:fld>
            <a:endParaRPr lang="en-US" dirty="0"/>
          </a:p>
        </p:txBody>
      </p:sp>
      <p:sp>
        <p:nvSpPr>
          <p:cNvPr id="12" name="Rectangle 11">
            <a:extLst>
              <a:ext uri="{FF2B5EF4-FFF2-40B4-BE49-F238E27FC236}">
                <a16:creationId xmlns:a16="http://schemas.microsoft.com/office/drawing/2014/main" id="{B50404B0-276C-4A4D-B622-89C7B814CF69}"/>
              </a:ext>
            </a:extLst>
          </p:cNvPr>
          <p:cNvSpPr/>
          <p:nvPr userDrawn="1"/>
        </p:nvSpPr>
        <p:spPr>
          <a:xfrm>
            <a:off x="1" y="1"/>
            <a:ext cx="12192000" cy="6858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E16A459-D70B-2248-AD75-0D37F01CAB6E}"/>
              </a:ext>
            </a:extLst>
          </p:cNvPr>
          <p:cNvSpPr/>
          <p:nvPr userDrawn="1"/>
        </p:nvSpPr>
        <p:spPr>
          <a:xfrm>
            <a:off x="6726620" y="1776248"/>
            <a:ext cx="1311210" cy="5081752"/>
          </a:xfrm>
          <a:prstGeom prst="rect">
            <a:avLst/>
          </a:prstGeom>
          <a:solidFill>
            <a:srgbClr val="E91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30EB794-7479-D348-A8A1-834D5A81FE86}"/>
              </a:ext>
            </a:extLst>
          </p:cNvPr>
          <p:cNvSpPr/>
          <p:nvPr userDrawn="1"/>
        </p:nvSpPr>
        <p:spPr>
          <a:xfrm>
            <a:off x="8037830" y="4023360"/>
            <a:ext cx="1311210" cy="2841321"/>
          </a:xfrm>
          <a:prstGeom prst="rect">
            <a:avLst/>
          </a:prstGeom>
          <a:solidFill>
            <a:srgbClr val="11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1E42F42-7A05-AF42-B3B7-A267BC030B3E}"/>
              </a:ext>
            </a:extLst>
          </p:cNvPr>
          <p:cNvSpPr/>
          <p:nvPr userDrawn="1"/>
        </p:nvSpPr>
        <p:spPr>
          <a:xfrm>
            <a:off x="9582809" y="2743200"/>
            <a:ext cx="1311210" cy="4121481"/>
          </a:xfrm>
          <a:prstGeom prst="rect">
            <a:avLst/>
          </a:prstGeom>
          <a:solidFill>
            <a:srgbClr val="E91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07190F8-AE3C-564C-A1D7-D53806CA80AC}"/>
              </a:ext>
            </a:extLst>
          </p:cNvPr>
          <p:cNvSpPr/>
          <p:nvPr userDrawn="1"/>
        </p:nvSpPr>
        <p:spPr>
          <a:xfrm>
            <a:off x="10894019" y="1162594"/>
            <a:ext cx="1311210" cy="5702088"/>
          </a:xfrm>
          <a:prstGeom prst="rect">
            <a:avLst/>
          </a:prstGeom>
          <a:solidFill>
            <a:srgbClr val="11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10">
            <a:extLst>
              <a:ext uri="{FF2B5EF4-FFF2-40B4-BE49-F238E27FC236}">
                <a16:creationId xmlns:a16="http://schemas.microsoft.com/office/drawing/2014/main" id="{C9334C28-BC47-B545-9582-3091AA3C097D}"/>
              </a:ext>
            </a:extLst>
          </p:cNvPr>
          <p:cNvSpPr>
            <a:spLocks noGrp="1"/>
          </p:cNvSpPr>
          <p:nvPr>
            <p:ph type="body" sz="quarter" idx="10" hasCustomPrompt="1"/>
          </p:nvPr>
        </p:nvSpPr>
        <p:spPr>
          <a:xfrm>
            <a:off x="775283" y="582010"/>
            <a:ext cx="740908" cy="260008"/>
          </a:xfrm>
          <a:noFill/>
          <a:ln>
            <a:noFill/>
          </a:ln>
        </p:spPr>
        <p:txBody>
          <a:bodyPr wrap="none" tIns="45720" bIns="45720">
            <a:spAutoFit/>
          </a:bodyPr>
          <a:lstStyle>
            <a:lvl1pPr>
              <a:buNone/>
              <a:defRPr sz="1000" b="1" i="0">
                <a:solidFill>
                  <a:srgbClr val="777777">
                    <a:alpha val="30000"/>
                  </a:srgbClr>
                </a:solidFill>
                <a:latin typeface="Arial" panose="020B0604020202020204" pitchFamily="34" charset="0"/>
                <a:cs typeface="Arial" panose="020B0604020202020204" pitchFamily="34" charset="0"/>
              </a:defRPr>
            </a:lvl1pPr>
          </a:lstStyle>
          <a:p>
            <a:pPr lvl="0"/>
            <a:r>
              <a:rPr lang="en-US" dirty="0"/>
              <a:t>AGENDA</a:t>
            </a:r>
          </a:p>
        </p:txBody>
      </p:sp>
      <p:sp>
        <p:nvSpPr>
          <p:cNvPr id="23" name="Title 1">
            <a:extLst>
              <a:ext uri="{FF2B5EF4-FFF2-40B4-BE49-F238E27FC236}">
                <a16:creationId xmlns:a16="http://schemas.microsoft.com/office/drawing/2014/main" id="{F3AA77C6-6B66-AF46-AD80-6555E1414A77}"/>
              </a:ext>
            </a:extLst>
          </p:cNvPr>
          <p:cNvSpPr>
            <a:spLocks noGrp="1"/>
          </p:cNvSpPr>
          <p:nvPr>
            <p:ph type="title" hasCustomPrompt="1"/>
          </p:nvPr>
        </p:nvSpPr>
        <p:spPr>
          <a:xfrm>
            <a:off x="762000" y="842018"/>
            <a:ext cx="7924800" cy="5433972"/>
          </a:xfrm>
        </p:spPr>
        <p:txBody>
          <a:bodyPr lIns="0" anchor="ctr"/>
          <a:lstStyle>
            <a:lvl1pPr>
              <a:lnSpc>
                <a:spcPct val="150000"/>
              </a:lnSpc>
              <a:defRPr sz="2000" b="1"/>
            </a:lvl1pPr>
          </a:lstStyle>
          <a:p>
            <a:r>
              <a:rPr lang="en-US" dirty="0"/>
              <a:t>01	Section Name</a:t>
            </a:r>
            <a:br>
              <a:rPr lang="en-US" dirty="0"/>
            </a:br>
            <a:r>
              <a:rPr lang="en-US" dirty="0"/>
              <a:t>01	Section Name</a:t>
            </a:r>
            <a:br>
              <a:rPr lang="en-US" dirty="0"/>
            </a:br>
            <a:r>
              <a:rPr lang="en-US" dirty="0"/>
              <a:t>01	Section Name</a:t>
            </a:r>
            <a:br>
              <a:rPr lang="en-US" dirty="0"/>
            </a:br>
            <a:r>
              <a:rPr lang="en-US" dirty="0"/>
              <a:t>01	Section Name</a:t>
            </a:r>
            <a:br>
              <a:rPr lang="en-US" dirty="0"/>
            </a:br>
            <a:r>
              <a:rPr lang="en-US" dirty="0"/>
              <a:t>01	Section Name</a:t>
            </a:r>
          </a:p>
        </p:txBody>
      </p:sp>
    </p:spTree>
    <p:extLst>
      <p:ext uri="{BB962C8B-B14F-4D97-AF65-F5344CB8AC3E}">
        <p14:creationId xmlns:p14="http://schemas.microsoft.com/office/powerpoint/2010/main" val="360597868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Closing 2">
    <p:spTree>
      <p:nvGrpSpPr>
        <p:cNvPr id="1" name=""/>
        <p:cNvGrpSpPr/>
        <p:nvPr/>
      </p:nvGrpSpPr>
      <p:grpSpPr>
        <a:xfrm>
          <a:off x="0" y="0"/>
          <a:ext cx="0" cy="0"/>
          <a:chOff x="0" y="0"/>
          <a:chExt cx="0" cy="0"/>
        </a:xfrm>
      </p:grpSpPr>
      <p:sp>
        <p:nvSpPr>
          <p:cNvPr id="4" name="Slide Number Placeholder 12">
            <a:extLst>
              <a:ext uri="{FF2B5EF4-FFF2-40B4-BE49-F238E27FC236}">
                <a16:creationId xmlns:a16="http://schemas.microsoft.com/office/drawing/2014/main" id="{5F466EF3-4DE4-4B4C-B7B6-73FE323842A0}"/>
              </a:ext>
            </a:extLst>
          </p:cNvPr>
          <p:cNvSpPr>
            <a:spLocks noGrp="1"/>
          </p:cNvSpPr>
          <p:nvPr>
            <p:ph type="sldNum" sz="quarter" idx="4"/>
          </p:nvPr>
        </p:nvSpPr>
        <p:spPr>
          <a:xfrm>
            <a:off x="11559896" y="6402407"/>
            <a:ext cx="347831" cy="365125"/>
          </a:xfrm>
          <a:prstGeom prst="rect">
            <a:avLst/>
          </a:prstGeom>
        </p:spPr>
        <p:txBody>
          <a:bodyPr vert="horz" lIns="91440" tIns="45720" rIns="91440" bIns="45720" rtlCol="0" anchor="ctr"/>
          <a:lstStyle>
            <a:lvl1pPr algn="ctr">
              <a:defRPr sz="1000" b="1">
                <a:solidFill>
                  <a:srgbClr val="777777"/>
                </a:solidFill>
                <a:latin typeface="Helvetica" pitchFamily="2" charset="0"/>
              </a:defRPr>
            </a:lvl1pPr>
          </a:lstStyle>
          <a:p>
            <a:fld id="{4348CC92-6B21-494E-A759-82EF4A96C1C8}" type="slidenum">
              <a:rPr lang="en-US" smtClean="0"/>
              <a:pPr/>
              <a:t>‹#›</a:t>
            </a:fld>
            <a:endParaRPr lang="en-US" dirty="0"/>
          </a:p>
        </p:txBody>
      </p:sp>
      <p:sp>
        <p:nvSpPr>
          <p:cNvPr id="9" name="Rectangle 8">
            <a:extLst>
              <a:ext uri="{FF2B5EF4-FFF2-40B4-BE49-F238E27FC236}">
                <a16:creationId xmlns:a16="http://schemas.microsoft.com/office/drawing/2014/main" id="{7349F995-CEFC-044E-8EC2-9FD5CE7C1EE2}"/>
              </a:ext>
            </a:extLst>
          </p:cNvPr>
          <p:cNvSpPr/>
          <p:nvPr userDrawn="1"/>
        </p:nvSpPr>
        <p:spPr>
          <a:xfrm>
            <a:off x="6363234" y="3429000"/>
            <a:ext cx="1311210" cy="3429000"/>
          </a:xfrm>
          <a:prstGeom prst="rect">
            <a:avLst/>
          </a:prstGeom>
          <a:solidFill>
            <a:srgbClr val="E91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9EA3749-255B-B946-B95E-E2ED8E4B667A}"/>
              </a:ext>
            </a:extLst>
          </p:cNvPr>
          <p:cNvSpPr/>
          <p:nvPr userDrawn="1"/>
        </p:nvSpPr>
        <p:spPr>
          <a:xfrm>
            <a:off x="7674444" y="1776248"/>
            <a:ext cx="1311210" cy="50884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552E915-3958-F748-B9A9-FD6F3C1BADF6}"/>
              </a:ext>
            </a:extLst>
          </p:cNvPr>
          <p:cNvSpPr/>
          <p:nvPr userDrawn="1"/>
        </p:nvSpPr>
        <p:spPr>
          <a:xfrm>
            <a:off x="9582809" y="4757357"/>
            <a:ext cx="1311210" cy="2107324"/>
          </a:xfrm>
          <a:prstGeom prst="rect">
            <a:avLst/>
          </a:prstGeom>
          <a:solidFill>
            <a:srgbClr val="E91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A7A0F6F-53F7-694D-9B78-8736BD2FE306}"/>
              </a:ext>
            </a:extLst>
          </p:cNvPr>
          <p:cNvSpPr/>
          <p:nvPr userDrawn="1"/>
        </p:nvSpPr>
        <p:spPr>
          <a:xfrm>
            <a:off x="10894019" y="2914694"/>
            <a:ext cx="1311210" cy="39499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5C18C-9A3E-D541-90BB-8464A82A4A2A}"/>
              </a:ext>
            </a:extLst>
          </p:cNvPr>
          <p:cNvSpPr/>
          <p:nvPr userDrawn="1"/>
        </p:nvSpPr>
        <p:spPr>
          <a:xfrm>
            <a:off x="3143660" y="3429000"/>
            <a:ext cx="1311210" cy="3429000"/>
          </a:xfrm>
          <a:prstGeom prst="rect">
            <a:avLst/>
          </a:prstGeom>
          <a:solidFill>
            <a:srgbClr val="E91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CC0D0C1-9224-2D45-B05C-183A3AC33F38}"/>
              </a:ext>
            </a:extLst>
          </p:cNvPr>
          <p:cNvSpPr/>
          <p:nvPr userDrawn="1"/>
        </p:nvSpPr>
        <p:spPr>
          <a:xfrm>
            <a:off x="4454870" y="4650377"/>
            <a:ext cx="1311210" cy="2214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6291179-AFE3-FE4C-B376-3A777F72A8AA}"/>
              </a:ext>
            </a:extLst>
          </p:cNvPr>
          <p:cNvSpPr/>
          <p:nvPr userDrawn="1"/>
        </p:nvSpPr>
        <p:spPr>
          <a:xfrm>
            <a:off x="-13815" y="5538650"/>
            <a:ext cx="1311210" cy="1319349"/>
          </a:xfrm>
          <a:prstGeom prst="rect">
            <a:avLst/>
          </a:prstGeom>
          <a:solidFill>
            <a:srgbClr val="E91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C5BD50C-BD90-9141-9B49-5E4B166A35A1}"/>
              </a:ext>
            </a:extLst>
          </p:cNvPr>
          <p:cNvSpPr/>
          <p:nvPr userDrawn="1"/>
        </p:nvSpPr>
        <p:spPr>
          <a:xfrm>
            <a:off x="1297395" y="2704011"/>
            <a:ext cx="1311210" cy="41606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oogle Shape;84;p1">
            <a:extLst>
              <a:ext uri="{FF2B5EF4-FFF2-40B4-BE49-F238E27FC236}">
                <a16:creationId xmlns:a16="http://schemas.microsoft.com/office/drawing/2014/main" id="{EF5C6926-19AA-AD45-94A2-B4D3170826EF}"/>
              </a:ext>
            </a:extLst>
          </p:cNvPr>
          <p:cNvPicPr preferRelativeResize="0"/>
          <p:nvPr userDrawn="1"/>
        </p:nvPicPr>
        <p:blipFill rotWithShape="1">
          <a:blip r:embed="rId2">
            <a:alphaModFix/>
          </a:blip>
          <a:srcRect/>
          <a:stretch/>
        </p:blipFill>
        <p:spPr>
          <a:xfrm>
            <a:off x="762000" y="580914"/>
            <a:ext cx="2013826" cy="516366"/>
          </a:xfrm>
          <a:prstGeom prst="rect">
            <a:avLst/>
          </a:prstGeom>
          <a:noFill/>
          <a:ln>
            <a:noFill/>
          </a:ln>
        </p:spPr>
      </p:pic>
    </p:spTree>
    <p:extLst>
      <p:ext uri="{BB962C8B-B14F-4D97-AF65-F5344CB8AC3E}">
        <p14:creationId xmlns:p14="http://schemas.microsoft.com/office/powerpoint/2010/main" val="310492415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Light Transition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00BDF-AF61-8545-9787-AE5878113BCE}"/>
              </a:ext>
            </a:extLst>
          </p:cNvPr>
          <p:cNvSpPr>
            <a:spLocks noGrp="1"/>
          </p:cNvSpPr>
          <p:nvPr>
            <p:ph type="title" hasCustomPrompt="1"/>
          </p:nvPr>
        </p:nvSpPr>
        <p:spPr>
          <a:xfrm>
            <a:off x="783516" y="4399247"/>
            <a:ext cx="7903284" cy="1325563"/>
          </a:xfrm>
        </p:spPr>
        <p:txBody>
          <a:bodyPr lIns="0"/>
          <a:lstStyle>
            <a:lvl1pPr>
              <a:defRPr sz="4400"/>
            </a:lvl1pPr>
          </a:lstStyle>
          <a:p>
            <a:r>
              <a:rPr lang="en-US" dirty="0"/>
              <a:t>Lorem Ipsum am dolor con </a:t>
            </a:r>
            <a:r>
              <a:rPr lang="en-US" dirty="0" err="1"/>
              <a:t>secture</a:t>
            </a:r>
            <a:r>
              <a:rPr lang="en-US" dirty="0"/>
              <a:t> </a:t>
            </a:r>
            <a:r>
              <a:rPr lang="en-US" dirty="0" err="1"/>
              <a:t>amet</a:t>
            </a:r>
            <a:r>
              <a:rPr lang="en-US" dirty="0"/>
              <a:t>.</a:t>
            </a:r>
          </a:p>
        </p:txBody>
      </p:sp>
      <p:sp>
        <p:nvSpPr>
          <p:cNvPr id="3" name="Text Placeholder 10">
            <a:extLst>
              <a:ext uri="{FF2B5EF4-FFF2-40B4-BE49-F238E27FC236}">
                <a16:creationId xmlns:a16="http://schemas.microsoft.com/office/drawing/2014/main" id="{6E59C81F-0957-4849-BFC5-50D2D7D0FCA4}"/>
              </a:ext>
            </a:extLst>
          </p:cNvPr>
          <p:cNvSpPr>
            <a:spLocks noGrp="1"/>
          </p:cNvSpPr>
          <p:nvPr>
            <p:ph type="body" sz="quarter" idx="10" hasCustomPrompt="1"/>
          </p:nvPr>
        </p:nvSpPr>
        <p:spPr>
          <a:xfrm>
            <a:off x="762000" y="3906383"/>
            <a:ext cx="1353256" cy="266227"/>
          </a:xfrm>
          <a:solidFill>
            <a:srgbClr val="E91019"/>
          </a:solidFill>
        </p:spPr>
        <p:txBody>
          <a:bodyPr wrap="none" tIns="45720" bIns="45720">
            <a:spAutoFit/>
          </a:bodyPr>
          <a:lstStyle>
            <a:lvl1pPr>
              <a:buNone/>
              <a:defRPr sz="1000" b="1" i="0">
                <a:solidFill>
                  <a:schemeClr val="bg1"/>
                </a:solidFill>
                <a:latin typeface="Helvetica" pitchFamily="2" charset="0"/>
              </a:defRPr>
            </a:lvl1pPr>
          </a:lstStyle>
          <a:p>
            <a:pPr lvl="0"/>
            <a:r>
              <a:rPr lang="en-US" dirty="0"/>
              <a:t>SECTION NUMBER</a:t>
            </a:r>
          </a:p>
        </p:txBody>
      </p:sp>
      <p:sp>
        <p:nvSpPr>
          <p:cNvPr id="6" name="Rectangle 5">
            <a:extLst>
              <a:ext uri="{FF2B5EF4-FFF2-40B4-BE49-F238E27FC236}">
                <a16:creationId xmlns:a16="http://schemas.microsoft.com/office/drawing/2014/main" id="{A58581C2-5408-A349-BB60-8A8F8F98E305}"/>
              </a:ext>
            </a:extLst>
          </p:cNvPr>
          <p:cNvSpPr/>
          <p:nvPr userDrawn="1"/>
        </p:nvSpPr>
        <p:spPr>
          <a:xfrm>
            <a:off x="1" y="1"/>
            <a:ext cx="11429999" cy="2592594"/>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655AB80-F68E-CD48-A2BA-41AE9D877CDC}"/>
              </a:ext>
            </a:extLst>
          </p:cNvPr>
          <p:cNvSpPr/>
          <p:nvPr userDrawn="1"/>
        </p:nvSpPr>
        <p:spPr>
          <a:xfrm>
            <a:off x="0" y="1178281"/>
            <a:ext cx="1311210" cy="1416263"/>
          </a:xfrm>
          <a:prstGeom prst="rect">
            <a:avLst/>
          </a:prstGeom>
          <a:solidFill>
            <a:srgbClr val="E91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0CA4D97-6D96-8F46-B6B7-1BE217670178}"/>
              </a:ext>
            </a:extLst>
          </p:cNvPr>
          <p:cNvSpPr/>
          <p:nvPr userDrawn="1"/>
        </p:nvSpPr>
        <p:spPr>
          <a:xfrm>
            <a:off x="1311210" y="571500"/>
            <a:ext cx="1311210" cy="2022070"/>
          </a:xfrm>
          <a:prstGeom prst="rect">
            <a:avLst/>
          </a:prstGeom>
          <a:solidFill>
            <a:srgbClr val="11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ED124DF-BF9D-DA48-AC09-AB1AC99C4D07}"/>
              </a:ext>
            </a:extLst>
          </p:cNvPr>
          <p:cNvSpPr/>
          <p:nvPr userDrawn="1"/>
        </p:nvSpPr>
        <p:spPr>
          <a:xfrm>
            <a:off x="2856189" y="1722217"/>
            <a:ext cx="1311210" cy="870378"/>
          </a:xfrm>
          <a:prstGeom prst="rect">
            <a:avLst/>
          </a:prstGeom>
          <a:solidFill>
            <a:srgbClr val="E91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B5E2B44-411D-2E41-ADD8-1E180DBB7F2E}"/>
              </a:ext>
            </a:extLst>
          </p:cNvPr>
          <p:cNvSpPr/>
          <p:nvPr userDrawn="1"/>
        </p:nvSpPr>
        <p:spPr>
          <a:xfrm>
            <a:off x="4167399" y="961152"/>
            <a:ext cx="1311210" cy="1631443"/>
          </a:xfrm>
          <a:prstGeom prst="rect">
            <a:avLst/>
          </a:prstGeom>
          <a:solidFill>
            <a:srgbClr val="11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09346D0-DE36-554C-B586-FE761D9D222A}"/>
              </a:ext>
            </a:extLst>
          </p:cNvPr>
          <p:cNvSpPr/>
          <p:nvPr userDrawn="1"/>
        </p:nvSpPr>
        <p:spPr>
          <a:xfrm>
            <a:off x="5693982" y="315310"/>
            <a:ext cx="1311210" cy="2277285"/>
          </a:xfrm>
          <a:prstGeom prst="rect">
            <a:avLst/>
          </a:prstGeom>
          <a:solidFill>
            <a:srgbClr val="E91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D52AE76-406A-D446-9C5B-CCF9B74F1ED1}"/>
              </a:ext>
            </a:extLst>
          </p:cNvPr>
          <p:cNvSpPr/>
          <p:nvPr userDrawn="1"/>
        </p:nvSpPr>
        <p:spPr>
          <a:xfrm>
            <a:off x="7005192" y="1502979"/>
            <a:ext cx="1311210" cy="1089616"/>
          </a:xfrm>
          <a:prstGeom prst="rect">
            <a:avLst/>
          </a:prstGeom>
          <a:solidFill>
            <a:srgbClr val="11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4B28C7F-FB79-E542-9580-84C6EB0A519C}"/>
              </a:ext>
            </a:extLst>
          </p:cNvPr>
          <p:cNvSpPr/>
          <p:nvPr userDrawn="1"/>
        </p:nvSpPr>
        <p:spPr>
          <a:xfrm>
            <a:off x="8521264" y="961152"/>
            <a:ext cx="1311210" cy="1631443"/>
          </a:xfrm>
          <a:prstGeom prst="rect">
            <a:avLst/>
          </a:prstGeom>
          <a:solidFill>
            <a:srgbClr val="E91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C7D24AE-D791-AC4A-A8F9-4D7896F0ED45}"/>
              </a:ext>
            </a:extLst>
          </p:cNvPr>
          <p:cNvSpPr/>
          <p:nvPr userDrawn="1"/>
        </p:nvSpPr>
        <p:spPr>
          <a:xfrm>
            <a:off x="9832474" y="1944414"/>
            <a:ext cx="1311210" cy="648181"/>
          </a:xfrm>
          <a:prstGeom prst="rect">
            <a:avLst/>
          </a:prstGeom>
          <a:solidFill>
            <a:srgbClr val="11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252422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Light Transition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00BDF-AF61-8545-9787-AE5878113BCE}"/>
              </a:ext>
            </a:extLst>
          </p:cNvPr>
          <p:cNvSpPr>
            <a:spLocks noGrp="1"/>
          </p:cNvSpPr>
          <p:nvPr>
            <p:ph type="title" hasCustomPrompt="1"/>
          </p:nvPr>
        </p:nvSpPr>
        <p:spPr>
          <a:xfrm>
            <a:off x="783516" y="4399247"/>
            <a:ext cx="7903284" cy="1325563"/>
          </a:xfrm>
        </p:spPr>
        <p:txBody>
          <a:bodyPr lIns="0"/>
          <a:lstStyle>
            <a:lvl1pPr>
              <a:defRPr sz="4400"/>
            </a:lvl1pPr>
          </a:lstStyle>
          <a:p>
            <a:r>
              <a:rPr lang="en-US" dirty="0"/>
              <a:t>Lorem Ipsum am dolor con </a:t>
            </a:r>
            <a:r>
              <a:rPr lang="en-US" dirty="0" err="1"/>
              <a:t>secture</a:t>
            </a:r>
            <a:r>
              <a:rPr lang="en-US" dirty="0"/>
              <a:t> </a:t>
            </a:r>
            <a:r>
              <a:rPr lang="en-US" dirty="0" err="1"/>
              <a:t>amet</a:t>
            </a:r>
            <a:r>
              <a:rPr lang="en-US" dirty="0"/>
              <a:t>.</a:t>
            </a:r>
          </a:p>
        </p:txBody>
      </p:sp>
      <p:sp>
        <p:nvSpPr>
          <p:cNvPr id="3" name="Text Placeholder 10">
            <a:extLst>
              <a:ext uri="{FF2B5EF4-FFF2-40B4-BE49-F238E27FC236}">
                <a16:creationId xmlns:a16="http://schemas.microsoft.com/office/drawing/2014/main" id="{6E59C81F-0957-4849-BFC5-50D2D7D0FCA4}"/>
              </a:ext>
            </a:extLst>
          </p:cNvPr>
          <p:cNvSpPr>
            <a:spLocks noGrp="1"/>
          </p:cNvSpPr>
          <p:nvPr>
            <p:ph type="body" sz="quarter" idx="10" hasCustomPrompt="1"/>
          </p:nvPr>
        </p:nvSpPr>
        <p:spPr>
          <a:xfrm>
            <a:off x="762000" y="3906383"/>
            <a:ext cx="1353256" cy="266227"/>
          </a:xfrm>
          <a:solidFill>
            <a:srgbClr val="E91019"/>
          </a:solidFill>
        </p:spPr>
        <p:txBody>
          <a:bodyPr wrap="none" tIns="45720" bIns="45720">
            <a:spAutoFit/>
          </a:bodyPr>
          <a:lstStyle>
            <a:lvl1pPr>
              <a:buNone/>
              <a:defRPr sz="1000" b="1" i="0">
                <a:solidFill>
                  <a:schemeClr val="bg1"/>
                </a:solidFill>
                <a:latin typeface="Helvetica" pitchFamily="2" charset="0"/>
              </a:defRPr>
            </a:lvl1pPr>
          </a:lstStyle>
          <a:p>
            <a:pPr lvl="0"/>
            <a:r>
              <a:rPr lang="en-US" dirty="0"/>
              <a:t>SECTION NUMBER</a:t>
            </a:r>
          </a:p>
        </p:txBody>
      </p:sp>
      <p:pic>
        <p:nvPicPr>
          <p:cNvPr id="6" name="Picture 5" descr="A picture containing clock, drawing&#10;&#10;Description automatically generated">
            <a:extLst>
              <a:ext uri="{FF2B5EF4-FFF2-40B4-BE49-F238E27FC236}">
                <a16:creationId xmlns:a16="http://schemas.microsoft.com/office/drawing/2014/main" id="{22634F98-320E-AF4A-9B53-DA9AC121E2A9}"/>
              </a:ext>
            </a:extLst>
          </p:cNvPr>
          <p:cNvPicPr>
            <a:picLocks noChangeAspect="1"/>
          </p:cNvPicPr>
          <p:nvPr userDrawn="1"/>
        </p:nvPicPr>
        <p:blipFill>
          <a:blip r:embed="rId2"/>
          <a:stretch>
            <a:fillRect/>
          </a:stretch>
        </p:blipFill>
        <p:spPr>
          <a:xfrm rot="13500000">
            <a:off x="4805417" y="-4565766"/>
            <a:ext cx="7975925" cy="7975925"/>
          </a:xfrm>
          <a:prstGeom prst="rect">
            <a:avLst/>
          </a:prstGeom>
        </p:spPr>
      </p:pic>
    </p:spTree>
    <p:extLst>
      <p:ext uri="{BB962C8B-B14F-4D97-AF65-F5344CB8AC3E}">
        <p14:creationId xmlns:p14="http://schemas.microsoft.com/office/powerpoint/2010/main" val="2812626575"/>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losing Slide 1">
    <p:bg>
      <p:bgPr>
        <a:solidFill>
          <a:schemeClr val="bg1">
            <a:alpha val="29000"/>
          </a:schemeClr>
        </a:solidFill>
        <a:effectLst/>
      </p:bgPr>
    </p:bg>
    <p:spTree>
      <p:nvGrpSpPr>
        <p:cNvPr id="1" name=""/>
        <p:cNvGrpSpPr/>
        <p:nvPr/>
      </p:nvGrpSpPr>
      <p:grpSpPr>
        <a:xfrm>
          <a:off x="0" y="0"/>
          <a:ext cx="0" cy="0"/>
          <a:chOff x="0" y="0"/>
          <a:chExt cx="0" cy="0"/>
        </a:xfrm>
      </p:grpSpPr>
      <p:pic>
        <p:nvPicPr>
          <p:cNvPr id="10" name="Google Shape;84;p1">
            <a:extLst>
              <a:ext uri="{FF2B5EF4-FFF2-40B4-BE49-F238E27FC236}">
                <a16:creationId xmlns:a16="http://schemas.microsoft.com/office/drawing/2014/main" id="{43CCDA48-2B95-9643-871C-FE5CBCFD8F21}"/>
              </a:ext>
            </a:extLst>
          </p:cNvPr>
          <p:cNvPicPr preferRelativeResize="0"/>
          <p:nvPr userDrawn="1"/>
        </p:nvPicPr>
        <p:blipFill rotWithShape="1">
          <a:blip r:embed="rId2">
            <a:alphaModFix amt="30000"/>
          </a:blip>
          <a:srcRect/>
          <a:stretch/>
        </p:blipFill>
        <p:spPr>
          <a:xfrm>
            <a:off x="182999" y="6451392"/>
            <a:ext cx="950847" cy="243807"/>
          </a:xfrm>
          <a:prstGeom prst="rect">
            <a:avLst/>
          </a:prstGeom>
          <a:noFill/>
          <a:ln>
            <a:noFill/>
          </a:ln>
        </p:spPr>
      </p:pic>
      <p:sp>
        <p:nvSpPr>
          <p:cNvPr id="11" name="Slide Number Placeholder 12">
            <a:extLst>
              <a:ext uri="{FF2B5EF4-FFF2-40B4-BE49-F238E27FC236}">
                <a16:creationId xmlns:a16="http://schemas.microsoft.com/office/drawing/2014/main" id="{29927376-9177-D44D-87DB-18C6A15CB126}"/>
              </a:ext>
            </a:extLst>
          </p:cNvPr>
          <p:cNvSpPr>
            <a:spLocks noGrp="1"/>
          </p:cNvSpPr>
          <p:nvPr>
            <p:ph type="sldNum" sz="quarter" idx="4"/>
          </p:nvPr>
        </p:nvSpPr>
        <p:spPr>
          <a:xfrm>
            <a:off x="11559896" y="6402407"/>
            <a:ext cx="347831" cy="365125"/>
          </a:xfrm>
          <a:prstGeom prst="rect">
            <a:avLst/>
          </a:prstGeom>
        </p:spPr>
        <p:txBody>
          <a:bodyPr vert="horz" lIns="91440" tIns="45720" rIns="91440" bIns="45720" rtlCol="0" anchor="ctr"/>
          <a:lstStyle>
            <a:lvl1pPr algn="ctr">
              <a:defRPr sz="1000" b="1">
                <a:solidFill>
                  <a:srgbClr val="777777"/>
                </a:solidFill>
                <a:latin typeface="Helvetica" pitchFamily="2" charset="0"/>
              </a:defRPr>
            </a:lvl1pPr>
          </a:lstStyle>
          <a:p>
            <a:fld id="{4348CC92-6B21-494E-A759-82EF4A96C1C8}" type="slidenum">
              <a:rPr lang="en-US" smtClean="0"/>
              <a:pPr/>
              <a:t>‹#›</a:t>
            </a:fld>
            <a:endParaRPr lang="en-US" dirty="0"/>
          </a:p>
        </p:txBody>
      </p:sp>
      <p:sp>
        <p:nvSpPr>
          <p:cNvPr id="12" name="Rectangle 11">
            <a:extLst>
              <a:ext uri="{FF2B5EF4-FFF2-40B4-BE49-F238E27FC236}">
                <a16:creationId xmlns:a16="http://schemas.microsoft.com/office/drawing/2014/main" id="{B50404B0-276C-4A4D-B622-89C7B814CF69}"/>
              </a:ext>
            </a:extLst>
          </p:cNvPr>
          <p:cNvSpPr/>
          <p:nvPr userDrawn="1"/>
        </p:nvSpPr>
        <p:spPr>
          <a:xfrm>
            <a:off x="1" y="1"/>
            <a:ext cx="12192000" cy="6858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E16A459-D70B-2248-AD75-0D37F01CAB6E}"/>
              </a:ext>
            </a:extLst>
          </p:cNvPr>
          <p:cNvSpPr/>
          <p:nvPr userDrawn="1"/>
        </p:nvSpPr>
        <p:spPr>
          <a:xfrm>
            <a:off x="6363234" y="3429000"/>
            <a:ext cx="1311210" cy="3429000"/>
          </a:xfrm>
          <a:prstGeom prst="rect">
            <a:avLst/>
          </a:prstGeom>
          <a:solidFill>
            <a:srgbClr val="E91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30EB794-7479-D348-A8A1-834D5A81FE86}"/>
              </a:ext>
            </a:extLst>
          </p:cNvPr>
          <p:cNvSpPr/>
          <p:nvPr userDrawn="1"/>
        </p:nvSpPr>
        <p:spPr>
          <a:xfrm>
            <a:off x="7674444" y="1776248"/>
            <a:ext cx="1311210" cy="5088433"/>
          </a:xfrm>
          <a:prstGeom prst="rect">
            <a:avLst/>
          </a:prstGeom>
          <a:solidFill>
            <a:srgbClr val="11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1E42F42-7A05-AF42-B3B7-A267BC030B3E}"/>
              </a:ext>
            </a:extLst>
          </p:cNvPr>
          <p:cNvSpPr/>
          <p:nvPr userDrawn="1"/>
        </p:nvSpPr>
        <p:spPr>
          <a:xfrm>
            <a:off x="9582809" y="4757357"/>
            <a:ext cx="1311210" cy="2107324"/>
          </a:xfrm>
          <a:prstGeom prst="rect">
            <a:avLst/>
          </a:prstGeom>
          <a:solidFill>
            <a:srgbClr val="E91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07190F8-AE3C-564C-A1D7-D53806CA80AC}"/>
              </a:ext>
            </a:extLst>
          </p:cNvPr>
          <p:cNvSpPr/>
          <p:nvPr userDrawn="1"/>
        </p:nvSpPr>
        <p:spPr>
          <a:xfrm>
            <a:off x="10894019" y="2914694"/>
            <a:ext cx="1311210" cy="3949987"/>
          </a:xfrm>
          <a:prstGeom prst="rect">
            <a:avLst/>
          </a:prstGeom>
          <a:solidFill>
            <a:srgbClr val="11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22F5AEF-3E28-5F4D-AD6F-10CC6B183123}"/>
              </a:ext>
            </a:extLst>
          </p:cNvPr>
          <p:cNvSpPr/>
          <p:nvPr userDrawn="1"/>
        </p:nvSpPr>
        <p:spPr>
          <a:xfrm>
            <a:off x="3143660" y="3429000"/>
            <a:ext cx="1311210" cy="3429000"/>
          </a:xfrm>
          <a:prstGeom prst="rect">
            <a:avLst/>
          </a:prstGeom>
          <a:solidFill>
            <a:srgbClr val="E91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34BFE5-3DC7-D343-9002-BADFBA2A8C47}"/>
              </a:ext>
            </a:extLst>
          </p:cNvPr>
          <p:cNvSpPr/>
          <p:nvPr userDrawn="1"/>
        </p:nvSpPr>
        <p:spPr>
          <a:xfrm>
            <a:off x="4454870" y="4650377"/>
            <a:ext cx="1311210" cy="2214304"/>
          </a:xfrm>
          <a:prstGeom prst="rect">
            <a:avLst/>
          </a:prstGeom>
          <a:solidFill>
            <a:srgbClr val="11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EA3B81C-44BD-A141-877D-3499EA37A06A}"/>
              </a:ext>
            </a:extLst>
          </p:cNvPr>
          <p:cNvSpPr/>
          <p:nvPr userDrawn="1"/>
        </p:nvSpPr>
        <p:spPr>
          <a:xfrm>
            <a:off x="-13815" y="5538650"/>
            <a:ext cx="1311210" cy="1319349"/>
          </a:xfrm>
          <a:prstGeom prst="rect">
            <a:avLst/>
          </a:prstGeom>
          <a:solidFill>
            <a:srgbClr val="E91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920A3BAF-7339-9940-A78D-5149795819AB}"/>
              </a:ext>
            </a:extLst>
          </p:cNvPr>
          <p:cNvSpPr/>
          <p:nvPr userDrawn="1"/>
        </p:nvSpPr>
        <p:spPr>
          <a:xfrm>
            <a:off x="1297395" y="2704011"/>
            <a:ext cx="1311210" cy="4160670"/>
          </a:xfrm>
          <a:prstGeom prst="rect">
            <a:avLst/>
          </a:prstGeom>
          <a:solidFill>
            <a:srgbClr val="11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804024AB-BFC2-6A41-9C6D-2C79B31D1188}"/>
              </a:ext>
            </a:extLst>
          </p:cNvPr>
          <p:cNvPicPr>
            <a:picLocks noChangeAspect="1"/>
          </p:cNvPicPr>
          <p:nvPr userDrawn="1"/>
        </p:nvPicPr>
        <p:blipFill>
          <a:blip r:embed="rId3"/>
          <a:stretch>
            <a:fillRect/>
          </a:stretch>
        </p:blipFill>
        <p:spPr>
          <a:xfrm>
            <a:off x="768213" y="580914"/>
            <a:ext cx="1974970" cy="503819"/>
          </a:xfrm>
          <a:prstGeom prst="rect">
            <a:avLst/>
          </a:prstGeom>
        </p:spPr>
      </p:pic>
    </p:spTree>
    <p:extLst>
      <p:ext uri="{BB962C8B-B14F-4D97-AF65-F5344CB8AC3E}">
        <p14:creationId xmlns:p14="http://schemas.microsoft.com/office/powerpoint/2010/main" val="3414532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osing Slide 1 eMarketer">
    <p:bg>
      <p:bgPr>
        <a:solidFill>
          <a:schemeClr val="bg1">
            <a:alpha val="29000"/>
          </a:schemeClr>
        </a:solidFill>
        <a:effectLst/>
      </p:bgPr>
    </p:bg>
    <p:spTree>
      <p:nvGrpSpPr>
        <p:cNvPr id="1" name=""/>
        <p:cNvGrpSpPr/>
        <p:nvPr/>
      </p:nvGrpSpPr>
      <p:grpSpPr>
        <a:xfrm>
          <a:off x="0" y="0"/>
          <a:ext cx="0" cy="0"/>
          <a:chOff x="0" y="0"/>
          <a:chExt cx="0" cy="0"/>
        </a:xfrm>
      </p:grpSpPr>
      <p:pic>
        <p:nvPicPr>
          <p:cNvPr id="10" name="Google Shape;84;p1">
            <a:extLst>
              <a:ext uri="{FF2B5EF4-FFF2-40B4-BE49-F238E27FC236}">
                <a16:creationId xmlns:a16="http://schemas.microsoft.com/office/drawing/2014/main" id="{43CCDA48-2B95-9643-871C-FE5CBCFD8F21}"/>
              </a:ext>
            </a:extLst>
          </p:cNvPr>
          <p:cNvPicPr preferRelativeResize="0"/>
          <p:nvPr userDrawn="1"/>
        </p:nvPicPr>
        <p:blipFill rotWithShape="1">
          <a:blip r:embed="rId2">
            <a:alphaModFix amt="30000"/>
          </a:blip>
          <a:srcRect/>
          <a:stretch/>
        </p:blipFill>
        <p:spPr>
          <a:xfrm>
            <a:off x="182999" y="6451392"/>
            <a:ext cx="950847" cy="243807"/>
          </a:xfrm>
          <a:prstGeom prst="rect">
            <a:avLst/>
          </a:prstGeom>
          <a:noFill/>
          <a:ln>
            <a:noFill/>
          </a:ln>
        </p:spPr>
      </p:pic>
      <p:sp>
        <p:nvSpPr>
          <p:cNvPr id="11" name="Slide Number Placeholder 12">
            <a:extLst>
              <a:ext uri="{FF2B5EF4-FFF2-40B4-BE49-F238E27FC236}">
                <a16:creationId xmlns:a16="http://schemas.microsoft.com/office/drawing/2014/main" id="{29927376-9177-D44D-87DB-18C6A15CB126}"/>
              </a:ext>
            </a:extLst>
          </p:cNvPr>
          <p:cNvSpPr>
            <a:spLocks noGrp="1"/>
          </p:cNvSpPr>
          <p:nvPr>
            <p:ph type="sldNum" sz="quarter" idx="4"/>
          </p:nvPr>
        </p:nvSpPr>
        <p:spPr>
          <a:xfrm>
            <a:off x="11559896" y="6402407"/>
            <a:ext cx="347831" cy="365125"/>
          </a:xfrm>
          <a:prstGeom prst="rect">
            <a:avLst/>
          </a:prstGeom>
        </p:spPr>
        <p:txBody>
          <a:bodyPr vert="horz" lIns="91440" tIns="45720" rIns="91440" bIns="45720" rtlCol="0" anchor="ctr"/>
          <a:lstStyle>
            <a:lvl1pPr algn="ctr">
              <a:defRPr sz="1000" b="1">
                <a:solidFill>
                  <a:srgbClr val="777777"/>
                </a:solidFill>
                <a:latin typeface="Helvetica" pitchFamily="2" charset="0"/>
              </a:defRPr>
            </a:lvl1pPr>
          </a:lstStyle>
          <a:p>
            <a:fld id="{4348CC92-6B21-494E-A759-82EF4A96C1C8}" type="slidenum">
              <a:rPr lang="en-US" smtClean="0"/>
              <a:pPr/>
              <a:t>‹#›</a:t>
            </a:fld>
            <a:endParaRPr lang="en-US" dirty="0"/>
          </a:p>
        </p:txBody>
      </p:sp>
      <p:sp>
        <p:nvSpPr>
          <p:cNvPr id="12" name="Rectangle 11">
            <a:extLst>
              <a:ext uri="{FF2B5EF4-FFF2-40B4-BE49-F238E27FC236}">
                <a16:creationId xmlns:a16="http://schemas.microsoft.com/office/drawing/2014/main" id="{B50404B0-276C-4A4D-B622-89C7B814CF69}"/>
              </a:ext>
            </a:extLst>
          </p:cNvPr>
          <p:cNvSpPr/>
          <p:nvPr userDrawn="1"/>
        </p:nvSpPr>
        <p:spPr>
          <a:xfrm>
            <a:off x="1" y="1"/>
            <a:ext cx="12192000" cy="6858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E16A459-D70B-2248-AD75-0D37F01CAB6E}"/>
              </a:ext>
            </a:extLst>
          </p:cNvPr>
          <p:cNvSpPr/>
          <p:nvPr userDrawn="1"/>
        </p:nvSpPr>
        <p:spPr>
          <a:xfrm>
            <a:off x="6363234" y="3429000"/>
            <a:ext cx="1311210" cy="3429000"/>
          </a:xfrm>
          <a:prstGeom prst="rect">
            <a:avLst/>
          </a:prstGeom>
          <a:solidFill>
            <a:srgbClr val="E91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30EB794-7479-D348-A8A1-834D5A81FE86}"/>
              </a:ext>
            </a:extLst>
          </p:cNvPr>
          <p:cNvSpPr/>
          <p:nvPr userDrawn="1"/>
        </p:nvSpPr>
        <p:spPr>
          <a:xfrm>
            <a:off x="7674444" y="1776248"/>
            <a:ext cx="1311210" cy="5088433"/>
          </a:xfrm>
          <a:prstGeom prst="rect">
            <a:avLst/>
          </a:prstGeom>
          <a:solidFill>
            <a:srgbClr val="11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1E42F42-7A05-AF42-B3B7-A267BC030B3E}"/>
              </a:ext>
            </a:extLst>
          </p:cNvPr>
          <p:cNvSpPr/>
          <p:nvPr userDrawn="1"/>
        </p:nvSpPr>
        <p:spPr>
          <a:xfrm>
            <a:off x="9582809" y="4757357"/>
            <a:ext cx="1311210" cy="2107324"/>
          </a:xfrm>
          <a:prstGeom prst="rect">
            <a:avLst/>
          </a:prstGeom>
          <a:solidFill>
            <a:srgbClr val="E91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07190F8-AE3C-564C-A1D7-D53806CA80AC}"/>
              </a:ext>
            </a:extLst>
          </p:cNvPr>
          <p:cNvSpPr/>
          <p:nvPr userDrawn="1"/>
        </p:nvSpPr>
        <p:spPr>
          <a:xfrm>
            <a:off x="10894019" y="2914694"/>
            <a:ext cx="1311210" cy="3949987"/>
          </a:xfrm>
          <a:prstGeom prst="rect">
            <a:avLst/>
          </a:prstGeom>
          <a:solidFill>
            <a:srgbClr val="11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22F5AEF-3E28-5F4D-AD6F-10CC6B183123}"/>
              </a:ext>
            </a:extLst>
          </p:cNvPr>
          <p:cNvSpPr/>
          <p:nvPr userDrawn="1"/>
        </p:nvSpPr>
        <p:spPr>
          <a:xfrm>
            <a:off x="3143660" y="3429000"/>
            <a:ext cx="1311210" cy="3429000"/>
          </a:xfrm>
          <a:prstGeom prst="rect">
            <a:avLst/>
          </a:prstGeom>
          <a:solidFill>
            <a:srgbClr val="E91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34BFE5-3DC7-D343-9002-BADFBA2A8C47}"/>
              </a:ext>
            </a:extLst>
          </p:cNvPr>
          <p:cNvSpPr/>
          <p:nvPr userDrawn="1"/>
        </p:nvSpPr>
        <p:spPr>
          <a:xfrm>
            <a:off x="4454870" y="4650377"/>
            <a:ext cx="1311210" cy="2214304"/>
          </a:xfrm>
          <a:prstGeom prst="rect">
            <a:avLst/>
          </a:prstGeom>
          <a:solidFill>
            <a:srgbClr val="11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EA3B81C-44BD-A141-877D-3499EA37A06A}"/>
              </a:ext>
            </a:extLst>
          </p:cNvPr>
          <p:cNvSpPr/>
          <p:nvPr userDrawn="1"/>
        </p:nvSpPr>
        <p:spPr>
          <a:xfrm>
            <a:off x="-13815" y="5538650"/>
            <a:ext cx="1311210" cy="1319349"/>
          </a:xfrm>
          <a:prstGeom prst="rect">
            <a:avLst/>
          </a:prstGeom>
          <a:solidFill>
            <a:srgbClr val="E91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920A3BAF-7339-9940-A78D-5149795819AB}"/>
              </a:ext>
            </a:extLst>
          </p:cNvPr>
          <p:cNvSpPr/>
          <p:nvPr userDrawn="1"/>
        </p:nvSpPr>
        <p:spPr>
          <a:xfrm>
            <a:off x="1297395" y="2704011"/>
            <a:ext cx="1311210" cy="4160670"/>
          </a:xfrm>
          <a:prstGeom prst="rect">
            <a:avLst/>
          </a:prstGeom>
          <a:solidFill>
            <a:srgbClr val="11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B5AF3405-F5EC-5E49-A8E3-15EF78DD725E}"/>
              </a:ext>
            </a:extLst>
          </p:cNvPr>
          <p:cNvPicPr>
            <a:picLocks noChangeAspect="1"/>
          </p:cNvPicPr>
          <p:nvPr userDrawn="1"/>
        </p:nvPicPr>
        <p:blipFill>
          <a:blip r:embed="rId3"/>
          <a:stretch>
            <a:fillRect/>
          </a:stretch>
        </p:blipFill>
        <p:spPr>
          <a:xfrm>
            <a:off x="777153" y="580914"/>
            <a:ext cx="4111371" cy="502920"/>
          </a:xfrm>
          <a:prstGeom prst="rect">
            <a:avLst/>
          </a:prstGeom>
        </p:spPr>
      </p:pic>
    </p:spTree>
    <p:extLst>
      <p:ext uri="{BB962C8B-B14F-4D97-AF65-F5344CB8AC3E}">
        <p14:creationId xmlns:p14="http://schemas.microsoft.com/office/powerpoint/2010/main" val="3545540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ext 1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a:t>headline goes here, up to two lines of text headline goes here, up to two lines of text</a:t>
            </a:r>
          </a:p>
        </p:txBody>
      </p:sp>
      <p:sp>
        <p:nvSpPr>
          <p:cNvPr id="3" name="Content Placeholder 2"/>
          <p:cNvSpPr>
            <a:spLocks noGrp="1"/>
          </p:cNvSpPr>
          <p:nvPr>
            <p:ph idx="1" hasCustomPrompt="1"/>
          </p:nvPr>
        </p:nvSpPr>
        <p:spPr>
          <a:xfrm>
            <a:off x="654757" y="1935310"/>
            <a:ext cx="10972800" cy="4247301"/>
          </a:xfrm>
        </p:spPr>
        <p:txBody>
          <a:bodyPr/>
          <a:lstStyle>
            <a:lvl1pPr>
              <a:defRPr baseline="0"/>
            </a:lvl1pPr>
          </a:lstStyle>
          <a:p>
            <a:pPr lvl="0"/>
            <a:r>
              <a:rPr lang="en-US"/>
              <a:t>First level of bulleted text</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p:cNvCxnSpPr/>
          <p:nvPr userDrawn="1"/>
        </p:nvCxnSpPr>
        <p:spPr>
          <a:xfrm>
            <a:off x="0" y="6408058"/>
            <a:ext cx="12192000" cy="0"/>
          </a:xfrm>
          <a:prstGeom prst="line">
            <a:avLst/>
          </a:prstGeom>
          <a:ln w="3175">
            <a:solidFill>
              <a:schemeClr val="tx1">
                <a:alpha val="2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7234473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3.png"/><Relationship Id="rId5" Type="http://schemas.openxmlformats.org/officeDocument/2006/relationships/theme" Target="../theme/theme2.xml"/><Relationship Id="rId4"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5.png"/><Relationship Id="rId5" Type="http://schemas.openxmlformats.org/officeDocument/2006/relationships/theme" Target="../theme/theme3.xml"/><Relationship Id="rId4"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21" Type="http://schemas.openxmlformats.org/officeDocument/2006/relationships/image" Target="../media/image6.png"/><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theme" Target="../theme/theme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slideLayout" Target="../slideLayouts/slideLayout55.xml"/><Relationship Id="rId3" Type="http://schemas.openxmlformats.org/officeDocument/2006/relationships/slideLayout" Target="../slideLayouts/slideLayout40.xml"/><Relationship Id="rId21" Type="http://schemas.openxmlformats.org/officeDocument/2006/relationships/image" Target="../media/image2.png"/><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theme" Target="../theme/theme5.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10" Type="http://schemas.openxmlformats.org/officeDocument/2006/relationships/slideLayout" Target="../slideLayouts/slideLayout47.xml"/><Relationship Id="rId19" Type="http://schemas.openxmlformats.org/officeDocument/2006/relationships/slideLayout" Target="../slideLayouts/slideLayout56.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59.xml"/><Relationship Id="rId2" Type="http://schemas.openxmlformats.org/officeDocument/2006/relationships/slideLayout" Target="../slideLayouts/slideLayout58.xml"/><Relationship Id="rId1" Type="http://schemas.openxmlformats.org/officeDocument/2006/relationships/slideLayout" Target="../slideLayouts/slideLayout57.xml"/><Relationship Id="rId5" Type="http://schemas.openxmlformats.org/officeDocument/2006/relationships/theme" Target="../theme/theme6.xml"/><Relationship Id="rId4"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62.xml"/><Relationship Id="rId1"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4D4187-E82C-D04C-A0B5-BCE9D27CF180}"/>
              </a:ext>
            </a:extLst>
          </p:cNvPr>
          <p:cNvSpPr>
            <a:spLocks noGrp="1"/>
          </p:cNvSpPr>
          <p:nvPr>
            <p:ph type="title"/>
          </p:nvPr>
        </p:nvSpPr>
        <p:spPr>
          <a:xfrm>
            <a:off x="762000" y="571500"/>
            <a:ext cx="106680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9A4F3E0C-41A1-7940-8357-0ACF1A186E37}"/>
              </a:ext>
            </a:extLst>
          </p:cNvPr>
          <p:cNvSpPr>
            <a:spLocks noGrp="1"/>
          </p:cNvSpPr>
          <p:nvPr>
            <p:ph type="body" idx="1"/>
          </p:nvPr>
        </p:nvSpPr>
        <p:spPr>
          <a:xfrm>
            <a:off x="762000" y="2032000"/>
            <a:ext cx="10668000" cy="4254500"/>
          </a:xfrm>
          <a:prstGeom prst="rect">
            <a:avLst/>
          </a:prstGeom>
        </p:spPr>
        <p:txBody>
          <a:bodyPr vert="horz" lIns="91440" tIns="45720" rIns="91440" bIns="45720" rtlCol="0">
            <a:normAutofit/>
          </a:bodyPr>
          <a:lstStyle/>
          <a:p>
            <a:pPr lvl="0"/>
            <a:r>
              <a:rPr lang="en-US" dirty="0"/>
              <a:t>Click to edit Master text styles lorem ipsum dolor </a:t>
            </a:r>
            <a:r>
              <a:rPr lang="en-US" dirty="0" err="1"/>
              <a:t>consecture</a:t>
            </a:r>
            <a:r>
              <a:rPr lang="en-US" dirty="0"/>
              <a:t> </a:t>
            </a:r>
            <a:r>
              <a:rPr lang="en-US" dirty="0" err="1"/>
              <a:t>amet</a:t>
            </a:r>
            <a:r>
              <a:rPr lang="en-US" dirty="0"/>
              <a: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32886204"/>
      </p:ext>
    </p:extLst>
  </p:cSld>
  <p:clrMap bg1="lt1" tx1="dk1" bg2="lt2" tx2="dk2" accent1="accent1" accent2="accent2" accent3="accent3" accent4="accent4" accent5="accent5" accent6="accent6" hlink="hlink" folHlink="folHlink"/>
  <p:sldLayoutIdLst>
    <p:sldLayoutId id="2147483675" r:id="rId1"/>
    <p:sldLayoutId id="2147483704" r:id="rId2"/>
    <p:sldLayoutId id="2147483703" r:id="rId3"/>
    <p:sldLayoutId id="2147483705" r:id="rId4"/>
    <p:sldLayoutId id="2147483674" r:id="rId5"/>
    <p:sldLayoutId id="2147483687" r:id="rId6"/>
    <p:sldLayoutId id="2147483699" r:id="rId7"/>
    <p:sldLayoutId id="2147483706" r:id="rId8"/>
    <p:sldLayoutId id="2147483745" r:id="rId9"/>
    <p:sldLayoutId id="2147483746" r:id="rId10"/>
  </p:sldLayoutIdLst>
  <p:hf hdr="0" ftr="0" dt="0"/>
  <p:txStyles>
    <p:titleStyle>
      <a:lvl1pPr algn="l" defTabSz="914400" rtl="0" eaLnBrk="1" latinLnBrk="0" hangingPunct="1">
        <a:lnSpc>
          <a:spcPct val="90000"/>
        </a:lnSpc>
        <a:spcBef>
          <a:spcPct val="0"/>
        </a:spcBef>
        <a:buNone/>
        <a:defRPr sz="3800" b="1" kern="1200">
          <a:solidFill>
            <a:srgbClr val="11111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20000"/>
        </a:lnSpc>
        <a:spcBef>
          <a:spcPts val="1000"/>
        </a:spcBef>
        <a:buFont typeface="Wingdings" pitchFamily="2" charset="2"/>
        <a:buChar char="§"/>
        <a:defRPr sz="2800" kern="1200">
          <a:solidFill>
            <a:srgbClr val="11111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500"/>
        </a:spcBef>
        <a:buFont typeface="Wingdings" pitchFamily="2" charset="2"/>
        <a:buChar char="§"/>
        <a:defRPr sz="2400" kern="1200">
          <a:solidFill>
            <a:srgbClr val="11111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500"/>
        </a:spcBef>
        <a:buFont typeface="Wingdings" pitchFamily="2" charset="2"/>
        <a:buChar char="§"/>
        <a:defRPr sz="2000" kern="1200">
          <a:solidFill>
            <a:srgbClr val="11111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500"/>
        </a:spcBef>
        <a:buFont typeface="Wingdings" pitchFamily="2" charset="2"/>
        <a:buChar char="§"/>
        <a:defRPr sz="1800" kern="1200">
          <a:solidFill>
            <a:srgbClr val="11111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500"/>
        </a:spcBef>
        <a:buFont typeface="Wingdings" pitchFamily="2" charset="2"/>
        <a:buChar char="§"/>
        <a:defRPr sz="1800" kern="1200">
          <a:solidFill>
            <a:srgbClr val="11111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60">
          <p15:clr>
            <a:srgbClr val="F26B43"/>
          </p15:clr>
        </p15:guide>
        <p15:guide id="2" pos="3888">
          <p15:clr>
            <a:srgbClr val="F26B43"/>
          </p15:clr>
        </p15:guide>
        <p15:guide id="3" pos="3768">
          <p15:clr>
            <a:srgbClr val="F26B43"/>
          </p15:clr>
        </p15:guide>
        <p15:guide id="4" pos="3048">
          <p15:clr>
            <a:srgbClr val="F26B43"/>
          </p15:clr>
        </p15:guide>
        <p15:guide id="5" pos="2928">
          <p15:clr>
            <a:srgbClr val="F26B43"/>
          </p15:clr>
        </p15:guide>
        <p15:guide id="6" pos="2184">
          <p15:clr>
            <a:srgbClr val="F26B43"/>
          </p15:clr>
        </p15:guide>
        <p15:guide id="7" pos="2064">
          <p15:clr>
            <a:srgbClr val="F26B43"/>
          </p15:clr>
        </p15:guide>
        <p15:guide id="8" pos="1320">
          <p15:clr>
            <a:srgbClr val="F26B43"/>
          </p15:clr>
        </p15:guide>
        <p15:guide id="9" pos="1200">
          <p15:clr>
            <a:srgbClr val="F26B43"/>
          </p15:clr>
        </p15:guide>
        <p15:guide id="10" pos="480">
          <p15:clr>
            <a:srgbClr val="F26B43"/>
          </p15:clr>
        </p15:guide>
        <p15:guide id="11" pos="7200">
          <p15:clr>
            <a:srgbClr val="F26B43"/>
          </p15:clr>
        </p15:guide>
        <p15:guide id="12" pos="4632">
          <p15:clr>
            <a:srgbClr val="F26B43"/>
          </p15:clr>
        </p15:guide>
        <p15:guide id="13" pos="4752">
          <p15:clr>
            <a:srgbClr val="F26B43"/>
          </p15:clr>
        </p15:guide>
        <p15:guide id="14" pos="5472">
          <p15:clr>
            <a:srgbClr val="F26B43"/>
          </p15:clr>
        </p15:guide>
        <p15:guide id="15" pos="5592">
          <p15:clr>
            <a:srgbClr val="F26B43"/>
          </p15:clr>
        </p15:guide>
        <p15:guide id="16" pos="6336">
          <p15:clr>
            <a:srgbClr val="F26B43"/>
          </p15:clr>
        </p15:guide>
        <p15:guide id="17" pos="6456">
          <p15:clr>
            <a:srgbClr val="F26B43"/>
          </p15:clr>
        </p15:guide>
        <p15:guide id="18" orient="horz" pos="36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AA3D0E9-5D51-1D41-A252-4855E69BD85C}"/>
              </a:ext>
            </a:extLst>
          </p:cNvPr>
          <p:cNvSpPr/>
          <p:nvPr userDrawn="1"/>
        </p:nvSpPr>
        <p:spPr>
          <a:xfrm>
            <a:off x="0" y="0"/>
            <a:ext cx="12192000" cy="6868759"/>
          </a:xfrm>
          <a:prstGeom prst="rect">
            <a:avLst/>
          </a:prstGeom>
          <a:solidFill>
            <a:srgbClr val="11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1D4D4187-E82C-D04C-A0B5-BCE9D27CF180}"/>
              </a:ext>
            </a:extLst>
          </p:cNvPr>
          <p:cNvSpPr>
            <a:spLocks noGrp="1"/>
          </p:cNvSpPr>
          <p:nvPr>
            <p:ph type="title"/>
          </p:nvPr>
        </p:nvSpPr>
        <p:spPr>
          <a:xfrm>
            <a:off x="762000" y="571500"/>
            <a:ext cx="106680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9A4F3E0C-41A1-7940-8357-0ACF1A186E37}"/>
              </a:ext>
            </a:extLst>
          </p:cNvPr>
          <p:cNvSpPr>
            <a:spLocks noGrp="1"/>
          </p:cNvSpPr>
          <p:nvPr>
            <p:ph type="body" idx="1"/>
          </p:nvPr>
        </p:nvSpPr>
        <p:spPr>
          <a:xfrm>
            <a:off x="762000" y="2032000"/>
            <a:ext cx="10668000" cy="4254500"/>
          </a:xfrm>
          <a:prstGeom prst="rect">
            <a:avLst/>
          </a:prstGeom>
        </p:spPr>
        <p:txBody>
          <a:bodyPr vert="horz" lIns="91440" tIns="45720" rIns="91440" bIns="45720" rtlCol="0">
            <a:normAutofit/>
          </a:bodyPr>
          <a:lstStyle/>
          <a:p>
            <a:pPr lvl="0"/>
            <a:r>
              <a:rPr lang="en-US" dirty="0"/>
              <a:t>Click to edit Master text styles lorem ipsum dolor </a:t>
            </a:r>
            <a:r>
              <a:rPr lang="en-US" dirty="0" err="1"/>
              <a:t>consecture</a:t>
            </a:r>
            <a:r>
              <a:rPr lang="en-US" dirty="0"/>
              <a:t> </a:t>
            </a:r>
            <a:r>
              <a:rPr lang="en-US" dirty="0" err="1"/>
              <a:t>amet</a:t>
            </a:r>
            <a:r>
              <a:rPr lang="en-US" dirty="0"/>
              <a: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Slide Number Placeholder 12">
            <a:extLst>
              <a:ext uri="{FF2B5EF4-FFF2-40B4-BE49-F238E27FC236}">
                <a16:creationId xmlns:a16="http://schemas.microsoft.com/office/drawing/2014/main" id="{62567360-3BE0-944F-B448-D1F975146B07}"/>
              </a:ext>
            </a:extLst>
          </p:cNvPr>
          <p:cNvSpPr>
            <a:spLocks noGrp="1"/>
          </p:cNvSpPr>
          <p:nvPr>
            <p:ph type="sldNum" sz="quarter" idx="4"/>
          </p:nvPr>
        </p:nvSpPr>
        <p:spPr>
          <a:xfrm>
            <a:off x="11559896" y="6402407"/>
            <a:ext cx="347831" cy="365125"/>
          </a:xfrm>
          <a:prstGeom prst="rect">
            <a:avLst/>
          </a:prstGeom>
        </p:spPr>
        <p:txBody>
          <a:bodyPr vert="horz" lIns="91440" tIns="45720" rIns="91440" bIns="45720" rtlCol="0" anchor="ctr"/>
          <a:lstStyle>
            <a:lvl1pPr algn="ctr">
              <a:defRPr sz="1000" b="1">
                <a:solidFill>
                  <a:srgbClr val="777777"/>
                </a:solidFill>
                <a:latin typeface="Helvetica" pitchFamily="2" charset="0"/>
              </a:defRPr>
            </a:lvl1pPr>
          </a:lstStyle>
          <a:p>
            <a:fld id="{4348CC92-6B21-494E-A759-82EF4A96C1C8}" type="slidenum">
              <a:rPr lang="en-US" smtClean="0"/>
              <a:pPr/>
              <a:t>‹#›</a:t>
            </a:fld>
            <a:endParaRPr lang="en-US" dirty="0"/>
          </a:p>
        </p:txBody>
      </p:sp>
      <p:pic>
        <p:nvPicPr>
          <p:cNvPr id="8" name="Google Shape;84;p1">
            <a:extLst>
              <a:ext uri="{FF2B5EF4-FFF2-40B4-BE49-F238E27FC236}">
                <a16:creationId xmlns:a16="http://schemas.microsoft.com/office/drawing/2014/main" id="{5BFCB011-4B21-8D49-B1E8-937181236108}"/>
              </a:ext>
            </a:extLst>
          </p:cNvPr>
          <p:cNvPicPr preferRelativeResize="0"/>
          <p:nvPr userDrawn="1"/>
        </p:nvPicPr>
        <p:blipFill rotWithShape="1">
          <a:blip r:embed="rId6">
            <a:alphaModFix amt="30000"/>
          </a:blip>
          <a:srcRect/>
          <a:stretch/>
        </p:blipFill>
        <p:spPr>
          <a:xfrm>
            <a:off x="182999" y="6451392"/>
            <a:ext cx="950847" cy="243807"/>
          </a:xfrm>
          <a:prstGeom prst="rect">
            <a:avLst/>
          </a:prstGeom>
          <a:noFill/>
          <a:ln>
            <a:noFill/>
          </a:ln>
        </p:spPr>
      </p:pic>
    </p:spTree>
    <p:extLst>
      <p:ext uri="{BB962C8B-B14F-4D97-AF65-F5344CB8AC3E}">
        <p14:creationId xmlns:p14="http://schemas.microsoft.com/office/powerpoint/2010/main" val="4064939620"/>
      </p:ext>
    </p:extLst>
  </p:cSld>
  <p:clrMap bg1="lt1" tx1="dk1" bg2="lt2" tx2="dk2" accent1="accent1" accent2="accent2" accent3="accent3" accent4="accent4" accent5="accent5" accent6="accent6" hlink="hlink" folHlink="folHlink"/>
  <p:sldLayoutIdLst>
    <p:sldLayoutId id="2147483678" r:id="rId1"/>
    <p:sldLayoutId id="2147483685" r:id="rId2"/>
    <p:sldLayoutId id="2147483686" r:id="rId3"/>
    <p:sldLayoutId id="2147483702" r:id="rId4"/>
  </p:sldLayoutIdLst>
  <p:hf hdr="0" ftr="0" dt="0"/>
  <p:txStyles>
    <p:titleStyle>
      <a:lvl1pPr algn="l" defTabSz="914400" rtl="0" eaLnBrk="1" latinLnBrk="0" hangingPunct="1">
        <a:lnSpc>
          <a:spcPct val="90000"/>
        </a:lnSpc>
        <a:spcBef>
          <a:spcPct val="0"/>
        </a:spcBef>
        <a:buNone/>
        <a:defRPr sz="3800" b="1"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20000"/>
        </a:lnSpc>
        <a:spcBef>
          <a:spcPts val="1000"/>
        </a:spcBef>
        <a:buFont typeface="Wingdings" pitchFamily="2" charset="2"/>
        <a:buChar char="§"/>
        <a:defRPr sz="2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500"/>
        </a:spcBef>
        <a:buFont typeface="Wingdings" pitchFamily="2" charset="2"/>
        <a:buChar char="§"/>
        <a:defRPr sz="24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500"/>
        </a:spcBef>
        <a:buFont typeface="Wingdings" pitchFamily="2" charset="2"/>
        <a:buChar char="§"/>
        <a:defRPr sz="20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500"/>
        </a:spcBef>
        <a:buFont typeface="Wingdings" pitchFamily="2" charset="2"/>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500"/>
        </a:spcBef>
        <a:buFont typeface="Wingdings" pitchFamily="2" charset="2"/>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60">
          <p15:clr>
            <a:srgbClr val="F26B43"/>
          </p15:clr>
        </p15:guide>
        <p15:guide id="2" pos="3888">
          <p15:clr>
            <a:srgbClr val="F26B43"/>
          </p15:clr>
        </p15:guide>
        <p15:guide id="3" pos="3768">
          <p15:clr>
            <a:srgbClr val="F26B43"/>
          </p15:clr>
        </p15:guide>
        <p15:guide id="4" pos="3048">
          <p15:clr>
            <a:srgbClr val="F26B43"/>
          </p15:clr>
        </p15:guide>
        <p15:guide id="5" pos="2928">
          <p15:clr>
            <a:srgbClr val="F26B43"/>
          </p15:clr>
        </p15:guide>
        <p15:guide id="6" pos="2184">
          <p15:clr>
            <a:srgbClr val="F26B43"/>
          </p15:clr>
        </p15:guide>
        <p15:guide id="7" pos="2064">
          <p15:clr>
            <a:srgbClr val="F26B43"/>
          </p15:clr>
        </p15:guide>
        <p15:guide id="8" pos="1320">
          <p15:clr>
            <a:srgbClr val="F26B43"/>
          </p15:clr>
        </p15:guide>
        <p15:guide id="9" pos="1200">
          <p15:clr>
            <a:srgbClr val="F26B43"/>
          </p15:clr>
        </p15:guide>
        <p15:guide id="10" pos="480">
          <p15:clr>
            <a:srgbClr val="F26B43"/>
          </p15:clr>
        </p15:guide>
        <p15:guide id="11" pos="7200">
          <p15:clr>
            <a:srgbClr val="F26B43"/>
          </p15:clr>
        </p15:guide>
        <p15:guide id="12" pos="4632">
          <p15:clr>
            <a:srgbClr val="F26B43"/>
          </p15:clr>
        </p15:guide>
        <p15:guide id="13" pos="4752">
          <p15:clr>
            <a:srgbClr val="F26B43"/>
          </p15:clr>
        </p15:guide>
        <p15:guide id="14" pos="5472">
          <p15:clr>
            <a:srgbClr val="F26B43"/>
          </p15:clr>
        </p15:guide>
        <p15:guide id="15" pos="5592">
          <p15:clr>
            <a:srgbClr val="F26B43"/>
          </p15:clr>
        </p15:guide>
        <p15:guide id="16" pos="6336">
          <p15:clr>
            <a:srgbClr val="F26B43"/>
          </p15:clr>
        </p15:guide>
        <p15:guide id="17" pos="6456">
          <p15:clr>
            <a:srgbClr val="F26B43"/>
          </p15:clr>
        </p15:guide>
        <p15:guide id="18" orient="horz" pos="36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AA3D0E9-5D51-1D41-A252-4855E69BD85C}"/>
              </a:ext>
            </a:extLst>
          </p:cNvPr>
          <p:cNvSpPr/>
          <p:nvPr userDrawn="1"/>
        </p:nvSpPr>
        <p:spPr>
          <a:xfrm>
            <a:off x="0" y="0"/>
            <a:ext cx="12192000" cy="6868759"/>
          </a:xfrm>
          <a:prstGeom prst="rect">
            <a:avLst/>
          </a:prstGeom>
          <a:solidFill>
            <a:srgbClr val="11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1D4D4187-E82C-D04C-A0B5-BCE9D27CF180}"/>
              </a:ext>
            </a:extLst>
          </p:cNvPr>
          <p:cNvSpPr>
            <a:spLocks noGrp="1"/>
          </p:cNvSpPr>
          <p:nvPr>
            <p:ph type="title"/>
          </p:nvPr>
        </p:nvSpPr>
        <p:spPr>
          <a:xfrm>
            <a:off x="762000" y="571500"/>
            <a:ext cx="106680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9A4F3E0C-41A1-7940-8357-0ACF1A186E37}"/>
              </a:ext>
            </a:extLst>
          </p:cNvPr>
          <p:cNvSpPr>
            <a:spLocks noGrp="1"/>
          </p:cNvSpPr>
          <p:nvPr>
            <p:ph type="body" idx="1"/>
          </p:nvPr>
        </p:nvSpPr>
        <p:spPr>
          <a:xfrm>
            <a:off x="762000" y="2032000"/>
            <a:ext cx="10668000" cy="4254500"/>
          </a:xfrm>
          <a:prstGeom prst="rect">
            <a:avLst/>
          </a:prstGeom>
        </p:spPr>
        <p:txBody>
          <a:bodyPr vert="horz" lIns="91440" tIns="45720" rIns="91440" bIns="45720" rtlCol="0">
            <a:normAutofit/>
          </a:bodyPr>
          <a:lstStyle/>
          <a:p>
            <a:pPr lvl="0"/>
            <a:r>
              <a:rPr lang="en-US" dirty="0"/>
              <a:t>Click to edit Master text styles lorem ipsum dolor </a:t>
            </a:r>
            <a:r>
              <a:rPr lang="en-US" dirty="0" err="1"/>
              <a:t>consecture</a:t>
            </a:r>
            <a:r>
              <a:rPr lang="en-US" dirty="0"/>
              <a:t> </a:t>
            </a:r>
            <a:r>
              <a:rPr lang="en-US" dirty="0" err="1"/>
              <a:t>amet</a:t>
            </a:r>
            <a:r>
              <a:rPr lang="en-US" dirty="0"/>
              <a: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Slide Number Placeholder 12">
            <a:extLst>
              <a:ext uri="{FF2B5EF4-FFF2-40B4-BE49-F238E27FC236}">
                <a16:creationId xmlns:a16="http://schemas.microsoft.com/office/drawing/2014/main" id="{62567360-3BE0-944F-B448-D1F975146B07}"/>
              </a:ext>
            </a:extLst>
          </p:cNvPr>
          <p:cNvSpPr>
            <a:spLocks noGrp="1"/>
          </p:cNvSpPr>
          <p:nvPr>
            <p:ph type="sldNum" sz="quarter" idx="4"/>
          </p:nvPr>
        </p:nvSpPr>
        <p:spPr>
          <a:xfrm>
            <a:off x="11559896" y="6402407"/>
            <a:ext cx="347831" cy="365125"/>
          </a:xfrm>
          <a:prstGeom prst="rect">
            <a:avLst/>
          </a:prstGeom>
        </p:spPr>
        <p:txBody>
          <a:bodyPr vert="horz" lIns="91440" tIns="45720" rIns="91440" bIns="45720" rtlCol="0" anchor="ctr"/>
          <a:lstStyle>
            <a:lvl1pPr algn="ctr">
              <a:defRPr sz="1000" b="1">
                <a:solidFill>
                  <a:srgbClr val="777777"/>
                </a:solidFill>
                <a:latin typeface="Helvetica" pitchFamily="2" charset="0"/>
              </a:defRPr>
            </a:lvl1pPr>
          </a:lstStyle>
          <a:p>
            <a:fld id="{4348CC92-6B21-494E-A759-82EF4A96C1C8}" type="slidenum">
              <a:rPr lang="en-US" smtClean="0"/>
              <a:pPr/>
              <a:t>‹#›</a:t>
            </a:fld>
            <a:endParaRPr lang="en-US" dirty="0"/>
          </a:p>
        </p:txBody>
      </p:sp>
      <p:pic>
        <p:nvPicPr>
          <p:cNvPr id="6" name="Picture 5">
            <a:extLst>
              <a:ext uri="{FF2B5EF4-FFF2-40B4-BE49-F238E27FC236}">
                <a16:creationId xmlns:a16="http://schemas.microsoft.com/office/drawing/2014/main" id="{2B0F0F17-275D-9C4D-83EA-6631600E8B63}"/>
              </a:ext>
            </a:extLst>
          </p:cNvPr>
          <p:cNvPicPr>
            <a:picLocks noChangeAspect="1"/>
          </p:cNvPicPr>
          <p:nvPr userDrawn="1"/>
        </p:nvPicPr>
        <p:blipFill>
          <a:blip r:embed="rId6">
            <a:alphaModFix amt="30000"/>
          </a:blip>
          <a:stretch>
            <a:fillRect/>
          </a:stretch>
        </p:blipFill>
        <p:spPr>
          <a:xfrm>
            <a:off x="182999" y="6451391"/>
            <a:ext cx="2018309" cy="246888"/>
          </a:xfrm>
          <a:prstGeom prst="rect">
            <a:avLst/>
          </a:prstGeom>
        </p:spPr>
      </p:pic>
    </p:spTree>
    <p:extLst>
      <p:ext uri="{BB962C8B-B14F-4D97-AF65-F5344CB8AC3E}">
        <p14:creationId xmlns:p14="http://schemas.microsoft.com/office/powerpoint/2010/main" val="1997710510"/>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Lst>
  <p:hf hdr="0" ftr="0" dt="0"/>
  <p:txStyles>
    <p:titleStyle>
      <a:lvl1pPr algn="l" defTabSz="914400" rtl="0" eaLnBrk="1" latinLnBrk="0" hangingPunct="1">
        <a:lnSpc>
          <a:spcPct val="90000"/>
        </a:lnSpc>
        <a:spcBef>
          <a:spcPct val="0"/>
        </a:spcBef>
        <a:buNone/>
        <a:defRPr sz="3800" b="1"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20000"/>
        </a:lnSpc>
        <a:spcBef>
          <a:spcPts val="1000"/>
        </a:spcBef>
        <a:buFont typeface="Wingdings" pitchFamily="2" charset="2"/>
        <a:buChar char="§"/>
        <a:defRPr sz="2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500"/>
        </a:spcBef>
        <a:buFont typeface="Wingdings" pitchFamily="2" charset="2"/>
        <a:buChar char="§"/>
        <a:defRPr sz="24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500"/>
        </a:spcBef>
        <a:buFont typeface="Wingdings" pitchFamily="2" charset="2"/>
        <a:buChar char="§"/>
        <a:defRPr sz="20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500"/>
        </a:spcBef>
        <a:buFont typeface="Wingdings" pitchFamily="2" charset="2"/>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500"/>
        </a:spcBef>
        <a:buFont typeface="Wingdings" pitchFamily="2" charset="2"/>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60">
          <p15:clr>
            <a:srgbClr val="F26B43"/>
          </p15:clr>
        </p15:guide>
        <p15:guide id="2" pos="3888">
          <p15:clr>
            <a:srgbClr val="F26B43"/>
          </p15:clr>
        </p15:guide>
        <p15:guide id="3" pos="3768">
          <p15:clr>
            <a:srgbClr val="F26B43"/>
          </p15:clr>
        </p15:guide>
        <p15:guide id="4" pos="3048">
          <p15:clr>
            <a:srgbClr val="F26B43"/>
          </p15:clr>
        </p15:guide>
        <p15:guide id="5" pos="2928">
          <p15:clr>
            <a:srgbClr val="F26B43"/>
          </p15:clr>
        </p15:guide>
        <p15:guide id="6" pos="2184">
          <p15:clr>
            <a:srgbClr val="F26B43"/>
          </p15:clr>
        </p15:guide>
        <p15:guide id="7" pos="2064">
          <p15:clr>
            <a:srgbClr val="F26B43"/>
          </p15:clr>
        </p15:guide>
        <p15:guide id="8" pos="1320">
          <p15:clr>
            <a:srgbClr val="F26B43"/>
          </p15:clr>
        </p15:guide>
        <p15:guide id="9" pos="1200">
          <p15:clr>
            <a:srgbClr val="F26B43"/>
          </p15:clr>
        </p15:guide>
        <p15:guide id="10" pos="480">
          <p15:clr>
            <a:srgbClr val="F26B43"/>
          </p15:clr>
        </p15:guide>
        <p15:guide id="11" pos="7200">
          <p15:clr>
            <a:srgbClr val="F26B43"/>
          </p15:clr>
        </p15:guide>
        <p15:guide id="12" pos="4632">
          <p15:clr>
            <a:srgbClr val="F26B43"/>
          </p15:clr>
        </p15:guide>
        <p15:guide id="13" pos="4752">
          <p15:clr>
            <a:srgbClr val="F26B43"/>
          </p15:clr>
        </p15:guide>
        <p15:guide id="14" pos="5472">
          <p15:clr>
            <a:srgbClr val="F26B43"/>
          </p15:clr>
        </p15:guide>
        <p15:guide id="15" pos="5592">
          <p15:clr>
            <a:srgbClr val="F26B43"/>
          </p15:clr>
        </p15:guide>
        <p15:guide id="16" pos="6336">
          <p15:clr>
            <a:srgbClr val="F26B43"/>
          </p15:clr>
        </p15:guide>
        <p15:guide id="17" pos="6456">
          <p15:clr>
            <a:srgbClr val="F26B43"/>
          </p15:clr>
        </p15:guide>
        <p15:guide id="18" orient="horz" pos="36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876DCF1-11B7-9145-9B05-D5D290065213}"/>
              </a:ext>
            </a:extLst>
          </p:cNvPr>
          <p:cNvSpPr/>
          <p:nvPr userDrawn="1"/>
        </p:nvSpPr>
        <p:spPr>
          <a:xfrm>
            <a:off x="0" y="3132083"/>
            <a:ext cx="12192000" cy="2695253"/>
          </a:xfrm>
          <a:prstGeom prst="rect">
            <a:avLst/>
          </a:prstGeom>
          <a:solidFill>
            <a:schemeClr val="bg2">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3A6D00B-8D4B-8543-8DEF-032DD25B71A9}"/>
              </a:ext>
            </a:extLst>
          </p:cNvPr>
          <p:cNvSpPr/>
          <p:nvPr userDrawn="1"/>
        </p:nvSpPr>
        <p:spPr>
          <a:xfrm>
            <a:off x="0" y="-26615"/>
            <a:ext cx="12192000" cy="3270324"/>
          </a:xfrm>
          <a:prstGeom prst="rect">
            <a:avLst/>
          </a:prstGeom>
          <a:solidFill>
            <a:srgbClr val="11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7DFE89D-B5C0-AD44-827D-E554F542E6E7}"/>
              </a:ext>
            </a:extLst>
          </p:cNvPr>
          <p:cNvSpPr/>
          <p:nvPr userDrawn="1"/>
        </p:nvSpPr>
        <p:spPr>
          <a:xfrm>
            <a:off x="0" y="5809129"/>
            <a:ext cx="12192000" cy="1058732"/>
          </a:xfrm>
          <a:prstGeom prst="rect">
            <a:avLst/>
          </a:prstGeom>
          <a:solidFill>
            <a:srgbClr val="E91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AA3D0E9-5D51-1D41-A252-4855E69BD85C}"/>
              </a:ext>
            </a:extLst>
          </p:cNvPr>
          <p:cNvSpPr/>
          <p:nvPr userDrawn="1"/>
        </p:nvSpPr>
        <p:spPr>
          <a:xfrm>
            <a:off x="0" y="157655"/>
            <a:ext cx="12013324" cy="671110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1D4D4187-E82C-D04C-A0B5-BCE9D27CF180}"/>
              </a:ext>
            </a:extLst>
          </p:cNvPr>
          <p:cNvSpPr>
            <a:spLocks noGrp="1"/>
          </p:cNvSpPr>
          <p:nvPr>
            <p:ph type="title"/>
          </p:nvPr>
        </p:nvSpPr>
        <p:spPr>
          <a:xfrm>
            <a:off x="761999" y="590570"/>
            <a:ext cx="10692299" cy="1290254"/>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9A4F3E0C-41A1-7940-8357-0ACF1A186E37}"/>
              </a:ext>
            </a:extLst>
          </p:cNvPr>
          <p:cNvSpPr>
            <a:spLocks noGrp="1"/>
          </p:cNvSpPr>
          <p:nvPr>
            <p:ph type="body" idx="1"/>
          </p:nvPr>
        </p:nvSpPr>
        <p:spPr>
          <a:xfrm>
            <a:off x="761999" y="2051069"/>
            <a:ext cx="10692299" cy="4235431"/>
          </a:xfrm>
          <a:prstGeom prst="rect">
            <a:avLst/>
          </a:prstGeom>
        </p:spPr>
        <p:txBody>
          <a:bodyPr vert="horz" lIns="91440" tIns="45720" rIns="91440" bIns="45720" rtlCol="0">
            <a:normAutofit/>
          </a:bodyPr>
          <a:lstStyle/>
          <a:p>
            <a:pPr lvl="0"/>
            <a:r>
              <a:rPr lang="en-US" dirty="0"/>
              <a:t>Click to edit Master text styles lorem ipsum dolor </a:t>
            </a:r>
            <a:r>
              <a:rPr lang="en-US" dirty="0" err="1"/>
              <a:t>consecture</a:t>
            </a:r>
            <a:r>
              <a:rPr lang="en-US" dirty="0"/>
              <a:t> </a:t>
            </a:r>
            <a:r>
              <a:rPr lang="en-US" dirty="0" err="1"/>
              <a:t>amet</a:t>
            </a:r>
            <a:r>
              <a:rPr lang="en-US" dirty="0"/>
              <a: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lide Number Placeholder 12">
            <a:extLst>
              <a:ext uri="{FF2B5EF4-FFF2-40B4-BE49-F238E27FC236}">
                <a16:creationId xmlns:a16="http://schemas.microsoft.com/office/drawing/2014/main" id="{84CB0444-B3D4-5C4E-92A4-1C0B6A15AF36}"/>
              </a:ext>
            </a:extLst>
          </p:cNvPr>
          <p:cNvSpPr>
            <a:spLocks noGrp="1"/>
          </p:cNvSpPr>
          <p:nvPr>
            <p:ph type="sldNum" sz="quarter" idx="4"/>
          </p:nvPr>
        </p:nvSpPr>
        <p:spPr>
          <a:xfrm>
            <a:off x="11559896" y="6402407"/>
            <a:ext cx="347831" cy="365125"/>
          </a:xfrm>
          <a:prstGeom prst="rect">
            <a:avLst/>
          </a:prstGeom>
        </p:spPr>
        <p:txBody>
          <a:bodyPr vert="horz" lIns="91440" tIns="45720" rIns="91440" bIns="45720" rtlCol="0" anchor="ctr"/>
          <a:lstStyle>
            <a:lvl1pPr algn="ctr">
              <a:defRPr sz="1000" b="1">
                <a:solidFill>
                  <a:srgbClr val="111111"/>
                </a:solidFill>
                <a:latin typeface="Helvetica" pitchFamily="2" charset="0"/>
              </a:defRPr>
            </a:lvl1pPr>
          </a:lstStyle>
          <a:p>
            <a:fld id="{4348CC92-6B21-494E-A759-82EF4A96C1C8}" type="slidenum">
              <a:rPr lang="en-US" smtClean="0"/>
              <a:pPr/>
              <a:t>‹#›</a:t>
            </a:fld>
            <a:endParaRPr lang="en-US" dirty="0"/>
          </a:p>
        </p:txBody>
      </p:sp>
      <p:pic>
        <p:nvPicPr>
          <p:cNvPr id="12" name="Google Shape;22;p38" descr="A close up of a sign&#10;&#10;Description automatically generated">
            <a:extLst>
              <a:ext uri="{FF2B5EF4-FFF2-40B4-BE49-F238E27FC236}">
                <a16:creationId xmlns:a16="http://schemas.microsoft.com/office/drawing/2014/main" id="{693AE394-5AA6-D74F-8BE9-A8FD7090B739}"/>
              </a:ext>
            </a:extLst>
          </p:cNvPr>
          <p:cNvPicPr preferRelativeResize="0"/>
          <p:nvPr userDrawn="1"/>
        </p:nvPicPr>
        <p:blipFill rotWithShape="1">
          <a:blip r:embed="rId21">
            <a:alphaModFix amt="25000"/>
          </a:blip>
          <a:srcRect/>
          <a:stretch/>
        </p:blipFill>
        <p:spPr>
          <a:xfrm>
            <a:off x="183000" y="6451834"/>
            <a:ext cx="950843" cy="243806"/>
          </a:xfrm>
          <a:prstGeom prst="rect">
            <a:avLst/>
          </a:prstGeom>
          <a:noFill/>
          <a:ln>
            <a:noFill/>
          </a:ln>
          <a:effectLst>
            <a:outerShdw blurRad="50800" dist="50800" dir="5400000" sx="1000" sy="1000" algn="ctr" rotWithShape="0">
              <a:srgbClr val="000000"/>
            </a:outerShdw>
          </a:effectLst>
        </p:spPr>
      </p:pic>
    </p:spTree>
    <p:extLst>
      <p:ext uri="{BB962C8B-B14F-4D97-AF65-F5344CB8AC3E}">
        <p14:creationId xmlns:p14="http://schemas.microsoft.com/office/powerpoint/2010/main" val="1106989609"/>
      </p:ext>
    </p:extLst>
  </p:cSld>
  <p:clrMap bg1="lt1" tx1="dk1" bg2="lt2" tx2="dk2" accent1="accent1" accent2="accent2" accent3="accent3" accent4="accent4" accent5="accent5" accent6="accent6" hlink="hlink" folHlink="folHlink"/>
  <p:sldLayoutIdLst>
    <p:sldLayoutId id="2147483656" r:id="rId1"/>
    <p:sldLayoutId id="2147483693" r:id="rId2"/>
    <p:sldLayoutId id="2147483648" r:id="rId3"/>
    <p:sldLayoutId id="2147483692" r:id="rId4"/>
    <p:sldLayoutId id="2147483657" r:id="rId5"/>
    <p:sldLayoutId id="2147483691" r:id="rId6"/>
    <p:sldLayoutId id="2147483694" r:id="rId7"/>
    <p:sldLayoutId id="2147483661" r:id="rId8"/>
    <p:sldLayoutId id="2147483695" r:id="rId9"/>
    <p:sldLayoutId id="2147483676" r:id="rId10"/>
    <p:sldLayoutId id="2147483696" r:id="rId11"/>
    <p:sldLayoutId id="2147483698" r:id="rId12"/>
    <p:sldLayoutId id="2147483658" r:id="rId13"/>
    <p:sldLayoutId id="2147483659" r:id="rId14"/>
    <p:sldLayoutId id="2147483660" r:id="rId15"/>
    <p:sldLayoutId id="2147483732" r:id="rId16"/>
    <p:sldLayoutId id="2147483701" r:id="rId17"/>
    <p:sldLayoutId id="2147483700" r:id="rId18"/>
    <p:sldLayoutId id="2147483731" r:id="rId19"/>
  </p:sldLayoutIdLst>
  <p:hf hdr="0" ftr="0" dt="0"/>
  <p:txStyles>
    <p:titleStyle>
      <a:lvl1pPr algn="l" defTabSz="914400" rtl="0" eaLnBrk="1" latinLnBrk="0" hangingPunct="1">
        <a:lnSpc>
          <a:spcPct val="90000"/>
        </a:lnSpc>
        <a:spcBef>
          <a:spcPct val="0"/>
        </a:spcBef>
        <a:buNone/>
        <a:defRPr sz="38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20000"/>
        </a:lnSpc>
        <a:spcBef>
          <a:spcPts val="1000"/>
        </a:spcBef>
        <a:buFont typeface="Wingdings"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500"/>
        </a:spcBef>
        <a:buFont typeface="Wingdings"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500"/>
        </a:spcBef>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500"/>
        </a:spcBef>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500"/>
        </a:spcBef>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60" userDrawn="1">
          <p15:clr>
            <a:srgbClr val="F26B43"/>
          </p15:clr>
        </p15:guide>
        <p15:guide id="2" pos="3888" userDrawn="1">
          <p15:clr>
            <a:srgbClr val="F26B43"/>
          </p15:clr>
        </p15:guide>
        <p15:guide id="3" pos="3768" userDrawn="1">
          <p15:clr>
            <a:srgbClr val="F26B43"/>
          </p15:clr>
        </p15:guide>
        <p15:guide id="4" pos="3048" userDrawn="1">
          <p15:clr>
            <a:srgbClr val="F26B43"/>
          </p15:clr>
        </p15:guide>
        <p15:guide id="5" pos="2928" userDrawn="1">
          <p15:clr>
            <a:srgbClr val="F26B43"/>
          </p15:clr>
        </p15:guide>
        <p15:guide id="6" pos="2184" userDrawn="1">
          <p15:clr>
            <a:srgbClr val="F26B43"/>
          </p15:clr>
        </p15:guide>
        <p15:guide id="7" pos="2064" userDrawn="1">
          <p15:clr>
            <a:srgbClr val="F26B43"/>
          </p15:clr>
        </p15:guide>
        <p15:guide id="8" pos="1320" userDrawn="1">
          <p15:clr>
            <a:srgbClr val="F26B43"/>
          </p15:clr>
        </p15:guide>
        <p15:guide id="9" pos="1200" userDrawn="1">
          <p15:clr>
            <a:srgbClr val="F26B43"/>
          </p15:clr>
        </p15:guide>
        <p15:guide id="10" pos="480" userDrawn="1">
          <p15:clr>
            <a:srgbClr val="F26B43"/>
          </p15:clr>
        </p15:guide>
        <p15:guide id="11" pos="7200" userDrawn="1">
          <p15:clr>
            <a:srgbClr val="F26B43"/>
          </p15:clr>
        </p15:guide>
        <p15:guide id="12" pos="4632" userDrawn="1">
          <p15:clr>
            <a:srgbClr val="F26B43"/>
          </p15:clr>
        </p15:guide>
        <p15:guide id="13" pos="4752" userDrawn="1">
          <p15:clr>
            <a:srgbClr val="F26B43"/>
          </p15:clr>
        </p15:guide>
        <p15:guide id="14" pos="5472" userDrawn="1">
          <p15:clr>
            <a:srgbClr val="F26B43"/>
          </p15:clr>
        </p15:guide>
        <p15:guide id="15" pos="5592" userDrawn="1">
          <p15:clr>
            <a:srgbClr val="F26B43"/>
          </p15:clr>
        </p15:guide>
        <p15:guide id="16" pos="6336" userDrawn="1">
          <p15:clr>
            <a:srgbClr val="F26B43"/>
          </p15:clr>
        </p15:guide>
        <p15:guide id="17" pos="6456" userDrawn="1">
          <p15:clr>
            <a:srgbClr val="F26B43"/>
          </p15:clr>
        </p15:guide>
        <p15:guide id="18" orient="horz" pos="360"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876DCF1-11B7-9145-9B05-D5D290065213}"/>
              </a:ext>
            </a:extLst>
          </p:cNvPr>
          <p:cNvSpPr/>
          <p:nvPr userDrawn="1"/>
        </p:nvSpPr>
        <p:spPr>
          <a:xfrm>
            <a:off x="0" y="3132083"/>
            <a:ext cx="12192000" cy="2695253"/>
          </a:xfrm>
          <a:prstGeom prst="rect">
            <a:avLst/>
          </a:prstGeom>
          <a:solidFill>
            <a:schemeClr val="bg2">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3A6D00B-8D4B-8543-8DEF-032DD25B71A9}"/>
              </a:ext>
            </a:extLst>
          </p:cNvPr>
          <p:cNvSpPr/>
          <p:nvPr userDrawn="1"/>
        </p:nvSpPr>
        <p:spPr>
          <a:xfrm>
            <a:off x="0" y="-26615"/>
            <a:ext cx="12192000" cy="3270324"/>
          </a:xfrm>
          <a:prstGeom prst="rect">
            <a:avLst/>
          </a:prstGeom>
          <a:solidFill>
            <a:srgbClr val="11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7DFE89D-B5C0-AD44-827D-E554F542E6E7}"/>
              </a:ext>
            </a:extLst>
          </p:cNvPr>
          <p:cNvSpPr/>
          <p:nvPr userDrawn="1"/>
        </p:nvSpPr>
        <p:spPr>
          <a:xfrm>
            <a:off x="0" y="5809129"/>
            <a:ext cx="12192000" cy="1058732"/>
          </a:xfrm>
          <a:prstGeom prst="rect">
            <a:avLst/>
          </a:prstGeom>
          <a:solidFill>
            <a:srgbClr val="E91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AA3D0E9-5D51-1D41-A252-4855E69BD85C}"/>
              </a:ext>
            </a:extLst>
          </p:cNvPr>
          <p:cNvSpPr/>
          <p:nvPr userDrawn="1"/>
        </p:nvSpPr>
        <p:spPr>
          <a:xfrm>
            <a:off x="0" y="157655"/>
            <a:ext cx="12013324" cy="671110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1D4D4187-E82C-D04C-A0B5-BCE9D27CF180}"/>
              </a:ext>
            </a:extLst>
          </p:cNvPr>
          <p:cNvSpPr>
            <a:spLocks noGrp="1"/>
          </p:cNvSpPr>
          <p:nvPr>
            <p:ph type="title"/>
          </p:nvPr>
        </p:nvSpPr>
        <p:spPr>
          <a:xfrm>
            <a:off x="761999" y="590570"/>
            <a:ext cx="10692299" cy="1290254"/>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9A4F3E0C-41A1-7940-8357-0ACF1A186E37}"/>
              </a:ext>
            </a:extLst>
          </p:cNvPr>
          <p:cNvSpPr>
            <a:spLocks noGrp="1"/>
          </p:cNvSpPr>
          <p:nvPr>
            <p:ph type="body" idx="1"/>
          </p:nvPr>
        </p:nvSpPr>
        <p:spPr>
          <a:xfrm>
            <a:off x="761999" y="2051069"/>
            <a:ext cx="10692299" cy="4235431"/>
          </a:xfrm>
          <a:prstGeom prst="rect">
            <a:avLst/>
          </a:prstGeom>
        </p:spPr>
        <p:txBody>
          <a:bodyPr vert="horz" lIns="91440" tIns="45720" rIns="91440" bIns="45720" rtlCol="0">
            <a:normAutofit/>
          </a:bodyPr>
          <a:lstStyle/>
          <a:p>
            <a:pPr lvl="0"/>
            <a:r>
              <a:rPr lang="en-US" dirty="0"/>
              <a:t>Click to edit Master text styles lorem ipsum dolor </a:t>
            </a:r>
            <a:r>
              <a:rPr lang="en-US" dirty="0" err="1"/>
              <a:t>consecture</a:t>
            </a:r>
            <a:r>
              <a:rPr lang="en-US" dirty="0"/>
              <a:t> </a:t>
            </a:r>
            <a:r>
              <a:rPr lang="en-US" dirty="0" err="1"/>
              <a:t>amet</a:t>
            </a:r>
            <a:r>
              <a:rPr lang="en-US" dirty="0"/>
              <a: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lide Number Placeholder 12">
            <a:extLst>
              <a:ext uri="{FF2B5EF4-FFF2-40B4-BE49-F238E27FC236}">
                <a16:creationId xmlns:a16="http://schemas.microsoft.com/office/drawing/2014/main" id="{84CB0444-B3D4-5C4E-92A4-1C0B6A15AF36}"/>
              </a:ext>
            </a:extLst>
          </p:cNvPr>
          <p:cNvSpPr>
            <a:spLocks noGrp="1"/>
          </p:cNvSpPr>
          <p:nvPr>
            <p:ph type="sldNum" sz="quarter" idx="4"/>
          </p:nvPr>
        </p:nvSpPr>
        <p:spPr>
          <a:xfrm>
            <a:off x="11559896" y="6402407"/>
            <a:ext cx="347831" cy="365125"/>
          </a:xfrm>
          <a:prstGeom prst="rect">
            <a:avLst/>
          </a:prstGeom>
        </p:spPr>
        <p:txBody>
          <a:bodyPr vert="horz" lIns="91440" tIns="45720" rIns="91440" bIns="45720" rtlCol="0" anchor="ctr"/>
          <a:lstStyle>
            <a:lvl1pPr algn="ctr">
              <a:defRPr sz="1000" b="1">
                <a:solidFill>
                  <a:srgbClr val="111111"/>
                </a:solidFill>
                <a:latin typeface="Helvetica" pitchFamily="2" charset="0"/>
              </a:defRPr>
            </a:lvl1pPr>
          </a:lstStyle>
          <a:p>
            <a:fld id="{4348CC92-6B21-494E-A759-82EF4A96C1C8}" type="slidenum">
              <a:rPr lang="en-US" smtClean="0"/>
              <a:pPr/>
              <a:t>‹#›</a:t>
            </a:fld>
            <a:endParaRPr lang="en-US" dirty="0"/>
          </a:p>
        </p:txBody>
      </p:sp>
      <p:pic>
        <p:nvPicPr>
          <p:cNvPr id="5" name="Picture 4">
            <a:extLst>
              <a:ext uri="{FF2B5EF4-FFF2-40B4-BE49-F238E27FC236}">
                <a16:creationId xmlns:a16="http://schemas.microsoft.com/office/drawing/2014/main" id="{79C607F9-E81F-AB45-B56F-CAF149865399}"/>
              </a:ext>
            </a:extLst>
          </p:cNvPr>
          <p:cNvPicPr>
            <a:picLocks noChangeAspect="1"/>
          </p:cNvPicPr>
          <p:nvPr userDrawn="1"/>
        </p:nvPicPr>
        <p:blipFill>
          <a:blip r:embed="rId21">
            <a:alphaModFix amt="30000"/>
          </a:blip>
          <a:stretch>
            <a:fillRect/>
          </a:stretch>
        </p:blipFill>
        <p:spPr>
          <a:xfrm>
            <a:off x="178676" y="6451834"/>
            <a:ext cx="2018309" cy="246888"/>
          </a:xfrm>
          <a:prstGeom prst="rect">
            <a:avLst/>
          </a:prstGeom>
        </p:spPr>
      </p:pic>
    </p:spTree>
    <p:extLst>
      <p:ext uri="{BB962C8B-B14F-4D97-AF65-F5344CB8AC3E}">
        <p14:creationId xmlns:p14="http://schemas.microsoft.com/office/powerpoint/2010/main" val="2688351172"/>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43" r:id="rId16"/>
    <p:sldLayoutId id="2147483728" r:id="rId17"/>
    <p:sldLayoutId id="2147483729" r:id="rId18"/>
    <p:sldLayoutId id="2147483744" r:id="rId19"/>
  </p:sldLayoutIdLst>
  <p:hf hdr="0" ftr="0" dt="0"/>
  <p:txStyles>
    <p:titleStyle>
      <a:lvl1pPr algn="l" defTabSz="914400" rtl="0" eaLnBrk="1" latinLnBrk="0" hangingPunct="1">
        <a:lnSpc>
          <a:spcPct val="90000"/>
        </a:lnSpc>
        <a:spcBef>
          <a:spcPct val="0"/>
        </a:spcBef>
        <a:buNone/>
        <a:defRPr sz="38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20000"/>
        </a:lnSpc>
        <a:spcBef>
          <a:spcPts val="1000"/>
        </a:spcBef>
        <a:buFont typeface="Wingdings"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500"/>
        </a:spcBef>
        <a:buFont typeface="Wingdings"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500"/>
        </a:spcBef>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500"/>
        </a:spcBef>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500"/>
        </a:spcBef>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60">
          <p15:clr>
            <a:srgbClr val="F26B43"/>
          </p15:clr>
        </p15:guide>
        <p15:guide id="2" pos="3888">
          <p15:clr>
            <a:srgbClr val="F26B43"/>
          </p15:clr>
        </p15:guide>
        <p15:guide id="3" pos="3768">
          <p15:clr>
            <a:srgbClr val="F26B43"/>
          </p15:clr>
        </p15:guide>
        <p15:guide id="4" pos="3048">
          <p15:clr>
            <a:srgbClr val="F26B43"/>
          </p15:clr>
        </p15:guide>
        <p15:guide id="5" pos="2928">
          <p15:clr>
            <a:srgbClr val="F26B43"/>
          </p15:clr>
        </p15:guide>
        <p15:guide id="6" pos="2184">
          <p15:clr>
            <a:srgbClr val="F26B43"/>
          </p15:clr>
        </p15:guide>
        <p15:guide id="7" pos="2064">
          <p15:clr>
            <a:srgbClr val="F26B43"/>
          </p15:clr>
        </p15:guide>
        <p15:guide id="8" pos="1320">
          <p15:clr>
            <a:srgbClr val="F26B43"/>
          </p15:clr>
        </p15:guide>
        <p15:guide id="9" pos="1200">
          <p15:clr>
            <a:srgbClr val="F26B43"/>
          </p15:clr>
        </p15:guide>
        <p15:guide id="10" pos="480">
          <p15:clr>
            <a:srgbClr val="F26B43"/>
          </p15:clr>
        </p15:guide>
        <p15:guide id="11" pos="7200">
          <p15:clr>
            <a:srgbClr val="F26B43"/>
          </p15:clr>
        </p15:guide>
        <p15:guide id="12" pos="4632">
          <p15:clr>
            <a:srgbClr val="F26B43"/>
          </p15:clr>
        </p15:guide>
        <p15:guide id="13" pos="4752">
          <p15:clr>
            <a:srgbClr val="F26B43"/>
          </p15:clr>
        </p15:guide>
        <p15:guide id="14" pos="5472">
          <p15:clr>
            <a:srgbClr val="F26B43"/>
          </p15:clr>
        </p15:guide>
        <p15:guide id="15" pos="5592">
          <p15:clr>
            <a:srgbClr val="F26B43"/>
          </p15:clr>
        </p15:guide>
        <p15:guide id="16" pos="6336">
          <p15:clr>
            <a:srgbClr val="F26B43"/>
          </p15:clr>
        </p15:guide>
        <p15:guide id="17" pos="6456">
          <p15:clr>
            <a:srgbClr val="F26B43"/>
          </p15:clr>
        </p15:guide>
        <p15:guide id="18" orient="horz" pos="36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11111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4D4187-E82C-D04C-A0B5-BCE9D27CF1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9A4F3E0C-41A1-7940-8357-0ACF1A186E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 lorem ipsum dolor </a:t>
            </a:r>
            <a:r>
              <a:rPr lang="en-US" dirty="0" err="1"/>
              <a:t>consecture</a:t>
            </a:r>
            <a:r>
              <a:rPr lang="en-US" dirty="0"/>
              <a:t> </a:t>
            </a:r>
            <a:r>
              <a:rPr lang="en-US" dirty="0" err="1"/>
              <a:t>amet</a:t>
            </a:r>
            <a:r>
              <a:rPr lang="en-US" dirty="0"/>
              <a: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94865942"/>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734" r:id="rId3"/>
    <p:sldLayoutId id="2147483747" r:id="rId4"/>
  </p:sldLayoutIdLst>
  <p:hf hdr="0" ftr="0" dt="0"/>
  <p:txStyles>
    <p:titleStyle>
      <a:lvl1pPr algn="l" defTabSz="914400" rtl="0" eaLnBrk="1" latinLnBrk="0" hangingPunct="1">
        <a:lnSpc>
          <a:spcPct val="90000"/>
        </a:lnSpc>
        <a:spcBef>
          <a:spcPct val="0"/>
        </a:spcBef>
        <a:buNone/>
        <a:defRPr sz="3800" b="1" kern="1200">
          <a:solidFill>
            <a:schemeClr val="bg1"/>
          </a:solidFill>
          <a:latin typeface="Helvetica" pitchFamily="2" charset="0"/>
          <a:ea typeface="+mj-ea"/>
          <a:cs typeface="+mj-cs"/>
        </a:defRPr>
      </a:lvl1pPr>
    </p:titleStyle>
    <p:bodyStyle>
      <a:lvl1pPr marL="228600" indent="-228600" algn="l" defTabSz="914400" rtl="0" eaLnBrk="1" latinLnBrk="0" hangingPunct="1">
        <a:lnSpc>
          <a:spcPct val="120000"/>
        </a:lnSpc>
        <a:spcBef>
          <a:spcPts val="1000"/>
        </a:spcBef>
        <a:buFont typeface="Wingdings" pitchFamily="2" charset="2"/>
        <a:buChar char="§"/>
        <a:defRPr sz="2800" kern="1200">
          <a:solidFill>
            <a:schemeClr val="bg1"/>
          </a:solidFill>
          <a:latin typeface="Helvetica" pitchFamily="2" charset="0"/>
          <a:ea typeface="+mn-ea"/>
          <a:cs typeface="+mn-cs"/>
        </a:defRPr>
      </a:lvl1pPr>
      <a:lvl2pPr marL="685800" indent="-228600" algn="l" defTabSz="914400" rtl="0" eaLnBrk="1" latinLnBrk="0" hangingPunct="1">
        <a:lnSpc>
          <a:spcPct val="120000"/>
        </a:lnSpc>
        <a:spcBef>
          <a:spcPts val="500"/>
        </a:spcBef>
        <a:buFont typeface="Wingdings" pitchFamily="2" charset="2"/>
        <a:buChar char="§"/>
        <a:defRPr sz="2400" kern="1200">
          <a:solidFill>
            <a:schemeClr val="bg1"/>
          </a:solidFill>
          <a:latin typeface="Helvetica" pitchFamily="2" charset="0"/>
          <a:ea typeface="+mn-ea"/>
          <a:cs typeface="+mn-cs"/>
        </a:defRPr>
      </a:lvl2pPr>
      <a:lvl3pPr marL="1143000" indent="-228600" algn="l" defTabSz="914400" rtl="0" eaLnBrk="1" latinLnBrk="0" hangingPunct="1">
        <a:lnSpc>
          <a:spcPct val="120000"/>
        </a:lnSpc>
        <a:spcBef>
          <a:spcPts val="500"/>
        </a:spcBef>
        <a:buFont typeface="Wingdings" pitchFamily="2" charset="2"/>
        <a:buChar char="§"/>
        <a:defRPr sz="2000" kern="1200">
          <a:solidFill>
            <a:schemeClr val="bg1"/>
          </a:solidFill>
          <a:latin typeface="Helvetica" pitchFamily="2" charset="0"/>
          <a:ea typeface="+mn-ea"/>
          <a:cs typeface="+mn-cs"/>
        </a:defRPr>
      </a:lvl3pPr>
      <a:lvl4pPr marL="1600200" indent="-228600" algn="l" defTabSz="914400" rtl="0" eaLnBrk="1" latinLnBrk="0" hangingPunct="1">
        <a:lnSpc>
          <a:spcPct val="120000"/>
        </a:lnSpc>
        <a:spcBef>
          <a:spcPts val="500"/>
        </a:spcBef>
        <a:buFont typeface="Wingdings" pitchFamily="2" charset="2"/>
        <a:buChar char="§"/>
        <a:defRPr sz="1800" kern="1200">
          <a:solidFill>
            <a:schemeClr val="bg1"/>
          </a:solidFill>
          <a:latin typeface="Helvetica" pitchFamily="2" charset="0"/>
          <a:ea typeface="+mn-ea"/>
          <a:cs typeface="+mn-cs"/>
        </a:defRPr>
      </a:lvl4pPr>
      <a:lvl5pPr marL="2057400" indent="-228600" algn="l" defTabSz="914400" rtl="0" eaLnBrk="1" latinLnBrk="0" hangingPunct="1">
        <a:lnSpc>
          <a:spcPct val="120000"/>
        </a:lnSpc>
        <a:spcBef>
          <a:spcPts val="500"/>
        </a:spcBef>
        <a:buFont typeface="Wingdings" pitchFamily="2" charset="2"/>
        <a:buChar char="§"/>
        <a:defRPr sz="1800" kern="1200">
          <a:solidFill>
            <a:schemeClr val="bg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60">
          <p15:clr>
            <a:srgbClr val="F26B43"/>
          </p15:clr>
        </p15:guide>
        <p15:guide id="2" pos="3888">
          <p15:clr>
            <a:srgbClr val="F26B43"/>
          </p15:clr>
        </p15:guide>
        <p15:guide id="3" pos="3768">
          <p15:clr>
            <a:srgbClr val="F26B43"/>
          </p15:clr>
        </p15:guide>
        <p15:guide id="4" pos="3048">
          <p15:clr>
            <a:srgbClr val="F26B43"/>
          </p15:clr>
        </p15:guide>
        <p15:guide id="5" pos="2928">
          <p15:clr>
            <a:srgbClr val="F26B43"/>
          </p15:clr>
        </p15:guide>
        <p15:guide id="6" pos="2184">
          <p15:clr>
            <a:srgbClr val="F26B43"/>
          </p15:clr>
        </p15:guide>
        <p15:guide id="7" pos="2064">
          <p15:clr>
            <a:srgbClr val="F26B43"/>
          </p15:clr>
        </p15:guide>
        <p15:guide id="8" pos="1320">
          <p15:clr>
            <a:srgbClr val="F26B43"/>
          </p15:clr>
        </p15:guide>
        <p15:guide id="9" pos="1200">
          <p15:clr>
            <a:srgbClr val="F26B43"/>
          </p15:clr>
        </p15:guide>
        <p15:guide id="10" pos="480">
          <p15:clr>
            <a:srgbClr val="F26B43"/>
          </p15:clr>
        </p15:guide>
        <p15:guide id="11" pos="7200">
          <p15:clr>
            <a:srgbClr val="F26B43"/>
          </p15:clr>
        </p15:guide>
        <p15:guide id="12" pos="4632">
          <p15:clr>
            <a:srgbClr val="F26B43"/>
          </p15:clr>
        </p15:guide>
        <p15:guide id="13" pos="4752">
          <p15:clr>
            <a:srgbClr val="F26B43"/>
          </p15:clr>
        </p15:guide>
        <p15:guide id="14" pos="5472">
          <p15:clr>
            <a:srgbClr val="F26B43"/>
          </p15:clr>
        </p15:guide>
        <p15:guide id="15" pos="5592">
          <p15:clr>
            <a:srgbClr val="F26B43"/>
          </p15:clr>
        </p15:guide>
        <p15:guide id="16" pos="6336">
          <p15:clr>
            <a:srgbClr val="F26B43"/>
          </p15:clr>
        </p15:guide>
        <p15:guide id="17" pos="6456">
          <p15:clr>
            <a:srgbClr val="F26B43"/>
          </p15:clr>
        </p15:guide>
        <p15:guide id="18" orient="horz" pos="36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4D4187-E82C-D04C-A0B5-BCE9D27CF1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9A4F3E0C-41A1-7940-8357-0ACF1A186E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 lorem ipsum dolor </a:t>
            </a:r>
            <a:r>
              <a:rPr lang="en-US" dirty="0" err="1"/>
              <a:t>consecture</a:t>
            </a:r>
            <a:r>
              <a:rPr lang="en-US" dirty="0"/>
              <a:t> </a:t>
            </a:r>
            <a:r>
              <a:rPr lang="en-US" dirty="0" err="1"/>
              <a:t>amet</a:t>
            </a:r>
            <a:r>
              <a:rPr lang="en-US" dirty="0"/>
              <a: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82545376"/>
      </p:ext>
    </p:extLst>
  </p:cSld>
  <p:clrMap bg1="lt1" tx1="dk1" bg2="lt2" tx2="dk2" accent1="accent1" accent2="accent2" accent3="accent3" accent4="accent4" accent5="accent5" accent6="accent6" hlink="hlink" folHlink="folHlink"/>
  <p:sldLayoutIdLst>
    <p:sldLayoutId id="2147483667" r:id="rId1"/>
    <p:sldLayoutId id="2147483668" r:id="rId2"/>
  </p:sldLayoutIdLst>
  <p:hf hdr="0" ftr="0" dt="0"/>
  <p:txStyles>
    <p:titleStyle>
      <a:lvl1pPr algn="l" defTabSz="914400" rtl="0" eaLnBrk="1" latinLnBrk="0" hangingPunct="1">
        <a:lnSpc>
          <a:spcPct val="90000"/>
        </a:lnSpc>
        <a:spcBef>
          <a:spcPct val="0"/>
        </a:spcBef>
        <a:buNone/>
        <a:defRPr sz="3800" b="1" kern="1200">
          <a:solidFill>
            <a:srgbClr val="111111"/>
          </a:solidFill>
          <a:latin typeface="Helvetica" pitchFamily="2" charset="0"/>
          <a:ea typeface="+mj-ea"/>
          <a:cs typeface="+mj-cs"/>
        </a:defRPr>
      </a:lvl1pPr>
    </p:titleStyle>
    <p:bodyStyle>
      <a:lvl1pPr marL="228600" indent="-228600" algn="l" defTabSz="914400" rtl="0" eaLnBrk="1" latinLnBrk="0" hangingPunct="1">
        <a:lnSpc>
          <a:spcPct val="120000"/>
        </a:lnSpc>
        <a:spcBef>
          <a:spcPts val="1000"/>
        </a:spcBef>
        <a:buFont typeface="Wingdings" pitchFamily="2" charset="2"/>
        <a:buChar char="§"/>
        <a:defRPr sz="2800" kern="1200">
          <a:solidFill>
            <a:srgbClr val="111111"/>
          </a:solidFill>
          <a:latin typeface="Helvetica" pitchFamily="2" charset="0"/>
          <a:ea typeface="+mn-ea"/>
          <a:cs typeface="+mn-cs"/>
        </a:defRPr>
      </a:lvl1pPr>
      <a:lvl2pPr marL="685800" indent="-228600" algn="l" defTabSz="914400" rtl="0" eaLnBrk="1" latinLnBrk="0" hangingPunct="1">
        <a:lnSpc>
          <a:spcPct val="120000"/>
        </a:lnSpc>
        <a:spcBef>
          <a:spcPts val="500"/>
        </a:spcBef>
        <a:buFont typeface="Wingdings" pitchFamily="2" charset="2"/>
        <a:buChar char="§"/>
        <a:defRPr sz="2400" kern="1200">
          <a:solidFill>
            <a:srgbClr val="111111"/>
          </a:solidFill>
          <a:latin typeface="Helvetica" pitchFamily="2" charset="0"/>
          <a:ea typeface="+mn-ea"/>
          <a:cs typeface="+mn-cs"/>
        </a:defRPr>
      </a:lvl2pPr>
      <a:lvl3pPr marL="1143000" indent="-228600" algn="l" defTabSz="914400" rtl="0" eaLnBrk="1" latinLnBrk="0" hangingPunct="1">
        <a:lnSpc>
          <a:spcPct val="120000"/>
        </a:lnSpc>
        <a:spcBef>
          <a:spcPts val="500"/>
        </a:spcBef>
        <a:buFont typeface="Wingdings" pitchFamily="2" charset="2"/>
        <a:buChar char="§"/>
        <a:defRPr sz="2000" kern="1200">
          <a:solidFill>
            <a:srgbClr val="111111"/>
          </a:solidFill>
          <a:latin typeface="Helvetica" pitchFamily="2" charset="0"/>
          <a:ea typeface="+mn-ea"/>
          <a:cs typeface="+mn-cs"/>
        </a:defRPr>
      </a:lvl3pPr>
      <a:lvl4pPr marL="1600200" indent="-228600" algn="l" defTabSz="914400" rtl="0" eaLnBrk="1" latinLnBrk="0" hangingPunct="1">
        <a:lnSpc>
          <a:spcPct val="120000"/>
        </a:lnSpc>
        <a:spcBef>
          <a:spcPts val="500"/>
        </a:spcBef>
        <a:buFont typeface="Wingdings" pitchFamily="2" charset="2"/>
        <a:buChar char="§"/>
        <a:defRPr sz="1800" kern="1200">
          <a:solidFill>
            <a:srgbClr val="111111"/>
          </a:solidFill>
          <a:latin typeface="Helvetica" pitchFamily="2" charset="0"/>
          <a:ea typeface="+mn-ea"/>
          <a:cs typeface="+mn-cs"/>
        </a:defRPr>
      </a:lvl4pPr>
      <a:lvl5pPr marL="2057400" indent="-228600" algn="l" defTabSz="914400" rtl="0" eaLnBrk="1" latinLnBrk="0" hangingPunct="1">
        <a:lnSpc>
          <a:spcPct val="120000"/>
        </a:lnSpc>
        <a:spcBef>
          <a:spcPts val="500"/>
        </a:spcBef>
        <a:buFont typeface="Wingdings" pitchFamily="2" charset="2"/>
        <a:buChar char="§"/>
        <a:defRPr sz="1800" kern="1200">
          <a:solidFill>
            <a:srgbClr val="11111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60">
          <p15:clr>
            <a:srgbClr val="F26B43"/>
          </p15:clr>
        </p15:guide>
        <p15:guide id="2" pos="3888">
          <p15:clr>
            <a:srgbClr val="F26B43"/>
          </p15:clr>
        </p15:guide>
        <p15:guide id="3" pos="3768">
          <p15:clr>
            <a:srgbClr val="F26B43"/>
          </p15:clr>
        </p15:guide>
        <p15:guide id="4" pos="3048">
          <p15:clr>
            <a:srgbClr val="F26B43"/>
          </p15:clr>
        </p15:guide>
        <p15:guide id="5" pos="2928">
          <p15:clr>
            <a:srgbClr val="F26B43"/>
          </p15:clr>
        </p15:guide>
        <p15:guide id="6" pos="2184">
          <p15:clr>
            <a:srgbClr val="F26B43"/>
          </p15:clr>
        </p15:guide>
        <p15:guide id="7" pos="2064">
          <p15:clr>
            <a:srgbClr val="F26B43"/>
          </p15:clr>
        </p15:guide>
        <p15:guide id="8" pos="1320">
          <p15:clr>
            <a:srgbClr val="F26B43"/>
          </p15:clr>
        </p15:guide>
        <p15:guide id="9" pos="1200">
          <p15:clr>
            <a:srgbClr val="F26B43"/>
          </p15:clr>
        </p15:guide>
        <p15:guide id="10" pos="480">
          <p15:clr>
            <a:srgbClr val="F26B43"/>
          </p15:clr>
        </p15:guide>
        <p15:guide id="11" pos="7200">
          <p15:clr>
            <a:srgbClr val="F26B43"/>
          </p15:clr>
        </p15:guide>
        <p15:guide id="12" pos="4632">
          <p15:clr>
            <a:srgbClr val="F26B43"/>
          </p15:clr>
        </p15:guide>
        <p15:guide id="13" pos="4752">
          <p15:clr>
            <a:srgbClr val="F26B43"/>
          </p15:clr>
        </p15:guide>
        <p15:guide id="14" pos="5472">
          <p15:clr>
            <a:srgbClr val="F26B43"/>
          </p15:clr>
        </p15:guide>
        <p15:guide id="15" pos="5592">
          <p15:clr>
            <a:srgbClr val="F26B43"/>
          </p15:clr>
        </p15:guide>
        <p15:guide id="16" pos="6336">
          <p15:clr>
            <a:srgbClr val="F26B43"/>
          </p15:clr>
        </p15:guide>
        <p15:guide id="17" pos="6456">
          <p15:clr>
            <a:srgbClr val="F26B43"/>
          </p15:clr>
        </p15:guide>
        <p15:guide id="18" orient="horz" pos="3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34.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6.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5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53.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53.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53.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5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6.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5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0D229-5ABE-7C44-B34A-D871B3E48F7A}"/>
              </a:ext>
            </a:extLst>
          </p:cNvPr>
          <p:cNvSpPr>
            <a:spLocks noGrp="1"/>
          </p:cNvSpPr>
          <p:nvPr>
            <p:ph type="title"/>
          </p:nvPr>
        </p:nvSpPr>
        <p:spPr>
          <a:xfrm>
            <a:off x="777153" y="2216258"/>
            <a:ext cx="5198184" cy="1384831"/>
          </a:xfrm>
        </p:spPr>
        <p:txBody>
          <a:bodyPr/>
          <a:lstStyle/>
          <a:p>
            <a:r>
              <a:rPr lang="en-US" altLang="en-US" spc="-90" dirty="0">
                <a:ea typeface="MS PGothic"/>
              </a:rPr>
              <a:t>The Future of </a:t>
            </a:r>
            <a:br>
              <a:rPr lang="en-US" altLang="en-US" spc="-90" dirty="0">
                <a:ea typeface="MS PGothic"/>
              </a:rPr>
            </a:br>
            <a:r>
              <a:rPr lang="en-US" altLang="en-US" spc="-90" dirty="0">
                <a:ea typeface="MS PGothic"/>
              </a:rPr>
              <a:t>Brand-Human Messaging</a:t>
            </a:r>
            <a:endParaRPr lang="en-US" dirty="0"/>
          </a:p>
        </p:txBody>
      </p:sp>
      <p:sp>
        <p:nvSpPr>
          <p:cNvPr id="3" name="Text Placeholder 2">
            <a:extLst>
              <a:ext uri="{FF2B5EF4-FFF2-40B4-BE49-F238E27FC236}">
                <a16:creationId xmlns:a16="http://schemas.microsoft.com/office/drawing/2014/main" id="{2B89E269-BA94-DF4D-850D-6C8AD19D824E}"/>
              </a:ext>
            </a:extLst>
          </p:cNvPr>
          <p:cNvSpPr>
            <a:spLocks noGrp="1"/>
          </p:cNvSpPr>
          <p:nvPr>
            <p:ph type="body" sz="quarter" idx="10"/>
          </p:nvPr>
        </p:nvSpPr>
        <p:spPr>
          <a:xfrm>
            <a:off x="762000" y="3768653"/>
            <a:ext cx="1005403" cy="260008"/>
          </a:xfrm>
        </p:spPr>
        <p:txBody>
          <a:bodyPr/>
          <a:lstStyle/>
          <a:p>
            <a:r>
              <a:rPr lang="en-US" dirty="0"/>
              <a:t>April 27, 2021</a:t>
            </a:r>
          </a:p>
        </p:txBody>
      </p:sp>
      <p:sp>
        <p:nvSpPr>
          <p:cNvPr id="4" name="Picture Placeholder 3">
            <a:extLst>
              <a:ext uri="{FF2B5EF4-FFF2-40B4-BE49-F238E27FC236}">
                <a16:creationId xmlns:a16="http://schemas.microsoft.com/office/drawing/2014/main" id="{8CF1832C-BBFE-B44A-BE18-9DCFB1CA86AB}"/>
              </a:ext>
            </a:extLst>
          </p:cNvPr>
          <p:cNvSpPr>
            <a:spLocks noGrp="1"/>
          </p:cNvSpPr>
          <p:nvPr>
            <p:ph type="pic" sz="quarter" idx="20"/>
          </p:nvPr>
        </p:nvSpPr>
        <p:spPr/>
      </p:sp>
      <p:sp>
        <p:nvSpPr>
          <p:cNvPr id="5" name="Text Placeholder 4">
            <a:extLst>
              <a:ext uri="{FF2B5EF4-FFF2-40B4-BE49-F238E27FC236}">
                <a16:creationId xmlns:a16="http://schemas.microsoft.com/office/drawing/2014/main" id="{0B692B42-231C-4E46-8F4E-127692A10091}"/>
              </a:ext>
            </a:extLst>
          </p:cNvPr>
          <p:cNvSpPr>
            <a:spLocks noGrp="1"/>
          </p:cNvSpPr>
          <p:nvPr>
            <p:ph type="body" sz="quarter" idx="21"/>
          </p:nvPr>
        </p:nvSpPr>
        <p:spPr>
          <a:xfrm>
            <a:off x="1776998" y="4854041"/>
            <a:ext cx="1995213" cy="877824"/>
          </a:xfrm>
        </p:spPr>
        <p:txBody>
          <a:bodyPr>
            <a:normAutofit/>
          </a:bodyPr>
          <a:lstStyle/>
          <a:p>
            <a:r>
              <a:rPr lang="en-US" sz="1600" b="1" dirty="0"/>
              <a:t>Jeremy Goldman</a:t>
            </a:r>
          </a:p>
          <a:p>
            <a:r>
              <a:rPr lang="en-US" sz="1600" dirty="0"/>
              <a:t>Principal Analyst</a:t>
            </a:r>
          </a:p>
        </p:txBody>
      </p:sp>
      <p:pic>
        <p:nvPicPr>
          <p:cNvPr id="6" name="Picture Placeholder 9" descr="A person looking at the camera&#10;&#10;Description automatically generated">
            <a:extLst>
              <a:ext uri="{FF2B5EF4-FFF2-40B4-BE49-F238E27FC236}">
                <a16:creationId xmlns:a16="http://schemas.microsoft.com/office/drawing/2014/main" id="{004FC66A-C708-B24F-A59E-613ACAB2DA19}"/>
              </a:ext>
            </a:extLst>
          </p:cNvPr>
          <p:cNvPicPr>
            <a:picLocks noChangeAspect="1"/>
          </p:cNvPicPr>
          <p:nvPr/>
        </p:nvPicPr>
        <p:blipFill>
          <a:blip r:embed="rId2"/>
          <a:srcRect t="9365" b="9365"/>
          <a:stretch>
            <a:fillRect/>
          </a:stretch>
        </p:blipFill>
        <p:spPr>
          <a:xfrm>
            <a:off x="777152" y="4854041"/>
            <a:ext cx="874713" cy="877824"/>
          </a:xfrm>
          <a:prstGeom prst="ellipse">
            <a:avLst/>
          </a:prstGeom>
        </p:spPr>
      </p:pic>
    </p:spTree>
    <p:extLst>
      <p:ext uri="{BB962C8B-B14F-4D97-AF65-F5344CB8AC3E}">
        <p14:creationId xmlns:p14="http://schemas.microsoft.com/office/powerpoint/2010/main" val="14036138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a:extLst>
              <a:ext uri="{FF2B5EF4-FFF2-40B4-BE49-F238E27FC236}">
                <a16:creationId xmlns:a16="http://schemas.microsoft.com/office/drawing/2014/main" id="{FA74434C-6B9A-CD45-BA00-6AD2B454D4B1}"/>
              </a:ext>
            </a:extLst>
          </p:cNvPr>
          <p:cNvSpPr>
            <a:spLocks noGrp="1"/>
          </p:cNvSpPr>
          <p:nvPr>
            <p:ph type="title"/>
          </p:nvPr>
        </p:nvSpPr>
        <p:spPr>
          <a:xfrm>
            <a:off x="773652" y="399083"/>
            <a:ext cx="4658960" cy="1325563"/>
          </a:xfrm>
        </p:spPr>
        <p:txBody>
          <a:bodyPr>
            <a:noAutofit/>
          </a:bodyPr>
          <a:lstStyle/>
          <a:p>
            <a:r>
              <a:rPr lang="en-US" sz="2800" dirty="0"/>
              <a:t>RCS’s five-year growth is </a:t>
            </a:r>
            <a:r>
              <a:rPr lang="en-US" sz="2800" dirty="0">
                <a:solidFill>
                  <a:srgbClr val="FF0000"/>
                </a:solidFill>
              </a:rPr>
              <a:t>more than promising.</a:t>
            </a:r>
          </a:p>
        </p:txBody>
      </p:sp>
      <p:sp>
        <p:nvSpPr>
          <p:cNvPr id="6" name="Text Placeholder 5">
            <a:extLst>
              <a:ext uri="{FF2B5EF4-FFF2-40B4-BE49-F238E27FC236}">
                <a16:creationId xmlns:a16="http://schemas.microsoft.com/office/drawing/2014/main" id="{69607234-E3E4-5843-9778-432DCEAC82D9}"/>
              </a:ext>
            </a:extLst>
          </p:cNvPr>
          <p:cNvSpPr>
            <a:spLocks noGrp="1"/>
          </p:cNvSpPr>
          <p:nvPr>
            <p:ph type="body" sz="quarter" idx="11"/>
          </p:nvPr>
        </p:nvSpPr>
        <p:spPr>
          <a:xfrm>
            <a:off x="773652" y="1724646"/>
            <a:ext cx="4658960" cy="4677761"/>
          </a:xfrm>
        </p:spPr>
        <p:txBody>
          <a:bodyPr/>
          <a:lstStyle/>
          <a:p>
            <a:r>
              <a:rPr lang="en-US" b="0" dirty="0"/>
              <a:t>iPhones are more prevalent in the US than elsewhere, which will impact US RCS adoption growth.</a:t>
            </a:r>
          </a:p>
          <a:p>
            <a:r>
              <a:rPr lang="en-US" b="0" dirty="0"/>
              <a:t>Some markets will experience significant five-year growth:</a:t>
            </a:r>
          </a:p>
          <a:p>
            <a:pPr marL="285750" indent="-285750">
              <a:buFont typeface="Arial" panose="020B0604020202020204" pitchFamily="34" charset="0"/>
              <a:buChar char="•"/>
            </a:pPr>
            <a:r>
              <a:rPr lang="en-US" b="0" dirty="0"/>
              <a:t>Pakistan: 170%</a:t>
            </a:r>
          </a:p>
          <a:p>
            <a:pPr marL="285750" indent="-285750">
              <a:buFont typeface="Arial" panose="020B0604020202020204" pitchFamily="34" charset="0"/>
              <a:buChar char="•"/>
            </a:pPr>
            <a:r>
              <a:rPr lang="en-US" b="0" dirty="0"/>
              <a:t>Nigeria: 105%</a:t>
            </a:r>
          </a:p>
          <a:p>
            <a:r>
              <a:rPr lang="en-US" b="0" dirty="0" err="1"/>
              <a:t>Mobilesquared</a:t>
            </a:r>
            <a:r>
              <a:rPr lang="en-US" b="0" dirty="0"/>
              <a:t> projects that the US will be the fifth-largest RCS market in 2023, with 101.1 million users, but it will drop to No. 10  overall by 2028.</a:t>
            </a:r>
          </a:p>
          <a:p>
            <a:r>
              <a:rPr lang="en-US" b="0" dirty="0"/>
              <a:t>RCS users will go from 1.2 billion in 2020 to 3.9 billion in 2025 (Juniper research).</a:t>
            </a:r>
          </a:p>
          <a:p>
            <a:endParaRPr lang="en-US" sz="1600" b="0" dirty="0"/>
          </a:p>
        </p:txBody>
      </p:sp>
      <p:sp>
        <p:nvSpPr>
          <p:cNvPr id="22" name="Picture Placeholder 21">
            <a:extLst>
              <a:ext uri="{FF2B5EF4-FFF2-40B4-BE49-F238E27FC236}">
                <a16:creationId xmlns:a16="http://schemas.microsoft.com/office/drawing/2014/main" id="{FF8257FB-2446-3649-B9BE-79CCC8D780AA}"/>
              </a:ext>
            </a:extLst>
          </p:cNvPr>
          <p:cNvSpPr>
            <a:spLocks noGrp="1"/>
          </p:cNvSpPr>
          <p:nvPr>
            <p:ph type="pic" sz="quarter" idx="14"/>
          </p:nvPr>
        </p:nvSpPr>
        <p:spPr/>
      </p:sp>
      <p:sp>
        <p:nvSpPr>
          <p:cNvPr id="2" name="Slide Number Placeholder 1">
            <a:extLst>
              <a:ext uri="{FF2B5EF4-FFF2-40B4-BE49-F238E27FC236}">
                <a16:creationId xmlns:a16="http://schemas.microsoft.com/office/drawing/2014/main" id="{26018B26-DF4D-7E4E-B0BD-6EB52B7054E1}"/>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348CC92-6B21-494E-A759-82EF4A96C1C8}" type="slidenum">
              <a:rPr kumimoji="0" lang="en-US" sz="1000" b="1" i="0" u="none" strike="noStrike" kern="1200" cap="none" spc="0" normalizeH="0" baseline="0" noProof="0" smtClean="0">
                <a:ln>
                  <a:noFill/>
                </a:ln>
                <a:solidFill>
                  <a:srgbClr val="111111"/>
                </a:solidFill>
                <a:effectLst/>
                <a:uLnTx/>
                <a:uFillTx/>
                <a:latin typeface="Helvetica" pitchFamily="2"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US" sz="1000" b="1" i="0" u="none" strike="noStrike" kern="1200" cap="none" spc="0" normalizeH="0" baseline="0" noProof="0" dirty="0">
              <a:ln>
                <a:noFill/>
              </a:ln>
              <a:solidFill>
                <a:srgbClr val="111111"/>
              </a:solidFill>
              <a:effectLst/>
              <a:uLnTx/>
              <a:uFillTx/>
              <a:latin typeface="Arial" panose="020B0604020202020204" pitchFamily="34" charset="0"/>
              <a:ea typeface="+mn-ea"/>
              <a:cs typeface="Arial" panose="020B0604020202020204" pitchFamily="34" charset="0"/>
            </a:endParaRPr>
          </a:p>
        </p:txBody>
      </p:sp>
      <p:sp>
        <p:nvSpPr>
          <p:cNvPr id="19" name="Text Placeholder 18">
            <a:extLst>
              <a:ext uri="{FF2B5EF4-FFF2-40B4-BE49-F238E27FC236}">
                <a16:creationId xmlns:a16="http://schemas.microsoft.com/office/drawing/2014/main" id="{BD41473A-40B0-D945-82D2-FC1E1B63A6A9}"/>
              </a:ext>
            </a:extLst>
          </p:cNvPr>
          <p:cNvSpPr>
            <a:spLocks noGrp="1"/>
          </p:cNvSpPr>
          <p:nvPr>
            <p:ph type="body" sz="quarter" idx="10"/>
          </p:nvPr>
        </p:nvSpPr>
        <p:spPr/>
        <p:txBody>
          <a:bodyPr/>
          <a:lstStyle/>
          <a:p>
            <a:endParaRPr lang="en-US"/>
          </a:p>
        </p:txBody>
      </p:sp>
      <p:sp>
        <p:nvSpPr>
          <p:cNvPr id="16" name="Rectangle 6">
            <a:extLst>
              <a:ext uri="{FF2B5EF4-FFF2-40B4-BE49-F238E27FC236}">
                <a16:creationId xmlns:a16="http://schemas.microsoft.com/office/drawing/2014/main" id="{77F6583C-E424-6D43-AC90-E2A613A6A0F2}"/>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2050" name="Picture 2">
            <a:extLst>
              <a:ext uri="{FF2B5EF4-FFF2-40B4-BE49-F238E27FC236}">
                <a16:creationId xmlns:a16="http://schemas.microsoft.com/office/drawing/2014/main" id="{AF2ADD8F-2AC6-244B-8044-14D27CF4E0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0528" y="399083"/>
            <a:ext cx="4976190" cy="6443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25625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a:extLst>
              <a:ext uri="{FF2B5EF4-FFF2-40B4-BE49-F238E27FC236}">
                <a16:creationId xmlns:a16="http://schemas.microsoft.com/office/drawing/2014/main" id="{FA74434C-6B9A-CD45-BA00-6AD2B454D4B1}"/>
              </a:ext>
            </a:extLst>
          </p:cNvPr>
          <p:cNvSpPr>
            <a:spLocks noGrp="1"/>
          </p:cNvSpPr>
          <p:nvPr>
            <p:ph type="title"/>
          </p:nvPr>
        </p:nvSpPr>
        <p:spPr>
          <a:xfrm>
            <a:off x="759477" y="628966"/>
            <a:ext cx="4658960" cy="1325563"/>
          </a:xfrm>
        </p:spPr>
        <p:txBody>
          <a:bodyPr>
            <a:noAutofit/>
          </a:bodyPr>
          <a:lstStyle/>
          <a:p>
            <a:r>
              <a:rPr lang="en-US" sz="2800" dirty="0"/>
              <a:t>Even at present, RCS penetration is </a:t>
            </a:r>
            <a:r>
              <a:rPr lang="en-US" sz="2800" dirty="0">
                <a:solidFill>
                  <a:srgbClr val="FF0000"/>
                </a:solidFill>
              </a:rPr>
              <a:t>significant.</a:t>
            </a:r>
          </a:p>
        </p:txBody>
      </p:sp>
      <p:sp>
        <p:nvSpPr>
          <p:cNvPr id="6" name="Text Placeholder 5">
            <a:extLst>
              <a:ext uri="{FF2B5EF4-FFF2-40B4-BE49-F238E27FC236}">
                <a16:creationId xmlns:a16="http://schemas.microsoft.com/office/drawing/2014/main" id="{7A9743FC-BAA9-1F4F-8B76-1E3703EC56CC}"/>
              </a:ext>
            </a:extLst>
          </p:cNvPr>
          <p:cNvSpPr>
            <a:spLocks noGrp="1"/>
          </p:cNvSpPr>
          <p:nvPr>
            <p:ph type="body" sz="quarter" idx="11"/>
          </p:nvPr>
        </p:nvSpPr>
        <p:spPr>
          <a:xfrm>
            <a:off x="759477" y="1954529"/>
            <a:ext cx="4658960" cy="4105653"/>
          </a:xfrm>
        </p:spPr>
        <p:txBody>
          <a:bodyPr/>
          <a:lstStyle/>
          <a:p>
            <a:r>
              <a:rPr lang="en-US" dirty="0" err="1"/>
              <a:t>Mobilesquared</a:t>
            </a:r>
            <a:r>
              <a:rPr lang="en-US" dirty="0"/>
              <a:t> estimates that by 2028, brands will be able to reach 61% of smartphone users via RCS and that “just like SMS today, RCS will offer universality.”</a:t>
            </a:r>
          </a:p>
          <a:p>
            <a:r>
              <a:rPr lang="en-US" dirty="0"/>
              <a:t>RCS business messaging traffic worldwide will grow from 160 million in 2020 to 415 billion by 2025, per Juniper Research. </a:t>
            </a:r>
            <a:br>
              <a:rPr lang="en-US" dirty="0"/>
            </a:br>
            <a:endParaRPr lang="en-US" dirty="0"/>
          </a:p>
          <a:p>
            <a:endParaRPr lang="en-US" dirty="0"/>
          </a:p>
          <a:p>
            <a:endParaRPr lang="en-US" dirty="0"/>
          </a:p>
          <a:p>
            <a:endParaRPr lang="en-US" sz="1600" dirty="0"/>
          </a:p>
        </p:txBody>
      </p:sp>
      <p:sp>
        <p:nvSpPr>
          <p:cNvPr id="18" name="Picture Placeholder 17">
            <a:extLst>
              <a:ext uri="{FF2B5EF4-FFF2-40B4-BE49-F238E27FC236}">
                <a16:creationId xmlns:a16="http://schemas.microsoft.com/office/drawing/2014/main" id="{46401C3F-8024-D449-BBB4-EECEAA7E6704}"/>
              </a:ext>
            </a:extLst>
          </p:cNvPr>
          <p:cNvSpPr>
            <a:spLocks noGrp="1"/>
          </p:cNvSpPr>
          <p:nvPr>
            <p:ph type="pic" sz="quarter" idx="14"/>
          </p:nvPr>
        </p:nvSpPr>
        <p:spPr/>
      </p:sp>
      <p:sp>
        <p:nvSpPr>
          <p:cNvPr id="2" name="Slide Number Placeholder 1">
            <a:extLst>
              <a:ext uri="{FF2B5EF4-FFF2-40B4-BE49-F238E27FC236}">
                <a16:creationId xmlns:a16="http://schemas.microsoft.com/office/drawing/2014/main" id="{26018B26-DF4D-7E4E-B0BD-6EB52B7054E1}"/>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348CC92-6B21-494E-A759-82EF4A96C1C8}" type="slidenum">
              <a:rPr kumimoji="0" lang="en-US" sz="1000" b="1" i="0" u="none" strike="noStrike" kern="1200" cap="none" spc="0" normalizeH="0" baseline="0" noProof="0" smtClean="0">
                <a:ln>
                  <a:noFill/>
                </a:ln>
                <a:solidFill>
                  <a:srgbClr val="111111"/>
                </a:solidFill>
                <a:effectLst/>
                <a:uLnTx/>
                <a:uFillTx/>
                <a:latin typeface="Helvetica" pitchFamily="2"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US" sz="1000" b="1" i="0" u="none" strike="noStrike" kern="1200" cap="none" spc="0" normalizeH="0" baseline="0" noProof="0" dirty="0">
              <a:ln>
                <a:noFill/>
              </a:ln>
              <a:solidFill>
                <a:srgbClr val="111111"/>
              </a:solidFill>
              <a:effectLst/>
              <a:uLnTx/>
              <a:uFillTx/>
              <a:latin typeface="Arial" panose="020B0604020202020204" pitchFamily="34" charset="0"/>
              <a:ea typeface="+mn-ea"/>
              <a:cs typeface="Arial" panose="020B0604020202020204" pitchFamily="34" charset="0"/>
            </a:endParaRPr>
          </a:p>
        </p:txBody>
      </p:sp>
      <p:sp>
        <p:nvSpPr>
          <p:cNvPr id="14" name="Text Placeholder 13">
            <a:extLst>
              <a:ext uri="{FF2B5EF4-FFF2-40B4-BE49-F238E27FC236}">
                <a16:creationId xmlns:a16="http://schemas.microsoft.com/office/drawing/2014/main" id="{76CFE608-106B-AB44-A639-EB74447A90EA}"/>
              </a:ext>
            </a:extLst>
          </p:cNvPr>
          <p:cNvSpPr>
            <a:spLocks noGrp="1"/>
          </p:cNvSpPr>
          <p:nvPr>
            <p:ph type="body" sz="quarter" idx="10"/>
          </p:nvPr>
        </p:nvSpPr>
        <p:spPr/>
        <p:txBody>
          <a:bodyPr/>
          <a:lstStyle/>
          <a:p>
            <a:endParaRPr lang="en-US"/>
          </a:p>
        </p:txBody>
      </p:sp>
      <p:sp>
        <p:nvSpPr>
          <p:cNvPr id="16" name="Rectangle 6">
            <a:extLst>
              <a:ext uri="{FF2B5EF4-FFF2-40B4-BE49-F238E27FC236}">
                <a16:creationId xmlns:a16="http://schemas.microsoft.com/office/drawing/2014/main" id="{77F6583C-E424-6D43-AC90-E2A613A6A0F2}"/>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3074" name="Picture 2">
            <a:extLst>
              <a:ext uri="{FF2B5EF4-FFF2-40B4-BE49-F238E27FC236}">
                <a16:creationId xmlns:a16="http://schemas.microsoft.com/office/drawing/2014/main" id="{8046699A-7796-6B42-8B3C-375041C88D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6187" y="228600"/>
            <a:ext cx="4889062" cy="6538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50420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7DA7D03-08A6-AA4F-8536-CF94EE8CA5F5}"/>
              </a:ext>
            </a:extLst>
          </p:cNvPr>
          <p:cNvSpPr>
            <a:spLocks noGrp="1"/>
          </p:cNvSpPr>
          <p:nvPr>
            <p:ph type="title"/>
          </p:nvPr>
        </p:nvSpPr>
        <p:spPr>
          <a:xfrm>
            <a:off x="773652" y="1089423"/>
            <a:ext cx="4658960" cy="1325563"/>
          </a:xfrm>
        </p:spPr>
        <p:txBody>
          <a:bodyPr>
            <a:normAutofit fontScale="90000"/>
          </a:bodyPr>
          <a:lstStyle/>
          <a:p>
            <a:r>
              <a:rPr lang="en-US" dirty="0"/>
              <a:t>In US banking alone, chat penetration will reach </a:t>
            </a:r>
            <a:r>
              <a:rPr lang="en-US" dirty="0">
                <a:solidFill>
                  <a:srgbClr val="FF0000"/>
                </a:solidFill>
              </a:rPr>
              <a:t>almost 40% of the population by 2024.</a:t>
            </a:r>
          </a:p>
        </p:txBody>
      </p:sp>
      <p:sp>
        <p:nvSpPr>
          <p:cNvPr id="15" name="Picture Placeholder 14">
            <a:extLst>
              <a:ext uri="{FF2B5EF4-FFF2-40B4-BE49-F238E27FC236}">
                <a16:creationId xmlns:a16="http://schemas.microsoft.com/office/drawing/2014/main" id="{CCDCFA1B-D442-B042-AE6B-2030AD9C4266}"/>
              </a:ext>
            </a:extLst>
          </p:cNvPr>
          <p:cNvSpPr>
            <a:spLocks noGrp="1"/>
          </p:cNvSpPr>
          <p:nvPr>
            <p:ph type="pic" sz="quarter" idx="14"/>
          </p:nvPr>
        </p:nvSpPr>
        <p:spPr/>
      </p:sp>
      <p:sp>
        <p:nvSpPr>
          <p:cNvPr id="2" name="Slide Number Placeholder 1">
            <a:extLst>
              <a:ext uri="{FF2B5EF4-FFF2-40B4-BE49-F238E27FC236}">
                <a16:creationId xmlns:a16="http://schemas.microsoft.com/office/drawing/2014/main" id="{26018B26-DF4D-7E4E-B0BD-6EB52B7054E1}"/>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348CC92-6B21-494E-A759-82EF4A96C1C8}" type="slidenum">
              <a:rPr kumimoji="0" lang="en-US" sz="1000" b="1" i="0" u="none" strike="noStrike" kern="1200" cap="none" spc="0" normalizeH="0" baseline="0" noProof="0" smtClean="0">
                <a:ln>
                  <a:noFill/>
                </a:ln>
                <a:solidFill>
                  <a:srgbClr val="111111"/>
                </a:solidFill>
                <a:effectLst/>
                <a:uLnTx/>
                <a:uFillTx/>
                <a:latin typeface="Helvetica" pitchFamily="2"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US" sz="1000" b="1" i="0" u="none" strike="noStrike" kern="1200" cap="none" spc="0" normalizeH="0" baseline="0" noProof="0" dirty="0">
              <a:ln>
                <a:noFill/>
              </a:ln>
              <a:solidFill>
                <a:srgbClr val="111111"/>
              </a:solidFill>
              <a:effectLst/>
              <a:uLnTx/>
              <a:uFillTx/>
              <a:latin typeface="Arial" panose="020B0604020202020204" pitchFamily="34" charset="0"/>
              <a:ea typeface="+mn-ea"/>
              <a:cs typeface="Arial" panose="020B0604020202020204" pitchFamily="34" charset="0"/>
            </a:endParaRPr>
          </a:p>
        </p:txBody>
      </p:sp>
      <p:sp>
        <p:nvSpPr>
          <p:cNvPr id="12" name="Text Placeholder 11">
            <a:extLst>
              <a:ext uri="{FF2B5EF4-FFF2-40B4-BE49-F238E27FC236}">
                <a16:creationId xmlns:a16="http://schemas.microsoft.com/office/drawing/2014/main" id="{B881C1F8-929F-D245-99F0-A5347964F0E5}"/>
              </a:ext>
            </a:extLst>
          </p:cNvPr>
          <p:cNvSpPr>
            <a:spLocks noGrp="1"/>
          </p:cNvSpPr>
          <p:nvPr>
            <p:ph type="body" sz="quarter" idx="10"/>
          </p:nvPr>
        </p:nvSpPr>
        <p:spPr/>
        <p:txBody>
          <a:bodyPr/>
          <a:lstStyle/>
          <a:p>
            <a:endParaRPr lang="en-US"/>
          </a:p>
        </p:txBody>
      </p:sp>
      <p:sp>
        <p:nvSpPr>
          <p:cNvPr id="16" name="Rectangle 6">
            <a:extLst>
              <a:ext uri="{FF2B5EF4-FFF2-40B4-BE49-F238E27FC236}">
                <a16:creationId xmlns:a16="http://schemas.microsoft.com/office/drawing/2014/main" id="{77F6583C-E424-6D43-AC90-E2A613A6A0F2}"/>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5" name="Picture 4" descr="Chart, bar chart&#10;&#10;Description automatically generated">
            <a:extLst>
              <a:ext uri="{FF2B5EF4-FFF2-40B4-BE49-F238E27FC236}">
                <a16:creationId xmlns:a16="http://schemas.microsoft.com/office/drawing/2014/main" id="{318D8B56-CA51-9E4D-A4B5-876B6050F371}"/>
              </a:ext>
            </a:extLst>
          </p:cNvPr>
          <p:cNvPicPr>
            <a:picLocks noChangeAspect="1"/>
          </p:cNvPicPr>
          <p:nvPr/>
        </p:nvPicPr>
        <p:blipFill>
          <a:blip r:embed="rId3"/>
          <a:stretch>
            <a:fillRect/>
          </a:stretch>
        </p:blipFill>
        <p:spPr>
          <a:xfrm>
            <a:off x="6390233" y="1060718"/>
            <a:ext cx="5517494" cy="4976563"/>
          </a:xfrm>
          <a:prstGeom prst="rect">
            <a:avLst/>
          </a:prstGeom>
        </p:spPr>
      </p:pic>
      <p:sp>
        <p:nvSpPr>
          <p:cNvPr id="4" name="Text Placeholder 3">
            <a:extLst>
              <a:ext uri="{FF2B5EF4-FFF2-40B4-BE49-F238E27FC236}">
                <a16:creationId xmlns:a16="http://schemas.microsoft.com/office/drawing/2014/main" id="{39E6782B-BB79-424F-B72D-ECB3015FC266}"/>
              </a:ext>
            </a:extLst>
          </p:cNvPr>
          <p:cNvSpPr>
            <a:spLocks noGrp="1"/>
          </p:cNvSpPr>
          <p:nvPr>
            <p:ph type="body" sz="quarter" idx="11"/>
          </p:nvPr>
        </p:nvSpPr>
        <p:spPr>
          <a:xfrm>
            <a:off x="773652" y="2705557"/>
            <a:ext cx="4658960" cy="951543"/>
          </a:xfrm>
        </p:spPr>
        <p:txBody>
          <a:bodyPr/>
          <a:lstStyle/>
          <a:p>
            <a:r>
              <a:rPr lang="en-US" dirty="0"/>
              <a:t>By the end of our forecast period in 2024, nearly 50% of US digital banking users will use a bank chatbot at least once a year.</a:t>
            </a:r>
          </a:p>
        </p:txBody>
      </p:sp>
    </p:spTree>
    <p:extLst>
      <p:ext uri="{BB962C8B-B14F-4D97-AF65-F5344CB8AC3E}">
        <p14:creationId xmlns:p14="http://schemas.microsoft.com/office/powerpoint/2010/main" val="16447176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7DA7D03-08A6-AA4F-8536-CF94EE8CA5F5}"/>
              </a:ext>
            </a:extLst>
          </p:cNvPr>
          <p:cNvSpPr>
            <a:spLocks noGrp="1"/>
          </p:cNvSpPr>
          <p:nvPr>
            <p:ph type="title"/>
          </p:nvPr>
        </p:nvSpPr>
        <p:spPr/>
        <p:txBody>
          <a:bodyPr>
            <a:normAutofit fontScale="90000"/>
          </a:bodyPr>
          <a:lstStyle/>
          <a:p>
            <a:r>
              <a:rPr lang="en-US" dirty="0"/>
              <a:t>This is </a:t>
            </a:r>
            <a:r>
              <a:rPr lang="en-US" dirty="0">
                <a:solidFill>
                  <a:srgbClr val="FF0000"/>
                </a:solidFill>
              </a:rPr>
              <a:t>far</a:t>
            </a:r>
            <a:r>
              <a:rPr lang="en-US" dirty="0"/>
              <a:t> from a US-specific phenomenon.</a:t>
            </a:r>
          </a:p>
        </p:txBody>
      </p:sp>
      <p:sp>
        <p:nvSpPr>
          <p:cNvPr id="22" name="Text Placeholder 21">
            <a:extLst>
              <a:ext uri="{FF2B5EF4-FFF2-40B4-BE49-F238E27FC236}">
                <a16:creationId xmlns:a16="http://schemas.microsoft.com/office/drawing/2014/main" id="{773F6590-A512-2E43-9190-55339E65D827}"/>
              </a:ext>
            </a:extLst>
          </p:cNvPr>
          <p:cNvSpPr>
            <a:spLocks noGrp="1"/>
          </p:cNvSpPr>
          <p:nvPr>
            <p:ph type="body" sz="quarter" idx="12"/>
          </p:nvPr>
        </p:nvSpPr>
        <p:spPr>
          <a:xfrm>
            <a:off x="6663813" y="759140"/>
            <a:ext cx="4658960" cy="1086580"/>
          </a:xfrm>
        </p:spPr>
        <p:txBody>
          <a:bodyPr/>
          <a:lstStyle/>
          <a:p>
            <a:r>
              <a:rPr lang="en-US" dirty="0"/>
              <a:t>In the UK, 60.9% of digital banking users will be using chatbots to engage in conversations by 2024. In Canada, 65.9% of digital banking users will be engaging in chatbot exchanges by 2023.</a:t>
            </a:r>
          </a:p>
          <a:p>
            <a:endParaRPr lang="en-US" dirty="0"/>
          </a:p>
        </p:txBody>
      </p:sp>
      <p:sp>
        <p:nvSpPr>
          <p:cNvPr id="23" name="Picture Placeholder 22">
            <a:extLst>
              <a:ext uri="{FF2B5EF4-FFF2-40B4-BE49-F238E27FC236}">
                <a16:creationId xmlns:a16="http://schemas.microsoft.com/office/drawing/2014/main" id="{854C3343-455D-1C4F-B9EB-638DD712BA0C}"/>
              </a:ext>
            </a:extLst>
          </p:cNvPr>
          <p:cNvSpPr>
            <a:spLocks noGrp="1"/>
          </p:cNvSpPr>
          <p:nvPr>
            <p:ph type="pic" sz="quarter" idx="14"/>
          </p:nvPr>
        </p:nvSpPr>
        <p:spPr/>
      </p:sp>
      <p:sp>
        <p:nvSpPr>
          <p:cNvPr id="2" name="Slide Number Placeholder 1">
            <a:extLst>
              <a:ext uri="{FF2B5EF4-FFF2-40B4-BE49-F238E27FC236}">
                <a16:creationId xmlns:a16="http://schemas.microsoft.com/office/drawing/2014/main" id="{26018B26-DF4D-7E4E-B0BD-6EB52B7054E1}"/>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348CC92-6B21-494E-A759-82EF4A96C1C8}" type="slidenum">
              <a:rPr kumimoji="0" lang="en-US" sz="1000" b="1" i="0" u="none" strike="noStrike" kern="1200" cap="none" spc="0" normalizeH="0" baseline="0" noProof="0" smtClean="0">
                <a:ln>
                  <a:noFill/>
                </a:ln>
                <a:solidFill>
                  <a:srgbClr val="111111"/>
                </a:solidFill>
                <a:effectLst/>
                <a:uLnTx/>
                <a:uFillTx/>
                <a:latin typeface="Helvetica" pitchFamily="2"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US" sz="1000" b="1" i="0" u="none" strike="noStrike" kern="1200" cap="none" spc="0" normalizeH="0" baseline="0" noProof="0" dirty="0">
              <a:ln>
                <a:noFill/>
              </a:ln>
              <a:solidFill>
                <a:srgbClr val="111111"/>
              </a:solidFill>
              <a:effectLst/>
              <a:uLnTx/>
              <a:uFillTx/>
              <a:latin typeface="Arial" panose="020B0604020202020204" pitchFamily="34" charset="0"/>
              <a:ea typeface="+mn-ea"/>
              <a:cs typeface="Arial" panose="020B0604020202020204" pitchFamily="34" charset="0"/>
            </a:endParaRPr>
          </a:p>
        </p:txBody>
      </p:sp>
      <p:sp>
        <p:nvSpPr>
          <p:cNvPr id="21" name="Text Placeholder 20">
            <a:extLst>
              <a:ext uri="{FF2B5EF4-FFF2-40B4-BE49-F238E27FC236}">
                <a16:creationId xmlns:a16="http://schemas.microsoft.com/office/drawing/2014/main" id="{CE2BD7B8-C936-6F44-8BB0-597F9A11F9E6}"/>
              </a:ext>
            </a:extLst>
          </p:cNvPr>
          <p:cNvSpPr>
            <a:spLocks noGrp="1"/>
          </p:cNvSpPr>
          <p:nvPr>
            <p:ph type="body" sz="quarter" idx="10"/>
          </p:nvPr>
        </p:nvSpPr>
        <p:spPr/>
        <p:txBody>
          <a:bodyPr/>
          <a:lstStyle/>
          <a:p>
            <a:endParaRPr lang="en-US"/>
          </a:p>
        </p:txBody>
      </p:sp>
      <p:sp>
        <p:nvSpPr>
          <p:cNvPr id="24" name="Picture Placeholder 23">
            <a:extLst>
              <a:ext uri="{FF2B5EF4-FFF2-40B4-BE49-F238E27FC236}">
                <a16:creationId xmlns:a16="http://schemas.microsoft.com/office/drawing/2014/main" id="{2A00DCB7-3DCD-6142-B966-C17D524E4A9E}"/>
              </a:ext>
            </a:extLst>
          </p:cNvPr>
          <p:cNvSpPr>
            <a:spLocks noGrp="1"/>
          </p:cNvSpPr>
          <p:nvPr>
            <p:ph type="pic" sz="quarter" idx="15"/>
          </p:nvPr>
        </p:nvSpPr>
        <p:spPr/>
      </p:sp>
      <p:sp>
        <p:nvSpPr>
          <p:cNvPr id="16" name="Rectangle 6">
            <a:extLst>
              <a:ext uri="{FF2B5EF4-FFF2-40B4-BE49-F238E27FC236}">
                <a16:creationId xmlns:a16="http://schemas.microsoft.com/office/drawing/2014/main" id="{77F6583C-E424-6D43-AC90-E2A613A6A0F2}"/>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18" name="Picture 17" descr="Chart&#10;&#10;Description automatically generated">
            <a:extLst>
              <a:ext uri="{FF2B5EF4-FFF2-40B4-BE49-F238E27FC236}">
                <a16:creationId xmlns:a16="http://schemas.microsoft.com/office/drawing/2014/main" id="{52711966-1C70-414F-BEC2-E9B75149846D}"/>
              </a:ext>
            </a:extLst>
          </p:cNvPr>
          <p:cNvPicPr>
            <a:picLocks noChangeAspect="1"/>
          </p:cNvPicPr>
          <p:nvPr/>
        </p:nvPicPr>
        <p:blipFill>
          <a:blip r:embed="rId3"/>
          <a:stretch>
            <a:fillRect/>
          </a:stretch>
        </p:blipFill>
        <p:spPr>
          <a:xfrm>
            <a:off x="119634" y="2052838"/>
            <a:ext cx="5157709" cy="4652051"/>
          </a:xfrm>
          <a:prstGeom prst="rect">
            <a:avLst/>
          </a:prstGeom>
        </p:spPr>
      </p:pic>
      <p:pic>
        <p:nvPicPr>
          <p:cNvPr id="25" name="Picture 24" descr="Chart&#10;&#10;Description automatically generated">
            <a:extLst>
              <a:ext uri="{FF2B5EF4-FFF2-40B4-BE49-F238E27FC236}">
                <a16:creationId xmlns:a16="http://schemas.microsoft.com/office/drawing/2014/main" id="{D980B9F5-ADAA-8743-B178-15A0876103E9}"/>
              </a:ext>
            </a:extLst>
          </p:cNvPr>
          <p:cNvPicPr>
            <a:picLocks noChangeAspect="1"/>
          </p:cNvPicPr>
          <p:nvPr/>
        </p:nvPicPr>
        <p:blipFill>
          <a:blip r:embed="rId4"/>
          <a:stretch>
            <a:fillRect/>
          </a:stretch>
        </p:blipFill>
        <p:spPr>
          <a:xfrm>
            <a:off x="6483818" y="1980441"/>
            <a:ext cx="5018950" cy="4526896"/>
          </a:xfrm>
          <a:prstGeom prst="rect">
            <a:avLst/>
          </a:prstGeom>
        </p:spPr>
      </p:pic>
    </p:spTree>
    <p:extLst>
      <p:ext uri="{BB962C8B-B14F-4D97-AF65-F5344CB8AC3E}">
        <p14:creationId xmlns:p14="http://schemas.microsoft.com/office/powerpoint/2010/main" val="29673195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C536023-3639-7043-85CE-7D3943070D51}"/>
              </a:ext>
            </a:extLst>
          </p:cNvPr>
          <p:cNvSpPr>
            <a:spLocks noGrp="1"/>
          </p:cNvSpPr>
          <p:nvPr>
            <p:ph type="title"/>
          </p:nvPr>
        </p:nvSpPr>
        <p:spPr>
          <a:xfrm>
            <a:off x="783516" y="4399247"/>
            <a:ext cx="11060822" cy="1325563"/>
          </a:xfrm>
        </p:spPr>
        <p:txBody>
          <a:bodyPr>
            <a:normAutofit fontScale="90000"/>
          </a:bodyPr>
          <a:lstStyle/>
          <a:p>
            <a:r>
              <a:rPr lang="en-US" dirty="0"/>
              <a:t>We predict that consumer retail spend via chatbots worldwide will reach $142 billion by 2024—up from just $2.8 billion in 2019.</a:t>
            </a:r>
            <a:br>
              <a:rPr lang="en-US" dirty="0"/>
            </a:br>
            <a:endParaRPr lang="en-US" dirty="0"/>
          </a:p>
        </p:txBody>
      </p:sp>
      <p:sp>
        <p:nvSpPr>
          <p:cNvPr id="6" name="Slide Number Placeholder 5">
            <a:extLst>
              <a:ext uri="{FF2B5EF4-FFF2-40B4-BE49-F238E27FC236}">
                <a16:creationId xmlns:a16="http://schemas.microsoft.com/office/drawing/2014/main" id="{1D2D3CA0-DB93-4746-A86C-1A5F8E1D018B}"/>
              </a:ext>
            </a:extLst>
          </p:cNvPr>
          <p:cNvSpPr>
            <a:spLocks noGrp="1"/>
          </p:cNvSpPr>
          <p:nvPr>
            <p:ph type="sldNum" sz="quarter" idx="4294967295"/>
          </p:nvPr>
        </p:nvSpPr>
        <p:spPr>
          <a:xfrm>
            <a:off x="11844338" y="6402388"/>
            <a:ext cx="347662" cy="365125"/>
          </a:xfrm>
          <a:prstGeom prst="rect">
            <a:avLst/>
          </a:prstGeom>
        </p:spPr>
        <p:txBody>
          <a:bodyPr/>
          <a:lstStyle/>
          <a:p>
            <a:fld id="{4348CC92-6B21-494E-A759-82EF4A96C1C8}" type="slidenum">
              <a:rPr lang="en-US" smtClean="0"/>
              <a:pPr/>
              <a:t>14</a:t>
            </a:fld>
            <a:endParaRPr lang="en-US" dirty="0"/>
          </a:p>
        </p:txBody>
      </p:sp>
    </p:spTree>
    <p:extLst>
      <p:ext uri="{BB962C8B-B14F-4D97-AF65-F5344CB8AC3E}">
        <p14:creationId xmlns:p14="http://schemas.microsoft.com/office/powerpoint/2010/main" val="19890456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E74FE92E-163B-BB4E-ABC3-BAD508D4AA28}"/>
              </a:ext>
            </a:extLst>
          </p:cNvPr>
          <p:cNvSpPr>
            <a:spLocks noGrp="1"/>
          </p:cNvSpPr>
          <p:nvPr>
            <p:ph type="title"/>
          </p:nvPr>
        </p:nvSpPr>
        <p:spPr/>
        <p:txBody>
          <a:bodyPr/>
          <a:lstStyle/>
          <a:p>
            <a:r>
              <a:rPr lang="en-US" dirty="0"/>
              <a:t>Conversational AI &amp; Chatbots</a:t>
            </a:r>
          </a:p>
        </p:txBody>
      </p:sp>
      <p:sp>
        <p:nvSpPr>
          <p:cNvPr id="12" name="Content Placeholder 11">
            <a:extLst>
              <a:ext uri="{FF2B5EF4-FFF2-40B4-BE49-F238E27FC236}">
                <a16:creationId xmlns:a16="http://schemas.microsoft.com/office/drawing/2014/main" id="{2244F4C0-8391-EF44-B72F-12F4718DBA62}"/>
              </a:ext>
            </a:extLst>
          </p:cNvPr>
          <p:cNvSpPr>
            <a:spLocks noGrp="1"/>
          </p:cNvSpPr>
          <p:nvPr>
            <p:ph idx="1"/>
          </p:nvPr>
        </p:nvSpPr>
        <p:spPr>
          <a:xfrm>
            <a:off x="737702" y="1762290"/>
            <a:ext cx="10692299" cy="4247301"/>
          </a:xfrm>
        </p:spPr>
        <p:txBody>
          <a:bodyPr>
            <a:noAutofit/>
          </a:bodyPr>
          <a:lstStyle/>
          <a:p>
            <a:r>
              <a:rPr lang="en-US" sz="2000" dirty="0"/>
              <a:t>Nearly </a:t>
            </a:r>
            <a:r>
              <a:rPr lang="en-US" sz="2000" b="1" dirty="0">
                <a:solidFill>
                  <a:srgbClr val="FF0000"/>
                </a:solidFill>
              </a:rPr>
              <a:t>40%</a:t>
            </a:r>
            <a:r>
              <a:rPr lang="en-US" sz="2000" dirty="0"/>
              <a:t> of internet users worldwide prefer interacting with chatbots than virtual agents (Mittel).</a:t>
            </a:r>
          </a:p>
          <a:p>
            <a:r>
              <a:rPr lang="en-US" sz="2000" dirty="0"/>
              <a:t>Nearly </a:t>
            </a:r>
            <a:r>
              <a:rPr lang="en-US" sz="2000" b="1" dirty="0">
                <a:solidFill>
                  <a:srgbClr val="FF0000"/>
                </a:solidFill>
              </a:rPr>
              <a:t>81%</a:t>
            </a:r>
            <a:r>
              <a:rPr lang="en-US" sz="2000" dirty="0"/>
              <a:t> of marketing leaders consider chatbot sessions to be a “very effective” way of connecting with customers (CMO Council).</a:t>
            </a:r>
          </a:p>
          <a:p>
            <a:r>
              <a:rPr lang="en-US" sz="2000" dirty="0"/>
              <a:t>With major industries including retail and healthcare turning to digital technology, chatbots will likely </a:t>
            </a:r>
            <a:r>
              <a:rPr lang="en-US" sz="2000" b="1" dirty="0">
                <a:solidFill>
                  <a:srgbClr val="FF0000"/>
                </a:solidFill>
              </a:rPr>
              <a:t>increase in popularity </a:t>
            </a:r>
            <a:r>
              <a:rPr lang="en-US" sz="2000" dirty="0"/>
              <a:t>moving forward.</a:t>
            </a:r>
          </a:p>
          <a:p>
            <a:r>
              <a:rPr lang="en-US" sz="2000" dirty="0"/>
              <a:t>The Asia-Pacific region is projected to experience the </a:t>
            </a:r>
            <a:r>
              <a:rPr lang="en-US" sz="2000" b="1" dirty="0">
                <a:solidFill>
                  <a:srgbClr val="FF0000"/>
                </a:solidFill>
              </a:rPr>
              <a:t>highest growth </a:t>
            </a:r>
            <a:r>
              <a:rPr lang="en-US" sz="2000" dirty="0"/>
              <a:t>between now and 2025 (Adroit).</a:t>
            </a:r>
          </a:p>
          <a:p>
            <a:r>
              <a:rPr lang="en-US" sz="2000" dirty="0"/>
              <a:t>The global chatbot market size is anticipated to reach nearly </a:t>
            </a:r>
            <a:r>
              <a:rPr lang="en-US" sz="2000" b="1" dirty="0">
                <a:solidFill>
                  <a:srgbClr val="FF0000"/>
                </a:solidFill>
              </a:rPr>
              <a:t>US$15 billion </a:t>
            </a:r>
            <a:r>
              <a:rPr lang="en-US" sz="2000" dirty="0"/>
              <a:t>by 2025, growing at a CAGR of between 22% (Valuates) and nearly 30% (Adroit) from 2018 through 2025.</a:t>
            </a:r>
          </a:p>
        </p:txBody>
      </p:sp>
      <p:sp>
        <p:nvSpPr>
          <p:cNvPr id="4" name="Slide Number Placeholder 3">
            <a:extLst>
              <a:ext uri="{FF2B5EF4-FFF2-40B4-BE49-F238E27FC236}">
                <a16:creationId xmlns:a16="http://schemas.microsoft.com/office/drawing/2014/main" id="{0313AB9C-9D55-A64C-A113-6EC6514DC22A}"/>
              </a:ext>
            </a:extLst>
          </p:cNvPr>
          <p:cNvSpPr>
            <a:spLocks noGrp="1"/>
          </p:cNvSpPr>
          <p:nvPr>
            <p:ph type="sldNum" sz="quarter" idx="4294967295"/>
          </p:nvPr>
        </p:nvSpPr>
        <p:spPr>
          <a:xfrm>
            <a:off x="11844338" y="6402388"/>
            <a:ext cx="347662"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348CC92-6B21-494E-A759-82EF4A96C1C8}" type="slidenum">
              <a:rPr kumimoji="0" lang="en-US" sz="1000" b="1" i="0" u="none" strike="noStrike" kern="1200" cap="none" spc="0" normalizeH="0" baseline="0" noProof="0" smtClean="0">
                <a:ln>
                  <a:noFill/>
                </a:ln>
                <a:solidFill>
                  <a:srgbClr val="111111"/>
                </a:solidFill>
                <a:effectLst/>
                <a:uLnTx/>
                <a:uFillTx/>
                <a:latin typeface="Helvetica" pitchFamily="2"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en-US" sz="1000" b="1" i="0" u="none" strike="noStrike" kern="1200" cap="none" spc="0" normalizeH="0" baseline="0" noProof="0" dirty="0">
              <a:ln>
                <a:noFill/>
              </a:ln>
              <a:solidFill>
                <a:srgbClr val="111111"/>
              </a:solidFill>
              <a:effectLst/>
              <a:uLnTx/>
              <a:uFillTx/>
              <a:latin typeface="Helvetica" pitchFamily="2" charset="0"/>
              <a:ea typeface="+mn-ea"/>
              <a:cs typeface="+mn-cs"/>
            </a:endParaRPr>
          </a:p>
        </p:txBody>
      </p:sp>
    </p:spTree>
    <p:extLst>
      <p:ext uri="{BB962C8B-B14F-4D97-AF65-F5344CB8AC3E}">
        <p14:creationId xmlns:p14="http://schemas.microsoft.com/office/powerpoint/2010/main" val="4177155043"/>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E74FE92E-163B-BB4E-ABC3-BAD508D4AA28}"/>
              </a:ext>
            </a:extLst>
          </p:cNvPr>
          <p:cNvSpPr>
            <a:spLocks noGrp="1"/>
          </p:cNvSpPr>
          <p:nvPr>
            <p:ph type="title"/>
          </p:nvPr>
        </p:nvSpPr>
        <p:spPr/>
        <p:txBody>
          <a:bodyPr>
            <a:normAutofit/>
          </a:bodyPr>
          <a:lstStyle/>
          <a:p>
            <a:r>
              <a:rPr lang="en-US" dirty="0"/>
              <a:t>Lemonade’s chatbot, Maya</a:t>
            </a:r>
          </a:p>
        </p:txBody>
      </p:sp>
      <p:sp>
        <p:nvSpPr>
          <p:cNvPr id="2" name="Text Placeholder 1">
            <a:extLst>
              <a:ext uri="{FF2B5EF4-FFF2-40B4-BE49-F238E27FC236}">
                <a16:creationId xmlns:a16="http://schemas.microsoft.com/office/drawing/2014/main" id="{67122DE5-B5BC-154A-9BAC-C5ACFA6A3101}"/>
              </a:ext>
            </a:extLst>
          </p:cNvPr>
          <p:cNvSpPr>
            <a:spLocks noGrp="1"/>
          </p:cNvSpPr>
          <p:nvPr>
            <p:ph type="body" sz="quarter" idx="11"/>
          </p:nvPr>
        </p:nvSpPr>
        <p:spPr>
          <a:xfrm>
            <a:off x="773652" y="2919284"/>
            <a:ext cx="4658960" cy="3109056"/>
          </a:xfrm>
        </p:spPr>
        <p:txBody>
          <a:bodyPr/>
          <a:lstStyle/>
          <a:p>
            <a:r>
              <a:rPr lang="en-US" dirty="0"/>
              <a:t>Insurtech firm Lemonade’s chatbot, Maya, uses NLP to collect the necessary information from consumers to provide them with a quote, handle payments, and personalize policies. </a:t>
            </a:r>
          </a:p>
          <a:p>
            <a:r>
              <a:rPr lang="en-US" dirty="0"/>
              <a:t>This enables Lemonade to onboard users in as little as 90 seconds, compared with the 10 minutes it takes for traditional insurers online. </a:t>
            </a:r>
          </a:p>
          <a:p>
            <a:endParaRPr lang="en-US" dirty="0"/>
          </a:p>
          <a:p>
            <a:endParaRPr lang="en-US" dirty="0"/>
          </a:p>
        </p:txBody>
      </p:sp>
      <p:sp>
        <p:nvSpPr>
          <p:cNvPr id="7" name="Picture Placeholder 6">
            <a:extLst>
              <a:ext uri="{FF2B5EF4-FFF2-40B4-BE49-F238E27FC236}">
                <a16:creationId xmlns:a16="http://schemas.microsoft.com/office/drawing/2014/main" id="{641465E9-D4E9-0A4A-9485-4EBED4E9EB61}"/>
              </a:ext>
            </a:extLst>
          </p:cNvPr>
          <p:cNvSpPr>
            <a:spLocks noGrp="1"/>
          </p:cNvSpPr>
          <p:nvPr>
            <p:ph type="pic" sz="quarter" idx="14"/>
          </p:nvPr>
        </p:nvSpPr>
        <p:spPr/>
      </p:sp>
      <p:sp>
        <p:nvSpPr>
          <p:cNvPr id="4" name="Slide Number Placeholder 3">
            <a:extLst>
              <a:ext uri="{FF2B5EF4-FFF2-40B4-BE49-F238E27FC236}">
                <a16:creationId xmlns:a16="http://schemas.microsoft.com/office/drawing/2014/main" id="{0313AB9C-9D55-A64C-A113-6EC6514DC22A}"/>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348CC92-6B21-494E-A759-82EF4A96C1C8}" type="slidenum">
              <a:rPr kumimoji="0" lang="en-US" sz="1000" b="1" i="0" u="none" strike="noStrike" kern="1200" cap="none" spc="0" normalizeH="0" baseline="0" noProof="0" smtClean="0">
                <a:ln>
                  <a:noFill/>
                </a:ln>
                <a:solidFill>
                  <a:srgbClr val="111111"/>
                </a:solidFill>
                <a:effectLst/>
                <a:uLnTx/>
                <a:uFillTx/>
                <a:latin typeface="Helvetica" pitchFamily="2"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en-US" sz="1000" b="1" i="0" u="none" strike="noStrike" kern="1200" cap="none" spc="0" normalizeH="0" baseline="0" noProof="0" dirty="0">
              <a:ln>
                <a:noFill/>
              </a:ln>
              <a:solidFill>
                <a:srgbClr val="111111"/>
              </a:solidFill>
              <a:effectLst/>
              <a:uLnTx/>
              <a:uFillTx/>
              <a:latin typeface="Helvetica" pitchFamily="2" charset="0"/>
              <a:ea typeface="+mn-ea"/>
              <a:cs typeface="+mn-cs"/>
            </a:endParaRPr>
          </a:p>
        </p:txBody>
      </p:sp>
      <p:sp>
        <p:nvSpPr>
          <p:cNvPr id="12" name="Content Placeholder 11">
            <a:extLst>
              <a:ext uri="{FF2B5EF4-FFF2-40B4-BE49-F238E27FC236}">
                <a16:creationId xmlns:a16="http://schemas.microsoft.com/office/drawing/2014/main" id="{2244F4C0-8391-EF44-B72F-12F4718DBA62}"/>
              </a:ext>
            </a:extLst>
          </p:cNvPr>
          <p:cNvSpPr>
            <a:spLocks noGrp="1"/>
          </p:cNvSpPr>
          <p:nvPr>
            <p:ph type="body" sz="quarter" idx="10"/>
          </p:nvPr>
        </p:nvSpPr>
        <p:spPr/>
        <p:txBody>
          <a:bodyPr>
            <a:noAutofit/>
          </a:bodyPr>
          <a:lstStyle/>
          <a:p>
            <a:endParaRPr lang="en-US" sz="1600" dirty="0"/>
          </a:p>
        </p:txBody>
      </p:sp>
      <p:pic>
        <p:nvPicPr>
          <p:cNvPr id="3" name="Picture 2" descr="Graphical user interface, text, application, chat or text message&#10;&#10;Description automatically generated">
            <a:extLst>
              <a:ext uri="{FF2B5EF4-FFF2-40B4-BE49-F238E27FC236}">
                <a16:creationId xmlns:a16="http://schemas.microsoft.com/office/drawing/2014/main" id="{C5D9DAF1-1962-DC43-83CA-C697DF530E5B}"/>
              </a:ext>
            </a:extLst>
          </p:cNvPr>
          <p:cNvPicPr>
            <a:picLocks noChangeAspect="1"/>
          </p:cNvPicPr>
          <p:nvPr/>
        </p:nvPicPr>
        <p:blipFill rotWithShape="1">
          <a:blip r:embed="rId3"/>
          <a:srcRect t="3312" r="5185"/>
          <a:stretch/>
        </p:blipFill>
        <p:spPr>
          <a:xfrm>
            <a:off x="7459385" y="375852"/>
            <a:ext cx="3266582" cy="5921941"/>
          </a:xfrm>
          <a:prstGeom prst="rect">
            <a:avLst/>
          </a:prstGeom>
        </p:spPr>
      </p:pic>
    </p:spTree>
    <p:extLst>
      <p:ext uri="{BB962C8B-B14F-4D97-AF65-F5344CB8AC3E}">
        <p14:creationId xmlns:p14="http://schemas.microsoft.com/office/powerpoint/2010/main" val="18252979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E74FE92E-163B-BB4E-ABC3-BAD508D4AA28}"/>
              </a:ext>
            </a:extLst>
          </p:cNvPr>
          <p:cNvSpPr>
            <a:spLocks noGrp="1"/>
          </p:cNvSpPr>
          <p:nvPr>
            <p:ph type="title"/>
          </p:nvPr>
        </p:nvSpPr>
        <p:spPr/>
        <p:txBody>
          <a:bodyPr/>
          <a:lstStyle/>
          <a:p>
            <a:r>
              <a:rPr lang="en-US" dirty="0"/>
              <a:t>Key Takeaways</a:t>
            </a:r>
          </a:p>
        </p:txBody>
      </p:sp>
      <p:sp>
        <p:nvSpPr>
          <p:cNvPr id="12" name="Content Placeholder 11">
            <a:extLst>
              <a:ext uri="{FF2B5EF4-FFF2-40B4-BE49-F238E27FC236}">
                <a16:creationId xmlns:a16="http://schemas.microsoft.com/office/drawing/2014/main" id="{2244F4C0-8391-EF44-B72F-12F4718DBA62}"/>
              </a:ext>
            </a:extLst>
          </p:cNvPr>
          <p:cNvSpPr>
            <a:spLocks noGrp="1"/>
          </p:cNvSpPr>
          <p:nvPr>
            <p:ph idx="1"/>
          </p:nvPr>
        </p:nvSpPr>
        <p:spPr>
          <a:xfrm>
            <a:off x="737702" y="1762290"/>
            <a:ext cx="10972800" cy="4247301"/>
          </a:xfrm>
        </p:spPr>
        <p:txBody>
          <a:bodyPr>
            <a:noAutofit/>
          </a:bodyPr>
          <a:lstStyle/>
          <a:p>
            <a:pPr fontAlgn="base"/>
            <a:r>
              <a:rPr lang="en-US" sz="2400" b="1" dirty="0"/>
              <a:t>Texting and messaging with brands is becoming a norm. </a:t>
            </a:r>
            <a:r>
              <a:rPr lang="en-US" sz="2400" dirty="0"/>
              <a:t>This growth is being fueled by both the consumer and brands. </a:t>
            </a:r>
            <a:endParaRPr lang="en-US" sz="2400" b="1" dirty="0"/>
          </a:p>
          <a:p>
            <a:pPr fontAlgn="base"/>
            <a:r>
              <a:rPr lang="en-US" sz="2400" b="1" dirty="0"/>
              <a:t>RCS is the future. </a:t>
            </a:r>
            <a:r>
              <a:rPr lang="en-US" sz="2400" dirty="0"/>
              <a:t>Rich communications will enable many potential use cases, improving customer experience in the process.</a:t>
            </a:r>
          </a:p>
          <a:p>
            <a:pPr fontAlgn="base"/>
            <a:r>
              <a:rPr lang="en-US" sz="2400" b="1" dirty="0"/>
              <a:t>Frictionless conversations will move to the mainstream</a:t>
            </a:r>
            <a:r>
              <a:rPr lang="en-US" sz="2400" dirty="0"/>
              <a:t>. Conversations— human, AI, and hybrid—will become a standard feature of the marketing landscape for years to come.</a:t>
            </a:r>
          </a:p>
        </p:txBody>
      </p:sp>
      <p:sp>
        <p:nvSpPr>
          <p:cNvPr id="4" name="Slide Number Placeholder 3">
            <a:extLst>
              <a:ext uri="{FF2B5EF4-FFF2-40B4-BE49-F238E27FC236}">
                <a16:creationId xmlns:a16="http://schemas.microsoft.com/office/drawing/2014/main" id="{0313AB9C-9D55-A64C-A113-6EC6514DC22A}"/>
              </a:ext>
            </a:extLst>
          </p:cNvPr>
          <p:cNvSpPr>
            <a:spLocks noGrp="1"/>
          </p:cNvSpPr>
          <p:nvPr>
            <p:ph type="sldNum" sz="quarter" idx="4294967295"/>
          </p:nvPr>
        </p:nvSpPr>
        <p:spPr>
          <a:xfrm>
            <a:off x="11844338" y="6402388"/>
            <a:ext cx="347662" cy="365125"/>
          </a:xfrm>
        </p:spPr>
        <p:txBody>
          <a:bodyPr/>
          <a:lstStyle/>
          <a:p>
            <a:fld id="{4348CC92-6B21-494E-A759-82EF4A96C1C8}" type="slidenum">
              <a:rPr lang="en-US" smtClean="0"/>
              <a:pPr/>
              <a:t>17</a:t>
            </a:fld>
            <a:endParaRPr lang="en-US" dirty="0"/>
          </a:p>
        </p:txBody>
      </p:sp>
    </p:spTree>
    <p:extLst>
      <p:ext uri="{BB962C8B-B14F-4D97-AF65-F5344CB8AC3E}">
        <p14:creationId xmlns:p14="http://schemas.microsoft.com/office/powerpoint/2010/main" val="1423629875"/>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3708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a:extLst>
              <a:ext uri="{FF2B5EF4-FFF2-40B4-BE49-F238E27FC236}">
                <a16:creationId xmlns:a16="http://schemas.microsoft.com/office/drawing/2014/main" id="{FA74434C-6B9A-CD45-BA00-6AD2B454D4B1}"/>
              </a:ext>
            </a:extLst>
          </p:cNvPr>
          <p:cNvSpPr>
            <a:spLocks noGrp="1"/>
          </p:cNvSpPr>
          <p:nvPr>
            <p:ph type="title"/>
          </p:nvPr>
        </p:nvSpPr>
        <p:spPr>
          <a:xfrm>
            <a:off x="773652" y="1346060"/>
            <a:ext cx="4164108" cy="1593784"/>
          </a:xfrm>
        </p:spPr>
        <p:txBody>
          <a:bodyPr>
            <a:noAutofit/>
          </a:bodyPr>
          <a:lstStyle/>
          <a:p>
            <a:r>
              <a:rPr lang="en-US" sz="2800" dirty="0"/>
              <a:t>B2C messaging has </a:t>
            </a:r>
            <a:br>
              <a:rPr lang="en-US" sz="2800" dirty="0"/>
            </a:br>
            <a:r>
              <a:rPr lang="en-US" sz="2800" dirty="0">
                <a:solidFill>
                  <a:srgbClr val="FF0000"/>
                </a:solidFill>
              </a:rPr>
              <a:t>a multitude</a:t>
            </a:r>
            <a:r>
              <a:rPr lang="en-US" sz="2800" dirty="0"/>
              <a:t> of use cases.</a:t>
            </a:r>
          </a:p>
        </p:txBody>
      </p:sp>
      <p:sp>
        <p:nvSpPr>
          <p:cNvPr id="4" name="Text Placeholder 3">
            <a:extLst>
              <a:ext uri="{FF2B5EF4-FFF2-40B4-BE49-F238E27FC236}">
                <a16:creationId xmlns:a16="http://schemas.microsoft.com/office/drawing/2014/main" id="{DA8C203B-FAD1-5246-8CA4-BF09E53858E1}"/>
              </a:ext>
            </a:extLst>
          </p:cNvPr>
          <p:cNvSpPr>
            <a:spLocks noGrp="1"/>
          </p:cNvSpPr>
          <p:nvPr>
            <p:ph type="body" sz="quarter" idx="11"/>
          </p:nvPr>
        </p:nvSpPr>
        <p:spPr>
          <a:xfrm>
            <a:off x="773652" y="3108211"/>
            <a:ext cx="4164108" cy="951543"/>
          </a:xfrm>
        </p:spPr>
        <p:txBody>
          <a:bodyPr/>
          <a:lstStyle/>
          <a:p>
            <a:r>
              <a:rPr lang="en-US" dirty="0"/>
              <a:t>As time goes on, we expect brands to discover an increasing number of potential applications for this technology.</a:t>
            </a:r>
          </a:p>
        </p:txBody>
      </p:sp>
      <p:sp>
        <p:nvSpPr>
          <p:cNvPr id="8" name="Picture Placeholder 7">
            <a:extLst>
              <a:ext uri="{FF2B5EF4-FFF2-40B4-BE49-F238E27FC236}">
                <a16:creationId xmlns:a16="http://schemas.microsoft.com/office/drawing/2014/main" id="{1F95A64A-9A77-404C-AA5A-D410DD3040CB}"/>
              </a:ext>
            </a:extLst>
          </p:cNvPr>
          <p:cNvSpPr>
            <a:spLocks noGrp="1"/>
          </p:cNvSpPr>
          <p:nvPr>
            <p:ph type="pic" sz="quarter" idx="14"/>
          </p:nvPr>
        </p:nvSpPr>
        <p:spPr/>
      </p:sp>
      <p:sp>
        <p:nvSpPr>
          <p:cNvPr id="2" name="Slide Number Placeholder 1">
            <a:extLst>
              <a:ext uri="{FF2B5EF4-FFF2-40B4-BE49-F238E27FC236}">
                <a16:creationId xmlns:a16="http://schemas.microsoft.com/office/drawing/2014/main" id="{26018B26-DF4D-7E4E-B0BD-6EB52B7054E1}"/>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348CC92-6B21-494E-A759-82EF4A96C1C8}" type="slidenum">
              <a:rPr kumimoji="0" lang="en-US" sz="1000" b="1" i="0" u="none" strike="noStrike" kern="1200" cap="none" spc="0" normalizeH="0" baseline="0" noProof="0" smtClean="0">
                <a:ln>
                  <a:noFill/>
                </a:ln>
                <a:solidFill>
                  <a:srgbClr val="111111"/>
                </a:solidFill>
                <a:effectLst/>
                <a:uLnTx/>
                <a:uFillTx/>
                <a:latin typeface="Helvetica" pitchFamily="2"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1000" b="1" i="0" u="none" strike="noStrike" kern="1200" cap="none" spc="0" normalizeH="0" baseline="0" noProof="0" dirty="0">
              <a:ln>
                <a:noFill/>
              </a:ln>
              <a:solidFill>
                <a:srgbClr val="111111"/>
              </a:solidFill>
              <a:effectLst/>
              <a:uLnTx/>
              <a:uFillTx/>
              <a:latin typeface="Arial" panose="020B0604020202020204" pitchFamily="34" charset="0"/>
              <a:ea typeface="+mn-ea"/>
              <a:cs typeface="Arial" panose="020B0604020202020204" pitchFamily="34" charset="0"/>
            </a:endParaRPr>
          </a:p>
        </p:txBody>
      </p:sp>
      <p:sp>
        <p:nvSpPr>
          <p:cNvPr id="3" name="Text Placeholder 2">
            <a:extLst>
              <a:ext uri="{FF2B5EF4-FFF2-40B4-BE49-F238E27FC236}">
                <a16:creationId xmlns:a16="http://schemas.microsoft.com/office/drawing/2014/main" id="{DCAA5F0A-4160-3B4B-8CDD-913E3D34A0C0}"/>
              </a:ext>
            </a:extLst>
          </p:cNvPr>
          <p:cNvSpPr>
            <a:spLocks noGrp="1"/>
          </p:cNvSpPr>
          <p:nvPr>
            <p:ph type="body" sz="quarter" idx="10"/>
          </p:nvPr>
        </p:nvSpPr>
        <p:spPr/>
        <p:txBody>
          <a:bodyPr/>
          <a:lstStyle/>
          <a:p>
            <a:endParaRPr lang="en-US"/>
          </a:p>
        </p:txBody>
      </p:sp>
      <p:sp>
        <p:nvSpPr>
          <p:cNvPr id="16" name="Rectangle 6">
            <a:extLst>
              <a:ext uri="{FF2B5EF4-FFF2-40B4-BE49-F238E27FC236}">
                <a16:creationId xmlns:a16="http://schemas.microsoft.com/office/drawing/2014/main" id="{77F6583C-E424-6D43-AC90-E2A613A6A0F2}"/>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3074" name="Picture 2">
            <a:extLst>
              <a:ext uri="{FF2B5EF4-FFF2-40B4-BE49-F238E27FC236}">
                <a16:creationId xmlns:a16="http://schemas.microsoft.com/office/drawing/2014/main" id="{4DD3F8D0-8C07-FC44-97B2-B6C90C961A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3682" y="309966"/>
            <a:ext cx="3930336" cy="6548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9766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a:extLst>
              <a:ext uri="{FF2B5EF4-FFF2-40B4-BE49-F238E27FC236}">
                <a16:creationId xmlns:a16="http://schemas.microsoft.com/office/drawing/2014/main" id="{FA74434C-6B9A-CD45-BA00-6AD2B454D4B1}"/>
              </a:ext>
            </a:extLst>
          </p:cNvPr>
          <p:cNvSpPr>
            <a:spLocks noGrp="1"/>
          </p:cNvSpPr>
          <p:nvPr>
            <p:ph type="title"/>
          </p:nvPr>
        </p:nvSpPr>
        <p:spPr/>
        <p:txBody>
          <a:bodyPr>
            <a:noAutofit/>
          </a:bodyPr>
          <a:lstStyle/>
          <a:p>
            <a:r>
              <a:rPr lang="en-US" sz="2800" dirty="0"/>
              <a:t>US B2C marketers are turning to texts for many reasons.</a:t>
            </a:r>
          </a:p>
        </p:txBody>
      </p:sp>
      <p:sp>
        <p:nvSpPr>
          <p:cNvPr id="5" name="Text Placeholder 4">
            <a:extLst>
              <a:ext uri="{FF2B5EF4-FFF2-40B4-BE49-F238E27FC236}">
                <a16:creationId xmlns:a16="http://schemas.microsoft.com/office/drawing/2014/main" id="{531F4530-100E-E34F-866D-57BF9E0524B1}"/>
              </a:ext>
            </a:extLst>
          </p:cNvPr>
          <p:cNvSpPr>
            <a:spLocks noGrp="1"/>
          </p:cNvSpPr>
          <p:nvPr>
            <p:ph type="body" sz="quarter" idx="12"/>
          </p:nvPr>
        </p:nvSpPr>
        <p:spPr>
          <a:xfrm>
            <a:off x="773652" y="2722034"/>
            <a:ext cx="4164108" cy="1542474"/>
          </a:xfrm>
        </p:spPr>
        <p:txBody>
          <a:bodyPr/>
          <a:lstStyle/>
          <a:p>
            <a:r>
              <a:rPr lang="en-US" sz="1600" dirty="0"/>
              <a:t>With customer loyalty an increasingly difficult thing to attain, it remains one of the main reasons to message with customers. Increasing customer LTV is another oft-cited reason to communicate this way.</a:t>
            </a:r>
          </a:p>
        </p:txBody>
      </p:sp>
      <p:sp>
        <p:nvSpPr>
          <p:cNvPr id="2" name="Slide Number Placeholder 1">
            <a:extLst>
              <a:ext uri="{FF2B5EF4-FFF2-40B4-BE49-F238E27FC236}">
                <a16:creationId xmlns:a16="http://schemas.microsoft.com/office/drawing/2014/main" id="{26018B26-DF4D-7E4E-B0BD-6EB52B7054E1}"/>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348CC92-6B21-494E-A759-82EF4A96C1C8}" type="slidenum">
              <a:rPr kumimoji="0" lang="en-US" sz="1000" b="1" i="0" u="none" strike="noStrike" kern="1200" cap="none" spc="0" normalizeH="0" baseline="0" noProof="0" smtClean="0">
                <a:ln>
                  <a:noFill/>
                </a:ln>
                <a:solidFill>
                  <a:srgbClr val="111111"/>
                </a:solidFill>
                <a:effectLst/>
                <a:uLnTx/>
                <a:uFillTx/>
                <a:latin typeface="Helvetica" pitchFamily="2"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1000" b="1" i="0" u="none" strike="noStrike" kern="1200" cap="none" spc="0" normalizeH="0" baseline="0" noProof="0" dirty="0">
              <a:ln>
                <a:noFill/>
              </a:ln>
              <a:solidFill>
                <a:srgbClr val="111111"/>
              </a:solidFill>
              <a:effectLst/>
              <a:uLnTx/>
              <a:uFillTx/>
              <a:latin typeface="Arial" panose="020B0604020202020204" pitchFamily="34" charset="0"/>
              <a:ea typeface="+mn-ea"/>
              <a:cs typeface="Arial" panose="020B0604020202020204" pitchFamily="34" charset="0"/>
            </a:endParaRPr>
          </a:p>
        </p:txBody>
      </p:sp>
      <p:sp>
        <p:nvSpPr>
          <p:cNvPr id="3" name="Text Placeholder 2">
            <a:extLst>
              <a:ext uri="{FF2B5EF4-FFF2-40B4-BE49-F238E27FC236}">
                <a16:creationId xmlns:a16="http://schemas.microsoft.com/office/drawing/2014/main" id="{DCAA5F0A-4160-3B4B-8CDD-913E3D34A0C0}"/>
              </a:ext>
            </a:extLst>
          </p:cNvPr>
          <p:cNvSpPr>
            <a:spLocks noGrp="1"/>
          </p:cNvSpPr>
          <p:nvPr>
            <p:ph type="body" sz="quarter" idx="10"/>
          </p:nvPr>
        </p:nvSpPr>
        <p:spPr/>
        <p:txBody>
          <a:bodyPr/>
          <a:lstStyle/>
          <a:p>
            <a:endParaRPr lang="en-US"/>
          </a:p>
        </p:txBody>
      </p:sp>
      <p:sp>
        <p:nvSpPr>
          <p:cNvPr id="16" name="Rectangle 6">
            <a:extLst>
              <a:ext uri="{FF2B5EF4-FFF2-40B4-BE49-F238E27FC236}">
                <a16:creationId xmlns:a16="http://schemas.microsoft.com/office/drawing/2014/main" id="{77F6583C-E424-6D43-AC90-E2A613A6A0F2}"/>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6146" name="Picture 2">
            <a:extLst>
              <a:ext uri="{FF2B5EF4-FFF2-40B4-BE49-F238E27FC236}">
                <a16:creationId xmlns:a16="http://schemas.microsoft.com/office/drawing/2014/main" id="{91E992EF-3FD4-864C-A6F7-57AF678223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4565" y="1072757"/>
            <a:ext cx="6329246" cy="5168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60054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a:extLst>
              <a:ext uri="{FF2B5EF4-FFF2-40B4-BE49-F238E27FC236}">
                <a16:creationId xmlns:a16="http://schemas.microsoft.com/office/drawing/2014/main" id="{FA74434C-6B9A-CD45-BA00-6AD2B454D4B1}"/>
              </a:ext>
            </a:extLst>
          </p:cNvPr>
          <p:cNvSpPr>
            <a:spLocks noGrp="1"/>
          </p:cNvSpPr>
          <p:nvPr>
            <p:ph type="title"/>
          </p:nvPr>
        </p:nvSpPr>
        <p:spPr/>
        <p:txBody>
          <a:bodyPr>
            <a:noAutofit/>
          </a:bodyPr>
          <a:lstStyle/>
          <a:p>
            <a:r>
              <a:rPr lang="en-US" sz="2800" dirty="0"/>
              <a:t>Increasingly, consumers are getting comfortable with support through messaging apps.</a:t>
            </a:r>
          </a:p>
        </p:txBody>
      </p:sp>
      <p:sp>
        <p:nvSpPr>
          <p:cNvPr id="4" name="Text Placeholder 3">
            <a:extLst>
              <a:ext uri="{FF2B5EF4-FFF2-40B4-BE49-F238E27FC236}">
                <a16:creationId xmlns:a16="http://schemas.microsoft.com/office/drawing/2014/main" id="{DA8C203B-FAD1-5246-8CA4-BF09E53858E1}"/>
              </a:ext>
            </a:extLst>
          </p:cNvPr>
          <p:cNvSpPr>
            <a:spLocks noGrp="1"/>
          </p:cNvSpPr>
          <p:nvPr>
            <p:ph type="body" sz="quarter" idx="11"/>
          </p:nvPr>
        </p:nvSpPr>
        <p:spPr/>
        <p:txBody>
          <a:bodyPr/>
          <a:lstStyle/>
          <a:p>
            <a:endParaRPr lang="en-US"/>
          </a:p>
        </p:txBody>
      </p:sp>
      <p:sp>
        <p:nvSpPr>
          <p:cNvPr id="5" name="Text Placeholder 4">
            <a:extLst>
              <a:ext uri="{FF2B5EF4-FFF2-40B4-BE49-F238E27FC236}">
                <a16:creationId xmlns:a16="http://schemas.microsoft.com/office/drawing/2014/main" id="{531F4530-100E-E34F-866D-57BF9E0524B1}"/>
              </a:ext>
            </a:extLst>
          </p:cNvPr>
          <p:cNvSpPr>
            <a:spLocks noGrp="1"/>
          </p:cNvSpPr>
          <p:nvPr>
            <p:ph type="body" sz="quarter" idx="12"/>
          </p:nvPr>
        </p:nvSpPr>
        <p:spPr/>
        <p:txBody>
          <a:bodyPr/>
          <a:lstStyle/>
          <a:p>
            <a:endParaRPr lang="en-US"/>
          </a:p>
        </p:txBody>
      </p:sp>
      <p:sp>
        <p:nvSpPr>
          <p:cNvPr id="7" name="Text Placeholder 6">
            <a:extLst>
              <a:ext uri="{FF2B5EF4-FFF2-40B4-BE49-F238E27FC236}">
                <a16:creationId xmlns:a16="http://schemas.microsoft.com/office/drawing/2014/main" id="{DE238C6A-6788-F541-94A3-7229549E7E4A}"/>
              </a:ext>
            </a:extLst>
          </p:cNvPr>
          <p:cNvSpPr>
            <a:spLocks noGrp="1"/>
          </p:cNvSpPr>
          <p:nvPr>
            <p:ph type="body" sz="quarter" idx="13"/>
          </p:nvPr>
        </p:nvSpPr>
        <p:spPr/>
        <p:txBody>
          <a:bodyPr/>
          <a:lstStyle/>
          <a:p>
            <a:endParaRPr lang="en-US"/>
          </a:p>
        </p:txBody>
      </p:sp>
      <p:sp>
        <p:nvSpPr>
          <p:cNvPr id="2" name="Slide Number Placeholder 1">
            <a:extLst>
              <a:ext uri="{FF2B5EF4-FFF2-40B4-BE49-F238E27FC236}">
                <a16:creationId xmlns:a16="http://schemas.microsoft.com/office/drawing/2014/main" id="{26018B26-DF4D-7E4E-B0BD-6EB52B7054E1}"/>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348CC92-6B21-494E-A759-82EF4A96C1C8}" type="slidenum">
              <a:rPr kumimoji="0" lang="en-US" sz="1000" b="1" i="0" u="none" strike="noStrike" kern="1200" cap="none" spc="0" normalizeH="0" baseline="0" noProof="0" smtClean="0">
                <a:ln>
                  <a:noFill/>
                </a:ln>
                <a:solidFill>
                  <a:srgbClr val="111111"/>
                </a:solidFill>
                <a:effectLst/>
                <a:uLnTx/>
                <a:uFillTx/>
                <a:latin typeface="Helvetica" pitchFamily="2"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1000" b="1" i="0" u="none" strike="noStrike" kern="1200" cap="none" spc="0" normalizeH="0" baseline="0" noProof="0" dirty="0">
              <a:ln>
                <a:noFill/>
              </a:ln>
              <a:solidFill>
                <a:srgbClr val="111111"/>
              </a:solidFill>
              <a:effectLst/>
              <a:uLnTx/>
              <a:uFillTx/>
              <a:latin typeface="Arial" panose="020B0604020202020204" pitchFamily="34" charset="0"/>
              <a:ea typeface="+mn-ea"/>
              <a:cs typeface="Arial" panose="020B0604020202020204" pitchFamily="34" charset="0"/>
            </a:endParaRPr>
          </a:p>
        </p:txBody>
      </p:sp>
      <p:sp>
        <p:nvSpPr>
          <p:cNvPr id="3" name="Text Placeholder 2">
            <a:extLst>
              <a:ext uri="{FF2B5EF4-FFF2-40B4-BE49-F238E27FC236}">
                <a16:creationId xmlns:a16="http://schemas.microsoft.com/office/drawing/2014/main" id="{DCAA5F0A-4160-3B4B-8CDD-913E3D34A0C0}"/>
              </a:ext>
            </a:extLst>
          </p:cNvPr>
          <p:cNvSpPr>
            <a:spLocks noGrp="1"/>
          </p:cNvSpPr>
          <p:nvPr>
            <p:ph type="body" sz="quarter" idx="10"/>
          </p:nvPr>
        </p:nvSpPr>
        <p:spPr/>
        <p:txBody>
          <a:bodyPr/>
          <a:lstStyle/>
          <a:p>
            <a:endParaRPr lang="en-US"/>
          </a:p>
        </p:txBody>
      </p:sp>
      <p:sp>
        <p:nvSpPr>
          <p:cNvPr id="16" name="Rectangle 6">
            <a:extLst>
              <a:ext uri="{FF2B5EF4-FFF2-40B4-BE49-F238E27FC236}">
                <a16:creationId xmlns:a16="http://schemas.microsoft.com/office/drawing/2014/main" id="{77F6583C-E424-6D43-AC90-E2A613A6A0F2}"/>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1026" name="Picture 2">
            <a:extLst>
              <a:ext uri="{FF2B5EF4-FFF2-40B4-BE49-F238E27FC236}">
                <a16:creationId xmlns:a16="http://schemas.microsoft.com/office/drawing/2014/main" id="{04128C8D-AD50-0544-ABDC-304775F0B7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1489" y="1285788"/>
            <a:ext cx="6556238" cy="4742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6806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a:extLst>
              <a:ext uri="{FF2B5EF4-FFF2-40B4-BE49-F238E27FC236}">
                <a16:creationId xmlns:a16="http://schemas.microsoft.com/office/drawing/2014/main" id="{FA74434C-6B9A-CD45-BA00-6AD2B454D4B1}"/>
              </a:ext>
            </a:extLst>
          </p:cNvPr>
          <p:cNvSpPr>
            <a:spLocks noGrp="1"/>
          </p:cNvSpPr>
          <p:nvPr>
            <p:ph type="title"/>
          </p:nvPr>
        </p:nvSpPr>
        <p:spPr/>
        <p:txBody>
          <a:bodyPr>
            <a:noAutofit/>
          </a:bodyPr>
          <a:lstStyle/>
          <a:p>
            <a:r>
              <a:rPr lang="en-US" sz="2800" dirty="0"/>
              <a:t>Fully 73% of internet users worldwide rate texting with customer service as </a:t>
            </a:r>
            <a:r>
              <a:rPr lang="en-US" sz="2800" dirty="0">
                <a:solidFill>
                  <a:srgbClr val="FF0000"/>
                </a:solidFill>
              </a:rPr>
              <a:t>good or excellent.</a:t>
            </a:r>
          </a:p>
        </p:txBody>
      </p:sp>
      <p:sp>
        <p:nvSpPr>
          <p:cNvPr id="4" name="Text Placeholder 3">
            <a:extLst>
              <a:ext uri="{FF2B5EF4-FFF2-40B4-BE49-F238E27FC236}">
                <a16:creationId xmlns:a16="http://schemas.microsoft.com/office/drawing/2014/main" id="{DA8C203B-FAD1-5246-8CA4-BF09E53858E1}"/>
              </a:ext>
            </a:extLst>
          </p:cNvPr>
          <p:cNvSpPr>
            <a:spLocks noGrp="1"/>
          </p:cNvSpPr>
          <p:nvPr>
            <p:ph type="body" sz="quarter" idx="11"/>
          </p:nvPr>
        </p:nvSpPr>
        <p:spPr>
          <a:xfrm>
            <a:off x="773652" y="3133535"/>
            <a:ext cx="4164108" cy="1247008"/>
          </a:xfrm>
        </p:spPr>
        <p:txBody>
          <a:bodyPr/>
          <a:lstStyle/>
          <a:p>
            <a:r>
              <a:rPr lang="en-US" dirty="0"/>
              <a:t>This bodes well for the industry, considering the technology is relatively new and bound to improve in the coming years.</a:t>
            </a:r>
          </a:p>
        </p:txBody>
      </p:sp>
      <p:sp>
        <p:nvSpPr>
          <p:cNvPr id="2" name="Slide Number Placeholder 1">
            <a:extLst>
              <a:ext uri="{FF2B5EF4-FFF2-40B4-BE49-F238E27FC236}">
                <a16:creationId xmlns:a16="http://schemas.microsoft.com/office/drawing/2014/main" id="{26018B26-DF4D-7E4E-B0BD-6EB52B7054E1}"/>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348CC92-6B21-494E-A759-82EF4A96C1C8}" type="slidenum">
              <a:rPr kumimoji="0" lang="en-US" sz="1000" b="1" i="0" u="none" strike="noStrike" kern="1200" cap="none" spc="0" normalizeH="0" baseline="0" noProof="0" smtClean="0">
                <a:ln>
                  <a:noFill/>
                </a:ln>
                <a:solidFill>
                  <a:srgbClr val="111111"/>
                </a:solidFill>
                <a:effectLst/>
                <a:uLnTx/>
                <a:uFillTx/>
                <a:latin typeface="Helvetica" pitchFamily="2"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1000" b="1" i="0" u="none" strike="noStrike" kern="1200" cap="none" spc="0" normalizeH="0" baseline="0" noProof="0" dirty="0">
              <a:ln>
                <a:noFill/>
              </a:ln>
              <a:solidFill>
                <a:srgbClr val="111111"/>
              </a:solidFill>
              <a:effectLst/>
              <a:uLnTx/>
              <a:uFillTx/>
              <a:latin typeface="Arial" panose="020B0604020202020204" pitchFamily="34" charset="0"/>
              <a:ea typeface="+mn-ea"/>
              <a:cs typeface="Arial" panose="020B0604020202020204" pitchFamily="34" charset="0"/>
            </a:endParaRPr>
          </a:p>
        </p:txBody>
      </p:sp>
      <p:sp>
        <p:nvSpPr>
          <p:cNvPr id="3" name="Text Placeholder 2">
            <a:extLst>
              <a:ext uri="{FF2B5EF4-FFF2-40B4-BE49-F238E27FC236}">
                <a16:creationId xmlns:a16="http://schemas.microsoft.com/office/drawing/2014/main" id="{DCAA5F0A-4160-3B4B-8CDD-913E3D34A0C0}"/>
              </a:ext>
            </a:extLst>
          </p:cNvPr>
          <p:cNvSpPr>
            <a:spLocks noGrp="1"/>
          </p:cNvSpPr>
          <p:nvPr>
            <p:ph type="body" sz="quarter" idx="10"/>
          </p:nvPr>
        </p:nvSpPr>
        <p:spPr/>
        <p:txBody>
          <a:bodyPr/>
          <a:lstStyle/>
          <a:p>
            <a:endParaRPr lang="en-US"/>
          </a:p>
        </p:txBody>
      </p:sp>
      <p:sp>
        <p:nvSpPr>
          <p:cNvPr id="16" name="Rectangle 6">
            <a:extLst>
              <a:ext uri="{FF2B5EF4-FFF2-40B4-BE49-F238E27FC236}">
                <a16:creationId xmlns:a16="http://schemas.microsoft.com/office/drawing/2014/main" id="{77F6583C-E424-6D43-AC90-E2A613A6A0F2}"/>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7170" name="Picture 2">
            <a:extLst>
              <a:ext uri="{FF2B5EF4-FFF2-40B4-BE49-F238E27FC236}">
                <a16:creationId xmlns:a16="http://schemas.microsoft.com/office/drawing/2014/main" id="{6BE3B340-813C-EA4D-926C-8C8AF29996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1548" y="519105"/>
            <a:ext cx="6052263" cy="6275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9016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E74FE92E-163B-BB4E-ABC3-BAD508D4AA28}"/>
              </a:ext>
            </a:extLst>
          </p:cNvPr>
          <p:cNvSpPr>
            <a:spLocks noGrp="1"/>
          </p:cNvSpPr>
          <p:nvPr>
            <p:ph type="title"/>
          </p:nvPr>
        </p:nvSpPr>
        <p:spPr/>
        <p:txBody>
          <a:bodyPr/>
          <a:lstStyle/>
          <a:p>
            <a:r>
              <a:rPr lang="en-US" dirty="0"/>
              <a:t>Rich Communication Service (RCS) Advantages</a:t>
            </a:r>
          </a:p>
        </p:txBody>
      </p:sp>
      <p:sp>
        <p:nvSpPr>
          <p:cNvPr id="12" name="Content Placeholder 11">
            <a:extLst>
              <a:ext uri="{FF2B5EF4-FFF2-40B4-BE49-F238E27FC236}">
                <a16:creationId xmlns:a16="http://schemas.microsoft.com/office/drawing/2014/main" id="{2244F4C0-8391-EF44-B72F-12F4718DBA62}"/>
              </a:ext>
            </a:extLst>
          </p:cNvPr>
          <p:cNvSpPr>
            <a:spLocks noGrp="1"/>
          </p:cNvSpPr>
          <p:nvPr>
            <p:ph idx="1"/>
          </p:nvPr>
        </p:nvSpPr>
        <p:spPr/>
        <p:txBody>
          <a:bodyPr>
            <a:noAutofit/>
          </a:bodyPr>
          <a:lstStyle/>
          <a:p>
            <a:pPr marL="0" indent="0">
              <a:buNone/>
            </a:pPr>
            <a:r>
              <a:rPr lang="en-US" sz="2000" dirty="0"/>
              <a:t>RCS offers features more akin to a robust social messaging app such as WhatsApp, WeChat, iMessage, or Facebook Messenger. Brands may gravitate to RCS for its:</a:t>
            </a:r>
          </a:p>
          <a:p>
            <a:r>
              <a:rPr lang="en-US" sz="2000" b="1" dirty="0"/>
              <a:t>Custom branding and colors</a:t>
            </a:r>
          </a:p>
          <a:p>
            <a:r>
              <a:rPr lang="en-US" sz="2000" b="1" dirty="0"/>
              <a:t>Rich cards:</a:t>
            </a:r>
            <a:r>
              <a:rPr lang="en-US" sz="2000" dirty="0"/>
              <a:t> app-like experiences but within a standard texting app</a:t>
            </a:r>
          </a:p>
          <a:p>
            <a:r>
              <a:rPr lang="en-US" sz="2000" b="1" dirty="0"/>
              <a:t>Suggested actions:</a:t>
            </a:r>
            <a:r>
              <a:rPr lang="en-US" sz="2000" dirty="0"/>
              <a:t> a set of buttons suggesting responses or actions, such as “find a location near me” or “have a representative call me”</a:t>
            </a:r>
          </a:p>
          <a:p>
            <a:r>
              <a:rPr lang="en-US" sz="2000" b="1" dirty="0"/>
              <a:t>Quick replies:</a:t>
            </a:r>
            <a:r>
              <a:rPr lang="en-US" sz="2000" dirty="0"/>
              <a:t> the ability to tap buttons within an RCS exchange to receive a quick precomposed message from a brand, like what users might find in a chatbot</a:t>
            </a:r>
          </a:p>
          <a:p>
            <a:r>
              <a:rPr lang="en-US" sz="2000" b="1" dirty="0"/>
              <a:t>SMS/MMS fallback: </a:t>
            </a:r>
            <a:r>
              <a:rPr lang="en-US" sz="2000" dirty="0"/>
              <a:t>customers who cannot receive RCS messages can receive a “backup” SMS/MMS from the brand</a:t>
            </a:r>
          </a:p>
        </p:txBody>
      </p:sp>
      <p:sp>
        <p:nvSpPr>
          <p:cNvPr id="4" name="Slide Number Placeholder 3">
            <a:extLst>
              <a:ext uri="{FF2B5EF4-FFF2-40B4-BE49-F238E27FC236}">
                <a16:creationId xmlns:a16="http://schemas.microsoft.com/office/drawing/2014/main" id="{0313AB9C-9D55-A64C-A113-6EC6514DC22A}"/>
              </a:ext>
            </a:extLst>
          </p:cNvPr>
          <p:cNvSpPr>
            <a:spLocks noGrp="1"/>
          </p:cNvSpPr>
          <p:nvPr>
            <p:ph type="sldNum" sz="quarter" idx="4294967295"/>
          </p:nvPr>
        </p:nvSpPr>
        <p:spPr>
          <a:xfrm>
            <a:off x="11844338" y="6402388"/>
            <a:ext cx="347662" cy="365125"/>
          </a:xfrm>
          <a:prstGeom prst="rect">
            <a:avLst/>
          </a:prstGeom>
        </p:spPr>
        <p:txBody>
          <a:bodyPr vert="horz" lIns="91440" tIns="45720" rIns="91440" bIns="45720" rtlCol="0" anchor="ctr"/>
          <a:lstStyle>
            <a:defPPr>
              <a:defRPr lang="en-US"/>
            </a:defPPr>
            <a:lvl1pPr marL="0" algn="ctr" defTabSz="914400" rtl="0" eaLnBrk="1" latinLnBrk="0" hangingPunct="1">
              <a:defRPr sz="1000" b="1" kern="1200">
                <a:solidFill>
                  <a:srgbClr val="111111"/>
                </a:solidFill>
                <a:latin typeface="Helvetica"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348CC92-6B21-494E-A759-82EF4A96C1C8}" type="slidenum">
              <a:rPr lang="en-US" smtClean="0"/>
              <a:pPr/>
              <a:t>6</a:t>
            </a:fld>
            <a:endParaRPr lang="en-US" dirty="0"/>
          </a:p>
        </p:txBody>
      </p:sp>
    </p:spTree>
    <p:extLst>
      <p:ext uri="{BB962C8B-B14F-4D97-AF65-F5344CB8AC3E}">
        <p14:creationId xmlns:p14="http://schemas.microsoft.com/office/powerpoint/2010/main" val="110086358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E74FE92E-163B-BB4E-ABC3-BAD508D4AA28}"/>
              </a:ext>
            </a:extLst>
          </p:cNvPr>
          <p:cNvSpPr>
            <a:spLocks noGrp="1"/>
          </p:cNvSpPr>
          <p:nvPr>
            <p:ph type="title"/>
          </p:nvPr>
        </p:nvSpPr>
        <p:spPr/>
        <p:txBody>
          <a:bodyPr/>
          <a:lstStyle/>
          <a:p>
            <a:r>
              <a:rPr lang="en-US" dirty="0"/>
              <a:t>RCS Use Cases</a:t>
            </a:r>
          </a:p>
        </p:txBody>
      </p:sp>
      <p:sp>
        <p:nvSpPr>
          <p:cNvPr id="12" name="Content Placeholder 11">
            <a:extLst>
              <a:ext uri="{FF2B5EF4-FFF2-40B4-BE49-F238E27FC236}">
                <a16:creationId xmlns:a16="http://schemas.microsoft.com/office/drawing/2014/main" id="{2244F4C0-8391-EF44-B72F-12F4718DBA62}"/>
              </a:ext>
            </a:extLst>
          </p:cNvPr>
          <p:cNvSpPr>
            <a:spLocks noGrp="1"/>
          </p:cNvSpPr>
          <p:nvPr>
            <p:ph idx="1"/>
          </p:nvPr>
        </p:nvSpPr>
        <p:spPr/>
        <p:txBody>
          <a:bodyPr>
            <a:noAutofit/>
          </a:bodyPr>
          <a:lstStyle/>
          <a:p>
            <a:r>
              <a:rPr lang="en-US" sz="2000" dirty="0"/>
              <a:t>Almost anything built within an app can be built within RCS, including a rich back-and-forth conversation. </a:t>
            </a:r>
          </a:p>
          <a:p>
            <a:r>
              <a:rPr lang="en-US" sz="2000" dirty="0"/>
              <a:t>Potential applications: </a:t>
            </a:r>
          </a:p>
          <a:p>
            <a:pPr lvl="1"/>
            <a:r>
              <a:rPr lang="en-US" sz="2000" dirty="0"/>
              <a:t>A customer in search for a particular item sends a message with their postal code and receives a reply from a retailer indicating where that product is in stock.</a:t>
            </a:r>
          </a:p>
          <a:p>
            <a:pPr lvl="1"/>
            <a:r>
              <a:rPr lang="en-US" sz="2000" dirty="0"/>
              <a:t>A customer shares a product’s serial number to check warranty status.</a:t>
            </a:r>
          </a:p>
          <a:p>
            <a:pPr lvl="1"/>
            <a:r>
              <a:rPr lang="en-US" sz="2000" dirty="0"/>
              <a:t>A restaurant patron places an order, all while asking questions about allergens, adding customizations, etc.</a:t>
            </a:r>
          </a:p>
          <a:p>
            <a:pPr lvl="1"/>
            <a:r>
              <a:rPr lang="en-US" sz="2000" dirty="0"/>
              <a:t>A customer asks a brand for real-time status updates as to where a serviceperson is on their route.</a:t>
            </a:r>
          </a:p>
        </p:txBody>
      </p:sp>
      <p:sp>
        <p:nvSpPr>
          <p:cNvPr id="4" name="Slide Number Placeholder 3">
            <a:extLst>
              <a:ext uri="{FF2B5EF4-FFF2-40B4-BE49-F238E27FC236}">
                <a16:creationId xmlns:a16="http://schemas.microsoft.com/office/drawing/2014/main" id="{0313AB9C-9D55-A64C-A113-6EC6514DC22A}"/>
              </a:ext>
            </a:extLst>
          </p:cNvPr>
          <p:cNvSpPr>
            <a:spLocks noGrp="1"/>
          </p:cNvSpPr>
          <p:nvPr>
            <p:ph type="sldNum" sz="quarter" idx="4294967295"/>
          </p:nvPr>
        </p:nvSpPr>
        <p:spPr>
          <a:xfrm>
            <a:off x="11844338" y="6402388"/>
            <a:ext cx="347662" cy="365125"/>
          </a:xfrm>
          <a:prstGeom prst="rect">
            <a:avLst/>
          </a:prstGeom>
        </p:spPr>
        <p:txBody>
          <a:bodyPr vert="horz" lIns="91440" tIns="45720" rIns="91440" bIns="45720" rtlCol="0" anchor="ctr"/>
          <a:lstStyle>
            <a:defPPr>
              <a:defRPr lang="en-US"/>
            </a:defPPr>
            <a:lvl1pPr marL="0" algn="ctr" defTabSz="914400" rtl="0" eaLnBrk="1" latinLnBrk="0" hangingPunct="1">
              <a:defRPr sz="1000" b="1" kern="1200">
                <a:solidFill>
                  <a:srgbClr val="111111"/>
                </a:solidFill>
                <a:latin typeface="Helvetica"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348CC92-6B21-494E-A759-82EF4A96C1C8}" type="slidenum">
              <a:rPr lang="en-US" smtClean="0"/>
              <a:pPr/>
              <a:t>7</a:t>
            </a:fld>
            <a:endParaRPr lang="en-US" dirty="0"/>
          </a:p>
        </p:txBody>
      </p:sp>
    </p:spTree>
    <p:extLst>
      <p:ext uri="{BB962C8B-B14F-4D97-AF65-F5344CB8AC3E}">
        <p14:creationId xmlns:p14="http://schemas.microsoft.com/office/powerpoint/2010/main" val="1629012544"/>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E74FE92E-163B-BB4E-ABC3-BAD508D4AA28}"/>
              </a:ext>
            </a:extLst>
          </p:cNvPr>
          <p:cNvSpPr>
            <a:spLocks noGrp="1"/>
          </p:cNvSpPr>
          <p:nvPr>
            <p:ph type="title"/>
          </p:nvPr>
        </p:nvSpPr>
        <p:spPr/>
        <p:txBody>
          <a:bodyPr/>
          <a:lstStyle/>
          <a:p>
            <a:r>
              <a:rPr lang="en-US" dirty="0"/>
              <a:t>Technical Hurdles to RCS Adoption</a:t>
            </a:r>
          </a:p>
        </p:txBody>
      </p:sp>
      <p:sp>
        <p:nvSpPr>
          <p:cNvPr id="12" name="Content Placeholder 11">
            <a:extLst>
              <a:ext uri="{FF2B5EF4-FFF2-40B4-BE49-F238E27FC236}">
                <a16:creationId xmlns:a16="http://schemas.microsoft.com/office/drawing/2014/main" id="{2244F4C0-8391-EF44-B72F-12F4718DBA62}"/>
              </a:ext>
            </a:extLst>
          </p:cNvPr>
          <p:cNvSpPr>
            <a:spLocks noGrp="1"/>
          </p:cNvSpPr>
          <p:nvPr>
            <p:ph idx="1"/>
          </p:nvPr>
        </p:nvSpPr>
        <p:spPr/>
        <p:txBody>
          <a:bodyPr>
            <a:normAutofit fontScale="70000" lnSpcReduction="20000"/>
          </a:bodyPr>
          <a:lstStyle/>
          <a:p>
            <a:r>
              <a:rPr lang="en-US" dirty="0"/>
              <a:t>Google’s RCS is now available worldwide through the Google Messages app available to Android users. </a:t>
            </a:r>
          </a:p>
          <a:p>
            <a:r>
              <a:rPr lang="en-US" dirty="0"/>
              <a:t>Samsung Messages app users are also starting to gain access to RCS features to communicate in feature-rich group chats, send large video files, respond to messages with reactions, enable client-to-server encryption, and more. </a:t>
            </a:r>
          </a:p>
          <a:p>
            <a:r>
              <a:rPr lang="en-US" dirty="0"/>
              <a:t>Android phones are getting messaging features that somewhat resemble Apple’s iMessage. </a:t>
            </a:r>
          </a:p>
          <a:p>
            <a:r>
              <a:rPr lang="en-US" dirty="0"/>
              <a:t>Apple prefers to keep iMessage as its standard, as the iPhone 12 shipped without RCS support. The company has not indicated whether it will support RCS.</a:t>
            </a:r>
          </a:p>
          <a:p>
            <a:r>
              <a:rPr lang="en-US" dirty="0"/>
              <a:t>Once a consumer’s mobile operator launches RCS, devices automatically upgrade from SMS to RCS.</a:t>
            </a:r>
          </a:p>
        </p:txBody>
      </p:sp>
      <p:sp>
        <p:nvSpPr>
          <p:cNvPr id="4" name="Slide Number Placeholder 3">
            <a:extLst>
              <a:ext uri="{FF2B5EF4-FFF2-40B4-BE49-F238E27FC236}">
                <a16:creationId xmlns:a16="http://schemas.microsoft.com/office/drawing/2014/main" id="{0313AB9C-9D55-A64C-A113-6EC6514DC22A}"/>
              </a:ext>
            </a:extLst>
          </p:cNvPr>
          <p:cNvSpPr>
            <a:spLocks noGrp="1"/>
          </p:cNvSpPr>
          <p:nvPr>
            <p:ph type="sldNum" sz="quarter" idx="4294967295"/>
          </p:nvPr>
        </p:nvSpPr>
        <p:spPr>
          <a:xfrm>
            <a:off x="11844338" y="6402388"/>
            <a:ext cx="347662" cy="365125"/>
          </a:xfrm>
          <a:prstGeom prst="rect">
            <a:avLst/>
          </a:prstGeom>
        </p:spPr>
        <p:txBody>
          <a:bodyPr vert="horz" lIns="91440" tIns="45720" rIns="91440" bIns="45720" rtlCol="0" anchor="ctr"/>
          <a:lstStyle>
            <a:defPPr>
              <a:defRPr lang="en-US"/>
            </a:defPPr>
            <a:lvl1pPr marL="0" algn="ctr" defTabSz="914400" rtl="0" eaLnBrk="1" latinLnBrk="0" hangingPunct="1">
              <a:defRPr sz="1000" b="1" kern="1200">
                <a:solidFill>
                  <a:srgbClr val="111111"/>
                </a:solidFill>
                <a:latin typeface="Helvetica"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348CC92-6B21-494E-A759-82EF4A96C1C8}" type="slidenum">
              <a:rPr lang="en-US" smtClean="0"/>
              <a:pPr/>
              <a:t>8</a:t>
            </a:fld>
            <a:endParaRPr lang="en-US" dirty="0"/>
          </a:p>
        </p:txBody>
      </p:sp>
    </p:spTree>
    <p:extLst>
      <p:ext uri="{BB962C8B-B14F-4D97-AF65-F5344CB8AC3E}">
        <p14:creationId xmlns:p14="http://schemas.microsoft.com/office/powerpoint/2010/main" val="4198327706"/>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a:extLst>
              <a:ext uri="{FF2B5EF4-FFF2-40B4-BE49-F238E27FC236}">
                <a16:creationId xmlns:a16="http://schemas.microsoft.com/office/drawing/2014/main" id="{FA74434C-6B9A-CD45-BA00-6AD2B454D4B1}"/>
              </a:ext>
            </a:extLst>
          </p:cNvPr>
          <p:cNvSpPr>
            <a:spLocks noGrp="1"/>
          </p:cNvSpPr>
          <p:nvPr>
            <p:ph type="title"/>
          </p:nvPr>
        </p:nvSpPr>
        <p:spPr>
          <a:xfrm>
            <a:off x="773652" y="1346060"/>
            <a:ext cx="4164108" cy="1793661"/>
          </a:xfrm>
        </p:spPr>
        <p:txBody>
          <a:bodyPr>
            <a:noAutofit/>
          </a:bodyPr>
          <a:lstStyle/>
          <a:p>
            <a:r>
              <a:rPr lang="en-US" sz="2800" dirty="0"/>
              <a:t>Many businesses are only now becoming aware of the possibilities of RCS.</a:t>
            </a:r>
          </a:p>
        </p:txBody>
      </p:sp>
      <p:sp>
        <p:nvSpPr>
          <p:cNvPr id="5" name="Text Placeholder 4">
            <a:extLst>
              <a:ext uri="{FF2B5EF4-FFF2-40B4-BE49-F238E27FC236}">
                <a16:creationId xmlns:a16="http://schemas.microsoft.com/office/drawing/2014/main" id="{531F4530-100E-E34F-866D-57BF9E0524B1}"/>
              </a:ext>
            </a:extLst>
          </p:cNvPr>
          <p:cNvSpPr>
            <a:spLocks noGrp="1"/>
          </p:cNvSpPr>
          <p:nvPr>
            <p:ph type="body" sz="quarter" idx="12"/>
          </p:nvPr>
        </p:nvSpPr>
        <p:spPr>
          <a:xfrm>
            <a:off x="773652" y="3429000"/>
            <a:ext cx="4164108" cy="1247008"/>
          </a:xfrm>
        </p:spPr>
        <p:txBody>
          <a:bodyPr/>
          <a:lstStyle/>
          <a:p>
            <a:r>
              <a:rPr lang="en-US" sz="1600" dirty="0"/>
              <a:t>Nearly 61% of US businesses aren’t familiar with RCS messaging. As more prominent use cases go online, expect this number to decrease.</a:t>
            </a:r>
          </a:p>
        </p:txBody>
      </p:sp>
      <p:sp>
        <p:nvSpPr>
          <p:cNvPr id="2" name="Slide Number Placeholder 1">
            <a:extLst>
              <a:ext uri="{FF2B5EF4-FFF2-40B4-BE49-F238E27FC236}">
                <a16:creationId xmlns:a16="http://schemas.microsoft.com/office/drawing/2014/main" id="{26018B26-DF4D-7E4E-B0BD-6EB52B7054E1}"/>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348CC92-6B21-494E-A759-82EF4A96C1C8}" type="slidenum">
              <a:rPr kumimoji="0" lang="en-US" sz="1000" b="1" i="0" u="none" strike="noStrike" kern="1200" cap="none" spc="0" normalizeH="0" baseline="0" noProof="0" smtClean="0">
                <a:ln>
                  <a:noFill/>
                </a:ln>
                <a:solidFill>
                  <a:srgbClr val="111111"/>
                </a:solidFill>
                <a:effectLst/>
                <a:uLnTx/>
                <a:uFillTx/>
                <a:latin typeface="Helvetica" pitchFamily="2"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US" sz="1000" b="1" i="0" u="none" strike="noStrike" kern="1200" cap="none" spc="0" normalizeH="0" baseline="0" noProof="0" dirty="0">
              <a:ln>
                <a:noFill/>
              </a:ln>
              <a:solidFill>
                <a:srgbClr val="111111"/>
              </a:solidFill>
              <a:effectLst/>
              <a:uLnTx/>
              <a:uFillTx/>
              <a:latin typeface="Arial" panose="020B0604020202020204" pitchFamily="34" charset="0"/>
              <a:ea typeface="+mn-ea"/>
              <a:cs typeface="Arial" panose="020B0604020202020204" pitchFamily="34" charset="0"/>
            </a:endParaRPr>
          </a:p>
        </p:txBody>
      </p:sp>
      <p:sp>
        <p:nvSpPr>
          <p:cNvPr id="3" name="Text Placeholder 2">
            <a:extLst>
              <a:ext uri="{FF2B5EF4-FFF2-40B4-BE49-F238E27FC236}">
                <a16:creationId xmlns:a16="http://schemas.microsoft.com/office/drawing/2014/main" id="{DCAA5F0A-4160-3B4B-8CDD-913E3D34A0C0}"/>
              </a:ext>
            </a:extLst>
          </p:cNvPr>
          <p:cNvSpPr>
            <a:spLocks noGrp="1"/>
          </p:cNvSpPr>
          <p:nvPr>
            <p:ph type="body" sz="quarter" idx="10"/>
          </p:nvPr>
        </p:nvSpPr>
        <p:spPr/>
        <p:txBody>
          <a:bodyPr/>
          <a:lstStyle/>
          <a:p>
            <a:endParaRPr lang="en-US"/>
          </a:p>
        </p:txBody>
      </p:sp>
      <p:sp>
        <p:nvSpPr>
          <p:cNvPr id="16" name="Rectangle 6">
            <a:extLst>
              <a:ext uri="{FF2B5EF4-FFF2-40B4-BE49-F238E27FC236}">
                <a16:creationId xmlns:a16="http://schemas.microsoft.com/office/drawing/2014/main" id="{77F6583C-E424-6D43-AC90-E2A613A6A0F2}"/>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4098" name="Picture 2">
            <a:extLst>
              <a:ext uri="{FF2B5EF4-FFF2-40B4-BE49-F238E27FC236}">
                <a16:creationId xmlns:a16="http://schemas.microsoft.com/office/drawing/2014/main" id="{BEA45C13-94F8-194C-8737-95798337C3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8674" y="1346060"/>
            <a:ext cx="6355137" cy="3198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2585156"/>
      </p:ext>
    </p:extLst>
  </p:cSld>
  <p:clrMapOvr>
    <a:masterClrMapping/>
  </p:clrMapOvr>
</p:sld>
</file>

<file path=ppt/theme/theme1.xml><?xml version="1.0" encoding="utf-8"?>
<a:theme xmlns:a="http://schemas.openxmlformats.org/drawingml/2006/main" name="4_Custom Design">
  <a:themeElements>
    <a:clrScheme name="Insier Intelligence">
      <a:dk1>
        <a:srgbClr val="000000"/>
      </a:dk1>
      <a:lt1>
        <a:srgbClr val="FFFFFF"/>
      </a:lt1>
      <a:dk2>
        <a:srgbClr val="000000"/>
      </a:dk2>
      <a:lt2>
        <a:srgbClr val="EBEBEB"/>
      </a:lt2>
      <a:accent1>
        <a:srgbClr val="E91019"/>
      </a:accent1>
      <a:accent2>
        <a:srgbClr val="111111"/>
      </a:accent2>
      <a:accent3>
        <a:srgbClr val="777777"/>
      </a:accent3>
      <a:accent4>
        <a:srgbClr val="007EFF"/>
      </a:accent4>
      <a:accent5>
        <a:srgbClr val="EBEBEB"/>
      </a:accent5>
      <a:accent6>
        <a:srgbClr val="E91019"/>
      </a:accent6>
      <a:hlink>
        <a:srgbClr val="007EFF"/>
      </a:hlink>
      <a:folHlink>
        <a:srgbClr val="77777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Insier Intelligence">
      <a:dk1>
        <a:srgbClr val="000000"/>
      </a:dk1>
      <a:lt1>
        <a:srgbClr val="FFFFFF"/>
      </a:lt1>
      <a:dk2>
        <a:srgbClr val="000000"/>
      </a:dk2>
      <a:lt2>
        <a:srgbClr val="EBEBEB"/>
      </a:lt2>
      <a:accent1>
        <a:srgbClr val="E91019"/>
      </a:accent1>
      <a:accent2>
        <a:srgbClr val="111111"/>
      </a:accent2>
      <a:accent3>
        <a:srgbClr val="777777"/>
      </a:accent3>
      <a:accent4>
        <a:srgbClr val="007EFF"/>
      </a:accent4>
      <a:accent5>
        <a:srgbClr val="EBEBEB"/>
      </a:accent5>
      <a:accent6>
        <a:srgbClr val="E91019"/>
      </a:accent6>
      <a:hlink>
        <a:srgbClr val="007EFF"/>
      </a:hlink>
      <a:folHlink>
        <a:srgbClr val="77777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eMarketer">
  <a:themeElements>
    <a:clrScheme name="Insier Intelligence">
      <a:dk1>
        <a:srgbClr val="000000"/>
      </a:dk1>
      <a:lt1>
        <a:srgbClr val="FFFFFF"/>
      </a:lt1>
      <a:dk2>
        <a:srgbClr val="000000"/>
      </a:dk2>
      <a:lt2>
        <a:srgbClr val="EBEBEB"/>
      </a:lt2>
      <a:accent1>
        <a:srgbClr val="E91019"/>
      </a:accent1>
      <a:accent2>
        <a:srgbClr val="111111"/>
      </a:accent2>
      <a:accent3>
        <a:srgbClr val="777777"/>
      </a:accent3>
      <a:accent4>
        <a:srgbClr val="007EFF"/>
      </a:accent4>
      <a:accent5>
        <a:srgbClr val="EBEBEB"/>
      </a:accent5>
      <a:accent6>
        <a:srgbClr val="E91019"/>
      </a:accent6>
      <a:hlink>
        <a:srgbClr val="007EFF"/>
      </a:hlink>
      <a:folHlink>
        <a:srgbClr val="77777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ustom Design">
  <a:themeElements>
    <a:clrScheme name="Insier Intelligence">
      <a:dk1>
        <a:srgbClr val="000000"/>
      </a:dk1>
      <a:lt1>
        <a:srgbClr val="FFFFFF"/>
      </a:lt1>
      <a:dk2>
        <a:srgbClr val="000000"/>
      </a:dk2>
      <a:lt2>
        <a:srgbClr val="EBEBEB"/>
      </a:lt2>
      <a:accent1>
        <a:srgbClr val="E91019"/>
      </a:accent1>
      <a:accent2>
        <a:srgbClr val="111111"/>
      </a:accent2>
      <a:accent3>
        <a:srgbClr val="777777"/>
      </a:accent3>
      <a:accent4>
        <a:srgbClr val="007EFF"/>
      </a:accent4>
      <a:accent5>
        <a:srgbClr val="EBEBEB"/>
      </a:accent5>
      <a:accent6>
        <a:srgbClr val="E91019"/>
      </a:accent6>
      <a:hlink>
        <a:srgbClr val="007EFF"/>
      </a:hlink>
      <a:folHlink>
        <a:srgbClr val="77777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ustom Design eMarketer">
  <a:themeElements>
    <a:clrScheme name="Insier Intelligence">
      <a:dk1>
        <a:srgbClr val="000000"/>
      </a:dk1>
      <a:lt1>
        <a:srgbClr val="FFFFFF"/>
      </a:lt1>
      <a:dk2>
        <a:srgbClr val="000000"/>
      </a:dk2>
      <a:lt2>
        <a:srgbClr val="EBEBEB"/>
      </a:lt2>
      <a:accent1>
        <a:srgbClr val="E91019"/>
      </a:accent1>
      <a:accent2>
        <a:srgbClr val="111111"/>
      </a:accent2>
      <a:accent3>
        <a:srgbClr val="777777"/>
      </a:accent3>
      <a:accent4>
        <a:srgbClr val="007EFF"/>
      </a:accent4>
      <a:accent5>
        <a:srgbClr val="EBEBEB"/>
      </a:accent5>
      <a:accent6>
        <a:srgbClr val="E91019"/>
      </a:accent6>
      <a:hlink>
        <a:srgbClr val="007EFF"/>
      </a:hlink>
      <a:folHlink>
        <a:srgbClr val="77777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Custom Design">
  <a:themeElements>
    <a:clrScheme name="Insier Intelligence">
      <a:dk1>
        <a:srgbClr val="000000"/>
      </a:dk1>
      <a:lt1>
        <a:srgbClr val="FFFFFF"/>
      </a:lt1>
      <a:dk2>
        <a:srgbClr val="000000"/>
      </a:dk2>
      <a:lt2>
        <a:srgbClr val="EBEBEB"/>
      </a:lt2>
      <a:accent1>
        <a:srgbClr val="E91019"/>
      </a:accent1>
      <a:accent2>
        <a:srgbClr val="111111"/>
      </a:accent2>
      <a:accent3>
        <a:srgbClr val="777777"/>
      </a:accent3>
      <a:accent4>
        <a:srgbClr val="007EFF"/>
      </a:accent4>
      <a:accent5>
        <a:srgbClr val="EBEBEB"/>
      </a:accent5>
      <a:accent6>
        <a:srgbClr val="E91019"/>
      </a:accent6>
      <a:hlink>
        <a:srgbClr val="007EFF"/>
      </a:hlink>
      <a:folHlink>
        <a:srgbClr val="77777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3_Custom Design">
  <a:themeElements>
    <a:clrScheme name="Insier Intelligence">
      <a:dk1>
        <a:srgbClr val="000000"/>
      </a:dk1>
      <a:lt1>
        <a:srgbClr val="FFFFFF"/>
      </a:lt1>
      <a:dk2>
        <a:srgbClr val="000000"/>
      </a:dk2>
      <a:lt2>
        <a:srgbClr val="EBEBEB"/>
      </a:lt2>
      <a:accent1>
        <a:srgbClr val="E91019"/>
      </a:accent1>
      <a:accent2>
        <a:srgbClr val="111111"/>
      </a:accent2>
      <a:accent3>
        <a:srgbClr val="777777"/>
      </a:accent3>
      <a:accent4>
        <a:srgbClr val="007EFF"/>
      </a:accent4>
      <a:accent5>
        <a:srgbClr val="EBEBEB"/>
      </a:accent5>
      <a:accent6>
        <a:srgbClr val="E91019"/>
      </a:accent6>
      <a:hlink>
        <a:srgbClr val="007EFF"/>
      </a:hlink>
      <a:folHlink>
        <a:srgbClr val="77777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49796</TotalTime>
  <Words>3016</Words>
  <Application>Microsoft Macintosh PowerPoint</Application>
  <PresentationFormat>Widescreen</PresentationFormat>
  <Paragraphs>178</Paragraphs>
  <Slides>18</Slides>
  <Notes>15</Notes>
  <HiddenSlides>0</HiddenSlides>
  <MMClips>0</MMClips>
  <ScaleCrop>false</ScaleCrop>
  <HeadingPairs>
    <vt:vector size="6" baseType="variant">
      <vt:variant>
        <vt:lpstr>Fonts Used</vt:lpstr>
      </vt:variant>
      <vt:variant>
        <vt:i4>7</vt:i4>
      </vt:variant>
      <vt:variant>
        <vt:lpstr>Theme</vt:lpstr>
      </vt:variant>
      <vt:variant>
        <vt:i4>7</vt:i4>
      </vt:variant>
      <vt:variant>
        <vt:lpstr>Slide Titles</vt:lpstr>
      </vt:variant>
      <vt:variant>
        <vt:i4>18</vt:i4>
      </vt:variant>
    </vt:vector>
  </HeadingPairs>
  <TitlesOfParts>
    <vt:vector size="32" baseType="lpstr">
      <vt:lpstr>Arial</vt:lpstr>
      <vt:lpstr>Calibri</vt:lpstr>
      <vt:lpstr>Helvetica</vt:lpstr>
      <vt:lpstr>Helvetica Light</vt:lpstr>
      <vt:lpstr>Helvetica Neue</vt:lpstr>
      <vt:lpstr>Helvetica Neue Medium</vt:lpstr>
      <vt:lpstr>Wingdings</vt:lpstr>
      <vt:lpstr>4_Custom Design</vt:lpstr>
      <vt:lpstr>1_Custom Design</vt:lpstr>
      <vt:lpstr>1_Custom Design eMarketer</vt:lpstr>
      <vt:lpstr>Custom Design</vt:lpstr>
      <vt:lpstr>Custom Design eMarketer</vt:lpstr>
      <vt:lpstr>2_Custom Design</vt:lpstr>
      <vt:lpstr>3_Custom Design</vt:lpstr>
      <vt:lpstr>The Future of  Brand-Human Messaging</vt:lpstr>
      <vt:lpstr>B2C messaging has  a multitude of use cases.</vt:lpstr>
      <vt:lpstr>US B2C marketers are turning to texts for many reasons.</vt:lpstr>
      <vt:lpstr>Increasingly, consumers are getting comfortable with support through messaging apps.</vt:lpstr>
      <vt:lpstr>Fully 73% of internet users worldwide rate texting with customer service as good or excellent.</vt:lpstr>
      <vt:lpstr>Rich Communication Service (RCS) Advantages</vt:lpstr>
      <vt:lpstr>RCS Use Cases</vt:lpstr>
      <vt:lpstr>Technical Hurdles to RCS Adoption</vt:lpstr>
      <vt:lpstr>Many businesses are only now becoming aware of the possibilities of RCS.</vt:lpstr>
      <vt:lpstr>RCS’s five-year growth is more than promising.</vt:lpstr>
      <vt:lpstr>Even at present, RCS penetration is significant.</vt:lpstr>
      <vt:lpstr>In US banking alone, chat penetration will reach almost 40% of the population by 2024.</vt:lpstr>
      <vt:lpstr>This is far from a US-specific phenomenon.</vt:lpstr>
      <vt:lpstr>We predict that consumer retail spend via chatbots worldwide will reach $142 billion by 2024—up from just $2.8 billion in 2019. </vt:lpstr>
      <vt:lpstr>Conversational AI &amp; Chatbots</vt:lpstr>
      <vt:lpstr>Lemonade’s chatbot, Maya</vt:lpstr>
      <vt:lpstr>Key Takeaways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Group Eleven</dc:creator>
  <cp:lastModifiedBy>Jeremy Goldman</cp:lastModifiedBy>
  <cp:revision>458</cp:revision>
  <dcterms:created xsi:type="dcterms:W3CDTF">2020-09-17T19:39:12Z</dcterms:created>
  <dcterms:modified xsi:type="dcterms:W3CDTF">2021-04-26T19:39:22Z</dcterms:modified>
</cp:coreProperties>
</file>