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308" r:id="rId3"/>
    <p:sldId id="350" r:id="rId4"/>
    <p:sldId id="321" r:id="rId5"/>
    <p:sldId id="357" r:id="rId6"/>
    <p:sldId id="326" r:id="rId7"/>
    <p:sldId id="359" r:id="rId8"/>
    <p:sldId id="360" r:id="rId9"/>
    <p:sldId id="361" r:id="rId10"/>
    <p:sldId id="323" r:id="rId11"/>
    <p:sldId id="334" r:id="rId12"/>
    <p:sldId id="333" r:id="rId13"/>
    <p:sldId id="324" r:id="rId14"/>
    <p:sldId id="325" r:id="rId15"/>
    <p:sldId id="331" r:id="rId16"/>
    <p:sldId id="335" r:id="rId17"/>
    <p:sldId id="332" r:id="rId18"/>
    <p:sldId id="337" r:id="rId19"/>
    <p:sldId id="338" r:id="rId20"/>
    <p:sldId id="347" r:id="rId21"/>
    <p:sldId id="345" r:id="rId22"/>
    <p:sldId id="339" r:id="rId23"/>
    <p:sldId id="340" r:id="rId24"/>
    <p:sldId id="341" r:id="rId25"/>
    <p:sldId id="351" r:id="rId26"/>
    <p:sldId id="342" r:id="rId27"/>
    <p:sldId id="352" r:id="rId28"/>
    <p:sldId id="356" r:id="rId29"/>
    <p:sldId id="343" r:id="rId30"/>
    <p:sldId id="354" r:id="rId31"/>
    <p:sldId id="344" r:id="rId32"/>
    <p:sldId id="355" r:id="rId33"/>
    <p:sldId id="348" r:id="rId34"/>
    <p:sldId id="349" r:id="rId35"/>
    <p:sldId id="362" r:id="rId3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rlemann Thomas" initials="BT"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D78"/>
    <a:srgbClr val="FFFC00"/>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tlas Grotesk Regular"/>
          <a:ea typeface="Atlas Grotesk Regular"/>
          <a:cs typeface="Atlas Grotesk Regular"/>
        </a:font>
        <a:srgbClr val="333F4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3CDCD"/>
          </a:solidFill>
        </a:fill>
      </a:tcStyle>
    </a:wholeTbl>
    <a:band2H>
      <a:tcTxStyle/>
      <a:tcStyle>
        <a:tcBdr/>
        <a:fill>
          <a:solidFill>
            <a:srgbClr val="F9E8E8"/>
          </a:solidFill>
        </a:fill>
      </a:tcStyle>
    </a:band2H>
    <a:firstCol>
      <a:tcTxStyle b="on" i="off">
        <a:font>
          <a:latin typeface="Atlas Grotesk Regular"/>
          <a:ea typeface="Atlas Grotesk Regular"/>
          <a:cs typeface="Atlas Grotesk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tlas Grotesk Regular"/>
          <a:ea typeface="Atlas Grotesk Regular"/>
          <a:cs typeface="Atlas Grotesk Regula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tlas Grotesk Regular"/>
          <a:ea typeface="Atlas Grotesk Regular"/>
          <a:cs typeface="Atlas Grotesk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tlas Grotesk Regular"/>
          <a:ea typeface="Atlas Grotesk Regular"/>
          <a:cs typeface="Atlas Grotesk Regular"/>
        </a:font>
        <a:srgbClr val="333F4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9F4D9"/>
          </a:solidFill>
        </a:fill>
      </a:tcStyle>
    </a:wholeTbl>
    <a:band2H>
      <a:tcTxStyle/>
      <a:tcStyle>
        <a:tcBdr/>
        <a:fill>
          <a:solidFill>
            <a:srgbClr val="F4F9ED"/>
          </a:solidFill>
        </a:fill>
      </a:tcStyle>
    </a:band2H>
    <a:firstCol>
      <a:tcTxStyle b="on" i="off">
        <a:font>
          <a:latin typeface="Atlas Grotesk Regular"/>
          <a:ea typeface="Atlas Grotesk Regular"/>
          <a:cs typeface="Atlas Grotesk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tlas Grotesk Regular"/>
          <a:ea typeface="Atlas Grotesk Regular"/>
          <a:cs typeface="Atlas Grotesk Regula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tlas Grotesk Regular"/>
          <a:ea typeface="Atlas Grotesk Regular"/>
          <a:cs typeface="Atlas Grotesk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tlas Grotesk Regular"/>
          <a:ea typeface="Atlas Grotesk Regular"/>
          <a:cs typeface="Atlas Grotesk Regular"/>
        </a:font>
        <a:srgbClr val="333F4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BE9EC"/>
          </a:solidFill>
        </a:fill>
      </a:tcStyle>
    </a:wholeTbl>
    <a:band2H>
      <a:tcTxStyle/>
      <a:tcStyle>
        <a:tcBdr/>
        <a:fill>
          <a:solidFill>
            <a:srgbClr val="FDF4F6"/>
          </a:solidFill>
        </a:fill>
      </a:tcStyle>
    </a:band2H>
    <a:firstCol>
      <a:tcTxStyle b="on" i="off">
        <a:font>
          <a:latin typeface="Atlas Grotesk Regular"/>
          <a:ea typeface="Atlas Grotesk Regular"/>
          <a:cs typeface="Atlas Grotesk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tlas Grotesk Regular"/>
          <a:ea typeface="Atlas Grotesk Regular"/>
          <a:cs typeface="Atlas Grotesk Regula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tlas Grotesk Regular"/>
          <a:ea typeface="Atlas Grotesk Regular"/>
          <a:cs typeface="Atlas Grotesk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tlas Grotesk Regular"/>
          <a:ea typeface="Atlas Grotesk Regular"/>
          <a:cs typeface="Atlas Grotesk Regular"/>
        </a:font>
        <a:srgbClr val="333F4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8E8"/>
          </a:solidFill>
        </a:fill>
      </a:tcStyle>
    </a:wholeTbl>
    <a:band2H>
      <a:tcTxStyle/>
      <a:tcStyle>
        <a:tcBdr/>
        <a:fill>
          <a:solidFill>
            <a:srgbClr val="FFFFFF"/>
          </a:solidFill>
        </a:fill>
      </a:tcStyle>
    </a:band2H>
    <a:firstCol>
      <a:tcTxStyle b="on" i="off">
        <a:font>
          <a:latin typeface="Atlas Grotesk Regular"/>
          <a:ea typeface="Atlas Grotesk Regular"/>
          <a:cs typeface="Atlas Grotesk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tlas Grotesk Regular"/>
          <a:ea typeface="Atlas Grotesk Regular"/>
          <a:cs typeface="Atlas Grotesk Regular"/>
        </a:font>
        <a:srgbClr val="333F48"/>
      </a:tcTxStyle>
      <a:tcStyle>
        <a:tcBdr>
          <a:left>
            <a:ln w="12700" cap="flat">
              <a:noFill/>
              <a:miter lim="400000"/>
            </a:ln>
          </a:left>
          <a:right>
            <a:ln w="12700" cap="flat">
              <a:noFill/>
              <a:miter lim="400000"/>
            </a:ln>
          </a:right>
          <a:top>
            <a:ln w="50800" cap="flat">
              <a:solidFill>
                <a:srgbClr val="333F48"/>
              </a:solidFill>
              <a:prstDash val="solid"/>
              <a:round/>
            </a:ln>
          </a:top>
          <a:bottom>
            <a:ln w="25400" cap="flat">
              <a:solidFill>
                <a:srgbClr val="333F48"/>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tlas Grotesk Regular"/>
          <a:ea typeface="Atlas Grotesk Regular"/>
          <a:cs typeface="Atlas Grotesk Regular"/>
        </a:font>
        <a:srgbClr val="FFFFFF"/>
      </a:tcTxStyle>
      <a:tcStyle>
        <a:tcBdr>
          <a:left>
            <a:ln w="12700" cap="flat">
              <a:noFill/>
              <a:miter lim="400000"/>
            </a:ln>
          </a:left>
          <a:right>
            <a:ln w="12700" cap="flat">
              <a:noFill/>
              <a:miter lim="400000"/>
            </a:ln>
          </a:right>
          <a:top>
            <a:ln w="25400" cap="flat">
              <a:solidFill>
                <a:srgbClr val="333F48"/>
              </a:solidFill>
              <a:prstDash val="solid"/>
              <a:round/>
            </a:ln>
          </a:top>
          <a:bottom>
            <a:ln w="25400" cap="flat">
              <a:solidFill>
                <a:srgbClr val="333F48"/>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tlas Grotesk Regular"/>
          <a:ea typeface="Atlas Grotesk Regular"/>
          <a:cs typeface="Atlas Grotesk Regular"/>
        </a:font>
        <a:srgbClr val="333F48"/>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DCE"/>
          </a:solidFill>
        </a:fill>
      </a:tcStyle>
    </a:wholeTbl>
    <a:band2H>
      <a:tcTxStyle/>
      <a:tcStyle>
        <a:tcBdr/>
        <a:fill>
          <a:solidFill>
            <a:srgbClr val="E7E8E8"/>
          </a:solidFill>
        </a:fill>
      </a:tcStyle>
    </a:band2H>
    <a:firstCol>
      <a:tcTxStyle b="on" i="off">
        <a:font>
          <a:latin typeface="Atlas Grotesk Regular"/>
          <a:ea typeface="Atlas Grotesk Regular"/>
          <a:cs typeface="Atlas Grotesk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33F48"/>
          </a:solidFill>
        </a:fill>
      </a:tcStyle>
    </a:firstCol>
    <a:lastRow>
      <a:tcTxStyle b="on" i="off">
        <a:font>
          <a:latin typeface="Atlas Grotesk Regular"/>
          <a:ea typeface="Atlas Grotesk Regular"/>
          <a:cs typeface="Atlas Grotesk Regula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33F48"/>
          </a:solidFill>
        </a:fill>
      </a:tcStyle>
    </a:lastRow>
    <a:firstRow>
      <a:tcTxStyle b="on" i="off">
        <a:font>
          <a:latin typeface="Atlas Grotesk Regular"/>
          <a:ea typeface="Atlas Grotesk Regular"/>
          <a:cs typeface="Atlas Grotesk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33F48"/>
          </a:solidFill>
        </a:fill>
      </a:tcStyle>
    </a:firstRow>
  </a:tblStyle>
  <a:tblStyle styleId="{2708684C-4D16-4618-839F-0558EEFCDFE6}" styleName="">
    <a:tblBg/>
    <a:wholeTbl>
      <a:tcTxStyle b="off" i="off">
        <a:font>
          <a:latin typeface="Atlas Grotesk Regular"/>
          <a:ea typeface="Atlas Grotesk Regular"/>
          <a:cs typeface="Atlas Grotesk Regular"/>
        </a:font>
        <a:srgbClr val="333F48"/>
      </a:tcTxStyle>
      <a:tcStyle>
        <a:tcBdr>
          <a:left>
            <a:ln w="12700" cap="flat">
              <a:solidFill>
                <a:srgbClr val="333F48"/>
              </a:solidFill>
              <a:prstDash val="solid"/>
              <a:round/>
            </a:ln>
          </a:left>
          <a:right>
            <a:ln w="12700" cap="flat">
              <a:solidFill>
                <a:srgbClr val="333F48"/>
              </a:solidFill>
              <a:prstDash val="solid"/>
              <a:round/>
            </a:ln>
          </a:right>
          <a:top>
            <a:ln w="12700" cap="flat">
              <a:solidFill>
                <a:srgbClr val="333F48"/>
              </a:solidFill>
              <a:prstDash val="solid"/>
              <a:round/>
            </a:ln>
          </a:top>
          <a:bottom>
            <a:ln w="12700" cap="flat">
              <a:solidFill>
                <a:srgbClr val="333F48"/>
              </a:solidFill>
              <a:prstDash val="solid"/>
              <a:round/>
            </a:ln>
          </a:bottom>
          <a:insideH>
            <a:ln w="12700" cap="flat">
              <a:solidFill>
                <a:srgbClr val="333F48"/>
              </a:solidFill>
              <a:prstDash val="solid"/>
              <a:round/>
            </a:ln>
          </a:insideH>
          <a:insideV>
            <a:ln w="12700" cap="flat">
              <a:solidFill>
                <a:srgbClr val="333F48"/>
              </a:solidFill>
              <a:prstDash val="solid"/>
              <a:round/>
            </a:ln>
          </a:insideV>
        </a:tcBdr>
        <a:fill>
          <a:solidFill>
            <a:srgbClr val="333F48">
              <a:alpha val="20000"/>
            </a:srgbClr>
          </a:solidFill>
        </a:fill>
      </a:tcStyle>
    </a:wholeTbl>
    <a:band2H>
      <a:tcTxStyle/>
      <a:tcStyle>
        <a:tcBdr/>
        <a:fill>
          <a:solidFill>
            <a:srgbClr val="FFFFFF"/>
          </a:solidFill>
        </a:fill>
      </a:tcStyle>
    </a:band2H>
    <a:firstCol>
      <a:tcTxStyle b="on" i="off">
        <a:font>
          <a:latin typeface="Atlas Grotesk Regular"/>
          <a:ea typeface="Atlas Grotesk Regular"/>
          <a:cs typeface="Atlas Grotesk Regular"/>
        </a:font>
        <a:srgbClr val="333F48"/>
      </a:tcTxStyle>
      <a:tcStyle>
        <a:tcBdr>
          <a:left>
            <a:ln w="12700" cap="flat">
              <a:solidFill>
                <a:srgbClr val="333F48"/>
              </a:solidFill>
              <a:prstDash val="solid"/>
              <a:round/>
            </a:ln>
          </a:left>
          <a:right>
            <a:ln w="12700" cap="flat">
              <a:solidFill>
                <a:srgbClr val="333F48"/>
              </a:solidFill>
              <a:prstDash val="solid"/>
              <a:round/>
            </a:ln>
          </a:right>
          <a:top>
            <a:ln w="12700" cap="flat">
              <a:solidFill>
                <a:srgbClr val="333F48"/>
              </a:solidFill>
              <a:prstDash val="solid"/>
              <a:round/>
            </a:ln>
          </a:top>
          <a:bottom>
            <a:ln w="12700" cap="flat">
              <a:solidFill>
                <a:srgbClr val="333F48"/>
              </a:solidFill>
              <a:prstDash val="solid"/>
              <a:round/>
            </a:ln>
          </a:bottom>
          <a:insideH>
            <a:ln w="12700" cap="flat">
              <a:solidFill>
                <a:srgbClr val="333F48"/>
              </a:solidFill>
              <a:prstDash val="solid"/>
              <a:round/>
            </a:ln>
          </a:insideH>
          <a:insideV>
            <a:ln w="12700" cap="flat">
              <a:solidFill>
                <a:srgbClr val="333F48"/>
              </a:solidFill>
              <a:prstDash val="solid"/>
              <a:round/>
            </a:ln>
          </a:insideV>
        </a:tcBdr>
        <a:fill>
          <a:solidFill>
            <a:srgbClr val="333F48">
              <a:alpha val="20000"/>
            </a:srgbClr>
          </a:solidFill>
        </a:fill>
      </a:tcStyle>
    </a:firstCol>
    <a:lastRow>
      <a:tcTxStyle b="on" i="off">
        <a:font>
          <a:latin typeface="Atlas Grotesk Regular"/>
          <a:ea typeface="Atlas Grotesk Regular"/>
          <a:cs typeface="Atlas Grotesk Regular"/>
        </a:font>
        <a:srgbClr val="333F48"/>
      </a:tcTxStyle>
      <a:tcStyle>
        <a:tcBdr>
          <a:left>
            <a:ln w="12700" cap="flat">
              <a:solidFill>
                <a:srgbClr val="333F48"/>
              </a:solidFill>
              <a:prstDash val="solid"/>
              <a:round/>
            </a:ln>
          </a:left>
          <a:right>
            <a:ln w="12700" cap="flat">
              <a:solidFill>
                <a:srgbClr val="333F48"/>
              </a:solidFill>
              <a:prstDash val="solid"/>
              <a:round/>
            </a:ln>
          </a:right>
          <a:top>
            <a:ln w="50800" cap="flat">
              <a:solidFill>
                <a:srgbClr val="333F48"/>
              </a:solidFill>
              <a:prstDash val="solid"/>
              <a:round/>
            </a:ln>
          </a:top>
          <a:bottom>
            <a:ln w="12700" cap="flat">
              <a:solidFill>
                <a:srgbClr val="333F48"/>
              </a:solidFill>
              <a:prstDash val="solid"/>
              <a:round/>
            </a:ln>
          </a:bottom>
          <a:insideH>
            <a:ln w="12700" cap="flat">
              <a:solidFill>
                <a:srgbClr val="333F48"/>
              </a:solidFill>
              <a:prstDash val="solid"/>
              <a:round/>
            </a:ln>
          </a:insideH>
          <a:insideV>
            <a:ln w="12700" cap="flat">
              <a:solidFill>
                <a:srgbClr val="333F48"/>
              </a:solidFill>
              <a:prstDash val="solid"/>
              <a:round/>
            </a:ln>
          </a:insideV>
        </a:tcBdr>
        <a:fill>
          <a:noFill/>
        </a:fill>
      </a:tcStyle>
    </a:lastRow>
    <a:firstRow>
      <a:tcTxStyle b="on" i="off">
        <a:font>
          <a:latin typeface="Atlas Grotesk Regular"/>
          <a:ea typeface="Atlas Grotesk Regular"/>
          <a:cs typeface="Atlas Grotesk Regular"/>
        </a:font>
        <a:srgbClr val="333F48"/>
      </a:tcTxStyle>
      <a:tcStyle>
        <a:tcBdr>
          <a:left>
            <a:ln w="12700" cap="flat">
              <a:solidFill>
                <a:srgbClr val="333F48"/>
              </a:solidFill>
              <a:prstDash val="solid"/>
              <a:round/>
            </a:ln>
          </a:left>
          <a:right>
            <a:ln w="12700" cap="flat">
              <a:solidFill>
                <a:srgbClr val="333F48"/>
              </a:solidFill>
              <a:prstDash val="solid"/>
              <a:round/>
            </a:ln>
          </a:right>
          <a:top>
            <a:ln w="12700" cap="flat">
              <a:solidFill>
                <a:srgbClr val="333F48"/>
              </a:solidFill>
              <a:prstDash val="solid"/>
              <a:round/>
            </a:ln>
          </a:top>
          <a:bottom>
            <a:ln w="25400" cap="flat">
              <a:solidFill>
                <a:srgbClr val="333F48"/>
              </a:solidFill>
              <a:prstDash val="solid"/>
              <a:round/>
            </a:ln>
          </a:bottom>
          <a:insideH>
            <a:ln w="12700" cap="flat">
              <a:solidFill>
                <a:srgbClr val="333F48"/>
              </a:solidFill>
              <a:prstDash val="solid"/>
              <a:round/>
            </a:ln>
          </a:insideH>
          <a:insideV>
            <a:ln w="12700" cap="flat">
              <a:solidFill>
                <a:srgbClr val="333F48"/>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p:restoredTop sz="57683"/>
  </p:normalViewPr>
  <p:slideViewPr>
    <p:cSldViewPr snapToGrid="0" snapToObjects="1">
      <p:cViewPr>
        <p:scale>
          <a:sx n="70" d="100"/>
          <a:sy n="70" d="100"/>
        </p:scale>
        <p:origin x="9176" y="1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9" name="Shape 1539"/>
          <p:cNvSpPr>
            <a:spLocks noGrp="1" noRot="1" noChangeAspect="1"/>
          </p:cNvSpPr>
          <p:nvPr>
            <p:ph type="sldImg"/>
          </p:nvPr>
        </p:nvSpPr>
        <p:spPr>
          <a:xfrm>
            <a:off x="1143000" y="685800"/>
            <a:ext cx="4572000" cy="3429000"/>
          </a:xfrm>
          <a:prstGeom prst="rect">
            <a:avLst/>
          </a:prstGeom>
        </p:spPr>
        <p:txBody>
          <a:bodyPr/>
          <a:lstStyle/>
          <a:p>
            <a:endParaRPr/>
          </a:p>
        </p:txBody>
      </p:sp>
      <p:sp>
        <p:nvSpPr>
          <p:cNvPr id="1540" name="Shape 154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Good day, my name is Matt </a:t>
            </a:r>
            <a:r>
              <a:rPr lang="en-US" dirty="0" err="1"/>
              <a:t>Ramerman</a:t>
            </a:r>
            <a:endParaRPr lang="en-US" dirty="0"/>
          </a:p>
          <a:p>
            <a:r>
              <a:rPr lang="en-US" dirty="0"/>
              <a:t>President of Sinch for Marketing</a:t>
            </a:r>
          </a:p>
          <a:p>
            <a:r>
              <a:rPr lang="en-US" dirty="0"/>
              <a:t>A division of Sinch, the global leader in voice, video and messaging solutions for Enterprise’s world wide.</a:t>
            </a:r>
          </a:p>
          <a:p>
            <a:endParaRPr lang="en-US" dirty="0"/>
          </a:p>
          <a:p>
            <a:r>
              <a:rPr lang="en-US" dirty="0"/>
              <a:t>My team’s mission is to help Enterprises transform Customer Experience by </a:t>
            </a:r>
          </a:p>
          <a:p>
            <a:r>
              <a:rPr lang="en-US" dirty="0"/>
              <a:t>Leveraging the very best mobile marketing solutions from our broad suite of products and solutions.</a:t>
            </a:r>
          </a:p>
          <a:p>
            <a:endParaRPr lang="en-US" dirty="0"/>
          </a:p>
          <a:p>
            <a:r>
              <a:rPr lang="en-US" dirty="0"/>
              <a:t>I want to thank everyone for giving us this hour today to have a discussion around a subject I am personally very passionate</a:t>
            </a:r>
          </a:p>
          <a:p>
            <a:r>
              <a:rPr lang="en-US" dirty="0"/>
              <a:t>I want to thank the MMA for hosting</a:t>
            </a:r>
          </a:p>
          <a:p>
            <a:r>
              <a:rPr lang="en-US" dirty="0"/>
              <a:t>And I want to thank my co presenter Jeremey </a:t>
            </a:r>
            <a:r>
              <a:rPr lang="en-US" dirty="0" err="1"/>
              <a:t>Godlman</a:t>
            </a:r>
            <a:r>
              <a:rPr lang="en-US" dirty="0"/>
              <a:t> for his insight on this subject</a:t>
            </a:r>
          </a:p>
        </p:txBody>
      </p:sp>
    </p:spTree>
    <p:extLst>
      <p:ext uri="{BB962C8B-B14F-4D97-AF65-F5344CB8AC3E}">
        <p14:creationId xmlns:p14="http://schemas.microsoft.com/office/powerpoint/2010/main" val="21263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am a fan of the late David Ogilvy</a:t>
            </a:r>
          </a:p>
          <a:p>
            <a:r>
              <a:rPr lang="en-US" dirty="0"/>
              <a:t>And his method has defined Direct for much </a:t>
            </a:r>
          </a:p>
          <a:p>
            <a:r>
              <a:rPr lang="en-US" dirty="0"/>
              <a:t>Of the last 30 years</a:t>
            </a:r>
          </a:p>
        </p:txBody>
      </p:sp>
    </p:spTree>
    <p:extLst>
      <p:ext uri="{BB962C8B-B14F-4D97-AF65-F5344CB8AC3E}">
        <p14:creationId xmlns:p14="http://schemas.microsoft.com/office/powerpoint/2010/main" val="3863114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Brands proactively or reactively</a:t>
            </a:r>
          </a:p>
          <a:p>
            <a:r>
              <a:rPr lang="en-US" dirty="0"/>
              <a:t>Identify an audience</a:t>
            </a:r>
          </a:p>
          <a:p>
            <a:r>
              <a:rPr lang="en-US" dirty="0"/>
              <a:t>Propensity</a:t>
            </a:r>
          </a:p>
          <a:p>
            <a:pPr marL="171450" indent="-171450">
              <a:buFontTx/>
              <a:buChar char="-"/>
            </a:pPr>
            <a:r>
              <a:rPr lang="en-US" dirty="0"/>
              <a:t>Buy </a:t>
            </a:r>
          </a:p>
          <a:p>
            <a:pPr marL="171450" indent="-171450">
              <a:buFontTx/>
              <a:buChar char="-"/>
            </a:pPr>
            <a:r>
              <a:rPr lang="en-US" dirty="0"/>
              <a:t>Churn</a:t>
            </a:r>
          </a:p>
        </p:txBody>
      </p:sp>
    </p:spTree>
    <p:extLst>
      <p:ext uri="{BB962C8B-B14F-4D97-AF65-F5344CB8AC3E}">
        <p14:creationId xmlns:p14="http://schemas.microsoft.com/office/powerpoint/2010/main" val="3962660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package a pithy carefully considered</a:t>
            </a:r>
          </a:p>
          <a:p>
            <a:r>
              <a:rPr lang="en-US" dirty="0"/>
              <a:t>Message</a:t>
            </a:r>
          </a:p>
          <a:p>
            <a:r>
              <a:rPr lang="en-US" dirty="0"/>
              <a:t>We send</a:t>
            </a:r>
          </a:p>
          <a:p>
            <a:r>
              <a:rPr lang="en-US" dirty="0"/>
              <a:t>And we wait and measure</a:t>
            </a:r>
          </a:p>
        </p:txBody>
      </p:sp>
    </p:spTree>
    <p:extLst>
      <p:ext uri="{BB962C8B-B14F-4D97-AF65-F5344CB8AC3E}">
        <p14:creationId xmlns:p14="http://schemas.microsoft.com/office/powerpoint/2010/main" val="634127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MOST marketers don’t realize…</a:t>
            </a:r>
          </a:p>
          <a:p>
            <a:r>
              <a:rPr lang="en-US" dirty="0"/>
              <a:t>Something is happening</a:t>
            </a:r>
          </a:p>
          <a:p>
            <a:r>
              <a:rPr lang="en-US" dirty="0"/>
              <a:t>Consumers are responding</a:t>
            </a:r>
          </a:p>
          <a:p>
            <a:endParaRPr lang="en-US" dirty="0"/>
          </a:p>
          <a:p>
            <a:r>
              <a:rPr lang="en-US" dirty="0"/>
              <a:t>Here is an incredible FACT</a:t>
            </a:r>
          </a:p>
          <a:p>
            <a:endParaRPr lang="en-US" dirty="0"/>
          </a:p>
          <a:p>
            <a:r>
              <a:rPr lang="en-US" dirty="0"/>
              <a:t>in a recent study by Facebook  &amp; Boston Consulting from Holiday 2020 said, “2 out of 3 people GLOBALLY tried to message a business” about a promotion or offer.</a:t>
            </a:r>
          </a:p>
          <a:p>
            <a:endParaRPr lang="en-US" dirty="0"/>
          </a:p>
          <a:p>
            <a:r>
              <a:rPr lang="en-US" dirty="0"/>
              <a:t>2 out of 3 people GLOBALLY tried to message a business</a:t>
            </a:r>
          </a:p>
        </p:txBody>
      </p:sp>
    </p:spTree>
    <p:extLst>
      <p:ext uri="{BB962C8B-B14F-4D97-AF65-F5344CB8AC3E}">
        <p14:creationId xmlns:p14="http://schemas.microsoft.com/office/powerpoint/2010/main" val="1618868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unfortunately, the vast majority of brands are not prepared to listen capture or act on those </a:t>
            </a:r>
            <a:r>
              <a:rPr lang="en-US" dirty="0" err="1"/>
              <a:t>reponses</a:t>
            </a:r>
            <a:r>
              <a:rPr lang="en-US" dirty="0"/>
              <a:t>.</a:t>
            </a:r>
          </a:p>
        </p:txBody>
      </p:sp>
    </p:spTree>
    <p:extLst>
      <p:ext uri="{BB962C8B-B14F-4D97-AF65-F5344CB8AC3E}">
        <p14:creationId xmlns:p14="http://schemas.microsoft.com/office/powerpoint/2010/main" val="25769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imperative today is to change the way we think and execute consumer direct communications</a:t>
            </a:r>
          </a:p>
          <a:p>
            <a:endParaRPr lang="en-US" dirty="0"/>
          </a:p>
          <a:p>
            <a:r>
              <a:rPr lang="en-US" dirty="0"/>
              <a:t>By inviting customers to have a conversation—to ask questions, not to just drive to urgency in an attempt to sell</a:t>
            </a:r>
          </a:p>
        </p:txBody>
      </p:sp>
    </p:spTree>
    <p:extLst>
      <p:ext uri="{BB962C8B-B14F-4D97-AF65-F5344CB8AC3E}">
        <p14:creationId xmlns:p14="http://schemas.microsoft.com/office/powerpoint/2010/main" val="969483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can still package </a:t>
            </a:r>
            <a:r>
              <a:rPr lang="en-US" dirty="0" err="1"/>
              <a:t>tighly</a:t>
            </a:r>
            <a:r>
              <a:rPr lang="en-US" dirty="0"/>
              <a:t> crafted outbound </a:t>
            </a:r>
            <a:r>
              <a:rPr lang="en-US" dirty="0" err="1"/>
              <a:t>coomms</a:t>
            </a:r>
            <a:endParaRPr lang="en-US" dirty="0"/>
          </a:p>
        </p:txBody>
      </p:sp>
    </p:spTree>
    <p:extLst>
      <p:ext uri="{BB962C8B-B14F-4D97-AF65-F5344CB8AC3E}">
        <p14:creationId xmlns:p14="http://schemas.microsoft.com/office/powerpoint/2010/main" val="2447096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we would suggest inviting customers to respond, to ask questions, to go deep</a:t>
            </a:r>
          </a:p>
        </p:txBody>
      </p:sp>
    </p:spTree>
    <p:extLst>
      <p:ext uri="{BB962C8B-B14F-4D97-AF65-F5344CB8AC3E}">
        <p14:creationId xmlns:p14="http://schemas.microsoft.com/office/powerpoint/2010/main" val="3197077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thanks to powerful 2-way messaging technologies</a:t>
            </a:r>
          </a:p>
          <a:p>
            <a:r>
              <a:rPr lang="en-US" dirty="0"/>
              <a:t>Like the Sinch Engage Platform and our simple omni-channel APIs</a:t>
            </a:r>
          </a:p>
          <a:p>
            <a:r>
              <a:rPr lang="en-US" dirty="0"/>
              <a:t>Using powerful multilanguage, natural language understanding technologies</a:t>
            </a:r>
          </a:p>
          <a:p>
            <a:r>
              <a:rPr lang="en-US" dirty="0"/>
              <a:t>We can quickly understand the consumers intent</a:t>
            </a:r>
          </a:p>
          <a:p>
            <a:endParaRPr lang="en-US" dirty="0"/>
          </a:p>
        </p:txBody>
      </p:sp>
    </p:spTree>
    <p:extLst>
      <p:ext uri="{BB962C8B-B14F-4D97-AF65-F5344CB8AC3E}">
        <p14:creationId xmlns:p14="http://schemas.microsoft.com/office/powerpoint/2010/main" val="1149427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respond with appropriate answers </a:t>
            </a:r>
          </a:p>
          <a:p>
            <a:r>
              <a:rPr lang="en-US" dirty="0"/>
              <a:t>Or refined offers</a:t>
            </a:r>
          </a:p>
        </p:txBody>
      </p:sp>
    </p:spTree>
    <p:extLst>
      <p:ext uri="{BB962C8B-B14F-4D97-AF65-F5344CB8AC3E}">
        <p14:creationId xmlns:p14="http://schemas.microsoft.com/office/powerpoint/2010/main" val="1665819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want to open with a bold statement:</a:t>
            </a:r>
          </a:p>
          <a:p>
            <a:br>
              <a:rPr lang="en-US" dirty="0"/>
            </a:br>
            <a:r>
              <a:rPr lang="en-US" dirty="0"/>
              <a:t>I believe this concept of “conversational marketing” </a:t>
            </a:r>
          </a:p>
          <a:p>
            <a:r>
              <a:rPr lang="en-US" dirty="0"/>
              <a:t>Is  the most important paradigm shift for marketers </a:t>
            </a:r>
          </a:p>
          <a:p>
            <a:r>
              <a:rPr lang="en-US" dirty="0"/>
              <a:t>interested in driving campaign performance </a:t>
            </a:r>
          </a:p>
          <a:p>
            <a:r>
              <a:rPr lang="en-US" dirty="0"/>
              <a:t>as well as providing their customers with an </a:t>
            </a:r>
          </a:p>
          <a:p>
            <a:r>
              <a:rPr lang="en-US" dirty="0"/>
              <a:t>excellent service experience</a:t>
            </a:r>
          </a:p>
          <a:p>
            <a:endParaRPr lang="en-US" dirty="0"/>
          </a:p>
          <a:p>
            <a:endParaRPr lang="en-US" dirty="0"/>
          </a:p>
          <a:p>
            <a:endParaRPr lang="en-US" dirty="0"/>
          </a:p>
        </p:txBody>
      </p:sp>
    </p:spTree>
    <p:extLst>
      <p:ext uri="{BB962C8B-B14F-4D97-AF65-F5344CB8AC3E}">
        <p14:creationId xmlns:p14="http://schemas.microsoft.com/office/powerpoint/2010/main" val="1844290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the result , is highly satisfied customers and marketers</a:t>
            </a:r>
          </a:p>
        </p:txBody>
      </p:sp>
    </p:spTree>
    <p:extLst>
      <p:ext uri="{BB962C8B-B14F-4D97-AF65-F5344CB8AC3E}">
        <p14:creationId xmlns:p14="http://schemas.microsoft.com/office/powerpoint/2010/main" val="3837271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Weclome</a:t>
            </a:r>
            <a:r>
              <a:rPr lang="en-US" dirty="0"/>
              <a:t> to the imperative</a:t>
            </a:r>
          </a:p>
          <a:p>
            <a:r>
              <a:rPr lang="en-US" dirty="0"/>
              <a:t>The Conversational Era</a:t>
            </a:r>
          </a:p>
        </p:txBody>
      </p:sp>
    </p:spTree>
    <p:extLst>
      <p:ext uri="{BB962C8B-B14F-4D97-AF65-F5344CB8AC3E}">
        <p14:creationId xmlns:p14="http://schemas.microsoft.com/office/powerpoint/2010/main" val="1048832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we pull this off with great success?</a:t>
            </a:r>
          </a:p>
          <a:p>
            <a:r>
              <a:rPr lang="en-US" dirty="0"/>
              <a:t>I am going to give you all the answers</a:t>
            </a:r>
          </a:p>
          <a:p>
            <a:endParaRPr lang="en-US" dirty="0"/>
          </a:p>
          <a:p>
            <a:r>
              <a:rPr lang="en-US" dirty="0"/>
              <a:t>First, its important to understand: Conversational Marketing</a:t>
            </a:r>
          </a:p>
          <a:p>
            <a:r>
              <a:rPr lang="en-US" dirty="0"/>
              <a:t>Is both a method and a approach</a:t>
            </a:r>
          </a:p>
          <a:p>
            <a:endParaRPr lang="en-US" dirty="0"/>
          </a:p>
          <a:p>
            <a:r>
              <a:rPr lang="en-US" dirty="0"/>
              <a:t>It is both technology powered, but it also requires a shift in how programs are designed and executed</a:t>
            </a:r>
          </a:p>
        </p:txBody>
      </p:sp>
    </p:spTree>
    <p:extLst>
      <p:ext uri="{BB962C8B-B14F-4D97-AF65-F5344CB8AC3E}">
        <p14:creationId xmlns:p14="http://schemas.microsoft.com/office/powerpoint/2010/main" val="3601625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 and most important</a:t>
            </a:r>
          </a:p>
          <a:p>
            <a:endParaRPr lang="en-US" dirty="0"/>
          </a:p>
          <a:p>
            <a:r>
              <a:rPr lang="en-US" dirty="0"/>
              <a:t>You have to connect with your customers where they live</a:t>
            </a:r>
          </a:p>
        </p:txBody>
      </p:sp>
    </p:spTree>
    <p:extLst>
      <p:ext uri="{BB962C8B-B14F-4D97-AF65-F5344CB8AC3E}">
        <p14:creationId xmlns:p14="http://schemas.microsoft.com/office/powerpoint/2010/main" val="50065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Its hard to over emphasize how important mobile messaging is to the customer journey</a:t>
            </a:r>
          </a:p>
          <a:p>
            <a:endParaRPr lang="en-US" dirty="0"/>
          </a:p>
          <a:p>
            <a:r>
              <a:rPr lang="en-US" dirty="0"/>
              <a:t>We all know messaging is </a:t>
            </a:r>
            <a:r>
              <a:rPr lang="en-US" dirty="0" err="1"/>
              <a:t>wehre</a:t>
            </a:r>
            <a:r>
              <a:rPr lang="en-US" dirty="0"/>
              <a:t> your customers live, it is how we communicate in all aspects of our lives</a:t>
            </a:r>
          </a:p>
          <a:p>
            <a:endParaRPr lang="en-US" dirty="0"/>
          </a:p>
          <a:p>
            <a:r>
              <a:rPr lang="en-US" dirty="0"/>
              <a:t>Messaging, in our view, should be the priority channel for all aspects of enterprise  communications</a:t>
            </a:r>
          </a:p>
          <a:p>
            <a:endParaRPr lang="en-US" dirty="0"/>
          </a:p>
          <a:p>
            <a:r>
              <a:rPr lang="en-US" dirty="0"/>
              <a:t>Fueling alerts, marketing communications, transactions and customer service connections</a:t>
            </a:r>
          </a:p>
          <a:p>
            <a:endParaRPr lang="en-US" dirty="0"/>
          </a:p>
          <a:p>
            <a:r>
              <a:rPr lang="en-US" dirty="0"/>
              <a:t>Unlike email this channel is naturally 2-way and also a powerful channel for pushing video, images, coupons, wallet objects.</a:t>
            </a:r>
          </a:p>
        </p:txBody>
      </p:sp>
    </p:spTree>
    <p:extLst>
      <p:ext uri="{BB962C8B-B14F-4D97-AF65-F5344CB8AC3E}">
        <p14:creationId xmlns:p14="http://schemas.microsoft.com/office/powerpoint/2010/main" val="1286346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Its important to remember, messaging is a privileged channel (one reserved for those closest to your customer)</a:t>
            </a:r>
          </a:p>
          <a:p>
            <a:endParaRPr lang="en-US" dirty="0"/>
          </a:p>
          <a:p>
            <a:r>
              <a:rPr lang="en-US" dirty="0"/>
              <a:t>And with privilege comes tremendous responsibility</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9626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That privilege dictates</a:t>
            </a:r>
            <a:br>
              <a:rPr lang="en-US" dirty="0"/>
            </a:br>
            <a:endParaRPr lang="en-US" dirty="0"/>
          </a:p>
          <a:p>
            <a:pPr marL="228600" indent="-228600">
              <a:buAutoNum type="arabicPeriod"/>
            </a:pPr>
            <a:r>
              <a:rPr lang="en-US" dirty="0"/>
              <a:t>Personalization of content is cost of entry</a:t>
            </a:r>
          </a:p>
          <a:p>
            <a:pPr marL="228600" indent="-228600">
              <a:buAutoNum type="arabicPeriod"/>
            </a:pPr>
            <a:endParaRPr lang="en-US" dirty="0"/>
          </a:p>
          <a:p>
            <a:pPr marL="228600" indent="-228600">
              <a:buAutoNum type="arabicPeriod"/>
            </a:pPr>
            <a:r>
              <a:rPr lang="en-US" dirty="0"/>
              <a:t>It is a channel that expects a conversation and openness to have dialogue</a:t>
            </a:r>
          </a:p>
          <a:p>
            <a:pPr marL="228600" indent="-228600">
              <a:buAutoNum type="arabicPeriod"/>
            </a:pPr>
            <a:endParaRPr lang="en-US" dirty="0"/>
          </a:p>
          <a:p>
            <a:pPr marL="228600" indent="-228600">
              <a:buAutoNum type="arabicPeriod"/>
            </a:pPr>
            <a:r>
              <a:rPr lang="en-US" dirty="0"/>
              <a:t>It is a soft-sell, not hard sell channel</a:t>
            </a:r>
          </a:p>
        </p:txBody>
      </p:sp>
    </p:spTree>
    <p:extLst>
      <p:ext uri="{BB962C8B-B14F-4D97-AF65-F5344CB8AC3E}">
        <p14:creationId xmlns:p14="http://schemas.microsoft.com/office/powerpoint/2010/main" val="1686809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519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channels are powerful multi-media devices</a:t>
            </a:r>
          </a:p>
          <a:p>
            <a:endParaRPr lang="en-US" dirty="0"/>
          </a:p>
          <a:p>
            <a:r>
              <a:rPr lang="en-US" dirty="0"/>
              <a:t>Which means you can take advantage of the most powerful format </a:t>
            </a:r>
            <a:r>
              <a:rPr lang="en-US" dirty="0" err="1"/>
              <a:t>availlbe</a:t>
            </a:r>
            <a:r>
              <a:rPr lang="en-US" dirty="0"/>
              <a:t> to you</a:t>
            </a:r>
          </a:p>
          <a:p>
            <a:endParaRPr lang="en-US" dirty="0"/>
          </a:p>
          <a:p>
            <a:r>
              <a:rPr lang="en-US" dirty="0"/>
              <a:t>Personalized video and rich media</a:t>
            </a:r>
          </a:p>
        </p:txBody>
      </p:sp>
    </p:spTree>
    <p:extLst>
      <p:ext uri="{BB962C8B-B14F-4D97-AF65-F5344CB8AC3E}">
        <p14:creationId xmlns:p14="http://schemas.microsoft.com/office/powerpoint/2010/main" val="289089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a:t>
            </a:r>
            <a:r>
              <a:rPr lang="en-US" dirty="0" err="1"/>
              <a:t>lst</a:t>
            </a:r>
            <a:r>
              <a:rPr lang="en-US" dirty="0"/>
              <a:t> is </a:t>
            </a:r>
            <a:r>
              <a:rPr lang="en-US" dirty="0" err="1"/>
              <a:t>desigining</a:t>
            </a:r>
            <a:r>
              <a:rPr lang="en-US" dirty="0"/>
              <a:t> your program to invite a conversation</a:t>
            </a:r>
          </a:p>
          <a:p>
            <a:endParaRPr lang="en-US" dirty="0"/>
          </a:p>
          <a:p>
            <a:r>
              <a:rPr lang="en-US" dirty="0"/>
              <a:t>To personalize your brand’s response</a:t>
            </a:r>
          </a:p>
          <a:p>
            <a:endParaRPr lang="en-US" dirty="0"/>
          </a:p>
          <a:p>
            <a:r>
              <a:rPr lang="en-US" dirty="0"/>
              <a:t>Lack customer data?  You can discover preferences at the time of engagement by using conversational marketing and better target your offer.</a:t>
            </a:r>
          </a:p>
        </p:txBody>
      </p:sp>
    </p:spTree>
    <p:extLst>
      <p:ext uri="{BB962C8B-B14F-4D97-AF65-F5344CB8AC3E}">
        <p14:creationId xmlns:p14="http://schemas.microsoft.com/office/powerpoint/2010/main" val="461652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Conversational Marketing?</a:t>
            </a:r>
          </a:p>
          <a:p>
            <a:endParaRPr lang="en-US" dirty="0"/>
          </a:p>
          <a:p>
            <a:endParaRPr lang="en-US" dirty="0"/>
          </a:p>
          <a:p>
            <a:r>
              <a:rPr lang="en-US" dirty="0"/>
              <a:t>The easiest way to understand “Conversational Marketing” is to think about it in context of the 96%</a:t>
            </a:r>
          </a:p>
          <a:p>
            <a:endParaRPr lang="en-US" dirty="0"/>
          </a:p>
          <a:p>
            <a:endParaRPr lang="en-US" dirty="0"/>
          </a:p>
          <a:p>
            <a:r>
              <a:rPr lang="en-US" dirty="0"/>
              <a:t>\96% is the average number of non-responders to average direct marketing efforts from Black Friday 2020</a:t>
            </a:r>
          </a:p>
        </p:txBody>
      </p:sp>
    </p:spTree>
    <p:extLst>
      <p:ext uri="{BB962C8B-B14F-4D97-AF65-F5344CB8AC3E}">
        <p14:creationId xmlns:p14="http://schemas.microsoft.com/office/powerpoint/2010/main" val="3684314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 you bring together method &amp; approach</a:t>
            </a:r>
          </a:p>
          <a:p>
            <a:endParaRPr lang="en-US" dirty="0"/>
          </a:p>
          <a:p>
            <a:r>
              <a:rPr lang="en-US" dirty="0"/>
              <a:t>Sinch can help from </a:t>
            </a:r>
            <a:r>
              <a:rPr lang="en-US" b="1" dirty="0"/>
              <a:t>design to execution</a:t>
            </a:r>
            <a:r>
              <a:rPr lang="en-US" dirty="0"/>
              <a:t>.</a:t>
            </a:r>
          </a:p>
          <a:p>
            <a:endParaRPr lang="en-US" dirty="0"/>
          </a:p>
          <a:p>
            <a:endParaRPr lang="en-US" dirty="0"/>
          </a:p>
          <a:p>
            <a:pPr marL="228600" indent="-228600">
              <a:buAutoNum type="arabicPeriod"/>
            </a:pPr>
            <a:r>
              <a:rPr lang="en-US" dirty="0"/>
              <a:t>Global reach from our vast network</a:t>
            </a:r>
          </a:p>
          <a:p>
            <a:pPr marL="228600" indent="-228600">
              <a:buAutoNum type="arabicPeriod"/>
            </a:pPr>
            <a:r>
              <a:rPr lang="en-US" dirty="0"/>
              <a:t>Simple connections using our omni-channel messaging API</a:t>
            </a:r>
          </a:p>
          <a:p>
            <a:pPr marL="228600" indent="-228600">
              <a:buAutoNum type="arabicPeriod"/>
            </a:pPr>
            <a:r>
              <a:rPr lang="en-US" dirty="0"/>
              <a:t>Powerful 2-way conversational messaging platform with end-to-end personalization capabilities</a:t>
            </a:r>
          </a:p>
          <a:p>
            <a:pPr marL="228600" indent="-228600">
              <a:buAutoNum type="arabicPeriod"/>
            </a:pPr>
            <a:r>
              <a:rPr lang="en-US" dirty="0"/>
              <a:t>And the best in the industry strategists and consultants to help design &amp; deliver transformative programs</a:t>
            </a:r>
          </a:p>
        </p:txBody>
      </p:sp>
    </p:spTree>
    <p:extLst>
      <p:ext uri="{BB962C8B-B14F-4D97-AF65-F5344CB8AC3E}">
        <p14:creationId xmlns:p14="http://schemas.microsoft.com/office/powerpoint/2010/main" val="849556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the final slide. Is the ultimate vision for ”conversational marketing’ and the bridge between marketing and customer service is complete</a:t>
            </a:r>
          </a:p>
          <a:p>
            <a:endParaRPr lang="en-US" dirty="0"/>
          </a:p>
          <a:p>
            <a:r>
              <a:rPr lang="en-US" dirty="0"/>
              <a:t>In this </a:t>
            </a:r>
          </a:p>
        </p:txBody>
      </p:sp>
    </p:spTree>
    <p:extLst>
      <p:ext uri="{BB962C8B-B14F-4D97-AF65-F5344CB8AC3E}">
        <p14:creationId xmlns:p14="http://schemas.microsoft.com/office/powerpoint/2010/main" val="2485578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147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That means, the inverse 4% is conversion rates from average direct marketing campaigns from last year</a:t>
            </a:r>
          </a:p>
          <a:p>
            <a:endParaRPr lang="en-US" dirty="0"/>
          </a:p>
          <a:p>
            <a:r>
              <a:rPr lang="en-US" dirty="0"/>
              <a:t>(as reported by my friend Jeremey from eMarketer)</a:t>
            </a:r>
          </a:p>
        </p:txBody>
      </p:sp>
    </p:spTree>
    <p:extLst>
      <p:ext uri="{BB962C8B-B14F-4D97-AF65-F5344CB8AC3E}">
        <p14:creationId xmlns:p14="http://schemas.microsoft.com/office/powerpoint/2010/main" val="2131289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at scale, 4% is meaningful</a:t>
            </a:r>
          </a:p>
          <a:p>
            <a:r>
              <a:rPr lang="en-US" dirty="0"/>
              <a:t>Especially when the 2019 average was 1%</a:t>
            </a:r>
          </a:p>
        </p:txBody>
      </p:sp>
    </p:spTree>
    <p:extLst>
      <p:ext uri="{BB962C8B-B14F-4D97-AF65-F5344CB8AC3E}">
        <p14:creationId xmlns:p14="http://schemas.microsoft.com/office/powerpoint/2010/main" val="63944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However, is there more we can do as marketers</a:t>
            </a:r>
          </a:p>
          <a:p>
            <a:r>
              <a:rPr lang="en-US" dirty="0"/>
              <a:t>To serve the needs of the “Targeted audience”</a:t>
            </a:r>
          </a:p>
          <a:p>
            <a:endParaRPr lang="en-US" dirty="0"/>
          </a:p>
        </p:txBody>
      </p:sp>
    </p:spTree>
    <p:extLst>
      <p:ext uri="{BB962C8B-B14F-4D97-AF65-F5344CB8AC3E}">
        <p14:creationId xmlns:p14="http://schemas.microsoft.com/office/powerpoint/2010/main" val="313914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That will both deliver excellence in brand experience</a:t>
            </a:r>
          </a:p>
          <a:p>
            <a:endParaRPr lang="en-US" dirty="0"/>
          </a:p>
        </p:txBody>
      </p:sp>
    </p:spTree>
    <p:extLst>
      <p:ext uri="{BB962C8B-B14F-4D97-AF65-F5344CB8AC3E}">
        <p14:creationId xmlns:p14="http://schemas.microsoft.com/office/powerpoint/2010/main" val="490470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driving  up overall Marketing performance?</a:t>
            </a:r>
          </a:p>
        </p:txBody>
      </p:sp>
    </p:spTree>
    <p:extLst>
      <p:ext uri="{BB962C8B-B14F-4D97-AF65-F5344CB8AC3E}">
        <p14:creationId xmlns:p14="http://schemas.microsoft.com/office/powerpoint/2010/main" val="940653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By inviting those customers to have a conversation</a:t>
            </a:r>
          </a:p>
          <a:p>
            <a:r>
              <a:rPr lang="en-US" dirty="0"/>
              <a:t>Instead of just pushing and trying to sell?</a:t>
            </a:r>
          </a:p>
        </p:txBody>
      </p:sp>
    </p:spTree>
    <p:extLst>
      <p:ext uri="{BB962C8B-B14F-4D97-AF65-F5344CB8AC3E}">
        <p14:creationId xmlns:p14="http://schemas.microsoft.com/office/powerpoint/2010/main" val="748209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1">
    <p:bg>
      <p:bgPr>
        <a:solidFill>
          <a:srgbClr val="FFC658"/>
        </a:solidFill>
        <a:effectLst/>
      </p:bgPr>
    </p:bg>
    <p:spTree>
      <p:nvGrpSpPr>
        <p:cNvPr id="1" name=""/>
        <p:cNvGrpSpPr/>
        <p:nvPr/>
      </p:nvGrpSpPr>
      <p:grpSpPr>
        <a:xfrm>
          <a:off x="0" y="0"/>
          <a:ext cx="0" cy="0"/>
          <a:chOff x="0" y="0"/>
          <a:chExt cx="0" cy="0"/>
        </a:xfrm>
      </p:grpSpPr>
      <p:pic>
        <p:nvPicPr>
          <p:cNvPr id="13" name="man-with-phone-and-headphones.jpeg" descr="man-with-phone-and-headphones.jpeg"/>
          <p:cNvPicPr>
            <a:picLocks noChangeAspect="1"/>
          </p:cNvPicPr>
          <p:nvPr/>
        </p:nvPicPr>
        <p:blipFill>
          <a:blip r:embed="rId2">
            <a:alphaModFix amt="12917"/>
          </a:blip>
          <a:srcRect b="15000"/>
          <a:stretch>
            <a:fillRect/>
          </a:stretch>
        </p:blipFill>
        <p:spPr>
          <a:xfrm>
            <a:off x="-1" y="-25400"/>
            <a:ext cx="12192001" cy="6908800"/>
          </a:xfrm>
          <a:prstGeom prst="rect">
            <a:avLst/>
          </a:prstGeom>
          <a:ln w="12700">
            <a:miter lim="400000"/>
          </a:ln>
        </p:spPr>
      </p:pic>
      <p:sp>
        <p:nvSpPr>
          <p:cNvPr id="14" name="Title Text"/>
          <p:cNvSpPr txBox="1">
            <a:spLocks noGrp="1"/>
          </p:cNvSpPr>
          <p:nvPr>
            <p:ph type="title"/>
          </p:nvPr>
        </p:nvSpPr>
        <p:spPr>
          <a:xfrm>
            <a:off x="532341" y="1875244"/>
            <a:ext cx="5741989" cy="2387601"/>
          </a:xfrm>
          <a:prstGeom prst="rect">
            <a:avLst/>
          </a:prstGeom>
        </p:spPr>
        <p:txBody>
          <a:bodyPr/>
          <a:lstStyle>
            <a:lvl1pPr>
              <a:lnSpc>
                <a:spcPct val="85000"/>
              </a:lnSpc>
              <a:defRPr sz="6000">
                <a:solidFill>
                  <a:schemeClr val="accent1"/>
                </a:solidFill>
              </a:defRPr>
            </a:lvl1pPr>
          </a:lstStyle>
          <a:p>
            <a:r>
              <a:t>Title Text</a:t>
            </a:r>
          </a:p>
        </p:txBody>
      </p:sp>
      <p:sp>
        <p:nvSpPr>
          <p:cNvPr id="15" name="Body Level One…"/>
          <p:cNvSpPr txBox="1">
            <a:spLocks noGrp="1"/>
          </p:cNvSpPr>
          <p:nvPr>
            <p:ph type="body" sz="quarter" idx="1"/>
          </p:nvPr>
        </p:nvSpPr>
        <p:spPr>
          <a:xfrm>
            <a:off x="532341" y="4499778"/>
            <a:ext cx="5741990" cy="1204973"/>
          </a:xfrm>
          <a:prstGeom prst="rect">
            <a:avLst/>
          </a:prstGeom>
        </p:spPr>
        <p:txBody>
          <a:bodyPr/>
          <a:lstStyle>
            <a:lvl1pPr>
              <a:lnSpc>
                <a:spcPct val="85000"/>
              </a:lnSpc>
              <a:spcBef>
                <a:spcPts val="0"/>
              </a:spcBef>
              <a:defRPr sz="2800" b="0">
                <a:latin typeface="Atlas Grotesk Regular"/>
                <a:ea typeface="Atlas Grotesk Regular"/>
                <a:cs typeface="Atlas Grotesk Regular"/>
                <a:sym typeface="Atlas Grotesk Regular"/>
              </a:defRPr>
            </a:lvl1pPr>
            <a:lvl2pPr indent="457200">
              <a:lnSpc>
                <a:spcPct val="85000"/>
              </a:lnSpc>
              <a:spcBef>
                <a:spcPts val="0"/>
              </a:spcBef>
              <a:defRPr sz="2800" b="0">
                <a:latin typeface="Atlas Grotesk Regular"/>
                <a:ea typeface="Atlas Grotesk Regular"/>
                <a:cs typeface="Atlas Grotesk Regular"/>
                <a:sym typeface="Atlas Grotesk Regular"/>
              </a:defRPr>
            </a:lvl2pPr>
            <a:lvl3pPr marL="0" indent="914400">
              <a:lnSpc>
                <a:spcPct val="85000"/>
              </a:lnSpc>
              <a:spcBef>
                <a:spcPts val="0"/>
              </a:spcBef>
              <a:buSzTx/>
              <a:buNone/>
              <a:defRPr sz="2800" b="0">
                <a:latin typeface="Atlas Grotesk Regular"/>
                <a:ea typeface="Atlas Grotesk Regular"/>
                <a:cs typeface="Atlas Grotesk Regular"/>
                <a:sym typeface="Atlas Grotesk Regular"/>
              </a:defRPr>
            </a:lvl3pPr>
            <a:lvl4pPr marL="0" indent="1371600">
              <a:lnSpc>
                <a:spcPct val="85000"/>
              </a:lnSpc>
              <a:spcBef>
                <a:spcPts val="0"/>
              </a:spcBef>
              <a:buSzTx/>
              <a:buNone/>
              <a:defRPr sz="2800" b="0">
                <a:latin typeface="Atlas Grotesk Regular"/>
                <a:ea typeface="Atlas Grotesk Regular"/>
                <a:cs typeface="Atlas Grotesk Regular"/>
                <a:sym typeface="Atlas Grotesk Regular"/>
              </a:defRPr>
            </a:lvl4pPr>
            <a:lvl5pPr marL="0" indent="1828800">
              <a:lnSpc>
                <a:spcPct val="85000"/>
              </a:lnSpc>
              <a:spcBef>
                <a:spcPts val="0"/>
              </a:spcBef>
              <a:buSzTx/>
              <a:buNone/>
              <a:defRPr sz="2800" b="0">
                <a:latin typeface="Atlas Grotesk Regular"/>
                <a:ea typeface="Atlas Grotesk Regular"/>
                <a:cs typeface="Atlas Grotesk Regular"/>
                <a:sym typeface="Atlas Grotesk Regular"/>
              </a:defRPr>
            </a:lvl5pPr>
          </a:lstStyle>
          <a:p>
            <a:r>
              <a:t>Body Level One</a:t>
            </a:r>
          </a:p>
          <a:p>
            <a:pPr lvl="1"/>
            <a:r>
              <a:t>Body Level Two</a:t>
            </a:r>
          </a:p>
          <a:p>
            <a:pPr lvl="2"/>
            <a:r>
              <a:t>Body Level Three</a:t>
            </a:r>
          </a:p>
          <a:p>
            <a:pPr lvl="3"/>
            <a:r>
              <a:t>Body Level Four</a:t>
            </a:r>
          </a:p>
          <a:p>
            <a:pPr lvl="4"/>
            <a:r>
              <a:t>Body Level Five</a:t>
            </a:r>
          </a:p>
        </p:txBody>
      </p:sp>
      <p:sp>
        <p:nvSpPr>
          <p:cNvPr id="16" name="Text Placeholder 17"/>
          <p:cNvSpPr>
            <a:spLocks noGrp="1"/>
          </p:cNvSpPr>
          <p:nvPr>
            <p:ph type="body" sz="quarter" idx="21"/>
          </p:nvPr>
        </p:nvSpPr>
        <p:spPr>
          <a:xfrm>
            <a:off x="5934075" y="6144393"/>
            <a:ext cx="2816068" cy="328346"/>
          </a:xfrm>
          <a:prstGeom prst="rect">
            <a:avLst/>
          </a:prstGeom>
        </p:spPr>
        <p:txBody>
          <a:bodyPr/>
          <a:lstStyle/>
          <a:p>
            <a:pPr>
              <a:defRPr sz="1800"/>
            </a:pPr>
            <a:endParaRPr/>
          </a:p>
        </p:txBody>
      </p:sp>
      <p:sp>
        <p:nvSpPr>
          <p:cNvPr id="17"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pic>
        <p:nvPicPr>
          <p:cNvPr id="18" name="SFM_logoHorizontal_990x270.png" descr="SFM_logoHorizontal_990x270.png"/>
          <p:cNvPicPr>
            <a:picLocks noChangeAspect="1"/>
          </p:cNvPicPr>
          <p:nvPr/>
        </p:nvPicPr>
        <p:blipFill>
          <a:blip r:embed="rId3"/>
          <a:stretch>
            <a:fillRect/>
          </a:stretch>
        </p:blipFill>
        <p:spPr>
          <a:xfrm>
            <a:off x="9337058" y="5919632"/>
            <a:ext cx="2852180" cy="777868"/>
          </a:xfrm>
          <a:prstGeom prst="rect">
            <a:avLst/>
          </a:prstGeom>
          <a:ln w="12700">
            <a:miter lim="400000"/>
          </a:ln>
        </p:spPr>
      </p:pic>
      <p:sp>
        <p:nvSpPr>
          <p:cNvPr id="19"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 6 Content Box">
    <p:spTree>
      <p:nvGrpSpPr>
        <p:cNvPr id="1" name=""/>
        <p:cNvGrpSpPr/>
        <p:nvPr/>
      </p:nvGrpSpPr>
      <p:grpSpPr>
        <a:xfrm>
          <a:off x="0" y="0"/>
          <a:ext cx="0" cy="0"/>
          <a:chOff x="0" y="0"/>
          <a:chExt cx="0" cy="0"/>
        </a:xfrm>
      </p:grpSpPr>
      <p:sp>
        <p:nvSpPr>
          <p:cNvPr id="165" name="Title Text"/>
          <p:cNvSpPr txBox="1">
            <a:spLocks noGrp="1"/>
          </p:cNvSpPr>
          <p:nvPr>
            <p:ph type="title"/>
          </p:nvPr>
        </p:nvSpPr>
        <p:spPr>
          <a:prstGeom prst="rect">
            <a:avLst/>
          </a:prstGeom>
        </p:spPr>
        <p:txBody>
          <a:bodyPr/>
          <a:lstStyle/>
          <a:p>
            <a:r>
              <a:t>Title Text</a:t>
            </a:r>
          </a:p>
        </p:txBody>
      </p:sp>
      <p:pic>
        <p:nvPicPr>
          <p:cNvPr id="166" name="Picture 12" descr="Picture 12"/>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sp>
        <p:nvSpPr>
          <p:cNvPr id="167"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168" name="Content Placeholder 8"/>
          <p:cNvSpPr txBox="1">
            <a:spLocks noGrp="1"/>
          </p:cNvSpPr>
          <p:nvPr>
            <p:ph type="body" sz="quarter" idx="21"/>
          </p:nvPr>
        </p:nvSpPr>
        <p:spPr>
          <a:xfrm>
            <a:off x="515938" y="4048523"/>
            <a:ext cx="3504140" cy="1916956"/>
          </a:xfrm>
          <a:prstGeom prst="rect">
            <a:avLst/>
          </a:prstGeom>
        </p:spPr>
        <p:txBody>
          <a:bodyPr/>
          <a:lstStyle/>
          <a:p>
            <a:r>
              <a:t>Text box four</a:t>
            </a:r>
          </a:p>
          <a:p>
            <a:pPr lvl="1">
              <a:defRPr sz="1800" b="0">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169" name="Content Placeholder 9"/>
          <p:cNvSpPr txBox="1">
            <a:spLocks noGrp="1"/>
          </p:cNvSpPr>
          <p:nvPr>
            <p:ph type="body" sz="quarter" idx="22"/>
          </p:nvPr>
        </p:nvSpPr>
        <p:spPr>
          <a:xfrm>
            <a:off x="4343929" y="1787525"/>
            <a:ext cx="3504139" cy="1916956"/>
          </a:xfrm>
          <a:prstGeom prst="rect">
            <a:avLst/>
          </a:prstGeom>
        </p:spPr>
        <p:txBody>
          <a:bodyPr/>
          <a:lstStyle/>
          <a:p>
            <a:r>
              <a:t>Text box two</a:t>
            </a:r>
          </a:p>
          <a:p>
            <a:pPr lvl="1">
              <a:defRPr sz="1800" b="0">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170" name="Content Placeholder 10"/>
          <p:cNvSpPr txBox="1">
            <a:spLocks noGrp="1"/>
          </p:cNvSpPr>
          <p:nvPr>
            <p:ph type="body" sz="quarter" idx="23"/>
          </p:nvPr>
        </p:nvSpPr>
        <p:spPr>
          <a:xfrm>
            <a:off x="4343929" y="4048523"/>
            <a:ext cx="3504139" cy="1916956"/>
          </a:xfrm>
          <a:prstGeom prst="rect">
            <a:avLst/>
          </a:prstGeom>
        </p:spPr>
        <p:txBody>
          <a:bodyPr/>
          <a:lstStyle/>
          <a:p>
            <a:r>
              <a:t>Text box five</a:t>
            </a:r>
          </a:p>
          <a:p>
            <a:pPr lvl="1">
              <a:defRPr sz="1800" b="0">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171" name="Content Placeholder 1"/>
          <p:cNvSpPr txBox="1">
            <a:spLocks noGrp="1"/>
          </p:cNvSpPr>
          <p:nvPr>
            <p:ph type="body" sz="quarter" idx="24"/>
          </p:nvPr>
        </p:nvSpPr>
        <p:spPr>
          <a:xfrm>
            <a:off x="8171919" y="1787525"/>
            <a:ext cx="3504139" cy="1916956"/>
          </a:xfrm>
          <a:prstGeom prst="rect">
            <a:avLst/>
          </a:prstGeom>
        </p:spPr>
        <p:txBody>
          <a:bodyPr/>
          <a:lstStyle/>
          <a:p>
            <a:r>
              <a:t>Text box three</a:t>
            </a:r>
          </a:p>
          <a:p>
            <a:pPr lvl="1">
              <a:defRPr sz="1800" b="0">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172" name="Content Placeholder 2"/>
          <p:cNvSpPr txBox="1">
            <a:spLocks noGrp="1"/>
          </p:cNvSpPr>
          <p:nvPr>
            <p:ph type="body" sz="quarter" idx="25"/>
          </p:nvPr>
        </p:nvSpPr>
        <p:spPr>
          <a:xfrm>
            <a:off x="8171923" y="4048523"/>
            <a:ext cx="3504139" cy="1916956"/>
          </a:xfrm>
          <a:prstGeom prst="rect">
            <a:avLst/>
          </a:prstGeom>
        </p:spPr>
        <p:txBody>
          <a:bodyPr/>
          <a:lstStyle/>
          <a:p>
            <a:r>
              <a:t>Text box six</a:t>
            </a:r>
          </a:p>
          <a:p>
            <a:pPr lvl="1">
              <a:defRPr sz="1800" b="0">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173" name="Content Placeholder 7"/>
          <p:cNvSpPr txBox="1">
            <a:spLocks noGrp="1"/>
          </p:cNvSpPr>
          <p:nvPr>
            <p:ph type="body" sz="quarter" idx="26"/>
          </p:nvPr>
        </p:nvSpPr>
        <p:spPr>
          <a:xfrm>
            <a:off x="515939" y="1787525"/>
            <a:ext cx="3504139" cy="1916956"/>
          </a:xfrm>
          <a:prstGeom prst="rect">
            <a:avLst/>
          </a:prstGeom>
        </p:spPr>
        <p:txBody>
          <a:bodyPr/>
          <a:lstStyle/>
          <a:p>
            <a:r>
              <a:t>Text box one</a:t>
            </a:r>
          </a:p>
          <a:p>
            <a:pPr lvl="1">
              <a:defRPr sz="1800" b="0">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Half Page Phone Demo Blue">
    <p:spTree>
      <p:nvGrpSpPr>
        <p:cNvPr id="1" name=""/>
        <p:cNvGrpSpPr/>
        <p:nvPr/>
      </p:nvGrpSpPr>
      <p:grpSpPr>
        <a:xfrm>
          <a:off x="0" y="0"/>
          <a:ext cx="0" cy="0"/>
          <a:chOff x="0" y="0"/>
          <a:chExt cx="0" cy="0"/>
        </a:xfrm>
      </p:grpSpPr>
      <p:sp>
        <p:nvSpPr>
          <p:cNvPr id="1413" name="Rectangle 1"/>
          <p:cNvSpPr/>
          <p:nvPr/>
        </p:nvSpPr>
        <p:spPr>
          <a:xfrm>
            <a:off x="6094962" y="0"/>
            <a:ext cx="6097038" cy="6858000"/>
          </a:xfrm>
          <a:prstGeom prst="rect">
            <a:avLst/>
          </a:prstGeom>
          <a:solidFill>
            <a:srgbClr val="E2F1F4"/>
          </a:solidFill>
          <a:ln w="12700">
            <a:miter lim="400000"/>
          </a:ln>
        </p:spPr>
        <p:txBody>
          <a:bodyPr lIns="0" tIns="0" rIns="0" bIns="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sp>
        <p:nvSpPr>
          <p:cNvPr id="1414" name="Copyright © 2019 Sinch. All rights reserved. NDA Confidential."/>
          <p:cNvSpPr txBox="1"/>
          <p:nvPr/>
        </p:nvSpPr>
        <p:spPr>
          <a:xfrm>
            <a:off x="1035399" y="6448721"/>
            <a:ext cx="3966911" cy="153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228600">
              <a:lnSpc>
                <a:spcPts val="900"/>
              </a:lnSpc>
              <a:defRPr sz="400">
                <a:solidFill>
                  <a:srgbClr val="B0B4B7"/>
                </a:solidFill>
                <a:latin typeface="+mj-lt"/>
                <a:ea typeface="+mj-ea"/>
                <a:cs typeface="+mj-cs"/>
                <a:sym typeface="Helvetica"/>
              </a:defRPr>
            </a:lvl1pPr>
          </a:lstStyle>
          <a:p>
            <a:r>
              <a:t>Copyright © 2019 Sinch. All rights reserved. NDA Confidential.</a:t>
            </a:r>
          </a:p>
        </p:txBody>
      </p:sp>
      <p:pic>
        <p:nvPicPr>
          <p:cNvPr id="1415" name="Image" descr="Image"/>
          <p:cNvPicPr>
            <a:picLocks noChangeAspect="1"/>
          </p:cNvPicPr>
          <p:nvPr/>
        </p:nvPicPr>
        <p:blipFill>
          <a:blip r:embed="rId2"/>
          <a:stretch>
            <a:fillRect/>
          </a:stretch>
        </p:blipFill>
        <p:spPr>
          <a:xfrm>
            <a:off x="496350" y="6406975"/>
            <a:ext cx="455100" cy="144283"/>
          </a:xfrm>
          <a:prstGeom prst="rect">
            <a:avLst/>
          </a:prstGeom>
          <a:ln w="12700">
            <a:miter lim="400000"/>
          </a:ln>
        </p:spPr>
      </p:pic>
      <p:pic>
        <p:nvPicPr>
          <p:cNvPr id="1416" name="Image" descr="Image"/>
          <p:cNvPicPr>
            <a:picLocks noChangeAspect="1"/>
          </p:cNvPicPr>
          <p:nvPr/>
        </p:nvPicPr>
        <p:blipFill>
          <a:blip r:embed="rId3"/>
          <a:stretch>
            <a:fillRect/>
          </a:stretch>
        </p:blipFill>
        <p:spPr>
          <a:xfrm>
            <a:off x="11375353" y="403380"/>
            <a:ext cx="455100" cy="236681"/>
          </a:xfrm>
          <a:prstGeom prst="rect">
            <a:avLst/>
          </a:prstGeom>
          <a:ln w="12700">
            <a:miter lim="400000"/>
          </a:ln>
        </p:spPr>
      </p:pic>
      <p:sp>
        <p:nvSpPr>
          <p:cNvPr id="1417" name="Title Text"/>
          <p:cNvSpPr txBox="1">
            <a:spLocks noGrp="1"/>
          </p:cNvSpPr>
          <p:nvPr>
            <p:ph type="title"/>
          </p:nvPr>
        </p:nvSpPr>
        <p:spPr>
          <a:xfrm>
            <a:off x="1193800" y="1096747"/>
            <a:ext cx="4275584" cy="691529"/>
          </a:xfrm>
          <a:prstGeom prst="rect">
            <a:avLst/>
          </a:prstGeom>
        </p:spPr>
        <p:txBody>
          <a:bodyPr lIns="25400" tIns="25400" rIns="25400" bIns="25400" anchor="t"/>
          <a:lstStyle>
            <a:lvl1pPr defTabSz="228600">
              <a:lnSpc>
                <a:spcPts val="4200"/>
              </a:lnSpc>
              <a:defRPr>
                <a:solidFill>
                  <a:srgbClr val="414B53"/>
                </a:solidFill>
              </a:defRPr>
            </a:lvl1pPr>
          </a:lstStyle>
          <a:p>
            <a:r>
              <a:t>Title Text</a:t>
            </a:r>
          </a:p>
        </p:txBody>
      </p:sp>
      <p:sp>
        <p:nvSpPr>
          <p:cNvPr id="1418" name="Body Level One…"/>
          <p:cNvSpPr txBox="1">
            <a:spLocks noGrp="1"/>
          </p:cNvSpPr>
          <p:nvPr>
            <p:ph type="body" sz="quarter" idx="1"/>
          </p:nvPr>
        </p:nvSpPr>
        <p:spPr>
          <a:xfrm>
            <a:off x="1191426" y="748734"/>
            <a:ext cx="3243926" cy="355601"/>
          </a:xfrm>
          <a:prstGeom prst="rect">
            <a:avLst/>
          </a:prstGeom>
        </p:spPr>
        <p:txBody>
          <a:bodyPr lIns="22859" tIns="22859" rIns="22859" bIns="22859"/>
          <a:lstStyle>
            <a:lvl1pPr defTabSz="228600">
              <a:lnSpc>
                <a:spcPts val="2800"/>
              </a:lnSpc>
              <a:spcBef>
                <a:spcPts val="0"/>
              </a:spcBef>
              <a:defRPr b="0">
                <a:solidFill>
                  <a:srgbClr val="333E47"/>
                </a:solidFill>
              </a:defRPr>
            </a:lvl1pPr>
            <a:lvl2pPr indent="359999" defTabSz="228600">
              <a:lnSpc>
                <a:spcPts val="2800"/>
              </a:lnSpc>
              <a:spcBef>
                <a:spcPts val="0"/>
              </a:spcBef>
              <a:defRPr b="0">
                <a:solidFill>
                  <a:srgbClr val="333E47"/>
                </a:solidFill>
              </a:defRPr>
            </a:lvl2pPr>
            <a:lvl3pPr marL="0" indent="719999" defTabSz="228600">
              <a:lnSpc>
                <a:spcPts val="2800"/>
              </a:lnSpc>
              <a:spcBef>
                <a:spcPts val="0"/>
              </a:spcBef>
              <a:buSzTx/>
              <a:buNone/>
              <a:defRPr b="0">
                <a:solidFill>
                  <a:srgbClr val="333E47"/>
                </a:solidFill>
              </a:defRPr>
            </a:lvl3pPr>
            <a:lvl4pPr marL="0" indent="1079999" defTabSz="228600">
              <a:lnSpc>
                <a:spcPts val="2800"/>
              </a:lnSpc>
              <a:spcBef>
                <a:spcPts val="0"/>
              </a:spcBef>
              <a:buSzTx/>
              <a:buNone/>
              <a:defRPr b="0">
                <a:solidFill>
                  <a:srgbClr val="333E47"/>
                </a:solidFill>
              </a:defRPr>
            </a:lvl4pPr>
            <a:lvl5pPr marL="0" indent="1439999" defTabSz="228600">
              <a:lnSpc>
                <a:spcPts val="2800"/>
              </a:lnSpc>
              <a:spcBef>
                <a:spcPts val="0"/>
              </a:spcBef>
              <a:buSzTx/>
              <a:buNone/>
              <a:defRPr b="0">
                <a:solidFill>
                  <a:srgbClr val="333E47"/>
                </a:solidFill>
              </a:defRPr>
            </a:lvl5pPr>
          </a:lstStyle>
          <a:p>
            <a:r>
              <a:t>Body Level One</a:t>
            </a:r>
          </a:p>
          <a:p>
            <a:pPr lvl="1"/>
            <a:r>
              <a:t>Body Level Two</a:t>
            </a:r>
          </a:p>
          <a:p>
            <a:pPr lvl="2"/>
            <a:r>
              <a:t>Body Level Three</a:t>
            </a:r>
          </a:p>
          <a:p>
            <a:pPr lvl="3"/>
            <a:r>
              <a:t>Body Level Four</a:t>
            </a:r>
          </a:p>
          <a:p>
            <a:pPr lvl="4"/>
            <a:r>
              <a:t>Body Level Five</a:t>
            </a:r>
          </a:p>
        </p:txBody>
      </p:sp>
      <p:sp>
        <p:nvSpPr>
          <p:cNvPr id="1419" name="Rectangle"/>
          <p:cNvSpPr/>
          <p:nvPr/>
        </p:nvSpPr>
        <p:spPr>
          <a:xfrm>
            <a:off x="0" y="6762750"/>
            <a:ext cx="12192000" cy="95250"/>
          </a:xfrm>
          <a:prstGeom prst="rect">
            <a:avLst/>
          </a:prstGeom>
          <a:solidFill>
            <a:srgbClr val="333E47"/>
          </a:solidFill>
          <a:ln w="12700">
            <a:miter lim="400000"/>
          </a:ln>
        </p:spPr>
        <p:txBody>
          <a:bodyPr lIns="0" tIns="0" rIns="0" bIns="0" anchor="ctr"/>
          <a:lstStyle/>
          <a:p>
            <a:pPr algn="ctr" defTabSz="412750">
              <a:defRPr sz="1600">
                <a:solidFill>
                  <a:srgbClr val="FFFFFF"/>
                </a:solidFill>
                <a:latin typeface="Helvetica Neue Medium"/>
                <a:ea typeface="Helvetica Neue Medium"/>
                <a:cs typeface="Helvetica Neue Medium"/>
                <a:sym typeface="Helvetica Neue Medium"/>
              </a:defRPr>
            </a:pPr>
            <a:endParaRPr/>
          </a:p>
        </p:txBody>
      </p:sp>
      <p:pic>
        <p:nvPicPr>
          <p:cNvPr id="1420" name="Picture 10" descr="Picture 10"/>
          <p:cNvPicPr>
            <a:picLocks noChangeAspect="1"/>
          </p:cNvPicPr>
          <p:nvPr/>
        </p:nvPicPr>
        <p:blipFill>
          <a:blip r:embed="rId4"/>
          <a:stretch>
            <a:fillRect/>
          </a:stretch>
        </p:blipFill>
        <p:spPr>
          <a:xfrm>
            <a:off x="5780668" y="790598"/>
            <a:ext cx="4969108" cy="5332090"/>
          </a:xfrm>
          <a:prstGeom prst="rect">
            <a:avLst/>
          </a:prstGeom>
          <a:ln w="12700">
            <a:miter lim="400000"/>
          </a:ln>
        </p:spPr>
      </p:pic>
      <p:sp>
        <p:nvSpPr>
          <p:cNvPr id="1421" name="Rounded Rectangle"/>
          <p:cNvSpPr>
            <a:spLocks noGrp="1"/>
          </p:cNvSpPr>
          <p:nvPr>
            <p:ph type="body" sz="quarter" idx="21"/>
          </p:nvPr>
        </p:nvSpPr>
        <p:spPr>
          <a:xfrm>
            <a:off x="8249419" y="1203461"/>
            <a:ext cx="2110754" cy="4529209"/>
          </a:xfrm>
          <a:prstGeom prst="rect">
            <a:avLst/>
          </a:prstGeom>
          <a:solidFill>
            <a:srgbClr val="FFFFFF"/>
          </a:solidFill>
        </p:spPr>
        <p:txBody>
          <a:bodyPr anchor="ctr"/>
          <a:lstStyle/>
          <a:p>
            <a:pPr defTabSz="228600">
              <a:lnSpc>
                <a:spcPts val="2800"/>
              </a:lnSpc>
              <a:spcBef>
                <a:spcPts val="0"/>
              </a:spcBef>
              <a:defRPr b="0">
                <a:solidFill>
                  <a:srgbClr val="333E47"/>
                </a:solidFill>
              </a:defRPr>
            </a:pPr>
            <a:endParaRPr/>
          </a:p>
        </p:txBody>
      </p:sp>
      <p:sp>
        <p:nvSpPr>
          <p:cNvPr id="1422" name="Body Level One…"/>
          <p:cNvSpPr txBox="1">
            <a:spLocks noGrp="1"/>
          </p:cNvSpPr>
          <p:nvPr>
            <p:ph type="body" sz="quarter" idx="22"/>
          </p:nvPr>
        </p:nvSpPr>
        <p:spPr>
          <a:xfrm>
            <a:off x="1244600" y="2339330"/>
            <a:ext cx="4219498" cy="3535597"/>
          </a:xfrm>
          <a:prstGeom prst="rect">
            <a:avLst/>
          </a:prstGeom>
        </p:spPr>
        <p:txBody>
          <a:bodyPr lIns="22859" tIns="22859" rIns="22859" bIns="22859"/>
          <a:lstStyle/>
          <a:p>
            <a:pPr defTabSz="228600">
              <a:lnSpc>
                <a:spcPct val="150000"/>
              </a:lnSpc>
              <a:spcBef>
                <a:spcPts val="0"/>
              </a:spcBef>
              <a:defRPr sz="1400" b="0">
                <a:solidFill>
                  <a:srgbClr val="333E47"/>
                </a:solidFill>
              </a:defRPr>
            </a:pPr>
            <a:endParaRPr/>
          </a:p>
        </p:txBody>
      </p:sp>
      <p:sp>
        <p:nvSpPr>
          <p:cNvPr id="1423" name="Picture Placeholder 3"/>
          <p:cNvSpPr>
            <a:spLocks noGrp="1"/>
          </p:cNvSpPr>
          <p:nvPr>
            <p:ph type="pic" sz="quarter" idx="23"/>
          </p:nvPr>
        </p:nvSpPr>
        <p:spPr>
          <a:xfrm>
            <a:off x="8161174" y="1097984"/>
            <a:ext cx="2306295" cy="4721111"/>
          </a:xfrm>
          <a:prstGeom prst="rect">
            <a:avLst/>
          </a:prstGeom>
        </p:spPr>
        <p:txBody>
          <a:bodyPr lIns="91439" tIns="45719" rIns="91439" bIns="45719">
            <a:noAutofit/>
          </a:bodyPr>
          <a:lstStyle/>
          <a:p>
            <a:endParaRPr/>
          </a:p>
        </p:txBody>
      </p:sp>
      <p:sp>
        <p:nvSpPr>
          <p:cNvPr id="1424" name="Slide Number"/>
          <p:cNvSpPr txBox="1">
            <a:spLocks noGrp="1"/>
          </p:cNvSpPr>
          <p:nvPr>
            <p:ph type="sldNum" sz="quarter" idx="2"/>
          </p:nvPr>
        </p:nvSpPr>
        <p:spPr>
          <a:xfrm>
            <a:off x="5892800" y="6172200"/>
            <a:ext cx="2844800" cy="368301"/>
          </a:xfrm>
          <a:prstGeom prst="rect">
            <a:avLst/>
          </a:prstGeom>
        </p:spPr>
        <p:txBody>
          <a:bodyPr lIns="22859" tIns="22859" rIns="22859" bIns="22859"/>
          <a:lstStyle>
            <a:lvl1pPr defTabSz="412750">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Divider Slide 2">
    <p:bg>
      <p:bgPr>
        <a:solidFill>
          <a:schemeClr val="accent1"/>
        </a:solidFill>
        <a:effectLst/>
      </p:bgPr>
    </p:bg>
    <p:spTree>
      <p:nvGrpSpPr>
        <p:cNvPr id="1" name=""/>
        <p:cNvGrpSpPr/>
        <p:nvPr/>
      </p:nvGrpSpPr>
      <p:grpSpPr>
        <a:xfrm>
          <a:off x="0" y="0"/>
          <a:ext cx="0" cy="0"/>
          <a:chOff x="0" y="0"/>
          <a:chExt cx="0" cy="0"/>
        </a:xfrm>
      </p:grpSpPr>
      <p:sp>
        <p:nvSpPr>
          <p:cNvPr id="1431" name="Title Text"/>
          <p:cNvSpPr txBox="1">
            <a:spLocks noGrp="1"/>
          </p:cNvSpPr>
          <p:nvPr>
            <p:ph type="title"/>
          </p:nvPr>
        </p:nvSpPr>
        <p:spPr>
          <a:xfrm>
            <a:off x="515940" y="1720935"/>
            <a:ext cx="5026484" cy="2157066"/>
          </a:xfrm>
          <a:prstGeom prst="rect">
            <a:avLst/>
          </a:prstGeom>
        </p:spPr>
        <p:txBody>
          <a:bodyPr/>
          <a:lstStyle>
            <a:lvl1pPr>
              <a:lnSpc>
                <a:spcPct val="85000"/>
              </a:lnSpc>
              <a:defRPr sz="4800">
                <a:solidFill>
                  <a:schemeClr val="accent4"/>
                </a:solidFill>
              </a:defRPr>
            </a:lvl1pPr>
          </a:lstStyle>
          <a:p>
            <a:r>
              <a:t>Title Text</a:t>
            </a:r>
          </a:p>
        </p:txBody>
      </p:sp>
      <p:sp>
        <p:nvSpPr>
          <p:cNvPr id="1432" name="Body Level One…"/>
          <p:cNvSpPr txBox="1">
            <a:spLocks noGrp="1"/>
          </p:cNvSpPr>
          <p:nvPr>
            <p:ph type="body" sz="quarter" idx="1"/>
          </p:nvPr>
        </p:nvSpPr>
        <p:spPr>
          <a:xfrm>
            <a:off x="526256" y="4125733"/>
            <a:ext cx="5016606" cy="1204542"/>
          </a:xfrm>
          <a:prstGeom prst="rect">
            <a:avLst/>
          </a:prstGeom>
        </p:spPr>
        <p:txBody>
          <a:bodyPr/>
          <a:lstStyle>
            <a:lvl1pPr>
              <a:lnSpc>
                <a:spcPct val="85000"/>
              </a:lnSpc>
              <a:defRPr sz="2800" b="0">
                <a:solidFill>
                  <a:srgbClr val="FFFFFF"/>
                </a:solidFill>
              </a:defRPr>
            </a:lvl1pPr>
            <a:lvl2pPr>
              <a:lnSpc>
                <a:spcPct val="85000"/>
              </a:lnSpc>
              <a:defRPr sz="2800" b="0">
                <a:solidFill>
                  <a:srgbClr val="FFFFFF"/>
                </a:solidFill>
              </a:defRPr>
            </a:lvl2pPr>
            <a:lvl3pPr marL="228600" indent="-228600">
              <a:lnSpc>
                <a:spcPct val="85000"/>
              </a:lnSpc>
              <a:defRPr sz="2800" b="0">
                <a:solidFill>
                  <a:srgbClr val="FFFFFF"/>
                </a:solidFill>
              </a:defRPr>
            </a:lvl3pPr>
            <a:lvl4pPr marL="452437" indent="-228600">
              <a:lnSpc>
                <a:spcPct val="85000"/>
              </a:lnSpc>
              <a:defRPr sz="2800" b="0">
                <a:solidFill>
                  <a:srgbClr val="FFFFFF"/>
                </a:solidFill>
              </a:defRPr>
            </a:lvl4pPr>
            <a:lvl5pPr marL="679450" indent="-228600">
              <a:lnSpc>
                <a:spcPct val="85000"/>
              </a:lnSpc>
              <a:defRPr sz="28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33" name="Confidential &amp; Proprietary © 2019 Sinch Engage"/>
          <p:cNvSpPr txBox="1"/>
          <p:nvPr/>
        </p:nvSpPr>
        <p:spPr>
          <a:xfrm>
            <a:off x="477013"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1434" name="image25.jpeg" descr="image25.jpeg"/>
          <p:cNvPicPr>
            <a:picLocks noChangeAspect="1"/>
          </p:cNvPicPr>
          <p:nvPr/>
        </p:nvPicPr>
        <p:blipFill>
          <a:blip r:embed="rId2">
            <a:alphaModFix amt="14401"/>
          </a:blip>
          <a:srcRect t="33924" b="28336"/>
          <a:stretch>
            <a:fillRect/>
          </a:stretch>
        </p:blipFill>
        <p:spPr>
          <a:xfrm>
            <a:off x="-2773037" y="-1041004"/>
            <a:ext cx="15792408" cy="8939836"/>
          </a:xfrm>
          <a:prstGeom prst="rect">
            <a:avLst/>
          </a:prstGeom>
          <a:ln w="12700">
            <a:miter lim="400000"/>
          </a:ln>
        </p:spPr>
      </p:pic>
      <p:pic>
        <p:nvPicPr>
          <p:cNvPr id="1435" name="SFM_logoHorizontal_990x270.png" descr="SFM_logoHorizontal_990x270.png"/>
          <p:cNvPicPr>
            <a:picLocks noChangeAspect="1"/>
          </p:cNvPicPr>
          <p:nvPr/>
        </p:nvPicPr>
        <p:blipFill>
          <a:blip r:embed="rId3"/>
          <a:stretch>
            <a:fillRect/>
          </a:stretch>
        </p:blipFill>
        <p:spPr>
          <a:xfrm>
            <a:off x="9418963" y="5819010"/>
            <a:ext cx="2852179" cy="777868"/>
          </a:xfrm>
          <a:prstGeom prst="rect">
            <a:avLst/>
          </a:prstGeom>
          <a:ln w="12700">
            <a:miter lim="400000"/>
          </a:ln>
        </p:spPr>
      </p:pic>
      <p:sp>
        <p:nvSpPr>
          <p:cNvPr id="143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443" name="Confidential &amp; Proprietary © 2019 Sinch Engage"/>
          <p:cNvSpPr txBox="1"/>
          <p:nvPr/>
        </p:nvSpPr>
        <p:spPr>
          <a:xfrm>
            <a:off x="477014" y="6441768"/>
            <a:ext cx="236104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2020 Sinch</a:t>
            </a:r>
          </a:p>
        </p:txBody>
      </p:sp>
      <p:sp>
        <p:nvSpPr>
          <p:cNvPr id="1444" name="Title Text"/>
          <p:cNvSpPr txBox="1">
            <a:spLocks noGrp="1"/>
          </p:cNvSpPr>
          <p:nvPr>
            <p:ph type="title"/>
          </p:nvPr>
        </p:nvSpPr>
        <p:spPr>
          <a:prstGeom prst="rect">
            <a:avLst/>
          </a:prstGeom>
        </p:spPr>
        <p:txBody>
          <a:bodyPr/>
          <a:lstStyle/>
          <a:p>
            <a:r>
              <a:t>Title Text</a:t>
            </a:r>
          </a:p>
        </p:txBody>
      </p:sp>
      <p:sp>
        <p:nvSpPr>
          <p:cNvPr id="1445" name="Slide Number"/>
          <p:cNvSpPr txBox="1">
            <a:spLocks noGrp="1"/>
          </p:cNvSpPr>
          <p:nvPr>
            <p:ph type="sldNum" sz="quarter" idx="2"/>
          </p:nvPr>
        </p:nvSpPr>
        <p:spPr>
          <a:xfrm>
            <a:off x="11536228" y="6490491"/>
            <a:ext cx="139837"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452" name="Title Text"/>
          <p:cNvSpPr txBox="1">
            <a:spLocks noGrp="1"/>
          </p:cNvSpPr>
          <p:nvPr>
            <p:ph type="title"/>
          </p:nvPr>
        </p:nvSpPr>
        <p:spPr>
          <a:prstGeom prst="rect">
            <a:avLst/>
          </a:prstGeom>
        </p:spPr>
        <p:txBody>
          <a:bodyPr/>
          <a:lstStyle/>
          <a:p>
            <a:r>
              <a:t>Title Text</a:t>
            </a:r>
          </a:p>
        </p:txBody>
      </p:sp>
      <p:pic>
        <p:nvPicPr>
          <p:cNvPr id="1453" name="Picture 5" descr="Picture 5"/>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sp>
        <p:nvSpPr>
          <p:cNvPr id="1454" name="Confidential &amp; Proprietary © 2019 Sinch Engage"/>
          <p:cNvSpPr txBox="1"/>
          <p:nvPr/>
        </p:nvSpPr>
        <p:spPr>
          <a:xfrm>
            <a:off x="477013"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14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462" name="Title Text"/>
          <p:cNvSpPr txBox="1">
            <a:spLocks noGrp="1"/>
          </p:cNvSpPr>
          <p:nvPr>
            <p:ph type="title"/>
          </p:nvPr>
        </p:nvSpPr>
        <p:spPr>
          <a:prstGeom prst="rect">
            <a:avLst/>
          </a:prstGeom>
        </p:spPr>
        <p:txBody>
          <a:bodyPr/>
          <a:lstStyle/>
          <a:p>
            <a:r>
              <a:t>Title Text</a:t>
            </a:r>
          </a:p>
        </p:txBody>
      </p:sp>
      <p:sp>
        <p:nvSpPr>
          <p:cNvPr id="1463" name="Confidential &amp; Proprietary © 2020 Sinch for Marketing"/>
          <p:cNvSpPr txBox="1"/>
          <p:nvPr/>
        </p:nvSpPr>
        <p:spPr>
          <a:xfrm>
            <a:off x="477014" y="6441768"/>
            <a:ext cx="3137434"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2020 Sinch for Marketing</a:t>
            </a:r>
          </a:p>
        </p:txBody>
      </p:sp>
      <p:pic>
        <p:nvPicPr>
          <p:cNvPr id="1464" name="image001.png" descr="image001.png"/>
          <p:cNvPicPr>
            <a:picLocks noChangeAspect="1"/>
          </p:cNvPicPr>
          <p:nvPr/>
        </p:nvPicPr>
        <p:blipFill>
          <a:blip r:embed="rId2"/>
          <a:srcRect r="52481"/>
          <a:stretch>
            <a:fillRect/>
          </a:stretch>
        </p:blipFill>
        <p:spPr>
          <a:xfrm>
            <a:off x="10431507" y="6062058"/>
            <a:ext cx="1346759" cy="418251"/>
          </a:xfrm>
          <a:prstGeom prst="rect">
            <a:avLst/>
          </a:prstGeom>
          <a:ln w="12700">
            <a:miter lim="400000"/>
          </a:ln>
        </p:spPr>
      </p:pic>
      <p:sp>
        <p:nvSpPr>
          <p:cNvPr id="14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3_Title + iPhone Portrait Webpage">
    <p:spTree>
      <p:nvGrpSpPr>
        <p:cNvPr id="1" name=""/>
        <p:cNvGrpSpPr/>
        <p:nvPr/>
      </p:nvGrpSpPr>
      <p:grpSpPr>
        <a:xfrm>
          <a:off x="0" y="0"/>
          <a:ext cx="0" cy="0"/>
          <a:chOff x="0" y="0"/>
          <a:chExt cx="0" cy="0"/>
        </a:xfrm>
      </p:grpSpPr>
      <p:sp>
        <p:nvSpPr>
          <p:cNvPr id="1528" name="Confidential &amp; Proprietary © 2019 Sinch Engage"/>
          <p:cNvSpPr txBox="1"/>
          <p:nvPr/>
        </p:nvSpPr>
        <p:spPr>
          <a:xfrm>
            <a:off x="731493" y="6441769"/>
            <a:ext cx="2361048" cy="237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1000">
                <a:latin typeface="Arial"/>
                <a:ea typeface="Arial"/>
                <a:cs typeface="Arial"/>
                <a:sym typeface="Arial"/>
              </a:defRPr>
            </a:pPr>
            <a:r>
              <a:t>Confidential &amp; Proprietary © 2020 Sinch</a:t>
            </a:r>
          </a:p>
        </p:txBody>
      </p:sp>
      <p:pic>
        <p:nvPicPr>
          <p:cNvPr id="1529" name="SFM_logoHorizontal.png" descr="SFM_logoHorizontal.png"/>
          <p:cNvPicPr>
            <a:picLocks noChangeAspect="1"/>
          </p:cNvPicPr>
          <p:nvPr/>
        </p:nvPicPr>
        <p:blipFill>
          <a:blip r:embed="rId2"/>
          <a:stretch>
            <a:fillRect/>
          </a:stretch>
        </p:blipFill>
        <p:spPr>
          <a:xfrm>
            <a:off x="9825121" y="6135501"/>
            <a:ext cx="1858023" cy="606208"/>
          </a:xfrm>
          <a:prstGeom prst="rect">
            <a:avLst/>
          </a:prstGeom>
          <a:ln w="12700">
            <a:miter lim="400000"/>
          </a:ln>
        </p:spPr>
      </p:pic>
      <p:pic>
        <p:nvPicPr>
          <p:cNvPr id="1530" name="Image" descr="Image"/>
          <p:cNvPicPr>
            <a:picLocks noChangeAspect="1"/>
          </p:cNvPicPr>
          <p:nvPr/>
        </p:nvPicPr>
        <p:blipFill>
          <a:blip r:embed="rId3"/>
          <a:stretch>
            <a:fillRect/>
          </a:stretch>
        </p:blipFill>
        <p:spPr>
          <a:xfrm>
            <a:off x="4791766" y="1245261"/>
            <a:ext cx="2608467" cy="5383478"/>
          </a:xfrm>
          <a:prstGeom prst="rect">
            <a:avLst/>
          </a:prstGeom>
          <a:ln w="12700">
            <a:miter lim="400000"/>
          </a:ln>
        </p:spPr>
      </p:pic>
      <p:pic>
        <p:nvPicPr>
          <p:cNvPr id="1531" name="Mobile-Web-page.png" descr="Mobile-Web-page.png"/>
          <p:cNvPicPr>
            <a:picLocks noChangeAspect="1"/>
          </p:cNvPicPr>
          <p:nvPr/>
        </p:nvPicPr>
        <p:blipFill>
          <a:blip r:embed="rId4"/>
          <a:stretch>
            <a:fillRect/>
          </a:stretch>
        </p:blipFill>
        <p:spPr>
          <a:xfrm>
            <a:off x="4872594" y="1697564"/>
            <a:ext cx="2446811" cy="4349888"/>
          </a:xfrm>
          <a:prstGeom prst="rect">
            <a:avLst/>
          </a:prstGeom>
          <a:ln w="12700">
            <a:miter lim="400000"/>
          </a:ln>
        </p:spPr>
      </p:pic>
      <p:sp>
        <p:nvSpPr>
          <p:cNvPr id="1532" name="Image"/>
          <p:cNvSpPr>
            <a:spLocks noGrp="1"/>
          </p:cNvSpPr>
          <p:nvPr>
            <p:ph type="pic" sz="quarter" idx="21"/>
          </p:nvPr>
        </p:nvSpPr>
        <p:spPr>
          <a:xfrm>
            <a:off x="5006950" y="4199352"/>
            <a:ext cx="2178100" cy="1815083"/>
          </a:xfrm>
          <a:prstGeom prst="rect">
            <a:avLst/>
          </a:prstGeom>
        </p:spPr>
        <p:txBody>
          <a:bodyPr lIns="91439" tIns="45719" rIns="91439" bIns="45719">
            <a:noAutofit/>
          </a:bodyPr>
          <a:lstStyle/>
          <a:p>
            <a:endParaRPr/>
          </a:p>
        </p:txBody>
      </p:sp>
      <p:sp>
        <p:nvSpPr>
          <p:cNvPr id="1533" name="Slide Number"/>
          <p:cNvSpPr txBox="1">
            <a:spLocks noGrp="1"/>
          </p:cNvSpPr>
          <p:nvPr>
            <p:ph type="sldNum" sz="quarter" idx="2"/>
          </p:nvPr>
        </p:nvSpPr>
        <p:spPr>
          <a:xfrm>
            <a:off x="520355" y="6490490"/>
            <a:ext cx="139838" cy="139701"/>
          </a:xfrm>
          <a:prstGeom prst="rect">
            <a:avLst/>
          </a:prstGeom>
        </p:spPr>
        <p:txBody>
          <a:bodyPr/>
          <a:lstStyle>
            <a:lvl1pPr algn="l">
              <a:defRPr>
                <a:latin typeface="Atlas Grotesk"/>
                <a:ea typeface="Atlas Grotesk"/>
                <a:cs typeface="Atlas Grotesk"/>
                <a:sym typeface="Atlas Grotesk"/>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 6 Content Box + 6 Image">
    <p:spTree>
      <p:nvGrpSpPr>
        <p:cNvPr id="1" name=""/>
        <p:cNvGrpSpPr/>
        <p:nvPr/>
      </p:nvGrpSpPr>
      <p:grpSpPr>
        <a:xfrm>
          <a:off x="0" y="0"/>
          <a:ext cx="0" cy="0"/>
          <a:chOff x="0" y="0"/>
          <a:chExt cx="0" cy="0"/>
        </a:xfrm>
      </p:grpSpPr>
      <p:sp>
        <p:nvSpPr>
          <p:cNvPr id="181" name="Title Text"/>
          <p:cNvSpPr txBox="1">
            <a:spLocks noGrp="1"/>
          </p:cNvSpPr>
          <p:nvPr>
            <p:ph type="title"/>
          </p:nvPr>
        </p:nvSpPr>
        <p:spPr>
          <a:prstGeom prst="rect">
            <a:avLst/>
          </a:prstGeom>
        </p:spPr>
        <p:txBody>
          <a:bodyPr/>
          <a:lstStyle/>
          <a:p>
            <a:r>
              <a:t>Title Text</a:t>
            </a:r>
          </a:p>
        </p:txBody>
      </p:sp>
      <p:sp>
        <p:nvSpPr>
          <p:cNvPr id="182" name="Picture Placeholder 7"/>
          <p:cNvSpPr>
            <a:spLocks noGrp="1"/>
          </p:cNvSpPr>
          <p:nvPr>
            <p:ph type="pic" sz="quarter" idx="21"/>
          </p:nvPr>
        </p:nvSpPr>
        <p:spPr>
          <a:xfrm>
            <a:off x="515939" y="1787525"/>
            <a:ext cx="708143" cy="708142"/>
          </a:xfrm>
          <a:prstGeom prst="rect">
            <a:avLst/>
          </a:prstGeom>
        </p:spPr>
        <p:txBody>
          <a:bodyPr lIns="91439" tIns="45719" rIns="91439" bIns="45719">
            <a:noAutofit/>
          </a:bodyPr>
          <a:lstStyle/>
          <a:p>
            <a:endParaRPr/>
          </a:p>
        </p:txBody>
      </p:sp>
      <p:sp>
        <p:nvSpPr>
          <p:cNvPr id="183" name="Picture Placeholder 7"/>
          <p:cNvSpPr>
            <a:spLocks noGrp="1"/>
          </p:cNvSpPr>
          <p:nvPr>
            <p:ph type="pic" sz="quarter" idx="22"/>
          </p:nvPr>
        </p:nvSpPr>
        <p:spPr>
          <a:xfrm>
            <a:off x="515939" y="3933149"/>
            <a:ext cx="708143" cy="708143"/>
          </a:xfrm>
          <a:prstGeom prst="rect">
            <a:avLst/>
          </a:prstGeom>
        </p:spPr>
        <p:txBody>
          <a:bodyPr lIns="91439" tIns="45719" rIns="91439" bIns="45719">
            <a:noAutofit/>
          </a:bodyPr>
          <a:lstStyle/>
          <a:p>
            <a:endParaRPr/>
          </a:p>
        </p:txBody>
      </p:sp>
      <p:sp>
        <p:nvSpPr>
          <p:cNvPr id="184" name="Picture Placeholder 7"/>
          <p:cNvSpPr>
            <a:spLocks noGrp="1"/>
          </p:cNvSpPr>
          <p:nvPr>
            <p:ph type="pic" sz="quarter" idx="23"/>
          </p:nvPr>
        </p:nvSpPr>
        <p:spPr>
          <a:xfrm>
            <a:off x="4343929" y="1787525"/>
            <a:ext cx="708143" cy="708142"/>
          </a:xfrm>
          <a:prstGeom prst="rect">
            <a:avLst/>
          </a:prstGeom>
        </p:spPr>
        <p:txBody>
          <a:bodyPr lIns="91439" tIns="45719" rIns="91439" bIns="45719">
            <a:noAutofit/>
          </a:bodyPr>
          <a:lstStyle/>
          <a:p>
            <a:endParaRPr/>
          </a:p>
        </p:txBody>
      </p:sp>
      <p:sp>
        <p:nvSpPr>
          <p:cNvPr id="185" name="Picture Placeholder 7"/>
          <p:cNvSpPr>
            <a:spLocks noGrp="1"/>
          </p:cNvSpPr>
          <p:nvPr>
            <p:ph type="pic" sz="quarter" idx="24"/>
          </p:nvPr>
        </p:nvSpPr>
        <p:spPr>
          <a:xfrm>
            <a:off x="4343929" y="3933149"/>
            <a:ext cx="708143" cy="708143"/>
          </a:xfrm>
          <a:prstGeom prst="rect">
            <a:avLst/>
          </a:prstGeom>
        </p:spPr>
        <p:txBody>
          <a:bodyPr lIns="91439" tIns="45719" rIns="91439" bIns="45719">
            <a:noAutofit/>
          </a:bodyPr>
          <a:lstStyle/>
          <a:p>
            <a:endParaRPr/>
          </a:p>
        </p:txBody>
      </p:sp>
      <p:sp>
        <p:nvSpPr>
          <p:cNvPr id="186" name="Picture Placeholder 7"/>
          <p:cNvSpPr>
            <a:spLocks noGrp="1"/>
          </p:cNvSpPr>
          <p:nvPr>
            <p:ph type="pic" sz="quarter" idx="25"/>
          </p:nvPr>
        </p:nvSpPr>
        <p:spPr>
          <a:xfrm>
            <a:off x="8171921" y="1787525"/>
            <a:ext cx="708143" cy="708142"/>
          </a:xfrm>
          <a:prstGeom prst="rect">
            <a:avLst/>
          </a:prstGeom>
        </p:spPr>
        <p:txBody>
          <a:bodyPr lIns="91439" tIns="45719" rIns="91439" bIns="45719">
            <a:noAutofit/>
          </a:bodyPr>
          <a:lstStyle/>
          <a:p>
            <a:endParaRPr/>
          </a:p>
        </p:txBody>
      </p:sp>
      <p:sp>
        <p:nvSpPr>
          <p:cNvPr id="187" name="Picture Placeholder 7"/>
          <p:cNvSpPr>
            <a:spLocks noGrp="1"/>
          </p:cNvSpPr>
          <p:nvPr>
            <p:ph type="pic" sz="quarter" idx="26"/>
          </p:nvPr>
        </p:nvSpPr>
        <p:spPr>
          <a:xfrm>
            <a:off x="8171921" y="3933149"/>
            <a:ext cx="708143" cy="708143"/>
          </a:xfrm>
          <a:prstGeom prst="rect">
            <a:avLst/>
          </a:prstGeom>
        </p:spPr>
        <p:txBody>
          <a:bodyPr lIns="91439" tIns="45719" rIns="91439" bIns="45719">
            <a:noAutofit/>
          </a:bodyPr>
          <a:lstStyle/>
          <a:p>
            <a:endParaRPr/>
          </a:p>
        </p:txBody>
      </p:sp>
      <p:pic>
        <p:nvPicPr>
          <p:cNvPr id="188" name="Picture 18" descr="Picture 18"/>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sp>
        <p:nvSpPr>
          <p:cNvPr id="189"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190" name="Content Placeholder 12"/>
          <p:cNvSpPr txBox="1">
            <a:spLocks noGrp="1"/>
          </p:cNvSpPr>
          <p:nvPr>
            <p:ph type="body" sz="quarter" idx="27"/>
          </p:nvPr>
        </p:nvSpPr>
        <p:spPr>
          <a:xfrm>
            <a:off x="515938" y="4745413"/>
            <a:ext cx="3504140" cy="1222219"/>
          </a:xfrm>
          <a:prstGeom prst="rect">
            <a:avLst/>
          </a:prstGeom>
        </p:spPr>
        <p:txBody>
          <a:bodyPr/>
          <a:lstStyle>
            <a:lvl2pPr>
              <a:defRPr sz="1800" b="0">
                <a:latin typeface="Atlas Grotesk Regular"/>
                <a:ea typeface="Atlas Grotesk Regular"/>
                <a:cs typeface="Atlas Grotesk Regular"/>
                <a:sym typeface="Atlas Grotesk Regular"/>
              </a:defRPr>
            </a:lvl2pPr>
          </a:lstStyle>
          <a:p>
            <a:r>
              <a:t>Text box four</a:t>
            </a:r>
          </a:p>
          <a:p>
            <a:pPr lvl="1"/>
            <a:r>
              <a:t>Lorem ipsum dolor sit amet, consectetur adipiscing elit, sed do eiusmod tempor incididunt.</a:t>
            </a:r>
          </a:p>
        </p:txBody>
      </p:sp>
      <p:sp>
        <p:nvSpPr>
          <p:cNvPr id="191" name="Content Placeholder 13"/>
          <p:cNvSpPr txBox="1">
            <a:spLocks noGrp="1"/>
          </p:cNvSpPr>
          <p:nvPr>
            <p:ph type="body" sz="quarter" idx="28"/>
          </p:nvPr>
        </p:nvSpPr>
        <p:spPr>
          <a:xfrm>
            <a:off x="4343929" y="2597590"/>
            <a:ext cx="3504139" cy="1222219"/>
          </a:xfrm>
          <a:prstGeom prst="rect">
            <a:avLst/>
          </a:prstGeom>
        </p:spPr>
        <p:txBody>
          <a:bodyPr/>
          <a:lstStyle>
            <a:lvl2pPr>
              <a:defRPr sz="1800" b="0">
                <a:latin typeface="Atlas Grotesk Regular"/>
                <a:ea typeface="Atlas Grotesk Regular"/>
                <a:cs typeface="Atlas Grotesk Regular"/>
                <a:sym typeface="Atlas Grotesk Regular"/>
              </a:defRPr>
            </a:lvl2pPr>
          </a:lstStyle>
          <a:p>
            <a:r>
              <a:t>Text box two</a:t>
            </a:r>
          </a:p>
          <a:p>
            <a:pPr lvl="1"/>
            <a:r>
              <a:t>Lorem ipsum dolor sit amet, consectetur adipiscing elit, sed do eiusmod tempor incididunt.</a:t>
            </a:r>
          </a:p>
        </p:txBody>
      </p:sp>
      <p:sp>
        <p:nvSpPr>
          <p:cNvPr id="192" name="Content Placeholder 14"/>
          <p:cNvSpPr txBox="1">
            <a:spLocks noGrp="1"/>
          </p:cNvSpPr>
          <p:nvPr>
            <p:ph type="body" sz="quarter" idx="29"/>
          </p:nvPr>
        </p:nvSpPr>
        <p:spPr>
          <a:xfrm>
            <a:off x="4343929" y="4745413"/>
            <a:ext cx="3504139" cy="1222219"/>
          </a:xfrm>
          <a:prstGeom prst="rect">
            <a:avLst/>
          </a:prstGeom>
        </p:spPr>
        <p:txBody>
          <a:bodyPr/>
          <a:lstStyle>
            <a:lvl2pPr>
              <a:defRPr sz="1800" b="0">
                <a:latin typeface="Atlas Grotesk Regular"/>
                <a:ea typeface="Atlas Grotesk Regular"/>
                <a:cs typeface="Atlas Grotesk Regular"/>
                <a:sym typeface="Atlas Grotesk Regular"/>
              </a:defRPr>
            </a:lvl2pPr>
          </a:lstStyle>
          <a:p>
            <a:r>
              <a:t>Text box five</a:t>
            </a:r>
          </a:p>
          <a:p>
            <a:pPr lvl="1"/>
            <a:r>
              <a:t>Lorem ipsum dolor sit amet, consectetur adipiscing elit, sed do eiusmod tempor incididunt.</a:t>
            </a:r>
          </a:p>
        </p:txBody>
      </p:sp>
      <p:sp>
        <p:nvSpPr>
          <p:cNvPr id="193" name="Content Placeholder 1"/>
          <p:cNvSpPr txBox="1">
            <a:spLocks noGrp="1"/>
          </p:cNvSpPr>
          <p:nvPr>
            <p:ph type="body" sz="quarter" idx="30"/>
          </p:nvPr>
        </p:nvSpPr>
        <p:spPr>
          <a:xfrm>
            <a:off x="8171921" y="2597590"/>
            <a:ext cx="3504139" cy="1222219"/>
          </a:xfrm>
          <a:prstGeom prst="rect">
            <a:avLst/>
          </a:prstGeom>
        </p:spPr>
        <p:txBody>
          <a:bodyPr/>
          <a:lstStyle>
            <a:lvl2pPr>
              <a:defRPr sz="1800" b="0">
                <a:latin typeface="Atlas Grotesk Regular"/>
                <a:ea typeface="Atlas Grotesk Regular"/>
                <a:cs typeface="Atlas Grotesk Regular"/>
                <a:sym typeface="Atlas Grotesk Regular"/>
              </a:defRPr>
            </a:lvl2pPr>
          </a:lstStyle>
          <a:p>
            <a:r>
              <a:t>Text box three</a:t>
            </a:r>
          </a:p>
          <a:p>
            <a:pPr lvl="1"/>
            <a:r>
              <a:t>Lorem ipsum dolor sit amet, consectetur adipiscing elit, sed do eiusmod tempor incididunt.</a:t>
            </a:r>
          </a:p>
        </p:txBody>
      </p:sp>
      <p:sp>
        <p:nvSpPr>
          <p:cNvPr id="194" name="Content Placeholder 2"/>
          <p:cNvSpPr txBox="1">
            <a:spLocks noGrp="1"/>
          </p:cNvSpPr>
          <p:nvPr>
            <p:ph type="body" sz="quarter" idx="31"/>
          </p:nvPr>
        </p:nvSpPr>
        <p:spPr>
          <a:xfrm>
            <a:off x="8171923" y="4745413"/>
            <a:ext cx="3504139" cy="1222219"/>
          </a:xfrm>
          <a:prstGeom prst="rect">
            <a:avLst/>
          </a:prstGeom>
        </p:spPr>
        <p:txBody>
          <a:bodyPr/>
          <a:lstStyle>
            <a:lvl2pPr>
              <a:defRPr sz="1800" b="0">
                <a:latin typeface="Atlas Grotesk Regular"/>
                <a:ea typeface="Atlas Grotesk Regular"/>
                <a:cs typeface="Atlas Grotesk Regular"/>
                <a:sym typeface="Atlas Grotesk Regular"/>
              </a:defRPr>
            </a:lvl2pPr>
          </a:lstStyle>
          <a:p>
            <a:r>
              <a:t>Text box six</a:t>
            </a:r>
          </a:p>
          <a:p>
            <a:pPr lvl="1"/>
            <a:r>
              <a:t>Lorem ipsum dolor sit amet, consectetur adipiscing elit, sed do eiusmod tempor incididunt.</a:t>
            </a:r>
          </a:p>
        </p:txBody>
      </p:sp>
      <p:sp>
        <p:nvSpPr>
          <p:cNvPr id="195" name="Content Placeholder 11"/>
          <p:cNvSpPr txBox="1">
            <a:spLocks noGrp="1"/>
          </p:cNvSpPr>
          <p:nvPr>
            <p:ph type="body" sz="quarter" idx="32"/>
          </p:nvPr>
        </p:nvSpPr>
        <p:spPr>
          <a:xfrm>
            <a:off x="515939" y="2597590"/>
            <a:ext cx="3504139" cy="1222219"/>
          </a:xfrm>
          <a:prstGeom prst="rect">
            <a:avLst/>
          </a:prstGeom>
        </p:spPr>
        <p:txBody>
          <a:bodyPr/>
          <a:lstStyle>
            <a:lvl2pPr>
              <a:defRPr sz="1800" b="0">
                <a:latin typeface="Atlas Grotesk Regular"/>
                <a:ea typeface="Atlas Grotesk Regular"/>
                <a:cs typeface="Atlas Grotesk Regular"/>
                <a:sym typeface="Atlas Grotesk Regular"/>
              </a:defRPr>
            </a:lvl2pPr>
          </a:lstStyle>
          <a:p>
            <a:r>
              <a:t>Text box one</a:t>
            </a:r>
          </a:p>
          <a:p>
            <a:pPr lvl="1"/>
            <a:r>
              <a:t>Lorem ipsum dolor sit amet, consectetur adipiscing elit, sed do eiusmod tempor incididunt.</a:t>
            </a:r>
          </a:p>
        </p:txBody>
      </p:sp>
      <p:sp>
        <p:nvSpPr>
          <p:cNvPr id="1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8 Content Box + 8 Image">
    <p:spTree>
      <p:nvGrpSpPr>
        <p:cNvPr id="1" name=""/>
        <p:cNvGrpSpPr/>
        <p:nvPr/>
      </p:nvGrpSpPr>
      <p:grpSpPr>
        <a:xfrm>
          <a:off x="0" y="0"/>
          <a:ext cx="0" cy="0"/>
          <a:chOff x="0" y="0"/>
          <a:chExt cx="0" cy="0"/>
        </a:xfrm>
      </p:grpSpPr>
      <p:sp>
        <p:nvSpPr>
          <p:cNvPr id="203" name="Title Text"/>
          <p:cNvSpPr txBox="1">
            <a:spLocks noGrp="1"/>
          </p:cNvSpPr>
          <p:nvPr>
            <p:ph type="title"/>
          </p:nvPr>
        </p:nvSpPr>
        <p:spPr>
          <a:prstGeom prst="rect">
            <a:avLst/>
          </a:prstGeom>
        </p:spPr>
        <p:txBody>
          <a:bodyPr/>
          <a:lstStyle/>
          <a:p>
            <a:r>
              <a:t>Title Text</a:t>
            </a:r>
          </a:p>
        </p:txBody>
      </p:sp>
      <p:sp>
        <p:nvSpPr>
          <p:cNvPr id="204" name="Picture Placeholder 7"/>
          <p:cNvSpPr>
            <a:spLocks noGrp="1"/>
          </p:cNvSpPr>
          <p:nvPr>
            <p:ph type="pic" sz="quarter" idx="21"/>
          </p:nvPr>
        </p:nvSpPr>
        <p:spPr>
          <a:xfrm>
            <a:off x="1435437" y="1797050"/>
            <a:ext cx="708143" cy="708142"/>
          </a:xfrm>
          <a:prstGeom prst="rect">
            <a:avLst/>
          </a:prstGeom>
        </p:spPr>
        <p:txBody>
          <a:bodyPr lIns="91439" tIns="45719" rIns="91439" bIns="45719">
            <a:noAutofit/>
          </a:bodyPr>
          <a:lstStyle/>
          <a:p>
            <a:endParaRPr/>
          </a:p>
        </p:txBody>
      </p:sp>
      <p:sp>
        <p:nvSpPr>
          <p:cNvPr id="205" name="Picture Placeholder 7"/>
          <p:cNvSpPr>
            <a:spLocks noGrp="1"/>
          </p:cNvSpPr>
          <p:nvPr>
            <p:ph type="pic" sz="quarter" idx="22"/>
          </p:nvPr>
        </p:nvSpPr>
        <p:spPr>
          <a:xfrm>
            <a:off x="1435437" y="4011848"/>
            <a:ext cx="708143" cy="708143"/>
          </a:xfrm>
          <a:prstGeom prst="rect">
            <a:avLst/>
          </a:prstGeom>
        </p:spPr>
        <p:txBody>
          <a:bodyPr lIns="91439" tIns="45719" rIns="91439" bIns="45719">
            <a:noAutofit/>
          </a:bodyPr>
          <a:lstStyle/>
          <a:p>
            <a:endParaRPr/>
          </a:p>
        </p:txBody>
      </p:sp>
      <p:sp>
        <p:nvSpPr>
          <p:cNvPr id="206" name="Picture Placeholder 7"/>
          <p:cNvSpPr>
            <a:spLocks noGrp="1"/>
          </p:cNvSpPr>
          <p:nvPr>
            <p:ph type="pic" sz="quarter" idx="23"/>
          </p:nvPr>
        </p:nvSpPr>
        <p:spPr>
          <a:xfrm>
            <a:off x="4306430" y="1797050"/>
            <a:ext cx="708143" cy="708142"/>
          </a:xfrm>
          <a:prstGeom prst="rect">
            <a:avLst/>
          </a:prstGeom>
        </p:spPr>
        <p:txBody>
          <a:bodyPr lIns="91439" tIns="45719" rIns="91439" bIns="45719">
            <a:noAutofit/>
          </a:bodyPr>
          <a:lstStyle/>
          <a:p>
            <a:endParaRPr/>
          </a:p>
        </p:txBody>
      </p:sp>
      <p:sp>
        <p:nvSpPr>
          <p:cNvPr id="207" name="Picture Placeholder 7"/>
          <p:cNvSpPr>
            <a:spLocks noGrp="1"/>
          </p:cNvSpPr>
          <p:nvPr>
            <p:ph type="pic" sz="quarter" idx="24"/>
          </p:nvPr>
        </p:nvSpPr>
        <p:spPr>
          <a:xfrm>
            <a:off x="4306430" y="4011848"/>
            <a:ext cx="708143" cy="708143"/>
          </a:xfrm>
          <a:prstGeom prst="rect">
            <a:avLst/>
          </a:prstGeom>
        </p:spPr>
        <p:txBody>
          <a:bodyPr lIns="91439" tIns="45719" rIns="91439" bIns="45719">
            <a:noAutofit/>
          </a:bodyPr>
          <a:lstStyle/>
          <a:p>
            <a:endParaRPr/>
          </a:p>
        </p:txBody>
      </p:sp>
      <p:sp>
        <p:nvSpPr>
          <p:cNvPr id="208" name="Picture Placeholder 7"/>
          <p:cNvSpPr>
            <a:spLocks noGrp="1"/>
          </p:cNvSpPr>
          <p:nvPr>
            <p:ph type="pic" sz="quarter" idx="25"/>
          </p:nvPr>
        </p:nvSpPr>
        <p:spPr>
          <a:xfrm>
            <a:off x="7177422" y="1797050"/>
            <a:ext cx="708143" cy="708142"/>
          </a:xfrm>
          <a:prstGeom prst="rect">
            <a:avLst/>
          </a:prstGeom>
        </p:spPr>
        <p:txBody>
          <a:bodyPr lIns="91439" tIns="45719" rIns="91439" bIns="45719">
            <a:noAutofit/>
          </a:bodyPr>
          <a:lstStyle/>
          <a:p>
            <a:endParaRPr/>
          </a:p>
        </p:txBody>
      </p:sp>
      <p:sp>
        <p:nvSpPr>
          <p:cNvPr id="209" name="Picture Placeholder 7"/>
          <p:cNvSpPr>
            <a:spLocks noGrp="1"/>
          </p:cNvSpPr>
          <p:nvPr>
            <p:ph type="pic" sz="quarter" idx="26"/>
          </p:nvPr>
        </p:nvSpPr>
        <p:spPr>
          <a:xfrm>
            <a:off x="7177422" y="4011848"/>
            <a:ext cx="708143" cy="708143"/>
          </a:xfrm>
          <a:prstGeom prst="rect">
            <a:avLst/>
          </a:prstGeom>
        </p:spPr>
        <p:txBody>
          <a:bodyPr lIns="91439" tIns="45719" rIns="91439" bIns="45719">
            <a:noAutofit/>
          </a:bodyPr>
          <a:lstStyle/>
          <a:p>
            <a:endParaRPr/>
          </a:p>
        </p:txBody>
      </p:sp>
      <p:sp>
        <p:nvSpPr>
          <p:cNvPr id="210" name="Picture Placeholder 7"/>
          <p:cNvSpPr>
            <a:spLocks noGrp="1"/>
          </p:cNvSpPr>
          <p:nvPr>
            <p:ph type="pic" sz="quarter" idx="27"/>
          </p:nvPr>
        </p:nvSpPr>
        <p:spPr>
          <a:xfrm>
            <a:off x="10050288" y="1797050"/>
            <a:ext cx="708143" cy="708142"/>
          </a:xfrm>
          <a:prstGeom prst="rect">
            <a:avLst/>
          </a:prstGeom>
        </p:spPr>
        <p:txBody>
          <a:bodyPr lIns="91439" tIns="45719" rIns="91439" bIns="45719">
            <a:noAutofit/>
          </a:bodyPr>
          <a:lstStyle/>
          <a:p>
            <a:endParaRPr/>
          </a:p>
        </p:txBody>
      </p:sp>
      <p:sp>
        <p:nvSpPr>
          <p:cNvPr id="211" name="Picture Placeholder 7"/>
          <p:cNvSpPr>
            <a:spLocks noGrp="1"/>
          </p:cNvSpPr>
          <p:nvPr>
            <p:ph type="pic" sz="quarter" idx="28"/>
          </p:nvPr>
        </p:nvSpPr>
        <p:spPr>
          <a:xfrm>
            <a:off x="10050288" y="4011848"/>
            <a:ext cx="708143" cy="708143"/>
          </a:xfrm>
          <a:prstGeom prst="rect">
            <a:avLst/>
          </a:prstGeom>
        </p:spPr>
        <p:txBody>
          <a:bodyPr lIns="91439" tIns="45719" rIns="91439" bIns="45719">
            <a:noAutofit/>
          </a:bodyPr>
          <a:lstStyle/>
          <a:p>
            <a:endParaRPr/>
          </a:p>
        </p:txBody>
      </p:sp>
      <p:pic>
        <p:nvPicPr>
          <p:cNvPr id="212" name="Picture 23" descr="Picture 23"/>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sp>
        <p:nvSpPr>
          <p:cNvPr id="213"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214" name="Content Placeholder 53"/>
          <p:cNvSpPr txBox="1">
            <a:spLocks noGrp="1"/>
          </p:cNvSpPr>
          <p:nvPr>
            <p:ph type="body" sz="quarter" idx="29"/>
          </p:nvPr>
        </p:nvSpPr>
        <p:spPr>
          <a:xfrm>
            <a:off x="515938" y="4824114"/>
            <a:ext cx="2547142" cy="1140125"/>
          </a:xfrm>
          <a:prstGeom prst="rect">
            <a:avLst/>
          </a:prstGeom>
        </p:spPr>
        <p:txBody>
          <a:bodyPr/>
          <a:lstStyle/>
          <a:p>
            <a:pPr algn="ctr">
              <a:defRPr sz="1600" b="0">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215" name="Content Placeholder 54"/>
          <p:cNvSpPr txBox="1">
            <a:spLocks noGrp="1"/>
          </p:cNvSpPr>
          <p:nvPr>
            <p:ph type="body" sz="quarter" idx="30"/>
          </p:nvPr>
        </p:nvSpPr>
        <p:spPr>
          <a:xfrm>
            <a:off x="3386930" y="2607116"/>
            <a:ext cx="2547141" cy="1140125"/>
          </a:xfrm>
          <a:prstGeom prst="rect">
            <a:avLst/>
          </a:prstGeom>
        </p:spPr>
        <p:txBody>
          <a:bodyPr/>
          <a:lstStyle/>
          <a:p>
            <a:pPr algn="ctr">
              <a:defRPr sz="1600" b="0">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216" name="Content Placeholder 55"/>
          <p:cNvSpPr txBox="1">
            <a:spLocks noGrp="1"/>
          </p:cNvSpPr>
          <p:nvPr>
            <p:ph type="body" sz="quarter" idx="31"/>
          </p:nvPr>
        </p:nvSpPr>
        <p:spPr>
          <a:xfrm>
            <a:off x="3386930" y="4824114"/>
            <a:ext cx="2547141" cy="1140125"/>
          </a:xfrm>
          <a:prstGeom prst="rect">
            <a:avLst/>
          </a:prstGeom>
        </p:spPr>
        <p:txBody>
          <a:bodyPr/>
          <a:lstStyle/>
          <a:p>
            <a:pPr algn="ctr">
              <a:defRPr sz="1600" b="0">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217" name="Content Placeholder 56"/>
          <p:cNvSpPr txBox="1">
            <a:spLocks noGrp="1"/>
          </p:cNvSpPr>
          <p:nvPr>
            <p:ph type="body" sz="quarter" idx="32"/>
          </p:nvPr>
        </p:nvSpPr>
        <p:spPr>
          <a:xfrm>
            <a:off x="6257923" y="2607116"/>
            <a:ext cx="2547141" cy="1140125"/>
          </a:xfrm>
          <a:prstGeom prst="rect">
            <a:avLst/>
          </a:prstGeom>
        </p:spPr>
        <p:txBody>
          <a:bodyPr/>
          <a:lstStyle/>
          <a:p>
            <a:pPr algn="ctr">
              <a:defRPr sz="1600" b="0">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218" name="Content Placeholder 57"/>
          <p:cNvSpPr txBox="1">
            <a:spLocks noGrp="1"/>
          </p:cNvSpPr>
          <p:nvPr>
            <p:ph type="body" sz="quarter" idx="33"/>
          </p:nvPr>
        </p:nvSpPr>
        <p:spPr>
          <a:xfrm>
            <a:off x="6257923" y="4824114"/>
            <a:ext cx="2547141" cy="1140125"/>
          </a:xfrm>
          <a:prstGeom prst="rect">
            <a:avLst/>
          </a:prstGeom>
        </p:spPr>
        <p:txBody>
          <a:bodyPr/>
          <a:lstStyle/>
          <a:p>
            <a:pPr algn="ctr">
              <a:defRPr sz="1600" b="0">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219" name="Content Placeholder 58"/>
          <p:cNvSpPr txBox="1">
            <a:spLocks noGrp="1"/>
          </p:cNvSpPr>
          <p:nvPr>
            <p:ph type="body" sz="quarter" idx="34"/>
          </p:nvPr>
        </p:nvSpPr>
        <p:spPr>
          <a:xfrm>
            <a:off x="9130789" y="2607116"/>
            <a:ext cx="2547142" cy="1140125"/>
          </a:xfrm>
          <a:prstGeom prst="rect">
            <a:avLst/>
          </a:prstGeom>
        </p:spPr>
        <p:txBody>
          <a:bodyPr/>
          <a:lstStyle/>
          <a:p>
            <a:pPr algn="ctr">
              <a:defRPr sz="1600" b="0">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220" name="Content Placeholder 59"/>
          <p:cNvSpPr txBox="1">
            <a:spLocks noGrp="1"/>
          </p:cNvSpPr>
          <p:nvPr>
            <p:ph type="body" sz="quarter" idx="35"/>
          </p:nvPr>
        </p:nvSpPr>
        <p:spPr>
          <a:xfrm>
            <a:off x="9128914" y="4824114"/>
            <a:ext cx="2547141" cy="1140125"/>
          </a:xfrm>
          <a:prstGeom prst="rect">
            <a:avLst/>
          </a:prstGeom>
        </p:spPr>
        <p:txBody>
          <a:bodyPr/>
          <a:lstStyle/>
          <a:p>
            <a:pPr algn="ctr">
              <a:defRPr sz="1600" b="0">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221" name="Content Placeholder 52"/>
          <p:cNvSpPr txBox="1">
            <a:spLocks noGrp="1"/>
          </p:cNvSpPr>
          <p:nvPr>
            <p:ph type="body" sz="quarter" idx="36"/>
          </p:nvPr>
        </p:nvSpPr>
        <p:spPr>
          <a:xfrm>
            <a:off x="515939" y="2607116"/>
            <a:ext cx="2547141" cy="1140125"/>
          </a:xfrm>
          <a:prstGeom prst="rect">
            <a:avLst/>
          </a:prstGeom>
        </p:spPr>
        <p:txBody>
          <a:bodyPr/>
          <a:lstStyle/>
          <a:p>
            <a:pPr algn="ctr">
              <a:defRPr sz="1600" b="0">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2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 8 Content Box">
    <p:spTree>
      <p:nvGrpSpPr>
        <p:cNvPr id="1" name=""/>
        <p:cNvGrpSpPr/>
        <p:nvPr/>
      </p:nvGrpSpPr>
      <p:grpSpPr>
        <a:xfrm>
          <a:off x="0" y="0"/>
          <a:ext cx="0" cy="0"/>
          <a:chOff x="0" y="0"/>
          <a:chExt cx="0" cy="0"/>
        </a:xfrm>
      </p:grpSpPr>
      <p:sp>
        <p:nvSpPr>
          <p:cNvPr id="229" name="Title Text"/>
          <p:cNvSpPr txBox="1">
            <a:spLocks noGrp="1"/>
          </p:cNvSpPr>
          <p:nvPr>
            <p:ph type="title"/>
          </p:nvPr>
        </p:nvSpPr>
        <p:spPr>
          <a:prstGeom prst="rect">
            <a:avLst/>
          </a:prstGeom>
        </p:spPr>
        <p:txBody>
          <a:bodyPr/>
          <a:lstStyle/>
          <a:p>
            <a:r>
              <a:t>Title Text</a:t>
            </a:r>
          </a:p>
        </p:txBody>
      </p:sp>
      <p:sp>
        <p:nvSpPr>
          <p:cNvPr id="230" name="Body Level One…"/>
          <p:cNvSpPr txBox="1">
            <a:spLocks noGrp="1"/>
          </p:cNvSpPr>
          <p:nvPr>
            <p:ph type="body" sz="quarter" idx="1"/>
          </p:nvPr>
        </p:nvSpPr>
        <p:spPr>
          <a:xfrm>
            <a:off x="515939" y="1787525"/>
            <a:ext cx="2547141" cy="19618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231" name="Picture 14" descr="Picture 14"/>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sp>
        <p:nvSpPr>
          <p:cNvPr id="232"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2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 Content + Diagonal Image 2">
    <p:spTree>
      <p:nvGrpSpPr>
        <p:cNvPr id="1" name=""/>
        <p:cNvGrpSpPr/>
        <p:nvPr/>
      </p:nvGrpSpPr>
      <p:grpSpPr>
        <a:xfrm>
          <a:off x="0" y="0"/>
          <a:ext cx="0" cy="0"/>
          <a:chOff x="0" y="0"/>
          <a:chExt cx="0" cy="0"/>
        </a:xfrm>
      </p:grpSpPr>
      <p:sp>
        <p:nvSpPr>
          <p:cNvPr id="240" name="Picture Placeholder 10"/>
          <p:cNvSpPr>
            <a:spLocks noGrp="1"/>
          </p:cNvSpPr>
          <p:nvPr>
            <p:ph type="pic" idx="21"/>
          </p:nvPr>
        </p:nvSpPr>
        <p:spPr>
          <a:xfrm>
            <a:off x="-1" y="-1"/>
            <a:ext cx="9732964" cy="5624514"/>
          </a:xfrm>
          <a:prstGeom prst="rect">
            <a:avLst/>
          </a:prstGeom>
        </p:spPr>
        <p:txBody>
          <a:bodyPr lIns="91439" tIns="45719" rIns="91439" bIns="45719">
            <a:noAutofit/>
          </a:bodyPr>
          <a:lstStyle/>
          <a:p>
            <a:endParaRPr/>
          </a:p>
        </p:txBody>
      </p:sp>
      <p:sp>
        <p:nvSpPr>
          <p:cNvPr id="241" name="Title Text"/>
          <p:cNvSpPr txBox="1">
            <a:spLocks noGrp="1"/>
          </p:cNvSpPr>
          <p:nvPr>
            <p:ph type="title"/>
          </p:nvPr>
        </p:nvSpPr>
        <p:spPr>
          <a:xfrm>
            <a:off x="7319963" y="1162050"/>
            <a:ext cx="4356100" cy="1656564"/>
          </a:xfrm>
          <a:prstGeom prst="rect">
            <a:avLst/>
          </a:prstGeom>
        </p:spPr>
        <p:txBody>
          <a:bodyPr/>
          <a:lstStyle>
            <a:lvl1pPr algn="r"/>
          </a:lstStyle>
          <a:p>
            <a:r>
              <a:t>Title Text</a:t>
            </a:r>
          </a:p>
        </p:txBody>
      </p:sp>
      <p:sp>
        <p:nvSpPr>
          <p:cNvPr id="242" name="Body Level One…"/>
          <p:cNvSpPr txBox="1">
            <a:spLocks noGrp="1"/>
          </p:cNvSpPr>
          <p:nvPr>
            <p:ph type="body" sz="quarter" idx="1"/>
          </p:nvPr>
        </p:nvSpPr>
        <p:spPr>
          <a:xfrm>
            <a:off x="6742083" y="3429000"/>
            <a:ext cx="4933981" cy="2916237"/>
          </a:xfrm>
          <a:prstGeom prst="rect">
            <a:avLst/>
          </a:prstGeom>
        </p:spPr>
        <p:txBody>
          <a:bodyPr/>
          <a:lstStyle>
            <a:lvl3pPr marL="962526" indent="-200526"/>
            <a:lvl4pPr marL="1343526" indent="-200526"/>
            <a:lvl5pPr marL="1724526" indent="-200526"/>
          </a:lstStyle>
          <a:p>
            <a:r>
              <a:t>Body Level One</a:t>
            </a:r>
          </a:p>
          <a:p>
            <a:pPr lvl="1"/>
            <a:r>
              <a:t>Body Level Two</a:t>
            </a:r>
          </a:p>
          <a:p>
            <a:pPr lvl="2"/>
            <a:r>
              <a:t>Body Level Three</a:t>
            </a:r>
          </a:p>
          <a:p>
            <a:pPr lvl="3"/>
            <a:r>
              <a:t>Body Level Four</a:t>
            </a:r>
          </a:p>
          <a:p>
            <a:pPr lvl="4"/>
            <a:r>
              <a:t>Body Level Five</a:t>
            </a:r>
          </a:p>
        </p:txBody>
      </p:sp>
      <p:pic>
        <p:nvPicPr>
          <p:cNvPr id="243" name="Picture 8" descr="Picture 8"/>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sp>
        <p:nvSpPr>
          <p:cNvPr id="244"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2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 Content + Image Right">
    <p:spTree>
      <p:nvGrpSpPr>
        <p:cNvPr id="1" name=""/>
        <p:cNvGrpSpPr/>
        <p:nvPr/>
      </p:nvGrpSpPr>
      <p:grpSpPr>
        <a:xfrm>
          <a:off x="0" y="0"/>
          <a:ext cx="0" cy="0"/>
          <a:chOff x="0" y="0"/>
          <a:chExt cx="0" cy="0"/>
        </a:xfrm>
      </p:grpSpPr>
      <p:sp>
        <p:nvSpPr>
          <p:cNvPr id="252" name="Picture Placeholder 9"/>
          <p:cNvSpPr>
            <a:spLocks noGrp="1"/>
          </p:cNvSpPr>
          <p:nvPr>
            <p:ph type="pic" sz="half" idx="21"/>
          </p:nvPr>
        </p:nvSpPr>
        <p:spPr>
          <a:xfrm>
            <a:off x="7319963" y="0"/>
            <a:ext cx="4872038" cy="6858000"/>
          </a:xfrm>
          <a:prstGeom prst="rect">
            <a:avLst/>
          </a:prstGeom>
        </p:spPr>
        <p:txBody>
          <a:bodyPr lIns="91439" tIns="45719" rIns="91439" bIns="45719">
            <a:noAutofit/>
          </a:bodyPr>
          <a:lstStyle/>
          <a:p>
            <a:endParaRPr/>
          </a:p>
        </p:txBody>
      </p:sp>
      <p:sp>
        <p:nvSpPr>
          <p:cNvPr id="253" name="Title Text"/>
          <p:cNvSpPr txBox="1">
            <a:spLocks noGrp="1"/>
          </p:cNvSpPr>
          <p:nvPr>
            <p:ph type="title"/>
          </p:nvPr>
        </p:nvSpPr>
        <p:spPr>
          <a:xfrm>
            <a:off x="515940" y="438150"/>
            <a:ext cx="6346774" cy="1257259"/>
          </a:xfrm>
          <a:prstGeom prst="rect">
            <a:avLst/>
          </a:prstGeom>
        </p:spPr>
        <p:txBody>
          <a:bodyPr/>
          <a:lstStyle/>
          <a:p>
            <a:r>
              <a:t>Title Text</a:t>
            </a:r>
          </a:p>
        </p:txBody>
      </p:sp>
      <p:sp>
        <p:nvSpPr>
          <p:cNvPr id="254" name="Body Level One…"/>
          <p:cNvSpPr txBox="1">
            <a:spLocks noGrp="1"/>
          </p:cNvSpPr>
          <p:nvPr>
            <p:ph type="body" sz="half" idx="1"/>
          </p:nvPr>
        </p:nvSpPr>
        <p:spPr>
          <a:xfrm>
            <a:off x="515937" y="2470106"/>
            <a:ext cx="6346775" cy="387513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255" name="Picture 11" descr="Picture 11"/>
          <p:cNvPicPr>
            <a:picLocks noChangeAspect="1"/>
          </p:cNvPicPr>
          <p:nvPr/>
        </p:nvPicPr>
        <p:blipFill>
          <a:blip r:embed="rId2"/>
          <a:stretch>
            <a:fillRect/>
          </a:stretch>
        </p:blipFill>
        <p:spPr>
          <a:xfrm>
            <a:off x="9254039" y="6260989"/>
            <a:ext cx="2422025" cy="355231"/>
          </a:xfrm>
          <a:prstGeom prst="rect">
            <a:avLst/>
          </a:prstGeom>
          <a:ln w="12700">
            <a:miter lim="400000"/>
          </a:ln>
        </p:spPr>
      </p:pic>
      <p:sp>
        <p:nvSpPr>
          <p:cNvPr id="256"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25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 Content + Image Left">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5329289" y="438150"/>
            <a:ext cx="6346774" cy="1257259"/>
          </a:xfrm>
          <a:prstGeom prst="rect">
            <a:avLst/>
          </a:prstGeom>
        </p:spPr>
        <p:txBody>
          <a:bodyPr/>
          <a:lstStyle/>
          <a:p>
            <a:r>
              <a:t>Title Text</a:t>
            </a:r>
          </a:p>
        </p:txBody>
      </p:sp>
      <p:sp>
        <p:nvSpPr>
          <p:cNvPr id="265" name="Body Level One…"/>
          <p:cNvSpPr txBox="1">
            <a:spLocks noGrp="1"/>
          </p:cNvSpPr>
          <p:nvPr>
            <p:ph type="body" sz="half" idx="1"/>
          </p:nvPr>
        </p:nvSpPr>
        <p:spPr>
          <a:xfrm>
            <a:off x="5329287" y="2470106"/>
            <a:ext cx="6346776" cy="387513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6" name="Picture Placeholder 6"/>
          <p:cNvSpPr>
            <a:spLocks noGrp="1"/>
          </p:cNvSpPr>
          <p:nvPr>
            <p:ph type="pic" sz="half" idx="21"/>
          </p:nvPr>
        </p:nvSpPr>
        <p:spPr>
          <a:xfrm>
            <a:off x="-1" y="0"/>
            <a:ext cx="4872039" cy="6858000"/>
          </a:xfrm>
          <a:prstGeom prst="rect">
            <a:avLst/>
          </a:prstGeom>
        </p:spPr>
        <p:txBody>
          <a:bodyPr lIns="91439" tIns="45719" rIns="91439" bIns="45719">
            <a:noAutofit/>
          </a:bodyPr>
          <a:lstStyle/>
          <a:p>
            <a:endParaRPr/>
          </a:p>
        </p:txBody>
      </p:sp>
      <p:pic>
        <p:nvPicPr>
          <p:cNvPr id="267" name="Picture 9" descr="Picture 9"/>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sp>
        <p:nvSpPr>
          <p:cNvPr id="268"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2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 Content + Image Top">
    <p:spTree>
      <p:nvGrpSpPr>
        <p:cNvPr id="1" name=""/>
        <p:cNvGrpSpPr/>
        <p:nvPr/>
      </p:nvGrpSpPr>
      <p:grpSpPr>
        <a:xfrm>
          <a:off x="0" y="0"/>
          <a:ext cx="0" cy="0"/>
          <a:chOff x="0" y="0"/>
          <a:chExt cx="0" cy="0"/>
        </a:xfrm>
      </p:grpSpPr>
      <p:sp>
        <p:nvSpPr>
          <p:cNvPr id="276" name="Title Text"/>
          <p:cNvSpPr txBox="1">
            <a:spLocks noGrp="1"/>
          </p:cNvSpPr>
          <p:nvPr>
            <p:ph type="title"/>
          </p:nvPr>
        </p:nvSpPr>
        <p:spPr>
          <a:xfrm>
            <a:off x="515939" y="2895600"/>
            <a:ext cx="11160123" cy="890578"/>
          </a:xfrm>
          <a:prstGeom prst="rect">
            <a:avLst/>
          </a:prstGeom>
        </p:spPr>
        <p:txBody>
          <a:bodyPr/>
          <a:lstStyle/>
          <a:p>
            <a:r>
              <a:t>Title Text</a:t>
            </a:r>
          </a:p>
        </p:txBody>
      </p:sp>
      <p:sp>
        <p:nvSpPr>
          <p:cNvPr id="277" name="Body Level One…"/>
          <p:cNvSpPr txBox="1">
            <a:spLocks noGrp="1"/>
          </p:cNvSpPr>
          <p:nvPr>
            <p:ph type="body" sz="half" idx="1"/>
          </p:nvPr>
        </p:nvSpPr>
        <p:spPr>
          <a:xfrm>
            <a:off x="515939" y="4051300"/>
            <a:ext cx="11160125" cy="19129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8" name="Picture Placeholder 12"/>
          <p:cNvSpPr>
            <a:spLocks noGrp="1"/>
          </p:cNvSpPr>
          <p:nvPr>
            <p:ph type="pic" idx="21"/>
          </p:nvPr>
        </p:nvSpPr>
        <p:spPr>
          <a:xfrm>
            <a:off x="0" y="0"/>
            <a:ext cx="12192000" cy="2743200"/>
          </a:xfrm>
          <a:prstGeom prst="rect">
            <a:avLst/>
          </a:prstGeom>
        </p:spPr>
        <p:txBody>
          <a:bodyPr lIns="91439" tIns="45719" rIns="91439" bIns="45719">
            <a:noAutofit/>
          </a:bodyPr>
          <a:lstStyle/>
          <a:p>
            <a:endParaRPr/>
          </a:p>
        </p:txBody>
      </p:sp>
      <p:pic>
        <p:nvPicPr>
          <p:cNvPr id="279" name="Picture 8" descr="Picture 8"/>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sp>
        <p:nvSpPr>
          <p:cNvPr id="280"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2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 Content + Image Bottom">
    <p:spTree>
      <p:nvGrpSpPr>
        <p:cNvPr id="1" name=""/>
        <p:cNvGrpSpPr/>
        <p:nvPr/>
      </p:nvGrpSpPr>
      <p:grpSpPr>
        <a:xfrm>
          <a:off x="0" y="0"/>
          <a:ext cx="0" cy="0"/>
          <a:chOff x="0" y="0"/>
          <a:chExt cx="0" cy="0"/>
        </a:xfrm>
      </p:grpSpPr>
      <p:sp>
        <p:nvSpPr>
          <p:cNvPr id="288" name="Picture Placeholder 6"/>
          <p:cNvSpPr>
            <a:spLocks noGrp="1"/>
          </p:cNvSpPr>
          <p:nvPr>
            <p:ph type="pic" idx="21"/>
          </p:nvPr>
        </p:nvSpPr>
        <p:spPr>
          <a:xfrm>
            <a:off x="0" y="4094162"/>
            <a:ext cx="12192000" cy="2763838"/>
          </a:xfrm>
          <a:prstGeom prst="rect">
            <a:avLst/>
          </a:prstGeom>
        </p:spPr>
        <p:txBody>
          <a:bodyPr lIns="91439" tIns="45719" rIns="91439" bIns="45719">
            <a:noAutofit/>
          </a:bodyPr>
          <a:lstStyle/>
          <a:p>
            <a:endParaRPr/>
          </a:p>
        </p:txBody>
      </p:sp>
      <p:sp>
        <p:nvSpPr>
          <p:cNvPr id="289" name="Title Text"/>
          <p:cNvSpPr txBox="1">
            <a:spLocks noGrp="1"/>
          </p:cNvSpPr>
          <p:nvPr>
            <p:ph type="title"/>
          </p:nvPr>
        </p:nvSpPr>
        <p:spPr>
          <a:prstGeom prst="rect">
            <a:avLst/>
          </a:prstGeom>
        </p:spPr>
        <p:txBody>
          <a:bodyPr/>
          <a:lstStyle/>
          <a:p>
            <a:r>
              <a:t>Title Text</a:t>
            </a:r>
          </a:p>
        </p:txBody>
      </p:sp>
      <p:sp>
        <p:nvSpPr>
          <p:cNvPr id="290" name="Body Level One…"/>
          <p:cNvSpPr txBox="1">
            <a:spLocks noGrp="1"/>
          </p:cNvSpPr>
          <p:nvPr>
            <p:ph type="body" sz="half" idx="1"/>
          </p:nvPr>
        </p:nvSpPr>
        <p:spPr>
          <a:xfrm>
            <a:off x="515939" y="1787525"/>
            <a:ext cx="11160125" cy="16414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291" name="Picture 9" descr="Picture 9"/>
          <p:cNvPicPr>
            <a:picLocks noChangeAspect="1"/>
          </p:cNvPicPr>
          <p:nvPr/>
        </p:nvPicPr>
        <p:blipFill>
          <a:blip r:embed="rId2"/>
          <a:stretch>
            <a:fillRect/>
          </a:stretch>
        </p:blipFill>
        <p:spPr>
          <a:xfrm>
            <a:off x="9254039" y="6260989"/>
            <a:ext cx="2422025" cy="355231"/>
          </a:xfrm>
          <a:prstGeom prst="rect">
            <a:avLst/>
          </a:prstGeom>
          <a:ln w="12700">
            <a:miter lim="400000"/>
          </a:ln>
        </p:spPr>
      </p:pic>
      <p:sp>
        <p:nvSpPr>
          <p:cNvPr id="292"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29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 Desktop Webpage">
    <p:spTree>
      <p:nvGrpSpPr>
        <p:cNvPr id="1" name=""/>
        <p:cNvGrpSpPr/>
        <p:nvPr/>
      </p:nvGrpSpPr>
      <p:grpSpPr>
        <a:xfrm>
          <a:off x="0" y="0"/>
          <a:ext cx="0" cy="0"/>
          <a:chOff x="0" y="0"/>
          <a:chExt cx="0" cy="0"/>
        </a:xfrm>
      </p:grpSpPr>
      <p:sp>
        <p:nvSpPr>
          <p:cNvPr id="312" name="Title Text"/>
          <p:cNvSpPr txBox="1">
            <a:spLocks noGrp="1"/>
          </p:cNvSpPr>
          <p:nvPr>
            <p:ph type="title"/>
          </p:nvPr>
        </p:nvSpPr>
        <p:spPr>
          <a:prstGeom prst="rect">
            <a:avLst/>
          </a:prstGeom>
        </p:spPr>
        <p:txBody>
          <a:bodyPr/>
          <a:lstStyle/>
          <a:p>
            <a:r>
              <a:t>Title Text</a:t>
            </a:r>
          </a:p>
        </p:txBody>
      </p:sp>
      <p:sp>
        <p:nvSpPr>
          <p:cNvPr id="313"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pic>
        <p:nvPicPr>
          <p:cNvPr id="314" name="Picture 8" descr="Picture 8"/>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pic>
        <p:nvPicPr>
          <p:cNvPr id="315" name="Image" descr="Image"/>
          <p:cNvPicPr>
            <a:picLocks noChangeAspect="1"/>
          </p:cNvPicPr>
          <p:nvPr/>
        </p:nvPicPr>
        <p:blipFill>
          <a:blip r:embed="rId3"/>
          <a:stretch>
            <a:fillRect/>
          </a:stretch>
        </p:blipFill>
        <p:spPr>
          <a:xfrm>
            <a:off x="2990339" y="1468561"/>
            <a:ext cx="6211323" cy="5147722"/>
          </a:xfrm>
          <a:prstGeom prst="rect">
            <a:avLst/>
          </a:prstGeom>
          <a:ln w="12700">
            <a:miter lim="400000"/>
          </a:ln>
        </p:spPr>
      </p:pic>
      <p:pic>
        <p:nvPicPr>
          <p:cNvPr id="316" name="Web-page.png" descr="Web-page.png"/>
          <p:cNvPicPr>
            <a:picLocks noChangeAspect="1"/>
          </p:cNvPicPr>
          <p:nvPr/>
        </p:nvPicPr>
        <p:blipFill>
          <a:blip r:embed="rId4"/>
          <a:stretch>
            <a:fillRect/>
          </a:stretch>
        </p:blipFill>
        <p:spPr>
          <a:xfrm>
            <a:off x="3065748" y="1951348"/>
            <a:ext cx="6060504" cy="3409036"/>
          </a:xfrm>
          <a:prstGeom prst="rect">
            <a:avLst/>
          </a:prstGeom>
          <a:ln w="12700">
            <a:miter lim="400000"/>
          </a:ln>
        </p:spPr>
      </p:pic>
      <p:sp>
        <p:nvSpPr>
          <p:cNvPr id="317" name="Image"/>
          <p:cNvSpPr>
            <a:spLocks noGrp="1"/>
          </p:cNvSpPr>
          <p:nvPr>
            <p:ph type="pic" sz="quarter" idx="21"/>
          </p:nvPr>
        </p:nvSpPr>
        <p:spPr>
          <a:xfrm>
            <a:off x="7230079" y="2823187"/>
            <a:ext cx="1681392" cy="1401161"/>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2">
    <p:bg>
      <p:bgPr>
        <a:solidFill>
          <a:schemeClr val="accent1"/>
        </a:solidFill>
        <a:effectLst/>
      </p:bgPr>
    </p:bg>
    <p:spTree>
      <p:nvGrpSpPr>
        <p:cNvPr id="1" name=""/>
        <p:cNvGrpSpPr/>
        <p:nvPr/>
      </p:nvGrpSpPr>
      <p:grpSpPr>
        <a:xfrm>
          <a:off x="0" y="0"/>
          <a:ext cx="0" cy="0"/>
          <a:chOff x="0" y="0"/>
          <a:chExt cx="0" cy="0"/>
        </a:xfrm>
      </p:grpSpPr>
      <p:pic>
        <p:nvPicPr>
          <p:cNvPr id="26" name="asphalt-bicycle-bike-255934.jpg" descr="asphalt-bicycle-bike-255934.jpg"/>
          <p:cNvPicPr>
            <a:picLocks noChangeAspect="1"/>
          </p:cNvPicPr>
          <p:nvPr/>
        </p:nvPicPr>
        <p:blipFill>
          <a:blip r:embed="rId2">
            <a:alphaModFix amt="13841"/>
          </a:blip>
          <a:stretch>
            <a:fillRect/>
          </a:stretch>
        </p:blipFill>
        <p:spPr>
          <a:xfrm>
            <a:off x="-9575" y="-45281"/>
            <a:ext cx="12211150" cy="9158362"/>
          </a:xfrm>
          <a:prstGeom prst="rect">
            <a:avLst/>
          </a:prstGeom>
          <a:ln w="12700">
            <a:miter lim="400000"/>
          </a:ln>
        </p:spPr>
      </p:pic>
      <p:sp>
        <p:nvSpPr>
          <p:cNvPr id="27" name="Title Text"/>
          <p:cNvSpPr txBox="1">
            <a:spLocks noGrp="1"/>
          </p:cNvSpPr>
          <p:nvPr>
            <p:ph type="title"/>
          </p:nvPr>
        </p:nvSpPr>
        <p:spPr>
          <a:xfrm>
            <a:off x="532341" y="1875244"/>
            <a:ext cx="5741989" cy="2387601"/>
          </a:xfrm>
          <a:prstGeom prst="rect">
            <a:avLst/>
          </a:prstGeom>
        </p:spPr>
        <p:txBody>
          <a:bodyPr/>
          <a:lstStyle>
            <a:lvl1pPr>
              <a:lnSpc>
                <a:spcPct val="85000"/>
              </a:lnSpc>
              <a:defRPr sz="6000">
                <a:solidFill>
                  <a:schemeClr val="accent4"/>
                </a:solidFill>
              </a:defRPr>
            </a:lvl1pPr>
          </a:lstStyle>
          <a:p>
            <a:r>
              <a:t>Title Text</a:t>
            </a:r>
          </a:p>
        </p:txBody>
      </p:sp>
      <p:sp>
        <p:nvSpPr>
          <p:cNvPr id="28" name="Body Level One…"/>
          <p:cNvSpPr txBox="1">
            <a:spLocks noGrp="1"/>
          </p:cNvSpPr>
          <p:nvPr>
            <p:ph type="body" sz="quarter" idx="1"/>
          </p:nvPr>
        </p:nvSpPr>
        <p:spPr>
          <a:xfrm>
            <a:off x="532341" y="4499778"/>
            <a:ext cx="5741990" cy="1204973"/>
          </a:xfrm>
          <a:prstGeom prst="rect">
            <a:avLst/>
          </a:prstGeom>
        </p:spPr>
        <p:txBody>
          <a:bodyPr/>
          <a:lstStyle>
            <a:lvl1pPr>
              <a:lnSpc>
                <a:spcPct val="85000"/>
              </a:lnSpc>
              <a:spcBef>
                <a:spcPts val="0"/>
              </a:spcBef>
              <a:defRPr sz="2800" b="0">
                <a:solidFill>
                  <a:srgbClr val="FFFFFF"/>
                </a:solidFill>
                <a:latin typeface="Atlas Grotesk Regular"/>
                <a:ea typeface="Atlas Grotesk Regular"/>
                <a:cs typeface="Atlas Grotesk Regular"/>
                <a:sym typeface="Atlas Grotesk Regular"/>
              </a:defRPr>
            </a:lvl1pPr>
            <a:lvl2pPr indent="457200">
              <a:lnSpc>
                <a:spcPct val="85000"/>
              </a:lnSpc>
              <a:spcBef>
                <a:spcPts val="0"/>
              </a:spcBef>
              <a:defRPr sz="2800" b="0">
                <a:solidFill>
                  <a:srgbClr val="FFFFFF"/>
                </a:solidFill>
                <a:latin typeface="Atlas Grotesk Regular"/>
                <a:ea typeface="Atlas Grotesk Regular"/>
                <a:cs typeface="Atlas Grotesk Regular"/>
                <a:sym typeface="Atlas Grotesk Regular"/>
              </a:defRPr>
            </a:lvl2pPr>
            <a:lvl3pPr marL="0" indent="914400">
              <a:lnSpc>
                <a:spcPct val="85000"/>
              </a:lnSpc>
              <a:spcBef>
                <a:spcPts val="0"/>
              </a:spcBef>
              <a:buSzTx/>
              <a:buNone/>
              <a:defRPr sz="2800" b="0">
                <a:solidFill>
                  <a:srgbClr val="FFFFFF"/>
                </a:solidFill>
                <a:latin typeface="Atlas Grotesk Regular"/>
                <a:ea typeface="Atlas Grotesk Regular"/>
                <a:cs typeface="Atlas Grotesk Regular"/>
                <a:sym typeface="Atlas Grotesk Regular"/>
              </a:defRPr>
            </a:lvl3pPr>
            <a:lvl4pPr marL="0" indent="1371600">
              <a:lnSpc>
                <a:spcPct val="85000"/>
              </a:lnSpc>
              <a:spcBef>
                <a:spcPts val="0"/>
              </a:spcBef>
              <a:buSzTx/>
              <a:buNone/>
              <a:defRPr sz="2800" b="0">
                <a:solidFill>
                  <a:srgbClr val="FFFFFF"/>
                </a:solidFill>
                <a:latin typeface="Atlas Grotesk Regular"/>
                <a:ea typeface="Atlas Grotesk Regular"/>
                <a:cs typeface="Atlas Grotesk Regular"/>
                <a:sym typeface="Atlas Grotesk Regular"/>
              </a:defRPr>
            </a:lvl4pPr>
            <a:lvl5pPr marL="0" indent="1828800">
              <a:lnSpc>
                <a:spcPct val="85000"/>
              </a:lnSpc>
              <a:spcBef>
                <a:spcPts val="0"/>
              </a:spcBef>
              <a:buSzTx/>
              <a:buNone/>
              <a:defRPr sz="2800" b="0">
                <a:solidFill>
                  <a:srgbClr val="FFFFFF"/>
                </a:solidFill>
                <a:latin typeface="Atlas Grotesk Regular"/>
                <a:ea typeface="Atlas Grotesk Regular"/>
                <a:cs typeface="Atlas Grotesk Regular"/>
                <a:sym typeface="Atlas Grotesk Regular"/>
              </a:defRPr>
            </a:lvl5pPr>
          </a:lstStyle>
          <a:p>
            <a:r>
              <a:t>Body Level One</a:t>
            </a:r>
          </a:p>
          <a:p>
            <a:pPr lvl="1"/>
            <a:r>
              <a:t>Body Level Two</a:t>
            </a:r>
          </a:p>
          <a:p>
            <a:pPr lvl="2"/>
            <a:r>
              <a:t>Body Level Three</a:t>
            </a:r>
          </a:p>
          <a:p>
            <a:pPr lvl="3"/>
            <a:r>
              <a:t>Body Level Four</a:t>
            </a:r>
          </a:p>
          <a:p>
            <a:pPr lvl="4"/>
            <a:r>
              <a:t>Body Level Five</a:t>
            </a:r>
          </a:p>
        </p:txBody>
      </p:sp>
      <p:sp>
        <p:nvSpPr>
          <p:cNvPr id="29" name="Text Placeholder 17"/>
          <p:cNvSpPr>
            <a:spLocks noGrp="1"/>
          </p:cNvSpPr>
          <p:nvPr>
            <p:ph type="body" sz="quarter" idx="21"/>
          </p:nvPr>
        </p:nvSpPr>
        <p:spPr>
          <a:xfrm>
            <a:off x="5934075" y="6144393"/>
            <a:ext cx="2816068" cy="328346"/>
          </a:xfrm>
          <a:prstGeom prst="rect">
            <a:avLst/>
          </a:prstGeom>
        </p:spPr>
        <p:txBody>
          <a:bodyPr/>
          <a:lstStyle/>
          <a:p>
            <a:pPr>
              <a:defRPr sz="1800">
                <a:solidFill>
                  <a:srgbClr val="FFFFFF"/>
                </a:solidFill>
              </a:defRPr>
            </a:pPr>
            <a:endParaRPr/>
          </a:p>
        </p:txBody>
      </p:sp>
      <p:sp>
        <p:nvSpPr>
          <p:cNvPr id="30"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31" name="SFM_logoHorizontal_990x270.png" descr="SFM_logoHorizontal_990x270.png"/>
          <p:cNvPicPr>
            <a:picLocks noChangeAspect="1"/>
          </p:cNvPicPr>
          <p:nvPr/>
        </p:nvPicPr>
        <p:blipFill>
          <a:blip r:embed="rId3"/>
          <a:stretch>
            <a:fillRect/>
          </a:stretch>
        </p:blipFill>
        <p:spPr>
          <a:xfrm>
            <a:off x="9418963" y="5819010"/>
            <a:ext cx="2852179" cy="777868"/>
          </a:xfrm>
          <a:prstGeom prst="rect">
            <a:avLst/>
          </a:prstGeom>
          <a:ln w="12700">
            <a:miter lim="400000"/>
          </a:ln>
        </p:spPr>
      </p:pic>
      <p:sp>
        <p:nvSpPr>
          <p:cNvPr id="32"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 iPhone Landscape">
    <p:spTree>
      <p:nvGrpSpPr>
        <p:cNvPr id="1" name=""/>
        <p:cNvGrpSpPr/>
        <p:nvPr/>
      </p:nvGrpSpPr>
      <p:grpSpPr>
        <a:xfrm>
          <a:off x="0" y="0"/>
          <a:ext cx="0" cy="0"/>
          <a:chOff x="0" y="0"/>
          <a:chExt cx="0" cy="0"/>
        </a:xfrm>
      </p:grpSpPr>
      <p:sp>
        <p:nvSpPr>
          <p:cNvPr id="325" name="Title Text"/>
          <p:cNvSpPr txBox="1">
            <a:spLocks noGrp="1"/>
          </p:cNvSpPr>
          <p:nvPr>
            <p:ph type="title"/>
          </p:nvPr>
        </p:nvSpPr>
        <p:spPr>
          <a:prstGeom prst="rect">
            <a:avLst/>
          </a:prstGeom>
        </p:spPr>
        <p:txBody>
          <a:bodyPr/>
          <a:lstStyle/>
          <a:p>
            <a:r>
              <a:t>Title Text</a:t>
            </a:r>
          </a:p>
        </p:txBody>
      </p:sp>
      <p:pic>
        <p:nvPicPr>
          <p:cNvPr id="326" name="Picture 8" descr="Picture 8"/>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sp>
        <p:nvSpPr>
          <p:cNvPr id="327"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pic>
        <p:nvPicPr>
          <p:cNvPr id="328" name="Image" descr="Image"/>
          <p:cNvPicPr>
            <a:picLocks noChangeAspect="1"/>
          </p:cNvPicPr>
          <p:nvPr/>
        </p:nvPicPr>
        <p:blipFill>
          <a:blip r:embed="rId3"/>
          <a:stretch>
            <a:fillRect/>
          </a:stretch>
        </p:blipFill>
        <p:spPr>
          <a:xfrm rot="5400000">
            <a:off x="4544999" y="431171"/>
            <a:ext cx="3102002" cy="6402058"/>
          </a:xfrm>
          <a:prstGeom prst="rect">
            <a:avLst/>
          </a:prstGeom>
          <a:ln w="12700">
            <a:miter lim="400000"/>
          </a:ln>
        </p:spPr>
      </p:pic>
      <p:sp>
        <p:nvSpPr>
          <p:cNvPr id="329" name="Image"/>
          <p:cNvSpPr>
            <a:spLocks noGrp="1"/>
          </p:cNvSpPr>
          <p:nvPr>
            <p:ph type="pic" sz="quarter" idx="21"/>
          </p:nvPr>
        </p:nvSpPr>
        <p:spPr>
          <a:xfrm>
            <a:off x="3594098" y="2179637"/>
            <a:ext cx="5164671" cy="2905126"/>
          </a:xfrm>
          <a:prstGeom prst="rect">
            <a:avLst/>
          </a:prstGeom>
        </p:spPr>
        <p:txBody>
          <a:bodyPr lIns="91439" tIns="45719" rIns="91439" bIns="45719">
            <a:noAutofit/>
          </a:bodyPr>
          <a:lstStyle/>
          <a:p>
            <a:endParaRPr/>
          </a:p>
        </p:txBody>
      </p:sp>
      <p:sp>
        <p:nvSpPr>
          <p:cNvPr id="3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 iPhone Portrait">
    <p:spTree>
      <p:nvGrpSpPr>
        <p:cNvPr id="1" name=""/>
        <p:cNvGrpSpPr/>
        <p:nvPr/>
      </p:nvGrpSpPr>
      <p:grpSpPr>
        <a:xfrm>
          <a:off x="0" y="0"/>
          <a:ext cx="0" cy="0"/>
          <a:chOff x="0" y="0"/>
          <a:chExt cx="0" cy="0"/>
        </a:xfrm>
      </p:grpSpPr>
      <p:sp>
        <p:nvSpPr>
          <p:cNvPr id="337" name="Title Text"/>
          <p:cNvSpPr txBox="1">
            <a:spLocks noGrp="1"/>
          </p:cNvSpPr>
          <p:nvPr>
            <p:ph type="title"/>
          </p:nvPr>
        </p:nvSpPr>
        <p:spPr>
          <a:prstGeom prst="rect">
            <a:avLst/>
          </a:prstGeom>
        </p:spPr>
        <p:txBody>
          <a:bodyPr/>
          <a:lstStyle/>
          <a:p>
            <a:r>
              <a:t>Title Text</a:t>
            </a:r>
          </a:p>
        </p:txBody>
      </p:sp>
      <p:pic>
        <p:nvPicPr>
          <p:cNvPr id="338" name="Picture 8" descr="Picture 8"/>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sp>
        <p:nvSpPr>
          <p:cNvPr id="339"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 Content + Desktop">
    <p:spTree>
      <p:nvGrpSpPr>
        <p:cNvPr id="1" name=""/>
        <p:cNvGrpSpPr/>
        <p:nvPr/>
      </p:nvGrpSpPr>
      <p:grpSpPr>
        <a:xfrm>
          <a:off x="0" y="0"/>
          <a:ext cx="0" cy="0"/>
          <a:chOff x="0" y="0"/>
          <a:chExt cx="0" cy="0"/>
        </a:xfrm>
      </p:grpSpPr>
      <p:sp>
        <p:nvSpPr>
          <p:cNvPr id="358" name="Title Text"/>
          <p:cNvSpPr txBox="1">
            <a:spLocks noGrp="1"/>
          </p:cNvSpPr>
          <p:nvPr>
            <p:ph type="title"/>
          </p:nvPr>
        </p:nvSpPr>
        <p:spPr>
          <a:xfrm>
            <a:off x="515940" y="438148"/>
            <a:ext cx="3417886" cy="1647784"/>
          </a:xfrm>
          <a:prstGeom prst="rect">
            <a:avLst/>
          </a:prstGeom>
        </p:spPr>
        <p:txBody>
          <a:bodyPr/>
          <a:lstStyle/>
          <a:p>
            <a:r>
              <a:t>Title Text</a:t>
            </a:r>
          </a:p>
        </p:txBody>
      </p:sp>
      <p:sp>
        <p:nvSpPr>
          <p:cNvPr id="359" name="Body Level One…"/>
          <p:cNvSpPr txBox="1">
            <a:spLocks noGrp="1"/>
          </p:cNvSpPr>
          <p:nvPr>
            <p:ph type="body" sz="quarter" idx="1"/>
          </p:nvPr>
        </p:nvSpPr>
        <p:spPr>
          <a:xfrm>
            <a:off x="515939" y="2479631"/>
            <a:ext cx="3417886" cy="348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360" name="Picture 12" descr="Picture 12"/>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sp>
        <p:nvSpPr>
          <p:cNvPr id="361"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pic>
        <p:nvPicPr>
          <p:cNvPr id="362" name="Image" descr="Image"/>
          <p:cNvPicPr>
            <a:picLocks noChangeAspect="1"/>
          </p:cNvPicPr>
          <p:nvPr/>
        </p:nvPicPr>
        <p:blipFill>
          <a:blip r:embed="rId3"/>
          <a:stretch>
            <a:fillRect/>
          </a:stretch>
        </p:blipFill>
        <p:spPr>
          <a:xfrm>
            <a:off x="5644639" y="855139"/>
            <a:ext cx="6211323" cy="5147722"/>
          </a:xfrm>
          <a:prstGeom prst="rect">
            <a:avLst/>
          </a:prstGeom>
          <a:ln w="12700">
            <a:miter lim="400000"/>
          </a:ln>
        </p:spPr>
      </p:pic>
      <p:sp>
        <p:nvSpPr>
          <p:cNvPr id="363" name="Image"/>
          <p:cNvSpPr>
            <a:spLocks noGrp="1"/>
          </p:cNvSpPr>
          <p:nvPr>
            <p:ph type="pic" sz="half" idx="21"/>
          </p:nvPr>
        </p:nvSpPr>
        <p:spPr>
          <a:xfrm>
            <a:off x="5720048" y="1337925"/>
            <a:ext cx="6060504" cy="3409037"/>
          </a:xfrm>
          <a:prstGeom prst="rect">
            <a:avLst/>
          </a:prstGeom>
        </p:spPr>
        <p:txBody>
          <a:bodyPr lIns="91439" tIns="45719" rIns="91439" bIns="45719">
            <a:noAutofit/>
          </a:bodyPr>
          <a:lstStyle/>
          <a:p>
            <a:endParaRPr/>
          </a:p>
        </p:txBody>
      </p:sp>
      <p:sp>
        <p:nvSpPr>
          <p:cNvPr id="3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 Content + Desktop Webpage">
    <p:spTree>
      <p:nvGrpSpPr>
        <p:cNvPr id="1" name=""/>
        <p:cNvGrpSpPr/>
        <p:nvPr/>
      </p:nvGrpSpPr>
      <p:grpSpPr>
        <a:xfrm>
          <a:off x="0" y="0"/>
          <a:ext cx="0" cy="0"/>
          <a:chOff x="0" y="0"/>
          <a:chExt cx="0" cy="0"/>
        </a:xfrm>
      </p:grpSpPr>
      <p:sp>
        <p:nvSpPr>
          <p:cNvPr id="371" name="Title Text"/>
          <p:cNvSpPr txBox="1">
            <a:spLocks noGrp="1"/>
          </p:cNvSpPr>
          <p:nvPr>
            <p:ph type="title"/>
          </p:nvPr>
        </p:nvSpPr>
        <p:spPr>
          <a:xfrm>
            <a:off x="515940" y="438148"/>
            <a:ext cx="3417886" cy="1647784"/>
          </a:xfrm>
          <a:prstGeom prst="rect">
            <a:avLst/>
          </a:prstGeom>
        </p:spPr>
        <p:txBody>
          <a:bodyPr/>
          <a:lstStyle/>
          <a:p>
            <a:r>
              <a:t>Title Text</a:t>
            </a:r>
          </a:p>
        </p:txBody>
      </p:sp>
      <p:sp>
        <p:nvSpPr>
          <p:cNvPr id="372" name="Body Level One…"/>
          <p:cNvSpPr txBox="1">
            <a:spLocks noGrp="1"/>
          </p:cNvSpPr>
          <p:nvPr>
            <p:ph type="body" sz="quarter" idx="1"/>
          </p:nvPr>
        </p:nvSpPr>
        <p:spPr>
          <a:xfrm>
            <a:off x="515939" y="2479631"/>
            <a:ext cx="3417886" cy="348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373" name="Picture 12" descr="Picture 12"/>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sp>
        <p:nvSpPr>
          <p:cNvPr id="374"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pic>
        <p:nvPicPr>
          <p:cNvPr id="375" name="Image" descr="Image"/>
          <p:cNvPicPr>
            <a:picLocks noChangeAspect="1"/>
          </p:cNvPicPr>
          <p:nvPr/>
        </p:nvPicPr>
        <p:blipFill>
          <a:blip r:embed="rId3"/>
          <a:stretch>
            <a:fillRect/>
          </a:stretch>
        </p:blipFill>
        <p:spPr>
          <a:xfrm>
            <a:off x="5644639" y="855139"/>
            <a:ext cx="6211323" cy="5147722"/>
          </a:xfrm>
          <a:prstGeom prst="rect">
            <a:avLst/>
          </a:prstGeom>
          <a:ln w="12700">
            <a:miter lim="400000"/>
          </a:ln>
        </p:spPr>
      </p:pic>
      <p:pic>
        <p:nvPicPr>
          <p:cNvPr id="376" name="Web-page.png" descr="Web-page.png"/>
          <p:cNvPicPr>
            <a:picLocks noChangeAspect="1"/>
          </p:cNvPicPr>
          <p:nvPr/>
        </p:nvPicPr>
        <p:blipFill>
          <a:blip r:embed="rId4"/>
          <a:stretch>
            <a:fillRect/>
          </a:stretch>
        </p:blipFill>
        <p:spPr>
          <a:xfrm>
            <a:off x="5720048" y="1337925"/>
            <a:ext cx="6060504" cy="3409037"/>
          </a:xfrm>
          <a:prstGeom prst="rect">
            <a:avLst/>
          </a:prstGeom>
          <a:ln w="12700">
            <a:miter lim="400000"/>
          </a:ln>
        </p:spPr>
      </p:pic>
      <p:sp>
        <p:nvSpPr>
          <p:cNvPr id="377" name="Image"/>
          <p:cNvSpPr>
            <a:spLocks noGrp="1"/>
          </p:cNvSpPr>
          <p:nvPr>
            <p:ph type="pic" sz="quarter" idx="21"/>
          </p:nvPr>
        </p:nvSpPr>
        <p:spPr>
          <a:xfrm>
            <a:off x="9871679" y="2213587"/>
            <a:ext cx="1681392" cy="1401161"/>
          </a:xfrm>
          <a:prstGeom prst="rect">
            <a:avLst/>
          </a:prstGeom>
        </p:spPr>
        <p:txBody>
          <a:bodyPr lIns="91439" tIns="45719" rIns="91439" bIns="45719">
            <a:noAutofit/>
          </a:bodyPr>
          <a:lstStyle/>
          <a:p>
            <a:endParaRPr/>
          </a:p>
        </p:txBody>
      </p:sp>
      <p:sp>
        <p:nvSpPr>
          <p:cNvPr id="3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 Content + iPhone Landscape">
    <p:spTree>
      <p:nvGrpSpPr>
        <p:cNvPr id="1" name=""/>
        <p:cNvGrpSpPr/>
        <p:nvPr/>
      </p:nvGrpSpPr>
      <p:grpSpPr>
        <a:xfrm>
          <a:off x="0" y="0"/>
          <a:ext cx="0" cy="0"/>
          <a:chOff x="0" y="0"/>
          <a:chExt cx="0" cy="0"/>
        </a:xfrm>
      </p:grpSpPr>
      <p:sp>
        <p:nvSpPr>
          <p:cNvPr id="385" name="Title Text"/>
          <p:cNvSpPr txBox="1">
            <a:spLocks noGrp="1"/>
          </p:cNvSpPr>
          <p:nvPr>
            <p:ph type="title"/>
          </p:nvPr>
        </p:nvSpPr>
        <p:spPr>
          <a:xfrm>
            <a:off x="515940" y="438148"/>
            <a:ext cx="4356099" cy="1647784"/>
          </a:xfrm>
          <a:prstGeom prst="rect">
            <a:avLst/>
          </a:prstGeom>
        </p:spPr>
        <p:txBody>
          <a:bodyPr/>
          <a:lstStyle/>
          <a:p>
            <a:r>
              <a:t>Title Text</a:t>
            </a:r>
          </a:p>
        </p:txBody>
      </p:sp>
      <p:sp>
        <p:nvSpPr>
          <p:cNvPr id="386" name="Body Level One…"/>
          <p:cNvSpPr txBox="1">
            <a:spLocks noGrp="1"/>
          </p:cNvSpPr>
          <p:nvPr>
            <p:ph type="body" sz="quarter" idx="1"/>
          </p:nvPr>
        </p:nvSpPr>
        <p:spPr>
          <a:xfrm>
            <a:off x="515937" y="2479631"/>
            <a:ext cx="4356100" cy="348460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387" name="Picture 10" descr="Picture 10"/>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sp>
        <p:nvSpPr>
          <p:cNvPr id="388"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pic>
        <p:nvPicPr>
          <p:cNvPr id="389" name="Image" descr="Image"/>
          <p:cNvPicPr>
            <a:picLocks noChangeAspect="1"/>
          </p:cNvPicPr>
          <p:nvPr/>
        </p:nvPicPr>
        <p:blipFill>
          <a:blip r:embed="rId3"/>
          <a:stretch>
            <a:fillRect/>
          </a:stretch>
        </p:blipFill>
        <p:spPr>
          <a:xfrm rot="5400000">
            <a:off x="7110400" y="227971"/>
            <a:ext cx="3102001" cy="6402058"/>
          </a:xfrm>
          <a:prstGeom prst="rect">
            <a:avLst/>
          </a:prstGeom>
          <a:ln w="12700">
            <a:miter lim="400000"/>
          </a:ln>
        </p:spPr>
      </p:pic>
      <p:sp>
        <p:nvSpPr>
          <p:cNvPr id="390" name="Image"/>
          <p:cNvSpPr>
            <a:spLocks noGrp="1"/>
          </p:cNvSpPr>
          <p:nvPr>
            <p:ph type="pic" sz="quarter" idx="21"/>
          </p:nvPr>
        </p:nvSpPr>
        <p:spPr>
          <a:xfrm>
            <a:off x="6159498" y="1976437"/>
            <a:ext cx="5164671" cy="2905126"/>
          </a:xfrm>
          <a:prstGeom prst="rect">
            <a:avLst/>
          </a:prstGeom>
        </p:spPr>
        <p:txBody>
          <a:bodyPr lIns="91439" tIns="45719" rIns="91439" bIns="45719">
            <a:noAutofit/>
          </a:bodyPr>
          <a:lstStyle/>
          <a:p>
            <a:endParaRP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 Content + iPhone Portrait We">
    <p:spTree>
      <p:nvGrpSpPr>
        <p:cNvPr id="1" name=""/>
        <p:cNvGrpSpPr/>
        <p:nvPr/>
      </p:nvGrpSpPr>
      <p:grpSpPr>
        <a:xfrm>
          <a:off x="0" y="0"/>
          <a:ext cx="0" cy="0"/>
          <a:chOff x="0" y="0"/>
          <a:chExt cx="0" cy="0"/>
        </a:xfrm>
      </p:grpSpPr>
      <p:sp>
        <p:nvSpPr>
          <p:cNvPr id="411" name="Title Text"/>
          <p:cNvSpPr txBox="1">
            <a:spLocks noGrp="1"/>
          </p:cNvSpPr>
          <p:nvPr>
            <p:ph type="title"/>
          </p:nvPr>
        </p:nvSpPr>
        <p:spPr>
          <a:xfrm>
            <a:off x="515940" y="438150"/>
            <a:ext cx="5418138" cy="1257259"/>
          </a:xfrm>
          <a:prstGeom prst="rect">
            <a:avLst/>
          </a:prstGeom>
        </p:spPr>
        <p:txBody>
          <a:bodyPr/>
          <a:lstStyle/>
          <a:p>
            <a:r>
              <a:t>Title Text</a:t>
            </a:r>
          </a:p>
        </p:txBody>
      </p:sp>
      <p:sp>
        <p:nvSpPr>
          <p:cNvPr id="412" name="Body Level One…"/>
          <p:cNvSpPr txBox="1">
            <a:spLocks noGrp="1"/>
          </p:cNvSpPr>
          <p:nvPr>
            <p:ph type="body" sz="half" idx="1"/>
          </p:nvPr>
        </p:nvSpPr>
        <p:spPr>
          <a:xfrm>
            <a:off x="515939" y="2089106"/>
            <a:ext cx="5418136" cy="387513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3"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pic>
        <p:nvPicPr>
          <p:cNvPr id="414" name="Picture 8" descr="Picture 8"/>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pic>
        <p:nvPicPr>
          <p:cNvPr id="415" name="Image" descr="Image"/>
          <p:cNvPicPr>
            <a:picLocks noChangeAspect="1"/>
          </p:cNvPicPr>
          <p:nvPr/>
        </p:nvPicPr>
        <p:blipFill>
          <a:blip r:embed="rId3"/>
          <a:stretch>
            <a:fillRect/>
          </a:stretch>
        </p:blipFill>
        <p:spPr>
          <a:xfrm>
            <a:off x="7725467" y="648361"/>
            <a:ext cx="2608467" cy="5383478"/>
          </a:xfrm>
          <a:prstGeom prst="rect">
            <a:avLst/>
          </a:prstGeom>
          <a:ln w="12700">
            <a:miter lim="400000"/>
          </a:ln>
        </p:spPr>
      </p:pic>
      <p:pic>
        <p:nvPicPr>
          <p:cNvPr id="416" name="Mobile-Web-page.png" descr="Mobile-Web-page.png"/>
          <p:cNvPicPr>
            <a:picLocks noChangeAspect="1"/>
          </p:cNvPicPr>
          <p:nvPr/>
        </p:nvPicPr>
        <p:blipFill>
          <a:blip r:embed="rId4"/>
          <a:stretch>
            <a:fillRect/>
          </a:stretch>
        </p:blipFill>
        <p:spPr>
          <a:xfrm>
            <a:off x="7806295" y="1100664"/>
            <a:ext cx="2446810" cy="4349887"/>
          </a:xfrm>
          <a:prstGeom prst="rect">
            <a:avLst/>
          </a:prstGeom>
          <a:ln w="12700">
            <a:miter lim="400000"/>
          </a:ln>
        </p:spPr>
      </p:pic>
      <p:sp>
        <p:nvSpPr>
          <p:cNvPr id="417" name="Image"/>
          <p:cNvSpPr>
            <a:spLocks noGrp="1"/>
          </p:cNvSpPr>
          <p:nvPr>
            <p:ph type="pic" sz="quarter" idx="21"/>
          </p:nvPr>
        </p:nvSpPr>
        <p:spPr>
          <a:xfrm>
            <a:off x="7940614" y="3602453"/>
            <a:ext cx="2178098" cy="1815081"/>
          </a:xfrm>
          <a:prstGeom prst="rect">
            <a:avLst/>
          </a:prstGeom>
        </p:spPr>
        <p:txBody>
          <a:bodyPr lIns="91439" tIns="45719" rIns="91439" bIns="45719">
            <a:noAutofit/>
          </a:bodyPr>
          <a:lstStyle/>
          <a:p>
            <a:endParaRPr/>
          </a:p>
        </p:txBody>
      </p:sp>
      <p:sp>
        <p:nvSpPr>
          <p:cNvPr id="4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 Content + Bubble Box Yellow">
    <p:spTree>
      <p:nvGrpSpPr>
        <p:cNvPr id="1" name=""/>
        <p:cNvGrpSpPr/>
        <p:nvPr/>
      </p:nvGrpSpPr>
      <p:grpSpPr>
        <a:xfrm>
          <a:off x="0" y="0"/>
          <a:ext cx="0" cy="0"/>
          <a:chOff x="0" y="0"/>
          <a:chExt cx="0" cy="0"/>
        </a:xfrm>
      </p:grpSpPr>
      <p:sp>
        <p:nvSpPr>
          <p:cNvPr id="425" name="Freeform: Shape 20"/>
          <p:cNvSpPr/>
          <p:nvPr/>
        </p:nvSpPr>
        <p:spPr>
          <a:xfrm>
            <a:off x="0" y="5216197"/>
            <a:ext cx="12192000" cy="16418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11" y="0"/>
                </a:lnTo>
                <a:lnTo>
                  <a:pt x="911" y="5045"/>
                </a:lnTo>
                <a:lnTo>
                  <a:pt x="2089" y="0"/>
                </a:lnTo>
                <a:lnTo>
                  <a:pt x="21600" y="0"/>
                </a:lnTo>
                <a:lnTo>
                  <a:pt x="21600" y="21600"/>
                </a:lnTo>
                <a:lnTo>
                  <a:pt x="0" y="21600"/>
                </a:lnTo>
                <a:close/>
              </a:path>
            </a:pathLst>
          </a:custGeom>
          <a:solidFill>
            <a:srgbClr val="FFC658"/>
          </a:solidFill>
          <a:ln w="12700">
            <a:miter lim="400000"/>
          </a:ln>
        </p:spPr>
        <p:txBody>
          <a:bodyPr lIns="45719" rIns="45719" anchor="ctr"/>
          <a:lstStyle/>
          <a:p>
            <a:pPr algn="ctr">
              <a:defRPr>
                <a:solidFill>
                  <a:srgbClr val="FFFFFF"/>
                </a:solidFill>
              </a:defRPr>
            </a:pPr>
            <a:endParaRPr/>
          </a:p>
        </p:txBody>
      </p:sp>
      <p:sp>
        <p:nvSpPr>
          <p:cNvPr id="426" name="Title Text"/>
          <p:cNvSpPr txBox="1">
            <a:spLocks noGrp="1"/>
          </p:cNvSpPr>
          <p:nvPr>
            <p:ph type="title"/>
          </p:nvPr>
        </p:nvSpPr>
        <p:spPr>
          <a:prstGeom prst="rect">
            <a:avLst/>
          </a:prstGeom>
        </p:spPr>
        <p:txBody>
          <a:bodyPr/>
          <a:lstStyle/>
          <a:p>
            <a:r>
              <a:t>Title Text</a:t>
            </a:r>
          </a:p>
        </p:txBody>
      </p:sp>
      <p:sp>
        <p:nvSpPr>
          <p:cNvPr id="427" name="Body Level One…"/>
          <p:cNvSpPr txBox="1">
            <a:spLocks noGrp="1"/>
          </p:cNvSpPr>
          <p:nvPr>
            <p:ph type="body" sz="half" idx="1"/>
          </p:nvPr>
        </p:nvSpPr>
        <p:spPr>
          <a:xfrm>
            <a:off x="515939" y="1787525"/>
            <a:ext cx="11160125" cy="280113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8" name="Text Placeholder 13"/>
          <p:cNvSpPr>
            <a:spLocks noGrp="1"/>
          </p:cNvSpPr>
          <p:nvPr>
            <p:ph type="body" sz="quarter" idx="21"/>
          </p:nvPr>
        </p:nvSpPr>
        <p:spPr>
          <a:xfrm>
            <a:off x="512193" y="5739424"/>
            <a:ext cx="8229652" cy="650607"/>
          </a:xfrm>
          <a:prstGeom prst="rect">
            <a:avLst/>
          </a:prstGeom>
        </p:spPr>
        <p:txBody>
          <a:bodyPr anchor="b"/>
          <a:lstStyle/>
          <a:p>
            <a:pPr>
              <a:lnSpc>
                <a:spcPct val="80000"/>
              </a:lnSpc>
              <a:defRPr b="0">
                <a:solidFill>
                  <a:schemeClr val="accent1"/>
                </a:solidFill>
              </a:defRPr>
            </a:pPr>
            <a:endParaRPr/>
          </a:p>
        </p:txBody>
      </p:sp>
      <p:sp>
        <p:nvSpPr>
          <p:cNvPr id="429"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pic>
        <p:nvPicPr>
          <p:cNvPr id="430" name="SFM_logoHorizontal_990x270.png" descr="SFM_logoHorizontal_990x270.png"/>
          <p:cNvPicPr>
            <a:picLocks noChangeAspect="1"/>
          </p:cNvPicPr>
          <p:nvPr/>
        </p:nvPicPr>
        <p:blipFill>
          <a:blip r:embed="rId2"/>
          <a:srcRect r="44556"/>
          <a:stretch>
            <a:fillRect/>
          </a:stretch>
        </p:blipFill>
        <p:spPr>
          <a:xfrm>
            <a:off x="10249703" y="5889213"/>
            <a:ext cx="1581342" cy="777868"/>
          </a:xfrm>
          <a:prstGeom prst="rect">
            <a:avLst/>
          </a:prstGeom>
          <a:ln w="12700">
            <a:miter lim="400000"/>
          </a:ln>
        </p:spPr>
      </p:pic>
      <p:sp>
        <p:nvSpPr>
          <p:cNvPr id="4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 Content + Bubble Box Red">
    <p:spTree>
      <p:nvGrpSpPr>
        <p:cNvPr id="1" name=""/>
        <p:cNvGrpSpPr/>
        <p:nvPr/>
      </p:nvGrpSpPr>
      <p:grpSpPr>
        <a:xfrm>
          <a:off x="0" y="0"/>
          <a:ext cx="0" cy="0"/>
          <a:chOff x="0" y="0"/>
          <a:chExt cx="0" cy="0"/>
        </a:xfrm>
      </p:grpSpPr>
      <p:sp>
        <p:nvSpPr>
          <p:cNvPr id="438" name="Freeform: Shape 20"/>
          <p:cNvSpPr/>
          <p:nvPr/>
        </p:nvSpPr>
        <p:spPr>
          <a:xfrm>
            <a:off x="0" y="5216197"/>
            <a:ext cx="12192000" cy="16418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11" y="0"/>
                </a:lnTo>
                <a:lnTo>
                  <a:pt x="911" y="5045"/>
                </a:lnTo>
                <a:lnTo>
                  <a:pt x="2089" y="0"/>
                </a:lnTo>
                <a:lnTo>
                  <a:pt x="21600" y="0"/>
                </a:lnTo>
                <a:lnTo>
                  <a:pt x="21600" y="21600"/>
                </a:lnTo>
                <a:lnTo>
                  <a:pt x="0" y="21600"/>
                </a:lnTo>
                <a:close/>
              </a:path>
            </a:pathLst>
          </a:custGeom>
          <a:solidFill>
            <a:schemeClr val="accent1"/>
          </a:solidFill>
          <a:ln w="12700">
            <a:miter lim="400000"/>
          </a:ln>
        </p:spPr>
        <p:txBody>
          <a:bodyPr lIns="45719" rIns="45719" anchor="ctr"/>
          <a:lstStyle/>
          <a:p>
            <a:pPr algn="ctr">
              <a:defRPr>
                <a:solidFill>
                  <a:srgbClr val="FFFFFF"/>
                </a:solidFill>
              </a:defRPr>
            </a:pPr>
            <a:endParaRPr/>
          </a:p>
        </p:txBody>
      </p:sp>
      <p:sp>
        <p:nvSpPr>
          <p:cNvPr id="439" name="Title Text"/>
          <p:cNvSpPr txBox="1">
            <a:spLocks noGrp="1"/>
          </p:cNvSpPr>
          <p:nvPr>
            <p:ph type="title"/>
          </p:nvPr>
        </p:nvSpPr>
        <p:spPr>
          <a:prstGeom prst="rect">
            <a:avLst/>
          </a:prstGeom>
        </p:spPr>
        <p:txBody>
          <a:bodyPr/>
          <a:lstStyle/>
          <a:p>
            <a:r>
              <a:t>Title Text</a:t>
            </a:r>
          </a:p>
        </p:txBody>
      </p:sp>
      <p:sp>
        <p:nvSpPr>
          <p:cNvPr id="440" name="Body Level One…"/>
          <p:cNvSpPr txBox="1">
            <a:spLocks noGrp="1"/>
          </p:cNvSpPr>
          <p:nvPr>
            <p:ph type="body" sz="half" idx="1"/>
          </p:nvPr>
        </p:nvSpPr>
        <p:spPr>
          <a:xfrm>
            <a:off x="515939" y="1787525"/>
            <a:ext cx="11160125" cy="280113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1" name="Text Placeholder 13"/>
          <p:cNvSpPr>
            <a:spLocks noGrp="1"/>
          </p:cNvSpPr>
          <p:nvPr>
            <p:ph type="body" sz="quarter" idx="21"/>
          </p:nvPr>
        </p:nvSpPr>
        <p:spPr>
          <a:xfrm>
            <a:off x="512193" y="5739424"/>
            <a:ext cx="8229652" cy="650607"/>
          </a:xfrm>
          <a:prstGeom prst="rect">
            <a:avLst/>
          </a:prstGeom>
        </p:spPr>
        <p:txBody>
          <a:bodyPr anchor="b"/>
          <a:lstStyle/>
          <a:p>
            <a:pPr>
              <a:lnSpc>
                <a:spcPct val="80000"/>
              </a:lnSpc>
              <a:defRPr b="0">
                <a:solidFill>
                  <a:schemeClr val="accent4"/>
                </a:solidFill>
              </a:defRPr>
            </a:pPr>
            <a:endParaRPr/>
          </a:p>
        </p:txBody>
      </p:sp>
      <p:pic>
        <p:nvPicPr>
          <p:cNvPr id="442"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443"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44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 Content + Bubble Box Grey">
    <p:spTree>
      <p:nvGrpSpPr>
        <p:cNvPr id="1" name=""/>
        <p:cNvGrpSpPr/>
        <p:nvPr/>
      </p:nvGrpSpPr>
      <p:grpSpPr>
        <a:xfrm>
          <a:off x="0" y="0"/>
          <a:ext cx="0" cy="0"/>
          <a:chOff x="0" y="0"/>
          <a:chExt cx="0" cy="0"/>
        </a:xfrm>
      </p:grpSpPr>
      <p:sp>
        <p:nvSpPr>
          <p:cNvPr id="451" name="Freeform: Shape 20"/>
          <p:cNvSpPr/>
          <p:nvPr/>
        </p:nvSpPr>
        <p:spPr>
          <a:xfrm>
            <a:off x="0" y="5216197"/>
            <a:ext cx="12192000" cy="16418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11" y="0"/>
                </a:lnTo>
                <a:lnTo>
                  <a:pt x="911" y="5045"/>
                </a:lnTo>
                <a:lnTo>
                  <a:pt x="2089" y="0"/>
                </a:lnTo>
                <a:lnTo>
                  <a:pt x="21600" y="0"/>
                </a:lnTo>
                <a:lnTo>
                  <a:pt x="21600" y="21600"/>
                </a:lnTo>
                <a:lnTo>
                  <a:pt x="0" y="21600"/>
                </a:lnTo>
                <a:close/>
              </a:path>
            </a:pathLst>
          </a:custGeom>
          <a:solidFill>
            <a:srgbClr val="333F48"/>
          </a:solidFill>
          <a:ln w="12700">
            <a:miter lim="400000"/>
          </a:ln>
        </p:spPr>
        <p:txBody>
          <a:bodyPr lIns="45719" rIns="45719" anchor="ctr"/>
          <a:lstStyle/>
          <a:p>
            <a:pPr algn="ctr">
              <a:defRPr>
                <a:solidFill>
                  <a:srgbClr val="FFFFFF"/>
                </a:solidFill>
              </a:defRPr>
            </a:pPr>
            <a:endParaRPr/>
          </a:p>
        </p:txBody>
      </p:sp>
      <p:sp>
        <p:nvSpPr>
          <p:cNvPr id="452" name="Title Text"/>
          <p:cNvSpPr txBox="1">
            <a:spLocks noGrp="1"/>
          </p:cNvSpPr>
          <p:nvPr>
            <p:ph type="title"/>
          </p:nvPr>
        </p:nvSpPr>
        <p:spPr>
          <a:prstGeom prst="rect">
            <a:avLst/>
          </a:prstGeom>
        </p:spPr>
        <p:txBody>
          <a:bodyPr/>
          <a:lstStyle/>
          <a:p>
            <a:r>
              <a:t>Title Text</a:t>
            </a:r>
          </a:p>
        </p:txBody>
      </p:sp>
      <p:sp>
        <p:nvSpPr>
          <p:cNvPr id="453" name="Body Level One…"/>
          <p:cNvSpPr txBox="1">
            <a:spLocks noGrp="1"/>
          </p:cNvSpPr>
          <p:nvPr>
            <p:ph type="body" sz="half" idx="1"/>
          </p:nvPr>
        </p:nvSpPr>
        <p:spPr>
          <a:xfrm>
            <a:off x="515939" y="1787525"/>
            <a:ext cx="11160125" cy="280113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4" name="Text Placeholder 13"/>
          <p:cNvSpPr>
            <a:spLocks noGrp="1"/>
          </p:cNvSpPr>
          <p:nvPr>
            <p:ph type="body" sz="quarter" idx="21"/>
          </p:nvPr>
        </p:nvSpPr>
        <p:spPr>
          <a:xfrm>
            <a:off x="512193" y="5739424"/>
            <a:ext cx="8229652" cy="650607"/>
          </a:xfrm>
          <a:prstGeom prst="rect">
            <a:avLst/>
          </a:prstGeom>
        </p:spPr>
        <p:txBody>
          <a:bodyPr anchor="b"/>
          <a:lstStyle/>
          <a:p>
            <a:pPr>
              <a:lnSpc>
                <a:spcPct val="80000"/>
              </a:lnSpc>
              <a:defRPr b="0">
                <a:solidFill>
                  <a:schemeClr val="accent3"/>
                </a:solidFill>
              </a:defRPr>
            </a:pPr>
            <a:endParaRPr/>
          </a:p>
        </p:txBody>
      </p:sp>
      <p:pic>
        <p:nvPicPr>
          <p:cNvPr id="455"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456"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45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Key message + Colour 1">
    <p:bg>
      <p:bgPr>
        <a:solidFill>
          <a:srgbClr val="FFC658"/>
        </a:solidFill>
        <a:effectLst/>
      </p:bgPr>
    </p:bg>
    <p:spTree>
      <p:nvGrpSpPr>
        <p:cNvPr id="1" name=""/>
        <p:cNvGrpSpPr/>
        <p:nvPr/>
      </p:nvGrpSpPr>
      <p:grpSpPr>
        <a:xfrm>
          <a:off x="0" y="0"/>
          <a:ext cx="0" cy="0"/>
          <a:chOff x="0" y="0"/>
          <a:chExt cx="0" cy="0"/>
        </a:xfrm>
      </p:grpSpPr>
      <p:sp>
        <p:nvSpPr>
          <p:cNvPr id="464" name="Freeform: Shape 8"/>
          <p:cNvSpPr/>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10149" y="0"/>
                </a:moveTo>
                <a:lnTo>
                  <a:pt x="21600" y="0"/>
                </a:lnTo>
                <a:lnTo>
                  <a:pt x="21600" y="11173"/>
                </a:lnTo>
                <a:lnTo>
                  <a:pt x="11451" y="21600"/>
                </a:lnTo>
                <a:lnTo>
                  <a:pt x="0" y="21600"/>
                </a:lnTo>
                <a:lnTo>
                  <a:pt x="0" y="10427"/>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sp>
        <p:nvSpPr>
          <p:cNvPr id="465" name="Body Level One…"/>
          <p:cNvSpPr txBox="1">
            <a:spLocks noGrp="1"/>
          </p:cNvSpPr>
          <p:nvPr>
            <p:ph type="body" sz="half" idx="1"/>
          </p:nvPr>
        </p:nvSpPr>
        <p:spPr>
          <a:xfrm>
            <a:off x="2726239" y="1917700"/>
            <a:ext cx="6747962" cy="3022600"/>
          </a:xfrm>
          <a:prstGeom prst="rect">
            <a:avLst/>
          </a:prstGeom>
        </p:spPr>
        <p:txBody>
          <a:bodyPr anchor="ctr"/>
          <a:lstStyle>
            <a:lvl1pPr algn="ctr">
              <a:defRPr sz="4000" b="0">
                <a:solidFill>
                  <a:schemeClr val="accent1"/>
                </a:solidFill>
                <a:latin typeface="Atlas Grotesk Regular"/>
                <a:ea typeface="Atlas Grotesk Regular"/>
                <a:cs typeface="Atlas Grotesk Regular"/>
                <a:sym typeface="Atlas Grotesk Regular"/>
              </a:defRPr>
            </a:lvl1pPr>
            <a:lvl2pPr algn="ctr">
              <a:defRPr sz="4000" b="0">
                <a:solidFill>
                  <a:schemeClr val="accent1"/>
                </a:solidFill>
                <a:latin typeface="Atlas Grotesk Regular"/>
                <a:ea typeface="Atlas Grotesk Regular"/>
                <a:cs typeface="Atlas Grotesk Regular"/>
                <a:sym typeface="Atlas Grotesk Regular"/>
              </a:defRPr>
            </a:lvl2pPr>
            <a:lvl3pPr marL="1163052" indent="-401052" algn="ctr">
              <a:defRPr sz="4000" b="0">
                <a:solidFill>
                  <a:schemeClr val="accent1"/>
                </a:solidFill>
                <a:latin typeface="Atlas Grotesk Regular"/>
                <a:ea typeface="Atlas Grotesk Regular"/>
                <a:cs typeface="Atlas Grotesk Regular"/>
                <a:sym typeface="Atlas Grotesk Regular"/>
              </a:defRPr>
            </a:lvl3pPr>
            <a:lvl4pPr marL="1544052" indent="-401052" algn="ctr">
              <a:defRPr sz="4000" b="0">
                <a:solidFill>
                  <a:schemeClr val="accent1"/>
                </a:solidFill>
                <a:latin typeface="Atlas Grotesk Regular"/>
                <a:ea typeface="Atlas Grotesk Regular"/>
                <a:cs typeface="Atlas Grotesk Regular"/>
                <a:sym typeface="Atlas Grotesk Regular"/>
              </a:defRPr>
            </a:lvl4pPr>
            <a:lvl5pPr marL="1925052" indent="-401052" algn="ctr">
              <a:defRPr sz="4000" b="0">
                <a:solidFill>
                  <a:schemeClr val="accent1"/>
                </a:solidFill>
                <a:latin typeface="Atlas Grotesk Regular"/>
                <a:ea typeface="Atlas Grotesk Regular"/>
                <a:cs typeface="Atlas Grotesk Regular"/>
                <a:sym typeface="Atlas Grotesk Regular"/>
              </a:defRPr>
            </a:lvl5pPr>
          </a:lstStyle>
          <a:p>
            <a:r>
              <a:t>Body Level One</a:t>
            </a:r>
          </a:p>
          <a:p>
            <a:pPr lvl="1"/>
            <a:r>
              <a:t>Body Level Two</a:t>
            </a:r>
          </a:p>
          <a:p>
            <a:pPr lvl="2"/>
            <a:r>
              <a:t>Body Level Three</a:t>
            </a:r>
          </a:p>
          <a:p>
            <a:pPr lvl="3"/>
            <a:r>
              <a:t>Body Level Four</a:t>
            </a:r>
          </a:p>
          <a:p>
            <a:pPr lvl="4"/>
            <a:r>
              <a:t>Body Level Five</a:t>
            </a:r>
          </a:p>
        </p:txBody>
      </p:sp>
      <p:pic>
        <p:nvPicPr>
          <p:cNvPr id="466" name="Picture 7" descr="Picture 7"/>
          <p:cNvPicPr>
            <a:picLocks noChangeAspect="1"/>
          </p:cNvPicPr>
          <p:nvPr/>
        </p:nvPicPr>
        <p:blipFill>
          <a:blip r:embed="rId2"/>
          <a:stretch>
            <a:fillRect/>
          </a:stretch>
        </p:blipFill>
        <p:spPr>
          <a:xfrm>
            <a:off x="9254039" y="6260989"/>
            <a:ext cx="2422025" cy="355231"/>
          </a:xfrm>
          <a:prstGeom prst="rect">
            <a:avLst/>
          </a:prstGeom>
          <a:ln w="12700">
            <a:miter lim="400000"/>
          </a:ln>
        </p:spPr>
      </p:pic>
      <p:sp>
        <p:nvSpPr>
          <p:cNvPr id="467"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4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lide 4">
    <p:bg>
      <p:bgPr>
        <a:solidFill>
          <a:srgbClr val="333F48"/>
        </a:solidFill>
        <a:effectLst/>
      </p:bgPr>
    </p:bg>
    <p:spTree>
      <p:nvGrpSpPr>
        <p:cNvPr id="1" name=""/>
        <p:cNvGrpSpPr/>
        <p:nvPr/>
      </p:nvGrpSpPr>
      <p:grpSpPr>
        <a:xfrm>
          <a:off x="0" y="0"/>
          <a:ext cx="0" cy="0"/>
          <a:chOff x="0" y="0"/>
          <a:chExt cx="0" cy="0"/>
        </a:xfrm>
      </p:grpSpPr>
      <p:pic>
        <p:nvPicPr>
          <p:cNvPr id="39" name="coat-corporate-electronics-551659.jpg" descr="coat-corporate-electronics-551659.jpg"/>
          <p:cNvPicPr>
            <a:picLocks noChangeAspect="1"/>
          </p:cNvPicPr>
          <p:nvPr/>
        </p:nvPicPr>
        <p:blipFill>
          <a:blip r:embed="rId2">
            <a:alphaModFix amt="17386"/>
          </a:blip>
          <a:srcRect t="15500" b="3596"/>
          <a:stretch>
            <a:fillRect/>
          </a:stretch>
        </p:blipFill>
        <p:spPr>
          <a:xfrm>
            <a:off x="0" y="-23284"/>
            <a:ext cx="12192001" cy="6904568"/>
          </a:xfrm>
          <a:prstGeom prst="rect">
            <a:avLst/>
          </a:prstGeom>
          <a:ln w="12700">
            <a:miter lim="400000"/>
          </a:ln>
        </p:spPr>
      </p:pic>
      <p:sp>
        <p:nvSpPr>
          <p:cNvPr id="40" name="Title Text"/>
          <p:cNvSpPr txBox="1">
            <a:spLocks noGrp="1"/>
          </p:cNvSpPr>
          <p:nvPr>
            <p:ph type="title"/>
          </p:nvPr>
        </p:nvSpPr>
        <p:spPr>
          <a:xfrm>
            <a:off x="532341" y="1875244"/>
            <a:ext cx="5741988" cy="2387601"/>
          </a:xfrm>
          <a:prstGeom prst="rect">
            <a:avLst/>
          </a:prstGeom>
        </p:spPr>
        <p:txBody>
          <a:bodyPr/>
          <a:lstStyle>
            <a:lvl1pPr>
              <a:lnSpc>
                <a:spcPct val="85000"/>
              </a:lnSpc>
              <a:defRPr sz="6000">
                <a:solidFill>
                  <a:schemeClr val="accent3"/>
                </a:solidFill>
              </a:defRPr>
            </a:lvl1pPr>
          </a:lstStyle>
          <a:p>
            <a:r>
              <a:t>Title Text</a:t>
            </a:r>
          </a:p>
        </p:txBody>
      </p:sp>
      <p:sp>
        <p:nvSpPr>
          <p:cNvPr id="41" name="Body Level One…"/>
          <p:cNvSpPr txBox="1">
            <a:spLocks noGrp="1"/>
          </p:cNvSpPr>
          <p:nvPr>
            <p:ph type="body" sz="quarter" idx="1"/>
          </p:nvPr>
        </p:nvSpPr>
        <p:spPr>
          <a:xfrm>
            <a:off x="532341" y="4499778"/>
            <a:ext cx="5741990" cy="1204973"/>
          </a:xfrm>
          <a:prstGeom prst="rect">
            <a:avLst/>
          </a:prstGeom>
        </p:spPr>
        <p:txBody>
          <a:bodyPr/>
          <a:lstStyle>
            <a:lvl1pPr>
              <a:lnSpc>
                <a:spcPct val="85000"/>
              </a:lnSpc>
              <a:spcBef>
                <a:spcPts val="0"/>
              </a:spcBef>
              <a:defRPr sz="2800" b="0">
                <a:solidFill>
                  <a:srgbClr val="FFFFFF"/>
                </a:solidFill>
                <a:latin typeface="Atlas Grotesk Regular"/>
                <a:ea typeface="Atlas Grotesk Regular"/>
                <a:cs typeface="Atlas Grotesk Regular"/>
                <a:sym typeface="Atlas Grotesk Regular"/>
              </a:defRPr>
            </a:lvl1pPr>
            <a:lvl2pPr indent="457200">
              <a:lnSpc>
                <a:spcPct val="85000"/>
              </a:lnSpc>
              <a:spcBef>
                <a:spcPts val="0"/>
              </a:spcBef>
              <a:defRPr sz="2800" b="0">
                <a:solidFill>
                  <a:srgbClr val="FFFFFF"/>
                </a:solidFill>
                <a:latin typeface="Atlas Grotesk Regular"/>
                <a:ea typeface="Atlas Grotesk Regular"/>
                <a:cs typeface="Atlas Grotesk Regular"/>
                <a:sym typeface="Atlas Grotesk Regular"/>
              </a:defRPr>
            </a:lvl2pPr>
            <a:lvl3pPr marL="0" indent="914400">
              <a:lnSpc>
                <a:spcPct val="85000"/>
              </a:lnSpc>
              <a:spcBef>
                <a:spcPts val="0"/>
              </a:spcBef>
              <a:buSzTx/>
              <a:buNone/>
              <a:defRPr sz="2800" b="0">
                <a:solidFill>
                  <a:srgbClr val="FFFFFF"/>
                </a:solidFill>
                <a:latin typeface="Atlas Grotesk Regular"/>
                <a:ea typeface="Atlas Grotesk Regular"/>
                <a:cs typeface="Atlas Grotesk Regular"/>
                <a:sym typeface="Atlas Grotesk Regular"/>
              </a:defRPr>
            </a:lvl3pPr>
            <a:lvl4pPr marL="0" indent="1371600">
              <a:lnSpc>
                <a:spcPct val="85000"/>
              </a:lnSpc>
              <a:spcBef>
                <a:spcPts val="0"/>
              </a:spcBef>
              <a:buSzTx/>
              <a:buNone/>
              <a:defRPr sz="2800" b="0">
                <a:solidFill>
                  <a:srgbClr val="FFFFFF"/>
                </a:solidFill>
                <a:latin typeface="Atlas Grotesk Regular"/>
                <a:ea typeface="Atlas Grotesk Regular"/>
                <a:cs typeface="Atlas Grotesk Regular"/>
                <a:sym typeface="Atlas Grotesk Regular"/>
              </a:defRPr>
            </a:lvl4pPr>
            <a:lvl5pPr marL="0" indent="1828800">
              <a:lnSpc>
                <a:spcPct val="85000"/>
              </a:lnSpc>
              <a:spcBef>
                <a:spcPts val="0"/>
              </a:spcBef>
              <a:buSzTx/>
              <a:buNone/>
              <a:defRPr sz="2800" b="0">
                <a:solidFill>
                  <a:srgbClr val="FFFFFF"/>
                </a:solidFill>
                <a:latin typeface="Atlas Grotesk Regular"/>
                <a:ea typeface="Atlas Grotesk Regular"/>
                <a:cs typeface="Atlas Grotesk Regular"/>
                <a:sym typeface="Atlas Grotesk Regular"/>
              </a:defRPr>
            </a:lvl5pPr>
          </a:lstStyle>
          <a:p>
            <a:r>
              <a:t>Body Level One</a:t>
            </a:r>
          </a:p>
          <a:p>
            <a:pPr lvl="1"/>
            <a:r>
              <a:t>Body Level Two</a:t>
            </a:r>
          </a:p>
          <a:p>
            <a:pPr lvl="2"/>
            <a:r>
              <a:t>Body Level Three</a:t>
            </a:r>
          </a:p>
          <a:p>
            <a:pPr lvl="3"/>
            <a:r>
              <a:t>Body Level Four</a:t>
            </a:r>
          </a:p>
          <a:p>
            <a:pPr lvl="4"/>
            <a:r>
              <a:t>Body Level Five</a:t>
            </a:r>
          </a:p>
        </p:txBody>
      </p:sp>
      <p:sp>
        <p:nvSpPr>
          <p:cNvPr id="42" name="Text Placeholder 17"/>
          <p:cNvSpPr>
            <a:spLocks noGrp="1"/>
          </p:cNvSpPr>
          <p:nvPr>
            <p:ph type="body" sz="quarter" idx="21"/>
          </p:nvPr>
        </p:nvSpPr>
        <p:spPr>
          <a:xfrm>
            <a:off x="5934075" y="6144393"/>
            <a:ext cx="2816068" cy="328346"/>
          </a:xfrm>
          <a:prstGeom prst="rect">
            <a:avLst/>
          </a:prstGeom>
        </p:spPr>
        <p:txBody>
          <a:bodyPr/>
          <a:lstStyle/>
          <a:p>
            <a:pPr>
              <a:defRPr sz="1800">
                <a:solidFill>
                  <a:srgbClr val="FFFFFF"/>
                </a:solidFill>
              </a:defRPr>
            </a:pPr>
            <a:endParaRPr/>
          </a:p>
        </p:txBody>
      </p:sp>
      <p:sp>
        <p:nvSpPr>
          <p:cNvPr id="43"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44" name="SFM_logoHorizontal_990x270.png" descr="SFM_logoHorizontal_990x270.png"/>
          <p:cNvPicPr>
            <a:picLocks noChangeAspect="1"/>
          </p:cNvPicPr>
          <p:nvPr/>
        </p:nvPicPr>
        <p:blipFill>
          <a:blip r:embed="rId3"/>
          <a:stretch>
            <a:fillRect/>
          </a:stretch>
        </p:blipFill>
        <p:spPr>
          <a:xfrm>
            <a:off x="9418963" y="5819010"/>
            <a:ext cx="2852179" cy="777868"/>
          </a:xfrm>
          <a:prstGeom prst="rect">
            <a:avLst/>
          </a:prstGeom>
          <a:ln w="12700">
            <a:miter lim="400000"/>
          </a:ln>
        </p:spPr>
      </p:pic>
      <p:sp>
        <p:nvSpPr>
          <p:cNvPr id="45"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Key message + Colour 2">
    <p:bg>
      <p:bgPr>
        <a:solidFill>
          <a:schemeClr val="accent1"/>
        </a:solidFill>
        <a:effectLst/>
      </p:bgPr>
    </p:bg>
    <p:spTree>
      <p:nvGrpSpPr>
        <p:cNvPr id="1" name=""/>
        <p:cNvGrpSpPr/>
        <p:nvPr/>
      </p:nvGrpSpPr>
      <p:grpSpPr>
        <a:xfrm>
          <a:off x="0" y="0"/>
          <a:ext cx="0" cy="0"/>
          <a:chOff x="0" y="0"/>
          <a:chExt cx="0" cy="0"/>
        </a:xfrm>
      </p:grpSpPr>
      <p:sp>
        <p:nvSpPr>
          <p:cNvPr id="475" name="Freeform: Shape 8"/>
          <p:cNvSpPr/>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10149" y="0"/>
                </a:moveTo>
                <a:lnTo>
                  <a:pt x="21600" y="0"/>
                </a:lnTo>
                <a:lnTo>
                  <a:pt x="21600" y="11173"/>
                </a:lnTo>
                <a:lnTo>
                  <a:pt x="11451" y="21600"/>
                </a:lnTo>
                <a:lnTo>
                  <a:pt x="0" y="21600"/>
                </a:lnTo>
                <a:lnTo>
                  <a:pt x="0" y="10427"/>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sp>
        <p:nvSpPr>
          <p:cNvPr id="476" name="Body Level One…"/>
          <p:cNvSpPr txBox="1">
            <a:spLocks noGrp="1"/>
          </p:cNvSpPr>
          <p:nvPr>
            <p:ph type="body" sz="half" idx="1"/>
          </p:nvPr>
        </p:nvSpPr>
        <p:spPr>
          <a:xfrm>
            <a:off x="2726239" y="1917700"/>
            <a:ext cx="6747962" cy="3022600"/>
          </a:xfrm>
          <a:prstGeom prst="rect">
            <a:avLst/>
          </a:prstGeom>
        </p:spPr>
        <p:txBody>
          <a:bodyPr anchor="ctr"/>
          <a:lstStyle>
            <a:lvl1pPr algn="ctr">
              <a:defRPr sz="4000" b="0">
                <a:solidFill>
                  <a:srgbClr val="9BCFD5"/>
                </a:solidFill>
                <a:latin typeface="Atlas Grotesk Regular"/>
                <a:ea typeface="Atlas Grotesk Regular"/>
                <a:cs typeface="Atlas Grotesk Regular"/>
                <a:sym typeface="Atlas Grotesk Regular"/>
              </a:defRPr>
            </a:lvl1pPr>
            <a:lvl2pPr algn="ctr">
              <a:defRPr sz="4000" b="0">
                <a:solidFill>
                  <a:srgbClr val="9BCFD5"/>
                </a:solidFill>
                <a:latin typeface="Atlas Grotesk Regular"/>
                <a:ea typeface="Atlas Grotesk Regular"/>
                <a:cs typeface="Atlas Grotesk Regular"/>
                <a:sym typeface="Atlas Grotesk Regular"/>
              </a:defRPr>
            </a:lvl2pPr>
            <a:lvl3pPr marL="1163052" indent="-401052" algn="ctr">
              <a:defRPr sz="4000" b="0">
                <a:solidFill>
                  <a:srgbClr val="9BCFD5"/>
                </a:solidFill>
                <a:latin typeface="Atlas Grotesk Regular"/>
                <a:ea typeface="Atlas Grotesk Regular"/>
                <a:cs typeface="Atlas Grotesk Regular"/>
                <a:sym typeface="Atlas Grotesk Regular"/>
              </a:defRPr>
            </a:lvl3pPr>
            <a:lvl4pPr marL="1544052" indent="-401052" algn="ctr">
              <a:defRPr sz="4000" b="0">
                <a:solidFill>
                  <a:srgbClr val="9BCFD5"/>
                </a:solidFill>
                <a:latin typeface="Atlas Grotesk Regular"/>
                <a:ea typeface="Atlas Grotesk Regular"/>
                <a:cs typeface="Atlas Grotesk Regular"/>
                <a:sym typeface="Atlas Grotesk Regular"/>
              </a:defRPr>
            </a:lvl4pPr>
            <a:lvl5pPr marL="1925052" indent="-401052" algn="ctr">
              <a:defRPr sz="4000" b="0">
                <a:solidFill>
                  <a:srgbClr val="9BCFD5"/>
                </a:solidFill>
                <a:latin typeface="Atlas Grotesk Regular"/>
                <a:ea typeface="Atlas Grotesk Regular"/>
                <a:cs typeface="Atlas Grotesk Regular"/>
                <a:sym typeface="Atlas Grotesk Regular"/>
              </a:defRPr>
            </a:lvl5pPr>
          </a:lstStyle>
          <a:p>
            <a:r>
              <a:t>Body Level One</a:t>
            </a:r>
          </a:p>
          <a:p>
            <a:pPr lvl="1"/>
            <a:r>
              <a:t>Body Level Two</a:t>
            </a:r>
          </a:p>
          <a:p>
            <a:pPr lvl="2"/>
            <a:r>
              <a:t>Body Level Three</a:t>
            </a:r>
          </a:p>
          <a:p>
            <a:pPr lvl="3"/>
            <a:r>
              <a:t>Body Level Four</a:t>
            </a:r>
          </a:p>
          <a:p>
            <a:pPr lvl="4"/>
            <a:r>
              <a:t>Body Level Five</a:t>
            </a:r>
          </a:p>
        </p:txBody>
      </p:sp>
      <p:pic>
        <p:nvPicPr>
          <p:cNvPr id="477" name="Picture 7" descr="Picture 7"/>
          <p:cNvPicPr>
            <a:picLocks noChangeAspect="1"/>
          </p:cNvPicPr>
          <p:nvPr/>
        </p:nvPicPr>
        <p:blipFill>
          <a:blip r:embed="rId2"/>
          <a:stretch>
            <a:fillRect/>
          </a:stretch>
        </p:blipFill>
        <p:spPr>
          <a:xfrm>
            <a:off x="9254039" y="6260989"/>
            <a:ext cx="2422025" cy="355231"/>
          </a:xfrm>
          <a:prstGeom prst="rect">
            <a:avLst/>
          </a:prstGeom>
          <a:ln w="12700">
            <a:miter lim="400000"/>
          </a:ln>
        </p:spPr>
      </p:pic>
      <p:sp>
        <p:nvSpPr>
          <p:cNvPr id="478"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47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Key message + Colour 4">
    <p:bg>
      <p:bgPr>
        <a:solidFill>
          <a:srgbClr val="333F48"/>
        </a:solidFill>
        <a:effectLst/>
      </p:bgPr>
    </p:bg>
    <p:spTree>
      <p:nvGrpSpPr>
        <p:cNvPr id="1" name=""/>
        <p:cNvGrpSpPr/>
        <p:nvPr/>
      </p:nvGrpSpPr>
      <p:grpSpPr>
        <a:xfrm>
          <a:off x="0" y="0"/>
          <a:ext cx="0" cy="0"/>
          <a:chOff x="0" y="0"/>
          <a:chExt cx="0" cy="0"/>
        </a:xfrm>
      </p:grpSpPr>
      <p:sp>
        <p:nvSpPr>
          <p:cNvPr id="486" name="Freeform: Shape 8"/>
          <p:cNvSpPr/>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10149" y="0"/>
                </a:moveTo>
                <a:lnTo>
                  <a:pt x="21600" y="0"/>
                </a:lnTo>
                <a:lnTo>
                  <a:pt x="21600" y="11173"/>
                </a:lnTo>
                <a:lnTo>
                  <a:pt x="11451" y="21600"/>
                </a:lnTo>
                <a:lnTo>
                  <a:pt x="0" y="21600"/>
                </a:lnTo>
                <a:lnTo>
                  <a:pt x="0" y="10427"/>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sp>
        <p:nvSpPr>
          <p:cNvPr id="487" name="Body Level One…"/>
          <p:cNvSpPr txBox="1">
            <a:spLocks noGrp="1"/>
          </p:cNvSpPr>
          <p:nvPr>
            <p:ph type="body" sz="half" idx="1"/>
          </p:nvPr>
        </p:nvSpPr>
        <p:spPr>
          <a:xfrm>
            <a:off x="2726239" y="1917700"/>
            <a:ext cx="6747962" cy="3022600"/>
          </a:xfrm>
          <a:prstGeom prst="rect">
            <a:avLst/>
          </a:prstGeom>
        </p:spPr>
        <p:txBody>
          <a:bodyPr anchor="ctr"/>
          <a:lstStyle>
            <a:lvl1pPr algn="ctr">
              <a:defRPr sz="4000" b="0">
                <a:solidFill>
                  <a:srgbClr val="9DCF41"/>
                </a:solidFill>
                <a:latin typeface="Atlas Grotesk Regular"/>
                <a:ea typeface="Atlas Grotesk Regular"/>
                <a:cs typeface="Atlas Grotesk Regular"/>
                <a:sym typeface="Atlas Grotesk Regular"/>
              </a:defRPr>
            </a:lvl1pPr>
            <a:lvl2pPr algn="ctr">
              <a:defRPr sz="4000" b="0">
                <a:solidFill>
                  <a:srgbClr val="9DCF41"/>
                </a:solidFill>
                <a:latin typeface="Atlas Grotesk Regular"/>
                <a:ea typeface="Atlas Grotesk Regular"/>
                <a:cs typeface="Atlas Grotesk Regular"/>
                <a:sym typeface="Atlas Grotesk Regular"/>
              </a:defRPr>
            </a:lvl2pPr>
            <a:lvl3pPr marL="1163052" indent="-401052" algn="ctr">
              <a:defRPr sz="4000" b="0">
                <a:solidFill>
                  <a:srgbClr val="9DCF41"/>
                </a:solidFill>
                <a:latin typeface="Atlas Grotesk Regular"/>
                <a:ea typeface="Atlas Grotesk Regular"/>
                <a:cs typeface="Atlas Grotesk Regular"/>
                <a:sym typeface="Atlas Grotesk Regular"/>
              </a:defRPr>
            </a:lvl3pPr>
            <a:lvl4pPr marL="1544052" indent="-401052" algn="ctr">
              <a:defRPr sz="4000" b="0">
                <a:solidFill>
                  <a:srgbClr val="9DCF41"/>
                </a:solidFill>
                <a:latin typeface="Atlas Grotesk Regular"/>
                <a:ea typeface="Atlas Grotesk Regular"/>
                <a:cs typeface="Atlas Grotesk Regular"/>
                <a:sym typeface="Atlas Grotesk Regular"/>
              </a:defRPr>
            </a:lvl4pPr>
            <a:lvl5pPr marL="1925052" indent="-401052" algn="ctr">
              <a:defRPr sz="4000" b="0">
                <a:solidFill>
                  <a:srgbClr val="9DCF41"/>
                </a:solidFill>
                <a:latin typeface="Atlas Grotesk Regular"/>
                <a:ea typeface="Atlas Grotesk Regular"/>
                <a:cs typeface="Atlas Grotesk Regular"/>
                <a:sym typeface="Atlas Grotesk Regular"/>
              </a:defRPr>
            </a:lvl5pPr>
          </a:lstStyle>
          <a:p>
            <a:r>
              <a:t>Body Level One</a:t>
            </a:r>
          </a:p>
          <a:p>
            <a:pPr lvl="1"/>
            <a:r>
              <a:t>Body Level Two</a:t>
            </a:r>
          </a:p>
          <a:p>
            <a:pPr lvl="2"/>
            <a:r>
              <a:t>Body Level Three</a:t>
            </a:r>
          </a:p>
          <a:p>
            <a:pPr lvl="3"/>
            <a:r>
              <a:t>Body Level Four</a:t>
            </a:r>
          </a:p>
          <a:p>
            <a:pPr lvl="4"/>
            <a:r>
              <a:t>Body Level Five</a:t>
            </a:r>
          </a:p>
        </p:txBody>
      </p:sp>
      <p:pic>
        <p:nvPicPr>
          <p:cNvPr id="488" name="Picture 7" descr="Picture 7"/>
          <p:cNvPicPr>
            <a:picLocks noChangeAspect="1"/>
          </p:cNvPicPr>
          <p:nvPr/>
        </p:nvPicPr>
        <p:blipFill>
          <a:blip r:embed="rId2"/>
          <a:stretch>
            <a:fillRect/>
          </a:stretch>
        </p:blipFill>
        <p:spPr>
          <a:xfrm>
            <a:off x="9254039" y="6260989"/>
            <a:ext cx="2422025" cy="355231"/>
          </a:xfrm>
          <a:prstGeom prst="rect">
            <a:avLst/>
          </a:prstGeom>
          <a:ln w="12700">
            <a:miter lim="400000"/>
          </a:ln>
        </p:spPr>
      </p:pic>
      <p:sp>
        <p:nvSpPr>
          <p:cNvPr id="489"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49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Key message + Colour 5">
    <p:spTree>
      <p:nvGrpSpPr>
        <p:cNvPr id="1" name=""/>
        <p:cNvGrpSpPr/>
        <p:nvPr/>
      </p:nvGrpSpPr>
      <p:grpSpPr>
        <a:xfrm>
          <a:off x="0" y="0"/>
          <a:ext cx="0" cy="0"/>
          <a:chOff x="0" y="0"/>
          <a:chExt cx="0" cy="0"/>
        </a:xfrm>
      </p:grpSpPr>
      <p:sp>
        <p:nvSpPr>
          <p:cNvPr id="497" name="Freeform: Shape 8"/>
          <p:cNvSpPr/>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10149" y="0"/>
                </a:moveTo>
                <a:lnTo>
                  <a:pt x="21600" y="0"/>
                </a:lnTo>
                <a:lnTo>
                  <a:pt x="21600" y="11173"/>
                </a:lnTo>
                <a:lnTo>
                  <a:pt x="11451" y="21600"/>
                </a:lnTo>
                <a:lnTo>
                  <a:pt x="0" y="21600"/>
                </a:lnTo>
                <a:lnTo>
                  <a:pt x="0" y="10427"/>
                </a:lnTo>
                <a:close/>
              </a:path>
            </a:pathLst>
          </a:custGeom>
          <a:solidFill>
            <a:srgbClr val="FFC658"/>
          </a:solidFill>
          <a:ln w="12700">
            <a:miter lim="400000"/>
          </a:ln>
        </p:spPr>
        <p:txBody>
          <a:bodyPr lIns="45719" rIns="45719" anchor="ctr"/>
          <a:lstStyle/>
          <a:p>
            <a:pPr algn="ctr">
              <a:defRPr>
                <a:solidFill>
                  <a:srgbClr val="FFFFFF"/>
                </a:solidFill>
              </a:defRPr>
            </a:pPr>
            <a:endParaRPr/>
          </a:p>
        </p:txBody>
      </p:sp>
      <p:sp>
        <p:nvSpPr>
          <p:cNvPr id="498" name="Body Level One…"/>
          <p:cNvSpPr txBox="1">
            <a:spLocks noGrp="1"/>
          </p:cNvSpPr>
          <p:nvPr>
            <p:ph type="body" sz="half" idx="1"/>
          </p:nvPr>
        </p:nvSpPr>
        <p:spPr>
          <a:xfrm>
            <a:off x="2726239" y="1917700"/>
            <a:ext cx="6747962" cy="3022600"/>
          </a:xfrm>
          <a:prstGeom prst="rect">
            <a:avLst/>
          </a:prstGeom>
        </p:spPr>
        <p:txBody>
          <a:bodyPr anchor="ctr"/>
          <a:lstStyle>
            <a:lvl1pPr algn="ctr">
              <a:defRPr sz="4000" b="0">
                <a:solidFill>
                  <a:schemeClr val="accent1"/>
                </a:solidFill>
                <a:latin typeface="Atlas Grotesk Regular"/>
                <a:ea typeface="Atlas Grotesk Regular"/>
                <a:cs typeface="Atlas Grotesk Regular"/>
                <a:sym typeface="Atlas Grotesk Regular"/>
              </a:defRPr>
            </a:lvl1pPr>
            <a:lvl2pPr algn="ctr">
              <a:defRPr sz="4000" b="0">
                <a:solidFill>
                  <a:schemeClr val="accent1"/>
                </a:solidFill>
                <a:latin typeface="Atlas Grotesk Regular"/>
                <a:ea typeface="Atlas Grotesk Regular"/>
                <a:cs typeface="Atlas Grotesk Regular"/>
                <a:sym typeface="Atlas Grotesk Regular"/>
              </a:defRPr>
            </a:lvl2pPr>
            <a:lvl3pPr marL="571500" indent="-571500" algn="ctr">
              <a:defRPr sz="4000" b="0">
                <a:solidFill>
                  <a:schemeClr val="accent1"/>
                </a:solidFill>
                <a:latin typeface="Atlas Grotesk Regular"/>
                <a:ea typeface="Atlas Grotesk Regular"/>
                <a:cs typeface="Atlas Grotesk Regular"/>
                <a:sym typeface="Atlas Grotesk Regular"/>
              </a:defRPr>
            </a:lvl3pPr>
            <a:lvl4pPr marL="876980" indent="-653142" algn="ctr">
              <a:defRPr sz="4000" b="0">
                <a:solidFill>
                  <a:schemeClr val="accent1"/>
                </a:solidFill>
                <a:latin typeface="Atlas Grotesk Regular"/>
                <a:ea typeface="Atlas Grotesk Regular"/>
                <a:cs typeface="Atlas Grotesk Regular"/>
                <a:sym typeface="Atlas Grotesk Regular"/>
              </a:defRPr>
            </a:lvl4pPr>
            <a:lvl5pPr marL="1212850" indent="-762000" algn="ctr">
              <a:defRPr sz="4000" b="0">
                <a:solidFill>
                  <a:schemeClr val="accent1"/>
                </a:solidFill>
                <a:latin typeface="Atlas Grotesk Regular"/>
                <a:ea typeface="Atlas Grotesk Regular"/>
                <a:cs typeface="Atlas Grotesk Regular"/>
                <a:sym typeface="Atlas Grotesk Regular"/>
              </a:defRPr>
            </a:lvl5pPr>
          </a:lstStyle>
          <a:p>
            <a:r>
              <a:t>Body Level One</a:t>
            </a:r>
          </a:p>
          <a:p>
            <a:pPr lvl="1"/>
            <a:r>
              <a:t>Body Level Two</a:t>
            </a:r>
          </a:p>
          <a:p>
            <a:pPr lvl="2"/>
            <a:r>
              <a:t>Body Level Three</a:t>
            </a:r>
          </a:p>
          <a:p>
            <a:pPr lvl="3"/>
            <a:r>
              <a:t>Body Level Four</a:t>
            </a:r>
          </a:p>
          <a:p>
            <a:pPr lvl="4"/>
            <a:r>
              <a:t>Body Level Five</a:t>
            </a:r>
          </a:p>
        </p:txBody>
      </p:sp>
      <p:pic>
        <p:nvPicPr>
          <p:cNvPr id="499" name="Picture 10" descr="Picture 10"/>
          <p:cNvPicPr>
            <a:picLocks noChangeAspect="1"/>
          </p:cNvPicPr>
          <p:nvPr/>
        </p:nvPicPr>
        <p:blipFill>
          <a:blip r:embed="rId2"/>
          <a:stretch>
            <a:fillRect/>
          </a:stretch>
        </p:blipFill>
        <p:spPr>
          <a:xfrm>
            <a:off x="9254039" y="6260989"/>
            <a:ext cx="2422024" cy="355231"/>
          </a:xfrm>
          <a:prstGeom prst="rect">
            <a:avLst/>
          </a:prstGeom>
          <a:ln w="12700">
            <a:miter lim="400000"/>
          </a:ln>
        </p:spPr>
      </p:pic>
      <p:sp>
        <p:nvSpPr>
          <p:cNvPr id="500"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5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Key message + Colour 6">
    <p:spTree>
      <p:nvGrpSpPr>
        <p:cNvPr id="1" name=""/>
        <p:cNvGrpSpPr/>
        <p:nvPr/>
      </p:nvGrpSpPr>
      <p:grpSpPr>
        <a:xfrm>
          <a:off x="0" y="0"/>
          <a:ext cx="0" cy="0"/>
          <a:chOff x="0" y="0"/>
          <a:chExt cx="0" cy="0"/>
        </a:xfrm>
      </p:grpSpPr>
      <p:sp>
        <p:nvSpPr>
          <p:cNvPr id="508" name="Freeform: Shape 8"/>
          <p:cNvSpPr/>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10149" y="0"/>
                </a:moveTo>
                <a:lnTo>
                  <a:pt x="21600" y="0"/>
                </a:lnTo>
                <a:lnTo>
                  <a:pt x="21600" y="11173"/>
                </a:lnTo>
                <a:lnTo>
                  <a:pt x="11451" y="21600"/>
                </a:lnTo>
                <a:lnTo>
                  <a:pt x="0" y="21600"/>
                </a:lnTo>
                <a:lnTo>
                  <a:pt x="0" y="10427"/>
                </a:lnTo>
                <a:close/>
              </a:path>
            </a:pathLst>
          </a:custGeom>
          <a:solidFill>
            <a:schemeClr val="accent1"/>
          </a:solidFill>
          <a:ln w="12700">
            <a:miter lim="400000"/>
          </a:ln>
        </p:spPr>
        <p:txBody>
          <a:bodyPr lIns="45719" rIns="45719" anchor="ctr"/>
          <a:lstStyle/>
          <a:p>
            <a:pPr algn="ctr">
              <a:defRPr>
                <a:solidFill>
                  <a:srgbClr val="FFFFFF"/>
                </a:solidFill>
              </a:defRPr>
            </a:pPr>
            <a:endParaRPr/>
          </a:p>
        </p:txBody>
      </p:sp>
      <p:sp>
        <p:nvSpPr>
          <p:cNvPr id="509" name="Body Level One…"/>
          <p:cNvSpPr txBox="1">
            <a:spLocks noGrp="1"/>
          </p:cNvSpPr>
          <p:nvPr>
            <p:ph type="body" sz="half" idx="1"/>
          </p:nvPr>
        </p:nvSpPr>
        <p:spPr>
          <a:xfrm>
            <a:off x="2726239" y="1917700"/>
            <a:ext cx="6747962" cy="3022600"/>
          </a:xfrm>
          <a:prstGeom prst="rect">
            <a:avLst/>
          </a:prstGeom>
        </p:spPr>
        <p:txBody>
          <a:bodyPr anchor="ctr"/>
          <a:lstStyle>
            <a:lvl1pPr algn="ctr">
              <a:defRPr sz="4000" b="0">
                <a:solidFill>
                  <a:schemeClr val="accent4"/>
                </a:solidFill>
                <a:latin typeface="Atlas Grotesk Regular"/>
                <a:ea typeface="Atlas Grotesk Regular"/>
                <a:cs typeface="Atlas Grotesk Regular"/>
                <a:sym typeface="Atlas Grotesk Regular"/>
              </a:defRPr>
            </a:lvl1pPr>
            <a:lvl2pPr algn="ctr">
              <a:defRPr sz="4000" b="0">
                <a:solidFill>
                  <a:schemeClr val="accent4"/>
                </a:solidFill>
                <a:latin typeface="Atlas Grotesk Regular"/>
                <a:ea typeface="Atlas Grotesk Regular"/>
                <a:cs typeface="Atlas Grotesk Regular"/>
                <a:sym typeface="Atlas Grotesk Regular"/>
              </a:defRPr>
            </a:lvl2pPr>
            <a:lvl3pPr marL="571500" indent="-571500" algn="ctr">
              <a:defRPr sz="4000" b="0">
                <a:solidFill>
                  <a:schemeClr val="accent4"/>
                </a:solidFill>
                <a:latin typeface="Atlas Grotesk Regular"/>
                <a:ea typeface="Atlas Grotesk Regular"/>
                <a:cs typeface="Atlas Grotesk Regular"/>
                <a:sym typeface="Atlas Grotesk Regular"/>
              </a:defRPr>
            </a:lvl3pPr>
            <a:lvl4pPr marL="876980" indent="-653142" algn="ctr">
              <a:defRPr sz="4000" b="0">
                <a:solidFill>
                  <a:schemeClr val="accent4"/>
                </a:solidFill>
                <a:latin typeface="Atlas Grotesk Regular"/>
                <a:ea typeface="Atlas Grotesk Regular"/>
                <a:cs typeface="Atlas Grotesk Regular"/>
                <a:sym typeface="Atlas Grotesk Regular"/>
              </a:defRPr>
            </a:lvl4pPr>
            <a:lvl5pPr marL="1212850" indent="-762000" algn="ctr">
              <a:defRPr sz="4000" b="0">
                <a:solidFill>
                  <a:schemeClr val="accent4"/>
                </a:solidFill>
                <a:latin typeface="Atlas Grotesk Regular"/>
                <a:ea typeface="Atlas Grotesk Regular"/>
                <a:cs typeface="Atlas Grotesk Regular"/>
                <a:sym typeface="Atlas Grotesk Regular"/>
              </a:defRPr>
            </a:lvl5pPr>
          </a:lstStyle>
          <a:p>
            <a:r>
              <a:t>Body Level One</a:t>
            </a:r>
          </a:p>
          <a:p>
            <a:pPr lvl="1"/>
            <a:r>
              <a:t>Body Level Two</a:t>
            </a:r>
          </a:p>
          <a:p>
            <a:pPr lvl="2"/>
            <a:r>
              <a:t>Body Level Three</a:t>
            </a:r>
          </a:p>
          <a:p>
            <a:pPr lvl="3"/>
            <a:r>
              <a:t>Body Level Four</a:t>
            </a:r>
          </a:p>
          <a:p>
            <a:pPr lvl="4"/>
            <a:r>
              <a:t>Body Level Five</a:t>
            </a:r>
          </a:p>
        </p:txBody>
      </p:sp>
      <p:pic>
        <p:nvPicPr>
          <p:cNvPr id="510" name="Picture 10" descr="Picture 10"/>
          <p:cNvPicPr>
            <a:picLocks noChangeAspect="1"/>
          </p:cNvPicPr>
          <p:nvPr/>
        </p:nvPicPr>
        <p:blipFill>
          <a:blip r:embed="rId2"/>
          <a:stretch>
            <a:fillRect/>
          </a:stretch>
        </p:blipFill>
        <p:spPr>
          <a:xfrm>
            <a:off x="9254039" y="6260989"/>
            <a:ext cx="2422024" cy="355231"/>
          </a:xfrm>
          <a:prstGeom prst="rect">
            <a:avLst/>
          </a:prstGeom>
          <a:ln w="12700">
            <a:miter lim="400000"/>
          </a:ln>
        </p:spPr>
      </p:pic>
      <p:sp>
        <p:nvSpPr>
          <p:cNvPr id="511"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5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Key message + Colour 8">
    <p:spTree>
      <p:nvGrpSpPr>
        <p:cNvPr id="1" name=""/>
        <p:cNvGrpSpPr/>
        <p:nvPr/>
      </p:nvGrpSpPr>
      <p:grpSpPr>
        <a:xfrm>
          <a:off x="0" y="0"/>
          <a:ext cx="0" cy="0"/>
          <a:chOff x="0" y="0"/>
          <a:chExt cx="0" cy="0"/>
        </a:xfrm>
      </p:grpSpPr>
      <p:sp>
        <p:nvSpPr>
          <p:cNvPr id="519" name="Freeform: Shape 8"/>
          <p:cNvSpPr/>
          <p:nvPr/>
        </p:nvSpPr>
        <p:spPr>
          <a:xfrm>
            <a:off x="0" y="0"/>
            <a:ext cx="12192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10149" y="0"/>
                </a:moveTo>
                <a:lnTo>
                  <a:pt x="21600" y="0"/>
                </a:lnTo>
                <a:lnTo>
                  <a:pt x="21600" y="11173"/>
                </a:lnTo>
                <a:lnTo>
                  <a:pt x="11451" y="21600"/>
                </a:lnTo>
                <a:lnTo>
                  <a:pt x="0" y="21600"/>
                </a:lnTo>
                <a:lnTo>
                  <a:pt x="0" y="10427"/>
                </a:lnTo>
                <a:close/>
              </a:path>
            </a:pathLst>
          </a:custGeom>
          <a:solidFill>
            <a:srgbClr val="333F48"/>
          </a:solidFill>
          <a:ln w="12700">
            <a:miter lim="400000"/>
          </a:ln>
        </p:spPr>
        <p:txBody>
          <a:bodyPr lIns="45719" rIns="45719" anchor="ctr"/>
          <a:lstStyle/>
          <a:p>
            <a:pPr algn="ctr">
              <a:defRPr>
                <a:solidFill>
                  <a:srgbClr val="FFFFFF"/>
                </a:solidFill>
              </a:defRPr>
            </a:pPr>
            <a:endParaRPr/>
          </a:p>
        </p:txBody>
      </p:sp>
      <p:sp>
        <p:nvSpPr>
          <p:cNvPr id="520" name="Body Level One…"/>
          <p:cNvSpPr txBox="1">
            <a:spLocks noGrp="1"/>
          </p:cNvSpPr>
          <p:nvPr>
            <p:ph type="body" sz="half" idx="1"/>
          </p:nvPr>
        </p:nvSpPr>
        <p:spPr>
          <a:xfrm>
            <a:off x="2726239" y="1917700"/>
            <a:ext cx="6747962" cy="3022600"/>
          </a:xfrm>
          <a:prstGeom prst="rect">
            <a:avLst/>
          </a:prstGeom>
        </p:spPr>
        <p:txBody>
          <a:bodyPr anchor="ctr"/>
          <a:lstStyle>
            <a:lvl1pPr algn="ctr">
              <a:defRPr sz="4000" b="0">
                <a:solidFill>
                  <a:schemeClr val="accent3"/>
                </a:solidFill>
                <a:latin typeface="Atlas Grotesk Regular"/>
                <a:ea typeface="Atlas Grotesk Regular"/>
                <a:cs typeface="Atlas Grotesk Regular"/>
                <a:sym typeface="Atlas Grotesk Regular"/>
              </a:defRPr>
            </a:lvl1pPr>
            <a:lvl2pPr algn="ctr">
              <a:defRPr sz="4000" b="0">
                <a:solidFill>
                  <a:schemeClr val="accent3"/>
                </a:solidFill>
                <a:latin typeface="Atlas Grotesk Regular"/>
                <a:ea typeface="Atlas Grotesk Regular"/>
                <a:cs typeface="Atlas Grotesk Regular"/>
                <a:sym typeface="Atlas Grotesk Regular"/>
              </a:defRPr>
            </a:lvl2pPr>
            <a:lvl3pPr marL="1163052" indent="-401052" algn="ctr">
              <a:defRPr sz="4000" b="0">
                <a:solidFill>
                  <a:schemeClr val="accent3"/>
                </a:solidFill>
                <a:latin typeface="Atlas Grotesk Regular"/>
                <a:ea typeface="Atlas Grotesk Regular"/>
                <a:cs typeface="Atlas Grotesk Regular"/>
                <a:sym typeface="Atlas Grotesk Regular"/>
              </a:defRPr>
            </a:lvl3pPr>
            <a:lvl4pPr marL="1544052" indent="-401052" algn="ctr">
              <a:defRPr sz="4000" b="0">
                <a:solidFill>
                  <a:schemeClr val="accent3"/>
                </a:solidFill>
                <a:latin typeface="Atlas Grotesk Regular"/>
                <a:ea typeface="Atlas Grotesk Regular"/>
                <a:cs typeface="Atlas Grotesk Regular"/>
                <a:sym typeface="Atlas Grotesk Regular"/>
              </a:defRPr>
            </a:lvl4pPr>
            <a:lvl5pPr marL="1925052" indent="-401052" algn="ctr">
              <a:defRPr sz="4000" b="0">
                <a:solidFill>
                  <a:schemeClr val="accent3"/>
                </a:solidFill>
                <a:latin typeface="Atlas Grotesk Regular"/>
                <a:ea typeface="Atlas Grotesk Regular"/>
                <a:cs typeface="Atlas Grotesk Regular"/>
                <a:sym typeface="Atlas Grotesk Regular"/>
              </a:defRPr>
            </a:lvl5pPr>
          </a:lstStyle>
          <a:p>
            <a:r>
              <a:t>Body Level One</a:t>
            </a:r>
          </a:p>
          <a:p>
            <a:pPr lvl="1"/>
            <a:r>
              <a:t>Body Level Two</a:t>
            </a:r>
          </a:p>
          <a:p>
            <a:pPr lvl="2"/>
            <a:r>
              <a:t>Body Level Three</a:t>
            </a:r>
          </a:p>
          <a:p>
            <a:pPr lvl="3"/>
            <a:r>
              <a:t>Body Level Four</a:t>
            </a:r>
          </a:p>
          <a:p>
            <a:pPr lvl="4"/>
            <a:r>
              <a:t>Body Level Five</a:t>
            </a:r>
          </a:p>
        </p:txBody>
      </p:sp>
      <p:pic>
        <p:nvPicPr>
          <p:cNvPr id="521" name="Picture 10" descr="Picture 10"/>
          <p:cNvPicPr>
            <a:picLocks noChangeAspect="1"/>
          </p:cNvPicPr>
          <p:nvPr/>
        </p:nvPicPr>
        <p:blipFill>
          <a:blip r:embed="rId2"/>
          <a:stretch>
            <a:fillRect/>
          </a:stretch>
        </p:blipFill>
        <p:spPr>
          <a:xfrm>
            <a:off x="9254039" y="6260989"/>
            <a:ext cx="2422024" cy="355231"/>
          </a:xfrm>
          <a:prstGeom prst="rect">
            <a:avLst/>
          </a:prstGeom>
          <a:ln w="12700">
            <a:miter lim="400000"/>
          </a:ln>
        </p:spPr>
      </p:pic>
      <p:sp>
        <p:nvSpPr>
          <p:cNvPr id="522"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5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 Bee">
    <p:bg>
      <p:bgPr>
        <a:solidFill>
          <a:schemeClr val="accent1"/>
        </a:solidFill>
        <a:effectLst/>
      </p:bgPr>
    </p:bg>
    <p:spTree>
      <p:nvGrpSpPr>
        <p:cNvPr id="1" name=""/>
        <p:cNvGrpSpPr/>
        <p:nvPr/>
      </p:nvGrpSpPr>
      <p:grpSpPr>
        <a:xfrm>
          <a:off x="0" y="0"/>
          <a:ext cx="0" cy="0"/>
          <a:chOff x="0" y="0"/>
          <a:chExt cx="0" cy="0"/>
        </a:xfrm>
      </p:grpSpPr>
      <p:sp>
        <p:nvSpPr>
          <p:cNvPr id="530"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pic>
        <p:nvPicPr>
          <p:cNvPr id="531" name="Graphic 7" descr="Graphic 7"/>
          <p:cNvPicPr>
            <a:picLocks noChangeAspect="1"/>
          </p:cNvPicPr>
          <p:nvPr/>
        </p:nvPicPr>
        <p:blipFill>
          <a:blip r:embed="rId2"/>
          <a:stretch>
            <a:fillRect/>
          </a:stretch>
        </p:blipFill>
        <p:spPr>
          <a:xfrm>
            <a:off x="515939" y="1551084"/>
            <a:ext cx="608013" cy="317951"/>
          </a:xfrm>
          <a:prstGeom prst="rect">
            <a:avLst/>
          </a:prstGeom>
          <a:ln w="12700">
            <a:miter lim="400000"/>
          </a:ln>
        </p:spPr>
      </p:pic>
      <p:pic>
        <p:nvPicPr>
          <p:cNvPr id="532" name="Picture 8" descr="Picture 8"/>
          <p:cNvPicPr>
            <a:picLocks noChangeAspect="1"/>
          </p:cNvPicPr>
          <p:nvPr/>
        </p:nvPicPr>
        <p:blipFill>
          <a:blip r:embed="rId3">
            <a:alphaModFix amt="20000"/>
          </a:blip>
          <a:stretch>
            <a:fillRect/>
          </a:stretch>
        </p:blipFill>
        <p:spPr>
          <a:xfrm>
            <a:off x="9254039" y="6260989"/>
            <a:ext cx="2422025" cy="355231"/>
          </a:xfrm>
          <a:prstGeom prst="rect">
            <a:avLst/>
          </a:prstGeom>
          <a:ln w="12700">
            <a:miter lim="400000"/>
          </a:ln>
        </p:spPr>
      </p:pic>
      <p:sp>
        <p:nvSpPr>
          <p:cNvPr id="533"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53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chemeClr val="accent1"/>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pic>
        <p:nvPicPr>
          <p:cNvPr id="542" name="Picture 5" descr="Picture 5"/>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543"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54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 Content">
    <p:bg>
      <p:bgPr>
        <a:solidFill>
          <a:schemeClr val="accent1"/>
        </a:solidFill>
        <a:effectLst/>
      </p:bgPr>
    </p:bg>
    <p:spTree>
      <p:nvGrpSpPr>
        <p:cNvPr id="1" name=""/>
        <p:cNvGrpSpPr/>
        <p:nvPr/>
      </p:nvGrpSpPr>
      <p:grpSpPr>
        <a:xfrm>
          <a:off x="0" y="0"/>
          <a:ext cx="0" cy="0"/>
          <a:chOff x="0" y="0"/>
          <a:chExt cx="0" cy="0"/>
        </a:xfrm>
      </p:grpSpPr>
      <p:sp>
        <p:nvSpPr>
          <p:cNvPr id="551"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pic>
        <p:nvPicPr>
          <p:cNvPr id="552" name="Picture 8" descr="Picture 8"/>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553"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554" name="Content Placeholder 5"/>
          <p:cNvSpPr txBox="1">
            <a:spLocks noGrp="1"/>
          </p:cNvSpPr>
          <p:nvPr>
            <p:ph type="body" idx="21"/>
          </p:nvPr>
        </p:nvSpPr>
        <p:spPr>
          <a:xfrm>
            <a:off x="515939" y="1787524"/>
            <a:ext cx="11160125" cy="4176713"/>
          </a:xfrm>
          <a:prstGeom prst="rect">
            <a:avLst/>
          </a:prstGeom>
        </p:spPr>
        <p:txBody>
          <a:bodyPr/>
          <a:lstStyle/>
          <a:p>
            <a:pPr>
              <a:defRPr>
                <a:solidFill>
                  <a:srgbClr val="FFFFFF"/>
                </a:solidFill>
              </a:defRPr>
            </a:pPr>
            <a:r>
              <a:t>First level of text, no bullet point, Atlas Grotesk Bold, 20 pt.</a:t>
            </a:r>
          </a:p>
          <a:p>
            <a:pPr lvl="1">
              <a:defRPr sz="1800" b="0">
                <a:solidFill>
                  <a:srgbClr val="FFFFFF"/>
                </a:solidFill>
                <a:latin typeface="Atlas Grotesk Regular"/>
                <a:ea typeface="Atlas Grotesk Regular"/>
                <a:cs typeface="Atlas Grotesk Regular"/>
                <a:sym typeface="Atlas Grotesk Regular"/>
              </a:defRPr>
            </a:pPr>
            <a:r>
              <a:t>Second level of text, no bullet point, Atlas Grotesk Regular, 18 pt.</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sed do eiusmod tempor incididunt ut labore </a:t>
            </a:r>
            <a:br/>
            <a:r>
              <a:t>et dolore magna aliqua. Ut enim ad minim veniam, quis nostrud exercitation ullamco laboris nisi ut aliquip ex ea commodo consequat.</a:t>
            </a:r>
          </a:p>
          <a:p>
            <a:pPr lvl="1">
              <a:defRPr sz="1800" b="0">
                <a:solidFill>
                  <a:srgbClr val="FFFFFF"/>
                </a:solidFill>
                <a:latin typeface="Atlas Grotesk Regular"/>
                <a:ea typeface="Atlas Grotesk Regular"/>
                <a:cs typeface="Atlas Grotesk Regular"/>
                <a:sym typeface="Atlas Grotesk Regular"/>
              </a:defRPr>
            </a:pPr>
            <a:r>
              <a:t>Duis aute irure dolor in reprehenderit in voluptate velit esse cillum dolore eu fugiat nulla pariatur. </a:t>
            </a:r>
          </a:p>
          <a:p>
            <a:pPr marL="228600" lvl="2" indent="-228600">
              <a:buClr>
                <a:schemeClr val="accent4"/>
              </a:buClr>
              <a:buFont typeface="Arial"/>
              <a:defRPr sz="1600" b="0">
                <a:solidFill>
                  <a:srgbClr val="FFFFFF"/>
                </a:solidFill>
                <a:latin typeface="Atlas Grotesk Regular"/>
                <a:ea typeface="Atlas Grotesk Regular"/>
                <a:cs typeface="Atlas Grotesk Regular"/>
                <a:sym typeface="Atlas Grotesk Regular"/>
              </a:defRPr>
            </a:pPr>
            <a:r>
              <a:t>Third level of text, Atlas Grotesk Regular, 16 pt.</a:t>
            </a:r>
          </a:p>
          <a:p>
            <a:pPr marL="452437" lvl="3" indent="-228600">
              <a:spcBef>
                <a:spcPts val="500"/>
              </a:spcBef>
              <a:buClr>
                <a:schemeClr val="accent4"/>
              </a:buClr>
              <a:buFont typeface="Arial"/>
              <a:defRPr sz="1400" b="0">
                <a:solidFill>
                  <a:srgbClr val="FFFFFF"/>
                </a:solidFill>
                <a:latin typeface="Atlas Grotesk Regular"/>
                <a:ea typeface="Atlas Grotesk Regular"/>
                <a:cs typeface="Atlas Grotesk Regular"/>
                <a:sym typeface="Atlas Grotesk Regular"/>
              </a:defRPr>
            </a:pPr>
            <a:r>
              <a:t>Fourth level of text, Atlas Grotesk Regular, 14 pt.</a:t>
            </a:r>
          </a:p>
          <a:p>
            <a:pPr marL="679450" lvl="4" indent="-228600">
              <a:spcBef>
                <a:spcPts val="500"/>
              </a:spcBef>
              <a:buClr>
                <a:schemeClr val="accent4"/>
              </a:buClr>
              <a:buFont typeface="Arial"/>
              <a:defRPr sz="1200" b="0">
                <a:solidFill>
                  <a:srgbClr val="FFFFFF"/>
                </a:solidFill>
                <a:latin typeface="Atlas Grotesk Regular"/>
                <a:ea typeface="Atlas Grotesk Regular"/>
                <a:cs typeface="Atlas Grotesk Regular"/>
                <a:sym typeface="Atlas Grotesk Regular"/>
              </a:defRPr>
            </a:pPr>
            <a:r>
              <a:t>Fifth level of text, Atlas Grotesk Regular, 12 pt.</a:t>
            </a:r>
          </a:p>
        </p:txBody>
      </p:sp>
      <p:sp>
        <p:nvSpPr>
          <p:cNvPr id="5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 Bullet point list">
    <p:bg>
      <p:bgPr>
        <a:solidFill>
          <a:schemeClr val="accent1"/>
        </a:solidFill>
        <a:effectLst/>
      </p:bgPr>
    </p:bg>
    <p:spTree>
      <p:nvGrpSpPr>
        <p:cNvPr id="1" name=""/>
        <p:cNvGrpSpPr/>
        <p:nvPr/>
      </p:nvGrpSpPr>
      <p:grpSpPr>
        <a:xfrm>
          <a:off x="0" y="0"/>
          <a:ext cx="0" cy="0"/>
          <a:chOff x="0" y="0"/>
          <a:chExt cx="0" cy="0"/>
        </a:xfrm>
      </p:grpSpPr>
      <p:sp>
        <p:nvSpPr>
          <p:cNvPr id="562"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sp>
        <p:nvSpPr>
          <p:cNvPr id="563" name="Body Level One…"/>
          <p:cNvSpPr txBox="1">
            <a:spLocks noGrp="1"/>
          </p:cNvSpPr>
          <p:nvPr>
            <p:ph type="body" idx="1"/>
          </p:nvPr>
        </p:nvSpPr>
        <p:spPr>
          <a:xfrm>
            <a:off x="515939" y="1787524"/>
            <a:ext cx="11160125" cy="4176713"/>
          </a:xfrm>
          <a:prstGeom prst="rect">
            <a:avLst/>
          </a:prstGeom>
        </p:spPr>
        <p:txBody>
          <a:bodyPr/>
          <a:lstStyle>
            <a:lvl1pPr marL="285750" indent="-285750">
              <a:spcBef>
                <a:spcPts val="1800"/>
              </a:spcBef>
              <a:buClr>
                <a:schemeClr val="accent4"/>
              </a:buClr>
              <a:buSzPct val="100000"/>
              <a:buFont typeface="Arial"/>
              <a:buChar char="•"/>
              <a:defRPr sz="1800" b="0">
                <a:solidFill>
                  <a:srgbClr val="FFFFFF"/>
                </a:solidFill>
                <a:latin typeface="Atlas Grotesk Regular"/>
                <a:ea typeface="Atlas Grotesk Regular"/>
                <a:cs typeface="Atlas Grotesk Regular"/>
                <a:sym typeface="Atlas Grotesk Regular"/>
              </a:defRPr>
            </a:lvl1pPr>
            <a:lvl2pPr marL="573087" indent="-287338">
              <a:spcBef>
                <a:spcPts val="1800"/>
              </a:spcBef>
              <a:buClr>
                <a:schemeClr val="accent4"/>
              </a:buClr>
              <a:buSzPct val="100000"/>
              <a:buFont typeface="Arial"/>
              <a:buChar char="•"/>
              <a:defRPr sz="1800" b="0">
                <a:solidFill>
                  <a:srgbClr val="FFFFFF"/>
                </a:solidFill>
                <a:latin typeface="Atlas Grotesk Regular"/>
                <a:ea typeface="Atlas Grotesk Regular"/>
                <a:cs typeface="Atlas Grotesk Regular"/>
                <a:sym typeface="Atlas Grotesk Regular"/>
              </a:defRPr>
            </a:lvl2pPr>
            <a:lvl3pPr marL="257175" indent="-257175">
              <a:spcBef>
                <a:spcPts val="1800"/>
              </a:spcBef>
              <a:buClr>
                <a:schemeClr val="accent4"/>
              </a:buClr>
              <a:buFont typeface="Arial"/>
              <a:defRPr sz="1800" b="0">
                <a:solidFill>
                  <a:srgbClr val="FFFFFF"/>
                </a:solidFill>
                <a:latin typeface="Atlas Grotesk Regular"/>
                <a:ea typeface="Atlas Grotesk Regular"/>
                <a:cs typeface="Atlas Grotesk Regular"/>
                <a:sym typeface="Atlas Grotesk Regular"/>
              </a:defRPr>
            </a:lvl3pPr>
            <a:lvl4pPr marL="517752" indent="-293914">
              <a:spcBef>
                <a:spcPts val="1800"/>
              </a:spcBef>
              <a:buClr>
                <a:schemeClr val="accent4"/>
              </a:buClr>
              <a:buFont typeface="Arial"/>
              <a:defRPr sz="1800" b="0">
                <a:solidFill>
                  <a:srgbClr val="FFFFFF"/>
                </a:solidFill>
                <a:latin typeface="Atlas Grotesk Regular"/>
                <a:ea typeface="Atlas Grotesk Regular"/>
                <a:cs typeface="Atlas Grotesk Regular"/>
                <a:sym typeface="Atlas Grotesk Regular"/>
              </a:defRPr>
            </a:lvl4pPr>
            <a:lvl5pPr marL="793750" indent="-342900">
              <a:spcBef>
                <a:spcPts val="1800"/>
              </a:spcBef>
              <a:buClr>
                <a:schemeClr val="accent4"/>
              </a:buClr>
              <a:buFont typeface="Arial"/>
              <a:defRPr sz="1800" b="0">
                <a:solidFill>
                  <a:srgbClr val="FFFFFF"/>
                </a:solidFill>
                <a:latin typeface="Atlas Grotesk Regular"/>
                <a:ea typeface="Atlas Grotesk Regular"/>
                <a:cs typeface="Atlas Grotesk Regular"/>
                <a:sym typeface="Atlas Grotesk Regular"/>
              </a:defRPr>
            </a:lvl5pPr>
          </a:lstStyle>
          <a:p>
            <a:r>
              <a:t>Body Level One</a:t>
            </a:r>
          </a:p>
          <a:p>
            <a:pPr lvl="1"/>
            <a:r>
              <a:t>Body Level Two</a:t>
            </a:r>
          </a:p>
          <a:p>
            <a:pPr lvl="2"/>
            <a:r>
              <a:t>Body Level Three</a:t>
            </a:r>
          </a:p>
          <a:p>
            <a:pPr lvl="3"/>
            <a:r>
              <a:t>Body Level Four</a:t>
            </a:r>
          </a:p>
          <a:p>
            <a:pPr lvl="4"/>
            <a:r>
              <a:t>Body Level Five</a:t>
            </a:r>
          </a:p>
        </p:txBody>
      </p:sp>
      <p:pic>
        <p:nvPicPr>
          <p:cNvPr id="564" name="Picture 8" descr="Picture 8"/>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565"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56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 Double Bullet point list ">
    <p:bg>
      <p:bgPr>
        <a:solidFill>
          <a:schemeClr val="accent1"/>
        </a:solidFill>
        <a:effectLst/>
      </p:bgPr>
    </p:bg>
    <p:spTree>
      <p:nvGrpSpPr>
        <p:cNvPr id="1" name=""/>
        <p:cNvGrpSpPr/>
        <p:nvPr/>
      </p:nvGrpSpPr>
      <p:grpSpPr>
        <a:xfrm>
          <a:off x="0" y="0"/>
          <a:ext cx="0" cy="0"/>
          <a:chOff x="0" y="0"/>
          <a:chExt cx="0" cy="0"/>
        </a:xfrm>
      </p:grpSpPr>
      <p:sp>
        <p:nvSpPr>
          <p:cNvPr id="573"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pic>
        <p:nvPicPr>
          <p:cNvPr id="574" name="Picture 12" descr="Picture 12"/>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575"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576" name="Text Placeholder 7"/>
          <p:cNvSpPr>
            <a:spLocks noGrp="1"/>
          </p:cNvSpPr>
          <p:nvPr>
            <p:ph type="body" sz="half" idx="21"/>
          </p:nvPr>
        </p:nvSpPr>
        <p:spPr>
          <a:xfrm>
            <a:off x="6257928" y="1787524"/>
            <a:ext cx="5418136" cy="4176713"/>
          </a:xfrm>
          <a:prstGeom prst="rect">
            <a:avLst/>
          </a:prstGeom>
        </p:spPr>
        <p:txBody>
          <a:bodyPr/>
          <a:lstStyle/>
          <a:p>
            <a:pPr marL="285750" indent="-285750">
              <a:spcBef>
                <a:spcPts val="2100"/>
              </a:spcBef>
              <a:buClr>
                <a:schemeClr val="accent4"/>
              </a:buClr>
              <a:buSzPct val="100000"/>
              <a:buFont typeface="Arial"/>
              <a:buChar char="•"/>
              <a:defRPr sz="1600" b="0">
                <a:solidFill>
                  <a:srgbClr val="FFFFFF"/>
                </a:solidFill>
                <a:latin typeface="Atlas Grotesk Regular"/>
                <a:ea typeface="Atlas Grotesk Regular"/>
                <a:cs typeface="Atlas Grotesk Regular"/>
                <a:sym typeface="Atlas Grotesk Regular"/>
              </a:defRPr>
            </a:pPr>
            <a:r>
              <a:t>Seventh line in a list, Atlas Grotesk Regular, 16 pt.</a:t>
            </a:r>
            <a:br/>
            <a:endParaRPr/>
          </a:p>
          <a:p>
            <a:pPr marL="285750" indent="-285750">
              <a:spcBef>
                <a:spcPts val="2100"/>
              </a:spcBef>
              <a:buClr>
                <a:schemeClr val="accent4"/>
              </a:buClr>
              <a:buSzPct val="100000"/>
              <a:buFont typeface="Arial"/>
              <a:buChar char="•"/>
              <a:defRPr sz="1600" b="0">
                <a:solidFill>
                  <a:srgbClr val="FFFFFF"/>
                </a:solidFill>
                <a:latin typeface="Atlas Grotesk Regular"/>
                <a:ea typeface="Atlas Grotesk Regular"/>
                <a:cs typeface="Atlas Grotesk Regular"/>
                <a:sym typeface="Atlas Grotesk Regular"/>
              </a:defRPr>
            </a:pPr>
            <a:r>
              <a:t>Eighth line in a list, Atlas Grotesk Regular, 16 pt.</a:t>
            </a:r>
            <a:br/>
            <a:endParaRPr/>
          </a:p>
          <a:p>
            <a:pPr marL="285750" indent="-285750">
              <a:spcBef>
                <a:spcPts val="2100"/>
              </a:spcBef>
              <a:buClr>
                <a:schemeClr val="accent4"/>
              </a:buClr>
              <a:buSzPct val="100000"/>
              <a:buFont typeface="Arial"/>
              <a:buChar char="•"/>
              <a:defRPr sz="1600" b="0">
                <a:solidFill>
                  <a:srgbClr val="FFFFFF"/>
                </a:solidFill>
                <a:latin typeface="Atlas Grotesk Regular"/>
                <a:ea typeface="Atlas Grotesk Regular"/>
                <a:cs typeface="Atlas Grotesk Regular"/>
                <a:sym typeface="Atlas Grotesk Regular"/>
              </a:defRPr>
            </a:pPr>
            <a:r>
              <a:t>Ninth line in a list, Atlas Grotesk Regular, 16 pt.</a:t>
            </a:r>
            <a:br/>
            <a:endParaRPr/>
          </a:p>
          <a:p>
            <a:pPr marL="285750" indent="-285750">
              <a:spcBef>
                <a:spcPts val="2100"/>
              </a:spcBef>
              <a:buClr>
                <a:schemeClr val="accent4"/>
              </a:buClr>
              <a:buSzPct val="100000"/>
              <a:buFont typeface="Arial"/>
              <a:buChar char="•"/>
              <a:defRPr sz="1600" b="0">
                <a:solidFill>
                  <a:srgbClr val="FFFFFF"/>
                </a:solidFill>
                <a:latin typeface="Atlas Grotesk Regular"/>
                <a:ea typeface="Atlas Grotesk Regular"/>
                <a:cs typeface="Atlas Grotesk Regular"/>
                <a:sym typeface="Atlas Grotesk Regular"/>
              </a:defRPr>
            </a:pPr>
            <a:r>
              <a:t>Tenth line in a list, Atlas Grotesk Regular, 16 pt.</a:t>
            </a:r>
            <a:br/>
            <a:endParaRPr/>
          </a:p>
          <a:p>
            <a:pPr marL="285750" indent="-285750">
              <a:spcBef>
                <a:spcPts val="2100"/>
              </a:spcBef>
              <a:buClr>
                <a:schemeClr val="accent4"/>
              </a:buClr>
              <a:buSzPct val="100000"/>
              <a:buFont typeface="Arial"/>
              <a:buChar char="•"/>
              <a:defRPr sz="1600" b="0">
                <a:solidFill>
                  <a:srgbClr val="FFFFFF"/>
                </a:solidFill>
                <a:latin typeface="Atlas Grotesk Regular"/>
                <a:ea typeface="Atlas Grotesk Regular"/>
                <a:cs typeface="Atlas Grotesk Regular"/>
                <a:sym typeface="Atlas Grotesk Regular"/>
              </a:defRPr>
            </a:pPr>
            <a:r>
              <a:t>Eleventh line in a list, Atlas Grotesk Regular, 18 pt.</a:t>
            </a:r>
            <a:br/>
            <a:endParaRPr/>
          </a:p>
          <a:p>
            <a:pPr marL="285750" indent="-285750">
              <a:spcBef>
                <a:spcPts val="2100"/>
              </a:spcBef>
              <a:buClr>
                <a:schemeClr val="accent4"/>
              </a:buClr>
              <a:buSzPct val="100000"/>
              <a:buFont typeface="Arial"/>
              <a:buChar char="•"/>
              <a:defRPr sz="1600" b="0">
                <a:solidFill>
                  <a:srgbClr val="FFFFFF"/>
                </a:solidFill>
                <a:latin typeface="Atlas Grotesk Regular"/>
                <a:ea typeface="Atlas Grotesk Regular"/>
                <a:cs typeface="Atlas Grotesk Regular"/>
                <a:sym typeface="Atlas Grotesk Regular"/>
              </a:defRPr>
            </a:pPr>
            <a:r>
              <a:t>Twelfth line in a list, Atlas Grotesk Regular, 16 pt.</a:t>
            </a:r>
          </a:p>
        </p:txBody>
      </p:sp>
      <p:sp>
        <p:nvSpPr>
          <p:cNvPr id="577" name="Text Placeholder 6"/>
          <p:cNvSpPr txBox="1">
            <a:spLocks noGrp="1"/>
          </p:cNvSpPr>
          <p:nvPr>
            <p:ph type="body" sz="half" idx="22"/>
          </p:nvPr>
        </p:nvSpPr>
        <p:spPr>
          <a:xfrm>
            <a:off x="515939" y="1787524"/>
            <a:ext cx="5418136" cy="4176713"/>
          </a:xfrm>
          <a:prstGeom prst="rect">
            <a:avLst/>
          </a:prstGeom>
        </p:spPr>
        <p:txBody>
          <a:bodyPr/>
          <a:lstStyle/>
          <a:p>
            <a:pPr marL="285750" indent="-285750">
              <a:spcBef>
                <a:spcPts val="2100"/>
              </a:spcBef>
              <a:buClr>
                <a:schemeClr val="accent4"/>
              </a:buClr>
              <a:buSzPct val="100000"/>
              <a:buFont typeface="Arial"/>
              <a:buChar char="•"/>
              <a:defRPr sz="1600" b="0">
                <a:solidFill>
                  <a:srgbClr val="FFFFFF"/>
                </a:solidFill>
                <a:latin typeface="Atlas Grotesk Regular"/>
                <a:ea typeface="Atlas Grotesk Regular"/>
                <a:cs typeface="Atlas Grotesk Regular"/>
                <a:sym typeface="Atlas Grotesk Regular"/>
              </a:defRPr>
            </a:pPr>
            <a:r>
              <a:t>First line in a list, Atlas Grotesk Regular, 16 pt.</a:t>
            </a:r>
            <a:br/>
            <a:endParaRPr/>
          </a:p>
          <a:p>
            <a:pPr marL="285750" indent="-285750">
              <a:spcBef>
                <a:spcPts val="2100"/>
              </a:spcBef>
              <a:buClr>
                <a:schemeClr val="accent4"/>
              </a:buClr>
              <a:buSzPct val="100000"/>
              <a:buFont typeface="Arial"/>
              <a:buChar char="•"/>
              <a:defRPr sz="1600" b="0">
                <a:solidFill>
                  <a:srgbClr val="FFFFFF"/>
                </a:solidFill>
                <a:latin typeface="Atlas Grotesk Regular"/>
                <a:ea typeface="Atlas Grotesk Regular"/>
                <a:cs typeface="Atlas Grotesk Regular"/>
                <a:sym typeface="Atlas Grotesk Regular"/>
              </a:defRPr>
            </a:pPr>
            <a:r>
              <a:t>Second line in a list, Atlas Grotesk Regular, 16 pt.</a:t>
            </a:r>
            <a:br/>
            <a:endParaRPr/>
          </a:p>
          <a:p>
            <a:pPr marL="285750" indent="-285750">
              <a:spcBef>
                <a:spcPts val="2100"/>
              </a:spcBef>
              <a:buClr>
                <a:schemeClr val="accent4"/>
              </a:buClr>
              <a:buSzPct val="100000"/>
              <a:buFont typeface="Arial"/>
              <a:buChar char="•"/>
              <a:defRPr sz="1600" b="0">
                <a:solidFill>
                  <a:srgbClr val="FFFFFF"/>
                </a:solidFill>
                <a:latin typeface="Atlas Grotesk Regular"/>
                <a:ea typeface="Atlas Grotesk Regular"/>
                <a:cs typeface="Atlas Grotesk Regular"/>
                <a:sym typeface="Atlas Grotesk Regular"/>
              </a:defRPr>
            </a:pPr>
            <a:r>
              <a:t>Third line in a list, Atlas Grotesk Regular, 16 pt.</a:t>
            </a:r>
            <a:br/>
            <a:endParaRPr/>
          </a:p>
          <a:p>
            <a:pPr marL="285750" indent="-285750">
              <a:spcBef>
                <a:spcPts val="2100"/>
              </a:spcBef>
              <a:buClr>
                <a:schemeClr val="accent4"/>
              </a:buClr>
              <a:buSzPct val="100000"/>
              <a:buFont typeface="Arial"/>
              <a:buChar char="•"/>
              <a:defRPr sz="1600" b="0">
                <a:solidFill>
                  <a:srgbClr val="FFFFFF"/>
                </a:solidFill>
                <a:latin typeface="Atlas Grotesk Regular"/>
                <a:ea typeface="Atlas Grotesk Regular"/>
                <a:cs typeface="Atlas Grotesk Regular"/>
                <a:sym typeface="Atlas Grotesk Regular"/>
              </a:defRPr>
            </a:pPr>
            <a:r>
              <a:t>Fourth line in a list, Atlas Grotesk Regular, 16 pt.</a:t>
            </a:r>
            <a:br/>
            <a:endParaRPr/>
          </a:p>
          <a:p>
            <a:pPr marL="285750" indent="-285750">
              <a:spcBef>
                <a:spcPts val="2100"/>
              </a:spcBef>
              <a:buClr>
                <a:schemeClr val="accent4"/>
              </a:buClr>
              <a:buSzPct val="100000"/>
              <a:buFont typeface="Arial"/>
              <a:buChar char="•"/>
              <a:defRPr sz="1600" b="0">
                <a:solidFill>
                  <a:srgbClr val="FFFFFF"/>
                </a:solidFill>
                <a:latin typeface="Atlas Grotesk Regular"/>
                <a:ea typeface="Atlas Grotesk Regular"/>
                <a:cs typeface="Atlas Grotesk Regular"/>
                <a:sym typeface="Atlas Grotesk Regular"/>
              </a:defRPr>
            </a:pPr>
            <a:r>
              <a:t>Fifth line in a list, Atlas Grotesk Regular, 18 pt.</a:t>
            </a:r>
            <a:br/>
            <a:endParaRPr/>
          </a:p>
          <a:p>
            <a:pPr marL="285750" indent="-285750">
              <a:spcBef>
                <a:spcPts val="2100"/>
              </a:spcBef>
              <a:buClr>
                <a:schemeClr val="accent4"/>
              </a:buClr>
              <a:buSzPct val="100000"/>
              <a:buFont typeface="Arial"/>
              <a:buChar char="•"/>
              <a:defRPr sz="1600" b="0">
                <a:solidFill>
                  <a:srgbClr val="FFFFFF"/>
                </a:solidFill>
                <a:latin typeface="Atlas Grotesk Regular"/>
                <a:ea typeface="Atlas Grotesk Regular"/>
                <a:cs typeface="Atlas Grotesk Regular"/>
                <a:sym typeface="Atlas Grotesk Regular"/>
              </a:defRPr>
            </a:pPr>
            <a:r>
              <a:t>Sixth line in a list, Atlas Grotesk Regular, 16 pt.</a:t>
            </a:r>
          </a:p>
        </p:txBody>
      </p:sp>
      <p:sp>
        <p:nvSpPr>
          <p:cNvPr id="57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Divider Slide 2">
    <p:bg>
      <p:bgPr>
        <a:solidFill>
          <a:schemeClr val="accent1"/>
        </a:solidFill>
        <a:effectLst/>
      </p:bgPr>
    </p:bg>
    <p:spTree>
      <p:nvGrpSpPr>
        <p:cNvPr id="1" name=""/>
        <p:cNvGrpSpPr/>
        <p:nvPr/>
      </p:nvGrpSpPr>
      <p:grpSpPr>
        <a:xfrm>
          <a:off x="0" y="0"/>
          <a:ext cx="0" cy="0"/>
          <a:chOff x="0" y="0"/>
          <a:chExt cx="0" cy="0"/>
        </a:xfrm>
      </p:grpSpPr>
      <p:sp>
        <p:nvSpPr>
          <p:cNvPr id="64" name="Title Text"/>
          <p:cNvSpPr txBox="1">
            <a:spLocks noGrp="1"/>
          </p:cNvSpPr>
          <p:nvPr>
            <p:ph type="title"/>
          </p:nvPr>
        </p:nvSpPr>
        <p:spPr>
          <a:xfrm>
            <a:off x="515940" y="1720935"/>
            <a:ext cx="5026484" cy="2157066"/>
          </a:xfrm>
          <a:prstGeom prst="rect">
            <a:avLst/>
          </a:prstGeom>
        </p:spPr>
        <p:txBody>
          <a:bodyPr/>
          <a:lstStyle>
            <a:lvl1pPr>
              <a:lnSpc>
                <a:spcPct val="85000"/>
              </a:lnSpc>
              <a:defRPr sz="4800">
                <a:solidFill>
                  <a:schemeClr val="accent4"/>
                </a:solidFill>
              </a:defRPr>
            </a:lvl1pPr>
          </a:lstStyle>
          <a:p>
            <a:r>
              <a:t>Title Text</a:t>
            </a:r>
          </a:p>
        </p:txBody>
      </p:sp>
      <p:sp>
        <p:nvSpPr>
          <p:cNvPr id="65" name="Body Level One…"/>
          <p:cNvSpPr txBox="1">
            <a:spLocks noGrp="1"/>
          </p:cNvSpPr>
          <p:nvPr>
            <p:ph type="body" sz="quarter" idx="1"/>
          </p:nvPr>
        </p:nvSpPr>
        <p:spPr>
          <a:xfrm>
            <a:off x="526256" y="4125733"/>
            <a:ext cx="5016606" cy="1204542"/>
          </a:xfrm>
          <a:prstGeom prst="rect">
            <a:avLst/>
          </a:prstGeom>
        </p:spPr>
        <p:txBody>
          <a:bodyPr/>
          <a:lstStyle>
            <a:lvl1pPr>
              <a:lnSpc>
                <a:spcPct val="85000"/>
              </a:lnSpc>
              <a:defRPr sz="2800" b="0">
                <a:solidFill>
                  <a:srgbClr val="FFFFFF"/>
                </a:solidFill>
              </a:defRPr>
            </a:lvl1pPr>
            <a:lvl2pPr>
              <a:lnSpc>
                <a:spcPct val="85000"/>
              </a:lnSpc>
              <a:defRPr sz="2800" b="0">
                <a:solidFill>
                  <a:srgbClr val="FFFFFF"/>
                </a:solidFill>
              </a:defRPr>
            </a:lvl2pPr>
            <a:lvl3pPr marL="228600" indent="-228600">
              <a:lnSpc>
                <a:spcPct val="85000"/>
              </a:lnSpc>
              <a:defRPr sz="2800" b="0">
                <a:solidFill>
                  <a:srgbClr val="FFFFFF"/>
                </a:solidFill>
              </a:defRPr>
            </a:lvl3pPr>
            <a:lvl4pPr marL="452437" indent="-228600">
              <a:lnSpc>
                <a:spcPct val="85000"/>
              </a:lnSpc>
              <a:defRPr sz="2800" b="0">
                <a:solidFill>
                  <a:srgbClr val="FFFFFF"/>
                </a:solidFill>
              </a:defRPr>
            </a:lvl4pPr>
            <a:lvl5pPr marL="679450" indent="-228600">
              <a:lnSpc>
                <a:spcPct val="85000"/>
              </a:lnSpc>
              <a:defRPr sz="28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66" name="Picture 13" descr="Picture 13"/>
          <p:cNvPicPr>
            <a:picLocks noChangeAspect="1"/>
          </p:cNvPicPr>
          <p:nvPr/>
        </p:nvPicPr>
        <p:blipFill>
          <a:blip r:embed="rId2"/>
          <a:stretch>
            <a:fillRect/>
          </a:stretch>
        </p:blipFill>
        <p:spPr>
          <a:xfrm>
            <a:off x="9254039" y="6260989"/>
            <a:ext cx="2422025" cy="355231"/>
          </a:xfrm>
          <a:prstGeom prst="rect">
            <a:avLst/>
          </a:prstGeom>
          <a:ln w="12700">
            <a:miter lim="400000"/>
          </a:ln>
        </p:spPr>
      </p:pic>
      <p:sp>
        <p:nvSpPr>
          <p:cNvPr id="67"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68" name="4k-wallpaper-architecture-blur-1236703.jpg" descr="4k-wallpaper-architecture-blur-1236703.jpg"/>
          <p:cNvPicPr>
            <a:picLocks noChangeAspect="1"/>
          </p:cNvPicPr>
          <p:nvPr/>
        </p:nvPicPr>
        <p:blipFill>
          <a:blip r:embed="rId3">
            <a:alphaModFix amt="14401"/>
          </a:blip>
          <a:srcRect l="4371" t="33974" b="28286"/>
          <a:stretch>
            <a:fillRect/>
          </a:stretch>
        </p:blipFill>
        <p:spPr>
          <a:xfrm>
            <a:off x="0" y="-777284"/>
            <a:ext cx="15102073" cy="8939835"/>
          </a:xfrm>
          <a:prstGeom prst="rect">
            <a:avLst/>
          </a:prstGeom>
          <a:ln w="12700">
            <a:miter lim="400000"/>
          </a:ln>
        </p:spPr>
      </p:pic>
      <p:sp>
        <p:nvSpPr>
          <p:cNvPr id="6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 2 Column Content">
    <p:bg>
      <p:bgPr>
        <a:solidFill>
          <a:schemeClr val="accent1"/>
        </a:solidFill>
        <a:effectLst/>
      </p:bgPr>
    </p:bg>
    <p:spTree>
      <p:nvGrpSpPr>
        <p:cNvPr id="1" name=""/>
        <p:cNvGrpSpPr/>
        <p:nvPr/>
      </p:nvGrpSpPr>
      <p:grpSpPr>
        <a:xfrm>
          <a:off x="0" y="0"/>
          <a:ext cx="0" cy="0"/>
          <a:chOff x="0" y="0"/>
          <a:chExt cx="0" cy="0"/>
        </a:xfrm>
      </p:grpSpPr>
      <p:sp>
        <p:nvSpPr>
          <p:cNvPr id="585"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pic>
        <p:nvPicPr>
          <p:cNvPr id="586"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587"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588" name="Content Placeholder 7"/>
          <p:cNvSpPr txBox="1">
            <a:spLocks noGrp="1"/>
          </p:cNvSpPr>
          <p:nvPr>
            <p:ph type="body" sz="half" idx="21"/>
          </p:nvPr>
        </p:nvSpPr>
        <p:spPr>
          <a:xfrm>
            <a:off x="6260069" y="1787524"/>
            <a:ext cx="5418137" cy="4176713"/>
          </a:xfrm>
          <a:prstGeom prst="rect">
            <a:avLst/>
          </a:prstGeom>
        </p:spPr>
        <p:txBody>
          <a:bodyPr/>
          <a:lstStyle/>
          <a:p>
            <a:pPr>
              <a:defRPr>
                <a:solidFill>
                  <a:srgbClr val="FFFFFF"/>
                </a:solidFill>
              </a:defRPr>
            </a:pPr>
            <a:r>
              <a:t>First level of text, no bullet point, </a:t>
            </a:r>
            <a:br/>
            <a:r>
              <a:t>Atlas Grotesk Bold, 20 pt.</a:t>
            </a:r>
          </a:p>
          <a:p>
            <a:pPr lvl="1">
              <a:defRPr sz="1800" b="0">
                <a:solidFill>
                  <a:srgbClr val="FFFFFF"/>
                </a:solidFill>
                <a:latin typeface="Atlas Grotesk Regular"/>
                <a:ea typeface="Atlas Grotesk Regular"/>
                <a:cs typeface="Atlas Grotesk Regular"/>
                <a:sym typeface="Atlas Grotesk Regular"/>
              </a:defRPr>
            </a:pPr>
            <a:r>
              <a:t>Second level of text, no bullet point, </a:t>
            </a:r>
            <a:br/>
            <a:r>
              <a:t>Atlas Grotesk Regular, 18 pt.</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sed do eiusmod tempor incididunt ut labore et dolore magna aliqua. Ut enim ad minim veniam, quis nostrud exercitation ullamco laboris nisi ut aliquip ex ea commodo consequat.</a:t>
            </a:r>
          </a:p>
          <a:p>
            <a:pPr lvl="1">
              <a:defRPr sz="1800" b="0">
                <a:solidFill>
                  <a:srgbClr val="FFFFFF"/>
                </a:solidFill>
                <a:latin typeface="Atlas Grotesk Regular"/>
                <a:ea typeface="Atlas Grotesk Regular"/>
                <a:cs typeface="Atlas Grotesk Regular"/>
                <a:sym typeface="Atlas Grotesk Regular"/>
              </a:defRPr>
            </a:pPr>
            <a:r>
              <a:t>Duis aute irure dolor in reprehenderit in voluptate velit esse cillum dolore eu fugiat nulla pariatur. </a:t>
            </a:r>
          </a:p>
          <a:p>
            <a:pPr marL="228600" lvl="2" indent="-228600">
              <a:buClr>
                <a:schemeClr val="accent4"/>
              </a:buClr>
              <a:buFont typeface="Arial"/>
              <a:defRPr sz="1600" b="0">
                <a:solidFill>
                  <a:srgbClr val="FFFFFF"/>
                </a:solidFill>
                <a:latin typeface="Atlas Grotesk Regular"/>
                <a:ea typeface="Atlas Grotesk Regular"/>
                <a:cs typeface="Atlas Grotesk Regular"/>
                <a:sym typeface="Atlas Grotesk Regular"/>
              </a:defRPr>
            </a:pPr>
            <a:r>
              <a:t>Third level of text, Atlas Grotesk Regular, 16 pt.</a:t>
            </a:r>
          </a:p>
          <a:p>
            <a:pPr marL="452437" lvl="3" indent="-228600">
              <a:spcBef>
                <a:spcPts val="500"/>
              </a:spcBef>
              <a:buClr>
                <a:schemeClr val="accent4"/>
              </a:buClr>
              <a:buFont typeface="Arial"/>
              <a:defRPr sz="1400" b="0">
                <a:solidFill>
                  <a:srgbClr val="FFFFFF"/>
                </a:solidFill>
                <a:latin typeface="Atlas Grotesk Regular"/>
                <a:ea typeface="Atlas Grotesk Regular"/>
                <a:cs typeface="Atlas Grotesk Regular"/>
                <a:sym typeface="Atlas Grotesk Regular"/>
              </a:defRPr>
            </a:pPr>
            <a:r>
              <a:t>Fourth level of text, Atlas Grotesk Regular, 14 pt.</a:t>
            </a:r>
          </a:p>
          <a:p>
            <a:pPr marL="679450" lvl="4" indent="-228600">
              <a:spcBef>
                <a:spcPts val="500"/>
              </a:spcBef>
              <a:buClr>
                <a:schemeClr val="accent4"/>
              </a:buClr>
              <a:buFont typeface="Arial"/>
              <a:defRPr sz="1200" b="0">
                <a:solidFill>
                  <a:srgbClr val="FFFFFF"/>
                </a:solidFill>
                <a:latin typeface="Atlas Grotesk Regular"/>
                <a:ea typeface="Atlas Grotesk Regular"/>
                <a:cs typeface="Atlas Grotesk Regular"/>
                <a:sym typeface="Atlas Grotesk Regular"/>
              </a:defRPr>
            </a:pPr>
            <a:r>
              <a:t>Fifth level of text, Atlas Grotesk Regular, 12 pt.</a:t>
            </a:r>
          </a:p>
        </p:txBody>
      </p:sp>
      <p:sp>
        <p:nvSpPr>
          <p:cNvPr id="589" name="Content Placeholder 6"/>
          <p:cNvSpPr txBox="1">
            <a:spLocks noGrp="1"/>
          </p:cNvSpPr>
          <p:nvPr>
            <p:ph type="body" sz="half" idx="22"/>
          </p:nvPr>
        </p:nvSpPr>
        <p:spPr>
          <a:xfrm>
            <a:off x="515939" y="1787524"/>
            <a:ext cx="5418136" cy="4176713"/>
          </a:xfrm>
          <a:prstGeom prst="rect">
            <a:avLst/>
          </a:prstGeom>
        </p:spPr>
        <p:txBody>
          <a:bodyPr/>
          <a:lstStyle/>
          <a:p>
            <a:pPr>
              <a:defRPr>
                <a:solidFill>
                  <a:srgbClr val="FFFFFF"/>
                </a:solidFill>
              </a:defRPr>
            </a:pPr>
            <a:r>
              <a:t>First level of text, no bullet point, </a:t>
            </a:r>
            <a:br/>
            <a:r>
              <a:t>Atlas Grotesk Bold, 20 pt.</a:t>
            </a:r>
          </a:p>
          <a:p>
            <a:pPr lvl="1">
              <a:defRPr sz="1800" b="0">
                <a:solidFill>
                  <a:srgbClr val="FFFFFF"/>
                </a:solidFill>
                <a:latin typeface="Atlas Grotesk Regular"/>
                <a:ea typeface="Atlas Grotesk Regular"/>
                <a:cs typeface="Atlas Grotesk Regular"/>
                <a:sym typeface="Atlas Grotesk Regular"/>
              </a:defRPr>
            </a:pPr>
            <a:r>
              <a:t>Second level of text, no bullet point, </a:t>
            </a:r>
            <a:br/>
            <a:r>
              <a:t>Atlas Grotesk Regular, 18 pt.</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sed do eiusmod tempor incididunt ut labore et dolore magna aliqua. Ut enim ad minim veniam, quis nostrud exercitation ullamco laboris nisi ut aliquip ex ea commodo consequat.</a:t>
            </a:r>
          </a:p>
          <a:p>
            <a:pPr lvl="1">
              <a:defRPr sz="1800" b="0">
                <a:solidFill>
                  <a:srgbClr val="FFFFFF"/>
                </a:solidFill>
                <a:latin typeface="Atlas Grotesk Regular"/>
                <a:ea typeface="Atlas Grotesk Regular"/>
                <a:cs typeface="Atlas Grotesk Regular"/>
                <a:sym typeface="Atlas Grotesk Regular"/>
              </a:defRPr>
            </a:pPr>
            <a:r>
              <a:t>Duis aute irure dolor in reprehenderit in voluptate velit esse cillum dolore eu fugiat nulla pariatur.</a:t>
            </a:r>
          </a:p>
          <a:p>
            <a:pPr marL="228600" lvl="2" indent="-228600">
              <a:buClr>
                <a:schemeClr val="accent4"/>
              </a:buClr>
              <a:buFont typeface="Arial"/>
              <a:defRPr sz="1600" b="0">
                <a:solidFill>
                  <a:srgbClr val="FFFFFF"/>
                </a:solidFill>
                <a:latin typeface="Atlas Grotesk Regular"/>
                <a:ea typeface="Atlas Grotesk Regular"/>
                <a:cs typeface="Atlas Grotesk Regular"/>
                <a:sym typeface="Atlas Grotesk Regular"/>
              </a:defRPr>
            </a:pPr>
            <a:r>
              <a:t>Third level of text, Atlas Grotesk Regular, 16 pt.</a:t>
            </a:r>
          </a:p>
          <a:p>
            <a:pPr marL="452437" lvl="3" indent="-228600">
              <a:spcBef>
                <a:spcPts val="500"/>
              </a:spcBef>
              <a:buClr>
                <a:schemeClr val="accent4"/>
              </a:buClr>
              <a:buFont typeface="Arial"/>
              <a:defRPr sz="1400" b="0">
                <a:solidFill>
                  <a:srgbClr val="FFFFFF"/>
                </a:solidFill>
                <a:latin typeface="Atlas Grotesk Regular"/>
                <a:ea typeface="Atlas Grotesk Regular"/>
                <a:cs typeface="Atlas Grotesk Regular"/>
                <a:sym typeface="Atlas Grotesk Regular"/>
              </a:defRPr>
            </a:pPr>
            <a:r>
              <a:t>Fourth level of text, Atlas Grotesk Regular, 14 pt.</a:t>
            </a:r>
          </a:p>
          <a:p>
            <a:pPr marL="679450" lvl="4" indent="-228600">
              <a:spcBef>
                <a:spcPts val="500"/>
              </a:spcBef>
              <a:buClr>
                <a:schemeClr val="accent4"/>
              </a:buClr>
              <a:buFont typeface="Arial"/>
              <a:defRPr sz="1200" b="0">
                <a:solidFill>
                  <a:srgbClr val="FFFFFF"/>
                </a:solidFill>
                <a:latin typeface="Atlas Grotesk Regular"/>
                <a:ea typeface="Atlas Grotesk Regular"/>
                <a:cs typeface="Atlas Grotesk Regular"/>
                <a:sym typeface="Atlas Grotesk Regular"/>
              </a:defRPr>
            </a:pPr>
            <a:r>
              <a:t>Fifth level of text, Atlas Grotesk Regular, 12 pt.</a:t>
            </a:r>
          </a:p>
        </p:txBody>
      </p:sp>
      <p:sp>
        <p:nvSpPr>
          <p:cNvPr id="59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 4 Content Box">
    <p:bg>
      <p:bgPr>
        <a:solidFill>
          <a:schemeClr val="accent1"/>
        </a:solidFill>
        <a:effectLst/>
      </p:bgPr>
    </p:bg>
    <p:spTree>
      <p:nvGrpSpPr>
        <p:cNvPr id="1" name=""/>
        <p:cNvGrpSpPr/>
        <p:nvPr/>
      </p:nvGrpSpPr>
      <p:grpSpPr>
        <a:xfrm>
          <a:off x="0" y="0"/>
          <a:ext cx="0" cy="0"/>
          <a:chOff x="0" y="0"/>
          <a:chExt cx="0" cy="0"/>
        </a:xfrm>
      </p:grpSpPr>
      <p:sp>
        <p:nvSpPr>
          <p:cNvPr id="597"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pic>
        <p:nvPicPr>
          <p:cNvPr id="598" name="Picture 14" descr="Picture 14"/>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599"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600" name="Content Placeholder 8"/>
          <p:cNvSpPr txBox="1">
            <a:spLocks noGrp="1"/>
          </p:cNvSpPr>
          <p:nvPr>
            <p:ph type="body" sz="quarter" idx="21"/>
          </p:nvPr>
        </p:nvSpPr>
        <p:spPr>
          <a:xfrm>
            <a:off x="515939" y="4048523"/>
            <a:ext cx="5418136" cy="1916956"/>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three</a:t>
            </a:r>
          </a:p>
          <a:p>
            <a:pPr lvl="1"/>
            <a:r>
              <a:t>Lorem ipsum dolor sit amet, consectetur adipiscing elit, sed do eiusmod tempor incididunt ut labore et dolore magna aliqua. Ut enim ad minim veniam, quis nostrud exercitation ullamco laboris nisi ut aliquip ex ea commodo consequat.</a:t>
            </a:r>
          </a:p>
        </p:txBody>
      </p:sp>
      <p:sp>
        <p:nvSpPr>
          <p:cNvPr id="601" name="Content Placeholder 9"/>
          <p:cNvSpPr txBox="1">
            <a:spLocks noGrp="1"/>
          </p:cNvSpPr>
          <p:nvPr>
            <p:ph type="body" sz="quarter" idx="22"/>
          </p:nvPr>
        </p:nvSpPr>
        <p:spPr>
          <a:xfrm>
            <a:off x="6257925" y="1787525"/>
            <a:ext cx="5418136" cy="1916956"/>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two</a:t>
            </a:r>
          </a:p>
          <a:p>
            <a:pPr lvl="1"/>
            <a:r>
              <a:t>Lorem ipsum dolor sit amet, consectetur adipiscing elit, sed do eiusmod tempor incididunt ut labore et dolore magna aliqua. Ut enim ad minim veniam, quis nostrud exercitation ullamco laboris nisi ut aliquip ex ea commodo consequat.</a:t>
            </a:r>
          </a:p>
        </p:txBody>
      </p:sp>
      <p:sp>
        <p:nvSpPr>
          <p:cNvPr id="602" name="Content Placeholder 10"/>
          <p:cNvSpPr txBox="1">
            <a:spLocks noGrp="1"/>
          </p:cNvSpPr>
          <p:nvPr>
            <p:ph type="body" sz="quarter" idx="23"/>
          </p:nvPr>
        </p:nvSpPr>
        <p:spPr>
          <a:xfrm>
            <a:off x="6257925" y="4048523"/>
            <a:ext cx="5418136" cy="1916956"/>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four</a:t>
            </a:r>
          </a:p>
          <a:p>
            <a:pPr lvl="1"/>
            <a:r>
              <a:t>Lorem ipsum dolor sit amet, consectetur adipiscing elit, sed do eiusmod tempor incididunt ut labore et dolore magna aliqua. Ut enim ad minim veniam, quis nostrud exercitation ullamco laboris nisi ut aliquip ex ea commodo consequat.</a:t>
            </a:r>
          </a:p>
        </p:txBody>
      </p:sp>
      <p:sp>
        <p:nvSpPr>
          <p:cNvPr id="603" name="Content Placeholder 7"/>
          <p:cNvSpPr txBox="1">
            <a:spLocks noGrp="1"/>
          </p:cNvSpPr>
          <p:nvPr>
            <p:ph type="body" sz="quarter" idx="24"/>
          </p:nvPr>
        </p:nvSpPr>
        <p:spPr>
          <a:xfrm>
            <a:off x="515939" y="1787525"/>
            <a:ext cx="5418136" cy="1916956"/>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one</a:t>
            </a:r>
          </a:p>
          <a:p>
            <a:pPr lvl="1"/>
            <a:r>
              <a:t>Lorem ipsum dolor sit amet, consectetur adipiscing elit, sed do eiusmod tempor incididunt ut labore et dolore magna aliqua. Ut enim ad minim veniam, quis nostrud exercitation ullamco laboris nisi ut aliquip ex ea commodo consequat.</a:t>
            </a:r>
          </a:p>
        </p:txBody>
      </p:sp>
      <p:sp>
        <p:nvSpPr>
          <p:cNvPr id="60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 4 Content Box + 4 Image">
    <p:bg>
      <p:bgPr>
        <a:solidFill>
          <a:schemeClr val="accent1"/>
        </a:solidFill>
        <a:effectLst/>
      </p:bgPr>
    </p:bg>
    <p:spTree>
      <p:nvGrpSpPr>
        <p:cNvPr id="1" name=""/>
        <p:cNvGrpSpPr/>
        <p:nvPr/>
      </p:nvGrpSpPr>
      <p:grpSpPr>
        <a:xfrm>
          <a:off x="0" y="0"/>
          <a:ext cx="0" cy="0"/>
          <a:chOff x="0" y="0"/>
          <a:chExt cx="0" cy="0"/>
        </a:xfrm>
      </p:grpSpPr>
      <p:sp>
        <p:nvSpPr>
          <p:cNvPr id="611"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sp>
        <p:nvSpPr>
          <p:cNvPr id="612" name="Picture Placeholder 7"/>
          <p:cNvSpPr>
            <a:spLocks noGrp="1"/>
          </p:cNvSpPr>
          <p:nvPr>
            <p:ph type="pic" sz="quarter" idx="21"/>
          </p:nvPr>
        </p:nvSpPr>
        <p:spPr>
          <a:xfrm>
            <a:off x="515939" y="1787525"/>
            <a:ext cx="708143" cy="708142"/>
          </a:xfrm>
          <a:prstGeom prst="rect">
            <a:avLst/>
          </a:prstGeom>
        </p:spPr>
        <p:txBody>
          <a:bodyPr lIns="91439" tIns="45719" rIns="91439" bIns="45719">
            <a:noAutofit/>
          </a:bodyPr>
          <a:lstStyle/>
          <a:p>
            <a:endParaRPr/>
          </a:p>
        </p:txBody>
      </p:sp>
      <p:sp>
        <p:nvSpPr>
          <p:cNvPr id="613" name="Picture Placeholder 7"/>
          <p:cNvSpPr>
            <a:spLocks noGrp="1"/>
          </p:cNvSpPr>
          <p:nvPr>
            <p:ph type="pic" sz="quarter" idx="22"/>
          </p:nvPr>
        </p:nvSpPr>
        <p:spPr>
          <a:xfrm>
            <a:off x="6257925" y="1787525"/>
            <a:ext cx="708142" cy="708142"/>
          </a:xfrm>
          <a:prstGeom prst="rect">
            <a:avLst/>
          </a:prstGeom>
        </p:spPr>
        <p:txBody>
          <a:bodyPr lIns="91439" tIns="45719" rIns="91439" bIns="45719">
            <a:noAutofit/>
          </a:bodyPr>
          <a:lstStyle/>
          <a:p>
            <a:endParaRPr/>
          </a:p>
        </p:txBody>
      </p:sp>
      <p:sp>
        <p:nvSpPr>
          <p:cNvPr id="614" name="Picture Placeholder 7"/>
          <p:cNvSpPr>
            <a:spLocks noGrp="1"/>
          </p:cNvSpPr>
          <p:nvPr>
            <p:ph type="pic" sz="quarter" idx="23"/>
          </p:nvPr>
        </p:nvSpPr>
        <p:spPr>
          <a:xfrm>
            <a:off x="515939" y="3933149"/>
            <a:ext cx="708143" cy="708143"/>
          </a:xfrm>
          <a:prstGeom prst="rect">
            <a:avLst/>
          </a:prstGeom>
        </p:spPr>
        <p:txBody>
          <a:bodyPr lIns="91439" tIns="45719" rIns="91439" bIns="45719">
            <a:noAutofit/>
          </a:bodyPr>
          <a:lstStyle/>
          <a:p>
            <a:endParaRPr/>
          </a:p>
        </p:txBody>
      </p:sp>
      <p:sp>
        <p:nvSpPr>
          <p:cNvPr id="615" name="Picture Placeholder 7"/>
          <p:cNvSpPr>
            <a:spLocks noGrp="1"/>
          </p:cNvSpPr>
          <p:nvPr>
            <p:ph type="pic" sz="quarter" idx="24"/>
          </p:nvPr>
        </p:nvSpPr>
        <p:spPr>
          <a:xfrm>
            <a:off x="6257925" y="3933149"/>
            <a:ext cx="708142" cy="708143"/>
          </a:xfrm>
          <a:prstGeom prst="rect">
            <a:avLst/>
          </a:prstGeom>
        </p:spPr>
        <p:txBody>
          <a:bodyPr lIns="91439" tIns="45719" rIns="91439" bIns="45719">
            <a:noAutofit/>
          </a:bodyPr>
          <a:lstStyle/>
          <a:p>
            <a:endParaRPr/>
          </a:p>
        </p:txBody>
      </p:sp>
      <p:pic>
        <p:nvPicPr>
          <p:cNvPr id="616" name="Picture 16" descr="Picture 16"/>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617"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618" name="Content Placeholder 12"/>
          <p:cNvSpPr txBox="1">
            <a:spLocks noGrp="1"/>
          </p:cNvSpPr>
          <p:nvPr>
            <p:ph type="body" sz="quarter" idx="25"/>
          </p:nvPr>
        </p:nvSpPr>
        <p:spPr>
          <a:xfrm>
            <a:off x="515939" y="4745413"/>
            <a:ext cx="5418136" cy="1222218"/>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three</a:t>
            </a:r>
          </a:p>
          <a:p>
            <a:pPr lvl="1"/>
            <a:r>
              <a:t>Lorem ipsum dolor sit amet, consectetur adipiscing elit, sed do eiusmod tempor incididunt ut labore et dolore magna aliqua. </a:t>
            </a:r>
          </a:p>
        </p:txBody>
      </p:sp>
      <p:sp>
        <p:nvSpPr>
          <p:cNvPr id="619" name="Content Placeholder 13"/>
          <p:cNvSpPr txBox="1">
            <a:spLocks noGrp="1"/>
          </p:cNvSpPr>
          <p:nvPr>
            <p:ph type="body" sz="quarter" idx="26"/>
          </p:nvPr>
        </p:nvSpPr>
        <p:spPr>
          <a:xfrm>
            <a:off x="6257925" y="2597588"/>
            <a:ext cx="5418136" cy="1222218"/>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two</a:t>
            </a:r>
          </a:p>
          <a:p>
            <a:pPr lvl="1"/>
            <a:r>
              <a:t>Lorem ipsum dolor sit amet, consectetur adipiscing elit, sed do eiusmod tempor incididunt ut labore et dolore magna aliqua. </a:t>
            </a:r>
          </a:p>
        </p:txBody>
      </p:sp>
      <p:sp>
        <p:nvSpPr>
          <p:cNvPr id="620" name="Content Placeholder 14"/>
          <p:cNvSpPr txBox="1">
            <a:spLocks noGrp="1"/>
          </p:cNvSpPr>
          <p:nvPr>
            <p:ph type="body" sz="quarter" idx="27"/>
          </p:nvPr>
        </p:nvSpPr>
        <p:spPr>
          <a:xfrm>
            <a:off x="6257925" y="4745413"/>
            <a:ext cx="5418136" cy="1222218"/>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four</a:t>
            </a:r>
          </a:p>
          <a:p>
            <a:pPr lvl="1"/>
            <a:r>
              <a:t>Lorem ipsum dolor sit amet, consectetur adipiscing elit, sed do eiusmod tempor incididunt ut labore et dolore magna aliqua. </a:t>
            </a:r>
          </a:p>
        </p:txBody>
      </p:sp>
      <p:sp>
        <p:nvSpPr>
          <p:cNvPr id="621" name="Content Placeholder 11"/>
          <p:cNvSpPr txBox="1">
            <a:spLocks noGrp="1"/>
          </p:cNvSpPr>
          <p:nvPr>
            <p:ph type="body" sz="quarter" idx="28"/>
          </p:nvPr>
        </p:nvSpPr>
        <p:spPr>
          <a:xfrm>
            <a:off x="515939" y="2597588"/>
            <a:ext cx="5418136" cy="1222218"/>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one</a:t>
            </a:r>
          </a:p>
          <a:p>
            <a:pPr lvl="1"/>
            <a:r>
              <a:t>Lorem ipsum dolor sit amet, consectetur adipiscing elit, sed do eiusmod tempor incididunt ut labore et dolore magna aliqua. </a:t>
            </a:r>
          </a:p>
        </p:txBody>
      </p:sp>
      <p:sp>
        <p:nvSpPr>
          <p:cNvPr id="62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 6 Content Box">
    <p:bg>
      <p:bgPr>
        <a:solidFill>
          <a:schemeClr val="accent1"/>
        </a:solidFill>
        <a:effectLst/>
      </p:bgPr>
    </p:bg>
    <p:spTree>
      <p:nvGrpSpPr>
        <p:cNvPr id="1" name=""/>
        <p:cNvGrpSpPr/>
        <p:nvPr/>
      </p:nvGrpSpPr>
      <p:grpSpPr>
        <a:xfrm>
          <a:off x="0" y="0"/>
          <a:ext cx="0" cy="0"/>
          <a:chOff x="0" y="0"/>
          <a:chExt cx="0" cy="0"/>
        </a:xfrm>
      </p:grpSpPr>
      <p:sp>
        <p:nvSpPr>
          <p:cNvPr id="629"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pic>
        <p:nvPicPr>
          <p:cNvPr id="630" name="Picture 13" descr="Picture 13"/>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631"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632" name="Content Placeholder 8"/>
          <p:cNvSpPr txBox="1">
            <a:spLocks noGrp="1"/>
          </p:cNvSpPr>
          <p:nvPr>
            <p:ph type="body" sz="quarter" idx="21"/>
          </p:nvPr>
        </p:nvSpPr>
        <p:spPr>
          <a:xfrm>
            <a:off x="515938" y="4048523"/>
            <a:ext cx="3504140" cy="1916956"/>
          </a:xfrm>
          <a:prstGeom prst="rect">
            <a:avLst/>
          </a:prstGeom>
        </p:spPr>
        <p:txBody>
          <a:bodyPr/>
          <a:lstStyle/>
          <a:p>
            <a:pPr>
              <a:defRPr>
                <a:solidFill>
                  <a:srgbClr val="FFFFFF"/>
                </a:solidFill>
              </a:defRPr>
            </a:pPr>
            <a:r>
              <a:t>Text box four</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633" name="Content Placeholder 9"/>
          <p:cNvSpPr txBox="1">
            <a:spLocks noGrp="1"/>
          </p:cNvSpPr>
          <p:nvPr>
            <p:ph type="body" sz="quarter" idx="22"/>
          </p:nvPr>
        </p:nvSpPr>
        <p:spPr>
          <a:xfrm>
            <a:off x="4343929" y="1787525"/>
            <a:ext cx="3504139" cy="1916956"/>
          </a:xfrm>
          <a:prstGeom prst="rect">
            <a:avLst/>
          </a:prstGeom>
        </p:spPr>
        <p:txBody>
          <a:bodyPr/>
          <a:lstStyle/>
          <a:p>
            <a:pPr>
              <a:defRPr>
                <a:solidFill>
                  <a:srgbClr val="FFFFFF"/>
                </a:solidFill>
              </a:defRPr>
            </a:pPr>
            <a:r>
              <a:t>Text box two</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634" name="Content Placeholder 10"/>
          <p:cNvSpPr txBox="1">
            <a:spLocks noGrp="1"/>
          </p:cNvSpPr>
          <p:nvPr>
            <p:ph type="body" sz="quarter" idx="23"/>
          </p:nvPr>
        </p:nvSpPr>
        <p:spPr>
          <a:xfrm>
            <a:off x="4343929" y="4048523"/>
            <a:ext cx="3504139" cy="1916956"/>
          </a:xfrm>
          <a:prstGeom prst="rect">
            <a:avLst/>
          </a:prstGeom>
        </p:spPr>
        <p:txBody>
          <a:bodyPr/>
          <a:lstStyle/>
          <a:p>
            <a:pPr>
              <a:defRPr>
                <a:solidFill>
                  <a:srgbClr val="FFFFFF"/>
                </a:solidFill>
              </a:defRPr>
            </a:pPr>
            <a:r>
              <a:t>Text box five</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635" name="Content Placeholder 1"/>
          <p:cNvSpPr txBox="1">
            <a:spLocks noGrp="1"/>
          </p:cNvSpPr>
          <p:nvPr>
            <p:ph type="body" sz="quarter" idx="24"/>
          </p:nvPr>
        </p:nvSpPr>
        <p:spPr>
          <a:xfrm>
            <a:off x="8171919" y="1787525"/>
            <a:ext cx="3504139" cy="1916956"/>
          </a:xfrm>
          <a:prstGeom prst="rect">
            <a:avLst/>
          </a:prstGeom>
        </p:spPr>
        <p:txBody>
          <a:bodyPr/>
          <a:lstStyle/>
          <a:p>
            <a:pPr>
              <a:defRPr>
                <a:solidFill>
                  <a:srgbClr val="FFFFFF"/>
                </a:solidFill>
              </a:defRPr>
            </a:pPr>
            <a:r>
              <a:t>Text box three</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636" name="Content Placeholder 2"/>
          <p:cNvSpPr txBox="1">
            <a:spLocks noGrp="1"/>
          </p:cNvSpPr>
          <p:nvPr>
            <p:ph type="body" sz="quarter" idx="25"/>
          </p:nvPr>
        </p:nvSpPr>
        <p:spPr>
          <a:xfrm>
            <a:off x="8171919" y="4048523"/>
            <a:ext cx="3504139" cy="1916956"/>
          </a:xfrm>
          <a:prstGeom prst="rect">
            <a:avLst/>
          </a:prstGeom>
        </p:spPr>
        <p:txBody>
          <a:bodyPr/>
          <a:lstStyle/>
          <a:p>
            <a:pPr>
              <a:defRPr>
                <a:solidFill>
                  <a:srgbClr val="FFFFFF"/>
                </a:solidFill>
              </a:defRPr>
            </a:pPr>
            <a:r>
              <a:t>Text box six</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637" name="Content Placeholder 7"/>
          <p:cNvSpPr txBox="1">
            <a:spLocks noGrp="1"/>
          </p:cNvSpPr>
          <p:nvPr>
            <p:ph type="body" sz="quarter" idx="26"/>
          </p:nvPr>
        </p:nvSpPr>
        <p:spPr>
          <a:xfrm>
            <a:off x="515939" y="1787525"/>
            <a:ext cx="3504139" cy="1916956"/>
          </a:xfrm>
          <a:prstGeom prst="rect">
            <a:avLst/>
          </a:prstGeom>
        </p:spPr>
        <p:txBody>
          <a:bodyPr/>
          <a:lstStyle/>
          <a:p>
            <a:pPr>
              <a:defRPr>
                <a:solidFill>
                  <a:srgbClr val="FFFFFF"/>
                </a:solidFill>
              </a:defRPr>
            </a:pPr>
            <a:r>
              <a:t>Text box one</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63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 6 Content Box + 6 Image">
    <p:bg>
      <p:bgPr>
        <a:solidFill>
          <a:schemeClr val="accent1"/>
        </a:solidFill>
        <a:effectLst/>
      </p:bgPr>
    </p:bg>
    <p:spTree>
      <p:nvGrpSpPr>
        <p:cNvPr id="1" name=""/>
        <p:cNvGrpSpPr/>
        <p:nvPr/>
      </p:nvGrpSpPr>
      <p:grpSpPr>
        <a:xfrm>
          <a:off x="0" y="0"/>
          <a:ext cx="0" cy="0"/>
          <a:chOff x="0" y="0"/>
          <a:chExt cx="0" cy="0"/>
        </a:xfrm>
      </p:grpSpPr>
      <p:sp>
        <p:nvSpPr>
          <p:cNvPr id="645"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sp>
        <p:nvSpPr>
          <p:cNvPr id="646" name="Picture Placeholder 7"/>
          <p:cNvSpPr>
            <a:spLocks noGrp="1"/>
          </p:cNvSpPr>
          <p:nvPr>
            <p:ph type="pic" sz="quarter" idx="21"/>
          </p:nvPr>
        </p:nvSpPr>
        <p:spPr>
          <a:xfrm>
            <a:off x="515939" y="1787525"/>
            <a:ext cx="708143" cy="708142"/>
          </a:xfrm>
          <a:prstGeom prst="rect">
            <a:avLst/>
          </a:prstGeom>
        </p:spPr>
        <p:txBody>
          <a:bodyPr lIns="91439" tIns="45719" rIns="91439" bIns="45719">
            <a:noAutofit/>
          </a:bodyPr>
          <a:lstStyle/>
          <a:p>
            <a:endParaRPr/>
          </a:p>
        </p:txBody>
      </p:sp>
      <p:sp>
        <p:nvSpPr>
          <p:cNvPr id="647" name="Picture Placeholder 7"/>
          <p:cNvSpPr>
            <a:spLocks noGrp="1"/>
          </p:cNvSpPr>
          <p:nvPr>
            <p:ph type="pic" sz="quarter" idx="22"/>
          </p:nvPr>
        </p:nvSpPr>
        <p:spPr>
          <a:xfrm>
            <a:off x="515939" y="3933149"/>
            <a:ext cx="708143" cy="708143"/>
          </a:xfrm>
          <a:prstGeom prst="rect">
            <a:avLst/>
          </a:prstGeom>
        </p:spPr>
        <p:txBody>
          <a:bodyPr lIns="91439" tIns="45719" rIns="91439" bIns="45719">
            <a:noAutofit/>
          </a:bodyPr>
          <a:lstStyle/>
          <a:p>
            <a:endParaRPr/>
          </a:p>
        </p:txBody>
      </p:sp>
      <p:sp>
        <p:nvSpPr>
          <p:cNvPr id="648" name="Picture Placeholder 7"/>
          <p:cNvSpPr>
            <a:spLocks noGrp="1"/>
          </p:cNvSpPr>
          <p:nvPr>
            <p:ph type="pic" sz="quarter" idx="23"/>
          </p:nvPr>
        </p:nvSpPr>
        <p:spPr>
          <a:xfrm>
            <a:off x="4343929" y="1787525"/>
            <a:ext cx="708143" cy="708142"/>
          </a:xfrm>
          <a:prstGeom prst="rect">
            <a:avLst/>
          </a:prstGeom>
        </p:spPr>
        <p:txBody>
          <a:bodyPr lIns="91439" tIns="45719" rIns="91439" bIns="45719">
            <a:noAutofit/>
          </a:bodyPr>
          <a:lstStyle/>
          <a:p>
            <a:endParaRPr/>
          </a:p>
        </p:txBody>
      </p:sp>
      <p:sp>
        <p:nvSpPr>
          <p:cNvPr id="649" name="Picture Placeholder 7"/>
          <p:cNvSpPr>
            <a:spLocks noGrp="1"/>
          </p:cNvSpPr>
          <p:nvPr>
            <p:ph type="pic" sz="quarter" idx="24"/>
          </p:nvPr>
        </p:nvSpPr>
        <p:spPr>
          <a:xfrm>
            <a:off x="4343929" y="3933149"/>
            <a:ext cx="708143" cy="708143"/>
          </a:xfrm>
          <a:prstGeom prst="rect">
            <a:avLst/>
          </a:prstGeom>
        </p:spPr>
        <p:txBody>
          <a:bodyPr lIns="91439" tIns="45719" rIns="91439" bIns="45719">
            <a:noAutofit/>
          </a:bodyPr>
          <a:lstStyle/>
          <a:p>
            <a:endParaRPr/>
          </a:p>
        </p:txBody>
      </p:sp>
      <p:sp>
        <p:nvSpPr>
          <p:cNvPr id="650" name="Picture Placeholder 7"/>
          <p:cNvSpPr>
            <a:spLocks noGrp="1"/>
          </p:cNvSpPr>
          <p:nvPr>
            <p:ph type="pic" sz="quarter" idx="25"/>
          </p:nvPr>
        </p:nvSpPr>
        <p:spPr>
          <a:xfrm>
            <a:off x="8171921" y="1787525"/>
            <a:ext cx="708143" cy="708142"/>
          </a:xfrm>
          <a:prstGeom prst="rect">
            <a:avLst/>
          </a:prstGeom>
        </p:spPr>
        <p:txBody>
          <a:bodyPr lIns="91439" tIns="45719" rIns="91439" bIns="45719">
            <a:noAutofit/>
          </a:bodyPr>
          <a:lstStyle/>
          <a:p>
            <a:endParaRPr/>
          </a:p>
        </p:txBody>
      </p:sp>
      <p:sp>
        <p:nvSpPr>
          <p:cNvPr id="651" name="Picture Placeholder 7"/>
          <p:cNvSpPr>
            <a:spLocks noGrp="1"/>
          </p:cNvSpPr>
          <p:nvPr>
            <p:ph type="pic" sz="quarter" idx="26"/>
          </p:nvPr>
        </p:nvSpPr>
        <p:spPr>
          <a:xfrm>
            <a:off x="8171921" y="3933149"/>
            <a:ext cx="708143" cy="708143"/>
          </a:xfrm>
          <a:prstGeom prst="rect">
            <a:avLst/>
          </a:prstGeom>
        </p:spPr>
        <p:txBody>
          <a:bodyPr lIns="91439" tIns="45719" rIns="91439" bIns="45719">
            <a:noAutofit/>
          </a:bodyPr>
          <a:lstStyle/>
          <a:p>
            <a:endParaRPr/>
          </a:p>
        </p:txBody>
      </p:sp>
      <p:pic>
        <p:nvPicPr>
          <p:cNvPr id="652" name="Picture 28" descr="Picture 28"/>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653"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654" name="Content Placeholder 12"/>
          <p:cNvSpPr txBox="1">
            <a:spLocks noGrp="1"/>
          </p:cNvSpPr>
          <p:nvPr>
            <p:ph type="body" sz="quarter" idx="27"/>
          </p:nvPr>
        </p:nvSpPr>
        <p:spPr>
          <a:xfrm>
            <a:off x="515938" y="4745413"/>
            <a:ext cx="3504140" cy="1222219"/>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four</a:t>
            </a:r>
          </a:p>
          <a:p>
            <a:pPr lvl="1"/>
            <a:r>
              <a:t>Lorem ipsum dolor sit amet, consectetur adipiscing elit, sed do eiusmod tempor incididunt.</a:t>
            </a:r>
          </a:p>
        </p:txBody>
      </p:sp>
      <p:sp>
        <p:nvSpPr>
          <p:cNvPr id="655" name="Content Placeholder 13"/>
          <p:cNvSpPr txBox="1">
            <a:spLocks noGrp="1"/>
          </p:cNvSpPr>
          <p:nvPr>
            <p:ph type="body" sz="quarter" idx="28"/>
          </p:nvPr>
        </p:nvSpPr>
        <p:spPr>
          <a:xfrm>
            <a:off x="4343929" y="2597590"/>
            <a:ext cx="3504139" cy="1222219"/>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two</a:t>
            </a:r>
          </a:p>
          <a:p>
            <a:pPr lvl="1"/>
            <a:r>
              <a:t>Lorem ipsum dolor sit amet, consectetur adipiscing elit, sed do eiusmod tempor incididunt.</a:t>
            </a:r>
          </a:p>
        </p:txBody>
      </p:sp>
      <p:sp>
        <p:nvSpPr>
          <p:cNvPr id="656" name="Content Placeholder 14"/>
          <p:cNvSpPr txBox="1">
            <a:spLocks noGrp="1"/>
          </p:cNvSpPr>
          <p:nvPr>
            <p:ph type="body" sz="quarter" idx="29"/>
          </p:nvPr>
        </p:nvSpPr>
        <p:spPr>
          <a:xfrm>
            <a:off x="4343929" y="4745413"/>
            <a:ext cx="3504139" cy="1222219"/>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five</a:t>
            </a:r>
          </a:p>
          <a:p>
            <a:pPr lvl="1"/>
            <a:r>
              <a:t>Lorem ipsum dolor sit amet, consectetur adipiscing elit, sed do eiusmod tempor incididunt.</a:t>
            </a:r>
          </a:p>
        </p:txBody>
      </p:sp>
      <p:sp>
        <p:nvSpPr>
          <p:cNvPr id="657" name="Content Placeholder 1"/>
          <p:cNvSpPr txBox="1">
            <a:spLocks noGrp="1"/>
          </p:cNvSpPr>
          <p:nvPr>
            <p:ph type="body" sz="quarter" idx="30"/>
          </p:nvPr>
        </p:nvSpPr>
        <p:spPr>
          <a:xfrm>
            <a:off x="8171921" y="2597590"/>
            <a:ext cx="3504139" cy="1222219"/>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three</a:t>
            </a:r>
          </a:p>
          <a:p>
            <a:pPr lvl="1"/>
            <a:r>
              <a:t>Lorem ipsum dolor sit amet, consectetur adipiscing elit, sed do eiusmod tempor incididunt.</a:t>
            </a:r>
          </a:p>
        </p:txBody>
      </p:sp>
      <p:sp>
        <p:nvSpPr>
          <p:cNvPr id="658" name="Content Placeholder 2"/>
          <p:cNvSpPr txBox="1">
            <a:spLocks noGrp="1"/>
          </p:cNvSpPr>
          <p:nvPr>
            <p:ph type="body" sz="quarter" idx="31"/>
          </p:nvPr>
        </p:nvSpPr>
        <p:spPr>
          <a:xfrm>
            <a:off x="8171921" y="4745413"/>
            <a:ext cx="3504139" cy="1222219"/>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six</a:t>
            </a:r>
          </a:p>
          <a:p>
            <a:pPr lvl="1"/>
            <a:r>
              <a:t>Lorem ipsum dolor sit amet, consectetur adipiscing elit, sed do eiusmod tempor incididunt.</a:t>
            </a:r>
          </a:p>
        </p:txBody>
      </p:sp>
      <p:sp>
        <p:nvSpPr>
          <p:cNvPr id="659" name="Content Placeholder 11"/>
          <p:cNvSpPr txBox="1">
            <a:spLocks noGrp="1"/>
          </p:cNvSpPr>
          <p:nvPr>
            <p:ph type="body" sz="quarter" idx="32"/>
          </p:nvPr>
        </p:nvSpPr>
        <p:spPr>
          <a:xfrm>
            <a:off x="515939" y="2597590"/>
            <a:ext cx="3504139" cy="1222219"/>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one</a:t>
            </a:r>
          </a:p>
          <a:p>
            <a:pPr lvl="1"/>
            <a:r>
              <a:t>Lorem ipsum dolor sit amet, consectetur adipiscing elit, sed do eiusmod tempor incididunt.</a:t>
            </a:r>
          </a:p>
        </p:txBody>
      </p:sp>
      <p:sp>
        <p:nvSpPr>
          <p:cNvPr id="66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 8 Content Box + 8 Image">
    <p:bg>
      <p:bgPr>
        <a:solidFill>
          <a:schemeClr val="accent1"/>
        </a:solidFill>
        <a:effectLst/>
      </p:bgPr>
    </p:bg>
    <p:spTree>
      <p:nvGrpSpPr>
        <p:cNvPr id="1" name=""/>
        <p:cNvGrpSpPr/>
        <p:nvPr/>
      </p:nvGrpSpPr>
      <p:grpSpPr>
        <a:xfrm>
          <a:off x="0" y="0"/>
          <a:ext cx="0" cy="0"/>
          <a:chOff x="0" y="0"/>
          <a:chExt cx="0" cy="0"/>
        </a:xfrm>
      </p:grpSpPr>
      <p:sp>
        <p:nvSpPr>
          <p:cNvPr id="667"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sp>
        <p:nvSpPr>
          <p:cNvPr id="668" name="Picture Placeholder 7"/>
          <p:cNvSpPr>
            <a:spLocks noGrp="1"/>
          </p:cNvSpPr>
          <p:nvPr>
            <p:ph type="pic" sz="quarter" idx="21"/>
          </p:nvPr>
        </p:nvSpPr>
        <p:spPr>
          <a:xfrm>
            <a:off x="1435437" y="1797050"/>
            <a:ext cx="708143" cy="708142"/>
          </a:xfrm>
          <a:prstGeom prst="rect">
            <a:avLst/>
          </a:prstGeom>
        </p:spPr>
        <p:txBody>
          <a:bodyPr lIns="91439" tIns="45719" rIns="91439" bIns="45719">
            <a:noAutofit/>
          </a:bodyPr>
          <a:lstStyle/>
          <a:p>
            <a:endParaRPr/>
          </a:p>
        </p:txBody>
      </p:sp>
      <p:sp>
        <p:nvSpPr>
          <p:cNvPr id="669" name="Picture Placeholder 7"/>
          <p:cNvSpPr>
            <a:spLocks noGrp="1"/>
          </p:cNvSpPr>
          <p:nvPr>
            <p:ph type="pic" sz="quarter" idx="22"/>
          </p:nvPr>
        </p:nvSpPr>
        <p:spPr>
          <a:xfrm>
            <a:off x="1435437" y="4011848"/>
            <a:ext cx="708143" cy="708143"/>
          </a:xfrm>
          <a:prstGeom prst="rect">
            <a:avLst/>
          </a:prstGeom>
        </p:spPr>
        <p:txBody>
          <a:bodyPr lIns="91439" tIns="45719" rIns="91439" bIns="45719">
            <a:noAutofit/>
          </a:bodyPr>
          <a:lstStyle/>
          <a:p>
            <a:endParaRPr/>
          </a:p>
        </p:txBody>
      </p:sp>
      <p:sp>
        <p:nvSpPr>
          <p:cNvPr id="670" name="Picture Placeholder 7"/>
          <p:cNvSpPr>
            <a:spLocks noGrp="1"/>
          </p:cNvSpPr>
          <p:nvPr>
            <p:ph type="pic" sz="quarter" idx="23"/>
          </p:nvPr>
        </p:nvSpPr>
        <p:spPr>
          <a:xfrm>
            <a:off x="4306430" y="1797050"/>
            <a:ext cx="708143" cy="708142"/>
          </a:xfrm>
          <a:prstGeom prst="rect">
            <a:avLst/>
          </a:prstGeom>
        </p:spPr>
        <p:txBody>
          <a:bodyPr lIns="91439" tIns="45719" rIns="91439" bIns="45719">
            <a:noAutofit/>
          </a:bodyPr>
          <a:lstStyle/>
          <a:p>
            <a:endParaRPr/>
          </a:p>
        </p:txBody>
      </p:sp>
      <p:sp>
        <p:nvSpPr>
          <p:cNvPr id="671" name="Picture Placeholder 7"/>
          <p:cNvSpPr>
            <a:spLocks noGrp="1"/>
          </p:cNvSpPr>
          <p:nvPr>
            <p:ph type="pic" sz="quarter" idx="24"/>
          </p:nvPr>
        </p:nvSpPr>
        <p:spPr>
          <a:xfrm>
            <a:off x="4306430" y="4011848"/>
            <a:ext cx="708143" cy="708143"/>
          </a:xfrm>
          <a:prstGeom prst="rect">
            <a:avLst/>
          </a:prstGeom>
        </p:spPr>
        <p:txBody>
          <a:bodyPr lIns="91439" tIns="45719" rIns="91439" bIns="45719">
            <a:noAutofit/>
          </a:bodyPr>
          <a:lstStyle/>
          <a:p>
            <a:endParaRPr/>
          </a:p>
        </p:txBody>
      </p:sp>
      <p:sp>
        <p:nvSpPr>
          <p:cNvPr id="672" name="Picture Placeholder 7"/>
          <p:cNvSpPr>
            <a:spLocks noGrp="1"/>
          </p:cNvSpPr>
          <p:nvPr>
            <p:ph type="pic" sz="quarter" idx="25"/>
          </p:nvPr>
        </p:nvSpPr>
        <p:spPr>
          <a:xfrm>
            <a:off x="7177422" y="1797050"/>
            <a:ext cx="708143" cy="708142"/>
          </a:xfrm>
          <a:prstGeom prst="rect">
            <a:avLst/>
          </a:prstGeom>
        </p:spPr>
        <p:txBody>
          <a:bodyPr lIns="91439" tIns="45719" rIns="91439" bIns="45719">
            <a:noAutofit/>
          </a:bodyPr>
          <a:lstStyle/>
          <a:p>
            <a:endParaRPr/>
          </a:p>
        </p:txBody>
      </p:sp>
      <p:sp>
        <p:nvSpPr>
          <p:cNvPr id="673" name="Picture Placeholder 7"/>
          <p:cNvSpPr>
            <a:spLocks noGrp="1"/>
          </p:cNvSpPr>
          <p:nvPr>
            <p:ph type="pic" sz="quarter" idx="26"/>
          </p:nvPr>
        </p:nvSpPr>
        <p:spPr>
          <a:xfrm>
            <a:off x="7177422" y="4011848"/>
            <a:ext cx="708143" cy="708143"/>
          </a:xfrm>
          <a:prstGeom prst="rect">
            <a:avLst/>
          </a:prstGeom>
        </p:spPr>
        <p:txBody>
          <a:bodyPr lIns="91439" tIns="45719" rIns="91439" bIns="45719">
            <a:noAutofit/>
          </a:bodyPr>
          <a:lstStyle/>
          <a:p>
            <a:endParaRPr/>
          </a:p>
        </p:txBody>
      </p:sp>
      <p:sp>
        <p:nvSpPr>
          <p:cNvPr id="674" name="Picture Placeholder 7"/>
          <p:cNvSpPr>
            <a:spLocks noGrp="1"/>
          </p:cNvSpPr>
          <p:nvPr>
            <p:ph type="pic" sz="quarter" idx="27"/>
          </p:nvPr>
        </p:nvSpPr>
        <p:spPr>
          <a:xfrm>
            <a:off x="10050288" y="1797050"/>
            <a:ext cx="708143" cy="708142"/>
          </a:xfrm>
          <a:prstGeom prst="rect">
            <a:avLst/>
          </a:prstGeom>
        </p:spPr>
        <p:txBody>
          <a:bodyPr lIns="91439" tIns="45719" rIns="91439" bIns="45719">
            <a:noAutofit/>
          </a:bodyPr>
          <a:lstStyle/>
          <a:p>
            <a:endParaRPr/>
          </a:p>
        </p:txBody>
      </p:sp>
      <p:sp>
        <p:nvSpPr>
          <p:cNvPr id="675" name="Picture Placeholder 7"/>
          <p:cNvSpPr>
            <a:spLocks noGrp="1"/>
          </p:cNvSpPr>
          <p:nvPr>
            <p:ph type="pic" sz="quarter" idx="28"/>
          </p:nvPr>
        </p:nvSpPr>
        <p:spPr>
          <a:xfrm>
            <a:off x="10050288" y="4011848"/>
            <a:ext cx="708143" cy="708143"/>
          </a:xfrm>
          <a:prstGeom prst="rect">
            <a:avLst/>
          </a:prstGeom>
        </p:spPr>
        <p:txBody>
          <a:bodyPr lIns="91439" tIns="45719" rIns="91439" bIns="45719">
            <a:noAutofit/>
          </a:bodyPr>
          <a:lstStyle/>
          <a:p>
            <a:endParaRPr/>
          </a:p>
        </p:txBody>
      </p:sp>
      <p:pic>
        <p:nvPicPr>
          <p:cNvPr id="676" name="Picture 23" descr="Picture 23"/>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677"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678" name="Content Placeholder 53"/>
          <p:cNvSpPr txBox="1">
            <a:spLocks noGrp="1"/>
          </p:cNvSpPr>
          <p:nvPr>
            <p:ph type="body" sz="quarter" idx="29"/>
          </p:nvPr>
        </p:nvSpPr>
        <p:spPr>
          <a:xfrm>
            <a:off x="515938" y="4824114"/>
            <a:ext cx="2547142"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679" name="Content Placeholder 54"/>
          <p:cNvSpPr txBox="1">
            <a:spLocks noGrp="1"/>
          </p:cNvSpPr>
          <p:nvPr>
            <p:ph type="body" sz="quarter" idx="30"/>
          </p:nvPr>
        </p:nvSpPr>
        <p:spPr>
          <a:xfrm>
            <a:off x="3386930" y="2607116"/>
            <a:ext cx="2547141"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680" name="Content Placeholder 55"/>
          <p:cNvSpPr txBox="1">
            <a:spLocks noGrp="1"/>
          </p:cNvSpPr>
          <p:nvPr>
            <p:ph type="body" sz="quarter" idx="31"/>
          </p:nvPr>
        </p:nvSpPr>
        <p:spPr>
          <a:xfrm>
            <a:off x="3386930" y="4824114"/>
            <a:ext cx="2547141"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681" name="Content Placeholder 56"/>
          <p:cNvSpPr txBox="1">
            <a:spLocks noGrp="1"/>
          </p:cNvSpPr>
          <p:nvPr>
            <p:ph type="body" sz="quarter" idx="32"/>
          </p:nvPr>
        </p:nvSpPr>
        <p:spPr>
          <a:xfrm>
            <a:off x="6257923" y="2607116"/>
            <a:ext cx="2547141"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682" name="Content Placeholder 57"/>
          <p:cNvSpPr txBox="1">
            <a:spLocks noGrp="1"/>
          </p:cNvSpPr>
          <p:nvPr>
            <p:ph type="body" sz="quarter" idx="33"/>
          </p:nvPr>
        </p:nvSpPr>
        <p:spPr>
          <a:xfrm>
            <a:off x="6257923" y="4824114"/>
            <a:ext cx="2547141"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683" name="Content Placeholder 58"/>
          <p:cNvSpPr txBox="1">
            <a:spLocks noGrp="1"/>
          </p:cNvSpPr>
          <p:nvPr>
            <p:ph type="body" sz="quarter" idx="34"/>
          </p:nvPr>
        </p:nvSpPr>
        <p:spPr>
          <a:xfrm>
            <a:off x="9130789" y="2607116"/>
            <a:ext cx="2547142"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684" name="Content Placeholder 59"/>
          <p:cNvSpPr txBox="1">
            <a:spLocks noGrp="1"/>
          </p:cNvSpPr>
          <p:nvPr>
            <p:ph type="body" sz="quarter" idx="35"/>
          </p:nvPr>
        </p:nvSpPr>
        <p:spPr>
          <a:xfrm>
            <a:off x="9130789" y="4824114"/>
            <a:ext cx="2545273"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685" name="Content Placeholder 52"/>
          <p:cNvSpPr txBox="1">
            <a:spLocks noGrp="1"/>
          </p:cNvSpPr>
          <p:nvPr>
            <p:ph type="body" sz="quarter" idx="36"/>
          </p:nvPr>
        </p:nvSpPr>
        <p:spPr>
          <a:xfrm>
            <a:off x="515939" y="2607116"/>
            <a:ext cx="2547141"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68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 8 Content Box">
    <p:bg>
      <p:bgPr>
        <a:solidFill>
          <a:schemeClr val="accent1"/>
        </a:soli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sp>
        <p:nvSpPr>
          <p:cNvPr id="694" name="Body Level One…"/>
          <p:cNvSpPr txBox="1">
            <a:spLocks noGrp="1"/>
          </p:cNvSpPr>
          <p:nvPr>
            <p:ph type="body" sz="quarter" idx="1"/>
          </p:nvPr>
        </p:nvSpPr>
        <p:spPr>
          <a:xfrm>
            <a:off x="515939" y="1787525"/>
            <a:ext cx="2547141" cy="1961850"/>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695" name="Picture 15" descr="Picture 15"/>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696"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69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 Content + Diagonal Image 2">
    <p:bg>
      <p:bgPr>
        <a:solidFill>
          <a:schemeClr val="accent1"/>
        </a:solidFill>
        <a:effectLst/>
      </p:bgPr>
    </p:bg>
    <p:spTree>
      <p:nvGrpSpPr>
        <p:cNvPr id="1" name=""/>
        <p:cNvGrpSpPr/>
        <p:nvPr/>
      </p:nvGrpSpPr>
      <p:grpSpPr>
        <a:xfrm>
          <a:off x="0" y="0"/>
          <a:ext cx="0" cy="0"/>
          <a:chOff x="0" y="0"/>
          <a:chExt cx="0" cy="0"/>
        </a:xfrm>
      </p:grpSpPr>
      <p:sp>
        <p:nvSpPr>
          <p:cNvPr id="704" name="Picture Placeholder 10"/>
          <p:cNvSpPr>
            <a:spLocks noGrp="1"/>
          </p:cNvSpPr>
          <p:nvPr>
            <p:ph type="pic" idx="21"/>
          </p:nvPr>
        </p:nvSpPr>
        <p:spPr>
          <a:xfrm>
            <a:off x="-1" y="-1"/>
            <a:ext cx="9732964" cy="5624514"/>
          </a:xfrm>
          <a:prstGeom prst="rect">
            <a:avLst/>
          </a:prstGeom>
        </p:spPr>
        <p:txBody>
          <a:bodyPr lIns="91439" tIns="45719" rIns="91439" bIns="45719">
            <a:noAutofit/>
          </a:bodyPr>
          <a:lstStyle/>
          <a:p>
            <a:endParaRPr/>
          </a:p>
        </p:txBody>
      </p:sp>
      <p:sp>
        <p:nvSpPr>
          <p:cNvPr id="705" name="Title Text"/>
          <p:cNvSpPr txBox="1">
            <a:spLocks noGrp="1"/>
          </p:cNvSpPr>
          <p:nvPr>
            <p:ph type="title"/>
          </p:nvPr>
        </p:nvSpPr>
        <p:spPr>
          <a:xfrm>
            <a:off x="7319963" y="1162050"/>
            <a:ext cx="4356100" cy="1656564"/>
          </a:xfrm>
          <a:prstGeom prst="rect">
            <a:avLst/>
          </a:prstGeom>
        </p:spPr>
        <p:txBody>
          <a:bodyPr/>
          <a:lstStyle>
            <a:lvl1pPr algn="r">
              <a:defRPr>
                <a:solidFill>
                  <a:schemeClr val="accent4"/>
                </a:solidFill>
              </a:defRPr>
            </a:lvl1pPr>
          </a:lstStyle>
          <a:p>
            <a:r>
              <a:t>Title Text</a:t>
            </a:r>
          </a:p>
        </p:txBody>
      </p:sp>
      <p:pic>
        <p:nvPicPr>
          <p:cNvPr id="706" name="Picture 9" descr="Picture 9"/>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707"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708" name="First level of text, no bullet point, Atlas Grotesk Bold, 20 pt.…"/>
          <p:cNvSpPr txBox="1">
            <a:spLocks noGrp="1"/>
          </p:cNvSpPr>
          <p:nvPr>
            <p:ph type="body" sz="half" idx="22"/>
          </p:nvPr>
        </p:nvSpPr>
        <p:spPr>
          <a:xfrm>
            <a:off x="4209422" y="3302000"/>
            <a:ext cx="7466639" cy="2916237"/>
          </a:xfrm>
          <a:prstGeom prst="rect">
            <a:avLst/>
          </a:prstGeom>
        </p:spPr>
        <p:txBody>
          <a:bodyPr/>
          <a:lstStyle/>
          <a:p>
            <a:pPr algn="r">
              <a:defRPr>
                <a:solidFill>
                  <a:srgbClr val="FFFFFF"/>
                </a:solidFill>
              </a:defRPr>
            </a:pPr>
            <a:r>
              <a:t>First level of text, no bullet point, Atlas Grotesk Bold, 20 pt.</a:t>
            </a:r>
          </a:p>
          <a:p>
            <a:pPr lvl="1" algn="r">
              <a:defRPr sz="1800" b="0">
                <a:solidFill>
                  <a:srgbClr val="FFFFFF"/>
                </a:solidFill>
                <a:latin typeface="Atlas Grotesk Regular"/>
                <a:ea typeface="Atlas Grotesk Regular"/>
                <a:cs typeface="Atlas Grotesk Regular"/>
                <a:sym typeface="Atlas Grotesk Regular"/>
              </a:defRPr>
            </a:pPr>
            <a:r>
              <a:t>Second level of text, no bullet point, Atlas Grotesk Regular, 18 pt.</a:t>
            </a:r>
          </a:p>
          <a:p>
            <a:pPr lvl="1" algn="r">
              <a:defRPr sz="1800" b="0">
                <a:solidFill>
                  <a:srgbClr val="FFFFFF"/>
                </a:solidFill>
                <a:latin typeface="Atlas Grotesk Regular"/>
                <a:ea typeface="Atlas Grotesk Regular"/>
                <a:cs typeface="Atlas Grotesk Regular"/>
                <a:sym typeface="Atlas Grotesk Regular"/>
              </a:defRPr>
            </a:pPr>
            <a:r>
              <a:t>Lorem ipsum dolor sit amet, consectetur adipiscing elit, sed do </a:t>
            </a:r>
            <a:br/>
            <a:r>
              <a:t>eiusmod tempor incididunt ut labore et dolore magna aliqua. </a:t>
            </a:r>
            <a:br/>
            <a:r>
              <a:t>Ut enim ad minim veniam, quis nostrud exercitation ullamco</a:t>
            </a:r>
          </a:p>
          <a:p>
            <a:pPr marL="922421" lvl="2" indent="-160421" algn="r">
              <a:defRPr sz="1600" b="0">
                <a:solidFill>
                  <a:srgbClr val="FFFFFF"/>
                </a:solidFill>
                <a:latin typeface="Atlas Grotesk Regular"/>
                <a:ea typeface="Atlas Grotesk Regular"/>
                <a:cs typeface="Atlas Grotesk Regular"/>
                <a:sym typeface="Atlas Grotesk Regular"/>
              </a:defRPr>
            </a:pPr>
            <a:r>
              <a:t>Third level of text, Atlas Grotesk Regular, 16 pt.</a:t>
            </a:r>
          </a:p>
          <a:p>
            <a:pPr marL="1283368" lvl="3" indent="-140368" algn="r">
              <a:spcBef>
                <a:spcPts val="500"/>
              </a:spcBef>
              <a:defRPr sz="1400" b="0">
                <a:solidFill>
                  <a:srgbClr val="FFFFFF"/>
                </a:solidFill>
                <a:latin typeface="Atlas Grotesk Regular"/>
                <a:ea typeface="Atlas Grotesk Regular"/>
                <a:cs typeface="Atlas Grotesk Regular"/>
                <a:sym typeface="Atlas Grotesk Regular"/>
              </a:defRPr>
            </a:pPr>
            <a:r>
              <a:t>Fourth level of text, Atlas Grotesk Regular, 14 pt.</a:t>
            </a:r>
          </a:p>
          <a:p>
            <a:pPr marL="1644315" lvl="4" indent="-120315" algn="r">
              <a:spcBef>
                <a:spcPts val="500"/>
              </a:spcBef>
              <a:defRPr sz="1200" b="0">
                <a:solidFill>
                  <a:srgbClr val="FFFFFF"/>
                </a:solidFill>
                <a:latin typeface="Atlas Grotesk Regular"/>
                <a:ea typeface="Atlas Grotesk Regular"/>
                <a:cs typeface="Atlas Grotesk Regular"/>
                <a:sym typeface="Atlas Grotesk Regular"/>
              </a:defRPr>
            </a:pPr>
            <a:r>
              <a:t>Fifth level of text, Atlas Grotesk Regular, 12 pt.</a:t>
            </a:r>
          </a:p>
        </p:txBody>
      </p:sp>
      <p:sp>
        <p:nvSpPr>
          <p:cNvPr id="70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 Content + Image Right">
    <p:bg>
      <p:bgPr>
        <a:solidFill>
          <a:schemeClr val="accent1"/>
        </a:solidFill>
        <a:effectLst/>
      </p:bgPr>
    </p:bg>
    <p:spTree>
      <p:nvGrpSpPr>
        <p:cNvPr id="1" name=""/>
        <p:cNvGrpSpPr/>
        <p:nvPr/>
      </p:nvGrpSpPr>
      <p:grpSpPr>
        <a:xfrm>
          <a:off x="0" y="0"/>
          <a:ext cx="0" cy="0"/>
          <a:chOff x="0" y="0"/>
          <a:chExt cx="0" cy="0"/>
        </a:xfrm>
      </p:grpSpPr>
      <p:sp>
        <p:nvSpPr>
          <p:cNvPr id="716" name="Picture Placeholder 6"/>
          <p:cNvSpPr>
            <a:spLocks noGrp="1"/>
          </p:cNvSpPr>
          <p:nvPr>
            <p:ph type="pic" sz="half" idx="21"/>
          </p:nvPr>
        </p:nvSpPr>
        <p:spPr>
          <a:xfrm>
            <a:off x="7319963" y="0"/>
            <a:ext cx="4872038" cy="6858000"/>
          </a:xfrm>
          <a:prstGeom prst="rect">
            <a:avLst/>
          </a:prstGeom>
        </p:spPr>
        <p:txBody>
          <a:bodyPr lIns="91439" tIns="45719" rIns="91439" bIns="45719">
            <a:noAutofit/>
          </a:bodyPr>
          <a:lstStyle/>
          <a:p>
            <a:endParaRPr/>
          </a:p>
        </p:txBody>
      </p:sp>
      <p:sp>
        <p:nvSpPr>
          <p:cNvPr id="717" name="Title Text"/>
          <p:cNvSpPr txBox="1">
            <a:spLocks noGrp="1"/>
          </p:cNvSpPr>
          <p:nvPr>
            <p:ph type="title"/>
          </p:nvPr>
        </p:nvSpPr>
        <p:spPr>
          <a:xfrm>
            <a:off x="515940" y="438150"/>
            <a:ext cx="6346774" cy="1257259"/>
          </a:xfrm>
          <a:prstGeom prst="rect">
            <a:avLst/>
          </a:prstGeom>
        </p:spPr>
        <p:txBody>
          <a:bodyPr/>
          <a:lstStyle>
            <a:lvl1pPr>
              <a:defRPr>
                <a:solidFill>
                  <a:schemeClr val="accent4"/>
                </a:solidFill>
              </a:defRPr>
            </a:lvl1pPr>
          </a:lstStyle>
          <a:p>
            <a:r>
              <a:t>Title Text</a:t>
            </a:r>
          </a:p>
        </p:txBody>
      </p:sp>
      <p:sp>
        <p:nvSpPr>
          <p:cNvPr id="718" name="Body Level One…"/>
          <p:cNvSpPr txBox="1">
            <a:spLocks noGrp="1"/>
          </p:cNvSpPr>
          <p:nvPr>
            <p:ph type="body" sz="half" idx="1"/>
          </p:nvPr>
        </p:nvSpPr>
        <p:spPr>
          <a:xfrm>
            <a:off x="515937" y="2089106"/>
            <a:ext cx="6346775" cy="387513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719" name="Picture 7" descr="Picture 7"/>
          <p:cNvPicPr>
            <a:picLocks noChangeAspect="1"/>
          </p:cNvPicPr>
          <p:nvPr/>
        </p:nvPicPr>
        <p:blipFill>
          <a:blip r:embed="rId2"/>
          <a:stretch>
            <a:fillRect/>
          </a:stretch>
        </p:blipFill>
        <p:spPr>
          <a:xfrm>
            <a:off x="9254039" y="6260989"/>
            <a:ext cx="2422025" cy="355231"/>
          </a:xfrm>
          <a:prstGeom prst="rect">
            <a:avLst/>
          </a:prstGeom>
          <a:ln w="12700">
            <a:miter lim="400000"/>
          </a:ln>
        </p:spPr>
      </p:pic>
      <p:sp>
        <p:nvSpPr>
          <p:cNvPr id="720"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72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 Content + Image Left">
    <p:bg>
      <p:bgPr>
        <a:solidFill>
          <a:schemeClr val="accent1"/>
        </a:solidFill>
        <a:effectLst/>
      </p:bgPr>
    </p:bg>
    <p:spTree>
      <p:nvGrpSpPr>
        <p:cNvPr id="1" name=""/>
        <p:cNvGrpSpPr/>
        <p:nvPr/>
      </p:nvGrpSpPr>
      <p:grpSpPr>
        <a:xfrm>
          <a:off x="0" y="0"/>
          <a:ext cx="0" cy="0"/>
          <a:chOff x="0" y="0"/>
          <a:chExt cx="0" cy="0"/>
        </a:xfrm>
      </p:grpSpPr>
      <p:sp>
        <p:nvSpPr>
          <p:cNvPr id="728" name="Title Text"/>
          <p:cNvSpPr txBox="1">
            <a:spLocks noGrp="1"/>
          </p:cNvSpPr>
          <p:nvPr>
            <p:ph type="title"/>
          </p:nvPr>
        </p:nvSpPr>
        <p:spPr>
          <a:xfrm>
            <a:off x="5329289" y="438150"/>
            <a:ext cx="6346774" cy="1257259"/>
          </a:xfrm>
          <a:prstGeom prst="rect">
            <a:avLst/>
          </a:prstGeom>
        </p:spPr>
        <p:txBody>
          <a:bodyPr/>
          <a:lstStyle>
            <a:lvl1pPr>
              <a:defRPr>
                <a:solidFill>
                  <a:schemeClr val="accent4"/>
                </a:solidFill>
              </a:defRPr>
            </a:lvl1pPr>
          </a:lstStyle>
          <a:p>
            <a:r>
              <a:t>Title Text</a:t>
            </a:r>
          </a:p>
        </p:txBody>
      </p:sp>
      <p:sp>
        <p:nvSpPr>
          <p:cNvPr id="729" name="Body Level One…"/>
          <p:cNvSpPr txBox="1">
            <a:spLocks noGrp="1"/>
          </p:cNvSpPr>
          <p:nvPr>
            <p:ph type="body" sz="half" idx="1"/>
          </p:nvPr>
        </p:nvSpPr>
        <p:spPr>
          <a:xfrm>
            <a:off x="5329287" y="2089106"/>
            <a:ext cx="6346774" cy="387513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30" name="Picture Placeholder 6"/>
          <p:cNvSpPr>
            <a:spLocks noGrp="1"/>
          </p:cNvSpPr>
          <p:nvPr>
            <p:ph type="pic" sz="half" idx="21"/>
          </p:nvPr>
        </p:nvSpPr>
        <p:spPr>
          <a:xfrm>
            <a:off x="-1" y="0"/>
            <a:ext cx="4872039" cy="6858000"/>
          </a:xfrm>
          <a:prstGeom prst="rect">
            <a:avLst/>
          </a:prstGeom>
        </p:spPr>
        <p:txBody>
          <a:bodyPr lIns="91439" tIns="45719" rIns="91439" bIns="45719">
            <a:noAutofit/>
          </a:bodyPr>
          <a:lstStyle/>
          <a:p>
            <a:endParaRPr/>
          </a:p>
        </p:txBody>
      </p:sp>
      <p:pic>
        <p:nvPicPr>
          <p:cNvPr id="731" name="Picture 9" descr="Picture 9"/>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732"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73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 Content + Image Top">
    <p:bg>
      <p:bgPr>
        <a:solidFill>
          <a:schemeClr val="accent1"/>
        </a:solidFill>
        <a:effectLst/>
      </p:bgPr>
    </p:bg>
    <p:spTree>
      <p:nvGrpSpPr>
        <p:cNvPr id="1" name=""/>
        <p:cNvGrpSpPr/>
        <p:nvPr/>
      </p:nvGrpSpPr>
      <p:grpSpPr>
        <a:xfrm>
          <a:off x="0" y="0"/>
          <a:ext cx="0" cy="0"/>
          <a:chOff x="0" y="0"/>
          <a:chExt cx="0" cy="0"/>
        </a:xfrm>
      </p:grpSpPr>
      <p:sp>
        <p:nvSpPr>
          <p:cNvPr id="740" name="Title Text"/>
          <p:cNvSpPr txBox="1">
            <a:spLocks noGrp="1"/>
          </p:cNvSpPr>
          <p:nvPr>
            <p:ph type="title"/>
          </p:nvPr>
        </p:nvSpPr>
        <p:spPr>
          <a:xfrm>
            <a:off x="515939" y="2895600"/>
            <a:ext cx="11160123" cy="890578"/>
          </a:xfrm>
          <a:prstGeom prst="rect">
            <a:avLst/>
          </a:prstGeom>
        </p:spPr>
        <p:txBody>
          <a:bodyPr/>
          <a:lstStyle>
            <a:lvl1pPr>
              <a:defRPr>
                <a:solidFill>
                  <a:schemeClr val="accent4"/>
                </a:solidFill>
              </a:defRPr>
            </a:lvl1pPr>
          </a:lstStyle>
          <a:p>
            <a:r>
              <a:t>Title Text</a:t>
            </a:r>
          </a:p>
        </p:txBody>
      </p:sp>
      <p:sp>
        <p:nvSpPr>
          <p:cNvPr id="741" name="Body Level One…"/>
          <p:cNvSpPr txBox="1">
            <a:spLocks noGrp="1"/>
          </p:cNvSpPr>
          <p:nvPr>
            <p:ph type="body" sz="half" idx="1"/>
          </p:nvPr>
        </p:nvSpPr>
        <p:spPr>
          <a:xfrm>
            <a:off x="515939" y="4051300"/>
            <a:ext cx="11160125" cy="191293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42" name="Picture Placeholder 12"/>
          <p:cNvSpPr>
            <a:spLocks noGrp="1"/>
          </p:cNvSpPr>
          <p:nvPr>
            <p:ph type="pic" idx="21"/>
          </p:nvPr>
        </p:nvSpPr>
        <p:spPr>
          <a:xfrm>
            <a:off x="0" y="0"/>
            <a:ext cx="12192000" cy="2743200"/>
          </a:xfrm>
          <a:prstGeom prst="rect">
            <a:avLst/>
          </a:prstGeom>
        </p:spPr>
        <p:txBody>
          <a:bodyPr lIns="91439" tIns="45719" rIns="91439" bIns="45719">
            <a:noAutofit/>
          </a:bodyPr>
          <a:lstStyle/>
          <a:p>
            <a:endParaRPr/>
          </a:p>
        </p:txBody>
      </p:sp>
      <p:pic>
        <p:nvPicPr>
          <p:cNvPr id="743" name="Picture 8" descr="Picture 8"/>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744"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74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 Content + Image Bottom">
    <p:bg>
      <p:bgPr>
        <a:solidFill>
          <a:schemeClr val="accent1"/>
        </a:solidFill>
        <a:effectLst/>
      </p:bgPr>
    </p:bg>
    <p:spTree>
      <p:nvGrpSpPr>
        <p:cNvPr id="1" name=""/>
        <p:cNvGrpSpPr/>
        <p:nvPr/>
      </p:nvGrpSpPr>
      <p:grpSpPr>
        <a:xfrm>
          <a:off x="0" y="0"/>
          <a:ext cx="0" cy="0"/>
          <a:chOff x="0" y="0"/>
          <a:chExt cx="0" cy="0"/>
        </a:xfrm>
      </p:grpSpPr>
      <p:sp>
        <p:nvSpPr>
          <p:cNvPr id="752" name="Picture Placeholder 6"/>
          <p:cNvSpPr>
            <a:spLocks noGrp="1"/>
          </p:cNvSpPr>
          <p:nvPr>
            <p:ph type="pic" idx="21"/>
          </p:nvPr>
        </p:nvSpPr>
        <p:spPr>
          <a:xfrm>
            <a:off x="0" y="4114800"/>
            <a:ext cx="12192000" cy="2743200"/>
          </a:xfrm>
          <a:prstGeom prst="rect">
            <a:avLst/>
          </a:prstGeom>
        </p:spPr>
        <p:txBody>
          <a:bodyPr lIns="91439" tIns="45719" rIns="91439" bIns="45719">
            <a:noAutofit/>
          </a:bodyPr>
          <a:lstStyle/>
          <a:p>
            <a:endParaRPr/>
          </a:p>
        </p:txBody>
      </p:sp>
      <p:sp>
        <p:nvSpPr>
          <p:cNvPr id="753"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sp>
        <p:nvSpPr>
          <p:cNvPr id="754" name="Body Level One…"/>
          <p:cNvSpPr txBox="1">
            <a:spLocks noGrp="1"/>
          </p:cNvSpPr>
          <p:nvPr>
            <p:ph type="body" sz="half" idx="1"/>
          </p:nvPr>
        </p:nvSpPr>
        <p:spPr>
          <a:xfrm>
            <a:off x="515939" y="1787525"/>
            <a:ext cx="11160125" cy="1641476"/>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755" name="Picture 9" descr="Picture 9"/>
          <p:cNvPicPr>
            <a:picLocks noChangeAspect="1"/>
          </p:cNvPicPr>
          <p:nvPr/>
        </p:nvPicPr>
        <p:blipFill>
          <a:blip r:embed="rId2"/>
          <a:stretch>
            <a:fillRect/>
          </a:stretch>
        </p:blipFill>
        <p:spPr>
          <a:xfrm>
            <a:off x="9254039" y="6260989"/>
            <a:ext cx="2422025" cy="355231"/>
          </a:xfrm>
          <a:prstGeom prst="rect">
            <a:avLst/>
          </a:prstGeom>
          <a:ln w="12700">
            <a:miter lim="400000"/>
          </a:ln>
        </p:spPr>
      </p:pic>
      <p:sp>
        <p:nvSpPr>
          <p:cNvPr id="756"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75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 Desktop">
    <p:bg>
      <p:bgPr>
        <a:solidFill>
          <a:schemeClr val="accent1"/>
        </a:solidFill>
        <a:effectLst/>
      </p:bgPr>
    </p:bg>
    <p:spTree>
      <p:nvGrpSpPr>
        <p:cNvPr id="1" name=""/>
        <p:cNvGrpSpPr/>
        <p:nvPr/>
      </p:nvGrpSpPr>
      <p:grpSpPr>
        <a:xfrm>
          <a:off x="0" y="0"/>
          <a:ext cx="0" cy="0"/>
          <a:chOff x="0" y="0"/>
          <a:chExt cx="0" cy="0"/>
        </a:xfrm>
      </p:grpSpPr>
      <p:sp>
        <p:nvSpPr>
          <p:cNvPr id="764"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sp>
        <p:nvSpPr>
          <p:cNvPr id="765"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766" name="Picture 12" descr="Picture 12"/>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pic>
        <p:nvPicPr>
          <p:cNvPr id="767" name="Image" descr="Image"/>
          <p:cNvPicPr>
            <a:picLocks noChangeAspect="1"/>
          </p:cNvPicPr>
          <p:nvPr/>
        </p:nvPicPr>
        <p:blipFill>
          <a:blip r:embed="rId3"/>
          <a:stretch>
            <a:fillRect/>
          </a:stretch>
        </p:blipFill>
        <p:spPr>
          <a:xfrm>
            <a:off x="2990339" y="1468561"/>
            <a:ext cx="6211323" cy="5147722"/>
          </a:xfrm>
          <a:prstGeom prst="rect">
            <a:avLst/>
          </a:prstGeom>
          <a:ln w="12700">
            <a:miter lim="400000"/>
          </a:ln>
        </p:spPr>
      </p:pic>
      <p:sp>
        <p:nvSpPr>
          <p:cNvPr id="768" name="Image"/>
          <p:cNvSpPr>
            <a:spLocks noGrp="1"/>
          </p:cNvSpPr>
          <p:nvPr>
            <p:ph type="pic" sz="half" idx="21"/>
          </p:nvPr>
        </p:nvSpPr>
        <p:spPr>
          <a:xfrm>
            <a:off x="3065748" y="1951348"/>
            <a:ext cx="6060504" cy="3409036"/>
          </a:xfrm>
          <a:prstGeom prst="rect">
            <a:avLst/>
          </a:prstGeom>
        </p:spPr>
        <p:txBody>
          <a:bodyPr lIns="91439" tIns="45719" rIns="91439" bIns="45719">
            <a:noAutofit/>
          </a:bodyPr>
          <a:lstStyle/>
          <a:p>
            <a:endParaRPr/>
          </a:p>
        </p:txBody>
      </p:sp>
      <p:sp>
        <p:nvSpPr>
          <p:cNvPr id="76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 Desktop Webpage">
    <p:bg>
      <p:bgPr>
        <a:solidFill>
          <a:schemeClr val="accent1"/>
        </a:solidFill>
        <a:effectLst/>
      </p:bgPr>
    </p:bg>
    <p:spTree>
      <p:nvGrpSpPr>
        <p:cNvPr id="1" name=""/>
        <p:cNvGrpSpPr/>
        <p:nvPr/>
      </p:nvGrpSpPr>
      <p:grpSpPr>
        <a:xfrm>
          <a:off x="0" y="0"/>
          <a:ext cx="0" cy="0"/>
          <a:chOff x="0" y="0"/>
          <a:chExt cx="0" cy="0"/>
        </a:xfrm>
      </p:grpSpPr>
      <p:sp>
        <p:nvSpPr>
          <p:cNvPr id="776"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sp>
        <p:nvSpPr>
          <p:cNvPr id="777"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778" name="Picture 12" descr="Picture 12"/>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pic>
        <p:nvPicPr>
          <p:cNvPr id="779" name="Image" descr="Image"/>
          <p:cNvPicPr>
            <a:picLocks noChangeAspect="1"/>
          </p:cNvPicPr>
          <p:nvPr/>
        </p:nvPicPr>
        <p:blipFill>
          <a:blip r:embed="rId3"/>
          <a:stretch>
            <a:fillRect/>
          </a:stretch>
        </p:blipFill>
        <p:spPr>
          <a:xfrm>
            <a:off x="2990339" y="1468561"/>
            <a:ext cx="6211323" cy="5147722"/>
          </a:xfrm>
          <a:prstGeom prst="rect">
            <a:avLst/>
          </a:prstGeom>
          <a:ln w="12700">
            <a:miter lim="400000"/>
          </a:ln>
        </p:spPr>
      </p:pic>
      <p:pic>
        <p:nvPicPr>
          <p:cNvPr id="780" name="Web-page.png" descr="Web-page.png"/>
          <p:cNvPicPr>
            <a:picLocks noChangeAspect="1"/>
          </p:cNvPicPr>
          <p:nvPr/>
        </p:nvPicPr>
        <p:blipFill>
          <a:blip r:embed="rId4"/>
          <a:stretch>
            <a:fillRect/>
          </a:stretch>
        </p:blipFill>
        <p:spPr>
          <a:xfrm>
            <a:off x="3065748" y="1951348"/>
            <a:ext cx="6060504" cy="3409036"/>
          </a:xfrm>
          <a:prstGeom prst="rect">
            <a:avLst/>
          </a:prstGeom>
          <a:ln w="12700">
            <a:miter lim="400000"/>
          </a:ln>
        </p:spPr>
      </p:pic>
      <p:sp>
        <p:nvSpPr>
          <p:cNvPr id="781" name="Image"/>
          <p:cNvSpPr>
            <a:spLocks noGrp="1"/>
          </p:cNvSpPr>
          <p:nvPr>
            <p:ph type="pic" sz="quarter" idx="21"/>
          </p:nvPr>
        </p:nvSpPr>
        <p:spPr>
          <a:xfrm>
            <a:off x="7230079" y="2823187"/>
            <a:ext cx="1681392" cy="1401161"/>
          </a:xfrm>
          <a:prstGeom prst="rect">
            <a:avLst/>
          </a:prstGeom>
        </p:spPr>
        <p:txBody>
          <a:bodyPr lIns="91439" tIns="45719" rIns="91439" bIns="45719">
            <a:noAutofit/>
          </a:bodyPr>
          <a:lstStyle/>
          <a:p>
            <a:endParaRPr/>
          </a:p>
        </p:txBody>
      </p:sp>
      <p:sp>
        <p:nvSpPr>
          <p:cNvPr id="78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 iPhone Landscape">
    <p:bg>
      <p:bgPr>
        <a:solidFill>
          <a:schemeClr val="accent1"/>
        </a:solidFill>
        <a:effectLst/>
      </p:bgPr>
    </p:bg>
    <p:spTree>
      <p:nvGrpSpPr>
        <p:cNvPr id="1" name=""/>
        <p:cNvGrpSpPr/>
        <p:nvPr/>
      </p:nvGrpSpPr>
      <p:grpSpPr>
        <a:xfrm>
          <a:off x="0" y="0"/>
          <a:ext cx="0" cy="0"/>
          <a:chOff x="0" y="0"/>
          <a:chExt cx="0" cy="0"/>
        </a:xfrm>
      </p:grpSpPr>
      <p:sp>
        <p:nvSpPr>
          <p:cNvPr id="789"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sp>
        <p:nvSpPr>
          <p:cNvPr id="790"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791" name="Picture 12" descr="Picture 12"/>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pic>
        <p:nvPicPr>
          <p:cNvPr id="792" name="Image" descr="Image"/>
          <p:cNvPicPr>
            <a:picLocks noChangeAspect="1"/>
          </p:cNvPicPr>
          <p:nvPr/>
        </p:nvPicPr>
        <p:blipFill>
          <a:blip r:embed="rId3"/>
          <a:stretch>
            <a:fillRect/>
          </a:stretch>
        </p:blipFill>
        <p:spPr>
          <a:xfrm rot="5400000">
            <a:off x="4544999" y="431171"/>
            <a:ext cx="3102002" cy="6402058"/>
          </a:xfrm>
          <a:prstGeom prst="rect">
            <a:avLst/>
          </a:prstGeom>
          <a:ln w="12700">
            <a:miter lim="400000"/>
          </a:ln>
        </p:spPr>
      </p:pic>
      <p:sp>
        <p:nvSpPr>
          <p:cNvPr id="793" name="Image"/>
          <p:cNvSpPr>
            <a:spLocks noGrp="1"/>
          </p:cNvSpPr>
          <p:nvPr>
            <p:ph type="pic" sz="quarter" idx="21"/>
          </p:nvPr>
        </p:nvSpPr>
        <p:spPr>
          <a:xfrm>
            <a:off x="3594098" y="2179637"/>
            <a:ext cx="5164671" cy="2905126"/>
          </a:xfrm>
          <a:prstGeom prst="rect">
            <a:avLst/>
          </a:prstGeom>
        </p:spPr>
        <p:txBody>
          <a:bodyPr lIns="91439" tIns="45719" rIns="91439" bIns="45719">
            <a:noAutofit/>
          </a:bodyPr>
          <a:lstStyle/>
          <a:p>
            <a:endParaRPr/>
          </a:p>
        </p:txBody>
      </p:sp>
      <p:sp>
        <p:nvSpPr>
          <p:cNvPr id="79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 iPhone Portrait">
    <p:bg>
      <p:bgPr>
        <a:solidFill>
          <a:schemeClr val="accent1"/>
        </a:solidFill>
        <a:effectLst/>
      </p:bgPr>
    </p:bg>
    <p:spTree>
      <p:nvGrpSpPr>
        <p:cNvPr id="1" name=""/>
        <p:cNvGrpSpPr/>
        <p:nvPr/>
      </p:nvGrpSpPr>
      <p:grpSpPr>
        <a:xfrm>
          <a:off x="0" y="0"/>
          <a:ext cx="0" cy="0"/>
          <a:chOff x="0" y="0"/>
          <a:chExt cx="0" cy="0"/>
        </a:xfrm>
      </p:grpSpPr>
      <p:sp>
        <p:nvSpPr>
          <p:cNvPr id="801" name="Confidential &amp; Proprietary © 2020 Sinch"/>
          <p:cNvSpPr txBox="1"/>
          <p:nvPr/>
        </p:nvSpPr>
        <p:spPr>
          <a:xfrm>
            <a:off x="477014" y="6441768"/>
            <a:ext cx="243161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2020 Sinch  </a:t>
            </a:r>
          </a:p>
        </p:txBody>
      </p:sp>
      <p:pic>
        <p:nvPicPr>
          <p:cNvPr id="802" name="Image" descr="Image"/>
          <p:cNvPicPr>
            <a:picLocks noChangeAspect="1"/>
          </p:cNvPicPr>
          <p:nvPr/>
        </p:nvPicPr>
        <p:blipFill>
          <a:blip r:embed="rId2"/>
          <a:stretch>
            <a:fillRect/>
          </a:stretch>
        </p:blipFill>
        <p:spPr>
          <a:xfrm>
            <a:off x="4791766" y="1245261"/>
            <a:ext cx="2608467" cy="5383478"/>
          </a:xfrm>
          <a:prstGeom prst="rect">
            <a:avLst/>
          </a:prstGeom>
          <a:ln w="12700">
            <a:miter lim="400000"/>
          </a:ln>
        </p:spPr>
      </p:pic>
      <p:sp>
        <p:nvSpPr>
          <p:cNvPr id="803" name="Image"/>
          <p:cNvSpPr>
            <a:spLocks noGrp="1"/>
          </p:cNvSpPr>
          <p:nvPr>
            <p:ph type="pic" sz="quarter" idx="21"/>
          </p:nvPr>
        </p:nvSpPr>
        <p:spPr>
          <a:xfrm>
            <a:off x="4872595" y="1697564"/>
            <a:ext cx="2446810" cy="4349888"/>
          </a:xfrm>
          <a:prstGeom prst="rect">
            <a:avLst/>
          </a:prstGeom>
        </p:spPr>
        <p:txBody>
          <a:bodyPr lIns="91439" tIns="45719" rIns="91439" bIns="45719">
            <a:noAutofit/>
          </a:bodyPr>
          <a:lstStyle/>
          <a:p>
            <a:endParaRPr/>
          </a:p>
        </p:txBody>
      </p:sp>
      <p:sp>
        <p:nvSpPr>
          <p:cNvPr id="80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 iPhone Portrait Webpage">
    <p:bg>
      <p:bgPr>
        <a:solidFill>
          <a:schemeClr val="accent1"/>
        </a:solidFill>
        <a:effectLst/>
      </p:bgPr>
    </p:bg>
    <p:spTree>
      <p:nvGrpSpPr>
        <p:cNvPr id="1" name=""/>
        <p:cNvGrpSpPr/>
        <p:nvPr/>
      </p:nvGrpSpPr>
      <p:grpSpPr>
        <a:xfrm>
          <a:off x="0" y="0"/>
          <a:ext cx="0" cy="0"/>
          <a:chOff x="0" y="0"/>
          <a:chExt cx="0" cy="0"/>
        </a:xfrm>
      </p:grpSpPr>
      <p:sp>
        <p:nvSpPr>
          <p:cNvPr id="811" name="Title Text"/>
          <p:cNvSpPr txBox="1">
            <a:spLocks noGrp="1"/>
          </p:cNvSpPr>
          <p:nvPr>
            <p:ph type="title"/>
          </p:nvPr>
        </p:nvSpPr>
        <p:spPr>
          <a:prstGeom prst="rect">
            <a:avLst/>
          </a:prstGeom>
        </p:spPr>
        <p:txBody>
          <a:bodyPr/>
          <a:lstStyle>
            <a:lvl1pPr>
              <a:defRPr>
                <a:solidFill>
                  <a:schemeClr val="accent4"/>
                </a:solidFill>
              </a:defRPr>
            </a:lvl1pPr>
          </a:lstStyle>
          <a:p>
            <a:r>
              <a:t>Title Text</a:t>
            </a:r>
          </a:p>
        </p:txBody>
      </p:sp>
      <p:sp>
        <p:nvSpPr>
          <p:cNvPr id="812"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813" name="Picture 12" descr="Picture 12"/>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pic>
        <p:nvPicPr>
          <p:cNvPr id="814" name="Image" descr="Image"/>
          <p:cNvPicPr>
            <a:picLocks noChangeAspect="1"/>
          </p:cNvPicPr>
          <p:nvPr/>
        </p:nvPicPr>
        <p:blipFill>
          <a:blip r:embed="rId3"/>
          <a:stretch>
            <a:fillRect/>
          </a:stretch>
        </p:blipFill>
        <p:spPr>
          <a:xfrm>
            <a:off x="4791766" y="1245261"/>
            <a:ext cx="2608467" cy="5383478"/>
          </a:xfrm>
          <a:prstGeom prst="rect">
            <a:avLst/>
          </a:prstGeom>
          <a:ln w="12700">
            <a:miter lim="400000"/>
          </a:ln>
        </p:spPr>
      </p:pic>
      <p:pic>
        <p:nvPicPr>
          <p:cNvPr id="815" name="Mobile-Web-page.png" descr="Mobile-Web-page.png"/>
          <p:cNvPicPr>
            <a:picLocks noChangeAspect="1"/>
          </p:cNvPicPr>
          <p:nvPr/>
        </p:nvPicPr>
        <p:blipFill>
          <a:blip r:embed="rId4"/>
          <a:stretch>
            <a:fillRect/>
          </a:stretch>
        </p:blipFill>
        <p:spPr>
          <a:xfrm>
            <a:off x="4872595" y="1697564"/>
            <a:ext cx="2446810" cy="4349888"/>
          </a:xfrm>
          <a:prstGeom prst="rect">
            <a:avLst/>
          </a:prstGeom>
          <a:ln w="12700">
            <a:miter lim="400000"/>
          </a:ln>
        </p:spPr>
      </p:pic>
      <p:sp>
        <p:nvSpPr>
          <p:cNvPr id="816" name="Image"/>
          <p:cNvSpPr>
            <a:spLocks noGrp="1"/>
          </p:cNvSpPr>
          <p:nvPr>
            <p:ph type="pic" sz="quarter" idx="21"/>
          </p:nvPr>
        </p:nvSpPr>
        <p:spPr>
          <a:xfrm>
            <a:off x="5006951" y="4199353"/>
            <a:ext cx="2178098" cy="1815081"/>
          </a:xfrm>
          <a:prstGeom prst="rect">
            <a:avLst/>
          </a:prstGeom>
        </p:spPr>
        <p:txBody>
          <a:bodyPr lIns="91439" tIns="45719" rIns="91439" bIns="45719">
            <a:noAutofit/>
          </a:bodyPr>
          <a:lstStyle/>
          <a:p>
            <a:endParaRPr/>
          </a:p>
        </p:txBody>
      </p:sp>
      <p:sp>
        <p:nvSpPr>
          <p:cNvPr id="81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 Content + Desktop">
    <p:bg>
      <p:bgPr>
        <a:solidFill>
          <a:schemeClr val="accent1"/>
        </a:solidFill>
        <a:effectLst/>
      </p:bgPr>
    </p:bg>
    <p:spTree>
      <p:nvGrpSpPr>
        <p:cNvPr id="1" name=""/>
        <p:cNvGrpSpPr/>
        <p:nvPr/>
      </p:nvGrpSpPr>
      <p:grpSpPr>
        <a:xfrm>
          <a:off x="0" y="0"/>
          <a:ext cx="0" cy="0"/>
          <a:chOff x="0" y="0"/>
          <a:chExt cx="0" cy="0"/>
        </a:xfrm>
      </p:grpSpPr>
      <p:sp>
        <p:nvSpPr>
          <p:cNvPr id="824" name="Title Text"/>
          <p:cNvSpPr txBox="1">
            <a:spLocks noGrp="1"/>
          </p:cNvSpPr>
          <p:nvPr>
            <p:ph type="title"/>
          </p:nvPr>
        </p:nvSpPr>
        <p:spPr>
          <a:xfrm>
            <a:off x="515940" y="438148"/>
            <a:ext cx="3417886" cy="1647784"/>
          </a:xfrm>
          <a:prstGeom prst="rect">
            <a:avLst/>
          </a:prstGeom>
        </p:spPr>
        <p:txBody>
          <a:bodyPr/>
          <a:lstStyle>
            <a:lvl1pPr>
              <a:defRPr>
                <a:solidFill>
                  <a:schemeClr val="accent4"/>
                </a:solidFill>
              </a:defRPr>
            </a:lvl1pPr>
          </a:lstStyle>
          <a:p>
            <a:r>
              <a:t>Title Text</a:t>
            </a:r>
          </a:p>
        </p:txBody>
      </p:sp>
      <p:sp>
        <p:nvSpPr>
          <p:cNvPr id="825" name="Body Level One…"/>
          <p:cNvSpPr txBox="1">
            <a:spLocks noGrp="1"/>
          </p:cNvSpPr>
          <p:nvPr>
            <p:ph type="body" sz="quarter" idx="1"/>
          </p:nvPr>
        </p:nvSpPr>
        <p:spPr>
          <a:xfrm>
            <a:off x="515939" y="2479631"/>
            <a:ext cx="3417886" cy="348460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6"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827" name="Picture 12" descr="Picture 12"/>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pic>
        <p:nvPicPr>
          <p:cNvPr id="828" name="Image" descr="Image"/>
          <p:cNvPicPr>
            <a:picLocks noChangeAspect="1"/>
          </p:cNvPicPr>
          <p:nvPr/>
        </p:nvPicPr>
        <p:blipFill>
          <a:blip r:embed="rId3"/>
          <a:stretch>
            <a:fillRect/>
          </a:stretch>
        </p:blipFill>
        <p:spPr>
          <a:xfrm>
            <a:off x="5644639" y="855139"/>
            <a:ext cx="6211323" cy="5147722"/>
          </a:xfrm>
          <a:prstGeom prst="rect">
            <a:avLst/>
          </a:prstGeom>
          <a:ln w="12700">
            <a:miter lim="400000"/>
          </a:ln>
        </p:spPr>
      </p:pic>
      <p:sp>
        <p:nvSpPr>
          <p:cNvPr id="829" name="Image"/>
          <p:cNvSpPr>
            <a:spLocks noGrp="1"/>
          </p:cNvSpPr>
          <p:nvPr>
            <p:ph type="pic" sz="half" idx="21"/>
          </p:nvPr>
        </p:nvSpPr>
        <p:spPr>
          <a:xfrm>
            <a:off x="5720048" y="1337925"/>
            <a:ext cx="6060504" cy="3409037"/>
          </a:xfrm>
          <a:prstGeom prst="rect">
            <a:avLst/>
          </a:prstGeom>
        </p:spPr>
        <p:txBody>
          <a:bodyPr lIns="91439" tIns="45719" rIns="91439" bIns="45719">
            <a:noAutofit/>
          </a:bodyPr>
          <a:lstStyle/>
          <a:p>
            <a:endParaRPr/>
          </a:p>
        </p:txBody>
      </p:sp>
      <p:sp>
        <p:nvSpPr>
          <p:cNvPr id="83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 + Content + Desktop Webpage">
    <p:bg>
      <p:bgPr>
        <a:solidFill>
          <a:schemeClr val="accent1"/>
        </a:solidFill>
        <a:effectLst/>
      </p:bgPr>
    </p:bg>
    <p:spTree>
      <p:nvGrpSpPr>
        <p:cNvPr id="1" name=""/>
        <p:cNvGrpSpPr/>
        <p:nvPr/>
      </p:nvGrpSpPr>
      <p:grpSpPr>
        <a:xfrm>
          <a:off x="0" y="0"/>
          <a:ext cx="0" cy="0"/>
          <a:chOff x="0" y="0"/>
          <a:chExt cx="0" cy="0"/>
        </a:xfrm>
      </p:grpSpPr>
      <p:sp>
        <p:nvSpPr>
          <p:cNvPr id="837" name="Title Text"/>
          <p:cNvSpPr txBox="1">
            <a:spLocks noGrp="1"/>
          </p:cNvSpPr>
          <p:nvPr>
            <p:ph type="title"/>
          </p:nvPr>
        </p:nvSpPr>
        <p:spPr>
          <a:xfrm>
            <a:off x="515940" y="438148"/>
            <a:ext cx="3417886" cy="1647784"/>
          </a:xfrm>
          <a:prstGeom prst="rect">
            <a:avLst/>
          </a:prstGeom>
        </p:spPr>
        <p:txBody>
          <a:bodyPr/>
          <a:lstStyle>
            <a:lvl1pPr>
              <a:defRPr>
                <a:solidFill>
                  <a:schemeClr val="accent4"/>
                </a:solidFill>
              </a:defRPr>
            </a:lvl1pPr>
          </a:lstStyle>
          <a:p>
            <a:r>
              <a:t>Title Text</a:t>
            </a:r>
          </a:p>
        </p:txBody>
      </p:sp>
      <p:sp>
        <p:nvSpPr>
          <p:cNvPr id="838" name="Body Level One…"/>
          <p:cNvSpPr txBox="1">
            <a:spLocks noGrp="1"/>
          </p:cNvSpPr>
          <p:nvPr>
            <p:ph type="body" sz="quarter" idx="1"/>
          </p:nvPr>
        </p:nvSpPr>
        <p:spPr>
          <a:xfrm>
            <a:off x="515939" y="2479631"/>
            <a:ext cx="3417886" cy="348460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9"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840" name="Picture 12" descr="Picture 12"/>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pic>
        <p:nvPicPr>
          <p:cNvPr id="841" name="Image" descr="Image"/>
          <p:cNvPicPr>
            <a:picLocks noChangeAspect="1"/>
          </p:cNvPicPr>
          <p:nvPr/>
        </p:nvPicPr>
        <p:blipFill>
          <a:blip r:embed="rId3"/>
          <a:stretch>
            <a:fillRect/>
          </a:stretch>
        </p:blipFill>
        <p:spPr>
          <a:xfrm>
            <a:off x="5644639" y="855139"/>
            <a:ext cx="6211323" cy="5147722"/>
          </a:xfrm>
          <a:prstGeom prst="rect">
            <a:avLst/>
          </a:prstGeom>
          <a:ln w="12700">
            <a:miter lim="400000"/>
          </a:ln>
        </p:spPr>
      </p:pic>
      <p:pic>
        <p:nvPicPr>
          <p:cNvPr id="842" name="Web-page.png" descr="Web-page.png"/>
          <p:cNvPicPr>
            <a:picLocks noChangeAspect="1"/>
          </p:cNvPicPr>
          <p:nvPr/>
        </p:nvPicPr>
        <p:blipFill>
          <a:blip r:embed="rId4"/>
          <a:stretch>
            <a:fillRect/>
          </a:stretch>
        </p:blipFill>
        <p:spPr>
          <a:xfrm>
            <a:off x="5720048" y="1337925"/>
            <a:ext cx="6060504" cy="3409037"/>
          </a:xfrm>
          <a:prstGeom prst="rect">
            <a:avLst/>
          </a:prstGeom>
          <a:ln w="12700">
            <a:miter lim="400000"/>
          </a:ln>
        </p:spPr>
      </p:pic>
      <p:sp>
        <p:nvSpPr>
          <p:cNvPr id="843" name="Image"/>
          <p:cNvSpPr>
            <a:spLocks noGrp="1"/>
          </p:cNvSpPr>
          <p:nvPr>
            <p:ph type="pic" sz="quarter" idx="21"/>
          </p:nvPr>
        </p:nvSpPr>
        <p:spPr>
          <a:xfrm>
            <a:off x="9871679" y="2213587"/>
            <a:ext cx="1681392" cy="1401161"/>
          </a:xfrm>
          <a:prstGeom prst="rect">
            <a:avLst/>
          </a:prstGeom>
        </p:spPr>
        <p:txBody>
          <a:bodyPr lIns="91439" tIns="45719" rIns="91439" bIns="45719">
            <a:noAutofit/>
          </a:bodyPr>
          <a:lstStyle/>
          <a:p>
            <a:endParaRPr/>
          </a:p>
        </p:txBody>
      </p:sp>
      <p:sp>
        <p:nvSpPr>
          <p:cNvPr id="84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 Content + iPhone Landscape">
    <p:bg>
      <p:bgPr>
        <a:solidFill>
          <a:schemeClr val="accent1"/>
        </a:solidFill>
        <a:effectLst/>
      </p:bgPr>
    </p:bg>
    <p:spTree>
      <p:nvGrpSpPr>
        <p:cNvPr id="1" name=""/>
        <p:cNvGrpSpPr/>
        <p:nvPr/>
      </p:nvGrpSpPr>
      <p:grpSpPr>
        <a:xfrm>
          <a:off x="0" y="0"/>
          <a:ext cx="0" cy="0"/>
          <a:chOff x="0" y="0"/>
          <a:chExt cx="0" cy="0"/>
        </a:xfrm>
      </p:grpSpPr>
      <p:sp>
        <p:nvSpPr>
          <p:cNvPr id="851" name="Title Text"/>
          <p:cNvSpPr txBox="1">
            <a:spLocks noGrp="1"/>
          </p:cNvSpPr>
          <p:nvPr>
            <p:ph type="title"/>
          </p:nvPr>
        </p:nvSpPr>
        <p:spPr>
          <a:xfrm>
            <a:off x="515940" y="438148"/>
            <a:ext cx="4356099" cy="1647784"/>
          </a:xfrm>
          <a:prstGeom prst="rect">
            <a:avLst/>
          </a:prstGeom>
        </p:spPr>
        <p:txBody>
          <a:bodyPr/>
          <a:lstStyle>
            <a:lvl1pPr>
              <a:defRPr>
                <a:solidFill>
                  <a:schemeClr val="accent4"/>
                </a:solidFill>
              </a:defRPr>
            </a:lvl1pPr>
          </a:lstStyle>
          <a:p>
            <a:r>
              <a:t>Title Text</a:t>
            </a:r>
          </a:p>
        </p:txBody>
      </p:sp>
      <p:sp>
        <p:nvSpPr>
          <p:cNvPr id="852" name="Body Level One…"/>
          <p:cNvSpPr txBox="1">
            <a:spLocks noGrp="1"/>
          </p:cNvSpPr>
          <p:nvPr>
            <p:ph type="body" sz="quarter" idx="1"/>
          </p:nvPr>
        </p:nvSpPr>
        <p:spPr>
          <a:xfrm>
            <a:off x="515937" y="2479631"/>
            <a:ext cx="4356100" cy="348460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3"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854" name="Picture 12" descr="Picture 12"/>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pic>
        <p:nvPicPr>
          <p:cNvPr id="855" name="Image" descr="Image"/>
          <p:cNvPicPr>
            <a:picLocks noChangeAspect="1"/>
          </p:cNvPicPr>
          <p:nvPr/>
        </p:nvPicPr>
        <p:blipFill>
          <a:blip r:embed="rId3"/>
          <a:stretch>
            <a:fillRect/>
          </a:stretch>
        </p:blipFill>
        <p:spPr>
          <a:xfrm rot="5400000">
            <a:off x="7110400" y="227971"/>
            <a:ext cx="3102001" cy="6402058"/>
          </a:xfrm>
          <a:prstGeom prst="rect">
            <a:avLst/>
          </a:prstGeom>
          <a:ln w="12700">
            <a:miter lim="400000"/>
          </a:ln>
        </p:spPr>
      </p:pic>
      <p:sp>
        <p:nvSpPr>
          <p:cNvPr id="856" name="Image"/>
          <p:cNvSpPr>
            <a:spLocks noGrp="1"/>
          </p:cNvSpPr>
          <p:nvPr>
            <p:ph type="pic" sz="quarter" idx="21"/>
          </p:nvPr>
        </p:nvSpPr>
        <p:spPr>
          <a:xfrm>
            <a:off x="6159498" y="1976437"/>
            <a:ext cx="5164671" cy="2905126"/>
          </a:xfrm>
          <a:prstGeom prst="rect">
            <a:avLst/>
          </a:prstGeom>
        </p:spPr>
        <p:txBody>
          <a:bodyPr lIns="91439" tIns="45719" rIns="91439" bIns="45719">
            <a:noAutofit/>
          </a:bodyPr>
          <a:lstStyle/>
          <a:p>
            <a:endParaRPr/>
          </a:p>
        </p:txBody>
      </p:sp>
      <p:sp>
        <p:nvSpPr>
          <p:cNvPr id="85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Double Bullet point list ">
    <p:spTree>
      <p:nvGrpSpPr>
        <p:cNvPr id="1" name=""/>
        <p:cNvGrpSpPr/>
        <p:nvPr/>
      </p:nvGrpSpPr>
      <p:grpSpPr>
        <a:xfrm>
          <a:off x="0" y="0"/>
          <a:ext cx="0" cy="0"/>
          <a:chOff x="0" y="0"/>
          <a:chExt cx="0" cy="0"/>
        </a:xfrm>
      </p:grpSpPr>
      <p:sp>
        <p:nvSpPr>
          <p:cNvPr id="113" name="Title Text"/>
          <p:cNvSpPr txBox="1">
            <a:spLocks noGrp="1"/>
          </p:cNvSpPr>
          <p:nvPr>
            <p:ph type="title"/>
          </p:nvPr>
        </p:nvSpPr>
        <p:spPr>
          <a:prstGeom prst="rect">
            <a:avLst/>
          </a:prstGeom>
        </p:spPr>
        <p:txBody>
          <a:bodyPr/>
          <a:lstStyle/>
          <a:p>
            <a:r>
              <a:t>Title Text</a:t>
            </a:r>
          </a:p>
        </p:txBody>
      </p:sp>
      <p:sp>
        <p:nvSpPr>
          <p:cNvPr id="114" name="Body Level One…"/>
          <p:cNvSpPr txBox="1">
            <a:spLocks noGrp="1"/>
          </p:cNvSpPr>
          <p:nvPr>
            <p:ph type="body" sz="half" idx="1"/>
          </p:nvPr>
        </p:nvSpPr>
        <p:spPr>
          <a:xfrm>
            <a:off x="515939" y="1787524"/>
            <a:ext cx="5418136" cy="4176713"/>
          </a:xfrm>
          <a:prstGeom prst="rect">
            <a:avLst/>
          </a:prstGeom>
        </p:spPr>
        <p:txBody>
          <a:bodyPr/>
          <a:lstStyle>
            <a:lvl1pPr marL="285750" indent="-285750">
              <a:spcBef>
                <a:spcPts val="2100"/>
              </a:spcBef>
              <a:buClr>
                <a:srgbClr val="FFC658"/>
              </a:buClr>
              <a:buSzPct val="100000"/>
              <a:buFont typeface="Arial"/>
              <a:buChar char="•"/>
              <a:defRPr sz="1600" b="0">
                <a:latin typeface="Atlas Grotesk Regular"/>
                <a:ea typeface="Atlas Grotesk Regular"/>
                <a:cs typeface="Atlas Grotesk Regular"/>
                <a:sym typeface="Atlas Grotesk Regular"/>
              </a:defRPr>
            </a:lvl1pPr>
            <a:lvl2pPr marL="541161" indent="-255411">
              <a:spcBef>
                <a:spcPts val="2100"/>
              </a:spcBef>
              <a:buClr>
                <a:srgbClr val="FFC658"/>
              </a:buClr>
              <a:buSzPct val="100000"/>
              <a:buFont typeface="Arial"/>
              <a:buChar char="•"/>
              <a:defRPr sz="1600" b="0">
                <a:latin typeface="Atlas Grotesk Regular"/>
                <a:ea typeface="Atlas Grotesk Regular"/>
                <a:cs typeface="Atlas Grotesk Regular"/>
                <a:sym typeface="Atlas Grotesk Regular"/>
              </a:defRPr>
            </a:lvl2pPr>
            <a:lvl3pPr marL="228600" indent="-228600">
              <a:spcBef>
                <a:spcPts val="2100"/>
              </a:spcBef>
              <a:buClr>
                <a:srgbClr val="FFC658"/>
              </a:buClr>
              <a:buFont typeface="Arial"/>
              <a:defRPr sz="1600" b="0">
                <a:latin typeface="Atlas Grotesk Regular"/>
                <a:ea typeface="Atlas Grotesk Regular"/>
                <a:cs typeface="Atlas Grotesk Regular"/>
                <a:sym typeface="Atlas Grotesk Regular"/>
              </a:defRPr>
            </a:lvl3pPr>
            <a:lvl4pPr marL="485095" indent="-261257">
              <a:spcBef>
                <a:spcPts val="2100"/>
              </a:spcBef>
              <a:buClr>
                <a:srgbClr val="FFC658"/>
              </a:buClr>
              <a:buFont typeface="Arial"/>
              <a:defRPr sz="1600" b="0">
                <a:latin typeface="Atlas Grotesk Regular"/>
                <a:ea typeface="Atlas Grotesk Regular"/>
                <a:cs typeface="Atlas Grotesk Regular"/>
                <a:sym typeface="Atlas Grotesk Regular"/>
              </a:defRPr>
            </a:lvl4pPr>
            <a:lvl5pPr marL="755650" indent="-304800">
              <a:spcBef>
                <a:spcPts val="2100"/>
              </a:spcBef>
              <a:buClr>
                <a:srgbClr val="FFC658"/>
              </a:buClr>
              <a:buFont typeface="Arial"/>
              <a:defRPr sz="1600" b="0">
                <a:latin typeface="Atlas Grotesk Regular"/>
                <a:ea typeface="Atlas Grotesk Regular"/>
                <a:cs typeface="Atlas Grotesk Regular"/>
                <a:sym typeface="Atlas Grotesk Regular"/>
              </a:defRPr>
            </a:lvl5pPr>
          </a:lstStyle>
          <a:p>
            <a:r>
              <a:t>Body Level One</a:t>
            </a:r>
          </a:p>
          <a:p>
            <a:pPr lvl="1"/>
            <a:r>
              <a:t>Body Level Two</a:t>
            </a:r>
          </a:p>
          <a:p>
            <a:pPr lvl="2"/>
            <a:r>
              <a:t>Body Level Three</a:t>
            </a:r>
          </a:p>
          <a:p>
            <a:pPr lvl="3"/>
            <a:r>
              <a:t>Body Level Four</a:t>
            </a:r>
          </a:p>
          <a:p>
            <a:pPr lvl="4"/>
            <a:r>
              <a:t>Body Level Five</a:t>
            </a:r>
          </a:p>
        </p:txBody>
      </p:sp>
      <p:sp>
        <p:nvSpPr>
          <p:cNvPr id="115" name="Body Level One…"/>
          <p:cNvSpPr txBox="1">
            <a:spLocks noGrp="1"/>
          </p:cNvSpPr>
          <p:nvPr>
            <p:ph type="body" sz="half" idx="21"/>
          </p:nvPr>
        </p:nvSpPr>
        <p:spPr>
          <a:xfrm>
            <a:off x="6294439" y="1787524"/>
            <a:ext cx="5418136" cy="4176713"/>
          </a:xfrm>
          <a:prstGeom prst="rect">
            <a:avLst/>
          </a:prstGeom>
        </p:spPr>
        <p:txBody>
          <a:bodyPr/>
          <a:lstStyle>
            <a:lvl1pPr marL="285750" indent="-285750">
              <a:spcBef>
                <a:spcPts val="2100"/>
              </a:spcBef>
              <a:buClr>
                <a:srgbClr val="FFC658"/>
              </a:buClr>
              <a:buSzPct val="100000"/>
              <a:buFont typeface="Arial"/>
              <a:buChar char="•"/>
              <a:defRPr sz="1600" b="0">
                <a:latin typeface="Atlas Grotesk Regular"/>
                <a:ea typeface="Atlas Grotesk Regular"/>
                <a:cs typeface="Atlas Grotesk Regular"/>
                <a:sym typeface="Atlas Grotesk Regular"/>
              </a:defRPr>
            </a:lvl1pPr>
            <a:lvl2pPr marL="541161" indent="-255411">
              <a:spcBef>
                <a:spcPts val="2100"/>
              </a:spcBef>
              <a:buClr>
                <a:srgbClr val="FFC658"/>
              </a:buClr>
              <a:buSzPct val="100000"/>
              <a:buFont typeface="Arial"/>
              <a:buChar char="•"/>
              <a:defRPr sz="1600" b="0">
                <a:latin typeface="Atlas Grotesk Regular"/>
                <a:ea typeface="Atlas Grotesk Regular"/>
                <a:cs typeface="Atlas Grotesk Regular"/>
                <a:sym typeface="Atlas Grotesk Regular"/>
              </a:defRPr>
            </a:lvl2pPr>
            <a:lvl3pPr marL="228600" indent="-228600">
              <a:spcBef>
                <a:spcPts val="2100"/>
              </a:spcBef>
              <a:buClr>
                <a:srgbClr val="FFC658"/>
              </a:buClr>
              <a:buFont typeface="Arial"/>
              <a:defRPr sz="1600" b="0">
                <a:latin typeface="Atlas Grotesk Regular"/>
                <a:ea typeface="Atlas Grotesk Regular"/>
                <a:cs typeface="Atlas Grotesk Regular"/>
                <a:sym typeface="Atlas Grotesk Regular"/>
              </a:defRPr>
            </a:lvl3pPr>
            <a:lvl4pPr marL="485095" indent="-261257">
              <a:spcBef>
                <a:spcPts val="2100"/>
              </a:spcBef>
              <a:buClr>
                <a:srgbClr val="FFC658"/>
              </a:buClr>
              <a:buFont typeface="Arial"/>
              <a:defRPr sz="1600" b="0">
                <a:latin typeface="Atlas Grotesk Regular"/>
                <a:ea typeface="Atlas Grotesk Regular"/>
                <a:cs typeface="Atlas Grotesk Regular"/>
                <a:sym typeface="Atlas Grotesk Regular"/>
              </a:defRPr>
            </a:lvl4pPr>
            <a:lvl5pPr marL="755650" indent="-304800">
              <a:spcBef>
                <a:spcPts val="2100"/>
              </a:spcBef>
              <a:buClr>
                <a:srgbClr val="FFC658"/>
              </a:buClr>
              <a:buFont typeface="Arial"/>
              <a:defRPr sz="1600" b="0">
                <a:latin typeface="Atlas Grotesk Regular"/>
                <a:ea typeface="Atlas Grotesk Regular"/>
                <a:cs typeface="Atlas Grotesk Regular"/>
                <a:sym typeface="Atlas Grotesk Regular"/>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 Content + iPhone Portrait">
    <p:bg>
      <p:bgPr>
        <a:solidFill>
          <a:schemeClr val="accent1"/>
        </a:solidFill>
        <a:effectLst/>
      </p:bgPr>
    </p:bg>
    <p:spTree>
      <p:nvGrpSpPr>
        <p:cNvPr id="1" name=""/>
        <p:cNvGrpSpPr/>
        <p:nvPr/>
      </p:nvGrpSpPr>
      <p:grpSpPr>
        <a:xfrm>
          <a:off x="0" y="0"/>
          <a:ext cx="0" cy="0"/>
          <a:chOff x="0" y="0"/>
          <a:chExt cx="0" cy="0"/>
        </a:xfrm>
      </p:grpSpPr>
      <p:sp>
        <p:nvSpPr>
          <p:cNvPr id="864" name="Title Text"/>
          <p:cNvSpPr txBox="1">
            <a:spLocks noGrp="1"/>
          </p:cNvSpPr>
          <p:nvPr>
            <p:ph type="title"/>
          </p:nvPr>
        </p:nvSpPr>
        <p:spPr>
          <a:xfrm>
            <a:off x="515940" y="438150"/>
            <a:ext cx="5418138" cy="1257259"/>
          </a:xfrm>
          <a:prstGeom prst="rect">
            <a:avLst/>
          </a:prstGeom>
        </p:spPr>
        <p:txBody>
          <a:bodyPr/>
          <a:lstStyle>
            <a:lvl1pPr>
              <a:defRPr>
                <a:solidFill>
                  <a:schemeClr val="accent4"/>
                </a:solidFill>
              </a:defRPr>
            </a:lvl1pPr>
          </a:lstStyle>
          <a:p>
            <a:r>
              <a:t>Title Text</a:t>
            </a:r>
          </a:p>
        </p:txBody>
      </p:sp>
      <p:sp>
        <p:nvSpPr>
          <p:cNvPr id="865" name="Body Level One…"/>
          <p:cNvSpPr txBox="1">
            <a:spLocks noGrp="1"/>
          </p:cNvSpPr>
          <p:nvPr>
            <p:ph type="body" sz="half" idx="1"/>
          </p:nvPr>
        </p:nvSpPr>
        <p:spPr>
          <a:xfrm>
            <a:off x="515939" y="2089106"/>
            <a:ext cx="5418136" cy="387513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66"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867" name="Picture 12" descr="Picture 12"/>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pic>
        <p:nvPicPr>
          <p:cNvPr id="868" name="Image" descr="Image"/>
          <p:cNvPicPr>
            <a:picLocks noChangeAspect="1"/>
          </p:cNvPicPr>
          <p:nvPr/>
        </p:nvPicPr>
        <p:blipFill>
          <a:blip r:embed="rId3"/>
          <a:stretch>
            <a:fillRect/>
          </a:stretch>
        </p:blipFill>
        <p:spPr>
          <a:xfrm>
            <a:off x="7725467" y="648361"/>
            <a:ext cx="2608467" cy="5383478"/>
          </a:xfrm>
          <a:prstGeom prst="rect">
            <a:avLst/>
          </a:prstGeom>
          <a:ln w="12700">
            <a:miter lim="400000"/>
          </a:ln>
        </p:spPr>
      </p:pic>
      <p:sp>
        <p:nvSpPr>
          <p:cNvPr id="869" name="Image"/>
          <p:cNvSpPr>
            <a:spLocks noGrp="1"/>
          </p:cNvSpPr>
          <p:nvPr>
            <p:ph type="pic" sz="quarter" idx="21"/>
          </p:nvPr>
        </p:nvSpPr>
        <p:spPr>
          <a:xfrm>
            <a:off x="7806295" y="1100664"/>
            <a:ext cx="2446810" cy="4349887"/>
          </a:xfrm>
          <a:prstGeom prst="rect">
            <a:avLst/>
          </a:prstGeom>
        </p:spPr>
        <p:txBody>
          <a:bodyPr lIns="91439" tIns="45719" rIns="91439" bIns="45719">
            <a:noAutofit/>
          </a:bodyPr>
          <a:lstStyle/>
          <a:p>
            <a:endParaRPr/>
          </a:p>
        </p:txBody>
      </p:sp>
      <p:sp>
        <p:nvSpPr>
          <p:cNvPr id="87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 Content + iPhone Portrait We">
    <p:bg>
      <p:bgPr>
        <a:solidFill>
          <a:schemeClr val="accent1"/>
        </a:solidFill>
        <a:effectLst/>
      </p:bgPr>
    </p:bg>
    <p:spTree>
      <p:nvGrpSpPr>
        <p:cNvPr id="1" name=""/>
        <p:cNvGrpSpPr/>
        <p:nvPr/>
      </p:nvGrpSpPr>
      <p:grpSpPr>
        <a:xfrm>
          <a:off x="0" y="0"/>
          <a:ext cx="0" cy="0"/>
          <a:chOff x="0" y="0"/>
          <a:chExt cx="0" cy="0"/>
        </a:xfrm>
      </p:grpSpPr>
      <p:sp>
        <p:nvSpPr>
          <p:cNvPr id="877" name="Title Text"/>
          <p:cNvSpPr txBox="1">
            <a:spLocks noGrp="1"/>
          </p:cNvSpPr>
          <p:nvPr>
            <p:ph type="title"/>
          </p:nvPr>
        </p:nvSpPr>
        <p:spPr>
          <a:xfrm>
            <a:off x="515940" y="438150"/>
            <a:ext cx="5418138" cy="1257259"/>
          </a:xfrm>
          <a:prstGeom prst="rect">
            <a:avLst/>
          </a:prstGeom>
        </p:spPr>
        <p:txBody>
          <a:bodyPr/>
          <a:lstStyle>
            <a:lvl1pPr>
              <a:defRPr>
                <a:solidFill>
                  <a:schemeClr val="accent4"/>
                </a:solidFill>
              </a:defRPr>
            </a:lvl1pPr>
          </a:lstStyle>
          <a:p>
            <a:r>
              <a:t>Title Text</a:t>
            </a:r>
          </a:p>
        </p:txBody>
      </p:sp>
      <p:sp>
        <p:nvSpPr>
          <p:cNvPr id="878" name="Body Level One…"/>
          <p:cNvSpPr txBox="1">
            <a:spLocks noGrp="1"/>
          </p:cNvSpPr>
          <p:nvPr>
            <p:ph type="body" sz="half" idx="1"/>
          </p:nvPr>
        </p:nvSpPr>
        <p:spPr>
          <a:xfrm>
            <a:off x="515939" y="2089106"/>
            <a:ext cx="5418136" cy="387513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79"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880" name="Picture 12" descr="Picture 12"/>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pic>
        <p:nvPicPr>
          <p:cNvPr id="881" name="Image" descr="Image"/>
          <p:cNvPicPr>
            <a:picLocks noChangeAspect="1"/>
          </p:cNvPicPr>
          <p:nvPr/>
        </p:nvPicPr>
        <p:blipFill>
          <a:blip r:embed="rId3"/>
          <a:stretch>
            <a:fillRect/>
          </a:stretch>
        </p:blipFill>
        <p:spPr>
          <a:xfrm>
            <a:off x="7725467" y="648361"/>
            <a:ext cx="2608467" cy="5383478"/>
          </a:xfrm>
          <a:prstGeom prst="rect">
            <a:avLst/>
          </a:prstGeom>
          <a:ln w="12700">
            <a:miter lim="400000"/>
          </a:ln>
        </p:spPr>
      </p:pic>
      <p:pic>
        <p:nvPicPr>
          <p:cNvPr id="882" name="Mobile-Web-page.png" descr="Mobile-Web-page.png"/>
          <p:cNvPicPr>
            <a:picLocks noChangeAspect="1"/>
          </p:cNvPicPr>
          <p:nvPr/>
        </p:nvPicPr>
        <p:blipFill>
          <a:blip r:embed="rId4"/>
          <a:stretch>
            <a:fillRect/>
          </a:stretch>
        </p:blipFill>
        <p:spPr>
          <a:xfrm>
            <a:off x="7806295" y="1100664"/>
            <a:ext cx="2446810" cy="4349887"/>
          </a:xfrm>
          <a:prstGeom prst="rect">
            <a:avLst/>
          </a:prstGeom>
          <a:ln w="12700">
            <a:miter lim="400000"/>
          </a:ln>
        </p:spPr>
      </p:pic>
      <p:sp>
        <p:nvSpPr>
          <p:cNvPr id="883" name="Image"/>
          <p:cNvSpPr>
            <a:spLocks noGrp="1"/>
          </p:cNvSpPr>
          <p:nvPr>
            <p:ph type="pic" sz="quarter" idx="21"/>
          </p:nvPr>
        </p:nvSpPr>
        <p:spPr>
          <a:xfrm>
            <a:off x="7940614" y="3602453"/>
            <a:ext cx="2178098" cy="1815081"/>
          </a:xfrm>
          <a:prstGeom prst="rect">
            <a:avLst/>
          </a:prstGeom>
        </p:spPr>
        <p:txBody>
          <a:bodyPr lIns="91439" tIns="45719" rIns="91439" bIns="45719">
            <a:noAutofit/>
          </a:bodyPr>
          <a:lstStyle/>
          <a:p>
            <a:endParaRPr/>
          </a:p>
        </p:txBody>
      </p:sp>
      <p:sp>
        <p:nvSpPr>
          <p:cNvPr id="88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Title + Bee">
    <p:bg>
      <p:bgPr>
        <a:solidFill>
          <a:srgbClr val="333F48"/>
        </a:solidFill>
        <a:effectLst/>
      </p:bgPr>
    </p:bg>
    <p:spTree>
      <p:nvGrpSpPr>
        <p:cNvPr id="1" name=""/>
        <p:cNvGrpSpPr/>
        <p:nvPr/>
      </p:nvGrpSpPr>
      <p:grpSpPr>
        <a:xfrm>
          <a:off x="0" y="0"/>
          <a:ext cx="0" cy="0"/>
          <a:chOff x="0" y="0"/>
          <a:chExt cx="0" cy="0"/>
        </a:xfrm>
      </p:grpSpPr>
      <p:sp>
        <p:nvSpPr>
          <p:cNvPr id="89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333F48"/>
        </a:solidFill>
        <a:effectLst/>
      </p:bgPr>
    </p:bg>
    <p:spTree>
      <p:nvGrpSpPr>
        <p:cNvPr id="1" name=""/>
        <p:cNvGrpSpPr/>
        <p:nvPr/>
      </p:nvGrpSpPr>
      <p:grpSpPr>
        <a:xfrm>
          <a:off x="0" y="0"/>
          <a:ext cx="0" cy="0"/>
          <a:chOff x="0" y="0"/>
          <a:chExt cx="0" cy="0"/>
        </a:xfrm>
      </p:grpSpPr>
      <p:sp>
        <p:nvSpPr>
          <p:cNvPr id="902"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pic>
        <p:nvPicPr>
          <p:cNvPr id="903"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904"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90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 Content">
    <p:bg>
      <p:bgPr>
        <a:solidFill>
          <a:srgbClr val="333F48"/>
        </a:solidFill>
        <a:effectLst/>
      </p:bgPr>
    </p:bg>
    <p:spTree>
      <p:nvGrpSpPr>
        <p:cNvPr id="1" name=""/>
        <p:cNvGrpSpPr/>
        <p:nvPr/>
      </p:nvGrpSpPr>
      <p:grpSpPr>
        <a:xfrm>
          <a:off x="0" y="0"/>
          <a:ext cx="0" cy="0"/>
          <a:chOff x="0" y="0"/>
          <a:chExt cx="0" cy="0"/>
        </a:xfrm>
      </p:grpSpPr>
      <p:sp>
        <p:nvSpPr>
          <p:cNvPr id="912"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pic>
        <p:nvPicPr>
          <p:cNvPr id="913"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914"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915" name="Content Placeholder 5"/>
          <p:cNvSpPr txBox="1">
            <a:spLocks noGrp="1"/>
          </p:cNvSpPr>
          <p:nvPr>
            <p:ph type="body" idx="21"/>
          </p:nvPr>
        </p:nvSpPr>
        <p:spPr>
          <a:xfrm>
            <a:off x="515939" y="1787524"/>
            <a:ext cx="11160125" cy="4176713"/>
          </a:xfrm>
          <a:prstGeom prst="rect">
            <a:avLst/>
          </a:prstGeom>
        </p:spPr>
        <p:txBody>
          <a:bodyPr/>
          <a:lstStyle/>
          <a:p>
            <a:pPr>
              <a:defRPr>
                <a:solidFill>
                  <a:srgbClr val="FFFFFF"/>
                </a:solidFill>
              </a:defRPr>
            </a:pPr>
            <a:r>
              <a:t>First level of text, no bullet point, Atlas Grotesk Bold, 20 pt.</a:t>
            </a:r>
          </a:p>
          <a:p>
            <a:pPr lvl="1">
              <a:defRPr sz="1800" b="0">
                <a:solidFill>
                  <a:srgbClr val="FFFFFF"/>
                </a:solidFill>
                <a:latin typeface="Atlas Grotesk Regular"/>
                <a:ea typeface="Atlas Grotesk Regular"/>
                <a:cs typeface="Atlas Grotesk Regular"/>
                <a:sym typeface="Atlas Grotesk Regular"/>
              </a:defRPr>
            </a:pPr>
            <a:r>
              <a:t>Second level of text, no bullet point, Atlas Grotesk Regular, 18 pt.</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sed do eiusmod tempor incididunt ut labore </a:t>
            </a:r>
            <a:br/>
            <a:r>
              <a:t>et dolore magna aliqua. Ut enim ad minim veniam, quis nostrud exercitation ullamco laboris nisi ut aliquip ex ea commodo consequat.</a:t>
            </a:r>
          </a:p>
          <a:p>
            <a:pPr lvl="1">
              <a:defRPr sz="1800" b="0">
                <a:solidFill>
                  <a:srgbClr val="FFFFFF"/>
                </a:solidFill>
                <a:latin typeface="Atlas Grotesk Regular"/>
                <a:ea typeface="Atlas Grotesk Regular"/>
                <a:cs typeface="Atlas Grotesk Regular"/>
                <a:sym typeface="Atlas Grotesk Regular"/>
              </a:defRPr>
            </a:pPr>
            <a:r>
              <a:t>Duis aute irure dolor in reprehenderit in voluptate velit esse cillum dolore eu fugiat nulla pariatur. </a:t>
            </a:r>
          </a:p>
          <a:p>
            <a:pPr marL="228600" lvl="2" indent="-228600">
              <a:buClr>
                <a:schemeClr val="accent3"/>
              </a:buClr>
              <a:buFont typeface="Arial"/>
              <a:defRPr sz="1600" b="0">
                <a:solidFill>
                  <a:srgbClr val="FFFFFF"/>
                </a:solidFill>
                <a:latin typeface="Atlas Grotesk Regular"/>
                <a:ea typeface="Atlas Grotesk Regular"/>
                <a:cs typeface="Atlas Grotesk Regular"/>
                <a:sym typeface="Atlas Grotesk Regular"/>
              </a:defRPr>
            </a:pPr>
            <a:r>
              <a:t>Third level of text, Atlas Grotesk Regular, 16 pt.</a:t>
            </a:r>
          </a:p>
          <a:p>
            <a:pPr marL="452437" lvl="3" indent="-228600">
              <a:spcBef>
                <a:spcPts val="500"/>
              </a:spcBef>
              <a:buClr>
                <a:schemeClr val="accent3"/>
              </a:buClr>
              <a:buFont typeface="Arial"/>
              <a:defRPr sz="1400" b="0">
                <a:solidFill>
                  <a:srgbClr val="FFFFFF"/>
                </a:solidFill>
                <a:latin typeface="Atlas Grotesk Regular"/>
                <a:ea typeface="Atlas Grotesk Regular"/>
                <a:cs typeface="Atlas Grotesk Regular"/>
                <a:sym typeface="Atlas Grotesk Regular"/>
              </a:defRPr>
            </a:pPr>
            <a:r>
              <a:t>Fourth level of text, Atlas Grotesk Regular, 14 pt.</a:t>
            </a:r>
          </a:p>
          <a:p>
            <a:pPr marL="679450" lvl="4" indent="-228600">
              <a:spcBef>
                <a:spcPts val="500"/>
              </a:spcBef>
              <a:buClr>
                <a:schemeClr val="accent3"/>
              </a:buClr>
              <a:buFont typeface="Arial"/>
              <a:defRPr sz="1200" b="0">
                <a:solidFill>
                  <a:srgbClr val="FFFFFF"/>
                </a:solidFill>
                <a:latin typeface="Atlas Grotesk Regular"/>
                <a:ea typeface="Atlas Grotesk Regular"/>
                <a:cs typeface="Atlas Grotesk Regular"/>
                <a:sym typeface="Atlas Grotesk Regular"/>
              </a:defRPr>
            </a:pPr>
            <a:r>
              <a:t>Fifth level of text, Atlas Grotesk Regular, 12 pt.</a:t>
            </a:r>
          </a:p>
        </p:txBody>
      </p:sp>
      <p:sp>
        <p:nvSpPr>
          <p:cNvPr id="91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 Bullet point list">
    <p:bg>
      <p:bgPr>
        <a:solidFill>
          <a:srgbClr val="333F48"/>
        </a:solidFill>
        <a:effectLst/>
      </p:bgPr>
    </p:bg>
    <p:spTree>
      <p:nvGrpSpPr>
        <p:cNvPr id="1" name=""/>
        <p:cNvGrpSpPr/>
        <p:nvPr/>
      </p:nvGrpSpPr>
      <p:grpSpPr>
        <a:xfrm>
          <a:off x="0" y="0"/>
          <a:ext cx="0" cy="0"/>
          <a:chOff x="0" y="0"/>
          <a:chExt cx="0" cy="0"/>
        </a:xfrm>
      </p:grpSpPr>
      <p:sp>
        <p:nvSpPr>
          <p:cNvPr id="923"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sp>
        <p:nvSpPr>
          <p:cNvPr id="924" name="Body Level One…"/>
          <p:cNvSpPr txBox="1">
            <a:spLocks noGrp="1"/>
          </p:cNvSpPr>
          <p:nvPr>
            <p:ph type="body" idx="1"/>
          </p:nvPr>
        </p:nvSpPr>
        <p:spPr>
          <a:xfrm>
            <a:off x="515939" y="1787524"/>
            <a:ext cx="11160125" cy="4176713"/>
          </a:xfrm>
          <a:prstGeom prst="rect">
            <a:avLst/>
          </a:prstGeom>
        </p:spPr>
        <p:txBody>
          <a:bodyPr/>
          <a:lstStyle>
            <a:lvl1pPr marL="285750" indent="-285750">
              <a:spcBef>
                <a:spcPts val="1800"/>
              </a:spcBef>
              <a:buClr>
                <a:schemeClr val="accent3"/>
              </a:buClr>
              <a:buSzPct val="100000"/>
              <a:buFont typeface="Arial"/>
              <a:buChar char="•"/>
              <a:defRPr sz="1800" b="0">
                <a:solidFill>
                  <a:srgbClr val="FFFFFF"/>
                </a:solidFill>
                <a:latin typeface="Atlas Grotesk Regular"/>
                <a:ea typeface="Atlas Grotesk Regular"/>
                <a:cs typeface="Atlas Grotesk Regular"/>
                <a:sym typeface="Atlas Grotesk Regular"/>
              </a:defRPr>
            </a:lvl1pPr>
            <a:lvl2pPr marL="573087" indent="-287338">
              <a:spcBef>
                <a:spcPts val="1800"/>
              </a:spcBef>
              <a:buClr>
                <a:schemeClr val="accent3"/>
              </a:buClr>
              <a:buSzPct val="100000"/>
              <a:buFont typeface="Arial"/>
              <a:buChar char="•"/>
              <a:defRPr sz="1800" b="0">
                <a:solidFill>
                  <a:srgbClr val="FFFFFF"/>
                </a:solidFill>
                <a:latin typeface="Atlas Grotesk Regular"/>
                <a:ea typeface="Atlas Grotesk Regular"/>
                <a:cs typeface="Atlas Grotesk Regular"/>
                <a:sym typeface="Atlas Grotesk Regular"/>
              </a:defRPr>
            </a:lvl2pPr>
            <a:lvl3pPr marL="257175" indent="-257175">
              <a:spcBef>
                <a:spcPts val="1800"/>
              </a:spcBef>
              <a:buClr>
                <a:schemeClr val="accent3"/>
              </a:buClr>
              <a:buFont typeface="Arial"/>
              <a:defRPr sz="1800" b="0">
                <a:solidFill>
                  <a:srgbClr val="FFFFFF"/>
                </a:solidFill>
                <a:latin typeface="Atlas Grotesk Regular"/>
                <a:ea typeface="Atlas Grotesk Regular"/>
                <a:cs typeface="Atlas Grotesk Regular"/>
                <a:sym typeface="Atlas Grotesk Regular"/>
              </a:defRPr>
            </a:lvl3pPr>
            <a:lvl4pPr marL="517752" indent="-293914">
              <a:spcBef>
                <a:spcPts val="1800"/>
              </a:spcBef>
              <a:buClr>
                <a:schemeClr val="accent3"/>
              </a:buClr>
              <a:buFont typeface="Arial"/>
              <a:defRPr sz="1800" b="0">
                <a:solidFill>
                  <a:srgbClr val="FFFFFF"/>
                </a:solidFill>
                <a:latin typeface="Atlas Grotesk Regular"/>
                <a:ea typeface="Atlas Grotesk Regular"/>
                <a:cs typeface="Atlas Grotesk Regular"/>
                <a:sym typeface="Atlas Grotesk Regular"/>
              </a:defRPr>
            </a:lvl4pPr>
            <a:lvl5pPr marL="793750" indent="-342900">
              <a:spcBef>
                <a:spcPts val="1800"/>
              </a:spcBef>
              <a:buClr>
                <a:schemeClr val="accent3"/>
              </a:buClr>
              <a:buFont typeface="Arial"/>
              <a:defRPr sz="1800" b="0">
                <a:solidFill>
                  <a:srgbClr val="FFFFFF"/>
                </a:solidFill>
                <a:latin typeface="Atlas Grotesk Regular"/>
                <a:ea typeface="Atlas Grotesk Regular"/>
                <a:cs typeface="Atlas Grotesk Regular"/>
                <a:sym typeface="Atlas Grotesk Regular"/>
              </a:defRPr>
            </a:lvl5pPr>
          </a:lstStyle>
          <a:p>
            <a:r>
              <a:t>Body Level One</a:t>
            </a:r>
          </a:p>
          <a:p>
            <a:pPr lvl="1"/>
            <a:r>
              <a:t>Body Level Two</a:t>
            </a:r>
          </a:p>
          <a:p>
            <a:pPr lvl="2"/>
            <a:r>
              <a:t>Body Level Three</a:t>
            </a:r>
          </a:p>
          <a:p>
            <a:pPr lvl="3"/>
            <a:r>
              <a:t>Body Level Four</a:t>
            </a:r>
          </a:p>
          <a:p>
            <a:pPr lvl="4"/>
            <a:r>
              <a:t>Body Level Five</a:t>
            </a:r>
          </a:p>
        </p:txBody>
      </p:sp>
      <p:pic>
        <p:nvPicPr>
          <p:cNvPr id="925"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926"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92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 Double Bullet point list ">
    <p:bg>
      <p:bgPr>
        <a:solidFill>
          <a:srgbClr val="333F48"/>
        </a:solidFill>
        <a:effectLst/>
      </p:bgPr>
    </p:bg>
    <p:spTree>
      <p:nvGrpSpPr>
        <p:cNvPr id="1" name=""/>
        <p:cNvGrpSpPr/>
        <p:nvPr/>
      </p:nvGrpSpPr>
      <p:grpSpPr>
        <a:xfrm>
          <a:off x="0" y="0"/>
          <a:ext cx="0" cy="0"/>
          <a:chOff x="0" y="0"/>
          <a:chExt cx="0" cy="0"/>
        </a:xfrm>
      </p:grpSpPr>
      <p:sp>
        <p:nvSpPr>
          <p:cNvPr id="934"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pic>
        <p:nvPicPr>
          <p:cNvPr id="935"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936"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937" name="Text Placeholder 7"/>
          <p:cNvSpPr>
            <a:spLocks noGrp="1"/>
          </p:cNvSpPr>
          <p:nvPr>
            <p:ph type="body" sz="half" idx="21"/>
          </p:nvPr>
        </p:nvSpPr>
        <p:spPr>
          <a:xfrm>
            <a:off x="6257928" y="1787524"/>
            <a:ext cx="5418136" cy="4176713"/>
          </a:xfrm>
          <a:prstGeom prst="rect">
            <a:avLst/>
          </a:prstGeom>
        </p:spPr>
        <p:txBody>
          <a:bodyPr/>
          <a:lstStyle/>
          <a:p>
            <a:pPr marL="285750" indent="-285750">
              <a:spcBef>
                <a:spcPts val="2100"/>
              </a:spcBef>
              <a:buClr>
                <a:schemeClr val="accent3"/>
              </a:buClr>
              <a:buSzPct val="100000"/>
              <a:buFont typeface="Arial"/>
              <a:buChar char="•"/>
              <a:defRPr sz="1600" b="0">
                <a:solidFill>
                  <a:srgbClr val="FFFFFF"/>
                </a:solidFill>
                <a:latin typeface="Atlas Grotesk Regular"/>
                <a:ea typeface="Atlas Grotesk Regular"/>
                <a:cs typeface="Atlas Grotesk Regular"/>
                <a:sym typeface="Atlas Grotesk Regular"/>
              </a:defRPr>
            </a:pPr>
            <a:r>
              <a:t>Seventh line in a list, Atlas Grotesk Regular, 16 pt.</a:t>
            </a:r>
            <a:br/>
            <a:endParaRPr/>
          </a:p>
          <a:p>
            <a:pPr marL="285750" indent="-285750">
              <a:spcBef>
                <a:spcPts val="2100"/>
              </a:spcBef>
              <a:buClr>
                <a:schemeClr val="accent3"/>
              </a:buClr>
              <a:buSzPct val="100000"/>
              <a:buFont typeface="Arial"/>
              <a:buChar char="•"/>
              <a:defRPr sz="1600" b="0">
                <a:solidFill>
                  <a:srgbClr val="FFFFFF"/>
                </a:solidFill>
                <a:latin typeface="Atlas Grotesk Regular"/>
                <a:ea typeface="Atlas Grotesk Regular"/>
                <a:cs typeface="Atlas Grotesk Regular"/>
                <a:sym typeface="Atlas Grotesk Regular"/>
              </a:defRPr>
            </a:pPr>
            <a:r>
              <a:t>Eighth line in a list, Atlas Grotesk Regular, 16 pt.</a:t>
            </a:r>
            <a:br/>
            <a:endParaRPr/>
          </a:p>
          <a:p>
            <a:pPr marL="285750" indent="-285750">
              <a:spcBef>
                <a:spcPts val="2100"/>
              </a:spcBef>
              <a:buClr>
                <a:schemeClr val="accent3"/>
              </a:buClr>
              <a:buSzPct val="100000"/>
              <a:buFont typeface="Arial"/>
              <a:buChar char="•"/>
              <a:defRPr sz="1600" b="0">
                <a:solidFill>
                  <a:srgbClr val="FFFFFF"/>
                </a:solidFill>
                <a:latin typeface="Atlas Grotesk Regular"/>
                <a:ea typeface="Atlas Grotesk Regular"/>
                <a:cs typeface="Atlas Grotesk Regular"/>
                <a:sym typeface="Atlas Grotesk Regular"/>
              </a:defRPr>
            </a:pPr>
            <a:r>
              <a:t>Ninth line in a list, Atlas Grotesk Regular, 16 pt.</a:t>
            </a:r>
            <a:br/>
            <a:endParaRPr/>
          </a:p>
          <a:p>
            <a:pPr marL="285750" indent="-285750">
              <a:spcBef>
                <a:spcPts val="2100"/>
              </a:spcBef>
              <a:buClr>
                <a:schemeClr val="accent3"/>
              </a:buClr>
              <a:buSzPct val="100000"/>
              <a:buFont typeface="Arial"/>
              <a:buChar char="•"/>
              <a:defRPr sz="1600" b="0">
                <a:solidFill>
                  <a:srgbClr val="FFFFFF"/>
                </a:solidFill>
                <a:latin typeface="Atlas Grotesk Regular"/>
                <a:ea typeface="Atlas Grotesk Regular"/>
                <a:cs typeface="Atlas Grotesk Regular"/>
                <a:sym typeface="Atlas Grotesk Regular"/>
              </a:defRPr>
            </a:pPr>
            <a:r>
              <a:t>Tenth line in a list, Atlas Grotesk Regular, 16 pt.</a:t>
            </a:r>
            <a:br/>
            <a:endParaRPr/>
          </a:p>
          <a:p>
            <a:pPr marL="285750" indent="-285750">
              <a:spcBef>
                <a:spcPts val="2100"/>
              </a:spcBef>
              <a:buClr>
                <a:schemeClr val="accent3"/>
              </a:buClr>
              <a:buSzPct val="100000"/>
              <a:buFont typeface="Arial"/>
              <a:buChar char="•"/>
              <a:defRPr sz="1600" b="0">
                <a:solidFill>
                  <a:srgbClr val="FFFFFF"/>
                </a:solidFill>
                <a:latin typeface="Atlas Grotesk Regular"/>
                <a:ea typeface="Atlas Grotesk Regular"/>
                <a:cs typeface="Atlas Grotesk Regular"/>
                <a:sym typeface="Atlas Grotesk Regular"/>
              </a:defRPr>
            </a:pPr>
            <a:r>
              <a:t>Eleventh line in a list, Atlas Grotesk Regular, 18 pt.</a:t>
            </a:r>
            <a:br/>
            <a:endParaRPr/>
          </a:p>
          <a:p>
            <a:pPr marL="285750" indent="-285750">
              <a:spcBef>
                <a:spcPts val="2100"/>
              </a:spcBef>
              <a:buClr>
                <a:schemeClr val="accent3"/>
              </a:buClr>
              <a:buSzPct val="100000"/>
              <a:buFont typeface="Arial"/>
              <a:buChar char="•"/>
              <a:defRPr sz="1600" b="0">
                <a:solidFill>
                  <a:srgbClr val="FFFFFF"/>
                </a:solidFill>
                <a:latin typeface="Atlas Grotesk Regular"/>
                <a:ea typeface="Atlas Grotesk Regular"/>
                <a:cs typeface="Atlas Grotesk Regular"/>
                <a:sym typeface="Atlas Grotesk Regular"/>
              </a:defRPr>
            </a:pPr>
            <a:r>
              <a:t>Twelfth line in a list, Atlas Grotesk Regular, 16 pt.</a:t>
            </a:r>
          </a:p>
        </p:txBody>
      </p:sp>
      <p:sp>
        <p:nvSpPr>
          <p:cNvPr id="938" name="Text Placeholder 6"/>
          <p:cNvSpPr txBox="1">
            <a:spLocks noGrp="1"/>
          </p:cNvSpPr>
          <p:nvPr>
            <p:ph type="body" sz="half" idx="22"/>
          </p:nvPr>
        </p:nvSpPr>
        <p:spPr>
          <a:xfrm>
            <a:off x="515939" y="1787524"/>
            <a:ext cx="5418136" cy="4176713"/>
          </a:xfrm>
          <a:prstGeom prst="rect">
            <a:avLst/>
          </a:prstGeom>
        </p:spPr>
        <p:txBody>
          <a:bodyPr/>
          <a:lstStyle/>
          <a:p>
            <a:pPr marL="285750" indent="-285750">
              <a:spcBef>
                <a:spcPts val="2100"/>
              </a:spcBef>
              <a:buClr>
                <a:schemeClr val="accent3"/>
              </a:buClr>
              <a:buSzPct val="100000"/>
              <a:buFont typeface="Arial"/>
              <a:buChar char="•"/>
              <a:defRPr sz="1600" b="0">
                <a:solidFill>
                  <a:srgbClr val="FFFFFF"/>
                </a:solidFill>
                <a:latin typeface="Atlas Grotesk Regular"/>
                <a:ea typeface="Atlas Grotesk Regular"/>
                <a:cs typeface="Atlas Grotesk Regular"/>
                <a:sym typeface="Atlas Grotesk Regular"/>
              </a:defRPr>
            </a:pPr>
            <a:r>
              <a:t>First line in a list, Atlas Grotesk Regular, 16 pt.</a:t>
            </a:r>
            <a:br/>
            <a:endParaRPr/>
          </a:p>
          <a:p>
            <a:pPr marL="285750" indent="-285750">
              <a:spcBef>
                <a:spcPts val="2100"/>
              </a:spcBef>
              <a:buClr>
                <a:schemeClr val="accent3"/>
              </a:buClr>
              <a:buSzPct val="100000"/>
              <a:buFont typeface="Arial"/>
              <a:buChar char="•"/>
              <a:defRPr sz="1600" b="0">
                <a:solidFill>
                  <a:srgbClr val="FFFFFF"/>
                </a:solidFill>
                <a:latin typeface="Atlas Grotesk Regular"/>
                <a:ea typeface="Atlas Grotesk Regular"/>
                <a:cs typeface="Atlas Grotesk Regular"/>
                <a:sym typeface="Atlas Grotesk Regular"/>
              </a:defRPr>
            </a:pPr>
            <a:r>
              <a:t>Second line in a list, Atlas Grotesk Regular, 16 pt.</a:t>
            </a:r>
            <a:br/>
            <a:endParaRPr/>
          </a:p>
          <a:p>
            <a:pPr marL="285750" indent="-285750">
              <a:spcBef>
                <a:spcPts val="2100"/>
              </a:spcBef>
              <a:buClr>
                <a:schemeClr val="accent3"/>
              </a:buClr>
              <a:buSzPct val="100000"/>
              <a:buFont typeface="Arial"/>
              <a:buChar char="•"/>
              <a:defRPr sz="1600" b="0">
                <a:solidFill>
                  <a:srgbClr val="FFFFFF"/>
                </a:solidFill>
                <a:latin typeface="Atlas Grotesk Regular"/>
                <a:ea typeface="Atlas Grotesk Regular"/>
                <a:cs typeface="Atlas Grotesk Regular"/>
                <a:sym typeface="Atlas Grotesk Regular"/>
              </a:defRPr>
            </a:pPr>
            <a:r>
              <a:t>Third line in a list, Atlas Grotesk Regular, 16 pt.</a:t>
            </a:r>
            <a:br/>
            <a:endParaRPr/>
          </a:p>
          <a:p>
            <a:pPr marL="285750" indent="-285750">
              <a:spcBef>
                <a:spcPts val="2100"/>
              </a:spcBef>
              <a:buClr>
                <a:schemeClr val="accent3"/>
              </a:buClr>
              <a:buSzPct val="100000"/>
              <a:buFont typeface="Arial"/>
              <a:buChar char="•"/>
              <a:defRPr sz="1600" b="0">
                <a:solidFill>
                  <a:srgbClr val="FFFFFF"/>
                </a:solidFill>
                <a:latin typeface="Atlas Grotesk Regular"/>
                <a:ea typeface="Atlas Grotesk Regular"/>
                <a:cs typeface="Atlas Grotesk Regular"/>
                <a:sym typeface="Atlas Grotesk Regular"/>
              </a:defRPr>
            </a:pPr>
            <a:r>
              <a:t>Fourth line in a list, Atlas Grotesk Regular, 16 pt.</a:t>
            </a:r>
            <a:br/>
            <a:endParaRPr/>
          </a:p>
          <a:p>
            <a:pPr marL="285750" indent="-285750">
              <a:spcBef>
                <a:spcPts val="2100"/>
              </a:spcBef>
              <a:buClr>
                <a:schemeClr val="accent3"/>
              </a:buClr>
              <a:buSzPct val="100000"/>
              <a:buFont typeface="Arial"/>
              <a:buChar char="•"/>
              <a:defRPr sz="1600" b="0">
                <a:solidFill>
                  <a:srgbClr val="FFFFFF"/>
                </a:solidFill>
                <a:latin typeface="Atlas Grotesk Regular"/>
                <a:ea typeface="Atlas Grotesk Regular"/>
                <a:cs typeface="Atlas Grotesk Regular"/>
                <a:sym typeface="Atlas Grotesk Regular"/>
              </a:defRPr>
            </a:pPr>
            <a:r>
              <a:t>Fifth line in a list, Atlas Grotesk Regular, 18 pt.</a:t>
            </a:r>
            <a:br/>
            <a:endParaRPr/>
          </a:p>
          <a:p>
            <a:pPr marL="285750" indent="-285750">
              <a:spcBef>
                <a:spcPts val="2100"/>
              </a:spcBef>
              <a:buClr>
                <a:schemeClr val="accent3"/>
              </a:buClr>
              <a:buSzPct val="100000"/>
              <a:buFont typeface="Arial"/>
              <a:buChar char="•"/>
              <a:defRPr sz="1600" b="0">
                <a:solidFill>
                  <a:srgbClr val="FFFFFF"/>
                </a:solidFill>
                <a:latin typeface="Atlas Grotesk Regular"/>
                <a:ea typeface="Atlas Grotesk Regular"/>
                <a:cs typeface="Atlas Grotesk Regular"/>
                <a:sym typeface="Atlas Grotesk Regular"/>
              </a:defRPr>
            </a:pPr>
            <a:r>
              <a:t>Sixth line in a list, Atlas Grotesk Regular, 16 pt.</a:t>
            </a:r>
          </a:p>
        </p:txBody>
      </p:sp>
      <p:sp>
        <p:nvSpPr>
          <p:cNvPr id="93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Title + 2 Column Content">
    <p:bg>
      <p:bgPr>
        <a:solidFill>
          <a:srgbClr val="333F48"/>
        </a:solidFill>
        <a:effectLst/>
      </p:bgPr>
    </p:bg>
    <p:spTree>
      <p:nvGrpSpPr>
        <p:cNvPr id="1" name=""/>
        <p:cNvGrpSpPr/>
        <p:nvPr/>
      </p:nvGrpSpPr>
      <p:grpSpPr>
        <a:xfrm>
          <a:off x="0" y="0"/>
          <a:ext cx="0" cy="0"/>
          <a:chOff x="0" y="0"/>
          <a:chExt cx="0" cy="0"/>
        </a:xfrm>
      </p:grpSpPr>
      <p:sp>
        <p:nvSpPr>
          <p:cNvPr id="946"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pic>
        <p:nvPicPr>
          <p:cNvPr id="947"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948"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949" name="Content Placeholder 7"/>
          <p:cNvSpPr txBox="1">
            <a:spLocks noGrp="1"/>
          </p:cNvSpPr>
          <p:nvPr>
            <p:ph type="body" sz="half" idx="21"/>
          </p:nvPr>
        </p:nvSpPr>
        <p:spPr>
          <a:xfrm>
            <a:off x="6260069" y="1787524"/>
            <a:ext cx="5418137" cy="4176713"/>
          </a:xfrm>
          <a:prstGeom prst="rect">
            <a:avLst/>
          </a:prstGeom>
        </p:spPr>
        <p:txBody>
          <a:bodyPr/>
          <a:lstStyle/>
          <a:p>
            <a:pPr>
              <a:defRPr>
                <a:solidFill>
                  <a:srgbClr val="FFFFFF"/>
                </a:solidFill>
              </a:defRPr>
            </a:pPr>
            <a:r>
              <a:t>First level of text, no bullet point, </a:t>
            </a:r>
            <a:br/>
            <a:r>
              <a:t>Atlas Grotesk Bold, 20 pt.</a:t>
            </a:r>
          </a:p>
          <a:p>
            <a:pPr lvl="1">
              <a:defRPr sz="1800" b="0">
                <a:solidFill>
                  <a:srgbClr val="FFFFFF"/>
                </a:solidFill>
                <a:latin typeface="Atlas Grotesk Regular"/>
                <a:ea typeface="Atlas Grotesk Regular"/>
                <a:cs typeface="Atlas Grotesk Regular"/>
                <a:sym typeface="Atlas Grotesk Regular"/>
              </a:defRPr>
            </a:pPr>
            <a:r>
              <a:t>Second level of text, no bullet point, </a:t>
            </a:r>
            <a:br/>
            <a:r>
              <a:t>Atlas Grotesk Regular, 18 pt.</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sed do eiusmod tempor incididunt ut labore et dolore magna aliqua. Ut enim ad minim veniam, quis nostrud exercitation ullamco laboris nisi ut aliquip ex ea commodo consequat.</a:t>
            </a:r>
          </a:p>
          <a:p>
            <a:pPr lvl="1">
              <a:defRPr sz="1800" b="0">
                <a:solidFill>
                  <a:srgbClr val="FFFFFF"/>
                </a:solidFill>
                <a:latin typeface="Atlas Grotesk Regular"/>
                <a:ea typeface="Atlas Grotesk Regular"/>
                <a:cs typeface="Atlas Grotesk Regular"/>
                <a:sym typeface="Atlas Grotesk Regular"/>
              </a:defRPr>
            </a:pPr>
            <a:r>
              <a:t>Duis aute irure dolor in reprehenderit in voluptate velit esse cillum dolore eu fugiat nulla pariatur. </a:t>
            </a:r>
          </a:p>
          <a:p>
            <a:pPr marL="228600" lvl="2" indent="-228600">
              <a:buClr>
                <a:schemeClr val="accent3"/>
              </a:buClr>
              <a:buFont typeface="Arial"/>
              <a:defRPr sz="1600" b="0">
                <a:solidFill>
                  <a:srgbClr val="FFFFFF"/>
                </a:solidFill>
                <a:latin typeface="Atlas Grotesk Regular"/>
                <a:ea typeface="Atlas Grotesk Regular"/>
                <a:cs typeface="Atlas Grotesk Regular"/>
                <a:sym typeface="Atlas Grotesk Regular"/>
              </a:defRPr>
            </a:pPr>
            <a:r>
              <a:t>Third level of text, Atlas Grotesk Regular, 16 pt.</a:t>
            </a:r>
          </a:p>
          <a:p>
            <a:pPr marL="452437" lvl="3" indent="-228600">
              <a:spcBef>
                <a:spcPts val="500"/>
              </a:spcBef>
              <a:buClr>
                <a:schemeClr val="accent3"/>
              </a:buClr>
              <a:buFont typeface="Arial"/>
              <a:defRPr sz="1400" b="0">
                <a:solidFill>
                  <a:srgbClr val="FFFFFF"/>
                </a:solidFill>
                <a:latin typeface="Atlas Grotesk Regular"/>
                <a:ea typeface="Atlas Grotesk Regular"/>
                <a:cs typeface="Atlas Grotesk Regular"/>
                <a:sym typeface="Atlas Grotesk Regular"/>
              </a:defRPr>
            </a:pPr>
            <a:r>
              <a:t>Fourth level of text, Atlas Grotesk Regular, 14 pt.</a:t>
            </a:r>
          </a:p>
          <a:p>
            <a:pPr marL="679450" lvl="4" indent="-228600">
              <a:spcBef>
                <a:spcPts val="500"/>
              </a:spcBef>
              <a:buClr>
                <a:schemeClr val="accent3"/>
              </a:buClr>
              <a:buFont typeface="Arial"/>
              <a:defRPr sz="1200" b="0">
                <a:solidFill>
                  <a:srgbClr val="FFFFFF"/>
                </a:solidFill>
                <a:latin typeface="Atlas Grotesk Regular"/>
                <a:ea typeface="Atlas Grotesk Regular"/>
                <a:cs typeface="Atlas Grotesk Regular"/>
                <a:sym typeface="Atlas Grotesk Regular"/>
              </a:defRPr>
            </a:pPr>
            <a:r>
              <a:t>Fifth level of text, Atlas Grotesk Regular, 12 pt.</a:t>
            </a:r>
          </a:p>
        </p:txBody>
      </p:sp>
      <p:sp>
        <p:nvSpPr>
          <p:cNvPr id="950" name="Content Placeholder 6"/>
          <p:cNvSpPr txBox="1">
            <a:spLocks noGrp="1"/>
          </p:cNvSpPr>
          <p:nvPr>
            <p:ph type="body" sz="half" idx="22"/>
          </p:nvPr>
        </p:nvSpPr>
        <p:spPr>
          <a:xfrm>
            <a:off x="515939" y="1787524"/>
            <a:ext cx="5418136" cy="4176713"/>
          </a:xfrm>
          <a:prstGeom prst="rect">
            <a:avLst/>
          </a:prstGeom>
        </p:spPr>
        <p:txBody>
          <a:bodyPr/>
          <a:lstStyle/>
          <a:p>
            <a:pPr>
              <a:defRPr>
                <a:solidFill>
                  <a:srgbClr val="FFFFFF"/>
                </a:solidFill>
              </a:defRPr>
            </a:pPr>
            <a:r>
              <a:t>First level of text, no bullet point, </a:t>
            </a:r>
            <a:br/>
            <a:r>
              <a:t>Atlas Grotesk Bold, 20 pt.</a:t>
            </a:r>
          </a:p>
          <a:p>
            <a:pPr lvl="1">
              <a:defRPr sz="1800" b="0">
                <a:solidFill>
                  <a:srgbClr val="FFFFFF"/>
                </a:solidFill>
                <a:latin typeface="Atlas Grotesk Regular"/>
                <a:ea typeface="Atlas Grotesk Regular"/>
                <a:cs typeface="Atlas Grotesk Regular"/>
                <a:sym typeface="Atlas Grotesk Regular"/>
              </a:defRPr>
            </a:pPr>
            <a:r>
              <a:t>Second level of text, no bullet point, </a:t>
            </a:r>
            <a:br/>
            <a:r>
              <a:t>Atlas Grotesk Regular, 18 pt.</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sed do eiusmod tempor incididunt ut labore et dolore magna aliqua. Ut enim ad minim veniam, quis nostrud exercitation ullamco laboris nisi ut aliquip ex ea commodo consequat.</a:t>
            </a:r>
          </a:p>
          <a:p>
            <a:pPr lvl="1">
              <a:defRPr sz="1800" b="0">
                <a:solidFill>
                  <a:srgbClr val="FFFFFF"/>
                </a:solidFill>
                <a:latin typeface="Atlas Grotesk Regular"/>
                <a:ea typeface="Atlas Grotesk Regular"/>
                <a:cs typeface="Atlas Grotesk Regular"/>
                <a:sym typeface="Atlas Grotesk Regular"/>
              </a:defRPr>
            </a:pPr>
            <a:r>
              <a:t>Duis aute irure dolor in reprehenderit in voluptate velit esse cillum dolore eu fugiat nulla pariatur.</a:t>
            </a:r>
          </a:p>
          <a:p>
            <a:pPr marL="228600" lvl="2" indent="-228600">
              <a:buClr>
                <a:schemeClr val="accent3"/>
              </a:buClr>
              <a:buFont typeface="Arial"/>
              <a:defRPr sz="1600" b="0">
                <a:solidFill>
                  <a:srgbClr val="FFFFFF"/>
                </a:solidFill>
                <a:latin typeface="Atlas Grotesk Regular"/>
                <a:ea typeface="Atlas Grotesk Regular"/>
                <a:cs typeface="Atlas Grotesk Regular"/>
                <a:sym typeface="Atlas Grotesk Regular"/>
              </a:defRPr>
            </a:pPr>
            <a:r>
              <a:t>Third level of text, Atlas Grotesk Regular, 16 pt.</a:t>
            </a:r>
          </a:p>
          <a:p>
            <a:pPr marL="452437" lvl="3" indent="-228600">
              <a:spcBef>
                <a:spcPts val="500"/>
              </a:spcBef>
              <a:buClr>
                <a:schemeClr val="accent3"/>
              </a:buClr>
              <a:buFont typeface="Arial"/>
              <a:defRPr sz="1400" b="0">
                <a:solidFill>
                  <a:srgbClr val="FFFFFF"/>
                </a:solidFill>
                <a:latin typeface="Atlas Grotesk Regular"/>
                <a:ea typeface="Atlas Grotesk Regular"/>
                <a:cs typeface="Atlas Grotesk Regular"/>
                <a:sym typeface="Atlas Grotesk Regular"/>
              </a:defRPr>
            </a:pPr>
            <a:r>
              <a:t>Fourth level of text, Atlas Grotesk Regular, 14 pt.</a:t>
            </a:r>
          </a:p>
          <a:p>
            <a:pPr marL="679450" lvl="4" indent="-228600">
              <a:spcBef>
                <a:spcPts val="500"/>
              </a:spcBef>
              <a:buClr>
                <a:schemeClr val="accent3"/>
              </a:buClr>
              <a:buFont typeface="Arial"/>
              <a:defRPr sz="1200" b="0">
                <a:solidFill>
                  <a:srgbClr val="FFFFFF"/>
                </a:solidFill>
                <a:latin typeface="Atlas Grotesk Regular"/>
                <a:ea typeface="Atlas Grotesk Regular"/>
                <a:cs typeface="Atlas Grotesk Regular"/>
                <a:sym typeface="Atlas Grotesk Regular"/>
              </a:defRPr>
            </a:pPr>
            <a:r>
              <a:t>Fifth level of text, Atlas Grotesk Regular, 12 pt.</a:t>
            </a:r>
          </a:p>
        </p:txBody>
      </p:sp>
      <p:sp>
        <p:nvSpPr>
          <p:cNvPr id="95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 4 Content Box">
    <p:bg>
      <p:bgPr>
        <a:solidFill>
          <a:srgbClr val="333F48"/>
        </a:solidFill>
        <a:effectLst/>
      </p:bgPr>
    </p:bg>
    <p:spTree>
      <p:nvGrpSpPr>
        <p:cNvPr id="1" name=""/>
        <p:cNvGrpSpPr/>
        <p:nvPr/>
      </p:nvGrpSpPr>
      <p:grpSpPr>
        <a:xfrm>
          <a:off x="0" y="0"/>
          <a:ext cx="0" cy="0"/>
          <a:chOff x="0" y="0"/>
          <a:chExt cx="0" cy="0"/>
        </a:xfrm>
      </p:grpSpPr>
      <p:sp>
        <p:nvSpPr>
          <p:cNvPr id="958"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pic>
        <p:nvPicPr>
          <p:cNvPr id="959"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960"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961" name="Content Placeholder 8"/>
          <p:cNvSpPr txBox="1">
            <a:spLocks noGrp="1"/>
          </p:cNvSpPr>
          <p:nvPr>
            <p:ph type="body" sz="quarter" idx="21"/>
          </p:nvPr>
        </p:nvSpPr>
        <p:spPr>
          <a:xfrm>
            <a:off x="515939" y="4048523"/>
            <a:ext cx="5418136" cy="1916956"/>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three</a:t>
            </a:r>
          </a:p>
          <a:p>
            <a:pPr lvl="1"/>
            <a:r>
              <a:t>Lorem ipsum dolor sit amet, consectetur adipiscing elit, sed do eiusmod tempor incididunt ut labore et dolore magna aliqua. Ut enim ad minim veniam, quis nostrud exercitation ullamco laboris nisi ut aliquip ex ea commodo consequat.</a:t>
            </a:r>
          </a:p>
        </p:txBody>
      </p:sp>
      <p:sp>
        <p:nvSpPr>
          <p:cNvPr id="962" name="Content Placeholder 9"/>
          <p:cNvSpPr txBox="1">
            <a:spLocks noGrp="1"/>
          </p:cNvSpPr>
          <p:nvPr>
            <p:ph type="body" sz="quarter" idx="22"/>
          </p:nvPr>
        </p:nvSpPr>
        <p:spPr>
          <a:xfrm>
            <a:off x="6257925" y="1787525"/>
            <a:ext cx="5418136" cy="1916956"/>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two</a:t>
            </a:r>
          </a:p>
          <a:p>
            <a:pPr lvl="1"/>
            <a:r>
              <a:t>Lorem ipsum dolor sit amet, consectetur adipiscing elit, sed do eiusmod tempor incididunt ut labore et dolore magna aliqua. Ut enim ad minim veniam, quis nostrud exercitation ullamco laboris nisi ut aliquip ex ea commodo consequat.</a:t>
            </a:r>
          </a:p>
        </p:txBody>
      </p:sp>
      <p:sp>
        <p:nvSpPr>
          <p:cNvPr id="963" name="Content Placeholder 10"/>
          <p:cNvSpPr txBox="1">
            <a:spLocks noGrp="1"/>
          </p:cNvSpPr>
          <p:nvPr>
            <p:ph type="body" sz="quarter" idx="23"/>
          </p:nvPr>
        </p:nvSpPr>
        <p:spPr>
          <a:xfrm>
            <a:off x="6257925" y="4048523"/>
            <a:ext cx="5418136" cy="1916956"/>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four</a:t>
            </a:r>
          </a:p>
          <a:p>
            <a:pPr lvl="1"/>
            <a:r>
              <a:t>Lorem ipsum dolor sit amet, consectetur adipiscing elit, sed do eiusmod tempor incididunt ut labore et dolore magna aliqua. Ut enim ad minim veniam, quis nostrud exercitation ullamco laboris nisi ut aliquip ex ea commodo consequat.</a:t>
            </a:r>
          </a:p>
        </p:txBody>
      </p:sp>
      <p:sp>
        <p:nvSpPr>
          <p:cNvPr id="964" name="Content Placeholder 7"/>
          <p:cNvSpPr txBox="1">
            <a:spLocks noGrp="1"/>
          </p:cNvSpPr>
          <p:nvPr>
            <p:ph type="body" sz="quarter" idx="24"/>
          </p:nvPr>
        </p:nvSpPr>
        <p:spPr>
          <a:xfrm>
            <a:off x="515939" y="1787525"/>
            <a:ext cx="5418136" cy="1916956"/>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one</a:t>
            </a:r>
          </a:p>
          <a:p>
            <a:pPr lvl="1"/>
            <a:r>
              <a:t>Lorem ipsum dolor sit amet, consectetur adipiscing elit, sed do eiusmod tempor incididunt ut labore et dolore magna aliqua. Ut enim ad minim veniam, quis nostrud exercitation ullamco laboris nisi ut aliquip ex ea commodo consequat.</a:t>
            </a:r>
          </a:p>
        </p:txBody>
      </p:sp>
      <p:sp>
        <p:nvSpPr>
          <p:cNvPr id="96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Title + 4 Content Box + 4 Image">
    <p:bg>
      <p:bgPr>
        <a:solidFill>
          <a:srgbClr val="333F48"/>
        </a:solidFill>
        <a:effectLst/>
      </p:bgPr>
    </p:bg>
    <p:spTree>
      <p:nvGrpSpPr>
        <p:cNvPr id="1" name=""/>
        <p:cNvGrpSpPr/>
        <p:nvPr/>
      </p:nvGrpSpPr>
      <p:grpSpPr>
        <a:xfrm>
          <a:off x="0" y="0"/>
          <a:ext cx="0" cy="0"/>
          <a:chOff x="0" y="0"/>
          <a:chExt cx="0" cy="0"/>
        </a:xfrm>
      </p:grpSpPr>
      <p:sp>
        <p:nvSpPr>
          <p:cNvPr id="972"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sp>
        <p:nvSpPr>
          <p:cNvPr id="973" name="Picture Placeholder 7"/>
          <p:cNvSpPr>
            <a:spLocks noGrp="1"/>
          </p:cNvSpPr>
          <p:nvPr>
            <p:ph type="pic" sz="quarter" idx="21"/>
          </p:nvPr>
        </p:nvSpPr>
        <p:spPr>
          <a:xfrm>
            <a:off x="515939" y="1787525"/>
            <a:ext cx="708143" cy="708142"/>
          </a:xfrm>
          <a:prstGeom prst="rect">
            <a:avLst/>
          </a:prstGeom>
        </p:spPr>
        <p:txBody>
          <a:bodyPr lIns="91439" tIns="45719" rIns="91439" bIns="45719">
            <a:noAutofit/>
          </a:bodyPr>
          <a:lstStyle/>
          <a:p>
            <a:endParaRPr/>
          </a:p>
        </p:txBody>
      </p:sp>
      <p:sp>
        <p:nvSpPr>
          <p:cNvPr id="974" name="Picture Placeholder 7"/>
          <p:cNvSpPr>
            <a:spLocks noGrp="1"/>
          </p:cNvSpPr>
          <p:nvPr>
            <p:ph type="pic" sz="quarter" idx="22"/>
          </p:nvPr>
        </p:nvSpPr>
        <p:spPr>
          <a:xfrm>
            <a:off x="6257925" y="1787525"/>
            <a:ext cx="708142" cy="708142"/>
          </a:xfrm>
          <a:prstGeom prst="rect">
            <a:avLst/>
          </a:prstGeom>
        </p:spPr>
        <p:txBody>
          <a:bodyPr lIns="91439" tIns="45719" rIns="91439" bIns="45719">
            <a:noAutofit/>
          </a:bodyPr>
          <a:lstStyle/>
          <a:p>
            <a:endParaRPr/>
          </a:p>
        </p:txBody>
      </p:sp>
      <p:sp>
        <p:nvSpPr>
          <p:cNvPr id="975" name="Picture Placeholder 7"/>
          <p:cNvSpPr>
            <a:spLocks noGrp="1"/>
          </p:cNvSpPr>
          <p:nvPr>
            <p:ph type="pic" sz="quarter" idx="23"/>
          </p:nvPr>
        </p:nvSpPr>
        <p:spPr>
          <a:xfrm>
            <a:off x="515939" y="3933149"/>
            <a:ext cx="708143" cy="708143"/>
          </a:xfrm>
          <a:prstGeom prst="rect">
            <a:avLst/>
          </a:prstGeom>
        </p:spPr>
        <p:txBody>
          <a:bodyPr lIns="91439" tIns="45719" rIns="91439" bIns="45719">
            <a:noAutofit/>
          </a:bodyPr>
          <a:lstStyle/>
          <a:p>
            <a:endParaRPr/>
          </a:p>
        </p:txBody>
      </p:sp>
      <p:sp>
        <p:nvSpPr>
          <p:cNvPr id="976" name="Picture Placeholder 7"/>
          <p:cNvSpPr>
            <a:spLocks noGrp="1"/>
          </p:cNvSpPr>
          <p:nvPr>
            <p:ph type="pic" sz="quarter" idx="24"/>
          </p:nvPr>
        </p:nvSpPr>
        <p:spPr>
          <a:xfrm>
            <a:off x="6257925" y="3933149"/>
            <a:ext cx="708142" cy="708143"/>
          </a:xfrm>
          <a:prstGeom prst="rect">
            <a:avLst/>
          </a:prstGeom>
        </p:spPr>
        <p:txBody>
          <a:bodyPr lIns="91439" tIns="45719" rIns="91439" bIns="45719">
            <a:noAutofit/>
          </a:bodyPr>
          <a:lstStyle/>
          <a:p>
            <a:endParaRPr/>
          </a:p>
        </p:txBody>
      </p:sp>
      <p:pic>
        <p:nvPicPr>
          <p:cNvPr id="977"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978"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979" name="Content Placeholder 12"/>
          <p:cNvSpPr txBox="1">
            <a:spLocks noGrp="1"/>
          </p:cNvSpPr>
          <p:nvPr>
            <p:ph type="body" sz="quarter" idx="25"/>
          </p:nvPr>
        </p:nvSpPr>
        <p:spPr>
          <a:xfrm>
            <a:off x="515939" y="4745413"/>
            <a:ext cx="5418136" cy="1222218"/>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three</a:t>
            </a:r>
          </a:p>
          <a:p>
            <a:pPr lvl="1"/>
            <a:r>
              <a:t>Lorem ipsum dolor sit amet, consectetur adipiscing elit, sed do eiusmod tempor incididunt ut labore et dolore magna aliqua. </a:t>
            </a:r>
          </a:p>
        </p:txBody>
      </p:sp>
      <p:sp>
        <p:nvSpPr>
          <p:cNvPr id="980" name="Content Placeholder 13"/>
          <p:cNvSpPr txBox="1">
            <a:spLocks noGrp="1"/>
          </p:cNvSpPr>
          <p:nvPr>
            <p:ph type="body" sz="quarter" idx="26"/>
          </p:nvPr>
        </p:nvSpPr>
        <p:spPr>
          <a:xfrm>
            <a:off x="6257925" y="2597588"/>
            <a:ext cx="5418136" cy="1222218"/>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two</a:t>
            </a:r>
          </a:p>
          <a:p>
            <a:pPr lvl="1"/>
            <a:r>
              <a:t>Lorem ipsum dolor sit amet, consectetur adipiscing elit, sed do eiusmod tempor incididunt ut labore et dolore magna aliqua. </a:t>
            </a:r>
          </a:p>
        </p:txBody>
      </p:sp>
      <p:sp>
        <p:nvSpPr>
          <p:cNvPr id="981" name="Content Placeholder 14"/>
          <p:cNvSpPr txBox="1">
            <a:spLocks noGrp="1"/>
          </p:cNvSpPr>
          <p:nvPr>
            <p:ph type="body" sz="quarter" idx="27"/>
          </p:nvPr>
        </p:nvSpPr>
        <p:spPr>
          <a:xfrm>
            <a:off x="6257925" y="4745413"/>
            <a:ext cx="5418136" cy="1222218"/>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four</a:t>
            </a:r>
          </a:p>
          <a:p>
            <a:pPr lvl="1"/>
            <a:r>
              <a:t>Lorem ipsum dolor sit amet, consectetur adipiscing elit, sed do eiusmod tempor incididunt ut labore et dolore magna aliqua. </a:t>
            </a:r>
          </a:p>
        </p:txBody>
      </p:sp>
      <p:sp>
        <p:nvSpPr>
          <p:cNvPr id="982" name="Content Placeholder 11"/>
          <p:cNvSpPr txBox="1">
            <a:spLocks noGrp="1"/>
          </p:cNvSpPr>
          <p:nvPr>
            <p:ph type="body" sz="quarter" idx="28"/>
          </p:nvPr>
        </p:nvSpPr>
        <p:spPr>
          <a:xfrm>
            <a:off x="515939" y="2597588"/>
            <a:ext cx="5418136" cy="1222218"/>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one</a:t>
            </a:r>
          </a:p>
          <a:p>
            <a:pPr lvl="1"/>
            <a:r>
              <a:t>Lorem ipsum dolor sit amet, consectetur adipiscing elit, sed do eiusmod tempor incididunt ut labore et dolore magna aliqua. </a:t>
            </a:r>
          </a:p>
        </p:txBody>
      </p:sp>
      <p:sp>
        <p:nvSpPr>
          <p:cNvPr id="98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2 Column Content">
    <p:spTree>
      <p:nvGrpSpPr>
        <p:cNvPr id="1" name=""/>
        <p:cNvGrpSpPr/>
        <p:nvPr/>
      </p:nvGrpSpPr>
      <p:grpSpPr>
        <a:xfrm>
          <a:off x="0" y="0"/>
          <a:ext cx="0" cy="0"/>
          <a:chOff x="0" y="0"/>
          <a:chExt cx="0" cy="0"/>
        </a:xfrm>
      </p:grpSpPr>
      <p:sp>
        <p:nvSpPr>
          <p:cNvPr id="123" name="Title Text"/>
          <p:cNvSpPr txBox="1">
            <a:spLocks noGrp="1"/>
          </p:cNvSpPr>
          <p:nvPr>
            <p:ph type="title"/>
          </p:nvPr>
        </p:nvSpPr>
        <p:spPr>
          <a:prstGeom prst="rect">
            <a:avLst/>
          </a:prstGeom>
        </p:spPr>
        <p:txBody>
          <a:bodyPr/>
          <a:lstStyle/>
          <a:p>
            <a:r>
              <a:t>Title Text</a:t>
            </a:r>
          </a:p>
        </p:txBody>
      </p:sp>
      <p:sp>
        <p:nvSpPr>
          <p:cNvPr id="124" name="First level of text, no bullet point,  Atlas Grotesk Bold, 20 pt.…"/>
          <p:cNvSpPr txBox="1">
            <a:spLocks noGrp="1"/>
          </p:cNvSpPr>
          <p:nvPr>
            <p:ph type="body" sz="half" idx="21"/>
          </p:nvPr>
        </p:nvSpPr>
        <p:spPr>
          <a:xfrm>
            <a:off x="6243639" y="1787524"/>
            <a:ext cx="5418136" cy="4176713"/>
          </a:xfrm>
          <a:prstGeom prst="rect">
            <a:avLst/>
          </a:prstGeom>
        </p:spPr>
        <p:txBody>
          <a:bodyPr/>
          <a:lstStyle/>
          <a:p>
            <a:r>
              <a:t>First level of text, no bullet point, </a:t>
            </a:r>
            <a:br/>
            <a:r>
              <a:t>Atlas Grotesk Bold, 20 pt.</a:t>
            </a:r>
          </a:p>
          <a:p>
            <a:pPr lvl="1">
              <a:defRPr sz="1800" b="0">
                <a:latin typeface="Atlas Grotesk Regular"/>
                <a:ea typeface="Atlas Grotesk Regular"/>
                <a:cs typeface="Atlas Grotesk Regular"/>
                <a:sym typeface="Atlas Grotesk Regular"/>
              </a:defRPr>
            </a:pPr>
            <a:r>
              <a:t>Second level of text, no bullet point, </a:t>
            </a:r>
            <a:br/>
            <a:r>
              <a:t>Atlas Grotesk Regular, 18 pt.</a:t>
            </a:r>
          </a:p>
          <a:p>
            <a:pPr lvl="1">
              <a:defRPr sz="1800" b="0">
                <a:latin typeface="Atlas Grotesk Regular"/>
                <a:ea typeface="Atlas Grotesk Regular"/>
                <a:cs typeface="Atlas Grotesk Regular"/>
                <a:sym typeface="Atlas Grotesk Regular"/>
              </a:defRPr>
            </a:pPr>
            <a:r>
              <a:t>Lorem ipsum dolor sit amet, consectetur adipiscing elit, sed do eiusmod tempor incididunt ut labore et dolore magna aliqua. Ut enim ad minim veniam, quis nostrud exercitation ullamco laboris nisi ut aliquip ex ea commodo consequat.</a:t>
            </a:r>
          </a:p>
          <a:p>
            <a:pPr lvl="1">
              <a:defRPr sz="1800" b="0">
                <a:latin typeface="Atlas Grotesk Regular"/>
                <a:ea typeface="Atlas Grotesk Regular"/>
                <a:cs typeface="Atlas Grotesk Regular"/>
                <a:sym typeface="Atlas Grotesk Regular"/>
              </a:defRPr>
            </a:pPr>
            <a:r>
              <a:t>Duis aute irure dolor in reprehenderit in voluptate velit esse cillum dolore eu fugiat nulla pariatur. </a:t>
            </a:r>
          </a:p>
          <a:p>
            <a:pPr marL="228600" lvl="2" indent="-228600">
              <a:buClr>
                <a:srgbClr val="FFC658"/>
              </a:buClr>
              <a:buFont typeface="Arial"/>
              <a:defRPr sz="1600" b="0">
                <a:latin typeface="Atlas Grotesk Regular"/>
                <a:ea typeface="Atlas Grotesk Regular"/>
                <a:cs typeface="Atlas Grotesk Regular"/>
                <a:sym typeface="Atlas Grotesk Regular"/>
              </a:defRPr>
            </a:pPr>
            <a:r>
              <a:t>Third level of text, Atlas Grotesk Regular, 16 pt.</a:t>
            </a:r>
          </a:p>
          <a:p>
            <a:pPr marL="452437" lvl="3" indent="-228600">
              <a:spcBef>
                <a:spcPts val="500"/>
              </a:spcBef>
              <a:buClr>
                <a:srgbClr val="FFC658"/>
              </a:buClr>
              <a:buFont typeface="Arial"/>
              <a:defRPr sz="1400" b="0">
                <a:latin typeface="Atlas Grotesk Regular"/>
                <a:ea typeface="Atlas Grotesk Regular"/>
                <a:cs typeface="Atlas Grotesk Regular"/>
                <a:sym typeface="Atlas Grotesk Regular"/>
              </a:defRPr>
            </a:pPr>
            <a:r>
              <a:t>Fourth level of text, Atlas Grotesk Regular, 14 pt.</a:t>
            </a:r>
          </a:p>
          <a:p>
            <a:pPr marL="679450" lvl="4" indent="-228600">
              <a:spcBef>
                <a:spcPts val="500"/>
              </a:spcBef>
              <a:buClr>
                <a:srgbClr val="FFC658"/>
              </a:buClr>
              <a:buFont typeface="Arial"/>
              <a:defRPr sz="1200" b="0">
                <a:latin typeface="Atlas Grotesk Regular"/>
                <a:ea typeface="Atlas Grotesk Regular"/>
                <a:cs typeface="Atlas Grotesk Regular"/>
                <a:sym typeface="Atlas Grotesk Regular"/>
              </a:defRPr>
            </a:pPr>
            <a:r>
              <a:t>Fifth level of text, Atlas Grotesk Regular, 12 pt.</a:t>
            </a:r>
          </a:p>
        </p:txBody>
      </p:sp>
      <p:sp>
        <p:nvSpPr>
          <p:cNvPr id="125" name="Content Placeholder 6"/>
          <p:cNvSpPr txBox="1">
            <a:spLocks noGrp="1"/>
          </p:cNvSpPr>
          <p:nvPr>
            <p:ph type="body" sz="half" idx="22"/>
          </p:nvPr>
        </p:nvSpPr>
        <p:spPr>
          <a:xfrm>
            <a:off x="515939" y="1787524"/>
            <a:ext cx="5418136" cy="4176713"/>
          </a:xfrm>
          <a:prstGeom prst="rect">
            <a:avLst/>
          </a:prstGeom>
        </p:spPr>
        <p:txBody>
          <a:bodyPr/>
          <a:lstStyle/>
          <a:p>
            <a:r>
              <a:t>First level of text, no bullet point, </a:t>
            </a:r>
            <a:br/>
            <a:r>
              <a:t>Atlas Grotesk Bold, 20 pt.</a:t>
            </a:r>
          </a:p>
          <a:p>
            <a:pPr lvl="1">
              <a:defRPr sz="1800" b="0">
                <a:latin typeface="Atlas Grotesk Regular"/>
                <a:ea typeface="Atlas Grotesk Regular"/>
                <a:cs typeface="Atlas Grotesk Regular"/>
                <a:sym typeface="Atlas Grotesk Regular"/>
              </a:defRPr>
            </a:pPr>
            <a:r>
              <a:t>Second level of text, no bullet point, </a:t>
            </a:r>
            <a:br/>
            <a:r>
              <a:t>Atlas Grotesk Regular, 18 pt.</a:t>
            </a:r>
          </a:p>
          <a:p>
            <a:pPr lvl="1">
              <a:defRPr sz="1800" b="0">
                <a:latin typeface="Atlas Grotesk Regular"/>
                <a:ea typeface="Atlas Grotesk Regular"/>
                <a:cs typeface="Atlas Grotesk Regular"/>
                <a:sym typeface="Atlas Grotesk Regular"/>
              </a:defRPr>
            </a:pPr>
            <a:r>
              <a:t>Lorem ipsum dolor sit amet, consectetur adipiscing elit, sed do eiusmod tempor incididunt ut labore et dolore magna aliqua. Ut enim ad minim veniam, quis nostrud exercitation ullamco laboris nisi ut aliquip ex ea commodo consequat.</a:t>
            </a:r>
          </a:p>
          <a:p>
            <a:pPr lvl="1">
              <a:defRPr sz="1800" b="0">
                <a:latin typeface="Atlas Grotesk Regular"/>
                <a:ea typeface="Atlas Grotesk Regular"/>
                <a:cs typeface="Atlas Grotesk Regular"/>
                <a:sym typeface="Atlas Grotesk Regular"/>
              </a:defRPr>
            </a:pPr>
            <a:r>
              <a:t>Duis aute irure dolor in reprehenderit in voluptate velit esse cillum dolore eu fugiat nulla pariatur.</a:t>
            </a:r>
          </a:p>
          <a:p>
            <a:pPr marL="228600" lvl="2" indent="-228600">
              <a:buClr>
                <a:srgbClr val="FFC658"/>
              </a:buClr>
              <a:buFont typeface="Arial"/>
              <a:defRPr sz="1600" b="0">
                <a:latin typeface="Atlas Grotesk Regular"/>
                <a:ea typeface="Atlas Grotesk Regular"/>
                <a:cs typeface="Atlas Grotesk Regular"/>
                <a:sym typeface="Atlas Grotesk Regular"/>
              </a:defRPr>
            </a:pPr>
            <a:r>
              <a:t>Third level of text, Atlas Grotesk Regular, 16 pt.</a:t>
            </a:r>
          </a:p>
          <a:p>
            <a:pPr marL="452437" lvl="3" indent="-228600">
              <a:spcBef>
                <a:spcPts val="500"/>
              </a:spcBef>
              <a:buClr>
                <a:srgbClr val="FFC658"/>
              </a:buClr>
              <a:buFont typeface="Arial"/>
              <a:defRPr sz="1400" b="0">
                <a:latin typeface="Atlas Grotesk Regular"/>
                <a:ea typeface="Atlas Grotesk Regular"/>
                <a:cs typeface="Atlas Grotesk Regular"/>
                <a:sym typeface="Atlas Grotesk Regular"/>
              </a:defRPr>
            </a:pPr>
            <a:r>
              <a:t>Fourth level of text, Atlas Grotesk Regular, 14 pt.</a:t>
            </a:r>
          </a:p>
          <a:p>
            <a:pPr marL="679450" lvl="4" indent="-228600">
              <a:spcBef>
                <a:spcPts val="500"/>
              </a:spcBef>
              <a:buClr>
                <a:srgbClr val="FFC658"/>
              </a:buClr>
              <a:buFont typeface="Arial"/>
              <a:defRPr sz="1200" b="0">
                <a:latin typeface="Atlas Grotesk Regular"/>
                <a:ea typeface="Atlas Grotesk Regular"/>
                <a:cs typeface="Atlas Grotesk Regular"/>
                <a:sym typeface="Atlas Grotesk Regular"/>
              </a:defRPr>
            </a:pPr>
            <a:r>
              <a:t>Fifth level of text, Atlas Grotesk Regular, 12 pt.</a:t>
            </a:r>
          </a:p>
        </p:txBody>
      </p:sp>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 6 Content Box">
    <p:bg>
      <p:bgPr>
        <a:solidFill>
          <a:srgbClr val="333F48"/>
        </a:solidFill>
        <a:effectLst/>
      </p:bgPr>
    </p:bg>
    <p:spTree>
      <p:nvGrpSpPr>
        <p:cNvPr id="1" name=""/>
        <p:cNvGrpSpPr/>
        <p:nvPr/>
      </p:nvGrpSpPr>
      <p:grpSpPr>
        <a:xfrm>
          <a:off x="0" y="0"/>
          <a:ext cx="0" cy="0"/>
          <a:chOff x="0" y="0"/>
          <a:chExt cx="0" cy="0"/>
        </a:xfrm>
      </p:grpSpPr>
      <p:sp>
        <p:nvSpPr>
          <p:cNvPr id="990"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pic>
        <p:nvPicPr>
          <p:cNvPr id="991"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992"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993" name="Content Placeholder 8"/>
          <p:cNvSpPr txBox="1">
            <a:spLocks noGrp="1"/>
          </p:cNvSpPr>
          <p:nvPr>
            <p:ph type="body" sz="quarter" idx="21"/>
          </p:nvPr>
        </p:nvSpPr>
        <p:spPr>
          <a:xfrm>
            <a:off x="515938" y="4048523"/>
            <a:ext cx="3504140" cy="1916956"/>
          </a:xfrm>
          <a:prstGeom prst="rect">
            <a:avLst/>
          </a:prstGeom>
        </p:spPr>
        <p:txBody>
          <a:bodyPr/>
          <a:lstStyle/>
          <a:p>
            <a:pPr>
              <a:defRPr>
                <a:solidFill>
                  <a:srgbClr val="FFFFFF"/>
                </a:solidFill>
              </a:defRPr>
            </a:pPr>
            <a:r>
              <a:t>Text box four</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994" name="Content Placeholder 9"/>
          <p:cNvSpPr txBox="1">
            <a:spLocks noGrp="1"/>
          </p:cNvSpPr>
          <p:nvPr>
            <p:ph type="body" sz="quarter" idx="22"/>
          </p:nvPr>
        </p:nvSpPr>
        <p:spPr>
          <a:xfrm>
            <a:off x="4343929" y="1787525"/>
            <a:ext cx="3504139" cy="1916956"/>
          </a:xfrm>
          <a:prstGeom prst="rect">
            <a:avLst/>
          </a:prstGeom>
        </p:spPr>
        <p:txBody>
          <a:bodyPr/>
          <a:lstStyle/>
          <a:p>
            <a:pPr>
              <a:defRPr>
                <a:solidFill>
                  <a:srgbClr val="FFFFFF"/>
                </a:solidFill>
              </a:defRPr>
            </a:pPr>
            <a:r>
              <a:t>Text box two</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995" name="Content Placeholder 10"/>
          <p:cNvSpPr txBox="1">
            <a:spLocks noGrp="1"/>
          </p:cNvSpPr>
          <p:nvPr>
            <p:ph type="body" sz="quarter" idx="23"/>
          </p:nvPr>
        </p:nvSpPr>
        <p:spPr>
          <a:xfrm>
            <a:off x="4343929" y="4048523"/>
            <a:ext cx="3504139" cy="1916956"/>
          </a:xfrm>
          <a:prstGeom prst="rect">
            <a:avLst/>
          </a:prstGeom>
        </p:spPr>
        <p:txBody>
          <a:bodyPr/>
          <a:lstStyle/>
          <a:p>
            <a:pPr>
              <a:defRPr>
                <a:solidFill>
                  <a:srgbClr val="FFFFFF"/>
                </a:solidFill>
              </a:defRPr>
            </a:pPr>
            <a:r>
              <a:t>Text box five</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996" name="Content Placeholder 1"/>
          <p:cNvSpPr txBox="1">
            <a:spLocks noGrp="1"/>
          </p:cNvSpPr>
          <p:nvPr>
            <p:ph type="body" sz="quarter" idx="24"/>
          </p:nvPr>
        </p:nvSpPr>
        <p:spPr>
          <a:xfrm>
            <a:off x="8171919" y="1787525"/>
            <a:ext cx="3504139" cy="1916956"/>
          </a:xfrm>
          <a:prstGeom prst="rect">
            <a:avLst/>
          </a:prstGeom>
        </p:spPr>
        <p:txBody>
          <a:bodyPr/>
          <a:lstStyle/>
          <a:p>
            <a:pPr>
              <a:defRPr>
                <a:solidFill>
                  <a:srgbClr val="FFFFFF"/>
                </a:solidFill>
              </a:defRPr>
            </a:pPr>
            <a:r>
              <a:t>Text box three</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997" name="Content Placeholder 2"/>
          <p:cNvSpPr txBox="1">
            <a:spLocks noGrp="1"/>
          </p:cNvSpPr>
          <p:nvPr>
            <p:ph type="body" sz="quarter" idx="25"/>
          </p:nvPr>
        </p:nvSpPr>
        <p:spPr>
          <a:xfrm>
            <a:off x="8171919" y="4048523"/>
            <a:ext cx="3504139" cy="1916956"/>
          </a:xfrm>
          <a:prstGeom prst="rect">
            <a:avLst/>
          </a:prstGeom>
        </p:spPr>
        <p:txBody>
          <a:bodyPr/>
          <a:lstStyle/>
          <a:p>
            <a:pPr>
              <a:defRPr>
                <a:solidFill>
                  <a:srgbClr val="FFFFFF"/>
                </a:solidFill>
              </a:defRPr>
            </a:pPr>
            <a:r>
              <a:t>Text box six</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998" name="Content Placeholder 7"/>
          <p:cNvSpPr txBox="1">
            <a:spLocks noGrp="1"/>
          </p:cNvSpPr>
          <p:nvPr>
            <p:ph type="body" sz="quarter" idx="26"/>
          </p:nvPr>
        </p:nvSpPr>
        <p:spPr>
          <a:xfrm>
            <a:off x="515939" y="1787525"/>
            <a:ext cx="3504139" cy="1916956"/>
          </a:xfrm>
          <a:prstGeom prst="rect">
            <a:avLst/>
          </a:prstGeom>
        </p:spPr>
        <p:txBody>
          <a:bodyPr/>
          <a:lstStyle/>
          <a:p>
            <a:pPr>
              <a:defRPr>
                <a:solidFill>
                  <a:srgbClr val="FFFFFF"/>
                </a:solidFill>
              </a:defRPr>
            </a:pPr>
            <a:r>
              <a:t>Text box one</a:t>
            </a:r>
          </a:p>
          <a:p>
            <a:pPr lvl="1">
              <a:defRPr sz="1800" b="0">
                <a:solidFill>
                  <a:srgbClr val="FFFFFF"/>
                </a:solidFill>
                <a:latin typeface="Atlas Grotesk Regular"/>
                <a:ea typeface="Atlas Grotesk Regular"/>
                <a:cs typeface="Atlas Grotesk Regular"/>
                <a:sym typeface="Atlas Grotesk Regular"/>
              </a:defRPr>
            </a:pPr>
            <a:r>
              <a:t>Lorem ipsum dolor sit amet, consectetur adipiscing elit, </a:t>
            </a:r>
            <a:br/>
            <a:r>
              <a:t>sed do eiusmod tempor incididunt ut labore et </a:t>
            </a:r>
            <a:br/>
            <a:r>
              <a:t>dolore magna aliqua. </a:t>
            </a:r>
          </a:p>
        </p:txBody>
      </p:sp>
      <p:sp>
        <p:nvSpPr>
          <p:cNvPr id="99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 6 Content Box + 6 Image">
    <p:bg>
      <p:bgPr>
        <a:solidFill>
          <a:srgbClr val="333F48"/>
        </a:solidFill>
        <a:effectLst/>
      </p:bgPr>
    </p:bg>
    <p:spTree>
      <p:nvGrpSpPr>
        <p:cNvPr id="1" name=""/>
        <p:cNvGrpSpPr/>
        <p:nvPr/>
      </p:nvGrpSpPr>
      <p:grpSpPr>
        <a:xfrm>
          <a:off x="0" y="0"/>
          <a:ext cx="0" cy="0"/>
          <a:chOff x="0" y="0"/>
          <a:chExt cx="0" cy="0"/>
        </a:xfrm>
      </p:grpSpPr>
      <p:sp>
        <p:nvSpPr>
          <p:cNvPr id="1006"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sp>
        <p:nvSpPr>
          <p:cNvPr id="1007" name="Picture Placeholder 7"/>
          <p:cNvSpPr>
            <a:spLocks noGrp="1"/>
          </p:cNvSpPr>
          <p:nvPr>
            <p:ph type="pic" sz="quarter" idx="21"/>
          </p:nvPr>
        </p:nvSpPr>
        <p:spPr>
          <a:xfrm>
            <a:off x="515939" y="1787525"/>
            <a:ext cx="708143" cy="708142"/>
          </a:xfrm>
          <a:prstGeom prst="rect">
            <a:avLst/>
          </a:prstGeom>
        </p:spPr>
        <p:txBody>
          <a:bodyPr lIns="91439" tIns="45719" rIns="91439" bIns="45719">
            <a:noAutofit/>
          </a:bodyPr>
          <a:lstStyle/>
          <a:p>
            <a:endParaRPr/>
          </a:p>
        </p:txBody>
      </p:sp>
      <p:sp>
        <p:nvSpPr>
          <p:cNvPr id="1008" name="Picture Placeholder 7"/>
          <p:cNvSpPr>
            <a:spLocks noGrp="1"/>
          </p:cNvSpPr>
          <p:nvPr>
            <p:ph type="pic" sz="quarter" idx="22"/>
          </p:nvPr>
        </p:nvSpPr>
        <p:spPr>
          <a:xfrm>
            <a:off x="515939" y="3933149"/>
            <a:ext cx="708143" cy="708143"/>
          </a:xfrm>
          <a:prstGeom prst="rect">
            <a:avLst/>
          </a:prstGeom>
        </p:spPr>
        <p:txBody>
          <a:bodyPr lIns="91439" tIns="45719" rIns="91439" bIns="45719">
            <a:noAutofit/>
          </a:bodyPr>
          <a:lstStyle/>
          <a:p>
            <a:endParaRPr/>
          </a:p>
        </p:txBody>
      </p:sp>
      <p:sp>
        <p:nvSpPr>
          <p:cNvPr id="1009" name="Picture Placeholder 7"/>
          <p:cNvSpPr>
            <a:spLocks noGrp="1"/>
          </p:cNvSpPr>
          <p:nvPr>
            <p:ph type="pic" sz="quarter" idx="23"/>
          </p:nvPr>
        </p:nvSpPr>
        <p:spPr>
          <a:xfrm>
            <a:off x="4343929" y="1787525"/>
            <a:ext cx="708143" cy="708142"/>
          </a:xfrm>
          <a:prstGeom prst="rect">
            <a:avLst/>
          </a:prstGeom>
        </p:spPr>
        <p:txBody>
          <a:bodyPr lIns="91439" tIns="45719" rIns="91439" bIns="45719">
            <a:noAutofit/>
          </a:bodyPr>
          <a:lstStyle/>
          <a:p>
            <a:endParaRPr/>
          </a:p>
        </p:txBody>
      </p:sp>
      <p:sp>
        <p:nvSpPr>
          <p:cNvPr id="1010" name="Picture Placeholder 7"/>
          <p:cNvSpPr>
            <a:spLocks noGrp="1"/>
          </p:cNvSpPr>
          <p:nvPr>
            <p:ph type="pic" sz="quarter" idx="24"/>
          </p:nvPr>
        </p:nvSpPr>
        <p:spPr>
          <a:xfrm>
            <a:off x="4343929" y="3933149"/>
            <a:ext cx="708143" cy="708143"/>
          </a:xfrm>
          <a:prstGeom prst="rect">
            <a:avLst/>
          </a:prstGeom>
        </p:spPr>
        <p:txBody>
          <a:bodyPr lIns="91439" tIns="45719" rIns="91439" bIns="45719">
            <a:noAutofit/>
          </a:bodyPr>
          <a:lstStyle/>
          <a:p>
            <a:endParaRPr/>
          </a:p>
        </p:txBody>
      </p:sp>
      <p:sp>
        <p:nvSpPr>
          <p:cNvPr id="1011" name="Picture Placeholder 7"/>
          <p:cNvSpPr>
            <a:spLocks noGrp="1"/>
          </p:cNvSpPr>
          <p:nvPr>
            <p:ph type="pic" sz="quarter" idx="25"/>
          </p:nvPr>
        </p:nvSpPr>
        <p:spPr>
          <a:xfrm>
            <a:off x="8171921" y="1787525"/>
            <a:ext cx="708143" cy="708142"/>
          </a:xfrm>
          <a:prstGeom prst="rect">
            <a:avLst/>
          </a:prstGeom>
        </p:spPr>
        <p:txBody>
          <a:bodyPr lIns="91439" tIns="45719" rIns="91439" bIns="45719">
            <a:noAutofit/>
          </a:bodyPr>
          <a:lstStyle/>
          <a:p>
            <a:endParaRPr/>
          </a:p>
        </p:txBody>
      </p:sp>
      <p:sp>
        <p:nvSpPr>
          <p:cNvPr id="1012" name="Picture Placeholder 7"/>
          <p:cNvSpPr>
            <a:spLocks noGrp="1"/>
          </p:cNvSpPr>
          <p:nvPr>
            <p:ph type="pic" sz="quarter" idx="26"/>
          </p:nvPr>
        </p:nvSpPr>
        <p:spPr>
          <a:xfrm>
            <a:off x="8171921" y="3933149"/>
            <a:ext cx="708143" cy="708143"/>
          </a:xfrm>
          <a:prstGeom prst="rect">
            <a:avLst/>
          </a:prstGeom>
        </p:spPr>
        <p:txBody>
          <a:bodyPr lIns="91439" tIns="45719" rIns="91439" bIns="45719">
            <a:noAutofit/>
          </a:bodyPr>
          <a:lstStyle/>
          <a:p>
            <a:endParaRPr/>
          </a:p>
        </p:txBody>
      </p:sp>
      <p:pic>
        <p:nvPicPr>
          <p:cNvPr id="1013"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1014"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1015" name="Content Placeholder 12"/>
          <p:cNvSpPr txBox="1">
            <a:spLocks noGrp="1"/>
          </p:cNvSpPr>
          <p:nvPr>
            <p:ph type="body" sz="quarter" idx="27"/>
          </p:nvPr>
        </p:nvSpPr>
        <p:spPr>
          <a:xfrm>
            <a:off x="515938" y="4745413"/>
            <a:ext cx="3504140" cy="1222219"/>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four</a:t>
            </a:r>
          </a:p>
          <a:p>
            <a:pPr lvl="1"/>
            <a:r>
              <a:t>Lorem ipsum dolor sit amet, consectetur adipiscing elit, sed do eiusmod tempor incididunt.</a:t>
            </a:r>
          </a:p>
        </p:txBody>
      </p:sp>
      <p:sp>
        <p:nvSpPr>
          <p:cNvPr id="1016" name="Content Placeholder 13"/>
          <p:cNvSpPr txBox="1">
            <a:spLocks noGrp="1"/>
          </p:cNvSpPr>
          <p:nvPr>
            <p:ph type="body" sz="quarter" idx="28"/>
          </p:nvPr>
        </p:nvSpPr>
        <p:spPr>
          <a:xfrm>
            <a:off x="4343929" y="2597590"/>
            <a:ext cx="3504139" cy="1222219"/>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two</a:t>
            </a:r>
          </a:p>
          <a:p>
            <a:pPr lvl="1"/>
            <a:r>
              <a:t>Lorem ipsum dolor sit amet, consectetur adipiscing elit, sed do eiusmod tempor incididunt.</a:t>
            </a:r>
          </a:p>
        </p:txBody>
      </p:sp>
      <p:sp>
        <p:nvSpPr>
          <p:cNvPr id="1017" name="Content Placeholder 14"/>
          <p:cNvSpPr txBox="1">
            <a:spLocks noGrp="1"/>
          </p:cNvSpPr>
          <p:nvPr>
            <p:ph type="body" sz="quarter" idx="29"/>
          </p:nvPr>
        </p:nvSpPr>
        <p:spPr>
          <a:xfrm>
            <a:off x="4343929" y="4745413"/>
            <a:ext cx="3504139" cy="1222219"/>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five</a:t>
            </a:r>
          </a:p>
          <a:p>
            <a:pPr lvl="1"/>
            <a:r>
              <a:t>Lorem ipsum dolor sit amet, consectetur adipiscing elit, sed do eiusmod tempor incididunt.</a:t>
            </a:r>
          </a:p>
        </p:txBody>
      </p:sp>
      <p:sp>
        <p:nvSpPr>
          <p:cNvPr id="1018" name="Content Placeholder 1"/>
          <p:cNvSpPr txBox="1">
            <a:spLocks noGrp="1"/>
          </p:cNvSpPr>
          <p:nvPr>
            <p:ph type="body" sz="quarter" idx="30"/>
          </p:nvPr>
        </p:nvSpPr>
        <p:spPr>
          <a:xfrm>
            <a:off x="8171921" y="2597590"/>
            <a:ext cx="3504139" cy="1222219"/>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three</a:t>
            </a:r>
          </a:p>
          <a:p>
            <a:pPr lvl="1"/>
            <a:r>
              <a:t>Lorem ipsum dolor sit amet, consectetur adipiscing elit, sed do eiusmod tempor incididunt.</a:t>
            </a:r>
          </a:p>
        </p:txBody>
      </p:sp>
      <p:sp>
        <p:nvSpPr>
          <p:cNvPr id="1019" name="Content Placeholder 2"/>
          <p:cNvSpPr txBox="1">
            <a:spLocks noGrp="1"/>
          </p:cNvSpPr>
          <p:nvPr>
            <p:ph type="body" sz="quarter" idx="31"/>
          </p:nvPr>
        </p:nvSpPr>
        <p:spPr>
          <a:xfrm>
            <a:off x="8171921" y="4745413"/>
            <a:ext cx="3504139" cy="1222219"/>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six</a:t>
            </a:r>
          </a:p>
          <a:p>
            <a:pPr lvl="1"/>
            <a:r>
              <a:t>Lorem ipsum dolor sit amet, consectetur adipiscing elit, sed do eiusmod tempor incididunt.</a:t>
            </a:r>
          </a:p>
        </p:txBody>
      </p:sp>
      <p:sp>
        <p:nvSpPr>
          <p:cNvPr id="1020" name="Content Placeholder 11"/>
          <p:cNvSpPr txBox="1">
            <a:spLocks noGrp="1"/>
          </p:cNvSpPr>
          <p:nvPr>
            <p:ph type="body" sz="quarter" idx="32"/>
          </p:nvPr>
        </p:nvSpPr>
        <p:spPr>
          <a:xfrm>
            <a:off x="515939" y="2597590"/>
            <a:ext cx="3504139" cy="1222219"/>
          </a:xfrm>
          <a:prstGeom prst="rect">
            <a:avLst/>
          </a:prstGeom>
        </p:spPr>
        <p:txBody>
          <a:bodyPr/>
          <a:lstStyle>
            <a:lvl1pPr>
              <a:defRPr>
                <a:solidFill>
                  <a:srgbClr val="FFFFFF"/>
                </a:solidFill>
              </a:defRPr>
            </a:lvl1pPr>
            <a:lvl2pPr>
              <a:defRPr sz="1800" b="0">
                <a:solidFill>
                  <a:srgbClr val="FFFFFF"/>
                </a:solidFill>
                <a:latin typeface="Atlas Grotesk Regular"/>
                <a:ea typeface="Atlas Grotesk Regular"/>
                <a:cs typeface="Atlas Grotesk Regular"/>
                <a:sym typeface="Atlas Grotesk Regular"/>
              </a:defRPr>
            </a:lvl2pPr>
          </a:lstStyle>
          <a:p>
            <a:r>
              <a:t>Text box one</a:t>
            </a:r>
          </a:p>
          <a:p>
            <a:pPr lvl="1"/>
            <a:r>
              <a:t>Lorem ipsum dolor sit amet, consectetur adipiscing elit, sed do eiusmod tempor incididunt.</a:t>
            </a:r>
          </a:p>
        </p:txBody>
      </p:sp>
      <p:sp>
        <p:nvSpPr>
          <p:cNvPr id="102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 8 Content Box + 8 Image">
    <p:bg>
      <p:bgPr>
        <a:solidFill>
          <a:srgbClr val="333F48"/>
        </a:solidFill>
        <a:effectLst/>
      </p:bgPr>
    </p:bg>
    <p:spTree>
      <p:nvGrpSpPr>
        <p:cNvPr id="1" name=""/>
        <p:cNvGrpSpPr/>
        <p:nvPr/>
      </p:nvGrpSpPr>
      <p:grpSpPr>
        <a:xfrm>
          <a:off x="0" y="0"/>
          <a:ext cx="0" cy="0"/>
          <a:chOff x="0" y="0"/>
          <a:chExt cx="0" cy="0"/>
        </a:xfrm>
      </p:grpSpPr>
      <p:sp>
        <p:nvSpPr>
          <p:cNvPr id="1028"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sp>
        <p:nvSpPr>
          <p:cNvPr id="1029" name="Picture Placeholder 7"/>
          <p:cNvSpPr>
            <a:spLocks noGrp="1"/>
          </p:cNvSpPr>
          <p:nvPr>
            <p:ph type="pic" sz="quarter" idx="21"/>
          </p:nvPr>
        </p:nvSpPr>
        <p:spPr>
          <a:xfrm>
            <a:off x="1435437" y="1797050"/>
            <a:ext cx="708143" cy="708142"/>
          </a:xfrm>
          <a:prstGeom prst="rect">
            <a:avLst/>
          </a:prstGeom>
        </p:spPr>
        <p:txBody>
          <a:bodyPr lIns="91439" tIns="45719" rIns="91439" bIns="45719">
            <a:noAutofit/>
          </a:bodyPr>
          <a:lstStyle/>
          <a:p>
            <a:endParaRPr/>
          </a:p>
        </p:txBody>
      </p:sp>
      <p:sp>
        <p:nvSpPr>
          <p:cNvPr id="1030" name="Picture Placeholder 7"/>
          <p:cNvSpPr>
            <a:spLocks noGrp="1"/>
          </p:cNvSpPr>
          <p:nvPr>
            <p:ph type="pic" sz="quarter" idx="22"/>
          </p:nvPr>
        </p:nvSpPr>
        <p:spPr>
          <a:xfrm>
            <a:off x="1435437" y="4011848"/>
            <a:ext cx="708143" cy="708143"/>
          </a:xfrm>
          <a:prstGeom prst="rect">
            <a:avLst/>
          </a:prstGeom>
        </p:spPr>
        <p:txBody>
          <a:bodyPr lIns="91439" tIns="45719" rIns="91439" bIns="45719">
            <a:noAutofit/>
          </a:bodyPr>
          <a:lstStyle/>
          <a:p>
            <a:endParaRPr/>
          </a:p>
        </p:txBody>
      </p:sp>
      <p:sp>
        <p:nvSpPr>
          <p:cNvPr id="1031" name="Picture Placeholder 7"/>
          <p:cNvSpPr>
            <a:spLocks noGrp="1"/>
          </p:cNvSpPr>
          <p:nvPr>
            <p:ph type="pic" sz="quarter" idx="23"/>
          </p:nvPr>
        </p:nvSpPr>
        <p:spPr>
          <a:xfrm>
            <a:off x="4306430" y="1797050"/>
            <a:ext cx="708143" cy="708142"/>
          </a:xfrm>
          <a:prstGeom prst="rect">
            <a:avLst/>
          </a:prstGeom>
        </p:spPr>
        <p:txBody>
          <a:bodyPr lIns="91439" tIns="45719" rIns="91439" bIns="45719">
            <a:noAutofit/>
          </a:bodyPr>
          <a:lstStyle/>
          <a:p>
            <a:endParaRPr/>
          </a:p>
        </p:txBody>
      </p:sp>
      <p:sp>
        <p:nvSpPr>
          <p:cNvPr id="1032" name="Picture Placeholder 7"/>
          <p:cNvSpPr>
            <a:spLocks noGrp="1"/>
          </p:cNvSpPr>
          <p:nvPr>
            <p:ph type="pic" sz="quarter" idx="24"/>
          </p:nvPr>
        </p:nvSpPr>
        <p:spPr>
          <a:xfrm>
            <a:off x="4306430" y="4011848"/>
            <a:ext cx="708143" cy="708143"/>
          </a:xfrm>
          <a:prstGeom prst="rect">
            <a:avLst/>
          </a:prstGeom>
        </p:spPr>
        <p:txBody>
          <a:bodyPr lIns="91439" tIns="45719" rIns="91439" bIns="45719">
            <a:noAutofit/>
          </a:bodyPr>
          <a:lstStyle/>
          <a:p>
            <a:endParaRPr/>
          </a:p>
        </p:txBody>
      </p:sp>
      <p:sp>
        <p:nvSpPr>
          <p:cNvPr id="1033" name="Picture Placeholder 7"/>
          <p:cNvSpPr>
            <a:spLocks noGrp="1"/>
          </p:cNvSpPr>
          <p:nvPr>
            <p:ph type="pic" sz="quarter" idx="25"/>
          </p:nvPr>
        </p:nvSpPr>
        <p:spPr>
          <a:xfrm>
            <a:off x="7177422" y="1797050"/>
            <a:ext cx="708143" cy="708142"/>
          </a:xfrm>
          <a:prstGeom prst="rect">
            <a:avLst/>
          </a:prstGeom>
        </p:spPr>
        <p:txBody>
          <a:bodyPr lIns="91439" tIns="45719" rIns="91439" bIns="45719">
            <a:noAutofit/>
          </a:bodyPr>
          <a:lstStyle/>
          <a:p>
            <a:endParaRPr/>
          </a:p>
        </p:txBody>
      </p:sp>
      <p:sp>
        <p:nvSpPr>
          <p:cNvPr id="1034" name="Picture Placeholder 7"/>
          <p:cNvSpPr>
            <a:spLocks noGrp="1"/>
          </p:cNvSpPr>
          <p:nvPr>
            <p:ph type="pic" sz="quarter" idx="26"/>
          </p:nvPr>
        </p:nvSpPr>
        <p:spPr>
          <a:xfrm>
            <a:off x="7177422" y="4011848"/>
            <a:ext cx="708143" cy="708143"/>
          </a:xfrm>
          <a:prstGeom prst="rect">
            <a:avLst/>
          </a:prstGeom>
        </p:spPr>
        <p:txBody>
          <a:bodyPr lIns="91439" tIns="45719" rIns="91439" bIns="45719">
            <a:noAutofit/>
          </a:bodyPr>
          <a:lstStyle/>
          <a:p>
            <a:endParaRPr/>
          </a:p>
        </p:txBody>
      </p:sp>
      <p:sp>
        <p:nvSpPr>
          <p:cNvPr id="1035" name="Picture Placeholder 7"/>
          <p:cNvSpPr>
            <a:spLocks noGrp="1"/>
          </p:cNvSpPr>
          <p:nvPr>
            <p:ph type="pic" sz="quarter" idx="27"/>
          </p:nvPr>
        </p:nvSpPr>
        <p:spPr>
          <a:xfrm>
            <a:off x="10050288" y="1797050"/>
            <a:ext cx="708143" cy="708142"/>
          </a:xfrm>
          <a:prstGeom prst="rect">
            <a:avLst/>
          </a:prstGeom>
        </p:spPr>
        <p:txBody>
          <a:bodyPr lIns="91439" tIns="45719" rIns="91439" bIns="45719">
            <a:noAutofit/>
          </a:bodyPr>
          <a:lstStyle/>
          <a:p>
            <a:endParaRPr/>
          </a:p>
        </p:txBody>
      </p:sp>
      <p:sp>
        <p:nvSpPr>
          <p:cNvPr id="1036" name="Picture Placeholder 7"/>
          <p:cNvSpPr>
            <a:spLocks noGrp="1"/>
          </p:cNvSpPr>
          <p:nvPr>
            <p:ph type="pic" sz="quarter" idx="28"/>
          </p:nvPr>
        </p:nvSpPr>
        <p:spPr>
          <a:xfrm>
            <a:off x="10050288" y="4011848"/>
            <a:ext cx="708143" cy="708143"/>
          </a:xfrm>
          <a:prstGeom prst="rect">
            <a:avLst/>
          </a:prstGeom>
        </p:spPr>
        <p:txBody>
          <a:bodyPr lIns="91439" tIns="45719" rIns="91439" bIns="45719">
            <a:noAutofit/>
          </a:bodyPr>
          <a:lstStyle/>
          <a:p>
            <a:endParaRPr/>
          </a:p>
        </p:txBody>
      </p:sp>
      <p:pic>
        <p:nvPicPr>
          <p:cNvPr id="1037"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1038"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1039" name="Content Placeholder 53"/>
          <p:cNvSpPr txBox="1">
            <a:spLocks noGrp="1"/>
          </p:cNvSpPr>
          <p:nvPr>
            <p:ph type="body" sz="quarter" idx="29"/>
          </p:nvPr>
        </p:nvSpPr>
        <p:spPr>
          <a:xfrm>
            <a:off x="515938" y="4824114"/>
            <a:ext cx="2547142"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1040" name="Content Placeholder 54"/>
          <p:cNvSpPr txBox="1">
            <a:spLocks noGrp="1"/>
          </p:cNvSpPr>
          <p:nvPr>
            <p:ph type="body" sz="quarter" idx="30"/>
          </p:nvPr>
        </p:nvSpPr>
        <p:spPr>
          <a:xfrm>
            <a:off x="3386930" y="2607116"/>
            <a:ext cx="2547141"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1041" name="Content Placeholder 55"/>
          <p:cNvSpPr txBox="1">
            <a:spLocks noGrp="1"/>
          </p:cNvSpPr>
          <p:nvPr>
            <p:ph type="body" sz="quarter" idx="31"/>
          </p:nvPr>
        </p:nvSpPr>
        <p:spPr>
          <a:xfrm>
            <a:off x="3386930" y="4824114"/>
            <a:ext cx="2547141"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1042" name="Content Placeholder 56"/>
          <p:cNvSpPr txBox="1">
            <a:spLocks noGrp="1"/>
          </p:cNvSpPr>
          <p:nvPr>
            <p:ph type="body" sz="quarter" idx="32"/>
          </p:nvPr>
        </p:nvSpPr>
        <p:spPr>
          <a:xfrm>
            <a:off x="6257923" y="2607116"/>
            <a:ext cx="2547141"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1043" name="Content Placeholder 57"/>
          <p:cNvSpPr txBox="1">
            <a:spLocks noGrp="1"/>
          </p:cNvSpPr>
          <p:nvPr>
            <p:ph type="body" sz="quarter" idx="33"/>
          </p:nvPr>
        </p:nvSpPr>
        <p:spPr>
          <a:xfrm>
            <a:off x="6257923" y="4824114"/>
            <a:ext cx="2547141"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1044" name="Content Placeholder 58"/>
          <p:cNvSpPr txBox="1">
            <a:spLocks noGrp="1"/>
          </p:cNvSpPr>
          <p:nvPr>
            <p:ph type="body" sz="quarter" idx="34"/>
          </p:nvPr>
        </p:nvSpPr>
        <p:spPr>
          <a:xfrm>
            <a:off x="9130789" y="2607116"/>
            <a:ext cx="2547142"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1045" name="Content Placeholder 59"/>
          <p:cNvSpPr txBox="1">
            <a:spLocks noGrp="1"/>
          </p:cNvSpPr>
          <p:nvPr>
            <p:ph type="body" sz="quarter" idx="35"/>
          </p:nvPr>
        </p:nvSpPr>
        <p:spPr>
          <a:xfrm>
            <a:off x="9130789" y="4824114"/>
            <a:ext cx="2547142"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1046" name="Content Placeholder 52"/>
          <p:cNvSpPr txBox="1">
            <a:spLocks noGrp="1"/>
          </p:cNvSpPr>
          <p:nvPr>
            <p:ph type="body" sz="quarter" idx="36"/>
          </p:nvPr>
        </p:nvSpPr>
        <p:spPr>
          <a:xfrm>
            <a:off x="515939" y="2607116"/>
            <a:ext cx="2547141" cy="1140125"/>
          </a:xfrm>
          <a:prstGeom prst="rect">
            <a:avLst/>
          </a:prstGeom>
        </p:spPr>
        <p:txBody>
          <a:bodyPr/>
          <a:lstStyle/>
          <a:p>
            <a:pPr algn="ctr">
              <a:defRPr sz="1600" b="0">
                <a:solidFill>
                  <a:srgbClr val="FFFFFF"/>
                </a:solidFill>
                <a:latin typeface="Atlas Grotesk Regular"/>
                <a:ea typeface="Atlas Grotesk Regular"/>
                <a:cs typeface="Atlas Grotesk Regular"/>
                <a:sym typeface="Atlas Grotesk Regular"/>
              </a:defRPr>
            </a:pPr>
            <a:r>
              <a:t>Lorem ipsum dolor </a:t>
            </a:r>
            <a:br/>
            <a:r>
              <a:t>sit amet, consectetur adipiscing elit, sed </a:t>
            </a:r>
            <a:br/>
            <a:r>
              <a:t>do eiusmod tempor incididunt.</a:t>
            </a:r>
          </a:p>
        </p:txBody>
      </p:sp>
      <p:sp>
        <p:nvSpPr>
          <p:cNvPr id="104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itle + 8 Content Box">
    <p:bg>
      <p:bgPr>
        <a:solidFill>
          <a:srgbClr val="333F48"/>
        </a:solidFill>
        <a:effectLst/>
      </p:bgPr>
    </p:bg>
    <p:spTree>
      <p:nvGrpSpPr>
        <p:cNvPr id="1" name=""/>
        <p:cNvGrpSpPr/>
        <p:nvPr/>
      </p:nvGrpSpPr>
      <p:grpSpPr>
        <a:xfrm>
          <a:off x="0" y="0"/>
          <a:ext cx="0" cy="0"/>
          <a:chOff x="0" y="0"/>
          <a:chExt cx="0" cy="0"/>
        </a:xfrm>
      </p:grpSpPr>
      <p:sp>
        <p:nvSpPr>
          <p:cNvPr id="1054"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sp>
        <p:nvSpPr>
          <p:cNvPr id="1055" name="Body Level One…"/>
          <p:cNvSpPr txBox="1">
            <a:spLocks noGrp="1"/>
          </p:cNvSpPr>
          <p:nvPr>
            <p:ph type="body" sz="quarter" idx="1"/>
          </p:nvPr>
        </p:nvSpPr>
        <p:spPr>
          <a:xfrm>
            <a:off x="515939" y="1787525"/>
            <a:ext cx="2547141" cy="1961850"/>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056"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1057"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105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 Content + Diagonal Image 2">
    <p:bg>
      <p:bgPr>
        <a:solidFill>
          <a:srgbClr val="333F48"/>
        </a:solidFill>
        <a:effectLst/>
      </p:bgPr>
    </p:bg>
    <p:spTree>
      <p:nvGrpSpPr>
        <p:cNvPr id="1" name=""/>
        <p:cNvGrpSpPr/>
        <p:nvPr/>
      </p:nvGrpSpPr>
      <p:grpSpPr>
        <a:xfrm>
          <a:off x="0" y="0"/>
          <a:ext cx="0" cy="0"/>
          <a:chOff x="0" y="0"/>
          <a:chExt cx="0" cy="0"/>
        </a:xfrm>
      </p:grpSpPr>
      <p:sp>
        <p:nvSpPr>
          <p:cNvPr id="1065" name="Picture Placeholder 10"/>
          <p:cNvSpPr>
            <a:spLocks noGrp="1"/>
          </p:cNvSpPr>
          <p:nvPr>
            <p:ph type="pic" idx="21"/>
          </p:nvPr>
        </p:nvSpPr>
        <p:spPr>
          <a:xfrm>
            <a:off x="-1" y="-1"/>
            <a:ext cx="9732964" cy="5624514"/>
          </a:xfrm>
          <a:prstGeom prst="rect">
            <a:avLst/>
          </a:prstGeom>
        </p:spPr>
        <p:txBody>
          <a:bodyPr lIns="91439" tIns="45719" rIns="91439" bIns="45719">
            <a:noAutofit/>
          </a:bodyPr>
          <a:lstStyle/>
          <a:p>
            <a:endParaRPr/>
          </a:p>
        </p:txBody>
      </p:sp>
      <p:sp>
        <p:nvSpPr>
          <p:cNvPr id="1066" name="Title Text"/>
          <p:cNvSpPr txBox="1">
            <a:spLocks noGrp="1"/>
          </p:cNvSpPr>
          <p:nvPr>
            <p:ph type="title"/>
          </p:nvPr>
        </p:nvSpPr>
        <p:spPr>
          <a:xfrm>
            <a:off x="7319963" y="1162050"/>
            <a:ext cx="4356100" cy="1656564"/>
          </a:xfrm>
          <a:prstGeom prst="rect">
            <a:avLst/>
          </a:prstGeom>
        </p:spPr>
        <p:txBody>
          <a:bodyPr/>
          <a:lstStyle>
            <a:lvl1pPr algn="r">
              <a:defRPr>
                <a:solidFill>
                  <a:schemeClr val="accent3"/>
                </a:solidFill>
              </a:defRPr>
            </a:lvl1pPr>
          </a:lstStyle>
          <a:p>
            <a:r>
              <a:t>Title Text</a:t>
            </a:r>
          </a:p>
        </p:txBody>
      </p:sp>
      <p:sp>
        <p:nvSpPr>
          <p:cNvPr id="1067" name="Body Level One…"/>
          <p:cNvSpPr txBox="1">
            <a:spLocks noGrp="1"/>
          </p:cNvSpPr>
          <p:nvPr>
            <p:ph type="body" sz="half" idx="1"/>
          </p:nvPr>
        </p:nvSpPr>
        <p:spPr>
          <a:xfrm>
            <a:off x="3827281" y="3302000"/>
            <a:ext cx="7848780" cy="2916237"/>
          </a:xfrm>
          <a:prstGeom prst="rect">
            <a:avLst/>
          </a:prstGeom>
        </p:spPr>
        <p:txBody>
          <a:bodyPr/>
          <a:lstStyle>
            <a:lvl1pPr algn="r">
              <a:defRPr>
                <a:solidFill>
                  <a:srgbClr val="FFFFFF"/>
                </a:solidFill>
              </a:defRPr>
            </a:lvl1pPr>
            <a:lvl2pPr algn="r">
              <a:defRPr>
                <a:solidFill>
                  <a:srgbClr val="FFFFFF"/>
                </a:solidFill>
              </a:defRPr>
            </a:lvl2pPr>
            <a:lvl3pPr algn="r">
              <a:defRPr>
                <a:solidFill>
                  <a:srgbClr val="FFFFFF"/>
                </a:solidFill>
              </a:defRPr>
            </a:lvl3pPr>
            <a:lvl4pPr algn="r">
              <a:defRPr>
                <a:solidFill>
                  <a:srgbClr val="FFFFFF"/>
                </a:solidFill>
              </a:defRPr>
            </a:lvl4pPr>
            <a:lvl5pPr algn="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068"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1069"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107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 Content + Image Right">
    <p:bg>
      <p:bgPr>
        <a:solidFill>
          <a:srgbClr val="333F48"/>
        </a:solidFill>
        <a:effectLst/>
      </p:bgPr>
    </p:bg>
    <p:spTree>
      <p:nvGrpSpPr>
        <p:cNvPr id="1" name=""/>
        <p:cNvGrpSpPr/>
        <p:nvPr/>
      </p:nvGrpSpPr>
      <p:grpSpPr>
        <a:xfrm>
          <a:off x="0" y="0"/>
          <a:ext cx="0" cy="0"/>
          <a:chOff x="0" y="0"/>
          <a:chExt cx="0" cy="0"/>
        </a:xfrm>
      </p:grpSpPr>
      <p:sp>
        <p:nvSpPr>
          <p:cNvPr id="1077" name="Picture Placeholder 6"/>
          <p:cNvSpPr>
            <a:spLocks noGrp="1"/>
          </p:cNvSpPr>
          <p:nvPr>
            <p:ph type="pic" sz="half" idx="21"/>
          </p:nvPr>
        </p:nvSpPr>
        <p:spPr>
          <a:xfrm>
            <a:off x="7319963" y="0"/>
            <a:ext cx="4872038" cy="6858000"/>
          </a:xfrm>
          <a:prstGeom prst="rect">
            <a:avLst/>
          </a:prstGeom>
        </p:spPr>
        <p:txBody>
          <a:bodyPr lIns="91439" tIns="45719" rIns="91439" bIns="45719">
            <a:noAutofit/>
          </a:bodyPr>
          <a:lstStyle/>
          <a:p>
            <a:endParaRPr/>
          </a:p>
        </p:txBody>
      </p:sp>
      <p:sp>
        <p:nvSpPr>
          <p:cNvPr id="1078" name="Title Text"/>
          <p:cNvSpPr txBox="1">
            <a:spLocks noGrp="1"/>
          </p:cNvSpPr>
          <p:nvPr>
            <p:ph type="title"/>
          </p:nvPr>
        </p:nvSpPr>
        <p:spPr>
          <a:xfrm>
            <a:off x="515940" y="438150"/>
            <a:ext cx="6346774" cy="1257259"/>
          </a:xfrm>
          <a:prstGeom prst="rect">
            <a:avLst/>
          </a:prstGeom>
        </p:spPr>
        <p:txBody>
          <a:bodyPr/>
          <a:lstStyle>
            <a:lvl1pPr>
              <a:defRPr>
                <a:solidFill>
                  <a:schemeClr val="accent3"/>
                </a:solidFill>
              </a:defRPr>
            </a:lvl1pPr>
          </a:lstStyle>
          <a:p>
            <a:r>
              <a:t>Title Text</a:t>
            </a:r>
          </a:p>
        </p:txBody>
      </p:sp>
      <p:sp>
        <p:nvSpPr>
          <p:cNvPr id="1079" name="Body Level One…"/>
          <p:cNvSpPr txBox="1">
            <a:spLocks noGrp="1"/>
          </p:cNvSpPr>
          <p:nvPr>
            <p:ph type="body" sz="half" idx="1"/>
          </p:nvPr>
        </p:nvSpPr>
        <p:spPr>
          <a:xfrm>
            <a:off x="515937" y="2089106"/>
            <a:ext cx="6346775" cy="387513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080" name="Picture 7" descr="Picture 7"/>
          <p:cNvPicPr>
            <a:picLocks noChangeAspect="1"/>
          </p:cNvPicPr>
          <p:nvPr/>
        </p:nvPicPr>
        <p:blipFill>
          <a:blip r:embed="rId2"/>
          <a:stretch>
            <a:fillRect/>
          </a:stretch>
        </p:blipFill>
        <p:spPr>
          <a:xfrm>
            <a:off x="9254039" y="6260989"/>
            <a:ext cx="2422025" cy="355231"/>
          </a:xfrm>
          <a:prstGeom prst="rect">
            <a:avLst/>
          </a:prstGeom>
          <a:ln w="12700">
            <a:miter lim="400000"/>
          </a:ln>
        </p:spPr>
      </p:pic>
      <p:sp>
        <p:nvSpPr>
          <p:cNvPr id="1081"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108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 Content + Image Left">
    <p:bg>
      <p:bgPr>
        <a:solidFill>
          <a:srgbClr val="333F48"/>
        </a:solidFill>
        <a:effectLst/>
      </p:bgPr>
    </p:bg>
    <p:spTree>
      <p:nvGrpSpPr>
        <p:cNvPr id="1" name=""/>
        <p:cNvGrpSpPr/>
        <p:nvPr/>
      </p:nvGrpSpPr>
      <p:grpSpPr>
        <a:xfrm>
          <a:off x="0" y="0"/>
          <a:ext cx="0" cy="0"/>
          <a:chOff x="0" y="0"/>
          <a:chExt cx="0" cy="0"/>
        </a:xfrm>
      </p:grpSpPr>
      <p:sp>
        <p:nvSpPr>
          <p:cNvPr id="1089" name="Title Text"/>
          <p:cNvSpPr txBox="1">
            <a:spLocks noGrp="1"/>
          </p:cNvSpPr>
          <p:nvPr>
            <p:ph type="title"/>
          </p:nvPr>
        </p:nvSpPr>
        <p:spPr>
          <a:xfrm>
            <a:off x="5329289" y="438150"/>
            <a:ext cx="6346774" cy="1257259"/>
          </a:xfrm>
          <a:prstGeom prst="rect">
            <a:avLst/>
          </a:prstGeom>
        </p:spPr>
        <p:txBody>
          <a:bodyPr/>
          <a:lstStyle>
            <a:lvl1pPr>
              <a:defRPr>
                <a:solidFill>
                  <a:schemeClr val="accent3"/>
                </a:solidFill>
              </a:defRPr>
            </a:lvl1pPr>
          </a:lstStyle>
          <a:p>
            <a:r>
              <a:t>Title Text</a:t>
            </a:r>
          </a:p>
        </p:txBody>
      </p:sp>
      <p:sp>
        <p:nvSpPr>
          <p:cNvPr id="1090" name="Body Level One…"/>
          <p:cNvSpPr txBox="1">
            <a:spLocks noGrp="1"/>
          </p:cNvSpPr>
          <p:nvPr>
            <p:ph type="body" sz="half" idx="1"/>
          </p:nvPr>
        </p:nvSpPr>
        <p:spPr>
          <a:xfrm>
            <a:off x="5329287" y="2089106"/>
            <a:ext cx="6346774" cy="387513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91" name="Picture Placeholder 6"/>
          <p:cNvSpPr>
            <a:spLocks noGrp="1"/>
          </p:cNvSpPr>
          <p:nvPr>
            <p:ph type="pic" sz="half" idx="21"/>
          </p:nvPr>
        </p:nvSpPr>
        <p:spPr>
          <a:xfrm>
            <a:off x="-1" y="0"/>
            <a:ext cx="4872039" cy="6858000"/>
          </a:xfrm>
          <a:prstGeom prst="rect">
            <a:avLst/>
          </a:prstGeom>
        </p:spPr>
        <p:txBody>
          <a:bodyPr lIns="91439" tIns="45719" rIns="91439" bIns="45719">
            <a:noAutofit/>
          </a:bodyPr>
          <a:lstStyle/>
          <a:p>
            <a:endParaRPr/>
          </a:p>
        </p:txBody>
      </p:sp>
      <p:pic>
        <p:nvPicPr>
          <p:cNvPr id="1092"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1093"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109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Title + Content + Image Top">
    <p:bg>
      <p:bgPr>
        <a:solidFill>
          <a:srgbClr val="333F48"/>
        </a:solidFill>
        <a:effectLst/>
      </p:bgPr>
    </p:bg>
    <p:spTree>
      <p:nvGrpSpPr>
        <p:cNvPr id="1" name=""/>
        <p:cNvGrpSpPr/>
        <p:nvPr/>
      </p:nvGrpSpPr>
      <p:grpSpPr>
        <a:xfrm>
          <a:off x="0" y="0"/>
          <a:ext cx="0" cy="0"/>
          <a:chOff x="0" y="0"/>
          <a:chExt cx="0" cy="0"/>
        </a:xfrm>
      </p:grpSpPr>
      <p:sp>
        <p:nvSpPr>
          <p:cNvPr id="1101" name="Title Text"/>
          <p:cNvSpPr txBox="1">
            <a:spLocks noGrp="1"/>
          </p:cNvSpPr>
          <p:nvPr>
            <p:ph type="title"/>
          </p:nvPr>
        </p:nvSpPr>
        <p:spPr>
          <a:xfrm>
            <a:off x="515939" y="2895600"/>
            <a:ext cx="11160123" cy="890578"/>
          </a:xfrm>
          <a:prstGeom prst="rect">
            <a:avLst/>
          </a:prstGeom>
        </p:spPr>
        <p:txBody>
          <a:bodyPr/>
          <a:lstStyle>
            <a:lvl1pPr>
              <a:defRPr>
                <a:solidFill>
                  <a:schemeClr val="accent3"/>
                </a:solidFill>
              </a:defRPr>
            </a:lvl1pPr>
          </a:lstStyle>
          <a:p>
            <a:r>
              <a:t>Title Text</a:t>
            </a:r>
          </a:p>
        </p:txBody>
      </p:sp>
      <p:sp>
        <p:nvSpPr>
          <p:cNvPr id="1102" name="Body Level One…"/>
          <p:cNvSpPr txBox="1">
            <a:spLocks noGrp="1"/>
          </p:cNvSpPr>
          <p:nvPr>
            <p:ph type="body" sz="half" idx="1"/>
          </p:nvPr>
        </p:nvSpPr>
        <p:spPr>
          <a:xfrm>
            <a:off x="515939" y="4051300"/>
            <a:ext cx="11160125" cy="191293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03" name="Picture Placeholder 12"/>
          <p:cNvSpPr>
            <a:spLocks noGrp="1"/>
          </p:cNvSpPr>
          <p:nvPr>
            <p:ph type="pic" idx="21"/>
          </p:nvPr>
        </p:nvSpPr>
        <p:spPr>
          <a:xfrm>
            <a:off x="0" y="0"/>
            <a:ext cx="12192000" cy="2743200"/>
          </a:xfrm>
          <a:prstGeom prst="rect">
            <a:avLst/>
          </a:prstGeom>
        </p:spPr>
        <p:txBody>
          <a:bodyPr lIns="91439" tIns="45719" rIns="91439" bIns="45719">
            <a:noAutofit/>
          </a:bodyPr>
          <a:lstStyle/>
          <a:p>
            <a:endParaRPr/>
          </a:p>
        </p:txBody>
      </p:sp>
      <p:pic>
        <p:nvPicPr>
          <p:cNvPr id="1104"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1105"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110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itle + Content + Image Bottom">
    <p:bg>
      <p:bgPr>
        <a:solidFill>
          <a:srgbClr val="333F48"/>
        </a:solidFill>
        <a:effectLst/>
      </p:bgPr>
    </p:bg>
    <p:spTree>
      <p:nvGrpSpPr>
        <p:cNvPr id="1" name=""/>
        <p:cNvGrpSpPr/>
        <p:nvPr/>
      </p:nvGrpSpPr>
      <p:grpSpPr>
        <a:xfrm>
          <a:off x="0" y="0"/>
          <a:ext cx="0" cy="0"/>
          <a:chOff x="0" y="0"/>
          <a:chExt cx="0" cy="0"/>
        </a:xfrm>
      </p:grpSpPr>
      <p:sp>
        <p:nvSpPr>
          <p:cNvPr id="1113" name="Picture Placeholder 6"/>
          <p:cNvSpPr>
            <a:spLocks noGrp="1"/>
          </p:cNvSpPr>
          <p:nvPr>
            <p:ph type="pic" idx="21"/>
          </p:nvPr>
        </p:nvSpPr>
        <p:spPr>
          <a:xfrm>
            <a:off x="0" y="4110037"/>
            <a:ext cx="12192000" cy="2743201"/>
          </a:xfrm>
          <a:prstGeom prst="rect">
            <a:avLst/>
          </a:prstGeom>
        </p:spPr>
        <p:txBody>
          <a:bodyPr lIns="91439" tIns="45719" rIns="91439" bIns="45719">
            <a:noAutofit/>
          </a:bodyPr>
          <a:lstStyle/>
          <a:p>
            <a:endParaRPr/>
          </a:p>
        </p:txBody>
      </p:sp>
      <p:sp>
        <p:nvSpPr>
          <p:cNvPr id="1114"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sp>
        <p:nvSpPr>
          <p:cNvPr id="1115" name="Body Level One…"/>
          <p:cNvSpPr txBox="1">
            <a:spLocks noGrp="1"/>
          </p:cNvSpPr>
          <p:nvPr>
            <p:ph type="body" sz="half" idx="1"/>
          </p:nvPr>
        </p:nvSpPr>
        <p:spPr>
          <a:xfrm>
            <a:off x="515939" y="1787525"/>
            <a:ext cx="11160125" cy="1641476"/>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116" name="Picture 9" descr="Picture 9"/>
          <p:cNvPicPr>
            <a:picLocks noChangeAspect="1"/>
          </p:cNvPicPr>
          <p:nvPr/>
        </p:nvPicPr>
        <p:blipFill>
          <a:blip r:embed="rId2"/>
          <a:stretch>
            <a:fillRect/>
          </a:stretch>
        </p:blipFill>
        <p:spPr>
          <a:xfrm>
            <a:off x="9254039" y="6260989"/>
            <a:ext cx="2422025" cy="355231"/>
          </a:xfrm>
          <a:prstGeom prst="rect">
            <a:avLst/>
          </a:prstGeom>
          <a:ln w="12700">
            <a:miter lim="400000"/>
          </a:ln>
        </p:spPr>
      </p:pic>
      <p:sp>
        <p:nvSpPr>
          <p:cNvPr id="1117"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111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itle + Desktop">
    <p:bg>
      <p:bgPr>
        <a:solidFill>
          <a:srgbClr val="333F48"/>
        </a:solidFill>
        <a:effectLst/>
      </p:bgPr>
    </p:bg>
    <p:spTree>
      <p:nvGrpSpPr>
        <p:cNvPr id="1" name=""/>
        <p:cNvGrpSpPr/>
        <p:nvPr/>
      </p:nvGrpSpPr>
      <p:grpSpPr>
        <a:xfrm>
          <a:off x="0" y="0"/>
          <a:ext cx="0" cy="0"/>
          <a:chOff x="0" y="0"/>
          <a:chExt cx="0" cy="0"/>
        </a:xfrm>
      </p:grpSpPr>
      <p:sp>
        <p:nvSpPr>
          <p:cNvPr id="1125"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sp>
        <p:nvSpPr>
          <p:cNvPr id="1126"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1127"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1128" name="Image"/>
          <p:cNvSpPr>
            <a:spLocks noGrp="1"/>
          </p:cNvSpPr>
          <p:nvPr>
            <p:ph type="pic" sz="half" idx="21"/>
          </p:nvPr>
        </p:nvSpPr>
        <p:spPr>
          <a:xfrm>
            <a:off x="3065748" y="1951348"/>
            <a:ext cx="6060504" cy="3409036"/>
          </a:xfrm>
          <a:prstGeom prst="rect">
            <a:avLst/>
          </a:prstGeom>
        </p:spPr>
        <p:txBody>
          <a:bodyPr lIns="91439" tIns="45719" rIns="91439" bIns="45719">
            <a:noAutofit/>
          </a:bodyPr>
          <a:lstStyle/>
          <a:p>
            <a:endParaRPr/>
          </a:p>
        </p:txBody>
      </p:sp>
      <p:pic>
        <p:nvPicPr>
          <p:cNvPr id="1129" name="Image" descr="Image"/>
          <p:cNvPicPr>
            <a:picLocks noChangeAspect="1"/>
          </p:cNvPicPr>
          <p:nvPr/>
        </p:nvPicPr>
        <p:blipFill>
          <a:blip r:embed="rId3"/>
          <a:stretch>
            <a:fillRect/>
          </a:stretch>
        </p:blipFill>
        <p:spPr>
          <a:xfrm>
            <a:off x="2990339" y="1468561"/>
            <a:ext cx="6211322" cy="5147722"/>
          </a:xfrm>
          <a:prstGeom prst="rect">
            <a:avLst/>
          </a:prstGeom>
          <a:ln w="12700">
            <a:miter lim="400000"/>
          </a:ln>
        </p:spPr>
      </p:pic>
      <p:sp>
        <p:nvSpPr>
          <p:cNvPr id="113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 4 Content Box">
    <p:spTree>
      <p:nvGrpSpPr>
        <p:cNvPr id="1" name=""/>
        <p:cNvGrpSpPr/>
        <p:nvPr/>
      </p:nvGrpSpPr>
      <p:grpSpPr>
        <a:xfrm>
          <a:off x="0" y="0"/>
          <a:ext cx="0" cy="0"/>
          <a:chOff x="0" y="0"/>
          <a:chExt cx="0" cy="0"/>
        </a:xfrm>
      </p:grpSpPr>
      <p:sp>
        <p:nvSpPr>
          <p:cNvPr id="133" name="Title Text"/>
          <p:cNvSpPr txBox="1">
            <a:spLocks noGrp="1"/>
          </p:cNvSpPr>
          <p:nvPr>
            <p:ph type="title"/>
          </p:nvPr>
        </p:nvSpPr>
        <p:spPr>
          <a:prstGeom prst="rect">
            <a:avLst/>
          </a:prstGeom>
        </p:spPr>
        <p:txBody>
          <a:bodyPr/>
          <a:lstStyle/>
          <a:p>
            <a:r>
              <a:t>Title Text</a:t>
            </a:r>
          </a:p>
        </p:txBody>
      </p:sp>
      <p:pic>
        <p:nvPicPr>
          <p:cNvPr id="134" name="Picture 13" descr="Picture 13"/>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sp>
        <p:nvSpPr>
          <p:cNvPr id="135"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136" name="Text box two…"/>
          <p:cNvSpPr txBox="1">
            <a:spLocks noGrp="1"/>
          </p:cNvSpPr>
          <p:nvPr>
            <p:ph type="body" sz="quarter" idx="21"/>
          </p:nvPr>
        </p:nvSpPr>
        <p:spPr>
          <a:xfrm>
            <a:off x="6307139" y="1787525"/>
            <a:ext cx="5418136" cy="1916956"/>
          </a:xfrm>
          <a:prstGeom prst="rect">
            <a:avLst/>
          </a:prstGeom>
        </p:spPr>
        <p:txBody>
          <a:bodyPr/>
          <a:lstStyle>
            <a:lvl2pPr>
              <a:defRPr sz="1800" b="0">
                <a:latin typeface="Atlas Grotesk Regular"/>
                <a:ea typeface="Atlas Grotesk Regular"/>
                <a:cs typeface="Atlas Grotesk Regular"/>
                <a:sym typeface="Atlas Grotesk Regular"/>
              </a:defRPr>
            </a:lvl2pPr>
          </a:lstStyle>
          <a:p>
            <a:r>
              <a:t>Text box two</a:t>
            </a:r>
          </a:p>
          <a:p>
            <a:pPr lvl="1"/>
            <a:r>
              <a:t>Lorem ipsum dolor sit amet, consectetur adipiscing elit, sed do eiusmod tempor incididunt ut labore et dolore magna aliqua. Ut enim ad minim veniam, quis nostrud exercitation ullamco laboris nisi ut aliquip ex ea commodo consequat.</a:t>
            </a:r>
          </a:p>
        </p:txBody>
      </p:sp>
      <p:sp>
        <p:nvSpPr>
          <p:cNvPr id="137" name="Text box four…"/>
          <p:cNvSpPr txBox="1">
            <a:spLocks noGrp="1"/>
          </p:cNvSpPr>
          <p:nvPr>
            <p:ph type="body" sz="quarter" idx="22"/>
          </p:nvPr>
        </p:nvSpPr>
        <p:spPr>
          <a:xfrm>
            <a:off x="6307139" y="4024257"/>
            <a:ext cx="5418136" cy="1916956"/>
          </a:xfrm>
          <a:prstGeom prst="rect">
            <a:avLst/>
          </a:prstGeom>
        </p:spPr>
        <p:txBody>
          <a:bodyPr/>
          <a:lstStyle>
            <a:lvl2pPr>
              <a:defRPr sz="1800" b="0">
                <a:latin typeface="Atlas Grotesk Regular"/>
                <a:ea typeface="Atlas Grotesk Regular"/>
                <a:cs typeface="Atlas Grotesk Regular"/>
                <a:sym typeface="Atlas Grotesk Regular"/>
              </a:defRPr>
            </a:lvl2pPr>
          </a:lstStyle>
          <a:p>
            <a:r>
              <a:t>Text box four</a:t>
            </a:r>
          </a:p>
          <a:p>
            <a:pPr lvl="1"/>
            <a:r>
              <a:t>Lorem ipsum dolor sit amet, consectetur adipiscing elit, sed do eiusmod tempor incididunt ut labore et dolore magna aliqua. Ut enim ad minim veniam, quis nostrud exercitation ullamco laboris nisi ut aliquip ex ea commodo consequat.</a:t>
            </a:r>
          </a:p>
        </p:txBody>
      </p:sp>
      <p:sp>
        <p:nvSpPr>
          <p:cNvPr id="138" name="Text box three…"/>
          <p:cNvSpPr txBox="1">
            <a:spLocks noGrp="1"/>
          </p:cNvSpPr>
          <p:nvPr>
            <p:ph type="body" sz="quarter" idx="23"/>
          </p:nvPr>
        </p:nvSpPr>
        <p:spPr>
          <a:xfrm>
            <a:off x="515939" y="4024257"/>
            <a:ext cx="5418136" cy="1916956"/>
          </a:xfrm>
          <a:prstGeom prst="rect">
            <a:avLst/>
          </a:prstGeom>
        </p:spPr>
        <p:txBody>
          <a:bodyPr/>
          <a:lstStyle>
            <a:lvl2pPr>
              <a:defRPr sz="1800" b="0">
                <a:latin typeface="Atlas Grotesk Regular"/>
                <a:ea typeface="Atlas Grotesk Regular"/>
                <a:cs typeface="Atlas Grotesk Regular"/>
                <a:sym typeface="Atlas Grotesk Regular"/>
              </a:defRPr>
            </a:lvl2pPr>
          </a:lstStyle>
          <a:p>
            <a:r>
              <a:t>Text box three</a:t>
            </a:r>
          </a:p>
          <a:p>
            <a:pPr lvl="1"/>
            <a:r>
              <a:t>Lorem ipsum dolor sit amet, consectetur adipiscing elit, sed do eiusmod tempor incididunt ut labore et dolore magna aliqua. Ut enim ad minim veniam, quis nostrud exercitation ullamco laboris nisi ut aliquip ex ea commodo consequat.</a:t>
            </a:r>
          </a:p>
        </p:txBody>
      </p:sp>
      <p:sp>
        <p:nvSpPr>
          <p:cNvPr id="139" name="Text box one…"/>
          <p:cNvSpPr txBox="1">
            <a:spLocks noGrp="1"/>
          </p:cNvSpPr>
          <p:nvPr>
            <p:ph type="body" sz="quarter" idx="24"/>
          </p:nvPr>
        </p:nvSpPr>
        <p:spPr>
          <a:xfrm>
            <a:off x="515939" y="1787525"/>
            <a:ext cx="5418136" cy="1916956"/>
          </a:xfrm>
          <a:prstGeom prst="rect">
            <a:avLst/>
          </a:prstGeom>
        </p:spPr>
        <p:txBody>
          <a:bodyPr/>
          <a:lstStyle>
            <a:lvl2pPr>
              <a:defRPr sz="1800" b="0">
                <a:latin typeface="Atlas Grotesk Regular"/>
                <a:ea typeface="Atlas Grotesk Regular"/>
                <a:cs typeface="Atlas Grotesk Regular"/>
                <a:sym typeface="Atlas Grotesk Regular"/>
              </a:defRPr>
            </a:lvl2pPr>
          </a:lstStyle>
          <a:p>
            <a:r>
              <a:t>Text box one</a:t>
            </a:r>
          </a:p>
          <a:p>
            <a:pPr lvl="1"/>
            <a:r>
              <a:t>Lorem ipsum dolor sit amet, consectetur adipiscing elit, sed do eiusmod tempor incididunt ut labore et dolore magna aliqua. Ut enim ad minim veniam, quis nostrud exercitation ullamco laboris nisi ut aliquip ex ea commodo consequat.</a:t>
            </a: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Title + Desktop Webpage">
    <p:bg>
      <p:bgPr>
        <a:solidFill>
          <a:srgbClr val="333F48"/>
        </a:solidFill>
        <a:effectLst/>
      </p:bgPr>
    </p:bg>
    <p:spTree>
      <p:nvGrpSpPr>
        <p:cNvPr id="1" name=""/>
        <p:cNvGrpSpPr/>
        <p:nvPr/>
      </p:nvGrpSpPr>
      <p:grpSpPr>
        <a:xfrm>
          <a:off x="0" y="0"/>
          <a:ext cx="0" cy="0"/>
          <a:chOff x="0" y="0"/>
          <a:chExt cx="0" cy="0"/>
        </a:xfrm>
      </p:grpSpPr>
      <p:sp>
        <p:nvSpPr>
          <p:cNvPr id="1137"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sp>
        <p:nvSpPr>
          <p:cNvPr id="1138"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1139"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pic>
        <p:nvPicPr>
          <p:cNvPr id="1140" name="Web-page.png" descr="Web-page.png"/>
          <p:cNvPicPr>
            <a:picLocks noChangeAspect="1"/>
          </p:cNvPicPr>
          <p:nvPr/>
        </p:nvPicPr>
        <p:blipFill>
          <a:blip r:embed="rId3"/>
          <a:stretch>
            <a:fillRect/>
          </a:stretch>
        </p:blipFill>
        <p:spPr>
          <a:xfrm>
            <a:off x="3065748" y="1951348"/>
            <a:ext cx="6060504" cy="3409036"/>
          </a:xfrm>
          <a:prstGeom prst="rect">
            <a:avLst/>
          </a:prstGeom>
          <a:ln w="12700">
            <a:miter lim="400000"/>
          </a:ln>
        </p:spPr>
      </p:pic>
      <p:pic>
        <p:nvPicPr>
          <p:cNvPr id="1141" name="Image" descr="Image"/>
          <p:cNvPicPr>
            <a:picLocks noChangeAspect="1"/>
          </p:cNvPicPr>
          <p:nvPr/>
        </p:nvPicPr>
        <p:blipFill>
          <a:blip r:embed="rId4"/>
          <a:stretch>
            <a:fillRect/>
          </a:stretch>
        </p:blipFill>
        <p:spPr>
          <a:xfrm>
            <a:off x="2990339" y="1468561"/>
            <a:ext cx="6211322" cy="5147722"/>
          </a:xfrm>
          <a:prstGeom prst="rect">
            <a:avLst/>
          </a:prstGeom>
          <a:ln w="12700">
            <a:miter lim="400000"/>
          </a:ln>
        </p:spPr>
      </p:pic>
      <p:sp>
        <p:nvSpPr>
          <p:cNvPr id="1142" name="Image"/>
          <p:cNvSpPr>
            <a:spLocks noGrp="1"/>
          </p:cNvSpPr>
          <p:nvPr>
            <p:ph type="pic" sz="quarter" idx="21"/>
          </p:nvPr>
        </p:nvSpPr>
        <p:spPr>
          <a:xfrm>
            <a:off x="7230079" y="2823187"/>
            <a:ext cx="1681392" cy="1401161"/>
          </a:xfrm>
          <a:prstGeom prst="rect">
            <a:avLst/>
          </a:prstGeom>
        </p:spPr>
        <p:txBody>
          <a:bodyPr lIns="91439" tIns="45719" rIns="91439" bIns="45719">
            <a:noAutofit/>
          </a:bodyPr>
          <a:lstStyle/>
          <a:p>
            <a:endParaRPr/>
          </a:p>
        </p:txBody>
      </p:sp>
      <p:sp>
        <p:nvSpPr>
          <p:cNvPr id="114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itle + iPhone Landscape">
    <p:bg>
      <p:bgPr>
        <a:solidFill>
          <a:srgbClr val="333F48"/>
        </a:solidFill>
        <a:effectLst/>
      </p:bgPr>
    </p:bg>
    <p:spTree>
      <p:nvGrpSpPr>
        <p:cNvPr id="1" name=""/>
        <p:cNvGrpSpPr/>
        <p:nvPr/>
      </p:nvGrpSpPr>
      <p:grpSpPr>
        <a:xfrm>
          <a:off x="0" y="0"/>
          <a:ext cx="0" cy="0"/>
          <a:chOff x="0" y="0"/>
          <a:chExt cx="0" cy="0"/>
        </a:xfrm>
      </p:grpSpPr>
      <p:sp>
        <p:nvSpPr>
          <p:cNvPr id="1150"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pic>
        <p:nvPicPr>
          <p:cNvPr id="1151"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1152"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1153" name="Image"/>
          <p:cNvSpPr>
            <a:spLocks noGrp="1"/>
          </p:cNvSpPr>
          <p:nvPr>
            <p:ph type="pic" sz="quarter" idx="21"/>
          </p:nvPr>
        </p:nvSpPr>
        <p:spPr>
          <a:xfrm>
            <a:off x="3594098" y="2179637"/>
            <a:ext cx="5164671" cy="2905126"/>
          </a:xfrm>
          <a:prstGeom prst="rect">
            <a:avLst/>
          </a:prstGeom>
        </p:spPr>
        <p:txBody>
          <a:bodyPr lIns="91439" tIns="45719" rIns="91439" bIns="45719">
            <a:noAutofit/>
          </a:bodyPr>
          <a:lstStyle/>
          <a:p>
            <a:endParaRPr/>
          </a:p>
        </p:txBody>
      </p:sp>
      <p:pic>
        <p:nvPicPr>
          <p:cNvPr id="1154" name="Image" descr="Image"/>
          <p:cNvPicPr>
            <a:picLocks noChangeAspect="1"/>
          </p:cNvPicPr>
          <p:nvPr/>
        </p:nvPicPr>
        <p:blipFill>
          <a:blip r:embed="rId3"/>
          <a:stretch>
            <a:fillRect/>
          </a:stretch>
        </p:blipFill>
        <p:spPr>
          <a:xfrm rot="5400000">
            <a:off x="4544999" y="431171"/>
            <a:ext cx="3102002" cy="6402058"/>
          </a:xfrm>
          <a:prstGeom prst="rect">
            <a:avLst/>
          </a:prstGeom>
          <a:ln w="12700">
            <a:miter lim="400000"/>
          </a:ln>
        </p:spPr>
      </p:pic>
      <p:sp>
        <p:nvSpPr>
          <p:cNvPr id="1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Title + iPhone Portrait Webpage">
    <p:bg>
      <p:bgPr>
        <a:solidFill>
          <a:srgbClr val="333F48"/>
        </a:solidFill>
        <a:effectLst/>
      </p:bgPr>
    </p:bg>
    <p:spTree>
      <p:nvGrpSpPr>
        <p:cNvPr id="1" name=""/>
        <p:cNvGrpSpPr/>
        <p:nvPr/>
      </p:nvGrpSpPr>
      <p:grpSpPr>
        <a:xfrm>
          <a:off x="0" y="0"/>
          <a:ext cx="0" cy="0"/>
          <a:chOff x="0" y="0"/>
          <a:chExt cx="0" cy="0"/>
        </a:xfrm>
      </p:grpSpPr>
      <p:sp>
        <p:nvSpPr>
          <p:cNvPr id="1173" name="Title Text"/>
          <p:cNvSpPr txBox="1">
            <a:spLocks noGrp="1"/>
          </p:cNvSpPr>
          <p:nvPr>
            <p:ph type="title"/>
          </p:nvPr>
        </p:nvSpPr>
        <p:spPr>
          <a:prstGeom prst="rect">
            <a:avLst/>
          </a:prstGeom>
        </p:spPr>
        <p:txBody>
          <a:bodyPr/>
          <a:lstStyle>
            <a:lvl1pPr>
              <a:defRPr>
                <a:solidFill>
                  <a:schemeClr val="accent3"/>
                </a:solidFill>
              </a:defRPr>
            </a:lvl1pPr>
          </a:lstStyle>
          <a:p>
            <a:r>
              <a:t>Title Text</a:t>
            </a:r>
          </a:p>
        </p:txBody>
      </p:sp>
      <p:pic>
        <p:nvPicPr>
          <p:cNvPr id="1174"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1175"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1176" name="Mobile-Web-page.png" descr="Mobile-Web-page.png"/>
          <p:cNvPicPr>
            <a:picLocks noChangeAspect="1"/>
          </p:cNvPicPr>
          <p:nvPr/>
        </p:nvPicPr>
        <p:blipFill>
          <a:blip r:embed="rId3"/>
          <a:stretch>
            <a:fillRect/>
          </a:stretch>
        </p:blipFill>
        <p:spPr>
          <a:xfrm>
            <a:off x="4872595" y="1697564"/>
            <a:ext cx="2446810" cy="4349888"/>
          </a:xfrm>
          <a:prstGeom prst="rect">
            <a:avLst/>
          </a:prstGeom>
          <a:ln w="12700">
            <a:miter lim="400000"/>
          </a:ln>
        </p:spPr>
      </p:pic>
      <p:pic>
        <p:nvPicPr>
          <p:cNvPr id="1177" name="Image" descr="Image"/>
          <p:cNvPicPr>
            <a:picLocks noChangeAspect="1"/>
          </p:cNvPicPr>
          <p:nvPr/>
        </p:nvPicPr>
        <p:blipFill>
          <a:blip r:embed="rId4"/>
          <a:stretch>
            <a:fillRect/>
          </a:stretch>
        </p:blipFill>
        <p:spPr>
          <a:xfrm>
            <a:off x="4802391" y="1267188"/>
            <a:ext cx="2587218" cy="5339624"/>
          </a:xfrm>
          <a:prstGeom prst="rect">
            <a:avLst/>
          </a:prstGeom>
          <a:ln w="12700">
            <a:miter lim="400000"/>
          </a:ln>
        </p:spPr>
      </p:pic>
      <p:sp>
        <p:nvSpPr>
          <p:cNvPr id="1178" name="Image"/>
          <p:cNvSpPr>
            <a:spLocks noGrp="1"/>
          </p:cNvSpPr>
          <p:nvPr>
            <p:ph type="pic" sz="quarter" idx="21"/>
          </p:nvPr>
        </p:nvSpPr>
        <p:spPr>
          <a:xfrm>
            <a:off x="5006951" y="4199353"/>
            <a:ext cx="2178098" cy="1815081"/>
          </a:xfrm>
          <a:prstGeom prst="rect">
            <a:avLst/>
          </a:prstGeom>
        </p:spPr>
        <p:txBody>
          <a:bodyPr lIns="91439" tIns="45719" rIns="91439" bIns="45719">
            <a:noAutofit/>
          </a:bodyPr>
          <a:lstStyle/>
          <a:p>
            <a:endParaRPr/>
          </a:p>
        </p:txBody>
      </p:sp>
      <p:sp>
        <p:nvSpPr>
          <p:cNvPr id="117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itle + Content + Desktop">
    <p:bg>
      <p:bgPr>
        <a:solidFill>
          <a:srgbClr val="333F48"/>
        </a:solidFill>
        <a:effectLst/>
      </p:bgPr>
    </p:bg>
    <p:spTree>
      <p:nvGrpSpPr>
        <p:cNvPr id="1" name=""/>
        <p:cNvGrpSpPr/>
        <p:nvPr/>
      </p:nvGrpSpPr>
      <p:grpSpPr>
        <a:xfrm>
          <a:off x="0" y="0"/>
          <a:ext cx="0" cy="0"/>
          <a:chOff x="0" y="0"/>
          <a:chExt cx="0" cy="0"/>
        </a:xfrm>
      </p:grpSpPr>
      <p:sp>
        <p:nvSpPr>
          <p:cNvPr id="1186" name="Title Text"/>
          <p:cNvSpPr txBox="1">
            <a:spLocks noGrp="1"/>
          </p:cNvSpPr>
          <p:nvPr>
            <p:ph type="title"/>
          </p:nvPr>
        </p:nvSpPr>
        <p:spPr>
          <a:xfrm>
            <a:off x="515940" y="438148"/>
            <a:ext cx="3417886" cy="1647784"/>
          </a:xfrm>
          <a:prstGeom prst="rect">
            <a:avLst/>
          </a:prstGeom>
        </p:spPr>
        <p:txBody>
          <a:bodyPr/>
          <a:lstStyle>
            <a:lvl1pPr>
              <a:defRPr>
                <a:solidFill>
                  <a:schemeClr val="accent3"/>
                </a:solidFill>
              </a:defRPr>
            </a:lvl1pPr>
          </a:lstStyle>
          <a:p>
            <a:r>
              <a:t>Title Text</a:t>
            </a:r>
          </a:p>
        </p:txBody>
      </p:sp>
      <p:sp>
        <p:nvSpPr>
          <p:cNvPr id="1187" name="Body Level One…"/>
          <p:cNvSpPr txBox="1">
            <a:spLocks noGrp="1"/>
          </p:cNvSpPr>
          <p:nvPr>
            <p:ph type="body" sz="quarter" idx="1"/>
          </p:nvPr>
        </p:nvSpPr>
        <p:spPr>
          <a:xfrm>
            <a:off x="515939" y="2479631"/>
            <a:ext cx="3417886" cy="348460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188"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1189"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1190" name="Image"/>
          <p:cNvSpPr>
            <a:spLocks noGrp="1"/>
          </p:cNvSpPr>
          <p:nvPr>
            <p:ph type="pic" sz="half" idx="21"/>
          </p:nvPr>
        </p:nvSpPr>
        <p:spPr>
          <a:xfrm>
            <a:off x="5720048" y="1337925"/>
            <a:ext cx="6060504" cy="3409037"/>
          </a:xfrm>
          <a:prstGeom prst="rect">
            <a:avLst/>
          </a:prstGeom>
        </p:spPr>
        <p:txBody>
          <a:bodyPr lIns="91439" tIns="45719" rIns="91439" bIns="45719">
            <a:noAutofit/>
          </a:bodyPr>
          <a:lstStyle/>
          <a:p>
            <a:endParaRPr/>
          </a:p>
        </p:txBody>
      </p:sp>
      <p:pic>
        <p:nvPicPr>
          <p:cNvPr id="1191" name="Image" descr="Image"/>
          <p:cNvPicPr>
            <a:picLocks noChangeAspect="1"/>
          </p:cNvPicPr>
          <p:nvPr/>
        </p:nvPicPr>
        <p:blipFill>
          <a:blip r:embed="rId3"/>
          <a:stretch>
            <a:fillRect/>
          </a:stretch>
        </p:blipFill>
        <p:spPr>
          <a:xfrm>
            <a:off x="5644639" y="855139"/>
            <a:ext cx="6211323" cy="5147722"/>
          </a:xfrm>
          <a:prstGeom prst="rect">
            <a:avLst/>
          </a:prstGeom>
          <a:ln w="12700">
            <a:miter lim="400000"/>
          </a:ln>
        </p:spPr>
      </p:pic>
      <p:sp>
        <p:nvSpPr>
          <p:cNvPr id="119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Title + Content + Desktop Webpage">
    <p:bg>
      <p:bgPr>
        <a:solidFill>
          <a:srgbClr val="333F48"/>
        </a:solidFill>
        <a:effectLst/>
      </p:bgPr>
    </p:bg>
    <p:spTree>
      <p:nvGrpSpPr>
        <p:cNvPr id="1" name=""/>
        <p:cNvGrpSpPr/>
        <p:nvPr/>
      </p:nvGrpSpPr>
      <p:grpSpPr>
        <a:xfrm>
          <a:off x="0" y="0"/>
          <a:ext cx="0" cy="0"/>
          <a:chOff x="0" y="0"/>
          <a:chExt cx="0" cy="0"/>
        </a:xfrm>
      </p:grpSpPr>
      <p:sp>
        <p:nvSpPr>
          <p:cNvPr id="1199" name="Title Text"/>
          <p:cNvSpPr txBox="1">
            <a:spLocks noGrp="1"/>
          </p:cNvSpPr>
          <p:nvPr>
            <p:ph type="title"/>
          </p:nvPr>
        </p:nvSpPr>
        <p:spPr>
          <a:xfrm>
            <a:off x="515940" y="438148"/>
            <a:ext cx="3417886" cy="1647784"/>
          </a:xfrm>
          <a:prstGeom prst="rect">
            <a:avLst/>
          </a:prstGeom>
        </p:spPr>
        <p:txBody>
          <a:bodyPr/>
          <a:lstStyle>
            <a:lvl1pPr>
              <a:defRPr>
                <a:solidFill>
                  <a:schemeClr val="accent3"/>
                </a:solidFill>
              </a:defRPr>
            </a:lvl1pPr>
          </a:lstStyle>
          <a:p>
            <a:r>
              <a:t>Title Text</a:t>
            </a:r>
          </a:p>
        </p:txBody>
      </p:sp>
      <p:sp>
        <p:nvSpPr>
          <p:cNvPr id="1200" name="Body Level One…"/>
          <p:cNvSpPr txBox="1">
            <a:spLocks noGrp="1"/>
          </p:cNvSpPr>
          <p:nvPr>
            <p:ph type="body" sz="quarter" idx="1"/>
          </p:nvPr>
        </p:nvSpPr>
        <p:spPr>
          <a:xfrm>
            <a:off x="515939" y="2479631"/>
            <a:ext cx="3417886" cy="348460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201"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1202"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1203" name="Web-page.png" descr="Web-page.png"/>
          <p:cNvPicPr>
            <a:picLocks noChangeAspect="1"/>
          </p:cNvPicPr>
          <p:nvPr/>
        </p:nvPicPr>
        <p:blipFill>
          <a:blip r:embed="rId3"/>
          <a:stretch>
            <a:fillRect/>
          </a:stretch>
        </p:blipFill>
        <p:spPr>
          <a:xfrm>
            <a:off x="5720048" y="1337925"/>
            <a:ext cx="6060504" cy="3409037"/>
          </a:xfrm>
          <a:prstGeom prst="rect">
            <a:avLst/>
          </a:prstGeom>
          <a:ln w="12700">
            <a:miter lim="400000"/>
          </a:ln>
        </p:spPr>
      </p:pic>
      <p:pic>
        <p:nvPicPr>
          <p:cNvPr id="1204" name="Image" descr="Image"/>
          <p:cNvPicPr>
            <a:picLocks noChangeAspect="1"/>
          </p:cNvPicPr>
          <p:nvPr/>
        </p:nvPicPr>
        <p:blipFill>
          <a:blip r:embed="rId4"/>
          <a:stretch>
            <a:fillRect/>
          </a:stretch>
        </p:blipFill>
        <p:spPr>
          <a:xfrm>
            <a:off x="5644639" y="855139"/>
            <a:ext cx="6211323" cy="5147722"/>
          </a:xfrm>
          <a:prstGeom prst="rect">
            <a:avLst/>
          </a:prstGeom>
          <a:ln w="12700">
            <a:miter lim="400000"/>
          </a:ln>
        </p:spPr>
      </p:pic>
      <p:sp>
        <p:nvSpPr>
          <p:cNvPr id="1205" name="Image"/>
          <p:cNvSpPr>
            <a:spLocks noGrp="1"/>
          </p:cNvSpPr>
          <p:nvPr>
            <p:ph type="pic" sz="quarter" idx="21"/>
          </p:nvPr>
        </p:nvSpPr>
        <p:spPr>
          <a:xfrm>
            <a:off x="9871679" y="2213587"/>
            <a:ext cx="1681392" cy="1401161"/>
          </a:xfrm>
          <a:prstGeom prst="rect">
            <a:avLst/>
          </a:prstGeom>
        </p:spPr>
        <p:txBody>
          <a:bodyPr lIns="91439" tIns="45719" rIns="91439" bIns="45719">
            <a:noAutofit/>
          </a:bodyPr>
          <a:lstStyle/>
          <a:p>
            <a:endParaRPr/>
          </a:p>
        </p:txBody>
      </p:sp>
      <p:sp>
        <p:nvSpPr>
          <p:cNvPr id="120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le + Content + iPhone Landscape">
    <p:bg>
      <p:bgPr>
        <a:solidFill>
          <a:srgbClr val="333F48"/>
        </a:solidFill>
        <a:effectLst/>
      </p:bgPr>
    </p:bg>
    <p:spTree>
      <p:nvGrpSpPr>
        <p:cNvPr id="1" name=""/>
        <p:cNvGrpSpPr/>
        <p:nvPr/>
      </p:nvGrpSpPr>
      <p:grpSpPr>
        <a:xfrm>
          <a:off x="0" y="0"/>
          <a:ext cx="0" cy="0"/>
          <a:chOff x="0" y="0"/>
          <a:chExt cx="0" cy="0"/>
        </a:xfrm>
      </p:grpSpPr>
      <p:sp>
        <p:nvSpPr>
          <p:cNvPr id="1213" name="Title Text"/>
          <p:cNvSpPr txBox="1">
            <a:spLocks noGrp="1"/>
          </p:cNvSpPr>
          <p:nvPr>
            <p:ph type="title"/>
          </p:nvPr>
        </p:nvSpPr>
        <p:spPr>
          <a:xfrm>
            <a:off x="515940" y="438148"/>
            <a:ext cx="4356099" cy="1647784"/>
          </a:xfrm>
          <a:prstGeom prst="rect">
            <a:avLst/>
          </a:prstGeom>
        </p:spPr>
        <p:txBody>
          <a:bodyPr/>
          <a:lstStyle>
            <a:lvl1pPr>
              <a:defRPr>
                <a:solidFill>
                  <a:schemeClr val="accent3"/>
                </a:solidFill>
              </a:defRPr>
            </a:lvl1pPr>
          </a:lstStyle>
          <a:p>
            <a:r>
              <a:t>Title Text</a:t>
            </a:r>
          </a:p>
        </p:txBody>
      </p:sp>
      <p:sp>
        <p:nvSpPr>
          <p:cNvPr id="1214" name="Body Level One…"/>
          <p:cNvSpPr txBox="1">
            <a:spLocks noGrp="1"/>
          </p:cNvSpPr>
          <p:nvPr>
            <p:ph type="body" sz="quarter" idx="1"/>
          </p:nvPr>
        </p:nvSpPr>
        <p:spPr>
          <a:xfrm>
            <a:off x="515937" y="2479631"/>
            <a:ext cx="4356100" cy="348460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215"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1216"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1217" name="Image"/>
          <p:cNvSpPr>
            <a:spLocks noGrp="1"/>
          </p:cNvSpPr>
          <p:nvPr>
            <p:ph type="pic" sz="quarter" idx="21"/>
          </p:nvPr>
        </p:nvSpPr>
        <p:spPr>
          <a:xfrm>
            <a:off x="6159498" y="1976437"/>
            <a:ext cx="5164671" cy="2905126"/>
          </a:xfrm>
          <a:prstGeom prst="rect">
            <a:avLst/>
          </a:prstGeom>
        </p:spPr>
        <p:txBody>
          <a:bodyPr lIns="91439" tIns="45719" rIns="91439" bIns="45719">
            <a:noAutofit/>
          </a:bodyPr>
          <a:lstStyle/>
          <a:p>
            <a:endParaRPr/>
          </a:p>
        </p:txBody>
      </p:sp>
      <p:pic>
        <p:nvPicPr>
          <p:cNvPr id="1218" name="Image" descr="Image"/>
          <p:cNvPicPr>
            <a:picLocks noChangeAspect="1"/>
          </p:cNvPicPr>
          <p:nvPr/>
        </p:nvPicPr>
        <p:blipFill>
          <a:blip r:embed="rId3"/>
          <a:stretch>
            <a:fillRect/>
          </a:stretch>
        </p:blipFill>
        <p:spPr>
          <a:xfrm rot="5400000">
            <a:off x="7110400" y="227971"/>
            <a:ext cx="3102001" cy="6402058"/>
          </a:xfrm>
          <a:prstGeom prst="rect">
            <a:avLst/>
          </a:prstGeom>
          <a:ln w="12700">
            <a:miter lim="400000"/>
          </a:ln>
        </p:spPr>
      </p:pic>
      <p:sp>
        <p:nvSpPr>
          <p:cNvPr id="121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le + Content + iPhone Portrait">
    <p:bg>
      <p:bgPr>
        <a:solidFill>
          <a:srgbClr val="333F48"/>
        </a:solidFill>
        <a:effectLst/>
      </p:bgPr>
    </p:bg>
    <p:spTree>
      <p:nvGrpSpPr>
        <p:cNvPr id="1" name=""/>
        <p:cNvGrpSpPr/>
        <p:nvPr/>
      </p:nvGrpSpPr>
      <p:grpSpPr>
        <a:xfrm>
          <a:off x="0" y="0"/>
          <a:ext cx="0" cy="0"/>
          <a:chOff x="0" y="0"/>
          <a:chExt cx="0" cy="0"/>
        </a:xfrm>
      </p:grpSpPr>
      <p:sp>
        <p:nvSpPr>
          <p:cNvPr id="1226" name="Title Text"/>
          <p:cNvSpPr txBox="1">
            <a:spLocks noGrp="1"/>
          </p:cNvSpPr>
          <p:nvPr>
            <p:ph type="title"/>
          </p:nvPr>
        </p:nvSpPr>
        <p:spPr>
          <a:xfrm>
            <a:off x="515940" y="438150"/>
            <a:ext cx="5418138" cy="1257259"/>
          </a:xfrm>
          <a:prstGeom prst="rect">
            <a:avLst/>
          </a:prstGeom>
        </p:spPr>
        <p:txBody>
          <a:bodyPr/>
          <a:lstStyle>
            <a:lvl1pPr>
              <a:defRPr>
                <a:solidFill>
                  <a:schemeClr val="accent3"/>
                </a:solidFill>
              </a:defRPr>
            </a:lvl1pPr>
          </a:lstStyle>
          <a:p>
            <a:r>
              <a:t>Title Text</a:t>
            </a:r>
          </a:p>
        </p:txBody>
      </p:sp>
      <p:sp>
        <p:nvSpPr>
          <p:cNvPr id="1227" name="Body Level One…"/>
          <p:cNvSpPr txBox="1">
            <a:spLocks noGrp="1"/>
          </p:cNvSpPr>
          <p:nvPr>
            <p:ph type="body" sz="half" idx="1"/>
          </p:nvPr>
        </p:nvSpPr>
        <p:spPr>
          <a:xfrm>
            <a:off x="515939" y="2089106"/>
            <a:ext cx="5418136" cy="387513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228"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1229"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sp>
        <p:nvSpPr>
          <p:cNvPr id="1230" name="Image"/>
          <p:cNvSpPr>
            <a:spLocks noGrp="1"/>
          </p:cNvSpPr>
          <p:nvPr>
            <p:ph type="pic" sz="quarter" idx="21"/>
          </p:nvPr>
        </p:nvSpPr>
        <p:spPr>
          <a:xfrm>
            <a:off x="7806295" y="1100664"/>
            <a:ext cx="2446810" cy="4349887"/>
          </a:xfrm>
          <a:prstGeom prst="rect">
            <a:avLst/>
          </a:prstGeom>
        </p:spPr>
        <p:txBody>
          <a:bodyPr lIns="91439" tIns="45719" rIns="91439" bIns="45719">
            <a:noAutofit/>
          </a:bodyPr>
          <a:lstStyle/>
          <a:p>
            <a:endParaRPr/>
          </a:p>
        </p:txBody>
      </p:sp>
      <p:pic>
        <p:nvPicPr>
          <p:cNvPr id="1231" name="Image" descr="Image"/>
          <p:cNvPicPr>
            <a:picLocks noChangeAspect="1"/>
          </p:cNvPicPr>
          <p:nvPr/>
        </p:nvPicPr>
        <p:blipFill>
          <a:blip r:embed="rId3"/>
          <a:stretch>
            <a:fillRect/>
          </a:stretch>
        </p:blipFill>
        <p:spPr>
          <a:xfrm>
            <a:off x="7736091" y="670288"/>
            <a:ext cx="2587218" cy="5339624"/>
          </a:xfrm>
          <a:prstGeom prst="rect">
            <a:avLst/>
          </a:prstGeom>
          <a:ln w="12700">
            <a:miter lim="400000"/>
          </a:ln>
        </p:spPr>
      </p:pic>
      <p:sp>
        <p:nvSpPr>
          <p:cNvPr id="123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 Content + iPhone Portrait We">
    <p:bg>
      <p:bgPr>
        <a:solidFill>
          <a:srgbClr val="333F48"/>
        </a:solidFill>
        <a:effectLst/>
      </p:bgPr>
    </p:bg>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515940" y="438150"/>
            <a:ext cx="5418138" cy="1257259"/>
          </a:xfrm>
          <a:prstGeom prst="rect">
            <a:avLst/>
          </a:prstGeom>
        </p:spPr>
        <p:txBody>
          <a:bodyPr/>
          <a:lstStyle>
            <a:lvl1pPr>
              <a:defRPr>
                <a:solidFill>
                  <a:schemeClr val="accent3"/>
                </a:solidFill>
              </a:defRPr>
            </a:lvl1pPr>
          </a:lstStyle>
          <a:p>
            <a:r>
              <a:t>Title Text</a:t>
            </a:r>
          </a:p>
        </p:txBody>
      </p:sp>
      <p:sp>
        <p:nvSpPr>
          <p:cNvPr id="1240" name="Body Level One…"/>
          <p:cNvSpPr txBox="1">
            <a:spLocks noGrp="1"/>
          </p:cNvSpPr>
          <p:nvPr>
            <p:ph type="body" sz="half" idx="1"/>
          </p:nvPr>
        </p:nvSpPr>
        <p:spPr>
          <a:xfrm>
            <a:off x="515939" y="2089106"/>
            <a:ext cx="5418136" cy="387513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241"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pic>
        <p:nvPicPr>
          <p:cNvPr id="1242" name="Picture 10" descr="Picture 10"/>
          <p:cNvPicPr>
            <a:picLocks noChangeAspect="1"/>
          </p:cNvPicPr>
          <p:nvPr/>
        </p:nvPicPr>
        <p:blipFill>
          <a:blip r:embed="rId2">
            <a:alphaModFix amt="20000"/>
          </a:blip>
          <a:stretch>
            <a:fillRect/>
          </a:stretch>
        </p:blipFill>
        <p:spPr>
          <a:xfrm>
            <a:off x="9254039" y="6260989"/>
            <a:ext cx="2422025" cy="355231"/>
          </a:xfrm>
          <a:prstGeom prst="rect">
            <a:avLst/>
          </a:prstGeom>
          <a:ln w="12700">
            <a:miter lim="400000"/>
          </a:ln>
        </p:spPr>
      </p:pic>
      <p:pic>
        <p:nvPicPr>
          <p:cNvPr id="1243" name="Mobile-Web-page.png" descr="Mobile-Web-page.png"/>
          <p:cNvPicPr>
            <a:picLocks noChangeAspect="1"/>
          </p:cNvPicPr>
          <p:nvPr/>
        </p:nvPicPr>
        <p:blipFill>
          <a:blip r:embed="rId3"/>
          <a:stretch>
            <a:fillRect/>
          </a:stretch>
        </p:blipFill>
        <p:spPr>
          <a:xfrm>
            <a:off x="7806295" y="1100664"/>
            <a:ext cx="2446810" cy="4349887"/>
          </a:xfrm>
          <a:prstGeom prst="rect">
            <a:avLst/>
          </a:prstGeom>
          <a:ln w="12700">
            <a:miter lim="400000"/>
          </a:ln>
        </p:spPr>
      </p:pic>
      <p:pic>
        <p:nvPicPr>
          <p:cNvPr id="1244" name="Image" descr="Image"/>
          <p:cNvPicPr>
            <a:picLocks noChangeAspect="1"/>
          </p:cNvPicPr>
          <p:nvPr/>
        </p:nvPicPr>
        <p:blipFill>
          <a:blip r:embed="rId4"/>
          <a:stretch>
            <a:fillRect/>
          </a:stretch>
        </p:blipFill>
        <p:spPr>
          <a:xfrm>
            <a:off x="7736091" y="670288"/>
            <a:ext cx="2587218" cy="5339624"/>
          </a:xfrm>
          <a:prstGeom prst="rect">
            <a:avLst/>
          </a:prstGeom>
          <a:ln w="12700">
            <a:miter lim="400000"/>
          </a:ln>
        </p:spPr>
      </p:pic>
      <p:sp>
        <p:nvSpPr>
          <p:cNvPr id="1245" name="Image"/>
          <p:cNvSpPr>
            <a:spLocks noGrp="1"/>
          </p:cNvSpPr>
          <p:nvPr>
            <p:ph type="pic" sz="quarter" idx="21"/>
          </p:nvPr>
        </p:nvSpPr>
        <p:spPr>
          <a:xfrm>
            <a:off x="7940614" y="3602453"/>
            <a:ext cx="2178098" cy="1815081"/>
          </a:xfrm>
          <a:prstGeom prst="rect">
            <a:avLst/>
          </a:prstGeom>
        </p:spPr>
        <p:txBody>
          <a:bodyPr lIns="91439" tIns="45719" rIns="91439" bIns="45719">
            <a:noAutofit/>
          </a:bodyPr>
          <a:lstStyle/>
          <a:p>
            <a:endParaRPr/>
          </a:p>
        </p:txBody>
      </p:sp>
      <p:sp>
        <p:nvSpPr>
          <p:cNvPr id="124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Title Slide 1">
    <p:bg>
      <p:bgPr>
        <a:solidFill>
          <a:srgbClr val="FFC658"/>
        </a:solidFill>
        <a:effectLst/>
      </p:bgPr>
    </p:bg>
    <p:spTree>
      <p:nvGrpSpPr>
        <p:cNvPr id="1" name=""/>
        <p:cNvGrpSpPr/>
        <p:nvPr/>
      </p:nvGrpSpPr>
      <p:grpSpPr>
        <a:xfrm>
          <a:off x="0" y="0"/>
          <a:ext cx="0" cy="0"/>
          <a:chOff x="0" y="0"/>
          <a:chExt cx="0" cy="0"/>
        </a:xfrm>
      </p:grpSpPr>
      <p:pic>
        <p:nvPicPr>
          <p:cNvPr id="1260" name="man-with-phone-and-headphones.jpeg" descr="man-with-phone-and-headphones.jpeg"/>
          <p:cNvPicPr>
            <a:picLocks noChangeAspect="1"/>
          </p:cNvPicPr>
          <p:nvPr/>
        </p:nvPicPr>
        <p:blipFill>
          <a:blip r:embed="rId2">
            <a:alphaModFix amt="12917"/>
          </a:blip>
          <a:srcRect b="15000"/>
          <a:stretch>
            <a:fillRect/>
          </a:stretch>
        </p:blipFill>
        <p:spPr>
          <a:xfrm flipH="1">
            <a:off x="-1" y="-25400"/>
            <a:ext cx="12192001" cy="6908800"/>
          </a:xfrm>
          <a:prstGeom prst="rect">
            <a:avLst/>
          </a:prstGeom>
          <a:ln w="12700">
            <a:miter lim="400000"/>
          </a:ln>
        </p:spPr>
      </p:pic>
      <p:sp>
        <p:nvSpPr>
          <p:cNvPr id="1261" name="Title Text"/>
          <p:cNvSpPr txBox="1">
            <a:spLocks noGrp="1"/>
          </p:cNvSpPr>
          <p:nvPr>
            <p:ph type="title"/>
          </p:nvPr>
        </p:nvSpPr>
        <p:spPr>
          <a:xfrm>
            <a:off x="532341" y="1875244"/>
            <a:ext cx="5741989" cy="2387601"/>
          </a:xfrm>
          <a:prstGeom prst="rect">
            <a:avLst/>
          </a:prstGeom>
        </p:spPr>
        <p:txBody>
          <a:bodyPr/>
          <a:lstStyle>
            <a:lvl1pPr>
              <a:lnSpc>
                <a:spcPct val="85000"/>
              </a:lnSpc>
              <a:defRPr sz="6000">
                <a:solidFill>
                  <a:schemeClr val="accent1"/>
                </a:solidFill>
              </a:defRPr>
            </a:lvl1pPr>
          </a:lstStyle>
          <a:p>
            <a:r>
              <a:t>Title Text</a:t>
            </a:r>
          </a:p>
        </p:txBody>
      </p:sp>
      <p:sp>
        <p:nvSpPr>
          <p:cNvPr id="1262" name="Body Level One…"/>
          <p:cNvSpPr txBox="1">
            <a:spLocks noGrp="1"/>
          </p:cNvSpPr>
          <p:nvPr>
            <p:ph type="body" sz="quarter" idx="1"/>
          </p:nvPr>
        </p:nvSpPr>
        <p:spPr>
          <a:xfrm>
            <a:off x="532341" y="4499778"/>
            <a:ext cx="5741990" cy="1204973"/>
          </a:xfrm>
          <a:prstGeom prst="rect">
            <a:avLst/>
          </a:prstGeom>
        </p:spPr>
        <p:txBody>
          <a:bodyPr/>
          <a:lstStyle>
            <a:lvl1pPr>
              <a:lnSpc>
                <a:spcPct val="85000"/>
              </a:lnSpc>
              <a:spcBef>
                <a:spcPts val="0"/>
              </a:spcBef>
              <a:defRPr sz="2800" b="0">
                <a:latin typeface="Atlas Grotesk Regular"/>
                <a:ea typeface="Atlas Grotesk Regular"/>
                <a:cs typeface="Atlas Grotesk Regular"/>
                <a:sym typeface="Atlas Grotesk Regular"/>
              </a:defRPr>
            </a:lvl1pPr>
            <a:lvl2pPr indent="457200">
              <a:lnSpc>
                <a:spcPct val="85000"/>
              </a:lnSpc>
              <a:spcBef>
                <a:spcPts val="0"/>
              </a:spcBef>
              <a:defRPr sz="2800" b="0">
                <a:latin typeface="Atlas Grotesk Regular"/>
                <a:ea typeface="Atlas Grotesk Regular"/>
                <a:cs typeface="Atlas Grotesk Regular"/>
                <a:sym typeface="Atlas Grotesk Regular"/>
              </a:defRPr>
            </a:lvl2pPr>
            <a:lvl3pPr marL="0" indent="914400">
              <a:lnSpc>
                <a:spcPct val="85000"/>
              </a:lnSpc>
              <a:spcBef>
                <a:spcPts val="0"/>
              </a:spcBef>
              <a:buSzTx/>
              <a:buNone/>
              <a:defRPr sz="2800" b="0">
                <a:latin typeface="Atlas Grotesk Regular"/>
                <a:ea typeface="Atlas Grotesk Regular"/>
                <a:cs typeface="Atlas Grotesk Regular"/>
                <a:sym typeface="Atlas Grotesk Regular"/>
              </a:defRPr>
            </a:lvl3pPr>
            <a:lvl4pPr marL="0" indent="1371600">
              <a:lnSpc>
                <a:spcPct val="85000"/>
              </a:lnSpc>
              <a:spcBef>
                <a:spcPts val="0"/>
              </a:spcBef>
              <a:buSzTx/>
              <a:buNone/>
              <a:defRPr sz="2800" b="0">
                <a:latin typeface="Atlas Grotesk Regular"/>
                <a:ea typeface="Atlas Grotesk Regular"/>
                <a:cs typeface="Atlas Grotesk Regular"/>
                <a:sym typeface="Atlas Grotesk Regular"/>
              </a:defRPr>
            </a:lvl4pPr>
            <a:lvl5pPr marL="0" indent="1828800">
              <a:lnSpc>
                <a:spcPct val="85000"/>
              </a:lnSpc>
              <a:spcBef>
                <a:spcPts val="0"/>
              </a:spcBef>
              <a:buSzTx/>
              <a:buNone/>
              <a:defRPr sz="2800" b="0">
                <a:latin typeface="Atlas Grotesk Regular"/>
                <a:ea typeface="Atlas Grotesk Regular"/>
                <a:cs typeface="Atlas Grotesk Regular"/>
                <a:sym typeface="Atlas Grotesk Regular"/>
              </a:defRPr>
            </a:lvl5pPr>
          </a:lstStyle>
          <a:p>
            <a:r>
              <a:t>Body Level One</a:t>
            </a:r>
          </a:p>
          <a:p>
            <a:pPr lvl="1"/>
            <a:r>
              <a:t>Body Level Two</a:t>
            </a:r>
          </a:p>
          <a:p>
            <a:pPr lvl="2"/>
            <a:r>
              <a:t>Body Level Three</a:t>
            </a:r>
          </a:p>
          <a:p>
            <a:pPr lvl="3"/>
            <a:r>
              <a:t>Body Level Four</a:t>
            </a:r>
          </a:p>
          <a:p>
            <a:pPr lvl="4"/>
            <a:r>
              <a:t>Body Level Five</a:t>
            </a:r>
          </a:p>
        </p:txBody>
      </p:sp>
      <p:sp>
        <p:nvSpPr>
          <p:cNvPr id="1263" name="Text Placeholder 17"/>
          <p:cNvSpPr>
            <a:spLocks noGrp="1"/>
          </p:cNvSpPr>
          <p:nvPr>
            <p:ph type="body" sz="quarter" idx="21"/>
          </p:nvPr>
        </p:nvSpPr>
        <p:spPr>
          <a:xfrm>
            <a:off x="5934075" y="6144393"/>
            <a:ext cx="2816068" cy="328346"/>
          </a:xfrm>
          <a:prstGeom prst="rect">
            <a:avLst/>
          </a:prstGeom>
        </p:spPr>
        <p:txBody>
          <a:bodyPr/>
          <a:lstStyle/>
          <a:p>
            <a:pPr>
              <a:defRPr sz="1800"/>
            </a:pPr>
            <a:endParaRPr/>
          </a:p>
        </p:txBody>
      </p:sp>
      <p:pic>
        <p:nvPicPr>
          <p:cNvPr id="1264" name="Picture 2" descr="Picture 2"/>
          <p:cNvPicPr>
            <a:picLocks noChangeAspect="1"/>
          </p:cNvPicPr>
          <p:nvPr/>
        </p:nvPicPr>
        <p:blipFill>
          <a:blip r:embed="rId3"/>
          <a:stretch>
            <a:fillRect/>
          </a:stretch>
        </p:blipFill>
        <p:spPr>
          <a:xfrm>
            <a:off x="9254039" y="6260989"/>
            <a:ext cx="2422025" cy="355231"/>
          </a:xfrm>
          <a:prstGeom prst="rect">
            <a:avLst/>
          </a:prstGeom>
          <a:ln w="12700">
            <a:miter lim="400000"/>
          </a:ln>
        </p:spPr>
      </p:pic>
      <p:sp>
        <p:nvSpPr>
          <p:cNvPr id="1265"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126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full photo 2">
    <p:bg>
      <p:bgPr>
        <a:noFill/>
        <a:effectLst/>
      </p:bgPr>
    </p:bg>
    <p:spTree>
      <p:nvGrpSpPr>
        <p:cNvPr id="1" name=""/>
        <p:cNvGrpSpPr/>
        <p:nvPr/>
      </p:nvGrpSpPr>
      <p:grpSpPr>
        <a:xfrm>
          <a:off x="0" y="0"/>
          <a:ext cx="0" cy="0"/>
          <a:chOff x="0" y="0"/>
          <a:chExt cx="0" cy="0"/>
        </a:xfrm>
      </p:grpSpPr>
      <p:pic>
        <p:nvPicPr>
          <p:cNvPr id="1292" name="shutterstock_258191285.jpg" descr="shutterstock_258191285.jpg"/>
          <p:cNvPicPr>
            <a:picLocks noChangeAspect="1"/>
          </p:cNvPicPr>
          <p:nvPr/>
        </p:nvPicPr>
        <p:blipFill>
          <a:blip r:embed="rId2"/>
          <a:srcRect r="8485" b="20902"/>
          <a:stretch>
            <a:fillRect/>
          </a:stretch>
        </p:blipFill>
        <p:spPr>
          <a:xfrm>
            <a:off x="-2810647" y="-976095"/>
            <a:ext cx="15281977" cy="8810070"/>
          </a:xfrm>
          <a:prstGeom prst="rect">
            <a:avLst/>
          </a:prstGeom>
          <a:ln w="12700">
            <a:miter lim="400000"/>
          </a:ln>
        </p:spPr>
      </p:pic>
      <p:sp>
        <p:nvSpPr>
          <p:cNvPr id="1293" name="Sinch engage part…"/>
          <p:cNvSpPr txBox="1"/>
          <p:nvPr/>
        </p:nvSpPr>
        <p:spPr>
          <a:xfrm>
            <a:off x="447516" y="315912"/>
            <a:ext cx="6300520" cy="2719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defTabSz="412750">
              <a:lnSpc>
                <a:spcPct val="60000"/>
              </a:lnSpc>
              <a:spcBef>
                <a:spcPts val="800"/>
              </a:spcBef>
              <a:defRPr sz="6000" cap="all" spc="-59">
                <a:solidFill>
                  <a:srgbClr val="FDFFFF"/>
                </a:solidFill>
                <a:latin typeface="+mj-lt"/>
                <a:ea typeface="+mj-ea"/>
                <a:cs typeface="+mj-cs"/>
                <a:sym typeface="Helvetica"/>
              </a:defRPr>
            </a:pPr>
            <a:r>
              <a:t>Sinch engage part</a:t>
            </a:r>
          </a:p>
          <a:p>
            <a:pPr defTabSz="412750">
              <a:lnSpc>
                <a:spcPct val="60000"/>
              </a:lnSpc>
              <a:spcBef>
                <a:spcPts val="800"/>
              </a:spcBef>
              <a:defRPr sz="6000" cap="all" spc="-59">
                <a:solidFill>
                  <a:srgbClr val="FF3100"/>
                </a:solidFill>
                <a:latin typeface="+mj-lt"/>
                <a:ea typeface="+mj-ea"/>
                <a:cs typeface="+mj-cs"/>
                <a:sym typeface="Helvetica"/>
              </a:defRPr>
            </a:pPr>
            <a:r>
              <a:t>Creative Genius</a:t>
            </a:r>
          </a:p>
        </p:txBody>
      </p:sp>
      <p:sp>
        <p:nvSpPr>
          <p:cNvPr id="1294" name="and part…"/>
          <p:cNvSpPr txBox="1"/>
          <p:nvPr/>
        </p:nvSpPr>
        <p:spPr>
          <a:xfrm>
            <a:off x="5591993" y="5068328"/>
            <a:ext cx="6300521" cy="1621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algn="r" defTabSz="412750">
              <a:lnSpc>
                <a:spcPct val="60000"/>
              </a:lnSpc>
              <a:spcBef>
                <a:spcPts val="800"/>
              </a:spcBef>
              <a:defRPr sz="6000" cap="all" spc="-59">
                <a:solidFill>
                  <a:srgbClr val="FFFFFF"/>
                </a:solidFill>
                <a:latin typeface="+mj-lt"/>
                <a:ea typeface="+mj-ea"/>
                <a:cs typeface="+mj-cs"/>
                <a:sym typeface="Helvetica"/>
              </a:defRPr>
            </a:pPr>
            <a:r>
              <a:t>and part</a:t>
            </a:r>
          </a:p>
          <a:p>
            <a:pPr algn="r" defTabSz="412750">
              <a:lnSpc>
                <a:spcPct val="60000"/>
              </a:lnSpc>
              <a:spcBef>
                <a:spcPts val="800"/>
              </a:spcBef>
              <a:defRPr sz="6000" cap="all" spc="-59">
                <a:solidFill>
                  <a:srgbClr val="FF3200"/>
                </a:solidFill>
                <a:latin typeface="+mj-lt"/>
                <a:ea typeface="+mj-ea"/>
                <a:cs typeface="+mj-cs"/>
                <a:sym typeface="Helvetica"/>
              </a:defRPr>
            </a:pPr>
            <a:r>
              <a:t>Mad Scientist</a:t>
            </a:r>
          </a:p>
        </p:txBody>
      </p:sp>
      <p:sp>
        <p:nvSpPr>
          <p:cNvPr id="1295"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solidFill>
                  <a:srgbClr val="FFFFFF"/>
                </a:solidFill>
                <a:latin typeface="Arial"/>
                <a:ea typeface="Arial"/>
                <a:cs typeface="Arial"/>
                <a:sym typeface="Arial"/>
              </a:defRPr>
            </a:lvl1pPr>
          </a:lstStyle>
          <a:p>
            <a:r>
              <a:t>Confidential &amp; Proprietary © 2019 Sinch Engage</a:t>
            </a:r>
          </a:p>
        </p:txBody>
      </p:sp>
      <p:sp>
        <p:nvSpPr>
          <p:cNvPr id="1296" name="Slide Number"/>
          <p:cNvSpPr txBox="1">
            <a:spLocks noGrp="1"/>
          </p:cNvSpPr>
          <p:nvPr>
            <p:ph type="sldNum" sz="quarter" idx="2"/>
          </p:nvPr>
        </p:nvSpPr>
        <p:spPr>
          <a:xfrm>
            <a:off x="5976340" y="6540500"/>
            <a:ext cx="232970" cy="228600"/>
          </a:xfrm>
          <a:prstGeom prst="rect">
            <a:avLst/>
          </a:prstGeom>
        </p:spPr>
        <p:txBody>
          <a:bodyPr lIns="25400" tIns="25400" rIns="25400" bIns="25400" anchor="t"/>
          <a:lstStyle>
            <a:lvl1pPr algn="ctr" defTabSz="412750">
              <a:defRPr sz="1200" b="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 4 Content Box + 4 Image">
    <p:spTree>
      <p:nvGrpSpPr>
        <p:cNvPr id="1" name=""/>
        <p:cNvGrpSpPr/>
        <p:nvPr/>
      </p:nvGrpSpPr>
      <p:grpSpPr>
        <a:xfrm>
          <a:off x="0" y="0"/>
          <a:ext cx="0" cy="0"/>
          <a:chOff x="0" y="0"/>
          <a:chExt cx="0" cy="0"/>
        </a:xfrm>
      </p:grpSpPr>
      <p:sp>
        <p:nvSpPr>
          <p:cNvPr id="147" name="Title Text"/>
          <p:cNvSpPr txBox="1">
            <a:spLocks noGrp="1"/>
          </p:cNvSpPr>
          <p:nvPr>
            <p:ph type="title"/>
          </p:nvPr>
        </p:nvSpPr>
        <p:spPr>
          <a:prstGeom prst="rect">
            <a:avLst/>
          </a:prstGeom>
        </p:spPr>
        <p:txBody>
          <a:bodyPr/>
          <a:lstStyle/>
          <a:p>
            <a:r>
              <a:t>Title Text</a:t>
            </a:r>
          </a:p>
        </p:txBody>
      </p:sp>
      <p:sp>
        <p:nvSpPr>
          <p:cNvPr id="148" name="Picture Placeholder 7"/>
          <p:cNvSpPr>
            <a:spLocks noGrp="1"/>
          </p:cNvSpPr>
          <p:nvPr>
            <p:ph type="pic" sz="quarter" idx="21"/>
          </p:nvPr>
        </p:nvSpPr>
        <p:spPr>
          <a:xfrm>
            <a:off x="515939" y="1787525"/>
            <a:ext cx="708143" cy="708142"/>
          </a:xfrm>
          <a:prstGeom prst="rect">
            <a:avLst/>
          </a:prstGeom>
        </p:spPr>
        <p:txBody>
          <a:bodyPr lIns="91439" tIns="45719" rIns="91439" bIns="45719">
            <a:noAutofit/>
          </a:bodyPr>
          <a:lstStyle/>
          <a:p>
            <a:endParaRPr/>
          </a:p>
        </p:txBody>
      </p:sp>
      <p:sp>
        <p:nvSpPr>
          <p:cNvPr id="149" name="Picture Placeholder 7"/>
          <p:cNvSpPr>
            <a:spLocks noGrp="1"/>
          </p:cNvSpPr>
          <p:nvPr>
            <p:ph type="pic" sz="quarter" idx="22"/>
          </p:nvPr>
        </p:nvSpPr>
        <p:spPr>
          <a:xfrm>
            <a:off x="6257925" y="1787525"/>
            <a:ext cx="708142" cy="708142"/>
          </a:xfrm>
          <a:prstGeom prst="rect">
            <a:avLst/>
          </a:prstGeom>
        </p:spPr>
        <p:txBody>
          <a:bodyPr lIns="91439" tIns="45719" rIns="91439" bIns="45719">
            <a:noAutofit/>
          </a:bodyPr>
          <a:lstStyle/>
          <a:p>
            <a:endParaRPr/>
          </a:p>
        </p:txBody>
      </p:sp>
      <p:sp>
        <p:nvSpPr>
          <p:cNvPr id="150" name="Picture Placeholder 7"/>
          <p:cNvSpPr>
            <a:spLocks noGrp="1"/>
          </p:cNvSpPr>
          <p:nvPr>
            <p:ph type="pic" sz="quarter" idx="23"/>
          </p:nvPr>
        </p:nvSpPr>
        <p:spPr>
          <a:xfrm>
            <a:off x="515939" y="3933149"/>
            <a:ext cx="708143" cy="708143"/>
          </a:xfrm>
          <a:prstGeom prst="rect">
            <a:avLst/>
          </a:prstGeom>
        </p:spPr>
        <p:txBody>
          <a:bodyPr lIns="91439" tIns="45719" rIns="91439" bIns="45719">
            <a:noAutofit/>
          </a:bodyPr>
          <a:lstStyle/>
          <a:p>
            <a:endParaRPr/>
          </a:p>
        </p:txBody>
      </p:sp>
      <p:sp>
        <p:nvSpPr>
          <p:cNvPr id="151" name="Picture Placeholder 7"/>
          <p:cNvSpPr>
            <a:spLocks noGrp="1"/>
          </p:cNvSpPr>
          <p:nvPr>
            <p:ph type="pic" sz="quarter" idx="24"/>
          </p:nvPr>
        </p:nvSpPr>
        <p:spPr>
          <a:xfrm>
            <a:off x="6257925" y="3933149"/>
            <a:ext cx="708142" cy="708143"/>
          </a:xfrm>
          <a:prstGeom prst="rect">
            <a:avLst/>
          </a:prstGeom>
        </p:spPr>
        <p:txBody>
          <a:bodyPr lIns="91439" tIns="45719" rIns="91439" bIns="45719">
            <a:noAutofit/>
          </a:bodyPr>
          <a:lstStyle/>
          <a:p>
            <a:endParaRPr/>
          </a:p>
        </p:txBody>
      </p:sp>
      <p:sp>
        <p:nvSpPr>
          <p:cNvPr id="152"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pic>
        <p:nvPicPr>
          <p:cNvPr id="153" name="Picture 13" descr="Picture 13"/>
          <p:cNvPicPr>
            <a:picLocks noChangeAspect="1"/>
          </p:cNvPicPr>
          <p:nvPr/>
        </p:nvPicPr>
        <p:blipFill>
          <a:blip r:embed="rId2">
            <a:alphaModFix amt="21000"/>
          </a:blip>
          <a:stretch>
            <a:fillRect/>
          </a:stretch>
        </p:blipFill>
        <p:spPr>
          <a:xfrm>
            <a:off x="9254039" y="6260989"/>
            <a:ext cx="2422024" cy="355231"/>
          </a:xfrm>
          <a:prstGeom prst="rect">
            <a:avLst/>
          </a:prstGeom>
          <a:ln w="12700">
            <a:miter lim="400000"/>
          </a:ln>
        </p:spPr>
      </p:pic>
      <p:sp>
        <p:nvSpPr>
          <p:cNvPr id="154" name="Text box two…"/>
          <p:cNvSpPr txBox="1">
            <a:spLocks noGrp="1"/>
          </p:cNvSpPr>
          <p:nvPr>
            <p:ph type="body" sz="quarter" idx="25"/>
          </p:nvPr>
        </p:nvSpPr>
        <p:spPr>
          <a:xfrm>
            <a:off x="6243639" y="2597588"/>
            <a:ext cx="5418136" cy="1222218"/>
          </a:xfrm>
          <a:prstGeom prst="rect">
            <a:avLst/>
          </a:prstGeom>
        </p:spPr>
        <p:txBody>
          <a:bodyPr/>
          <a:lstStyle>
            <a:lvl2pPr>
              <a:defRPr sz="1800" b="0">
                <a:latin typeface="Atlas Grotesk Regular"/>
                <a:ea typeface="Atlas Grotesk Regular"/>
                <a:cs typeface="Atlas Grotesk Regular"/>
                <a:sym typeface="Atlas Grotesk Regular"/>
              </a:defRPr>
            </a:lvl2pPr>
          </a:lstStyle>
          <a:p>
            <a:r>
              <a:t>Text box two</a:t>
            </a:r>
          </a:p>
          <a:p>
            <a:pPr lvl="1"/>
            <a:r>
              <a:t>Lorem ipsum dolor sit amet, consectetur adipiscing elit, sed do eiusmod tempor incididunt ut labore et dolore magna aliqua. </a:t>
            </a:r>
          </a:p>
        </p:txBody>
      </p:sp>
      <p:sp>
        <p:nvSpPr>
          <p:cNvPr id="155" name="Text box four…"/>
          <p:cNvSpPr txBox="1">
            <a:spLocks noGrp="1"/>
          </p:cNvSpPr>
          <p:nvPr>
            <p:ph type="body" sz="quarter" idx="26"/>
          </p:nvPr>
        </p:nvSpPr>
        <p:spPr>
          <a:xfrm>
            <a:off x="6243639" y="4754634"/>
            <a:ext cx="5418136" cy="1222218"/>
          </a:xfrm>
          <a:prstGeom prst="rect">
            <a:avLst/>
          </a:prstGeom>
        </p:spPr>
        <p:txBody>
          <a:bodyPr/>
          <a:lstStyle>
            <a:lvl2pPr>
              <a:defRPr sz="1800" b="0">
                <a:latin typeface="Atlas Grotesk Regular"/>
                <a:ea typeface="Atlas Grotesk Regular"/>
                <a:cs typeface="Atlas Grotesk Regular"/>
                <a:sym typeface="Atlas Grotesk Regular"/>
              </a:defRPr>
            </a:lvl2pPr>
          </a:lstStyle>
          <a:p>
            <a:r>
              <a:t>Text box four</a:t>
            </a:r>
          </a:p>
          <a:p>
            <a:pPr lvl="1"/>
            <a:r>
              <a:t>Lorem ipsum dolor sit amet, consectetur adipiscing elit, sed do eiusmod tempor incididunt ut labore et dolore magna aliqua. </a:t>
            </a:r>
          </a:p>
        </p:txBody>
      </p:sp>
      <p:sp>
        <p:nvSpPr>
          <p:cNvPr id="156" name="Text box three…"/>
          <p:cNvSpPr txBox="1">
            <a:spLocks noGrp="1"/>
          </p:cNvSpPr>
          <p:nvPr>
            <p:ph type="body" sz="quarter" idx="27"/>
          </p:nvPr>
        </p:nvSpPr>
        <p:spPr>
          <a:xfrm>
            <a:off x="515939" y="4754634"/>
            <a:ext cx="5418136" cy="1222218"/>
          </a:xfrm>
          <a:prstGeom prst="rect">
            <a:avLst/>
          </a:prstGeom>
        </p:spPr>
        <p:txBody>
          <a:bodyPr/>
          <a:lstStyle>
            <a:lvl2pPr>
              <a:defRPr sz="1800" b="0">
                <a:latin typeface="Atlas Grotesk Regular"/>
                <a:ea typeface="Atlas Grotesk Regular"/>
                <a:cs typeface="Atlas Grotesk Regular"/>
                <a:sym typeface="Atlas Grotesk Regular"/>
              </a:defRPr>
            </a:lvl2pPr>
          </a:lstStyle>
          <a:p>
            <a:r>
              <a:t>Text box three</a:t>
            </a:r>
          </a:p>
          <a:p>
            <a:pPr lvl="1"/>
            <a:r>
              <a:t>Lorem ipsum dolor sit amet, consectetur adipiscing elit, sed do eiusmod tempor incididunt ut labore et dolore magna aliqua. </a:t>
            </a:r>
          </a:p>
        </p:txBody>
      </p:sp>
      <p:sp>
        <p:nvSpPr>
          <p:cNvPr id="157" name="Text box one…"/>
          <p:cNvSpPr txBox="1">
            <a:spLocks noGrp="1"/>
          </p:cNvSpPr>
          <p:nvPr>
            <p:ph type="body" sz="quarter" idx="28"/>
          </p:nvPr>
        </p:nvSpPr>
        <p:spPr>
          <a:xfrm>
            <a:off x="515939" y="2597588"/>
            <a:ext cx="5418136" cy="1222218"/>
          </a:xfrm>
          <a:prstGeom prst="rect">
            <a:avLst/>
          </a:prstGeom>
        </p:spPr>
        <p:txBody>
          <a:bodyPr/>
          <a:lstStyle>
            <a:lvl2pPr>
              <a:defRPr sz="1800" b="0">
                <a:latin typeface="Atlas Grotesk Regular"/>
                <a:ea typeface="Atlas Grotesk Regular"/>
                <a:cs typeface="Atlas Grotesk Regular"/>
                <a:sym typeface="Atlas Grotesk Regular"/>
              </a:defRPr>
            </a:lvl2pPr>
          </a:lstStyle>
          <a:p>
            <a:r>
              <a:t>Text box one</a:t>
            </a:r>
          </a:p>
          <a:p>
            <a:pPr lvl="1"/>
            <a:r>
              <a:t>Lorem ipsum dolor sit amet, consectetur adipiscing elit, sed do eiusmod tempor incididunt ut labore et dolore magna aliqua. </a:t>
            </a:r>
          </a:p>
        </p:txBody>
      </p:sp>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full photo 3">
    <p:bg>
      <p:bgPr>
        <a:noFill/>
        <a:effectLst/>
      </p:bgPr>
    </p:bg>
    <p:spTree>
      <p:nvGrpSpPr>
        <p:cNvPr id="1" name=""/>
        <p:cNvGrpSpPr/>
        <p:nvPr/>
      </p:nvGrpSpPr>
      <p:grpSpPr>
        <a:xfrm>
          <a:off x="0" y="0"/>
          <a:ext cx="0" cy="0"/>
          <a:chOff x="0" y="0"/>
          <a:chExt cx="0" cy="0"/>
        </a:xfrm>
      </p:grpSpPr>
      <p:sp>
        <p:nvSpPr>
          <p:cNvPr id="1303" name="Image"/>
          <p:cNvSpPr>
            <a:spLocks noGrp="1"/>
          </p:cNvSpPr>
          <p:nvPr>
            <p:ph type="pic" idx="21"/>
          </p:nvPr>
        </p:nvSpPr>
        <p:spPr>
          <a:xfrm>
            <a:off x="12700" y="6350"/>
            <a:ext cx="12192000" cy="8071105"/>
          </a:xfrm>
          <a:prstGeom prst="rect">
            <a:avLst/>
          </a:prstGeom>
        </p:spPr>
        <p:txBody>
          <a:bodyPr lIns="91439" tIns="45719" rIns="91439" bIns="45719">
            <a:noAutofit/>
          </a:bodyPr>
          <a:lstStyle/>
          <a:p>
            <a:endParaRPr/>
          </a:p>
        </p:txBody>
      </p:sp>
      <p:sp>
        <p:nvSpPr>
          <p:cNvPr id="1304" name="`"/>
          <p:cNvSpPr/>
          <p:nvPr/>
        </p:nvSpPr>
        <p:spPr>
          <a:xfrm>
            <a:off x="-6996" y="-119435"/>
            <a:ext cx="12433947" cy="7096870"/>
          </a:xfrm>
          <a:prstGeom prst="rect">
            <a:avLst/>
          </a:prstGeom>
          <a:solidFill>
            <a:srgbClr val="EFEEEC">
              <a:alpha val="43356"/>
            </a:srgbClr>
          </a:solidFill>
          <a:ln w="3175">
            <a:miter lim="400000"/>
          </a:ln>
          <a:effectLst>
            <a:outerShdw blurRad="127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12750">
              <a:defRPr sz="1600">
                <a:solidFill>
                  <a:srgbClr val="FFFFFF"/>
                </a:solidFill>
                <a:latin typeface="+mj-lt"/>
                <a:ea typeface="+mj-ea"/>
                <a:cs typeface="+mj-cs"/>
                <a:sym typeface="Helvetica"/>
              </a:defRPr>
            </a:lvl1pPr>
          </a:lstStyle>
          <a:p>
            <a:r>
              <a:t>`</a:t>
            </a:r>
          </a:p>
        </p:txBody>
      </p:sp>
      <p:sp>
        <p:nvSpPr>
          <p:cNvPr id="1305" name="A video personalization &amp; mobile engagement platform"/>
          <p:cNvSpPr txBox="1">
            <a:spLocks noGrp="1"/>
          </p:cNvSpPr>
          <p:nvPr>
            <p:ph type="body" sz="half" idx="22"/>
          </p:nvPr>
        </p:nvSpPr>
        <p:spPr>
          <a:xfrm>
            <a:off x="447516" y="315912"/>
            <a:ext cx="8159038" cy="3159761"/>
          </a:xfrm>
          <a:prstGeom prst="rect">
            <a:avLst/>
          </a:prstGeom>
        </p:spPr>
        <p:txBody>
          <a:bodyPr lIns="25400" tIns="25400" rIns="25400" bIns="25400">
            <a:spAutoFit/>
          </a:bodyPr>
          <a:lstStyle/>
          <a:p>
            <a:pPr defTabSz="412750">
              <a:lnSpc>
                <a:spcPct val="60000"/>
              </a:lnSpc>
              <a:spcBef>
                <a:spcPts val="800"/>
              </a:spcBef>
              <a:defRPr sz="6000" b="0" cap="all" spc="-59">
                <a:solidFill>
                  <a:srgbClr val="FFFFFF"/>
                </a:solidFill>
              </a:defRPr>
            </a:pPr>
            <a:r>
              <a:t>A video </a:t>
            </a:r>
            <a:r>
              <a:rPr>
                <a:solidFill>
                  <a:srgbClr val="333333"/>
                </a:solidFill>
              </a:rPr>
              <a:t>personalization</a:t>
            </a:r>
            <a:r>
              <a:t> &amp; mobile </a:t>
            </a:r>
            <a:r>
              <a:rPr>
                <a:solidFill>
                  <a:srgbClr val="333333"/>
                </a:solidFill>
              </a:rPr>
              <a:t>engagement</a:t>
            </a:r>
            <a:r>
              <a:t> platform</a:t>
            </a:r>
          </a:p>
        </p:txBody>
      </p:sp>
      <p:sp>
        <p:nvSpPr>
          <p:cNvPr id="1306" name="Slide Number"/>
          <p:cNvSpPr txBox="1">
            <a:spLocks noGrp="1"/>
          </p:cNvSpPr>
          <p:nvPr>
            <p:ph type="sldNum" sz="quarter" idx="2"/>
          </p:nvPr>
        </p:nvSpPr>
        <p:spPr>
          <a:xfrm>
            <a:off x="5976340" y="6540500"/>
            <a:ext cx="232970" cy="228600"/>
          </a:xfrm>
          <a:prstGeom prst="rect">
            <a:avLst/>
          </a:prstGeom>
        </p:spPr>
        <p:txBody>
          <a:bodyPr lIns="25400" tIns="25400" rIns="25400" bIns="25400" anchor="t"/>
          <a:lstStyle>
            <a:lvl1pPr algn="ctr" defTabSz="412750">
              <a:defRPr sz="1200" b="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full photo 4">
    <p:bg>
      <p:bgPr>
        <a:noFill/>
        <a:effectLst/>
      </p:bgPr>
    </p:bg>
    <p:spTree>
      <p:nvGrpSpPr>
        <p:cNvPr id="1" name=""/>
        <p:cNvGrpSpPr/>
        <p:nvPr/>
      </p:nvGrpSpPr>
      <p:grpSpPr>
        <a:xfrm>
          <a:off x="0" y="0"/>
          <a:ext cx="0" cy="0"/>
          <a:chOff x="0" y="0"/>
          <a:chExt cx="0" cy="0"/>
        </a:xfrm>
      </p:grpSpPr>
      <p:pic>
        <p:nvPicPr>
          <p:cNvPr id="1313" name="shutterstock_129038348.jpg" descr="shutterstock_129038348.jpg"/>
          <p:cNvPicPr>
            <a:picLocks noChangeAspect="1"/>
          </p:cNvPicPr>
          <p:nvPr/>
        </p:nvPicPr>
        <p:blipFill>
          <a:blip r:embed="rId2"/>
          <a:stretch>
            <a:fillRect/>
          </a:stretch>
        </p:blipFill>
        <p:spPr>
          <a:xfrm>
            <a:off x="-12700" y="-571500"/>
            <a:ext cx="12217400" cy="8144934"/>
          </a:xfrm>
          <a:prstGeom prst="rect">
            <a:avLst/>
          </a:prstGeom>
          <a:ln w="12700">
            <a:miter lim="400000"/>
          </a:ln>
        </p:spPr>
      </p:pic>
      <p:sp>
        <p:nvSpPr>
          <p:cNvPr id="1314" name="`"/>
          <p:cNvSpPr/>
          <p:nvPr/>
        </p:nvSpPr>
        <p:spPr>
          <a:xfrm>
            <a:off x="4388" y="-119435"/>
            <a:ext cx="12433947" cy="7096870"/>
          </a:xfrm>
          <a:prstGeom prst="rect">
            <a:avLst/>
          </a:prstGeom>
          <a:solidFill>
            <a:srgbClr val="EFEEEC">
              <a:alpha val="43084"/>
            </a:srgbClr>
          </a:solidFill>
          <a:ln w="3175">
            <a:miter lim="400000"/>
          </a:ln>
          <a:effectLst>
            <a:outerShdw blurRad="12700" dist="127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12750">
              <a:defRPr sz="1600">
                <a:solidFill>
                  <a:srgbClr val="FFFFFF"/>
                </a:solidFill>
                <a:latin typeface="+mj-lt"/>
                <a:ea typeface="+mj-ea"/>
                <a:cs typeface="+mj-cs"/>
                <a:sym typeface="Helvetica"/>
              </a:defRPr>
            </a:lvl1pPr>
          </a:lstStyle>
          <a:p>
            <a:r>
              <a:t>`</a:t>
            </a:r>
          </a:p>
        </p:txBody>
      </p:sp>
      <p:sp>
        <p:nvSpPr>
          <p:cNvPr id="1315" name="connect 1:1 With a mobile first customer"/>
          <p:cNvSpPr txBox="1"/>
          <p:nvPr/>
        </p:nvSpPr>
        <p:spPr>
          <a:xfrm>
            <a:off x="447516" y="319630"/>
            <a:ext cx="7423155" cy="2062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defTabSz="412750">
              <a:lnSpc>
                <a:spcPct val="60000"/>
              </a:lnSpc>
              <a:spcBef>
                <a:spcPts val="800"/>
              </a:spcBef>
              <a:defRPr sz="6000" cap="all" spc="-59">
                <a:solidFill>
                  <a:srgbClr val="FFFFFF"/>
                </a:solidFill>
                <a:latin typeface="+mj-lt"/>
                <a:ea typeface="+mj-ea"/>
                <a:cs typeface="+mj-cs"/>
                <a:sym typeface="Helvetica"/>
              </a:defRPr>
            </a:pPr>
            <a:r>
              <a:t>connect </a:t>
            </a:r>
            <a:r>
              <a:rPr>
                <a:solidFill>
                  <a:srgbClr val="333333"/>
                </a:solidFill>
              </a:rPr>
              <a:t>1:1</a:t>
            </a:r>
            <a:r>
              <a:t> With a </a:t>
            </a:r>
            <a:r>
              <a:rPr>
                <a:solidFill>
                  <a:srgbClr val="333333"/>
                </a:solidFill>
              </a:rPr>
              <a:t>mobile first customer</a:t>
            </a:r>
          </a:p>
        </p:txBody>
      </p:sp>
      <p:pic>
        <p:nvPicPr>
          <p:cNvPr id="1316" name="Vehicle-Icon-Set-18.png" descr="Vehicle-Icon-Set-18.png"/>
          <p:cNvPicPr>
            <a:picLocks noChangeAspect="1"/>
          </p:cNvPicPr>
          <p:nvPr/>
        </p:nvPicPr>
        <p:blipFill>
          <a:blip r:embed="rId3"/>
          <a:stretch>
            <a:fillRect/>
          </a:stretch>
        </p:blipFill>
        <p:spPr>
          <a:xfrm>
            <a:off x="1050652" y="2529710"/>
            <a:ext cx="1061483" cy="1061482"/>
          </a:xfrm>
          <a:prstGeom prst="rect">
            <a:avLst/>
          </a:prstGeom>
          <a:ln w="12700">
            <a:miter lim="400000"/>
          </a:ln>
        </p:spPr>
      </p:pic>
      <p:pic>
        <p:nvPicPr>
          <p:cNvPr id="1317" name="Vehicle-Icon-Set-19.png" descr="Vehicle-Icon-Set-19.png"/>
          <p:cNvPicPr>
            <a:picLocks noChangeAspect="1"/>
          </p:cNvPicPr>
          <p:nvPr/>
        </p:nvPicPr>
        <p:blipFill>
          <a:blip r:embed="rId4"/>
          <a:stretch>
            <a:fillRect/>
          </a:stretch>
        </p:blipFill>
        <p:spPr>
          <a:xfrm>
            <a:off x="4632981" y="2529710"/>
            <a:ext cx="1061483" cy="1061482"/>
          </a:xfrm>
          <a:prstGeom prst="rect">
            <a:avLst/>
          </a:prstGeom>
          <a:ln w="12700">
            <a:miter lim="400000"/>
          </a:ln>
        </p:spPr>
      </p:pic>
      <p:pic>
        <p:nvPicPr>
          <p:cNvPr id="1318" name="Vehicle-Icon-Set-17.png" descr="Vehicle-Icon-Set-17.png"/>
          <p:cNvPicPr>
            <a:picLocks noChangeAspect="1"/>
          </p:cNvPicPr>
          <p:nvPr/>
        </p:nvPicPr>
        <p:blipFill>
          <a:blip r:embed="rId5"/>
          <a:stretch>
            <a:fillRect/>
          </a:stretch>
        </p:blipFill>
        <p:spPr>
          <a:xfrm>
            <a:off x="9222615" y="2565840"/>
            <a:ext cx="989222" cy="989222"/>
          </a:xfrm>
          <a:prstGeom prst="rect">
            <a:avLst/>
          </a:prstGeom>
          <a:ln w="12700">
            <a:miter lim="400000"/>
          </a:ln>
        </p:spPr>
      </p:pic>
      <p:sp>
        <p:nvSpPr>
          <p:cNvPr id="1319" name="Reduce churn"/>
          <p:cNvSpPr txBox="1"/>
          <p:nvPr/>
        </p:nvSpPr>
        <p:spPr>
          <a:xfrm>
            <a:off x="-270825" y="3638550"/>
            <a:ext cx="3717136"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412750">
              <a:lnSpc>
                <a:spcPct val="60000"/>
              </a:lnSpc>
              <a:defRPr sz="3600" cap="all" spc="-36">
                <a:solidFill>
                  <a:srgbClr val="FFFFFF"/>
                </a:solidFill>
                <a:latin typeface="+mj-lt"/>
                <a:ea typeface="+mj-ea"/>
                <a:cs typeface="+mj-cs"/>
                <a:sym typeface="Helvetica"/>
              </a:defRPr>
            </a:lvl1pPr>
          </a:lstStyle>
          <a:p>
            <a:r>
              <a:t>Reduce churn</a:t>
            </a:r>
          </a:p>
        </p:txBody>
      </p:sp>
      <p:sp>
        <p:nvSpPr>
          <p:cNvPr id="1320" name="increase revenue"/>
          <p:cNvSpPr txBox="1"/>
          <p:nvPr/>
        </p:nvSpPr>
        <p:spPr>
          <a:xfrm>
            <a:off x="2831203" y="3638550"/>
            <a:ext cx="4665040"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412750">
              <a:lnSpc>
                <a:spcPct val="60000"/>
              </a:lnSpc>
              <a:defRPr sz="3600" cap="all" spc="-36">
                <a:solidFill>
                  <a:srgbClr val="FFFFFF"/>
                </a:solidFill>
                <a:latin typeface="+mj-lt"/>
                <a:ea typeface="+mj-ea"/>
                <a:cs typeface="+mj-cs"/>
                <a:sym typeface="Helvetica"/>
              </a:defRPr>
            </a:lvl1pPr>
          </a:lstStyle>
          <a:p>
            <a:r>
              <a:t>increase revenue</a:t>
            </a:r>
          </a:p>
        </p:txBody>
      </p:sp>
      <p:sp>
        <p:nvSpPr>
          <p:cNvPr id="1321" name="improve brand experience"/>
          <p:cNvSpPr txBox="1"/>
          <p:nvPr/>
        </p:nvSpPr>
        <p:spPr>
          <a:xfrm>
            <a:off x="7615277" y="3420109"/>
            <a:ext cx="4203899" cy="1033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412750">
              <a:lnSpc>
                <a:spcPct val="80000"/>
              </a:lnSpc>
              <a:defRPr sz="3600" cap="all" spc="-36">
                <a:solidFill>
                  <a:srgbClr val="FFFFFF"/>
                </a:solidFill>
                <a:latin typeface="+mj-lt"/>
                <a:ea typeface="+mj-ea"/>
                <a:cs typeface="+mj-cs"/>
                <a:sym typeface="Helvetica"/>
              </a:defRPr>
            </a:lvl1pPr>
          </a:lstStyle>
          <a:p>
            <a:r>
              <a:t>improve brand experience</a:t>
            </a:r>
          </a:p>
        </p:txBody>
      </p:sp>
      <p:sp>
        <p:nvSpPr>
          <p:cNvPr id="1322" name="Confidential &amp; Proprietary © 2019 Sinch Engage"/>
          <p:cNvSpPr txBox="1"/>
          <p:nvPr/>
        </p:nvSpPr>
        <p:spPr>
          <a:xfrm>
            <a:off x="477014" y="6441768"/>
            <a:ext cx="283419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1323" name="Slide Number"/>
          <p:cNvSpPr txBox="1">
            <a:spLocks noGrp="1"/>
          </p:cNvSpPr>
          <p:nvPr>
            <p:ph type="sldNum" sz="quarter" idx="2"/>
          </p:nvPr>
        </p:nvSpPr>
        <p:spPr>
          <a:xfrm>
            <a:off x="5976340" y="6540500"/>
            <a:ext cx="232970" cy="228600"/>
          </a:xfrm>
          <a:prstGeom prst="rect">
            <a:avLst/>
          </a:prstGeom>
        </p:spPr>
        <p:txBody>
          <a:bodyPr lIns="25400" tIns="25400" rIns="25400" bIns="25400" anchor="t"/>
          <a:lstStyle>
            <a:lvl1pPr algn="ctr" defTabSz="412750">
              <a:defRPr sz="1200" b="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blank Dark">
    <p:bg>
      <p:bgPr>
        <a:solidFill>
          <a:srgbClr val="BFBFBF"/>
        </a:solidFill>
        <a:effectLst/>
      </p:bgPr>
    </p:bg>
    <p:spTree>
      <p:nvGrpSpPr>
        <p:cNvPr id="1" name=""/>
        <p:cNvGrpSpPr/>
        <p:nvPr/>
      </p:nvGrpSpPr>
      <p:grpSpPr>
        <a:xfrm>
          <a:off x="0" y="0"/>
          <a:ext cx="0" cy="0"/>
          <a:chOff x="0" y="0"/>
          <a:chExt cx="0" cy="0"/>
        </a:xfrm>
      </p:grpSpPr>
      <p:sp>
        <p:nvSpPr>
          <p:cNvPr id="1330" name="Confidential &amp; Proprietary © 2019 Vehicle"/>
          <p:cNvSpPr txBox="1"/>
          <p:nvPr/>
        </p:nvSpPr>
        <p:spPr>
          <a:xfrm>
            <a:off x="467107" y="6508687"/>
            <a:ext cx="2690877" cy="224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412750">
              <a:lnSpc>
                <a:spcPct val="80000"/>
              </a:lnSpc>
              <a:defRPr sz="1200" spc="-36">
                <a:solidFill>
                  <a:srgbClr val="EFEEEC"/>
                </a:solidFill>
                <a:latin typeface="Helvetica Neue"/>
                <a:ea typeface="Helvetica Neue"/>
                <a:cs typeface="Helvetica Neue"/>
                <a:sym typeface="Helvetica Neue"/>
              </a:defRPr>
            </a:lvl1pPr>
          </a:lstStyle>
          <a:p>
            <a:r>
              <a:t>Confidential &amp; Proprietary © 2019 Vehicle</a:t>
            </a:r>
          </a:p>
        </p:txBody>
      </p:sp>
      <p:sp>
        <p:nvSpPr>
          <p:cNvPr id="1331" name="Slide Number"/>
          <p:cNvSpPr txBox="1">
            <a:spLocks noGrp="1"/>
          </p:cNvSpPr>
          <p:nvPr>
            <p:ph type="sldNum" sz="quarter" idx="2"/>
          </p:nvPr>
        </p:nvSpPr>
        <p:spPr>
          <a:xfrm>
            <a:off x="5976340" y="6540500"/>
            <a:ext cx="232970" cy="228600"/>
          </a:xfrm>
          <a:prstGeom prst="rect">
            <a:avLst/>
          </a:prstGeom>
        </p:spPr>
        <p:txBody>
          <a:bodyPr lIns="25400" tIns="25400" rIns="25400" bIns="25400" anchor="t"/>
          <a:lstStyle>
            <a:lvl1pPr algn="ctr" defTabSz="412750">
              <a:defRPr sz="1200" b="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blank Dark">
    <p:bg>
      <p:bgPr>
        <a:solidFill>
          <a:srgbClr val="BFBFBF"/>
        </a:solidFill>
        <a:effectLst/>
      </p:bgPr>
    </p:bg>
    <p:spTree>
      <p:nvGrpSpPr>
        <p:cNvPr id="1" name=""/>
        <p:cNvGrpSpPr/>
        <p:nvPr/>
      </p:nvGrpSpPr>
      <p:grpSpPr>
        <a:xfrm>
          <a:off x="0" y="0"/>
          <a:ext cx="0" cy="0"/>
          <a:chOff x="0" y="0"/>
          <a:chExt cx="0" cy="0"/>
        </a:xfrm>
      </p:grpSpPr>
      <p:sp>
        <p:nvSpPr>
          <p:cNvPr id="1338" name="Confidential &amp; Proprietary © 2018 Vehicle"/>
          <p:cNvSpPr txBox="1"/>
          <p:nvPr/>
        </p:nvSpPr>
        <p:spPr>
          <a:xfrm>
            <a:off x="467107" y="6508687"/>
            <a:ext cx="2690877" cy="224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412750">
              <a:lnSpc>
                <a:spcPct val="80000"/>
              </a:lnSpc>
              <a:defRPr sz="1200" spc="-36">
                <a:solidFill>
                  <a:srgbClr val="EFEEEC"/>
                </a:solidFill>
                <a:latin typeface="Helvetica Neue"/>
                <a:ea typeface="Helvetica Neue"/>
                <a:cs typeface="Helvetica Neue"/>
                <a:sym typeface="Helvetica Neue"/>
              </a:defRPr>
            </a:lvl1pPr>
          </a:lstStyle>
          <a:p>
            <a:r>
              <a:t>Confidential &amp; Proprietary © 2018 Vehicle</a:t>
            </a:r>
          </a:p>
        </p:txBody>
      </p:sp>
      <p:sp>
        <p:nvSpPr>
          <p:cNvPr id="1339" name="Slide Number"/>
          <p:cNvSpPr txBox="1">
            <a:spLocks noGrp="1"/>
          </p:cNvSpPr>
          <p:nvPr>
            <p:ph type="sldNum" sz="quarter" idx="2"/>
          </p:nvPr>
        </p:nvSpPr>
        <p:spPr>
          <a:xfrm>
            <a:off x="5976340" y="6540500"/>
            <a:ext cx="232970" cy="228600"/>
          </a:xfrm>
          <a:prstGeom prst="rect">
            <a:avLst/>
          </a:prstGeom>
        </p:spPr>
        <p:txBody>
          <a:bodyPr lIns="25400" tIns="25400" rIns="25400" bIns="25400" anchor="t"/>
          <a:lstStyle>
            <a:lvl1pPr algn="ctr" defTabSz="412750">
              <a:defRPr sz="1200" b="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Statement B">
    <p:bg>
      <p:bgPr>
        <a:solidFill>
          <a:srgbClr val="BFBFBF"/>
        </a:solidFill>
        <a:effectLst/>
      </p:bgPr>
    </p:bg>
    <p:spTree>
      <p:nvGrpSpPr>
        <p:cNvPr id="1" name=""/>
        <p:cNvGrpSpPr/>
        <p:nvPr/>
      </p:nvGrpSpPr>
      <p:grpSpPr>
        <a:xfrm>
          <a:off x="0" y="0"/>
          <a:ext cx="0" cy="0"/>
          <a:chOff x="0" y="0"/>
          <a:chExt cx="0" cy="0"/>
        </a:xfrm>
      </p:grpSpPr>
      <p:sp>
        <p:nvSpPr>
          <p:cNvPr id="1346" name="Image"/>
          <p:cNvSpPr>
            <a:spLocks noGrp="1"/>
          </p:cNvSpPr>
          <p:nvPr>
            <p:ph type="pic" sz="quarter" idx="21"/>
          </p:nvPr>
        </p:nvSpPr>
        <p:spPr>
          <a:xfrm>
            <a:off x="11523396" y="357089"/>
            <a:ext cx="343884" cy="385328"/>
          </a:xfrm>
          <a:prstGeom prst="rect">
            <a:avLst/>
          </a:prstGeom>
        </p:spPr>
        <p:txBody>
          <a:bodyPr lIns="91439" tIns="45719" rIns="91439" bIns="45719">
            <a:noAutofit/>
          </a:bodyPr>
          <a:lstStyle/>
          <a:p>
            <a:endParaRPr/>
          </a:p>
        </p:txBody>
      </p:sp>
      <p:sp>
        <p:nvSpPr>
          <p:cNvPr id="1347" name="Confidential &amp; Proprietary © 2018 Vehicle"/>
          <p:cNvSpPr txBox="1"/>
          <p:nvPr/>
        </p:nvSpPr>
        <p:spPr>
          <a:xfrm>
            <a:off x="467107" y="6508687"/>
            <a:ext cx="2690877" cy="224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412750">
              <a:lnSpc>
                <a:spcPct val="80000"/>
              </a:lnSpc>
              <a:defRPr sz="1200" spc="-36">
                <a:solidFill>
                  <a:srgbClr val="EFEEEC"/>
                </a:solidFill>
                <a:latin typeface="Helvetica Neue"/>
                <a:ea typeface="Helvetica Neue"/>
                <a:cs typeface="Helvetica Neue"/>
                <a:sym typeface="Helvetica Neue"/>
              </a:defRPr>
            </a:lvl1pPr>
          </a:lstStyle>
          <a:p>
            <a:r>
              <a:t>Confidential &amp; Proprietary © 2018 Vehicle</a:t>
            </a:r>
          </a:p>
        </p:txBody>
      </p:sp>
      <p:sp>
        <p:nvSpPr>
          <p:cNvPr id="1348" name="Vehicle is part…"/>
          <p:cNvSpPr txBox="1">
            <a:spLocks noGrp="1"/>
          </p:cNvSpPr>
          <p:nvPr>
            <p:ph type="body" sz="half" idx="22"/>
          </p:nvPr>
        </p:nvSpPr>
        <p:spPr>
          <a:xfrm>
            <a:off x="447516" y="315912"/>
            <a:ext cx="6300520" cy="2719071"/>
          </a:xfrm>
          <a:prstGeom prst="rect">
            <a:avLst/>
          </a:prstGeom>
        </p:spPr>
        <p:txBody>
          <a:bodyPr lIns="25400" tIns="25400" rIns="25400" bIns="25400">
            <a:spAutoFit/>
          </a:bodyPr>
          <a:lstStyle/>
          <a:p>
            <a:pPr defTabSz="412750">
              <a:lnSpc>
                <a:spcPct val="60000"/>
              </a:lnSpc>
              <a:spcBef>
                <a:spcPts val="800"/>
              </a:spcBef>
              <a:defRPr sz="6000" b="0" cap="all" spc="-59">
                <a:solidFill>
                  <a:srgbClr val="333333"/>
                </a:solidFill>
              </a:defRPr>
            </a:pPr>
            <a:r>
              <a:t>Vehicle is part</a:t>
            </a:r>
          </a:p>
          <a:p>
            <a:pPr defTabSz="412750">
              <a:lnSpc>
                <a:spcPct val="60000"/>
              </a:lnSpc>
              <a:spcBef>
                <a:spcPts val="800"/>
              </a:spcBef>
              <a:defRPr sz="6000" b="0" cap="all" spc="-59">
                <a:solidFill>
                  <a:srgbClr val="FF3100"/>
                </a:solidFill>
              </a:defRPr>
            </a:pPr>
            <a:r>
              <a:t>Creative Genius</a:t>
            </a:r>
          </a:p>
        </p:txBody>
      </p:sp>
      <p:sp>
        <p:nvSpPr>
          <p:cNvPr id="1349" name="and part…"/>
          <p:cNvSpPr txBox="1">
            <a:spLocks noGrp="1"/>
          </p:cNvSpPr>
          <p:nvPr>
            <p:ph type="body" sz="quarter" idx="23"/>
          </p:nvPr>
        </p:nvSpPr>
        <p:spPr>
          <a:xfrm>
            <a:off x="5591993" y="5068328"/>
            <a:ext cx="6300521" cy="1621791"/>
          </a:xfrm>
          <a:prstGeom prst="rect">
            <a:avLst/>
          </a:prstGeom>
        </p:spPr>
        <p:txBody>
          <a:bodyPr lIns="25400" tIns="25400" rIns="25400" bIns="25400">
            <a:spAutoFit/>
          </a:bodyPr>
          <a:lstStyle/>
          <a:p>
            <a:pPr algn="r" defTabSz="412750">
              <a:lnSpc>
                <a:spcPct val="60000"/>
              </a:lnSpc>
              <a:spcBef>
                <a:spcPts val="800"/>
              </a:spcBef>
              <a:defRPr sz="6000" b="0" cap="all" spc="-59">
                <a:solidFill>
                  <a:srgbClr val="333333"/>
                </a:solidFill>
              </a:defRPr>
            </a:pPr>
            <a:r>
              <a:t>and part</a:t>
            </a:r>
          </a:p>
          <a:p>
            <a:pPr algn="r" defTabSz="412750">
              <a:lnSpc>
                <a:spcPct val="60000"/>
              </a:lnSpc>
              <a:spcBef>
                <a:spcPts val="800"/>
              </a:spcBef>
              <a:defRPr sz="6000" b="0" cap="all" spc="-59">
                <a:solidFill>
                  <a:srgbClr val="FF3200"/>
                </a:solidFill>
              </a:defRPr>
            </a:pPr>
            <a:r>
              <a:t>Mad Scientist</a:t>
            </a:r>
          </a:p>
        </p:txBody>
      </p:sp>
      <p:sp>
        <p:nvSpPr>
          <p:cNvPr id="1350" name="Slide Number"/>
          <p:cNvSpPr txBox="1">
            <a:spLocks noGrp="1"/>
          </p:cNvSpPr>
          <p:nvPr>
            <p:ph type="sldNum" sz="quarter" idx="2"/>
          </p:nvPr>
        </p:nvSpPr>
        <p:spPr>
          <a:xfrm>
            <a:off x="5976340" y="6540500"/>
            <a:ext cx="232970" cy="228600"/>
          </a:xfrm>
          <a:prstGeom prst="rect">
            <a:avLst/>
          </a:prstGeom>
        </p:spPr>
        <p:txBody>
          <a:bodyPr lIns="25400" tIns="25400" rIns="25400" bIns="25400" anchor="t"/>
          <a:lstStyle>
            <a:lvl1pPr algn="ctr" defTabSz="412750">
              <a:defRPr sz="1200" b="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Feature Pg Light">
    <p:bg>
      <p:bgPr>
        <a:solidFill>
          <a:srgbClr val="EFEEEC"/>
        </a:solidFill>
        <a:effectLst/>
      </p:bgPr>
    </p:bg>
    <p:spTree>
      <p:nvGrpSpPr>
        <p:cNvPr id="1" name=""/>
        <p:cNvGrpSpPr/>
        <p:nvPr/>
      </p:nvGrpSpPr>
      <p:grpSpPr>
        <a:xfrm>
          <a:off x="0" y="0"/>
          <a:ext cx="0" cy="0"/>
          <a:chOff x="0" y="0"/>
          <a:chExt cx="0" cy="0"/>
        </a:xfrm>
      </p:grpSpPr>
      <p:sp>
        <p:nvSpPr>
          <p:cNvPr id="1357" name="here is a headline…"/>
          <p:cNvSpPr txBox="1">
            <a:spLocks noGrp="1"/>
          </p:cNvSpPr>
          <p:nvPr>
            <p:ph type="body" sz="half" idx="21"/>
          </p:nvPr>
        </p:nvSpPr>
        <p:spPr>
          <a:xfrm>
            <a:off x="436562" y="527050"/>
            <a:ext cx="10925176" cy="1907541"/>
          </a:xfrm>
          <a:prstGeom prst="rect">
            <a:avLst/>
          </a:prstGeom>
        </p:spPr>
        <p:txBody>
          <a:bodyPr lIns="25400" tIns="25400" rIns="25400" bIns="25400">
            <a:spAutoFit/>
          </a:bodyPr>
          <a:lstStyle/>
          <a:p>
            <a:pPr defTabSz="412750">
              <a:lnSpc>
                <a:spcPct val="80000"/>
              </a:lnSpc>
              <a:spcBef>
                <a:spcPts val="0"/>
              </a:spcBef>
              <a:defRPr sz="3600" b="0" cap="all" spc="-36">
                <a:solidFill>
                  <a:srgbClr val="333333"/>
                </a:solidFill>
              </a:defRPr>
            </a:pPr>
            <a:r>
              <a:t>here is a headline</a:t>
            </a:r>
          </a:p>
          <a:p>
            <a:pPr defTabSz="412750">
              <a:lnSpc>
                <a:spcPct val="80000"/>
              </a:lnSpc>
              <a:spcBef>
                <a:spcPts val="0"/>
              </a:spcBef>
              <a:defRPr sz="3600" b="0" cap="all" spc="-36">
                <a:solidFill>
                  <a:srgbClr val="333333"/>
                </a:solidFill>
              </a:defRPr>
            </a:pPr>
            <a:r>
              <a:t>that seems be patterned</a:t>
            </a:r>
          </a:p>
          <a:p>
            <a:pPr defTabSz="412750">
              <a:lnSpc>
                <a:spcPct val="80000"/>
              </a:lnSpc>
              <a:spcBef>
                <a:spcPts val="0"/>
              </a:spcBef>
              <a:defRPr sz="3600" b="0" cap="all" spc="-36">
                <a:solidFill>
                  <a:srgbClr val="FF3201"/>
                </a:solidFill>
              </a:defRPr>
            </a:pPr>
            <a:r>
              <a:t>after the haiku</a:t>
            </a:r>
          </a:p>
        </p:txBody>
      </p:sp>
      <p:sp>
        <p:nvSpPr>
          <p:cNvPr id="1358" name="Confidential &amp; Proprietary © 2018 Vehicle"/>
          <p:cNvSpPr txBox="1"/>
          <p:nvPr/>
        </p:nvSpPr>
        <p:spPr>
          <a:xfrm>
            <a:off x="467107" y="6508687"/>
            <a:ext cx="2690877" cy="224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defTabSz="412750">
              <a:lnSpc>
                <a:spcPct val="80000"/>
              </a:lnSpc>
              <a:defRPr sz="1200" spc="-36">
                <a:solidFill>
                  <a:srgbClr val="BFBFBF"/>
                </a:solidFill>
                <a:latin typeface="Helvetica Neue"/>
                <a:ea typeface="Helvetica Neue"/>
                <a:cs typeface="Helvetica Neue"/>
                <a:sym typeface="Helvetica Neue"/>
              </a:defRPr>
            </a:lvl1pPr>
          </a:lstStyle>
          <a:p>
            <a:r>
              <a:t>Confidential &amp; Proprietary © 2018 Vehicle</a:t>
            </a:r>
          </a:p>
        </p:txBody>
      </p:sp>
      <p:sp>
        <p:nvSpPr>
          <p:cNvPr id="1359" name="Slide Number"/>
          <p:cNvSpPr txBox="1">
            <a:spLocks noGrp="1"/>
          </p:cNvSpPr>
          <p:nvPr>
            <p:ph type="sldNum" sz="quarter" idx="2"/>
          </p:nvPr>
        </p:nvSpPr>
        <p:spPr>
          <a:xfrm>
            <a:off x="5976340" y="6540500"/>
            <a:ext cx="232970" cy="228600"/>
          </a:xfrm>
          <a:prstGeom prst="rect">
            <a:avLst/>
          </a:prstGeom>
        </p:spPr>
        <p:txBody>
          <a:bodyPr lIns="25400" tIns="25400" rIns="25400" bIns="25400" anchor="t"/>
          <a:lstStyle>
            <a:lvl1pPr algn="ctr" defTabSz="412750">
              <a:defRPr sz="1200" b="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Title + iPhone Portrait">
    <p:spTree>
      <p:nvGrpSpPr>
        <p:cNvPr id="1" name=""/>
        <p:cNvGrpSpPr/>
        <p:nvPr/>
      </p:nvGrpSpPr>
      <p:grpSpPr>
        <a:xfrm>
          <a:off x="0" y="0"/>
          <a:ext cx="0" cy="0"/>
          <a:chOff x="0" y="0"/>
          <a:chExt cx="0" cy="0"/>
        </a:xfrm>
      </p:grpSpPr>
      <p:pic>
        <p:nvPicPr>
          <p:cNvPr id="1374" name="Picture 5" descr="Picture 5"/>
          <p:cNvPicPr>
            <a:picLocks noChangeAspect="1"/>
          </p:cNvPicPr>
          <p:nvPr/>
        </p:nvPicPr>
        <p:blipFill>
          <a:blip r:embed="rId2"/>
          <a:stretch>
            <a:fillRect/>
          </a:stretch>
        </p:blipFill>
        <p:spPr>
          <a:xfrm>
            <a:off x="9254039" y="6260989"/>
            <a:ext cx="2422025" cy="355232"/>
          </a:xfrm>
          <a:prstGeom prst="rect">
            <a:avLst/>
          </a:prstGeom>
          <a:ln w="12700">
            <a:miter lim="400000"/>
          </a:ln>
        </p:spPr>
      </p:pic>
      <p:sp>
        <p:nvSpPr>
          <p:cNvPr id="1375" name="Confidential &amp; Proprietary © 2019 Sinch Engage"/>
          <p:cNvSpPr txBox="1"/>
          <p:nvPr/>
        </p:nvSpPr>
        <p:spPr>
          <a:xfrm>
            <a:off x="477014" y="6441767"/>
            <a:ext cx="2834196"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2019 Sinch Engage</a:t>
            </a:r>
          </a:p>
        </p:txBody>
      </p:sp>
      <p:sp>
        <p:nvSpPr>
          <p:cNvPr id="1376" name="Title Text"/>
          <p:cNvSpPr txBox="1">
            <a:spLocks noGrp="1"/>
          </p:cNvSpPr>
          <p:nvPr>
            <p:ph type="title"/>
          </p:nvPr>
        </p:nvSpPr>
        <p:spPr>
          <a:prstGeom prst="rect">
            <a:avLst/>
          </a:prstGeom>
        </p:spPr>
        <p:txBody>
          <a:bodyPr/>
          <a:lstStyle/>
          <a:p>
            <a:r>
              <a:t>Title Text</a:t>
            </a:r>
          </a:p>
        </p:txBody>
      </p:sp>
      <p:sp>
        <p:nvSpPr>
          <p:cNvPr id="1377" name="Slide Number"/>
          <p:cNvSpPr txBox="1">
            <a:spLocks noGrp="1"/>
          </p:cNvSpPr>
          <p:nvPr>
            <p:ph type="sldNum" sz="quarter" idx="2"/>
          </p:nvPr>
        </p:nvSpPr>
        <p:spPr>
          <a:xfrm>
            <a:off x="11536227" y="6490491"/>
            <a:ext cx="139838" cy="1397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1_Page texte simple">
    <p:spTree>
      <p:nvGrpSpPr>
        <p:cNvPr id="1" name=""/>
        <p:cNvGrpSpPr/>
        <p:nvPr/>
      </p:nvGrpSpPr>
      <p:grpSpPr>
        <a:xfrm>
          <a:off x="0" y="0"/>
          <a:ext cx="0" cy="0"/>
          <a:chOff x="0" y="0"/>
          <a:chExt cx="0" cy="0"/>
        </a:xfrm>
      </p:grpSpPr>
      <p:pic>
        <p:nvPicPr>
          <p:cNvPr id="1384" name="Image 11" descr="Image 11"/>
          <p:cNvPicPr>
            <a:picLocks noChangeAspect="1"/>
          </p:cNvPicPr>
          <p:nvPr/>
        </p:nvPicPr>
        <p:blipFill>
          <a:blip r:embed="rId2"/>
          <a:stretch>
            <a:fillRect/>
          </a:stretch>
        </p:blipFill>
        <p:spPr>
          <a:xfrm>
            <a:off x="276225" y="179999"/>
            <a:ext cx="540000" cy="540001"/>
          </a:xfrm>
          <a:prstGeom prst="rect">
            <a:avLst/>
          </a:prstGeom>
          <a:ln w="12700">
            <a:miter lim="400000"/>
          </a:ln>
        </p:spPr>
      </p:pic>
      <p:sp>
        <p:nvSpPr>
          <p:cNvPr id="1385" name="Body Level One…"/>
          <p:cNvSpPr txBox="1">
            <a:spLocks noGrp="1"/>
          </p:cNvSpPr>
          <p:nvPr>
            <p:ph type="body" idx="1"/>
          </p:nvPr>
        </p:nvSpPr>
        <p:spPr>
          <a:xfrm>
            <a:off x="1984406" y="1722407"/>
            <a:ext cx="8223185" cy="4686558"/>
          </a:xfrm>
          <a:prstGeom prst="rect">
            <a:avLst/>
          </a:prstGeom>
        </p:spPr>
        <p:txBody>
          <a:bodyPr lIns="45719" tIns="45719" rIns="45719" bIns="45719"/>
          <a:lstStyle>
            <a:lvl1pPr algn="just">
              <a:defRPr b="0" spc="50">
                <a:solidFill>
                  <a:srgbClr val="000000"/>
                </a:solidFill>
                <a:latin typeface="Source Sans Pro Light"/>
                <a:ea typeface="Source Sans Pro Light"/>
                <a:cs typeface="Source Sans Pro Light"/>
                <a:sym typeface="Source Sans Pro Light"/>
              </a:defRPr>
            </a:lvl1pPr>
            <a:lvl2pPr marL="647700" indent="-190500" algn="just">
              <a:buSzPct val="100000"/>
              <a:buChar char="•"/>
              <a:defRPr b="0" spc="50">
                <a:solidFill>
                  <a:srgbClr val="000000"/>
                </a:solidFill>
                <a:latin typeface="Source Sans Pro Light"/>
                <a:ea typeface="Source Sans Pro Light"/>
                <a:cs typeface="Source Sans Pro Light"/>
                <a:sym typeface="Source Sans Pro Light"/>
              </a:defRPr>
            </a:lvl2pPr>
            <a:lvl3pPr marL="1143000" indent="-228600" algn="just">
              <a:defRPr b="0" spc="50">
                <a:solidFill>
                  <a:srgbClr val="000000"/>
                </a:solidFill>
                <a:latin typeface="Source Sans Pro Light"/>
                <a:ea typeface="Source Sans Pro Light"/>
                <a:cs typeface="Source Sans Pro Light"/>
                <a:sym typeface="Source Sans Pro Light"/>
              </a:defRPr>
            </a:lvl3pPr>
            <a:lvl4pPr marL="1625600" indent="-254000" algn="just">
              <a:defRPr b="0" spc="50">
                <a:solidFill>
                  <a:srgbClr val="000000"/>
                </a:solidFill>
                <a:latin typeface="Source Sans Pro Light"/>
                <a:ea typeface="Source Sans Pro Light"/>
                <a:cs typeface="Source Sans Pro Light"/>
                <a:sym typeface="Source Sans Pro Light"/>
              </a:defRPr>
            </a:lvl4pPr>
            <a:lvl5pPr marL="2082800" indent="-254000" algn="just">
              <a:defRPr b="0" spc="50">
                <a:solidFill>
                  <a:srgbClr val="000000"/>
                </a:solidFill>
                <a:latin typeface="Source Sans Pro Light"/>
                <a:ea typeface="Source Sans Pro Light"/>
                <a:cs typeface="Source Sans Pro Light"/>
                <a:sym typeface="Source Sans Pro Light"/>
              </a:defRPr>
            </a:lvl5pPr>
          </a:lstStyle>
          <a:p>
            <a:r>
              <a:t>Body Level One</a:t>
            </a:r>
          </a:p>
          <a:p>
            <a:pPr lvl="1"/>
            <a:r>
              <a:t>Body Level Two</a:t>
            </a:r>
          </a:p>
          <a:p>
            <a:pPr lvl="2"/>
            <a:r>
              <a:t>Body Level Three</a:t>
            </a:r>
          </a:p>
          <a:p>
            <a:pPr lvl="3"/>
            <a:r>
              <a:t>Body Level Four</a:t>
            </a:r>
          </a:p>
          <a:p>
            <a:pPr lvl="4"/>
            <a:r>
              <a:t>Body Level Five</a:t>
            </a:r>
          </a:p>
        </p:txBody>
      </p:sp>
      <p:pic>
        <p:nvPicPr>
          <p:cNvPr id="1386" name="Image 6" descr="Image 6"/>
          <p:cNvPicPr>
            <a:picLocks noChangeAspect="1"/>
          </p:cNvPicPr>
          <p:nvPr/>
        </p:nvPicPr>
        <p:blipFill>
          <a:blip r:embed="rId3"/>
          <a:stretch>
            <a:fillRect/>
          </a:stretch>
        </p:blipFill>
        <p:spPr>
          <a:xfrm>
            <a:off x="265987" y="193004"/>
            <a:ext cx="1505313" cy="360000"/>
          </a:xfrm>
          <a:prstGeom prst="rect">
            <a:avLst/>
          </a:prstGeom>
          <a:ln w="12700">
            <a:miter lim="400000"/>
          </a:ln>
        </p:spPr>
      </p:pic>
      <p:sp>
        <p:nvSpPr>
          <p:cNvPr id="1387" name="Espace réservé du texte 14"/>
          <p:cNvSpPr txBox="1"/>
          <p:nvPr/>
        </p:nvSpPr>
        <p:spPr>
          <a:xfrm>
            <a:off x="2122170" y="-2"/>
            <a:ext cx="10024110" cy="6955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defRPr sz="2400" b="1" spc="100">
                <a:solidFill>
                  <a:srgbClr val="000000"/>
                </a:solidFill>
                <a:latin typeface="+mn-lt"/>
                <a:ea typeface="+mn-ea"/>
                <a:cs typeface="+mn-cs"/>
                <a:sym typeface="Calibri"/>
              </a:defRPr>
            </a:pPr>
            <a:r>
              <a:t>RESULTATS </a:t>
            </a:r>
            <a:r>
              <a:rPr>
                <a:solidFill>
                  <a:srgbClr val="28B8CE"/>
                </a:solidFill>
              </a:rPr>
              <a:t>AB TEST</a:t>
            </a:r>
          </a:p>
        </p:txBody>
      </p:sp>
      <p:sp>
        <p:nvSpPr>
          <p:cNvPr id="1388"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defRPr sz="1200" b="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re et contenu">
    <p:spTree>
      <p:nvGrpSpPr>
        <p:cNvPr id="1" name=""/>
        <p:cNvGrpSpPr/>
        <p:nvPr/>
      </p:nvGrpSpPr>
      <p:grpSpPr>
        <a:xfrm>
          <a:off x="0" y="0"/>
          <a:ext cx="0" cy="0"/>
          <a:chOff x="0" y="0"/>
          <a:chExt cx="0" cy="0"/>
        </a:xfrm>
      </p:grpSpPr>
      <p:sp>
        <p:nvSpPr>
          <p:cNvPr id="1395"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b="0">
                <a:solidFill>
                  <a:srgbClr val="000000"/>
                </a:solidFill>
                <a:latin typeface="Calibri Light"/>
                <a:ea typeface="Calibri Light"/>
                <a:cs typeface="Calibri Light"/>
                <a:sym typeface="Calibri Light"/>
              </a:defRPr>
            </a:lvl1pPr>
          </a:lstStyle>
          <a:p>
            <a:r>
              <a:t>Title Text</a:t>
            </a:r>
          </a:p>
        </p:txBody>
      </p:sp>
      <p:sp>
        <p:nvSpPr>
          <p:cNvPr id="1396"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buSzPct val="100000"/>
              <a:buFont typeface="Arial"/>
              <a:buChar char="•"/>
              <a:defRPr sz="2800" b="0">
                <a:solidFill>
                  <a:srgbClr val="000000"/>
                </a:solidFill>
                <a:latin typeface="+mn-lt"/>
                <a:ea typeface="+mn-ea"/>
                <a:cs typeface="+mn-cs"/>
                <a:sym typeface="Calibri"/>
              </a:defRPr>
            </a:lvl1pPr>
            <a:lvl2pPr marL="723900" indent="-266700">
              <a:buSzPct val="100000"/>
              <a:buFont typeface="Arial"/>
              <a:buChar char="•"/>
              <a:defRPr sz="2800" b="0">
                <a:solidFill>
                  <a:srgbClr val="000000"/>
                </a:solidFill>
                <a:latin typeface="+mn-lt"/>
                <a:ea typeface="+mn-ea"/>
                <a:cs typeface="+mn-cs"/>
                <a:sym typeface="Calibri"/>
              </a:defRPr>
            </a:lvl2pPr>
            <a:lvl3pPr marL="1234439" indent="-320039">
              <a:buFont typeface="Arial"/>
              <a:defRPr sz="2800" b="0">
                <a:solidFill>
                  <a:srgbClr val="000000"/>
                </a:solidFill>
                <a:latin typeface="+mn-lt"/>
                <a:ea typeface="+mn-ea"/>
                <a:cs typeface="+mn-cs"/>
                <a:sym typeface="Calibri"/>
              </a:defRPr>
            </a:lvl3pPr>
            <a:lvl4pPr marL="1727200" indent="-355600">
              <a:buFont typeface="Arial"/>
              <a:defRPr sz="2800" b="0">
                <a:solidFill>
                  <a:srgbClr val="000000"/>
                </a:solidFill>
                <a:latin typeface="+mn-lt"/>
                <a:ea typeface="+mn-ea"/>
                <a:cs typeface="+mn-cs"/>
                <a:sym typeface="Calibri"/>
              </a:defRPr>
            </a:lvl4pPr>
            <a:lvl5pPr marL="2184400" indent="-355600">
              <a:buFont typeface="Arial"/>
              <a:defRPr sz="2800" b="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97" name="Slide Number"/>
          <p:cNvSpPr txBox="1">
            <a:spLocks noGrp="1"/>
          </p:cNvSpPr>
          <p:nvPr>
            <p:ph type="sldNum" sz="quarter" idx="2"/>
          </p:nvPr>
        </p:nvSpPr>
        <p:spPr>
          <a:xfrm>
            <a:off x="11089818" y="6404292"/>
            <a:ext cx="263983" cy="269241"/>
          </a:xfrm>
          <a:prstGeom prst="rect">
            <a:avLst/>
          </a:prstGeom>
        </p:spPr>
        <p:txBody>
          <a:bodyPr lIns="45719" tIns="45719" rIns="45719" bIns="45719"/>
          <a:lstStyle>
            <a:lvl1pPr>
              <a:defRPr sz="1200" b="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Diapositive de titre">
    <p:spTree>
      <p:nvGrpSpPr>
        <p:cNvPr id="1" name=""/>
        <p:cNvGrpSpPr/>
        <p:nvPr/>
      </p:nvGrpSpPr>
      <p:grpSpPr>
        <a:xfrm>
          <a:off x="0" y="0"/>
          <a:ext cx="0" cy="0"/>
          <a:chOff x="0" y="0"/>
          <a:chExt cx="0" cy="0"/>
        </a:xfrm>
      </p:grpSpPr>
      <p:sp>
        <p:nvSpPr>
          <p:cNvPr id="1404" name="Title Text"/>
          <p:cNvSpPr txBox="1">
            <a:spLocks noGrp="1"/>
          </p:cNvSpPr>
          <p:nvPr>
            <p:ph type="title"/>
          </p:nvPr>
        </p:nvSpPr>
        <p:spPr>
          <a:xfrm>
            <a:off x="1524000" y="1122362"/>
            <a:ext cx="9144000" cy="2387601"/>
          </a:xfrm>
          <a:prstGeom prst="rect">
            <a:avLst/>
          </a:prstGeom>
        </p:spPr>
        <p:txBody>
          <a:bodyPr lIns="45719" tIns="45719" rIns="45719" bIns="45719"/>
          <a:lstStyle>
            <a:lvl1pPr algn="ct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1405" name="Body Level One…"/>
          <p:cNvSpPr txBox="1">
            <a:spLocks noGrp="1"/>
          </p:cNvSpPr>
          <p:nvPr>
            <p:ph type="body" sz="quarter" idx="1"/>
          </p:nvPr>
        </p:nvSpPr>
        <p:spPr>
          <a:xfrm>
            <a:off x="1524000" y="3602037"/>
            <a:ext cx="9144000" cy="1655763"/>
          </a:xfrm>
          <a:prstGeom prst="rect">
            <a:avLst/>
          </a:prstGeom>
        </p:spPr>
        <p:txBody>
          <a:bodyPr lIns="45719" tIns="45719" rIns="45719" bIns="45719"/>
          <a:lstStyle>
            <a:lvl1pPr algn="ctr">
              <a:defRPr sz="2400" b="0">
                <a:solidFill>
                  <a:srgbClr val="000000"/>
                </a:solidFill>
                <a:latin typeface="+mn-lt"/>
                <a:ea typeface="+mn-ea"/>
                <a:cs typeface="+mn-cs"/>
                <a:sym typeface="Calibri"/>
              </a:defRPr>
            </a:lvl1pPr>
            <a:lvl2pPr indent="457200" algn="ctr">
              <a:defRPr sz="2400" b="0">
                <a:solidFill>
                  <a:srgbClr val="000000"/>
                </a:solidFill>
                <a:latin typeface="+mn-lt"/>
                <a:ea typeface="+mn-ea"/>
                <a:cs typeface="+mn-cs"/>
                <a:sym typeface="Calibri"/>
              </a:defRPr>
            </a:lvl2pPr>
            <a:lvl3pPr marL="0" indent="914400" algn="ctr">
              <a:buSzTx/>
              <a:buNone/>
              <a:defRPr sz="2400" b="0">
                <a:solidFill>
                  <a:srgbClr val="000000"/>
                </a:solidFill>
                <a:latin typeface="+mn-lt"/>
                <a:ea typeface="+mn-ea"/>
                <a:cs typeface="+mn-cs"/>
                <a:sym typeface="Calibri"/>
              </a:defRPr>
            </a:lvl3pPr>
            <a:lvl4pPr marL="0" indent="1371600" algn="ctr">
              <a:buSzTx/>
              <a:buNone/>
              <a:defRPr sz="2400" b="0">
                <a:solidFill>
                  <a:srgbClr val="000000"/>
                </a:solidFill>
                <a:latin typeface="+mn-lt"/>
                <a:ea typeface="+mn-ea"/>
                <a:cs typeface="+mn-cs"/>
                <a:sym typeface="Calibri"/>
              </a:defRPr>
            </a:lvl4pPr>
            <a:lvl5pPr marL="0" indent="1828800" algn="ctr">
              <a:buSzTx/>
              <a:buNone/>
              <a:defRPr sz="2400" b="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06" name="Slide Number"/>
          <p:cNvSpPr txBox="1">
            <a:spLocks noGrp="1"/>
          </p:cNvSpPr>
          <p:nvPr>
            <p:ph type="sldNum" sz="quarter" idx="2"/>
          </p:nvPr>
        </p:nvSpPr>
        <p:spPr>
          <a:xfrm>
            <a:off x="11089818" y="6404292"/>
            <a:ext cx="263983" cy="269241"/>
          </a:xfrm>
          <a:prstGeom prst="rect">
            <a:avLst/>
          </a:prstGeom>
        </p:spPr>
        <p:txBody>
          <a:bodyPr lIns="45719" tIns="45719" rIns="45719" bIns="45719"/>
          <a:lstStyle>
            <a:lvl1pPr>
              <a:defRPr sz="1200" b="0">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image" Target="../media/image1.png"/><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nfidential &amp; Proprietary © 2020 Sinch"/>
          <p:cNvSpPr txBox="1"/>
          <p:nvPr/>
        </p:nvSpPr>
        <p:spPr>
          <a:xfrm>
            <a:off x="477014" y="6441768"/>
            <a:ext cx="2431617" cy="237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
                <a:latin typeface="Arial"/>
                <a:ea typeface="Arial"/>
                <a:cs typeface="Arial"/>
                <a:sym typeface="Arial"/>
              </a:defRPr>
            </a:lvl1pPr>
          </a:lstStyle>
          <a:p>
            <a:r>
              <a:t>Confidential &amp; Proprietary © 2020 Sinch  </a:t>
            </a:r>
          </a:p>
        </p:txBody>
      </p:sp>
      <p:pic>
        <p:nvPicPr>
          <p:cNvPr id="3" name="SFM_logoHorizontal_990x270.png" descr="SFM_logoHorizontal_990x270.png"/>
          <p:cNvPicPr>
            <a:picLocks noChangeAspect="1"/>
          </p:cNvPicPr>
          <p:nvPr/>
        </p:nvPicPr>
        <p:blipFill>
          <a:blip r:embed="rId107"/>
          <a:stretch>
            <a:fillRect/>
          </a:stretch>
        </p:blipFill>
        <p:spPr>
          <a:xfrm>
            <a:off x="9418963" y="5819010"/>
            <a:ext cx="2852179" cy="777868"/>
          </a:xfrm>
          <a:prstGeom prst="rect">
            <a:avLst/>
          </a:prstGeom>
          <a:ln w="12700">
            <a:miter lim="400000"/>
          </a:ln>
        </p:spPr>
      </p:pic>
      <p:sp>
        <p:nvSpPr>
          <p:cNvPr id="4" name="Title Text"/>
          <p:cNvSpPr txBox="1">
            <a:spLocks noGrp="1"/>
          </p:cNvSpPr>
          <p:nvPr>
            <p:ph type="title"/>
          </p:nvPr>
        </p:nvSpPr>
        <p:spPr>
          <a:xfrm>
            <a:off x="515939" y="438150"/>
            <a:ext cx="11160123" cy="864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rmAutofit/>
          </a:bodyPr>
          <a:lstStyle/>
          <a:p>
            <a:r>
              <a:t>Title Text</a:t>
            </a: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536226" y="6490491"/>
            <a:ext cx="139838" cy="139701"/>
          </a:xfrm>
          <a:prstGeom prst="rect">
            <a:avLst/>
          </a:prstGeom>
          <a:ln w="12700">
            <a:miter lim="400000"/>
          </a:ln>
        </p:spPr>
        <p:txBody>
          <a:bodyPr wrap="none" lIns="0" tIns="0" rIns="0" bIns="0" anchor="ctr">
            <a:spAutoFit/>
          </a:bodyPr>
          <a:lstStyle>
            <a:lvl1pPr algn="r">
              <a:defRPr sz="900" b="1">
                <a:latin typeface="+mj-lt"/>
                <a:ea typeface="+mj-ea"/>
                <a:cs typeface="+mj-cs"/>
                <a:sym typeface="Helvetic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2" r:id="rId19"/>
    <p:sldLayoutId id="2147483673" r:id="rId20"/>
    <p:sldLayoutId id="2147483674" r:id="rId21"/>
    <p:sldLayoutId id="2147483676" r:id="rId22"/>
    <p:sldLayoutId id="2147483677" r:id="rId23"/>
    <p:sldLayoutId id="2147483678" r:id="rId24"/>
    <p:sldLayoutId id="2147483680"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 id="2147483689" r:id="rId34"/>
    <p:sldLayoutId id="2147483690" r:id="rId35"/>
    <p:sldLayoutId id="2147483691" r:id="rId36"/>
    <p:sldLayoutId id="2147483692" r:id="rId37"/>
    <p:sldLayoutId id="2147483693" r:id="rId38"/>
    <p:sldLayoutId id="2147483694" r:id="rId39"/>
    <p:sldLayoutId id="2147483695" r:id="rId40"/>
    <p:sldLayoutId id="2147483696" r:id="rId41"/>
    <p:sldLayoutId id="2147483697" r:id="rId42"/>
    <p:sldLayoutId id="2147483698" r:id="rId43"/>
    <p:sldLayoutId id="2147483699" r:id="rId44"/>
    <p:sldLayoutId id="2147483700" r:id="rId45"/>
    <p:sldLayoutId id="2147483701" r:id="rId46"/>
    <p:sldLayoutId id="2147483702" r:id="rId47"/>
    <p:sldLayoutId id="2147483703" r:id="rId48"/>
    <p:sldLayoutId id="2147483704" r:id="rId49"/>
    <p:sldLayoutId id="2147483705" r:id="rId50"/>
    <p:sldLayoutId id="2147483706" r:id="rId51"/>
    <p:sldLayoutId id="2147483707" r:id="rId52"/>
    <p:sldLayoutId id="2147483708" r:id="rId53"/>
    <p:sldLayoutId id="2147483709" r:id="rId54"/>
    <p:sldLayoutId id="2147483710" r:id="rId55"/>
    <p:sldLayoutId id="2147483711" r:id="rId56"/>
    <p:sldLayoutId id="2147483712" r:id="rId57"/>
    <p:sldLayoutId id="2147483713" r:id="rId58"/>
    <p:sldLayoutId id="2147483714" r:id="rId59"/>
    <p:sldLayoutId id="2147483715" r:id="rId60"/>
    <p:sldLayoutId id="2147483716" r:id="rId61"/>
    <p:sldLayoutId id="2147483717" r:id="rId62"/>
    <p:sldLayoutId id="2147483718" r:id="rId63"/>
    <p:sldLayoutId id="2147483719" r:id="rId64"/>
    <p:sldLayoutId id="2147483720" r:id="rId65"/>
    <p:sldLayoutId id="2147483721" r:id="rId66"/>
    <p:sldLayoutId id="2147483722" r:id="rId67"/>
    <p:sldLayoutId id="2147483723" r:id="rId68"/>
    <p:sldLayoutId id="2147483724" r:id="rId69"/>
    <p:sldLayoutId id="2147483725" r:id="rId70"/>
    <p:sldLayoutId id="2147483726" r:id="rId71"/>
    <p:sldLayoutId id="2147483727" r:id="rId72"/>
    <p:sldLayoutId id="2147483728" r:id="rId73"/>
    <p:sldLayoutId id="2147483729" r:id="rId74"/>
    <p:sldLayoutId id="2147483730" r:id="rId75"/>
    <p:sldLayoutId id="2147483731" r:id="rId76"/>
    <p:sldLayoutId id="2147483732" r:id="rId77"/>
    <p:sldLayoutId id="2147483733" r:id="rId78"/>
    <p:sldLayoutId id="2147483734" r:id="rId79"/>
    <p:sldLayoutId id="2147483735" r:id="rId80"/>
    <p:sldLayoutId id="2147483736" r:id="rId81"/>
    <p:sldLayoutId id="2147483738" r:id="rId82"/>
    <p:sldLayoutId id="2147483739" r:id="rId83"/>
    <p:sldLayoutId id="2147483740" r:id="rId84"/>
    <p:sldLayoutId id="2147483741" r:id="rId85"/>
    <p:sldLayoutId id="2147483742" r:id="rId86"/>
    <p:sldLayoutId id="2147483743" r:id="rId87"/>
    <p:sldLayoutId id="2147483745" r:id="rId88"/>
    <p:sldLayoutId id="2147483748" r:id="rId89"/>
    <p:sldLayoutId id="2147483749" r:id="rId90"/>
    <p:sldLayoutId id="2147483750" r:id="rId91"/>
    <p:sldLayoutId id="2147483751" r:id="rId92"/>
    <p:sldLayoutId id="2147483752" r:id="rId93"/>
    <p:sldLayoutId id="2147483753" r:id="rId94"/>
    <p:sldLayoutId id="2147483754"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70" r:id="rId105"/>
  </p:sldLayoutIdLst>
  <p:transition spd="med"/>
  <p:txStyles>
    <p:titleStyle>
      <a:lvl1pPr marL="0" marR="0" indent="0" algn="l" defTabSz="914400" rtl="0" latinLnBrk="0">
        <a:lnSpc>
          <a:spcPct val="80000"/>
        </a:lnSpc>
        <a:spcBef>
          <a:spcPts val="0"/>
        </a:spcBef>
        <a:spcAft>
          <a:spcPts val="0"/>
        </a:spcAft>
        <a:buClrTx/>
        <a:buSzTx/>
        <a:buFontTx/>
        <a:buNone/>
        <a:tabLst/>
        <a:defRPr sz="3200" b="1" i="0" u="none" strike="noStrike" cap="none" spc="0" baseline="0">
          <a:solidFill>
            <a:srgbClr val="333F48"/>
          </a:solidFill>
          <a:uFillTx/>
          <a:latin typeface="+mj-lt"/>
          <a:ea typeface="+mj-ea"/>
          <a:cs typeface="+mj-cs"/>
          <a:sym typeface="Helvetica"/>
        </a:defRPr>
      </a:lvl1pPr>
      <a:lvl2pPr marL="0" marR="0" indent="0" algn="l" defTabSz="914400" rtl="0" latinLnBrk="0">
        <a:lnSpc>
          <a:spcPct val="80000"/>
        </a:lnSpc>
        <a:spcBef>
          <a:spcPts val="0"/>
        </a:spcBef>
        <a:spcAft>
          <a:spcPts val="0"/>
        </a:spcAft>
        <a:buClrTx/>
        <a:buSzTx/>
        <a:buFontTx/>
        <a:buNone/>
        <a:tabLst/>
        <a:defRPr sz="3200" b="1" i="0" u="none" strike="noStrike" cap="none" spc="0" baseline="0">
          <a:solidFill>
            <a:srgbClr val="333F48"/>
          </a:solidFill>
          <a:uFillTx/>
          <a:latin typeface="+mj-lt"/>
          <a:ea typeface="+mj-ea"/>
          <a:cs typeface="+mj-cs"/>
          <a:sym typeface="Helvetica"/>
        </a:defRPr>
      </a:lvl2pPr>
      <a:lvl3pPr marL="0" marR="0" indent="0" algn="l" defTabSz="914400" rtl="0" latinLnBrk="0">
        <a:lnSpc>
          <a:spcPct val="80000"/>
        </a:lnSpc>
        <a:spcBef>
          <a:spcPts val="0"/>
        </a:spcBef>
        <a:spcAft>
          <a:spcPts val="0"/>
        </a:spcAft>
        <a:buClrTx/>
        <a:buSzTx/>
        <a:buFontTx/>
        <a:buNone/>
        <a:tabLst/>
        <a:defRPr sz="3200" b="1" i="0" u="none" strike="noStrike" cap="none" spc="0" baseline="0">
          <a:solidFill>
            <a:srgbClr val="333F48"/>
          </a:solidFill>
          <a:uFillTx/>
          <a:latin typeface="+mj-lt"/>
          <a:ea typeface="+mj-ea"/>
          <a:cs typeface="+mj-cs"/>
          <a:sym typeface="Helvetica"/>
        </a:defRPr>
      </a:lvl3pPr>
      <a:lvl4pPr marL="0" marR="0" indent="0" algn="l" defTabSz="914400" rtl="0" latinLnBrk="0">
        <a:lnSpc>
          <a:spcPct val="80000"/>
        </a:lnSpc>
        <a:spcBef>
          <a:spcPts val="0"/>
        </a:spcBef>
        <a:spcAft>
          <a:spcPts val="0"/>
        </a:spcAft>
        <a:buClrTx/>
        <a:buSzTx/>
        <a:buFontTx/>
        <a:buNone/>
        <a:tabLst/>
        <a:defRPr sz="3200" b="1" i="0" u="none" strike="noStrike" cap="none" spc="0" baseline="0">
          <a:solidFill>
            <a:srgbClr val="333F48"/>
          </a:solidFill>
          <a:uFillTx/>
          <a:latin typeface="+mj-lt"/>
          <a:ea typeface="+mj-ea"/>
          <a:cs typeface="+mj-cs"/>
          <a:sym typeface="Helvetica"/>
        </a:defRPr>
      </a:lvl4pPr>
      <a:lvl5pPr marL="0" marR="0" indent="0" algn="l" defTabSz="914400" rtl="0" latinLnBrk="0">
        <a:lnSpc>
          <a:spcPct val="80000"/>
        </a:lnSpc>
        <a:spcBef>
          <a:spcPts val="0"/>
        </a:spcBef>
        <a:spcAft>
          <a:spcPts val="0"/>
        </a:spcAft>
        <a:buClrTx/>
        <a:buSzTx/>
        <a:buFontTx/>
        <a:buNone/>
        <a:tabLst/>
        <a:defRPr sz="3200" b="1" i="0" u="none" strike="noStrike" cap="none" spc="0" baseline="0">
          <a:solidFill>
            <a:srgbClr val="333F48"/>
          </a:solidFill>
          <a:uFillTx/>
          <a:latin typeface="+mj-lt"/>
          <a:ea typeface="+mj-ea"/>
          <a:cs typeface="+mj-cs"/>
          <a:sym typeface="Helvetica"/>
        </a:defRPr>
      </a:lvl5pPr>
      <a:lvl6pPr marL="0" marR="0" indent="0" algn="l" defTabSz="914400" rtl="0" latinLnBrk="0">
        <a:lnSpc>
          <a:spcPct val="80000"/>
        </a:lnSpc>
        <a:spcBef>
          <a:spcPts val="0"/>
        </a:spcBef>
        <a:spcAft>
          <a:spcPts val="0"/>
        </a:spcAft>
        <a:buClrTx/>
        <a:buSzTx/>
        <a:buFontTx/>
        <a:buNone/>
        <a:tabLst/>
        <a:defRPr sz="3200" b="1" i="0" u="none" strike="noStrike" cap="none" spc="0" baseline="0">
          <a:solidFill>
            <a:srgbClr val="333F48"/>
          </a:solidFill>
          <a:uFillTx/>
          <a:latin typeface="+mj-lt"/>
          <a:ea typeface="+mj-ea"/>
          <a:cs typeface="+mj-cs"/>
          <a:sym typeface="Helvetica"/>
        </a:defRPr>
      </a:lvl6pPr>
      <a:lvl7pPr marL="0" marR="0" indent="0" algn="l" defTabSz="914400" rtl="0" latinLnBrk="0">
        <a:lnSpc>
          <a:spcPct val="80000"/>
        </a:lnSpc>
        <a:spcBef>
          <a:spcPts val="0"/>
        </a:spcBef>
        <a:spcAft>
          <a:spcPts val="0"/>
        </a:spcAft>
        <a:buClrTx/>
        <a:buSzTx/>
        <a:buFontTx/>
        <a:buNone/>
        <a:tabLst/>
        <a:defRPr sz="3200" b="1" i="0" u="none" strike="noStrike" cap="none" spc="0" baseline="0">
          <a:solidFill>
            <a:srgbClr val="333F48"/>
          </a:solidFill>
          <a:uFillTx/>
          <a:latin typeface="+mj-lt"/>
          <a:ea typeface="+mj-ea"/>
          <a:cs typeface="+mj-cs"/>
          <a:sym typeface="Helvetica"/>
        </a:defRPr>
      </a:lvl7pPr>
      <a:lvl8pPr marL="0" marR="0" indent="0" algn="l" defTabSz="914400" rtl="0" latinLnBrk="0">
        <a:lnSpc>
          <a:spcPct val="80000"/>
        </a:lnSpc>
        <a:spcBef>
          <a:spcPts val="0"/>
        </a:spcBef>
        <a:spcAft>
          <a:spcPts val="0"/>
        </a:spcAft>
        <a:buClrTx/>
        <a:buSzTx/>
        <a:buFontTx/>
        <a:buNone/>
        <a:tabLst/>
        <a:defRPr sz="3200" b="1" i="0" u="none" strike="noStrike" cap="none" spc="0" baseline="0">
          <a:solidFill>
            <a:srgbClr val="333F48"/>
          </a:solidFill>
          <a:uFillTx/>
          <a:latin typeface="+mj-lt"/>
          <a:ea typeface="+mj-ea"/>
          <a:cs typeface="+mj-cs"/>
          <a:sym typeface="Helvetica"/>
        </a:defRPr>
      </a:lvl8pPr>
      <a:lvl9pPr marL="0" marR="0" indent="0" algn="l" defTabSz="914400" rtl="0" latinLnBrk="0">
        <a:lnSpc>
          <a:spcPct val="80000"/>
        </a:lnSpc>
        <a:spcBef>
          <a:spcPts val="0"/>
        </a:spcBef>
        <a:spcAft>
          <a:spcPts val="0"/>
        </a:spcAft>
        <a:buClrTx/>
        <a:buSzTx/>
        <a:buFontTx/>
        <a:buNone/>
        <a:tabLst/>
        <a:defRPr sz="3200" b="1" i="0" u="none" strike="noStrike" cap="none" spc="0" baseline="0">
          <a:solidFill>
            <a:srgbClr val="333F48"/>
          </a:solidFill>
          <a:uFillTx/>
          <a:latin typeface="+mj-lt"/>
          <a:ea typeface="+mj-ea"/>
          <a:cs typeface="+mj-cs"/>
          <a:sym typeface="Helvetica"/>
        </a:defRPr>
      </a:lvl9pPr>
    </p:titleStyle>
    <p:bodyStyle>
      <a:lvl1pPr marL="0" marR="0" indent="0" algn="l" defTabSz="914400" rtl="0" latinLnBrk="0">
        <a:lnSpc>
          <a:spcPct val="90000"/>
        </a:lnSpc>
        <a:spcBef>
          <a:spcPts val="1000"/>
        </a:spcBef>
        <a:spcAft>
          <a:spcPts val="0"/>
        </a:spcAft>
        <a:buClrTx/>
        <a:buSzTx/>
        <a:buFontTx/>
        <a:buNone/>
        <a:tabLst/>
        <a:defRPr sz="2000" b="1" i="0" u="none" strike="noStrike" cap="none" spc="0" baseline="0">
          <a:solidFill>
            <a:srgbClr val="333F48"/>
          </a:solidFill>
          <a:uFillTx/>
          <a:latin typeface="+mj-lt"/>
          <a:ea typeface="+mj-ea"/>
          <a:cs typeface="+mj-cs"/>
          <a:sym typeface="Helvetica"/>
        </a:defRPr>
      </a:lvl1pPr>
      <a:lvl2pPr marL="0" marR="0" indent="0" algn="l" defTabSz="914400" rtl="0" latinLnBrk="0">
        <a:lnSpc>
          <a:spcPct val="90000"/>
        </a:lnSpc>
        <a:spcBef>
          <a:spcPts val="1000"/>
        </a:spcBef>
        <a:spcAft>
          <a:spcPts val="0"/>
        </a:spcAft>
        <a:buClrTx/>
        <a:buSzTx/>
        <a:buFontTx/>
        <a:buNone/>
        <a:tabLst/>
        <a:defRPr sz="2000" b="1" i="0" u="none" strike="noStrike" cap="none" spc="0" baseline="0">
          <a:solidFill>
            <a:srgbClr val="333F48"/>
          </a:solidFill>
          <a:uFillTx/>
          <a:latin typeface="+mj-lt"/>
          <a:ea typeface="+mj-ea"/>
          <a:cs typeface="+mj-cs"/>
          <a:sym typeface="Helvetica"/>
        </a:defRPr>
      </a:lvl2pPr>
      <a:lvl3pPr marL="285750" marR="0" indent="-28575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3pPr>
      <a:lvl4pPr marL="550409" marR="0" indent="-326571"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4pPr>
      <a:lvl5pPr marL="831850" marR="0" indent="-381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5pPr>
      <a:lvl6pPr marL="25400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6pPr>
      <a:lvl7pPr marL="29972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7pPr>
      <a:lvl8pPr marL="34544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8pPr>
      <a:lvl9pPr marL="39116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9pPr>
    </p:bodyStyle>
    <p:otherStyle>
      <a:lvl1pPr marL="0" marR="0" indent="0" algn="r" defTabSz="9144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a:defRPr>
      </a:lvl1pPr>
      <a:lvl2pPr marL="0" marR="0" indent="457200" algn="r" defTabSz="9144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a:defRPr>
      </a:lvl2pPr>
      <a:lvl3pPr marL="0" marR="0" indent="914400" algn="r" defTabSz="9144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a:defRPr>
      </a:lvl3pPr>
      <a:lvl4pPr marL="0" marR="0" indent="1371600" algn="r" defTabSz="9144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a:defRPr>
      </a:lvl4pPr>
      <a:lvl5pPr marL="0" marR="0" indent="1828800" algn="r" defTabSz="9144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a:defRPr>
      </a:lvl5pPr>
      <a:lvl6pPr marL="0" marR="0" indent="2286000" algn="r" defTabSz="9144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a:defRPr>
      </a:lvl6pPr>
      <a:lvl7pPr marL="0" marR="0" indent="2743200" algn="r" defTabSz="9144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a:defRPr>
      </a:lvl7pPr>
      <a:lvl8pPr marL="0" marR="0" indent="3200400" algn="r" defTabSz="9144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a:defRPr>
      </a:lvl8pPr>
      <a:lvl9pPr marL="0" marR="0" indent="3657600" algn="r" defTabSz="914400" rtl="0" latinLnBrk="0">
        <a:lnSpc>
          <a:spcPct val="100000"/>
        </a:lnSpc>
        <a:spcBef>
          <a:spcPts val="0"/>
        </a:spcBef>
        <a:spcAft>
          <a:spcPts val="0"/>
        </a:spcAft>
        <a:buClrTx/>
        <a:buSzTx/>
        <a:buFontTx/>
        <a:buNone/>
        <a:tabLst/>
        <a:defRPr sz="900" b="1"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0.gif"/></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1.gi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2.gi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6.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2" name="New-Keynote-Hero-5b.gif" descr="New-Keynote-Hero-5b.gif"/>
          <p:cNvPicPr>
            <a:picLocks/>
          </p:cNvPicPr>
          <p:nvPr/>
        </p:nvPicPr>
        <p:blipFill>
          <a:blip r:embed="rId3"/>
          <a:stretch>
            <a:fillRect/>
          </a:stretch>
        </p:blipFill>
        <p:spPr>
          <a:xfrm>
            <a:off x="0" y="0"/>
            <a:ext cx="12192000" cy="6858000"/>
          </a:xfrm>
          <a:prstGeom prst="rect">
            <a:avLst/>
          </a:prstGeom>
          <a:ln w="12700">
            <a:miter lim="400000"/>
          </a:ln>
        </p:spPr>
      </p:pic>
      <p:pic>
        <p:nvPicPr>
          <p:cNvPr id="1543" name="SFM_logoStacked_720x440.png" descr="SFM_logoStacked_720x440.png"/>
          <p:cNvPicPr>
            <a:picLocks noChangeAspect="1"/>
          </p:cNvPicPr>
          <p:nvPr/>
        </p:nvPicPr>
        <p:blipFill>
          <a:blip r:embed="rId4"/>
          <a:stretch>
            <a:fillRect/>
          </a:stretch>
        </p:blipFill>
        <p:spPr>
          <a:xfrm>
            <a:off x="9932982" y="5564971"/>
            <a:ext cx="2112751" cy="129112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1509723" y="2875003"/>
            <a:ext cx="274690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Brand X</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8" name="TextBox 7">
            <a:extLst>
              <a:ext uri="{FF2B5EF4-FFF2-40B4-BE49-F238E27FC236}">
                <a16:creationId xmlns:a16="http://schemas.microsoft.com/office/drawing/2014/main" id="{A3270CE8-911C-BF40-92A9-43D051BC6FF8}"/>
              </a:ext>
            </a:extLst>
          </p:cNvPr>
          <p:cNvSpPr txBox="1"/>
          <p:nvPr/>
        </p:nvSpPr>
        <p:spPr>
          <a:xfrm>
            <a:off x="376957" y="630536"/>
            <a:ext cx="99802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Today</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9" name="SFM_logoStacked_720x440.png" descr="SFM_logoStacked_720x440.png">
            <a:extLst>
              <a:ext uri="{FF2B5EF4-FFF2-40B4-BE49-F238E27FC236}">
                <a16:creationId xmlns:a16="http://schemas.microsoft.com/office/drawing/2014/main" id="{F9CA3AC4-1968-1741-A8D6-8B2DAD6F9FF5}"/>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117552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1509723" y="2875003"/>
            <a:ext cx="274690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Brand X</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7" name="TextBox 6">
            <a:extLst>
              <a:ext uri="{FF2B5EF4-FFF2-40B4-BE49-F238E27FC236}">
                <a16:creationId xmlns:a16="http://schemas.microsoft.com/office/drawing/2014/main" id="{2C81A3CB-1A83-9F48-9556-9DE94F2F1E36}"/>
              </a:ext>
            </a:extLst>
          </p:cNvPr>
          <p:cNvSpPr txBox="1"/>
          <p:nvPr/>
        </p:nvSpPr>
        <p:spPr>
          <a:xfrm>
            <a:off x="7760494" y="2875003"/>
            <a:ext cx="370870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Customers</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6" name="SFM_logoStacked_720x440.png" descr="SFM_logoStacked_720x440.png">
            <a:extLst>
              <a:ext uri="{FF2B5EF4-FFF2-40B4-BE49-F238E27FC236}">
                <a16:creationId xmlns:a16="http://schemas.microsoft.com/office/drawing/2014/main" id="{EBE1848A-E8CF-9940-8944-54E5E46DA7C3}"/>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
        <p:nvSpPr>
          <p:cNvPr id="9" name="TextBox 8">
            <a:extLst>
              <a:ext uri="{FF2B5EF4-FFF2-40B4-BE49-F238E27FC236}">
                <a16:creationId xmlns:a16="http://schemas.microsoft.com/office/drawing/2014/main" id="{2015F766-2D1F-724F-96FB-4A67C94BB79F}"/>
              </a:ext>
            </a:extLst>
          </p:cNvPr>
          <p:cNvSpPr txBox="1"/>
          <p:nvPr/>
        </p:nvSpPr>
        <p:spPr>
          <a:xfrm>
            <a:off x="376957" y="630536"/>
            <a:ext cx="99802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Today</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Tree>
    <p:extLst>
      <p:ext uri="{BB962C8B-B14F-4D97-AF65-F5344CB8AC3E}">
        <p14:creationId xmlns:p14="http://schemas.microsoft.com/office/powerpoint/2010/main" val="208300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1509723" y="2875003"/>
            <a:ext cx="274690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Brand X</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6" name="Right Arrow 5">
            <a:extLst>
              <a:ext uri="{FF2B5EF4-FFF2-40B4-BE49-F238E27FC236}">
                <a16:creationId xmlns:a16="http://schemas.microsoft.com/office/drawing/2014/main" id="{4C8F6692-710A-3B48-9CA5-81BC369A0ED9}"/>
              </a:ext>
            </a:extLst>
          </p:cNvPr>
          <p:cNvSpPr/>
          <p:nvPr/>
        </p:nvSpPr>
        <p:spPr>
          <a:xfrm>
            <a:off x="5154304" y="3036899"/>
            <a:ext cx="1883390" cy="599536"/>
          </a:xfrm>
          <a:prstGeom prst="rightArrow">
            <a:avLst>
              <a:gd name="adj1" fmla="val 50000"/>
              <a:gd name="adj2" fmla="val 101799"/>
            </a:avLst>
          </a:prstGeom>
          <a:solidFill>
            <a:srgbClr val="FFFFFF"/>
          </a:solidFill>
          <a:ln w="12700" cap="flat">
            <a:solidFill>
              <a:srgbClr val="FFFFFF"/>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endParaRPr>
          </a:p>
        </p:txBody>
      </p:sp>
      <p:sp>
        <p:nvSpPr>
          <p:cNvPr id="7" name="TextBox 6">
            <a:extLst>
              <a:ext uri="{FF2B5EF4-FFF2-40B4-BE49-F238E27FC236}">
                <a16:creationId xmlns:a16="http://schemas.microsoft.com/office/drawing/2014/main" id="{2C81A3CB-1A83-9F48-9556-9DE94F2F1E36}"/>
              </a:ext>
            </a:extLst>
          </p:cNvPr>
          <p:cNvSpPr txBox="1"/>
          <p:nvPr/>
        </p:nvSpPr>
        <p:spPr>
          <a:xfrm>
            <a:off x="7760494" y="2875003"/>
            <a:ext cx="370870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Customers</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9" name="SFM_logoStacked_720x440.png" descr="SFM_logoStacked_720x440.png">
            <a:extLst>
              <a:ext uri="{FF2B5EF4-FFF2-40B4-BE49-F238E27FC236}">
                <a16:creationId xmlns:a16="http://schemas.microsoft.com/office/drawing/2014/main" id="{D88DB03C-EB36-E54C-9112-1951C8BFB882}"/>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
        <p:nvSpPr>
          <p:cNvPr id="10" name="TextBox 9">
            <a:extLst>
              <a:ext uri="{FF2B5EF4-FFF2-40B4-BE49-F238E27FC236}">
                <a16:creationId xmlns:a16="http://schemas.microsoft.com/office/drawing/2014/main" id="{F9BFB156-3ECA-8749-A3F8-3A6A43508774}"/>
              </a:ext>
            </a:extLst>
          </p:cNvPr>
          <p:cNvSpPr txBox="1"/>
          <p:nvPr/>
        </p:nvSpPr>
        <p:spPr>
          <a:xfrm>
            <a:off x="376957" y="630536"/>
            <a:ext cx="99802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Today</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Tree>
    <p:extLst>
      <p:ext uri="{BB962C8B-B14F-4D97-AF65-F5344CB8AC3E}">
        <p14:creationId xmlns:p14="http://schemas.microsoft.com/office/powerpoint/2010/main" val="413595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1509723" y="2875003"/>
            <a:ext cx="274690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Brand X</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7" name="TextBox 6">
            <a:extLst>
              <a:ext uri="{FF2B5EF4-FFF2-40B4-BE49-F238E27FC236}">
                <a16:creationId xmlns:a16="http://schemas.microsoft.com/office/drawing/2014/main" id="{2C81A3CB-1A83-9F48-9556-9DE94F2F1E36}"/>
              </a:ext>
            </a:extLst>
          </p:cNvPr>
          <p:cNvSpPr txBox="1"/>
          <p:nvPr/>
        </p:nvSpPr>
        <p:spPr>
          <a:xfrm>
            <a:off x="7760494" y="2875003"/>
            <a:ext cx="370870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Customers</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8" name="Right Arrow 7">
            <a:extLst>
              <a:ext uri="{FF2B5EF4-FFF2-40B4-BE49-F238E27FC236}">
                <a16:creationId xmlns:a16="http://schemas.microsoft.com/office/drawing/2014/main" id="{DEEBA188-F3C6-3947-8596-72F358C5E180}"/>
              </a:ext>
            </a:extLst>
          </p:cNvPr>
          <p:cNvSpPr/>
          <p:nvPr/>
        </p:nvSpPr>
        <p:spPr>
          <a:xfrm rot="10800000">
            <a:off x="4981777" y="4347913"/>
            <a:ext cx="4645302" cy="599536"/>
          </a:xfrm>
          <a:prstGeom prst="rightArrow">
            <a:avLst>
              <a:gd name="adj1" fmla="val 50000"/>
              <a:gd name="adj2" fmla="val 101799"/>
            </a:avLst>
          </a:prstGeom>
          <a:solidFill>
            <a:srgbClr val="FFFF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effectLst/>
              <a:uFillTx/>
              <a:latin typeface="Atlas Grotesk Regular"/>
              <a:ea typeface="Atlas Grotesk Regular"/>
              <a:cs typeface="Atlas Grotesk Regular"/>
              <a:sym typeface="Atlas Grotesk Regular"/>
            </a:endParaRPr>
          </a:p>
        </p:txBody>
      </p:sp>
      <p:sp>
        <p:nvSpPr>
          <p:cNvPr id="2" name="Rectangle 1">
            <a:extLst>
              <a:ext uri="{FF2B5EF4-FFF2-40B4-BE49-F238E27FC236}">
                <a16:creationId xmlns:a16="http://schemas.microsoft.com/office/drawing/2014/main" id="{F7BC7D20-A0D4-8941-A140-90B2126F7453}"/>
              </a:ext>
            </a:extLst>
          </p:cNvPr>
          <p:cNvSpPr/>
          <p:nvPr/>
        </p:nvSpPr>
        <p:spPr>
          <a:xfrm>
            <a:off x="9316720" y="3798331"/>
            <a:ext cx="316812" cy="980703"/>
          </a:xfrm>
          <a:prstGeom prst="rect">
            <a:avLst/>
          </a:prstGeom>
          <a:solidFill>
            <a:srgbClr val="FFFF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endParaRPr>
          </a:p>
        </p:txBody>
      </p:sp>
      <p:pic>
        <p:nvPicPr>
          <p:cNvPr id="11" name="SFM_logoStacked_720x440.png" descr="SFM_logoStacked_720x440.png">
            <a:extLst>
              <a:ext uri="{FF2B5EF4-FFF2-40B4-BE49-F238E27FC236}">
                <a16:creationId xmlns:a16="http://schemas.microsoft.com/office/drawing/2014/main" id="{6A6EFAC7-0244-B244-B933-02B7F3CECE61}"/>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
        <p:nvSpPr>
          <p:cNvPr id="9" name="TextBox 8">
            <a:extLst>
              <a:ext uri="{FF2B5EF4-FFF2-40B4-BE49-F238E27FC236}">
                <a16:creationId xmlns:a16="http://schemas.microsoft.com/office/drawing/2014/main" id="{426C04DA-EE3C-CF4C-B7AB-729B02134365}"/>
              </a:ext>
            </a:extLst>
          </p:cNvPr>
          <p:cNvSpPr txBox="1"/>
          <p:nvPr/>
        </p:nvSpPr>
        <p:spPr>
          <a:xfrm>
            <a:off x="376957" y="630536"/>
            <a:ext cx="99802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Today</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Tree>
    <p:extLst>
      <p:ext uri="{BB962C8B-B14F-4D97-AF65-F5344CB8AC3E}">
        <p14:creationId xmlns:p14="http://schemas.microsoft.com/office/powerpoint/2010/main" val="39469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416560" y="0"/>
            <a:ext cx="12677518"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1509723" y="2875003"/>
            <a:ext cx="274690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Brand X</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7" name="TextBox 6">
            <a:extLst>
              <a:ext uri="{FF2B5EF4-FFF2-40B4-BE49-F238E27FC236}">
                <a16:creationId xmlns:a16="http://schemas.microsoft.com/office/drawing/2014/main" id="{2C81A3CB-1A83-9F48-9556-9DE94F2F1E36}"/>
              </a:ext>
            </a:extLst>
          </p:cNvPr>
          <p:cNvSpPr txBox="1"/>
          <p:nvPr/>
        </p:nvSpPr>
        <p:spPr>
          <a:xfrm>
            <a:off x="7760494" y="2875003"/>
            <a:ext cx="370870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Customers</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8" name="Right Arrow 7">
            <a:extLst>
              <a:ext uri="{FF2B5EF4-FFF2-40B4-BE49-F238E27FC236}">
                <a16:creationId xmlns:a16="http://schemas.microsoft.com/office/drawing/2014/main" id="{DEEBA188-F3C6-3947-8596-72F358C5E180}"/>
              </a:ext>
            </a:extLst>
          </p:cNvPr>
          <p:cNvSpPr/>
          <p:nvPr/>
        </p:nvSpPr>
        <p:spPr>
          <a:xfrm rot="10800000">
            <a:off x="4981777" y="4347913"/>
            <a:ext cx="4645302" cy="599536"/>
          </a:xfrm>
          <a:prstGeom prst="rightArrow">
            <a:avLst>
              <a:gd name="adj1" fmla="val 50000"/>
              <a:gd name="adj2" fmla="val 101799"/>
            </a:avLst>
          </a:prstGeom>
          <a:solidFill>
            <a:srgbClr val="FFFF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effectLst/>
              <a:uFillTx/>
              <a:latin typeface="Atlas Grotesk Regular"/>
              <a:ea typeface="Atlas Grotesk Regular"/>
              <a:cs typeface="Atlas Grotesk Regular"/>
              <a:sym typeface="Atlas Grotesk Regular"/>
            </a:endParaRPr>
          </a:p>
        </p:txBody>
      </p:sp>
      <p:sp>
        <p:nvSpPr>
          <p:cNvPr id="2" name="Rectangle 1">
            <a:extLst>
              <a:ext uri="{FF2B5EF4-FFF2-40B4-BE49-F238E27FC236}">
                <a16:creationId xmlns:a16="http://schemas.microsoft.com/office/drawing/2014/main" id="{F7BC7D20-A0D4-8941-A140-90B2126F7453}"/>
              </a:ext>
            </a:extLst>
          </p:cNvPr>
          <p:cNvSpPr/>
          <p:nvPr/>
        </p:nvSpPr>
        <p:spPr>
          <a:xfrm>
            <a:off x="9316720" y="3798331"/>
            <a:ext cx="316812" cy="980703"/>
          </a:xfrm>
          <a:prstGeom prst="rect">
            <a:avLst/>
          </a:prstGeom>
          <a:solidFill>
            <a:srgbClr val="FFFF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endParaRPr>
          </a:p>
        </p:txBody>
      </p:sp>
      <p:pic>
        <p:nvPicPr>
          <p:cNvPr id="16" name="SFM_logoStacked_720x440.png" descr="SFM_logoStacked_720x440.png">
            <a:extLst>
              <a:ext uri="{FF2B5EF4-FFF2-40B4-BE49-F238E27FC236}">
                <a16:creationId xmlns:a16="http://schemas.microsoft.com/office/drawing/2014/main" id="{1C57B696-F640-3B46-8A23-D99E022E4951}"/>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
        <p:nvSpPr>
          <p:cNvPr id="22" name="TextBox 21">
            <a:extLst>
              <a:ext uri="{FF2B5EF4-FFF2-40B4-BE49-F238E27FC236}">
                <a16:creationId xmlns:a16="http://schemas.microsoft.com/office/drawing/2014/main" id="{0CB2285E-84E2-4246-A3F4-49DBAE71B746}"/>
              </a:ext>
            </a:extLst>
          </p:cNvPr>
          <p:cNvSpPr txBox="1"/>
          <p:nvPr/>
        </p:nvSpPr>
        <p:spPr>
          <a:xfrm>
            <a:off x="376957" y="630536"/>
            <a:ext cx="99802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Today</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6" name="Picture 5">
            <a:extLst>
              <a:ext uri="{FF2B5EF4-FFF2-40B4-BE49-F238E27FC236}">
                <a16:creationId xmlns:a16="http://schemas.microsoft.com/office/drawing/2014/main" id="{8D41C30E-3903-3A42-9E8A-81C2F6620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160" y="3798331"/>
            <a:ext cx="1337522" cy="1337522"/>
          </a:xfrm>
          <a:prstGeom prst="rect">
            <a:avLst/>
          </a:prstGeom>
        </p:spPr>
      </p:pic>
    </p:spTree>
    <p:extLst>
      <p:ext uri="{BB962C8B-B14F-4D97-AF65-F5344CB8AC3E}">
        <p14:creationId xmlns:p14="http://schemas.microsoft.com/office/powerpoint/2010/main" val="360431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1509723" y="2875003"/>
            <a:ext cx="274690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Brand X</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7" name="TextBox 6">
            <a:extLst>
              <a:ext uri="{FF2B5EF4-FFF2-40B4-BE49-F238E27FC236}">
                <a16:creationId xmlns:a16="http://schemas.microsoft.com/office/drawing/2014/main" id="{2C81A3CB-1A83-9F48-9556-9DE94F2F1E36}"/>
              </a:ext>
            </a:extLst>
          </p:cNvPr>
          <p:cNvSpPr txBox="1"/>
          <p:nvPr/>
        </p:nvSpPr>
        <p:spPr>
          <a:xfrm>
            <a:off x="7760494" y="2875003"/>
            <a:ext cx="370870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Customers</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9" name="SFM_logoStacked_720x440.png" descr="SFM_logoStacked_720x440.png">
            <a:extLst>
              <a:ext uri="{FF2B5EF4-FFF2-40B4-BE49-F238E27FC236}">
                <a16:creationId xmlns:a16="http://schemas.microsoft.com/office/drawing/2014/main" id="{E6860305-4DDE-3040-9165-9ED71CB22F75}"/>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
        <p:nvSpPr>
          <p:cNvPr id="10" name="TextBox 9">
            <a:extLst>
              <a:ext uri="{FF2B5EF4-FFF2-40B4-BE49-F238E27FC236}">
                <a16:creationId xmlns:a16="http://schemas.microsoft.com/office/drawing/2014/main" id="{3EC45FC1-60BA-6440-927B-DFC7B51E5430}"/>
              </a:ext>
            </a:extLst>
          </p:cNvPr>
          <p:cNvSpPr txBox="1"/>
          <p:nvPr/>
        </p:nvSpPr>
        <p:spPr>
          <a:xfrm>
            <a:off x="376957" y="630536"/>
            <a:ext cx="76078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Next</a:t>
            </a:r>
            <a:endParaRPr kumimoji="0" lang="en-US" sz="2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Tree>
    <p:extLst>
      <p:ext uri="{BB962C8B-B14F-4D97-AF65-F5344CB8AC3E}">
        <p14:creationId xmlns:p14="http://schemas.microsoft.com/office/powerpoint/2010/main" val="424412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1509723" y="2875003"/>
            <a:ext cx="274690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Brand X</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6" name="Right Arrow 5">
            <a:extLst>
              <a:ext uri="{FF2B5EF4-FFF2-40B4-BE49-F238E27FC236}">
                <a16:creationId xmlns:a16="http://schemas.microsoft.com/office/drawing/2014/main" id="{4C8F6692-710A-3B48-9CA5-81BC369A0ED9}"/>
              </a:ext>
            </a:extLst>
          </p:cNvPr>
          <p:cNvSpPr/>
          <p:nvPr/>
        </p:nvSpPr>
        <p:spPr>
          <a:xfrm>
            <a:off x="5154304" y="3036899"/>
            <a:ext cx="1883390" cy="599536"/>
          </a:xfrm>
          <a:prstGeom prst="rightArrow">
            <a:avLst>
              <a:gd name="adj1" fmla="val 50000"/>
              <a:gd name="adj2" fmla="val 101799"/>
            </a:avLst>
          </a:prstGeom>
          <a:solidFill>
            <a:srgbClr val="FFFFFF"/>
          </a:solidFill>
          <a:ln w="12700" cap="flat">
            <a:solidFill>
              <a:srgbClr val="FFFFFF"/>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endParaRPr>
          </a:p>
        </p:txBody>
      </p:sp>
      <p:sp>
        <p:nvSpPr>
          <p:cNvPr id="7" name="TextBox 6">
            <a:extLst>
              <a:ext uri="{FF2B5EF4-FFF2-40B4-BE49-F238E27FC236}">
                <a16:creationId xmlns:a16="http://schemas.microsoft.com/office/drawing/2014/main" id="{2C81A3CB-1A83-9F48-9556-9DE94F2F1E36}"/>
              </a:ext>
            </a:extLst>
          </p:cNvPr>
          <p:cNvSpPr txBox="1"/>
          <p:nvPr/>
        </p:nvSpPr>
        <p:spPr>
          <a:xfrm>
            <a:off x="7760494" y="2875003"/>
            <a:ext cx="370870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Customers</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9" name="SFM_logoStacked_720x440.png" descr="SFM_logoStacked_720x440.png">
            <a:extLst>
              <a:ext uri="{FF2B5EF4-FFF2-40B4-BE49-F238E27FC236}">
                <a16:creationId xmlns:a16="http://schemas.microsoft.com/office/drawing/2014/main" id="{1E1572D7-BF0B-5244-8CFA-7B95DCEFCAA7}"/>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32913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1509723" y="2875003"/>
            <a:ext cx="274690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Brand X</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7" name="TextBox 6">
            <a:extLst>
              <a:ext uri="{FF2B5EF4-FFF2-40B4-BE49-F238E27FC236}">
                <a16:creationId xmlns:a16="http://schemas.microsoft.com/office/drawing/2014/main" id="{2C81A3CB-1A83-9F48-9556-9DE94F2F1E36}"/>
              </a:ext>
            </a:extLst>
          </p:cNvPr>
          <p:cNvSpPr txBox="1"/>
          <p:nvPr/>
        </p:nvSpPr>
        <p:spPr>
          <a:xfrm>
            <a:off x="7760494" y="2875003"/>
            <a:ext cx="370870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Customers</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8" name="Right Arrow 7">
            <a:extLst>
              <a:ext uri="{FF2B5EF4-FFF2-40B4-BE49-F238E27FC236}">
                <a16:creationId xmlns:a16="http://schemas.microsoft.com/office/drawing/2014/main" id="{DEEBA188-F3C6-3947-8596-72F358C5E180}"/>
              </a:ext>
            </a:extLst>
          </p:cNvPr>
          <p:cNvSpPr/>
          <p:nvPr/>
        </p:nvSpPr>
        <p:spPr>
          <a:xfrm rot="10800000">
            <a:off x="4981777" y="4347913"/>
            <a:ext cx="4645302" cy="599536"/>
          </a:xfrm>
          <a:prstGeom prst="rightArrow">
            <a:avLst>
              <a:gd name="adj1" fmla="val 50000"/>
              <a:gd name="adj2" fmla="val 101799"/>
            </a:avLst>
          </a:prstGeom>
          <a:solidFill>
            <a:srgbClr val="FFFF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effectLst/>
              <a:uFillTx/>
              <a:latin typeface="Atlas Grotesk Regular"/>
              <a:ea typeface="Atlas Grotesk Regular"/>
              <a:cs typeface="Atlas Grotesk Regular"/>
              <a:sym typeface="Atlas Grotesk Regular"/>
            </a:endParaRPr>
          </a:p>
        </p:txBody>
      </p:sp>
      <p:sp>
        <p:nvSpPr>
          <p:cNvPr id="2" name="Rectangle 1">
            <a:extLst>
              <a:ext uri="{FF2B5EF4-FFF2-40B4-BE49-F238E27FC236}">
                <a16:creationId xmlns:a16="http://schemas.microsoft.com/office/drawing/2014/main" id="{F7BC7D20-A0D4-8941-A140-90B2126F7453}"/>
              </a:ext>
            </a:extLst>
          </p:cNvPr>
          <p:cNvSpPr/>
          <p:nvPr/>
        </p:nvSpPr>
        <p:spPr>
          <a:xfrm>
            <a:off x="9316720" y="3798331"/>
            <a:ext cx="316812" cy="980703"/>
          </a:xfrm>
          <a:prstGeom prst="rect">
            <a:avLst/>
          </a:prstGeom>
          <a:solidFill>
            <a:srgbClr val="FFFF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endParaRPr>
          </a:p>
        </p:txBody>
      </p:sp>
      <p:pic>
        <p:nvPicPr>
          <p:cNvPr id="11" name="SFM_logoStacked_720x440.png" descr="SFM_logoStacked_720x440.png">
            <a:extLst>
              <a:ext uri="{FF2B5EF4-FFF2-40B4-BE49-F238E27FC236}">
                <a16:creationId xmlns:a16="http://schemas.microsoft.com/office/drawing/2014/main" id="{CD47681C-3F7E-C94B-BA4A-A0B04F07C8A8}"/>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137165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1509723" y="2875003"/>
            <a:ext cx="274690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Brand X</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7" name="TextBox 6">
            <a:extLst>
              <a:ext uri="{FF2B5EF4-FFF2-40B4-BE49-F238E27FC236}">
                <a16:creationId xmlns:a16="http://schemas.microsoft.com/office/drawing/2014/main" id="{2C81A3CB-1A83-9F48-9556-9DE94F2F1E36}"/>
              </a:ext>
            </a:extLst>
          </p:cNvPr>
          <p:cNvSpPr txBox="1"/>
          <p:nvPr/>
        </p:nvSpPr>
        <p:spPr>
          <a:xfrm>
            <a:off x="7760494" y="2875003"/>
            <a:ext cx="370870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Customers</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8" name="Right Arrow 7">
            <a:extLst>
              <a:ext uri="{FF2B5EF4-FFF2-40B4-BE49-F238E27FC236}">
                <a16:creationId xmlns:a16="http://schemas.microsoft.com/office/drawing/2014/main" id="{DEEBA188-F3C6-3947-8596-72F358C5E180}"/>
              </a:ext>
            </a:extLst>
          </p:cNvPr>
          <p:cNvSpPr/>
          <p:nvPr/>
        </p:nvSpPr>
        <p:spPr>
          <a:xfrm rot="10800000">
            <a:off x="4981777" y="4347913"/>
            <a:ext cx="4645302" cy="599536"/>
          </a:xfrm>
          <a:prstGeom prst="rightArrow">
            <a:avLst>
              <a:gd name="adj1" fmla="val 50000"/>
              <a:gd name="adj2" fmla="val 101799"/>
            </a:avLst>
          </a:prstGeom>
          <a:solidFill>
            <a:srgbClr val="FFFF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effectLst/>
              <a:uFillTx/>
              <a:latin typeface="Atlas Grotesk Regular"/>
              <a:ea typeface="Atlas Grotesk Regular"/>
              <a:cs typeface="Atlas Grotesk Regular"/>
              <a:sym typeface="Atlas Grotesk Regular"/>
            </a:endParaRPr>
          </a:p>
        </p:txBody>
      </p:sp>
      <p:sp>
        <p:nvSpPr>
          <p:cNvPr id="2" name="Rectangle 1">
            <a:extLst>
              <a:ext uri="{FF2B5EF4-FFF2-40B4-BE49-F238E27FC236}">
                <a16:creationId xmlns:a16="http://schemas.microsoft.com/office/drawing/2014/main" id="{F7BC7D20-A0D4-8941-A140-90B2126F7453}"/>
              </a:ext>
            </a:extLst>
          </p:cNvPr>
          <p:cNvSpPr/>
          <p:nvPr/>
        </p:nvSpPr>
        <p:spPr>
          <a:xfrm>
            <a:off x="9316720" y="3798331"/>
            <a:ext cx="316812" cy="980703"/>
          </a:xfrm>
          <a:prstGeom prst="rect">
            <a:avLst/>
          </a:prstGeom>
          <a:solidFill>
            <a:srgbClr val="FFFF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endParaRPr>
          </a:p>
        </p:txBody>
      </p:sp>
      <p:pic>
        <p:nvPicPr>
          <p:cNvPr id="11" name="SFM_logoStacked_720x440.png" descr="SFM_logoStacked_720x440.png">
            <a:extLst>
              <a:ext uri="{FF2B5EF4-FFF2-40B4-BE49-F238E27FC236}">
                <a16:creationId xmlns:a16="http://schemas.microsoft.com/office/drawing/2014/main" id="{0F75758C-EFCD-904C-8907-4895596BE6BA}"/>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pic>
        <p:nvPicPr>
          <p:cNvPr id="6" name="Picture 5">
            <a:extLst>
              <a:ext uri="{FF2B5EF4-FFF2-40B4-BE49-F238E27FC236}">
                <a16:creationId xmlns:a16="http://schemas.microsoft.com/office/drawing/2014/main" id="{AD2228C6-29D8-DD47-A8E3-9AB1D2360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6528" y="3798331"/>
            <a:ext cx="1413294" cy="1413294"/>
          </a:xfrm>
          <a:prstGeom prst="rect">
            <a:avLst/>
          </a:prstGeom>
        </p:spPr>
      </p:pic>
    </p:spTree>
    <p:extLst>
      <p:ext uri="{BB962C8B-B14F-4D97-AF65-F5344CB8AC3E}">
        <p14:creationId xmlns:p14="http://schemas.microsoft.com/office/powerpoint/2010/main" val="93871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36472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1509723" y="2875003"/>
            <a:ext cx="274690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Brand X</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7" name="TextBox 6">
            <a:extLst>
              <a:ext uri="{FF2B5EF4-FFF2-40B4-BE49-F238E27FC236}">
                <a16:creationId xmlns:a16="http://schemas.microsoft.com/office/drawing/2014/main" id="{2C81A3CB-1A83-9F48-9556-9DE94F2F1E36}"/>
              </a:ext>
            </a:extLst>
          </p:cNvPr>
          <p:cNvSpPr txBox="1"/>
          <p:nvPr/>
        </p:nvSpPr>
        <p:spPr>
          <a:xfrm>
            <a:off x="7760494" y="2875003"/>
            <a:ext cx="370870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Customers</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3" name="Right Arrow 2">
            <a:extLst>
              <a:ext uri="{FF2B5EF4-FFF2-40B4-BE49-F238E27FC236}">
                <a16:creationId xmlns:a16="http://schemas.microsoft.com/office/drawing/2014/main" id="{45DD0EB1-33A6-094D-BDC5-C6313C24E815}"/>
              </a:ext>
            </a:extLst>
          </p:cNvPr>
          <p:cNvSpPr/>
          <p:nvPr/>
        </p:nvSpPr>
        <p:spPr>
          <a:xfrm rot="16200000">
            <a:off x="9089353" y="4017062"/>
            <a:ext cx="947571" cy="469470"/>
          </a:xfrm>
          <a:prstGeom prst="rightArrow">
            <a:avLst/>
          </a:prstGeom>
          <a:solidFill>
            <a:srgbClr val="00B0F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endParaRPr>
          </a:p>
        </p:txBody>
      </p:sp>
      <p:sp>
        <p:nvSpPr>
          <p:cNvPr id="12" name="Rectangle 11">
            <a:extLst>
              <a:ext uri="{FF2B5EF4-FFF2-40B4-BE49-F238E27FC236}">
                <a16:creationId xmlns:a16="http://schemas.microsoft.com/office/drawing/2014/main" id="{A9AEE1D7-156F-4E49-8121-B332D19098AE}"/>
              </a:ext>
            </a:extLst>
          </p:cNvPr>
          <p:cNvSpPr/>
          <p:nvPr/>
        </p:nvSpPr>
        <p:spPr>
          <a:xfrm>
            <a:off x="3772847" y="4456862"/>
            <a:ext cx="5842000" cy="268721"/>
          </a:xfrm>
          <a:prstGeom prst="rect">
            <a:avLst/>
          </a:prstGeom>
          <a:solidFill>
            <a:srgbClr val="00B0F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endParaRPr>
          </a:p>
        </p:txBody>
      </p:sp>
      <p:pic>
        <p:nvPicPr>
          <p:cNvPr id="11" name="SFM_logoStacked_720x440.png" descr="SFM_logoStacked_720x440.png">
            <a:extLst>
              <a:ext uri="{FF2B5EF4-FFF2-40B4-BE49-F238E27FC236}">
                <a16:creationId xmlns:a16="http://schemas.microsoft.com/office/drawing/2014/main" id="{0DC14FB3-3FC3-A24F-827B-9DAA5D9C479F}"/>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pic>
        <p:nvPicPr>
          <p:cNvPr id="9" name="Picture 8">
            <a:extLst>
              <a:ext uri="{FF2B5EF4-FFF2-40B4-BE49-F238E27FC236}">
                <a16:creationId xmlns:a16="http://schemas.microsoft.com/office/drawing/2014/main" id="{594DCF21-619B-1049-B708-4922ECE4A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6528" y="3798331"/>
            <a:ext cx="1413294" cy="1413294"/>
          </a:xfrm>
          <a:prstGeom prst="rect">
            <a:avLst/>
          </a:prstGeom>
        </p:spPr>
      </p:pic>
    </p:spTree>
    <p:extLst>
      <p:ext uri="{BB962C8B-B14F-4D97-AF65-F5344CB8AC3E}">
        <p14:creationId xmlns:p14="http://schemas.microsoft.com/office/powerpoint/2010/main" val="266601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endParaRPr>
          </a:p>
        </p:txBody>
      </p:sp>
      <p:pic>
        <p:nvPicPr>
          <p:cNvPr id="6" name="SFM_logoStacked_720x440.png" descr="SFM_logoStacked_720x440.png">
            <a:extLst>
              <a:ext uri="{FF2B5EF4-FFF2-40B4-BE49-F238E27FC236}">
                <a16:creationId xmlns:a16="http://schemas.microsoft.com/office/drawing/2014/main" id="{780FD73E-A016-034E-BE83-23F9021A02A9}"/>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138361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1509723" y="2875003"/>
            <a:ext cx="274690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Brand X</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7" name="TextBox 6">
            <a:extLst>
              <a:ext uri="{FF2B5EF4-FFF2-40B4-BE49-F238E27FC236}">
                <a16:creationId xmlns:a16="http://schemas.microsoft.com/office/drawing/2014/main" id="{2C81A3CB-1A83-9F48-9556-9DE94F2F1E36}"/>
              </a:ext>
            </a:extLst>
          </p:cNvPr>
          <p:cNvSpPr txBox="1"/>
          <p:nvPr/>
        </p:nvSpPr>
        <p:spPr>
          <a:xfrm>
            <a:off x="7760494" y="2875003"/>
            <a:ext cx="370870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Customers</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8" name="Right Arrow 7">
            <a:extLst>
              <a:ext uri="{FF2B5EF4-FFF2-40B4-BE49-F238E27FC236}">
                <a16:creationId xmlns:a16="http://schemas.microsoft.com/office/drawing/2014/main" id="{DEEBA188-F3C6-3947-8596-72F358C5E180}"/>
              </a:ext>
            </a:extLst>
          </p:cNvPr>
          <p:cNvSpPr/>
          <p:nvPr/>
        </p:nvSpPr>
        <p:spPr>
          <a:xfrm rot="10800000">
            <a:off x="4981777" y="4347913"/>
            <a:ext cx="4645302" cy="599536"/>
          </a:xfrm>
          <a:prstGeom prst="rightArrow">
            <a:avLst>
              <a:gd name="adj1" fmla="val 50000"/>
              <a:gd name="adj2" fmla="val 101799"/>
            </a:avLst>
          </a:prstGeom>
          <a:solidFill>
            <a:srgbClr val="FFFF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effectLst/>
              <a:uFillTx/>
              <a:latin typeface="Atlas Grotesk Regular"/>
              <a:ea typeface="Atlas Grotesk Regular"/>
              <a:cs typeface="Atlas Grotesk Regular"/>
              <a:sym typeface="Atlas Grotesk Regular"/>
            </a:endParaRPr>
          </a:p>
        </p:txBody>
      </p:sp>
      <p:sp>
        <p:nvSpPr>
          <p:cNvPr id="2" name="Rectangle 1">
            <a:extLst>
              <a:ext uri="{FF2B5EF4-FFF2-40B4-BE49-F238E27FC236}">
                <a16:creationId xmlns:a16="http://schemas.microsoft.com/office/drawing/2014/main" id="{F7BC7D20-A0D4-8941-A140-90B2126F7453}"/>
              </a:ext>
            </a:extLst>
          </p:cNvPr>
          <p:cNvSpPr/>
          <p:nvPr/>
        </p:nvSpPr>
        <p:spPr>
          <a:xfrm>
            <a:off x="9316720" y="3798331"/>
            <a:ext cx="316812" cy="980703"/>
          </a:xfrm>
          <a:prstGeom prst="rect">
            <a:avLst/>
          </a:prstGeom>
          <a:solidFill>
            <a:srgbClr val="FFFF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endParaRPr>
          </a:p>
        </p:txBody>
      </p:sp>
      <p:pic>
        <p:nvPicPr>
          <p:cNvPr id="11" name="SFM_logoStacked_720x440.png" descr="SFM_logoStacked_720x440.png">
            <a:extLst>
              <a:ext uri="{FF2B5EF4-FFF2-40B4-BE49-F238E27FC236}">
                <a16:creationId xmlns:a16="http://schemas.microsoft.com/office/drawing/2014/main" id="{0F75758C-EFCD-904C-8907-4895596BE6BA}"/>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pic>
        <p:nvPicPr>
          <p:cNvPr id="9222" name="Picture 6" descr="Shop.365 - ecommerce on Behance">
            <a:extLst>
              <a:ext uri="{FF2B5EF4-FFF2-40B4-BE49-F238E27FC236}">
                <a16:creationId xmlns:a16="http://schemas.microsoft.com/office/drawing/2014/main" id="{5E5C72B4-16FC-DF47-959D-6E1132D31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906" y="2633412"/>
            <a:ext cx="4028537" cy="402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80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16CC0-1938-F04E-86EE-6CA7CAD25B0B}"/>
              </a:ext>
            </a:extLst>
          </p:cNvPr>
          <p:cNvSpPr>
            <a:spLocks noGrp="1"/>
          </p:cNvSpPr>
          <p:nvPr>
            <p:ph type="title"/>
          </p:nvPr>
        </p:nvSpPr>
        <p:spPr/>
        <p:txBody>
          <a:bodyPr/>
          <a:lstStyle/>
          <a:p>
            <a:endParaRPr lang="en-US"/>
          </a:p>
        </p:txBody>
      </p:sp>
      <p:pic>
        <p:nvPicPr>
          <p:cNvPr id="3" name="BH-Demo-Presentation-v02.mp4" descr="BH-Demo-Presentation-v02.mp4">
            <a:hlinkClick r:id="" action="ppaction://media"/>
            <a:extLst>
              <a:ext uri="{FF2B5EF4-FFF2-40B4-BE49-F238E27FC236}">
                <a16:creationId xmlns:a16="http://schemas.microsoft.com/office/drawing/2014/main" id="{C906800E-4C00-E746-BE36-D703B9984C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288"/>
            <a:ext cx="12192000" cy="6858000"/>
          </a:xfrm>
          <a:prstGeom prst="rect">
            <a:avLst/>
          </a:prstGeom>
        </p:spPr>
      </p:pic>
    </p:spTree>
    <p:extLst>
      <p:ext uri="{BB962C8B-B14F-4D97-AF65-F5344CB8AC3E}">
        <p14:creationId xmlns:p14="http://schemas.microsoft.com/office/powerpoint/2010/main" val="344368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2239353" y="1564024"/>
            <a:ext cx="7076615" cy="2585321"/>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 </a:t>
            </a:r>
          </a:p>
          <a:p>
            <a:pPr marL="0" marR="0" indent="0" algn="ctr"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Welcome to the</a:t>
            </a:r>
          </a:p>
          <a:p>
            <a:pPr marL="0" marR="0" indent="0" algn="ctr" defTabSz="914400" rtl="0" fontAlgn="auto" latinLnBrk="0" hangingPunct="0">
              <a:lnSpc>
                <a:spcPct val="100000"/>
              </a:lnSpc>
              <a:spcBef>
                <a:spcPts val="0"/>
              </a:spcBef>
              <a:spcAft>
                <a:spcPts val="0"/>
              </a:spcAft>
              <a:buClrTx/>
              <a:buSzTx/>
              <a:buFontTx/>
              <a:buNone/>
              <a:tabLst/>
            </a:pPr>
            <a:r>
              <a:rPr lang="en-US" sz="5400" b="1" dirty="0">
                <a:solidFill>
                  <a:srgbClr val="00B0F0"/>
                </a:solidFill>
                <a:latin typeface="Arial" panose="020B0604020202020204" pitchFamily="34" charset="0"/>
                <a:cs typeface="Arial" panose="020B0604020202020204" pitchFamily="34" charset="0"/>
              </a:rPr>
              <a:t>“Conversational Era”</a:t>
            </a:r>
            <a:endParaRPr kumimoji="0" lang="en-US" sz="5400" b="1" u="none" strike="noStrike" cap="none" spc="0" normalizeH="0" baseline="0" dirty="0">
              <a:solidFill>
                <a:srgbClr val="00B0F0"/>
              </a:solidFill>
              <a:effectLst/>
              <a:uFillTx/>
              <a:latin typeface="Arial" panose="020B0604020202020204" pitchFamily="34" charset="0"/>
              <a:cs typeface="Arial" panose="020B0604020202020204" pitchFamily="34" charset="0"/>
              <a:sym typeface="Atlas Grotesk Regular"/>
            </a:endParaRPr>
          </a:p>
        </p:txBody>
      </p:sp>
      <p:sp>
        <p:nvSpPr>
          <p:cNvPr id="8" name="TextBox 7">
            <a:extLst>
              <a:ext uri="{FF2B5EF4-FFF2-40B4-BE49-F238E27FC236}">
                <a16:creationId xmlns:a16="http://schemas.microsoft.com/office/drawing/2014/main" id="{A3270CE8-911C-BF40-92A9-43D051BC6FF8}"/>
              </a:ext>
            </a:extLst>
          </p:cNvPr>
          <p:cNvSpPr txBox="1"/>
          <p:nvPr/>
        </p:nvSpPr>
        <p:spPr>
          <a:xfrm>
            <a:off x="376957" y="630536"/>
            <a:ext cx="149175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Evolution</a:t>
            </a:r>
            <a:endParaRPr kumimoji="0" lang="en-US" sz="2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6" name="SFM_logoStacked_720x440.png" descr="SFM_logoStacked_720x440.png">
            <a:extLst>
              <a:ext uri="{FF2B5EF4-FFF2-40B4-BE49-F238E27FC236}">
                <a16:creationId xmlns:a16="http://schemas.microsoft.com/office/drawing/2014/main" id="{D399DAC1-133E-4948-AAC7-3DB0AD451BB4}"/>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258206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1474507" y="2551838"/>
            <a:ext cx="8748547" cy="175432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ln>
                  <a:solidFill>
                    <a:srgbClr val="FFFFFF"/>
                  </a:solidFill>
                </a:ln>
                <a:solidFill>
                  <a:srgbClr val="00B0F0"/>
                </a:solidFill>
                <a:effectLst/>
                <a:uFillTx/>
                <a:latin typeface="Arial" panose="020B0604020202020204" pitchFamily="34" charset="0"/>
                <a:cs typeface="Arial" panose="020B0604020202020204" pitchFamily="34" charset="0"/>
                <a:sym typeface="Atlas Grotesk Regular"/>
              </a:rPr>
              <a:t> </a:t>
            </a:r>
            <a:r>
              <a:rPr lang="en-US" sz="5400" b="1" dirty="0">
                <a:solidFill>
                  <a:srgbClr val="00B0F0"/>
                </a:solidFill>
                <a:latin typeface="Arial" panose="020B0604020202020204" pitchFamily="34" charset="0"/>
                <a:cs typeface="Arial" panose="020B0604020202020204" pitchFamily="34" charset="0"/>
              </a:rPr>
              <a:t>Conversational Marketing</a:t>
            </a:r>
          </a:p>
          <a:p>
            <a:pPr marL="0" marR="0" indent="0" algn="ctr"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solidFill>
                  <a:srgbClr val="FFFFFF"/>
                </a:solidFill>
                <a:effectLst/>
                <a:uFillTx/>
                <a:latin typeface="Arial" panose="020B0604020202020204" pitchFamily="34" charset="0"/>
                <a:cs typeface="Arial" panose="020B0604020202020204" pitchFamily="34" charset="0"/>
                <a:sym typeface="Atlas Grotesk Regular"/>
              </a:rPr>
              <a:t>“Method &amp; the Ap</a:t>
            </a:r>
            <a:r>
              <a:rPr lang="en-US" sz="5400" b="1" dirty="0">
                <a:solidFill>
                  <a:srgbClr val="FFFFFF"/>
                </a:solidFill>
                <a:latin typeface="Arial" panose="020B0604020202020204" pitchFamily="34" charset="0"/>
                <a:cs typeface="Arial" panose="020B0604020202020204" pitchFamily="34" charset="0"/>
              </a:rPr>
              <a:t>proach”</a:t>
            </a:r>
            <a:endParaRPr kumimoji="0" lang="en-US" sz="5400" b="1" u="none" strike="noStrike" cap="none" spc="0" normalizeH="0" baseline="0" dirty="0">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8" name="TextBox 7">
            <a:extLst>
              <a:ext uri="{FF2B5EF4-FFF2-40B4-BE49-F238E27FC236}">
                <a16:creationId xmlns:a16="http://schemas.microsoft.com/office/drawing/2014/main" id="{A3270CE8-911C-BF40-92A9-43D051BC6FF8}"/>
              </a:ext>
            </a:extLst>
          </p:cNvPr>
          <p:cNvSpPr txBox="1"/>
          <p:nvPr/>
        </p:nvSpPr>
        <p:spPr>
          <a:xfrm>
            <a:off x="376957" y="630536"/>
            <a:ext cx="366542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Four Steps to Greatness</a:t>
            </a:r>
            <a:endParaRPr kumimoji="0" lang="en-US" sz="2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6" name="SFM_logoStacked_720x440.png" descr="SFM_logoStacked_720x440.png">
            <a:extLst>
              <a:ext uri="{FF2B5EF4-FFF2-40B4-BE49-F238E27FC236}">
                <a16:creationId xmlns:a16="http://schemas.microsoft.com/office/drawing/2014/main" id="{444B3078-8D8D-BF41-9C0B-9B78F3C1EB29}"/>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127877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1903"/>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1550372" y="2820940"/>
            <a:ext cx="8556187" cy="92332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solidFill>
                  <a:srgbClr val="FFFFFF"/>
                </a:solidFill>
                <a:effectLst/>
                <a:uFillTx/>
                <a:latin typeface="Arial" panose="020B0604020202020204" pitchFamily="34" charset="0"/>
                <a:cs typeface="Arial" panose="020B0604020202020204" pitchFamily="34" charset="0"/>
                <a:sym typeface="Atlas Grotesk Regular"/>
              </a:rPr>
              <a:t>Connect </a:t>
            </a:r>
            <a:r>
              <a:rPr kumimoji="0" lang="en-US" sz="5400" b="1" u="none" strike="noStrike" cap="none" spc="0" normalizeH="0" baseline="0" dirty="0">
                <a:solidFill>
                  <a:srgbClr val="00B0F0"/>
                </a:solidFill>
                <a:effectLst/>
                <a:uFillTx/>
                <a:latin typeface="Arial" panose="020B0604020202020204" pitchFamily="34" charset="0"/>
                <a:cs typeface="Arial" panose="020B0604020202020204" pitchFamily="34" charset="0"/>
                <a:sym typeface="Atlas Grotesk Regular"/>
              </a:rPr>
              <a:t>Where They Live</a:t>
            </a:r>
          </a:p>
        </p:txBody>
      </p:sp>
      <p:sp>
        <p:nvSpPr>
          <p:cNvPr id="8" name="TextBox 7">
            <a:extLst>
              <a:ext uri="{FF2B5EF4-FFF2-40B4-BE49-F238E27FC236}">
                <a16:creationId xmlns:a16="http://schemas.microsoft.com/office/drawing/2014/main" id="{A3270CE8-911C-BF40-92A9-43D051BC6FF8}"/>
              </a:ext>
            </a:extLst>
          </p:cNvPr>
          <p:cNvSpPr txBox="1"/>
          <p:nvPr/>
        </p:nvSpPr>
        <p:spPr>
          <a:xfrm>
            <a:off x="376957" y="630536"/>
            <a:ext cx="151098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b="1" dirty="0">
                <a:ln>
                  <a:solidFill>
                    <a:srgbClr val="FFFFFF"/>
                  </a:solidFill>
                </a:ln>
                <a:solidFill>
                  <a:srgbClr val="FFFFFF"/>
                </a:solidFill>
                <a:latin typeface="Arial" panose="020B0604020202020204" pitchFamily="34" charset="0"/>
                <a:cs typeface="Arial" panose="020B0604020202020204" pitchFamily="34" charset="0"/>
              </a:rPr>
              <a:t>First Step</a:t>
            </a:r>
            <a:endParaRPr kumimoji="0" lang="en-US" sz="2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6" name="SFM_logoStacked_720x440.png" descr="SFM_logoStacked_720x440.png">
            <a:extLst>
              <a:ext uri="{FF2B5EF4-FFF2-40B4-BE49-F238E27FC236}">
                <a16:creationId xmlns:a16="http://schemas.microsoft.com/office/drawing/2014/main" id="{648515AF-AF9D-954E-967B-7AFA848207A6}"/>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235181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1903"/>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8" name="TextBox 7">
            <a:extLst>
              <a:ext uri="{FF2B5EF4-FFF2-40B4-BE49-F238E27FC236}">
                <a16:creationId xmlns:a16="http://schemas.microsoft.com/office/drawing/2014/main" id="{A3270CE8-911C-BF40-92A9-43D051BC6FF8}"/>
              </a:ext>
            </a:extLst>
          </p:cNvPr>
          <p:cNvSpPr txBox="1"/>
          <p:nvPr/>
        </p:nvSpPr>
        <p:spPr>
          <a:xfrm>
            <a:off x="376957" y="630536"/>
            <a:ext cx="3285513"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5400" b="1" dirty="0">
                <a:ln>
                  <a:solidFill>
                    <a:srgbClr val="FFFFFF"/>
                  </a:solidFill>
                </a:ln>
                <a:solidFill>
                  <a:srgbClr val="FFFFFF"/>
                </a:solidFill>
                <a:latin typeface="Arial" panose="020B0604020202020204" pitchFamily="34" charset="0"/>
                <a:cs typeface="Arial" panose="020B0604020202020204" pitchFamily="34" charset="0"/>
              </a:rPr>
              <a:t>First Step</a:t>
            </a:r>
            <a:endParaRPr kumimoji="0" lang="en-US" sz="5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6" name="SFM_logoStacked_720x440.png" descr="SFM_logoStacked_720x440.png">
            <a:extLst>
              <a:ext uri="{FF2B5EF4-FFF2-40B4-BE49-F238E27FC236}">
                <a16:creationId xmlns:a16="http://schemas.microsoft.com/office/drawing/2014/main" id="{648515AF-AF9D-954E-967B-7AFA848207A6}"/>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pic>
        <p:nvPicPr>
          <p:cNvPr id="3" name="Picture 2">
            <a:extLst>
              <a:ext uri="{FF2B5EF4-FFF2-40B4-BE49-F238E27FC236}">
                <a16:creationId xmlns:a16="http://schemas.microsoft.com/office/drawing/2014/main" id="{F64F1887-7C70-3149-A7C4-6C1BFCA52D4E}"/>
              </a:ext>
            </a:extLst>
          </p:cNvPr>
          <p:cNvPicPr>
            <a:picLocks noChangeAspect="1"/>
          </p:cNvPicPr>
          <p:nvPr/>
        </p:nvPicPr>
        <p:blipFill rotWithShape="1">
          <a:blip r:embed="rId4">
            <a:extLst>
              <a:ext uri="{28A0092B-C50C-407E-A947-70E740481C1C}">
                <a14:useLocalDpi xmlns:a14="http://schemas.microsoft.com/office/drawing/2010/main" val="0"/>
              </a:ext>
            </a:extLst>
          </a:blip>
          <a:srcRect l="-593" t="37406" r="593" b="7010"/>
          <a:stretch/>
        </p:blipFill>
        <p:spPr>
          <a:xfrm>
            <a:off x="-123406" y="-1"/>
            <a:ext cx="12338266" cy="6858001"/>
          </a:xfrm>
          <a:prstGeom prst="rect">
            <a:avLst/>
          </a:prstGeom>
        </p:spPr>
      </p:pic>
      <p:pic>
        <p:nvPicPr>
          <p:cNvPr id="9" name="SFM_logoStacked_720x440.png" descr="SFM_logoStacked_720x440.png">
            <a:extLst>
              <a:ext uri="{FF2B5EF4-FFF2-40B4-BE49-F238E27FC236}">
                <a16:creationId xmlns:a16="http://schemas.microsoft.com/office/drawing/2014/main" id="{E6DA16A0-7320-D04B-9C6B-DF13642076F9}"/>
              </a:ext>
            </a:extLst>
          </p:cNvPr>
          <p:cNvPicPr>
            <a:picLocks noChangeAspect="1"/>
          </p:cNvPicPr>
          <p:nvPr/>
        </p:nvPicPr>
        <p:blipFill>
          <a:blip r:embed="rId3">
            <a:lum bright="70000" contrast="-70000"/>
          </a:blip>
          <a:stretch>
            <a:fillRect/>
          </a:stretch>
        </p:blipFill>
        <p:spPr>
          <a:xfrm>
            <a:off x="10085382" y="5717371"/>
            <a:ext cx="2112751" cy="1291126"/>
          </a:xfrm>
          <a:prstGeom prst="rect">
            <a:avLst/>
          </a:prstGeom>
          <a:ln w="12700">
            <a:miter lim="400000"/>
          </a:ln>
        </p:spPr>
      </p:pic>
    </p:spTree>
    <p:extLst>
      <p:ext uri="{BB962C8B-B14F-4D97-AF65-F5344CB8AC3E}">
        <p14:creationId xmlns:p14="http://schemas.microsoft.com/office/powerpoint/2010/main" val="219305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3013402" y="2820940"/>
            <a:ext cx="5670781" cy="92332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400" b="1" u="none" strike="noStrike" cap="none" spc="0" normalizeH="0" baseline="0" dirty="0">
                <a:solidFill>
                  <a:srgbClr val="FFFFFF"/>
                </a:solidFill>
                <a:effectLst/>
                <a:uFillTx/>
                <a:latin typeface="Arial" panose="020B0604020202020204" pitchFamily="34" charset="0"/>
                <a:cs typeface="Arial" panose="020B0604020202020204" pitchFamily="34" charset="0"/>
                <a:sym typeface="Atlas Grotesk Regular"/>
              </a:rPr>
              <a:t>Act Like </a:t>
            </a:r>
            <a:r>
              <a:rPr kumimoji="0" lang="en-US" sz="5400" b="1" u="none" strike="noStrike" cap="none" spc="0" normalizeH="0" baseline="0" dirty="0">
                <a:solidFill>
                  <a:srgbClr val="00B0F0"/>
                </a:solidFill>
                <a:effectLst/>
                <a:uFillTx/>
                <a:latin typeface="Arial" panose="020B0604020202020204" pitchFamily="34" charset="0"/>
                <a:cs typeface="Arial" panose="020B0604020202020204" pitchFamily="34" charset="0"/>
                <a:sym typeface="Atlas Grotesk Regular"/>
              </a:rPr>
              <a:t>a Friend</a:t>
            </a:r>
          </a:p>
        </p:txBody>
      </p:sp>
      <p:sp>
        <p:nvSpPr>
          <p:cNvPr id="8" name="TextBox 7">
            <a:extLst>
              <a:ext uri="{FF2B5EF4-FFF2-40B4-BE49-F238E27FC236}">
                <a16:creationId xmlns:a16="http://schemas.microsoft.com/office/drawing/2014/main" id="{A3270CE8-911C-BF40-92A9-43D051BC6FF8}"/>
              </a:ext>
            </a:extLst>
          </p:cNvPr>
          <p:cNvSpPr txBox="1"/>
          <p:nvPr/>
        </p:nvSpPr>
        <p:spPr>
          <a:xfrm>
            <a:off x="376957" y="630536"/>
            <a:ext cx="195502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b="1" dirty="0">
                <a:ln>
                  <a:solidFill>
                    <a:srgbClr val="FFFFFF"/>
                  </a:solidFill>
                </a:ln>
                <a:solidFill>
                  <a:srgbClr val="FFFFFF"/>
                </a:solidFill>
                <a:latin typeface="Arial" panose="020B0604020202020204" pitchFamily="34" charset="0"/>
                <a:cs typeface="Arial" panose="020B0604020202020204" pitchFamily="34" charset="0"/>
              </a:rPr>
              <a:t>Second Step</a:t>
            </a:r>
            <a:endParaRPr kumimoji="0" lang="en-US" sz="2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6" name="SFM_logoStacked_720x440.png" descr="SFM_logoStacked_720x440.png">
            <a:extLst>
              <a:ext uri="{FF2B5EF4-FFF2-40B4-BE49-F238E27FC236}">
                <a16:creationId xmlns:a16="http://schemas.microsoft.com/office/drawing/2014/main" id="{A6FCB635-1B6E-ED42-A54A-6AA5F345CD42}"/>
              </a:ext>
            </a:extLst>
          </p:cNvPr>
          <p:cNvPicPr>
            <a:picLocks noChangeAspect="1"/>
          </p:cNvPicPr>
          <p:nvPr/>
        </p:nvPicPr>
        <p:blipFill>
          <a:blip r:embed="rId2">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140146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980774-BA75-1E47-9E00-B50FEBCB4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pic>
        <p:nvPicPr>
          <p:cNvPr id="6" name="SFM_logoStacked_720x440.png" descr="SFM_logoStacked_720x440.png">
            <a:extLst>
              <a:ext uri="{FF2B5EF4-FFF2-40B4-BE49-F238E27FC236}">
                <a16:creationId xmlns:a16="http://schemas.microsoft.com/office/drawing/2014/main" id="{A6FCB635-1B6E-ED42-A54A-6AA5F345CD42}"/>
              </a:ext>
            </a:extLst>
          </p:cNvPr>
          <p:cNvPicPr>
            <a:picLocks noChangeAspect="1"/>
          </p:cNvPicPr>
          <p:nvPr/>
        </p:nvPicPr>
        <p:blipFill>
          <a:blip r:embed="rId4">
            <a:lum bright="70000" contrast="-70000"/>
          </a:blip>
          <a:stretch>
            <a:fillRect/>
          </a:stretch>
        </p:blipFill>
        <p:spPr>
          <a:xfrm>
            <a:off x="9932982" y="5564971"/>
            <a:ext cx="2112751" cy="1291126"/>
          </a:xfrm>
          <a:prstGeom prst="rect">
            <a:avLst/>
          </a:prstGeom>
          <a:ln w="12700">
            <a:miter lim="400000"/>
          </a:ln>
        </p:spPr>
      </p:pic>
      <p:sp>
        <p:nvSpPr>
          <p:cNvPr id="9" name="Rectangle 8">
            <a:extLst>
              <a:ext uri="{FF2B5EF4-FFF2-40B4-BE49-F238E27FC236}">
                <a16:creationId xmlns:a16="http://schemas.microsoft.com/office/drawing/2014/main" id="{05FDC66F-6462-4C49-8EAC-2E242D377893}"/>
              </a:ext>
            </a:extLst>
          </p:cNvPr>
          <p:cNvSpPr/>
          <p:nvPr/>
        </p:nvSpPr>
        <p:spPr>
          <a:xfrm>
            <a:off x="434339" y="2237681"/>
            <a:ext cx="6237425" cy="2220019"/>
          </a:xfrm>
          <a:prstGeom prst="rect">
            <a:avLst/>
          </a:prstGeom>
          <a:solidFill>
            <a:srgbClr val="FFFFFF">
              <a:alpha val="76078"/>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endParaRPr>
          </a:p>
        </p:txBody>
      </p:sp>
      <p:sp>
        <p:nvSpPr>
          <p:cNvPr id="7" name="“Messaging is a privileged channel, bringing brands into the inner circle where you talk to your closest friends.”">
            <a:extLst>
              <a:ext uri="{FF2B5EF4-FFF2-40B4-BE49-F238E27FC236}">
                <a16:creationId xmlns:a16="http://schemas.microsoft.com/office/drawing/2014/main" id="{5DBB2BFF-6D81-6344-8F6E-3636D61878AB}"/>
              </a:ext>
            </a:extLst>
          </p:cNvPr>
          <p:cNvSpPr txBox="1">
            <a:spLocks/>
          </p:cNvSpPr>
          <p:nvPr/>
        </p:nvSpPr>
        <p:spPr>
          <a:xfrm>
            <a:off x="666295" y="2237681"/>
            <a:ext cx="6237425" cy="36526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marL="0" marR="0" indent="0" algn="l" defTabSz="914400" rtl="0" latinLnBrk="0">
              <a:lnSpc>
                <a:spcPct val="90000"/>
              </a:lnSpc>
              <a:spcBef>
                <a:spcPts val="1000"/>
              </a:spcBef>
              <a:spcAft>
                <a:spcPts val="0"/>
              </a:spcAft>
              <a:buClrTx/>
              <a:buSzTx/>
              <a:buFontTx/>
              <a:buNone/>
              <a:tabLst/>
              <a:defRPr sz="2000" b="1" i="0" u="none" strike="noStrike" cap="none" spc="0" baseline="0">
                <a:solidFill>
                  <a:srgbClr val="333F48"/>
                </a:solidFill>
                <a:uFillTx/>
                <a:latin typeface="+mj-lt"/>
                <a:ea typeface="+mj-ea"/>
                <a:cs typeface="+mj-cs"/>
                <a:sym typeface="Helvetica"/>
              </a:defRPr>
            </a:lvl1pPr>
            <a:lvl2pPr marL="0" marR="0" indent="0" algn="l" defTabSz="914400" rtl="0" latinLnBrk="0">
              <a:lnSpc>
                <a:spcPct val="90000"/>
              </a:lnSpc>
              <a:spcBef>
                <a:spcPts val="1000"/>
              </a:spcBef>
              <a:spcAft>
                <a:spcPts val="0"/>
              </a:spcAft>
              <a:buClrTx/>
              <a:buSzTx/>
              <a:buFontTx/>
              <a:buNone/>
              <a:tabLst/>
              <a:defRPr sz="2000" b="1" i="0" u="none" strike="noStrike" cap="none" spc="0" baseline="0">
                <a:solidFill>
                  <a:srgbClr val="333F48"/>
                </a:solidFill>
                <a:uFillTx/>
                <a:latin typeface="+mj-lt"/>
                <a:ea typeface="+mj-ea"/>
                <a:cs typeface="+mj-cs"/>
                <a:sym typeface="Helvetica"/>
              </a:defRPr>
            </a:lvl2pPr>
            <a:lvl3pPr marL="285750" marR="0" indent="-28575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3pPr>
            <a:lvl4pPr marL="550409" marR="0" indent="-326571"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4pPr>
            <a:lvl5pPr marL="831850" marR="0" indent="-381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5pPr>
            <a:lvl6pPr marL="25400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6pPr>
            <a:lvl7pPr marL="29972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7pPr>
            <a:lvl8pPr marL="34544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8pPr>
            <a:lvl9pPr marL="39116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9pPr>
          </a:lstStyle>
          <a:p>
            <a:pPr defTabSz="457200" hangingPunct="1">
              <a:lnSpc>
                <a:spcPct val="100000"/>
              </a:lnSpc>
              <a:spcBef>
                <a:spcPts val="0"/>
              </a:spcBef>
              <a:defRPr sz="2900" b="0">
                <a:solidFill>
                  <a:srgbClr val="FFFFFF"/>
                </a:solidFill>
                <a:latin typeface="Atlas Grotesk Regular"/>
                <a:ea typeface="Atlas Grotesk Regular"/>
                <a:cs typeface="Atlas Grotesk Regular"/>
                <a:sym typeface="Atlas Grotesk Regular"/>
              </a:defRPr>
            </a:pPr>
            <a:r>
              <a:rPr lang="en-US" sz="2900" b="0" dirty="0">
                <a:solidFill>
                  <a:schemeClr val="tx1">
                    <a:lumMod val="50000"/>
                  </a:schemeClr>
                </a:solidFill>
                <a:latin typeface="Atlas Grotesk Regular"/>
                <a:ea typeface="Atlas Grotesk Regular"/>
                <a:cs typeface="Atlas Grotesk Regular"/>
                <a:sym typeface="Atlas Grotesk Regular"/>
              </a:rPr>
              <a:t>“Messaging is </a:t>
            </a:r>
            <a:r>
              <a:rPr lang="en-US" sz="2900" dirty="0">
                <a:solidFill>
                  <a:schemeClr val="tx1">
                    <a:lumMod val="50000"/>
                  </a:schemeClr>
                </a:solidFill>
                <a:latin typeface="Atlas Grotesk Regular"/>
                <a:ea typeface="Atlas Grotesk Regular"/>
                <a:cs typeface="Atlas Grotesk Regular"/>
                <a:sym typeface="Atlas Grotesk Regular"/>
              </a:rPr>
              <a:t>a </a:t>
            </a:r>
            <a:r>
              <a:rPr lang="en-US" sz="2900" dirty="0">
                <a:solidFill>
                  <a:srgbClr val="00B0F0"/>
                </a:solidFill>
                <a:latin typeface="Atlas Grotesk Regular"/>
                <a:ea typeface="Atlas Grotesk Regular"/>
                <a:cs typeface="Atlas Grotesk Regular"/>
                <a:sym typeface="Atlas Grotesk Regular"/>
              </a:rPr>
              <a:t>privileged channel</a:t>
            </a:r>
            <a:r>
              <a:rPr lang="en-US" sz="2900" b="0" dirty="0">
                <a:solidFill>
                  <a:srgbClr val="00B0F0"/>
                </a:solidFill>
                <a:latin typeface="Atlas Grotesk Regular"/>
                <a:ea typeface="Atlas Grotesk Regular"/>
                <a:cs typeface="Atlas Grotesk Regular"/>
                <a:sym typeface="Atlas Grotesk Regular"/>
              </a:rPr>
              <a:t>, </a:t>
            </a:r>
            <a:r>
              <a:rPr lang="en-US" sz="2900" b="0" dirty="0">
                <a:solidFill>
                  <a:schemeClr val="tx1">
                    <a:lumMod val="50000"/>
                  </a:schemeClr>
                </a:solidFill>
                <a:latin typeface="Atlas Grotesk Regular"/>
                <a:ea typeface="Atlas Grotesk Regular"/>
                <a:cs typeface="Atlas Grotesk Regular"/>
                <a:sym typeface="Atlas Grotesk Regular"/>
              </a:rPr>
              <a:t>bringing brands into the inner circle </a:t>
            </a:r>
            <a:r>
              <a:rPr lang="en-US" sz="2900" dirty="0">
                <a:solidFill>
                  <a:srgbClr val="00B0F0"/>
                </a:solidFill>
                <a:latin typeface="Atlas Grotesk Regular"/>
                <a:ea typeface="Atlas Grotesk Regular"/>
                <a:cs typeface="Atlas Grotesk Regular"/>
                <a:sym typeface="Atlas Grotesk Regular"/>
              </a:rPr>
              <a:t>where you talk to your closest friends</a:t>
            </a:r>
            <a:r>
              <a:rPr lang="en-US" sz="2900" b="0" dirty="0">
                <a:solidFill>
                  <a:srgbClr val="FFFFFF"/>
                </a:solidFill>
                <a:latin typeface="Atlas Grotesk Regular"/>
                <a:ea typeface="Atlas Grotesk Regular"/>
                <a:cs typeface="Atlas Grotesk Regular"/>
                <a:sym typeface="Atlas Grotesk Regular"/>
              </a:rPr>
              <a:t>.”  </a:t>
            </a:r>
            <a:r>
              <a:rPr lang="en-US" sz="2900" b="0" dirty="0">
                <a:solidFill>
                  <a:schemeClr val="tx1">
                    <a:lumMod val="50000"/>
                  </a:schemeClr>
                </a:solidFill>
                <a:latin typeface="Atlas Grotesk Regular"/>
                <a:ea typeface="Atlas Grotesk Regular"/>
                <a:cs typeface="Atlas Grotesk Regular"/>
                <a:sym typeface="Atlas Grotesk Regular"/>
              </a:rPr>
              <a:t> WIRED</a:t>
            </a:r>
          </a:p>
          <a:p>
            <a:pPr defTabSz="457200" hangingPunct="1">
              <a:lnSpc>
                <a:spcPct val="100000"/>
              </a:lnSpc>
              <a:spcBef>
                <a:spcPts val="0"/>
              </a:spcBef>
              <a:defRPr sz="2900" b="0">
                <a:solidFill>
                  <a:srgbClr val="FFFFFF"/>
                </a:solidFill>
                <a:latin typeface="Atlas Grotesk Regular"/>
                <a:ea typeface="Atlas Grotesk Regular"/>
                <a:cs typeface="Atlas Grotesk Regular"/>
                <a:sym typeface="Atlas Grotesk Regular"/>
              </a:defRPr>
            </a:pPr>
            <a:endParaRPr lang="en-US" sz="2900" b="0" dirty="0">
              <a:solidFill>
                <a:srgbClr val="FFFFFF"/>
              </a:solidFill>
              <a:latin typeface="Atlas Grotesk Regular"/>
              <a:ea typeface="Atlas Grotesk Regular"/>
              <a:cs typeface="Atlas Grotesk Regular"/>
              <a:sym typeface="Atlas Grotesk Regular"/>
            </a:endParaRPr>
          </a:p>
          <a:p>
            <a:pPr defTabSz="457200" hangingPunct="1">
              <a:lnSpc>
                <a:spcPct val="100000"/>
              </a:lnSpc>
              <a:spcBef>
                <a:spcPts val="0"/>
              </a:spcBef>
              <a:defRPr sz="2900" b="0">
                <a:solidFill>
                  <a:srgbClr val="FFFFFF"/>
                </a:solidFill>
                <a:latin typeface="Atlas Grotesk Regular"/>
                <a:ea typeface="Atlas Grotesk Regular"/>
                <a:cs typeface="Atlas Grotesk Regular"/>
                <a:sym typeface="Atlas Grotesk Regular"/>
              </a:defRPr>
            </a:pPr>
            <a:endParaRPr lang="en-US" sz="2900" b="0" dirty="0">
              <a:solidFill>
                <a:srgbClr val="FFFFFF"/>
              </a:solidFill>
              <a:latin typeface="Atlas Grotesk Regular"/>
              <a:ea typeface="Atlas Grotesk Regular"/>
              <a:cs typeface="Atlas Grotesk Regular"/>
              <a:sym typeface="Atlas Grotesk Regular"/>
            </a:endParaRPr>
          </a:p>
          <a:p>
            <a:pPr defTabSz="457200" hangingPunct="1">
              <a:lnSpc>
                <a:spcPct val="100000"/>
              </a:lnSpc>
              <a:spcBef>
                <a:spcPts val="0"/>
              </a:spcBef>
              <a:defRPr sz="2900" b="0">
                <a:solidFill>
                  <a:srgbClr val="FFFFFF"/>
                </a:solidFill>
                <a:latin typeface="Atlas Grotesk Regular"/>
                <a:ea typeface="Atlas Grotesk Regular"/>
                <a:cs typeface="Atlas Grotesk Regular"/>
                <a:sym typeface="Atlas Grotesk Regular"/>
              </a:defRPr>
            </a:pPr>
            <a:endParaRPr lang="en-US" sz="2900" b="0" dirty="0">
              <a:solidFill>
                <a:srgbClr val="FFFFFF"/>
              </a:solidFill>
              <a:latin typeface="Atlas Grotesk Regular"/>
              <a:ea typeface="Atlas Grotesk Regular"/>
              <a:cs typeface="Atlas Grotesk Regular"/>
              <a:sym typeface="Atlas Grotesk Regular"/>
            </a:endParaRPr>
          </a:p>
        </p:txBody>
      </p:sp>
    </p:spTree>
    <p:extLst>
      <p:ext uri="{BB962C8B-B14F-4D97-AF65-F5344CB8AC3E}">
        <p14:creationId xmlns:p14="http://schemas.microsoft.com/office/powerpoint/2010/main" val="323891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980774-BA75-1E47-9E00-B50FEBCB4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pic>
        <p:nvPicPr>
          <p:cNvPr id="6" name="SFM_logoStacked_720x440.png" descr="SFM_logoStacked_720x440.png">
            <a:extLst>
              <a:ext uri="{FF2B5EF4-FFF2-40B4-BE49-F238E27FC236}">
                <a16:creationId xmlns:a16="http://schemas.microsoft.com/office/drawing/2014/main" id="{A6FCB635-1B6E-ED42-A54A-6AA5F345CD42}"/>
              </a:ext>
            </a:extLst>
          </p:cNvPr>
          <p:cNvPicPr>
            <a:picLocks noChangeAspect="1"/>
          </p:cNvPicPr>
          <p:nvPr/>
        </p:nvPicPr>
        <p:blipFill>
          <a:blip r:embed="rId4">
            <a:lum bright="70000" contrast="-70000"/>
          </a:blip>
          <a:stretch>
            <a:fillRect/>
          </a:stretch>
        </p:blipFill>
        <p:spPr>
          <a:xfrm>
            <a:off x="9932982" y="5564971"/>
            <a:ext cx="2112751" cy="1291126"/>
          </a:xfrm>
          <a:prstGeom prst="rect">
            <a:avLst/>
          </a:prstGeom>
          <a:ln w="12700">
            <a:miter lim="400000"/>
          </a:ln>
        </p:spPr>
      </p:pic>
      <p:sp>
        <p:nvSpPr>
          <p:cNvPr id="9" name="Rectangle 8">
            <a:extLst>
              <a:ext uri="{FF2B5EF4-FFF2-40B4-BE49-F238E27FC236}">
                <a16:creationId xmlns:a16="http://schemas.microsoft.com/office/drawing/2014/main" id="{05FDC66F-6462-4C49-8EAC-2E242D377893}"/>
              </a:ext>
            </a:extLst>
          </p:cNvPr>
          <p:cNvSpPr/>
          <p:nvPr/>
        </p:nvSpPr>
        <p:spPr>
          <a:xfrm>
            <a:off x="434339" y="2237681"/>
            <a:ext cx="6237425" cy="2220019"/>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endParaRPr>
          </a:p>
        </p:txBody>
      </p:sp>
      <p:sp>
        <p:nvSpPr>
          <p:cNvPr id="7" name="“Messaging is a privileged channel, bringing brands into the inner circle where you talk to your closest friends.”">
            <a:extLst>
              <a:ext uri="{FF2B5EF4-FFF2-40B4-BE49-F238E27FC236}">
                <a16:creationId xmlns:a16="http://schemas.microsoft.com/office/drawing/2014/main" id="{5DBB2BFF-6D81-6344-8F6E-3636D61878AB}"/>
              </a:ext>
            </a:extLst>
          </p:cNvPr>
          <p:cNvSpPr txBox="1">
            <a:spLocks/>
          </p:cNvSpPr>
          <p:nvPr/>
        </p:nvSpPr>
        <p:spPr>
          <a:xfrm>
            <a:off x="666295" y="2237681"/>
            <a:ext cx="6237425" cy="36526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marL="0" marR="0" indent="0" algn="l" defTabSz="914400" rtl="0" latinLnBrk="0">
              <a:lnSpc>
                <a:spcPct val="90000"/>
              </a:lnSpc>
              <a:spcBef>
                <a:spcPts val="1000"/>
              </a:spcBef>
              <a:spcAft>
                <a:spcPts val="0"/>
              </a:spcAft>
              <a:buClrTx/>
              <a:buSzTx/>
              <a:buFontTx/>
              <a:buNone/>
              <a:tabLst/>
              <a:defRPr sz="2000" b="1" i="0" u="none" strike="noStrike" cap="none" spc="0" baseline="0">
                <a:solidFill>
                  <a:srgbClr val="333F48"/>
                </a:solidFill>
                <a:uFillTx/>
                <a:latin typeface="+mj-lt"/>
                <a:ea typeface="+mj-ea"/>
                <a:cs typeface="+mj-cs"/>
                <a:sym typeface="Helvetica"/>
              </a:defRPr>
            </a:lvl1pPr>
            <a:lvl2pPr marL="0" marR="0" indent="0" algn="l" defTabSz="914400" rtl="0" latinLnBrk="0">
              <a:lnSpc>
                <a:spcPct val="90000"/>
              </a:lnSpc>
              <a:spcBef>
                <a:spcPts val="1000"/>
              </a:spcBef>
              <a:spcAft>
                <a:spcPts val="0"/>
              </a:spcAft>
              <a:buClrTx/>
              <a:buSzTx/>
              <a:buFontTx/>
              <a:buNone/>
              <a:tabLst/>
              <a:defRPr sz="2000" b="1" i="0" u="none" strike="noStrike" cap="none" spc="0" baseline="0">
                <a:solidFill>
                  <a:srgbClr val="333F48"/>
                </a:solidFill>
                <a:uFillTx/>
                <a:latin typeface="+mj-lt"/>
                <a:ea typeface="+mj-ea"/>
                <a:cs typeface="+mj-cs"/>
                <a:sym typeface="Helvetica"/>
              </a:defRPr>
            </a:lvl2pPr>
            <a:lvl3pPr marL="285750" marR="0" indent="-28575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3pPr>
            <a:lvl4pPr marL="550409" marR="0" indent="-326571"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4pPr>
            <a:lvl5pPr marL="831850" marR="0" indent="-381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5pPr>
            <a:lvl6pPr marL="25400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6pPr>
            <a:lvl7pPr marL="29972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7pPr>
            <a:lvl8pPr marL="34544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8pPr>
            <a:lvl9pPr marL="39116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9pPr>
          </a:lstStyle>
          <a:p>
            <a:pPr defTabSz="457200" hangingPunct="1">
              <a:lnSpc>
                <a:spcPct val="100000"/>
              </a:lnSpc>
              <a:spcBef>
                <a:spcPts val="0"/>
              </a:spcBef>
              <a:defRPr sz="2900" b="0">
                <a:solidFill>
                  <a:srgbClr val="FFFFFF"/>
                </a:solidFill>
                <a:latin typeface="Atlas Grotesk Regular"/>
                <a:ea typeface="Atlas Grotesk Regular"/>
                <a:cs typeface="Atlas Grotesk Regular"/>
                <a:sym typeface="Atlas Grotesk Regular"/>
              </a:defRPr>
            </a:pPr>
            <a:r>
              <a:rPr lang="en-US" sz="2900" b="0" dirty="0">
                <a:solidFill>
                  <a:schemeClr val="tx1">
                    <a:lumMod val="50000"/>
                  </a:schemeClr>
                </a:solidFill>
                <a:latin typeface="Atlas Grotesk Regular"/>
                <a:ea typeface="Atlas Grotesk Regular"/>
                <a:cs typeface="Atlas Grotesk Regular"/>
                <a:sym typeface="Atlas Grotesk Regular"/>
              </a:rPr>
              <a:t>“Messaging is </a:t>
            </a:r>
            <a:r>
              <a:rPr lang="en-US" sz="2900" dirty="0">
                <a:solidFill>
                  <a:schemeClr val="tx1">
                    <a:lumMod val="50000"/>
                  </a:schemeClr>
                </a:solidFill>
                <a:latin typeface="Atlas Grotesk Regular"/>
                <a:ea typeface="Atlas Grotesk Regular"/>
                <a:cs typeface="Atlas Grotesk Regular"/>
                <a:sym typeface="Atlas Grotesk Regular"/>
              </a:rPr>
              <a:t>a </a:t>
            </a:r>
            <a:r>
              <a:rPr lang="en-US" sz="2900" dirty="0">
                <a:solidFill>
                  <a:srgbClr val="00B0F0"/>
                </a:solidFill>
                <a:latin typeface="Atlas Grotesk Regular"/>
                <a:ea typeface="Atlas Grotesk Regular"/>
                <a:cs typeface="Atlas Grotesk Regular"/>
                <a:sym typeface="Atlas Grotesk Regular"/>
              </a:rPr>
              <a:t>privileged channel</a:t>
            </a:r>
            <a:r>
              <a:rPr lang="en-US" sz="2900" b="0" dirty="0">
                <a:solidFill>
                  <a:srgbClr val="00B0F0"/>
                </a:solidFill>
                <a:latin typeface="Atlas Grotesk Regular"/>
                <a:ea typeface="Atlas Grotesk Regular"/>
                <a:cs typeface="Atlas Grotesk Regular"/>
                <a:sym typeface="Atlas Grotesk Regular"/>
              </a:rPr>
              <a:t>, </a:t>
            </a:r>
            <a:r>
              <a:rPr lang="en-US" sz="2900" b="0" dirty="0">
                <a:solidFill>
                  <a:schemeClr val="tx1">
                    <a:lumMod val="50000"/>
                  </a:schemeClr>
                </a:solidFill>
                <a:latin typeface="Atlas Grotesk Regular"/>
                <a:ea typeface="Atlas Grotesk Regular"/>
                <a:cs typeface="Atlas Grotesk Regular"/>
                <a:sym typeface="Atlas Grotesk Regular"/>
              </a:rPr>
              <a:t>bringing brands into the inner circle </a:t>
            </a:r>
            <a:r>
              <a:rPr lang="en-US" sz="2900" dirty="0">
                <a:solidFill>
                  <a:srgbClr val="00B0F0"/>
                </a:solidFill>
                <a:latin typeface="Atlas Grotesk Regular"/>
                <a:ea typeface="Atlas Grotesk Regular"/>
                <a:cs typeface="Atlas Grotesk Regular"/>
                <a:sym typeface="Atlas Grotesk Regular"/>
              </a:rPr>
              <a:t>where you talk to your closest friends</a:t>
            </a:r>
            <a:r>
              <a:rPr lang="en-US" sz="2900" b="0" dirty="0">
                <a:solidFill>
                  <a:srgbClr val="FFFFFF"/>
                </a:solidFill>
                <a:latin typeface="Atlas Grotesk Regular"/>
                <a:ea typeface="Atlas Grotesk Regular"/>
                <a:cs typeface="Atlas Grotesk Regular"/>
                <a:sym typeface="Atlas Grotesk Regular"/>
              </a:rPr>
              <a:t>.”  </a:t>
            </a:r>
            <a:r>
              <a:rPr lang="en-US" sz="2900" b="0" dirty="0">
                <a:solidFill>
                  <a:schemeClr val="tx1">
                    <a:lumMod val="50000"/>
                  </a:schemeClr>
                </a:solidFill>
                <a:latin typeface="Atlas Grotesk Regular"/>
                <a:ea typeface="Atlas Grotesk Regular"/>
                <a:cs typeface="Atlas Grotesk Regular"/>
                <a:sym typeface="Atlas Grotesk Regular"/>
              </a:rPr>
              <a:t> WIRED</a:t>
            </a:r>
          </a:p>
          <a:p>
            <a:pPr defTabSz="457200" hangingPunct="1">
              <a:lnSpc>
                <a:spcPct val="100000"/>
              </a:lnSpc>
              <a:spcBef>
                <a:spcPts val="0"/>
              </a:spcBef>
              <a:defRPr sz="2900" b="0">
                <a:solidFill>
                  <a:srgbClr val="FFFFFF"/>
                </a:solidFill>
                <a:latin typeface="Atlas Grotesk Regular"/>
                <a:ea typeface="Atlas Grotesk Regular"/>
                <a:cs typeface="Atlas Grotesk Regular"/>
                <a:sym typeface="Atlas Grotesk Regular"/>
              </a:defRPr>
            </a:pPr>
            <a:endParaRPr lang="en-US" sz="2900" b="0" dirty="0">
              <a:solidFill>
                <a:srgbClr val="FFFFFF"/>
              </a:solidFill>
              <a:latin typeface="Atlas Grotesk Regular"/>
              <a:ea typeface="Atlas Grotesk Regular"/>
              <a:cs typeface="Atlas Grotesk Regular"/>
              <a:sym typeface="Atlas Grotesk Regular"/>
            </a:endParaRPr>
          </a:p>
          <a:p>
            <a:pPr defTabSz="457200" hangingPunct="1">
              <a:lnSpc>
                <a:spcPct val="100000"/>
              </a:lnSpc>
              <a:spcBef>
                <a:spcPts val="0"/>
              </a:spcBef>
              <a:defRPr sz="2900" b="0">
                <a:solidFill>
                  <a:srgbClr val="FFFFFF"/>
                </a:solidFill>
                <a:latin typeface="Atlas Grotesk Regular"/>
                <a:ea typeface="Atlas Grotesk Regular"/>
                <a:cs typeface="Atlas Grotesk Regular"/>
                <a:sym typeface="Atlas Grotesk Regular"/>
              </a:defRPr>
            </a:pPr>
            <a:endParaRPr lang="en-US" sz="2900" b="0" dirty="0">
              <a:solidFill>
                <a:srgbClr val="FFFFFF"/>
              </a:solidFill>
              <a:latin typeface="Atlas Grotesk Regular"/>
              <a:ea typeface="Atlas Grotesk Regular"/>
              <a:cs typeface="Atlas Grotesk Regular"/>
              <a:sym typeface="Atlas Grotesk Regular"/>
            </a:endParaRPr>
          </a:p>
          <a:p>
            <a:pPr defTabSz="457200" hangingPunct="1">
              <a:lnSpc>
                <a:spcPct val="100000"/>
              </a:lnSpc>
              <a:spcBef>
                <a:spcPts val="0"/>
              </a:spcBef>
              <a:defRPr sz="2900" b="0">
                <a:solidFill>
                  <a:srgbClr val="FFFFFF"/>
                </a:solidFill>
                <a:latin typeface="Atlas Grotesk Regular"/>
                <a:ea typeface="Atlas Grotesk Regular"/>
                <a:cs typeface="Atlas Grotesk Regular"/>
                <a:sym typeface="Atlas Grotesk Regular"/>
              </a:defRPr>
            </a:pPr>
            <a:endParaRPr lang="en-US" sz="2900" b="0" dirty="0">
              <a:solidFill>
                <a:srgbClr val="FFFFFF"/>
              </a:solidFill>
              <a:latin typeface="Atlas Grotesk Regular"/>
              <a:ea typeface="Atlas Grotesk Regular"/>
              <a:cs typeface="Atlas Grotesk Regular"/>
              <a:sym typeface="Atlas Grotesk Regular"/>
            </a:endParaRPr>
          </a:p>
        </p:txBody>
      </p:sp>
      <p:sp>
        <p:nvSpPr>
          <p:cNvPr id="8" name="Rectangle 7">
            <a:extLst>
              <a:ext uri="{FF2B5EF4-FFF2-40B4-BE49-F238E27FC236}">
                <a16:creationId xmlns:a16="http://schemas.microsoft.com/office/drawing/2014/main" id="{E6F9E97C-FF0B-8043-8710-E21DF03A4DF3}"/>
              </a:ext>
            </a:extLst>
          </p:cNvPr>
          <p:cNvSpPr/>
          <p:nvPr/>
        </p:nvSpPr>
        <p:spPr>
          <a:xfrm>
            <a:off x="434339" y="4454961"/>
            <a:ext cx="6237425" cy="2220019"/>
          </a:xfrm>
          <a:prstGeom prst="rect">
            <a:avLst/>
          </a:prstGeom>
          <a:solidFill>
            <a:srgbClr val="002060">
              <a:alpha val="76078"/>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endParaRPr>
          </a:p>
        </p:txBody>
      </p:sp>
      <p:sp>
        <p:nvSpPr>
          <p:cNvPr id="10" name="“Messaging is a privileged channel, bringing brands into the inner circle where you talk to your closest friends.”">
            <a:extLst>
              <a:ext uri="{FF2B5EF4-FFF2-40B4-BE49-F238E27FC236}">
                <a16:creationId xmlns:a16="http://schemas.microsoft.com/office/drawing/2014/main" id="{337C401E-ED23-A945-8906-B254BEF2718C}"/>
              </a:ext>
            </a:extLst>
          </p:cNvPr>
          <p:cNvSpPr txBox="1">
            <a:spLocks/>
          </p:cNvSpPr>
          <p:nvPr/>
        </p:nvSpPr>
        <p:spPr>
          <a:xfrm>
            <a:off x="666295" y="3470704"/>
            <a:ext cx="5552247" cy="36526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marL="0" marR="0" indent="0" algn="l" defTabSz="914400" rtl="0" latinLnBrk="0">
              <a:lnSpc>
                <a:spcPct val="90000"/>
              </a:lnSpc>
              <a:spcBef>
                <a:spcPts val="1000"/>
              </a:spcBef>
              <a:spcAft>
                <a:spcPts val="0"/>
              </a:spcAft>
              <a:buClrTx/>
              <a:buSzTx/>
              <a:buFontTx/>
              <a:buNone/>
              <a:tabLst/>
              <a:defRPr sz="2000" b="1" i="0" u="none" strike="noStrike" cap="none" spc="0" baseline="0">
                <a:solidFill>
                  <a:srgbClr val="333F48"/>
                </a:solidFill>
                <a:uFillTx/>
                <a:latin typeface="+mj-lt"/>
                <a:ea typeface="+mj-ea"/>
                <a:cs typeface="+mj-cs"/>
                <a:sym typeface="Helvetica"/>
              </a:defRPr>
            </a:lvl1pPr>
            <a:lvl2pPr marL="0" marR="0" indent="0" algn="l" defTabSz="914400" rtl="0" latinLnBrk="0">
              <a:lnSpc>
                <a:spcPct val="90000"/>
              </a:lnSpc>
              <a:spcBef>
                <a:spcPts val="1000"/>
              </a:spcBef>
              <a:spcAft>
                <a:spcPts val="0"/>
              </a:spcAft>
              <a:buClrTx/>
              <a:buSzTx/>
              <a:buFontTx/>
              <a:buNone/>
              <a:tabLst/>
              <a:defRPr sz="2000" b="1" i="0" u="none" strike="noStrike" cap="none" spc="0" baseline="0">
                <a:solidFill>
                  <a:srgbClr val="333F48"/>
                </a:solidFill>
                <a:uFillTx/>
                <a:latin typeface="+mj-lt"/>
                <a:ea typeface="+mj-ea"/>
                <a:cs typeface="+mj-cs"/>
                <a:sym typeface="Helvetica"/>
              </a:defRPr>
            </a:lvl2pPr>
            <a:lvl3pPr marL="285750" marR="0" indent="-28575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3pPr>
            <a:lvl4pPr marL="550409" marR="0" indent="-326571"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4pPr>
            <a:lvl5pPr marL="831850" marR="0" indent="-381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5pPr>
            <a:lvl6pPr marL="25400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6pPr>
            <a:lvl7pPr marL="29972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7pPr>
            <a:lvl8pPr marL="34544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8pPr>
            <a:lvl9pPr marL="3911600" marR="0" indent="-254000" algn="l" defTabSz="914400" rtl="0" latinLnBrk="0">
              <a:lnSpc>
                <a:spcPct val="90000"/>
              </a:lnSpc>
              <a:spcBef>
                <a:spcPts val="1000"/>
              </a:spcBef>
              <a:spcAft>
                <a:spcPts val="0"/>
              </a:spcAft>
              <a:buClrTx/>
              <a:buSzPct val="100000"/>
              <a:buFontTx/>
              <a:buChar char="•"/>
              <a:tabLst/>
              <a:defRPr sz="2000" b="1" i="0" u="none" strike="noStrike" cap="none" spc="0" baseline="0">
                <a:solidFill>
                  <a:srgbClr val="333F48"/>
                </a:solidFill>
                <a:uFillTx/>
                <a:latin typeface="+mj-lt"/>
                <a:ea typeface="+mj-ea"/>
                <a:cs typeface="+mj-cs"/>
                <a:sym typeface="Helvetica"/>
              </a:defRPr>
            </a:lvl9pPr>
          </a:lstStyle>
          <a:p>
            <a:pPr defTabSz="457200" hangingPunct="1">
              <a:lnSpc>
                <a:spcPct val="100000"/>
              </a:lnSpc>
              <a:spcBef>
                <a:spcPts val="0"/>
              </a:spcBef>
              <a:defRPr sz="2900" b="0">
                <a:solidFill>
                  <a:srgbClr val="FFFFFF"/>
                </a:solidFill>
                <a:latin typeface="Atlas Grotesk Regular"/>
                <a:ea typeface="Atlas Grotesk Regular"/>
                <a:cs typeface="Atlas Grotesk Regular"/>
                <a:sym typeface="Atlas Grotesk Regular"/>
              </a:defRPr>
            </a:pPr>
            <a:endParaRPr lang="en-US" sz="2900" b="0" dirty="0">
              <a:solidFill>
                <a:srgbClr val="FFFFFF"/>
              </a:solidFill>
              <a:latin typeface="Atlas Grotesk Regular"/>
              <a:ea typeface="Atlas Grotesk Regular"/>
              <a:cs typeface="Atlas Grotesk Regular"/>
              <a:sym typeface="Atlas Grotesk Regular"/>
            </a:endParaRPr>
          </a:p>
          <a:p>
            <a:pPr defTabSz="457200" hangingPunct="1">
              <a:lnSpc>
                <a:spcPct val="100000"/>
              </a:lnSpc>
              <a:spcBef>
                <a:spcPts val="0"/>
              </a:spcBef>
              <a:defRPr sz="2900" b="0">
                <a:solidFill>
                  <a:srgbClr val="FFFFFF"/>
                </a:solidFill>
                <a:latin typeface="Atlas Grotesk Regular"/>
                <a:ea typeface="Atlas Grotesk Regular"/>
                <a:cs typeface="Atlas Grotesk Regular"/>
                <a:sym typeface="Atlas Grotesk Regular"/>
              </a:defRPr>
            </a:pPr>
            <a:r>
              <a:rPr lang="en-US" sz="2900" b="0" dirty="0">
                <a:solidFill>
                  <a:srgbClr val="FFFFFF"/>
                </a:solidFill>
                <a:latin typeface="Atlas Grotesk Regular"/>
                <a:ea typeface="Atlas Grotesk Regular"/>
                <a:cs typeface="Atlas Grotesk Regular"/>
                <a:sym typeface="Atlas Grotesk Regular"/>
              </a:rPr>
              <a:t>Implications: </a:t>
            </a:r>
          </a:p>
          <a:p>
            <a:pPr defTabSz="457200" hangingPunct="1">
              <a:lnSpc>
                <a:spcPct val="100000"/>
              </a:lnSpc>
              <a:spcBef>
                <a:spcPts val="0"/>
              </a:spcBef>
              <a:defRPr sz="2900" b="0">
                <a:solidFill>
                  <a:srgbClr val="FFFFFF"/>
                </a:solidFill>
                <a:latin typeface="Atlas Grotesk Regular"/>
                <a:ea typeface="Atlas Grotesk Regular"/>
                <a:cs typeface="Atlas Grotesk Regular"/>
                <a:sym typeface="Atlas Grotesk Regular"/>
              </a:defRPr>
            </a:pPr>
            <a:r>
              <a:rPr lang="en-US" sz="2900" b="0" dirty="0">
                <a:solidFill>
                  <a:srgbClr val="FFFFFF"/>
                </a:solidFill>
                <a:latin typeface="Atlas Grotesk Regular"/>
                <a:ea typeface="Atlas Grotesk Regular"/>
                <a:cs typeface="Atlas Grotesk Regular"/>
                <a:sym typeface="Atlas Grotesk Regular"/>
              </a:rPr>
              <a:t>1. Personalization is cost of entry </a:t>
            </a:r>
          </a:p>
          <a:p>
            <a:pPr defTabSz="457200" hangingPunct="1">
              <a:lnSpc>
                <a:spcPct val="100000"/>
              </a:lnSpc>
              <a:spcBef>
                <a:spcPts val="0"/>
              </a:spcBef>
              <a:defRPr sz="2900" b="0">
                <a:solidFill>
                  <a:srgbClr val="FFFFFF"/>
                </a:solidFill>
                <a:latin typeface="Atlas Grotesk Regular"/>
                <a:ea typeface="Atlas Grotesk Regular"/>
                <a:cs typeface="Atlas Grotesk Regular"/>
                <a:sym typeface="Atlas Grotesk Regular"/>
              </a:defRPr>
            </a:pPr>
            <a:r>
              <a:rPr lang="en-US" sz="2900" b="0" dirty="0">
                <a:solidFill>
                  <a:srgbClr val="FFFFFF"/>
                </a:solidFill>
                <a:latin typeface="Atlas Grotesk Regular"/>
                <a:ea typeface="Atlas Grotesk Regular"/>
                <a:cs typeface="Atlas Grotesk Regular"/>
                <a:sym typeface="Atlas Grotesk Regular"/>
              </a:rPr>
              <a:t>2. Lead with an invitation to discuss</a:t>
            </a:r>
          </a:p>
          <a:p>
            <a:pPr defTabSz="457200" hangingPunct="1">
              <a:lnSpc>
                <a:spcPct val="100000"/>
              </a:lnSpc>
              <a:spcBef>
                <a:spcPts val="0"/>
              </a:spcBef>
              <a:defRPr sz="2900" b="0">
                <a:solidFill>
                  <a:srgbClr val="FFFFFF"/>
                </a:solidFill>
                <a:latin typeface="Atlas Grotesk Regular"/>
                <a:ea typeface="Atlas Grotesk Regular"/>
                <a:cs typeface="Atlas Grotesk Regular"/>
                <a:sym typeface="Atlas Grotesk Regular"/>
              </a:defRPr>
            </a:pPr>
            <a:r>
              <a:rPr lang="en-US" sz="2900" b="0" dirty="0">
                <a:solidFill>
                  <a:srgbClr val="FFFFFF"/>
                </a:solidFill>
                <a:latin typeface="Atlas Grotesk Regular"/>
                <a:ea typeface="Atlas Grotesk Regular"/>
                <a:cs typeface="Atlas Grotesk Regular"/>
                <a:sym typeface="Atlas Grotesk Regular"/>
              </a:rPr>
              <a:t>3. Soft-sell vs. hard-sell</a:t>
            </a:r>
          </a:p>
        </p:txBody>
      </p:sp>
    </p:spTree>
    <p:extLst>
      <p:ext uri="{BB962C8B-B14F-4D97-AF65-F5344CB8AC3E}">
        <p14:creationId xmlns:p14="http://schemas.microsoft.com/office/powerpoint/2010/main" val="184199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96520" y="-254000"/>
            <a:ext cx="12491720" cy="724408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3414497" y="2967336"/>
            <a:ext cx="5363005" cy="92332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5400" b="1" dirty="0">
                <a:solidFill>
                  <a:srgbClr val="00B0F0"/>
                </a:solidFill>
                <a:latin typeface="Arial" panose="020B0604020202020204" pitchFamily="34" charset="0"/>
                <a:cs typeface="Arial" panose="020B0604020202020204" pitchFamily="34" charset="0"/>
              </a:rPr>
              <a:t>Show</a:t>
            </a:r>
            <a:r>
              <a:rPr lang="en-US" sz="5400" b="1" dirty="0">
                <a:solidFill>
                  <a:srgbClr val="FFFFFF"/>
                </a:solidFill>
                <a:latin typeface="Arial" panose="020B0604020202020204" pitchFamily="34" charset="0"/>
                <a:cs typeface="Arial" panose="020B0604020202020204" pitchFamily="34" charset="0"/>
              </a:rPr>
              <a:t> Don’t Tell</a:t>
            </a:r>
            <a:endParaRPr kumimoji="0" lang="en-US" sz="5400" b="1" u="none" strike="noStrike" cap="none" spc="0" normalizeH="0" baseline="0" dirty="0">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8" name="TextBox 7">
            <a:extLst>
              <a:ext uri="{FF2B5EF4-FFF2-40B4-BE49-F238E27FC236}">
                <a16:creationId xmlns:a16="http://schemas.microsoft.com/office/drawing/2014/main" id="{A3270CE8-911C-BF40-92A9-43D051BC6FF8}"/>
              </a:ext>
            </a:extLst>
          </p:cNvPr>
          <p:cNvSpPr txBox="1"/>
          <p:nvPr/>
        </p:nvSpPr>
        <p:spPr>
          <a:xfrm>
            <a:off x="376957" y="630536"/>
            <a:ext cx="161197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b="1" dirty="0">
                <a:ln>
                  <a:solidFill>
                    <a:srgbClr val="FFFFFF"/>
                  </a:solidFill>
                </a:ln>
                <a:solidFill>
                  <a:srgbClr val="FFFFFF"/>
                </a:solidFill>
                <a:latin typeface="Arial" panose="020B0604020202020204" pitchFamily="34" charset="0"/>
                <a:cs typeface="Arial" panose="020B0604020202020204" pitchFamily="34" charset="0"/>
              </a:rPr>
              <a:t>Third Step</a:t>
            </a:r>
            <a:endParaRPr kumimoji="0" lang="en-US" sz="2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6" name="SFM_logoStacked_720x440.png" descr="SFM_logoStacked_720x440.png">
            <a:extLst>
              <a:ext uri="{FF2B5EF4-FFF2-40B4-BE49-F238E27FC236}">
                <a16:creationId xmlns:a16="http://schemas.microsoft.com/office/drawing/2014/main" id="{902CFFFA-A350-5744-B791-2C17CBD1F8DB}"/>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257150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endParaRPr>
          </a:p>
        </p:txBody>
      </p:sp>
      <p:sp>
        <p:nvSpPr>
          <p:cNvPr id="3" name="TextBox 2">
            <a:extLst>
              <a:ext uri="{FF2B5EF4-FFF2-40B4-BE49-F238E27FC236}">
                <a16:creationId xmlns:a16="http://schemas.microsoft.com/office/drawing/2014/main" id="{AF959215-2112-9948-8BCC-5A87F83FF124}"/>
              </a:ext>
            </a:extLst>
          </p:cNvPr>
          <p:cNvSpPr txBox="1"/>
          <p:nvPr/>
        </p:nvSpPr>
        <p:spPr>
          <a:xfrm>
            <a:off x="3295073" y="1695220"/>
            <a:ext cx="5601853"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52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96</a:t>
            </a:r>
            <a:r>
              <a:rPr kumimoji="0" lang="en-US" sz="252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a:t>
            </a:r>
          </a:p>
        </p:txBody>
      </p:sp>
      <p:sp>
        <p:nvSpPr>
          <p:cNvPr id="5" name="TextBox 4">
            <a:extLst>
              <a:ext uri="{FF2B5EF4-FFF2-40B4-BE49-F238E27FC236}">
                <a16:creationId xmlns:a16="http://schemas.microsoft.com/office/drawing/2014/main" id="{FA8CCEFC-1100-5E41-B4CC-3F79E0234810}"/>
              </a:ext>
            </a:extLst>
          </p:cNvPr>
          <p:cNvSpPr txBox="1"/>
          <p:nvPr/>
        </p:nvSpPr>
        <p:spPr>
          <a:xfrm>
            <a:off x="376957" y="630536"/>
            <a:ext cx="195341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What about?</a:t>
            </a:r>
            <a:endParaRPr kumimoji="0" lang="en-US" sz="2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6" name="SFM_logoStacked_720x440.png" descr="SFM_logoStacked_720x440.png">
            <a:extLst>
              <a:ext uri="{FF2B5EF4-FFF2-40B4-BE49-F238E27FC236}">
                <a16:creationId xmlns:a16="http://schemas.microsoft.com/office/drawing/2014/main" id="{780FD73E-A016-034E-BE83-23F9021A02A9}"/>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83268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96520" y="-254000"/>
            <a:ext cx="12491720" cy="724408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pic>
        <p:nvPicPr>
          <p:cNvPr id="6" name="SFM_logoStacked_720x440.png" descr="SFM_logoStacked_720x440.png">
            <a:extLst>
              <a:ext uri="{FF2B5EF4-FFF2-40B4-BE49-F238E27FC236}">
                <a16:creationId xmlns:a16="http://schemas.microsoft.com/office/drawing/2014/main" id="{902CFFFA-A350-5744-B791-2C17CBD1F8DB}"/>
              </a:ext>
            </a:extLst>
          </p:cNvPr>
          <p:cNvPicPr>
            <a:picLocks noChangeAspect="1"/>
          </p:cNvPicPr>
          <p:nvPr/>
        </p:nvPicPr>
        <p:blipFill>
          <a:blip r:embed="rId5">
            <a:lum bright="70000" contrast="-70000"/>
          </a:blip>
          <a:stretch>
            <a:fillRect/>
          </a:stretch>
        </p:blipFill>
        <p:spPr>
          <a:xfrm>
            <a:off x="9932982" y="5564971"/>
            <a:ext cx="2112751" cy="1291126"/>
          </a:xfrm>
          <a:prstGeom prst="rect">
            <a:avLst/>
          </a:prstGeom>
          <a:ln w="12700">
            <a:miter lim="400000"/>
          </a:ln>
        </p:spPr>
      </p:pic>
      <p:pic>
        <p:nvPicPr>
          <p:cNvPr id="10" name="Image" descr="Image">
            <a:extLst>
              <a:ext uri="{FF2B5EF4-FFF2-40B4-BE49-F238E27FC236}">
                <a16:creationId xmlns:a16="http://schemas.microsoft.com/office/drawing/2014/main" id="{F5B95CEE-2427-AD44-87A7-E2A6EE8D022B}"/>
              </a:ext>
            </a:extLst>
          </p:cNvPr>
          <p:cNvPicPr>
            <a:picLocks noChangeAspect="1"/>
          </p:cNvPicPr>
          <p:nvPr/>
        </p:nvPicPr>
        <p:blipFill>
          <a:blip r:embed="rId6"/>
          <a:stretch>
            <a:fillRect/>
          </a:stretch>
        </p:blipFill>
        <p:spPr>
          <a:xfrm>
            <a:off x="4604211" y="350176"/>
            <a:ext cx="2983577" cy="6157648"/>
          </a:xfrm>
          <a:prstGeom prst="rect">
            <a:avLst/>
          </a:prstGeom>
          <a:ln w="12700">
            <a:miter lim="400000"/>
          </a:ln>
        </p:spPr>
      </p:pic>
      <p:pic>
        <p:nvPicPr>
          <p:cNvPr id="3" name="Cloq-MMStoWeb.mp4" descr="Cloq-MMStoWeb.mp4">
            <a:hlinkClick r:id="" action="ppaction://media"/>
            <a:extLst>
              <a:ext uri="{FF2B5EF4-FFF2-40B4-BE49-F238E27FC236}">
                <a16:creationId xmlns:a16="http://schemas.microsoft.com/office/drawing/2014/main" id="{3932817E-43CF-A54F-9054-F86DC960C1E2}"/>
              </a:ext>
            </a:extLst>
          </p:cNvPr>
          <p:cNvPicPr>
            <a:picLocks noChangeAspect="1"/>
          </p:cNvPicPr>
          <p:nvPr>
            <a:videoFile r:link="rId1"/>
            <p:extLst>
              <p:ext uri="{DAA4B4D4-6D71-4841-9C94-3DE7FCFB9230}">
                <p14:media xmlns:p14="http://schemas.microsoft.com/office/powerpoint/2010/main" r:embed="rId2">
                  <p14:trim st="3717.5679"/>
                </p14:media>
              </p:ext>
            </p:extLst>
          </p:nvPr>
        </p:nvPicPr>
        <p:blipFill>
          <a:blip r:embed="rId7"/>
          <a:stretch>
            <a:fillRect/>
          </a:stretch>
        </p:blipFill>
        <p:spPr>
          <a:xfrm>
            <a:off x="4706618" y="861772"/>
            <a:ext cx="2791853" cy="4963295"/>
          </a:xfrm>
          <a:prstGeom prst="rect">
            <a:avLst/>
          </a:prstGeom>
        </p:spPr>
      </p:pic>
    </p:spTree>
    <p:extLst>
      <p:ext uri="{BB962C8B-B14F-4D97-AF65-F5344CB8AC3E}">
        <p14:creationId xmlns:p14="http://schemas.microsoft.com/office/powerpoint/2010/main" val="183357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2047387" y="2967336"/>
            <a:ext cx="7325081" cy="92332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5400" b="1" dirty="0">
                <a:solidFill>
                  <a:srgbClr val="00B0F0"/>
                </a:solidFill>
                <a:latin typeface="Arial" panose="020B0604020202020204" pitchFamily="34" charset="0"/>
                <a:cs typeface="Arial" panose="020B0604020202020204" pitchFamily="34" charset="0"/>
              </a:rPr>
              <a:t>Move to Conversation</a:t>
            </a:r>
            <a:endParaRPr kumimoji="0" lang="en-US" sz="5400" b="1" u="none" strike="noStrike" cap="none" spc="0" normalizeH="0" baseline="0" dirty="0">
              <a:solidFill>
                <a:srgbClr val="00B0F0"/>
              </a:solidFill>
              <a:effectLst/>
              <a:uFillTx/>
              <a:latin typeface="Arial" panose="020B0604020202020204" pitchFamily="34" charset="0"/>
              <a:cs typeface="Arial" panose="020B0604020202020204" pitchFamily="34" charset="0"/>
              <a:sym typeface="Atlas Grotesk Regular"/>
            </a:endParaRPr>
          </a:p>
        </p:txBody>
      </p:sp>
      <p:sp>
        <p:nvSpPr>
          <p:cNvPr id="8" name="TextBox 7">
            <a:extLst>
              <a:ext uri="{FF2B5EF4-FFF2-40B4-BE49-F238E27FC236}">
                <a16:creationId xmlns:a16="http://schemas.microsoft.com/office/drawing/2014/main" id="{A3270CE8-911C-BF40-92A9-43D051BC6FF8}"/>
              </a:ext>
            </a:extLst>
          </p:cNvPr>
          <p:cNvSpPr txBox="1"/>
          <p:nvPr/>
        </p:nvSpPr>
        <p:spPr>
          <a:xfrm>
            <a:off x="376957" y="630536"/>
            <a:ext cx="263629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b="1" dirty="0">
                <a:ln>
                  <a:solidFill>
                    <a:srgbClr val="FFFFFF"/>
                  </a:solidFill>
                </a:ln>
                <a:solidFill>
                  <a:srgbClr val="FFFFFF"/>
                </a:solidFill>
                <a:latin typeface="Arial" panose="020B0604020202020204" pitchFamily="34" charset="0"/>
                <a:cs typeface="Arial" panose="020B0604020202020204" pitchFamily="34" charset="0"/>
              </a:rPr>
              <a:t>Fourth Ingredient</a:t>
            </a:r>
            <a:endParaRPr kumimoji="0" lang="en-US" sz="2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7" name="SFM_logoStacked_720x440.png" descr="SFM_logoStacked_720x440.png">
            <a:extLst>
              <a:ext uri="{FF2B5EF4-FFF2-40B4-BE49-F238E27FC236}">
                <a16:creationId xmlns:a16="http://schemas.microsoft.com/office/drawing/2014/main" id="{0FCEDD33-9E89-C74F-AB1F-C016D1CEA3A5}"/>
              </a:ext>
            </a:extLst>
          </p:cNvPr>
          <p:cNvPicPr>
            <a:picLocks noChangeAspect="1"/>
          </p:cNvPicPr>
          <p:nvPr/>
        </p:nvPicPr>
        <p:blipFill>
          <a:blip r:embed="rId2">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412705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8" name="TextBox 7">
            <a:extLst>
              <a:ext uri="{FF2B5EF4-FFF2-40B4-BE49-F238E27FC236}">
                <a16:creationId xmlns:a16="http://schemas.microsoft.com/office/drawing/2014/main" id="{A3270CE8-911C-BF40-92A9-43D051BC6FF8}"/>
              </a:ext>
            </a:extLst>
          </p:cNvPr>
          <p:cNvSpPr txBox="1"/>
          <p:nvPr/>
        </p:nvSpPr>
        <p:spPr>
          <a:xfrm>
            <a:off x="376957" y="630536"/>
            <a:ext cx="181716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b="1" dirty="0">
                <a:ln>
                  <a:solidFill>
                    <a:srgbClr val="FFFFFF"/>
                  </a:solidFill>
                </a:ln>
                <a:solidFill>
                  <a:srgbClr val="FFFFFF"/>
                </a:solidFill>
                <a:latin typeface="Arial" panose="020B0604020202020204" pitchFamily="34" charset="0"/>
                <a:cs typeface="Arial" panose="020B0604020202020204" pitchFamily="34" charset="0"/>
              </a:rPr>
              <a:t>Fourth Step</a:t>
            </a:r>
            <a:endParaRPr kumimoji="0" lang="en-US" sz="2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7" name="SFM_logoStacked_720x440.png" descr="SFM_logoStacked_720x440.png">
            <a:extLst>
              <a:ext uri="{FF2B5EF4-FFF2-40B4-BE49-F238E27FC236}">
                <a16:creationId xmlns:a16="http://schemas.microsoft.com/office/drawing/2014/main" id="{0FCEDD33-9E89-C74F-AB1F-C016D1CEA3A5}"/>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
        <p:nvSpPr>
          <p:cNvPr id="6" name="TextBox 5">
            <a:extLst>
              <a:ext uri="{FF2B5EF4-FFF2-40B4-BE49-F238E27FC236}">
                <a16:creationId xmlns:a16="http://schemas.microsoft.com/office/drawing/2014/main" id="{F70779C2-319B-1B41-9D02-4B7003C5A898}"/>
              </a:ext>
            </a:extLst>
          </p:cNvPr>
          <p:cNvSpPr txBox="1"/>
          <p:nvPr/>
        </p:nvSpPr>
        <p:spPr>
          <a:xfrm>
            <a:off x="308009" y="2796230"/>
            <a:ext cx="11575982"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ctr">
              <a:defRPr sz="2900">
                <a:solidFill>
                  <a:srgbClr val="FFFFFF"/>
                </a:solidFill>
              </a:defRPr>
            </a:pPr>
            <a:r>
              <a:rPr dirty="0"/>
              <a:t>Conversational messaging is the single </a:t>
            </a:r>
            <a:r>
              <a:rPr b="1" dirty="0">
                <a:solidFill>
                  <a:srgbClr val="00B0F0"/>
                </a:solidFill>
              </a:rPr>
              <a:t>biggest paradigm shift </a:t>
            </a:r>
            <a:r>
              <a:rPr dirty="0"/>
              <a:t>taking place in the communications between brands and consumers.</a:t>
            </a:r>
          </a:p>
        </p:txBody>
      </p:sp>
      <p:sp>
        <p:nvSpPr>
          <p:cNvPr id="9" name="TextBox 3">
            <a:extLst>
              <a:ext uri="{FF2B5EF4-FFF2-40B4-BE49-F238E27FC236}">
                <a16:creationId xmlns:a16="http://schemas.microsoft.com/office/drawing/2014/main" id="{B7569784-56D7-7247-A5E9-CE81C8D59E07}"/>
              </a:ext>
            </a:extLst>
          </p:cNvPr>
          <p:cNvSpPr txBox="1"/>
          <p:nvPr/>
        </p:nvSpPr>
        <p:spPr>
          <a:xfrm>
            <a:off x="3018929" y="4108972"/>
            <a:ext cx="6365394" cy="65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a:solidFill>
                  <a:srgbClr val="FFFFFF"/>
                </a:solidFill>
              </a:defRPr>
            </a:lvl1pPr>
          </a:lstStyle>
          <a:p>
            <a:r>
              <a:rPr dirty="0"/>
              <a:t>By 2021, 50% of businesses will spend more on Conversational Applications than on mobile apps (Gartner)</a:t>
            </a:r>
          </a:p>
        </p:txBody>
      </p:sp>
    </p:spTree>
    <p:extLst>
      <p:ext uri="{BB962C8B-B14F-4D97-AF65-F5344CB8AC3E}">
        <p14:creationId xmlns:p14="http://schemas.microsoft.com/office/powerpoint/2010/main" val="271337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5" name="TextBox 4">
            <a:extLst>
              <a:ext uri="{FF2B5EF4-FFF2-40B4-BE49-F238E27FC236}">
                <a16:creationId xmlns:a16="http://schemas.microsoft.com/office/drawing/2014/main" id="{F9424F23-9034-3B4F-A985-BE5D0EA92F7F}"/>
              </a:ext>
            </a:extLst>
          </p:cNvPr>
          <p:cNvSpPr txBox="1"/>
          <p:nvPr/>
        </p:nvSpPr>
        <p:spPr>
          <a:xfrm>
            <a:off x="3150598" y="4615398"/>
            <a:ext cx="6273510" cy="64632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3600" b="1" dirty="0">
                <a:solidFill>
                  <a:srgbClr val="00B0F0"/>
                </a:solidFill>
                <a:latin typeface="Arial" panose="020B0604020202020204" pitchFamily="34" charset="0"/>
                <a:cs typeface="Arial" panose="020B0604020202020204" pitchFamily="34" charset="0"/>
              </a:rPr>
              <a:t>Global Omni-Messaging API</a:t>
            </a:r>
            <a:endParaRPr kumimoji="0" lang="en-US" sz="3600" b="1" u="none" strike="noStrike" cap="none" spc="0" normalizeH="0" baseline="0" dirty="0">
              <a:solidFill>
                <a:srgbClr val="00B0F0"/>
              </a:solidFill>
              <a:effectLst/>
              <a:uFillTx/>
              <a:latin typeface="Arial" panose="020B0604020202020204" pitchFamily="34" charset="0"/>
              <a:cs typeface="Arial" panose="020B0604020202020204" pitchFamily="34" charset="0"/>
              <a:sym typeface="Atlas Grotesk Regular"/>
            </a:endParaRPr>
          </a:p>
        </p:txBody>
      </p:sp>
      <p:sp>
        <p:nvSpPr>
          <p:cNvPr id="8" name="TextBox 7">
            <a:extLst>
              <a:ext uri="{FF2B5EF4-FFF2-40B4-BE49-F238E27FC236}">
                <a16:creationId xmlns:a16="http://schemas.microsoft.com/office/drawing/2014/main" id="{A3270CE8-911C-BF40-92A9-43D051BC6FF8}"/>
              </a:ext>
            </a:extLst>
          </p:cNvPr>
          <p:cNvSpPr txBox="1"/>
          <p:nvPr/>
        </p:nvSpPr>
        <p:spPr>
          <a:xfrm>
            <a:off x="376957" y="630536"/>
            <a:ext cx="132023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b="1" dirty="0">
                <a:ln>
                  <a:solidFill>
                    <a:srgbClr val="FFFFFF"/>
                  </a:solidFill>
                </a:ln>
                <a:solidFill>
                  <a:srgbClr val="FFFFFF"/>
                </a:solidFill>
                <a:latin typeface="Arial" panose="020B0604020202020204" pitchFamily="34" charset="0"/>
                <a:cs typeface="Arial" panose="020B0604020202020204" pitchFamily="34" charset="0"/>
              </a:rPr>
              <a:t>Solution</a:t>
            </a:r>
            <a:endParaRPr kumimoji="0" lang="en-US" sz="2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sp>
        <p:nvSpPr>
          <p:cNvPr id="6" name="TextBox 5">
            <a:extLst>
              <a:ext uri="{FF2B5EF4-FFF2-40B4-BE49-F238E27FC236}">
                <a16:creationId xmlns:a16="http://schemas.microsoft.com/office/drawing/2014/main" id="{2257B7CF-366D-434A-9425-4D702F4E975B}"/>
              </a:ext>
            </a:extLst>
          </p:cNvPr>
          <p:cNvSpPr txBox="1"/>
          <p:nvPr/>
        </p:nvSpPr>
        <p:spPr>
          <a:xfrm>
            <a:off x="0" y="3283328"/>
            <a:ext cx="12192000" cy="64632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3600" b="1" dirty="0">
                <a:solidFill>
                  <a:srgbClr val="00B0F0"/>
                </a:solidFill>
                <a:latin typeface="Arial" panose="020B0604020202020204" pitchFamily="34" charset="0"/>
                <a:cs typeface="Arial" panose="020B0604020202020204" pitchFamily="34" charset="0"/>
              </a:rPr>
              <a:t>Conversational Messaging Platform</a:t>
            </a:r>
            <a:endParaRPr kumimoji="0" lang="en-US" sz="3600" b="1" u="none" strike="noStrike" cap="none" spc="0" normalizeH="0" baseline="0" dirty="0">
              <a:solidFill>
                <a:srgbClr val="00B0F0"/>
              </a:solidFill>
              <a:effectLst/>
              <a:uFillTx/>
              <a:latin typeface="Arial" panose="020B0604020202020204" pitchFamily="34" charset="0"/>
              <a:cs typeface="Arial" panose="020B0604020202020204" pitchFamily="34" charset="0"/>
              <a:sym typeface="Atlas Grotesk Regular"/>
            </a:endParaRPr>
          </a:p>
        </p:txBody>
      </p:sp>
      <p:sp>
        <p:nvSpPr>
          <p:cNvPr id="9" name="TextBox 8">
            <a:extLst>
              <a:ext uri="{FF2B5EF4-FFF2-40B4-BE49-F238E27FC236}">
                <a16:creationId xmlns:a16="http://schemas.microsoft.com/office/drawing/2014/main" id="{47291EE6-ADCA-B548-B875-2664461756C7}"/>
              </a:ext>
            </a:extLst>
          </p:cNvPr>
          <p:cNvSpPr txBox="1"/>
          <p:nvPr/>
        </p:nvSpPr>
        <p:spPr>
          <a:xfrm>
            <a:off x="3071994" y="1861235"/>
            <a:ext cx="6247862" cy="646329"/>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3600" b="1" dirty="0">
                <a:solidFill>
                  <a:srgbClr val="00B0F0"/>
                </a:solidFill>
                <a:latin typeface="Arial" panose="020B0604020202020204" pitchFamily="34" charset="0"/>
                <a:cs typeface="Arial" panose="020B0604020202020204" pitchFamily="34" charset="0"/>
              </a:rPr>
              <a:t>Mobile Engagement Agency</a:t>
            </a:r>
            <a:endParaRPr kumimoji="0" lang="en-US" sz="3600" b="1" u="none" strike="noStrike" cap="none" spc="0" normalizeH="0" baseline="0" dirty="0">
              <a:solidFill>
                <a:srgbClr val="00B0F0"/>
              </a:solidFill>
              <a:effectLst/>
              <a:uFillTx/>
              <a:latin typeface="Arial" panose="020B0604020202020204" pitchFamily="34" charset="0"/>
              <a:cs typeface="Arial" panose="020B0604020202020204" pitchFamily="34" charset="0"/>
              <a:sym typeface="Atlas Grotesk Regular"/>
            </a:endParaRPr>
          </a:p>
        </p:txBody>
      </p:sp>
      <p:sp>
        <p:nvSpPr>
          <p:cNvPr id="10" name="TextBox 9">
            <a:extLst>
              <a:ext uri="{FF2B5EF4-FFF2-40B4-BE49-F238E27FC236}">
                <a16:creationId xmlns:a16="http://schemas.microsoft.com/office/drawing/2014/main" id="{7A8DFDEC-5B8E-CA41-9D4B-F24A8EB31F6B}"/>
              </a:ext>
            </a:extLst>
          </p:cNvPr>
          <p:cNvSpPr txBox="1"/>
          <p:nvPr/>
        </p:nvSpPr>
        <p:spPr>
          <a:xfrm>
            <a:off x="26898" y="3921761"/>
            <a:ext cx="12192000" cy="461663"/>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400" dirty="0">
                <a:solidFill>
                  <a:schemeClr val="tx2">
                    <a:lumMod val="20000"/>
                    <a:lumOff val="80000"/>
                  </a:schemeClr>
                </a:solidFill>
                <a:latin typeface="Arial Narrow" panose="020B0604020202020204" pitchFamily="34" charset="0"/>
                <a:cs typeface="Arial Narrow" panose="020B0604020202020204" pitchFamily="34" charset="0"/>
              </a:rPr>
              <a:t>Personalized Content (video, images, landing), 2-way NLU, Campaign Management</a:t>
            </a:r>
            <a:endParaRPr kumimoji="0" lang="en-US" sz="2400" u="none" strike="noStrike" cap="none" spc="0" normalizeH="0" baseline="0" dirty="0">
              <a:solidFill>
                <a:schemeClr val="tx2">
                  <a:lumMod val="20000"/>
                  <a:lumOff val="80000"/>
                </a:schemeClr>
              </a:solidFill>
              <a:effectLst/>
              <a:uFillTx/>
              <a:latin typeface="Arial Narrow" panose="020B0604020202020204" pitchFamily="34" charset="0"/>
              <a:cs typeface="Arial Narrow" panose="020B0604020202020204" pitchFamily="34" charset="0"/>
              <a:sym typeface="Atlas Grotesk Regular"/>
            </a:endParaRPr>
          </a:p>
        </p:txBody>
      </p:sp>
      <p:sp>
        <p:nvSpPr>
          <p:cNvPr id="11" name="TextBox 10">
            <a:extLst>
              <a:ext uri="{FF2B5EF4-FFF2-40B4-BE49-F238E27FC236}">
                <a16:creationId xmlns:a16="http://schemas.microsoft.com/office/drawing/2014/main" id="{FE2AB951-E251-F34A-BADA-8B1575F91A65}"/>
              </a:ext>
            </a:extLst>
          </p:cNvPr>
          <p:cNvSpPr txBox="1"/>
          <p:nvPr/>
        </p:nvSpPr>
        <p:spPr>
          <a:xfrm>
            <a:off x="-146267" y="5246437"/>
            <a:ext cx="12192000" cy="461663"/>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400" dirty="0">
                <a:solidFill>
                  <a:schemeClr val="tx2">
                    <a:lumMod val="20000"/>
                    <a:lumOff val="80000"/>
                  </a:schemeClr>
                </a:solidFill>
                <a:latin typeface="Arial Narrow" panose="020B0604020202020204" pitchFamily="34" charset="0"/>
                <a:cs typeface="Arial Narrow" panose="020B0604020202020204" pitchFamily="34" charset="0"/>
              </a:rPr>
              <a:t>MMS, SMS, RCS, WhatsApp, Messenger, Line, Viber, </a:t>
            </a:r>
            <a:r>
              <a:rPr lang="en-US" sz="2400" dirty="0" err="1">
                <a:solidFill>
                  <a:schemeClr val="tx2">
                    <a:lumMod val="20000"/>
                    <a:lumOff val="80000"/>
                  </a:schemeClr>
                </a:solidFill>
                <a:latin typeface="Arial Narrow" panose="020B0604020202020204" pitchFamily="34" charset="0"/>
                <a:cs typeface="Arial Narrow" panose="020B0604020202020204" pitchFamily="34" charset="0"/>
              </a:rPr>
              <a:t>Kakou</a:t>
            </a:r>
            <a:r>
              <a:rPr lang="en-US" sz="2400" dirty="0">
                <a:solidFill>
                  <a:schemeClr val="tx2">
                    <a:lumMod val="20000"/>
                    <a:lumOff val="80000"/>
                  </a:schemeClr>
                </a:solidFill>
                <a:latin typeface="Arial Narrow" panose="020B0604020202020204" pitchFamily="34" charset="0"/>
                <a:cs typeface="Arial Narrow" panose="020B0604020202020204" pitchFamily="34" charset="0"/>
              </a:rPr>
              <a:t> Talk</a:t>
            </a:r>
            <a:endParaRPr kumimoji="0" lang="en-US" sz="2400" u="none" strike="noStrike" cap="none" spc="0" normalizeH="0" baseline="0" dirty="0">
              <a:solidFill>
                <a:schemeClr val="tx2">
                  <a:lumMod val="20000"/>
                  <a:lumOff val="80000"/>
                </a:schemeClr>
              </a:solidFill>
              <a:effectLst/>
              <a:uFillTx/>
              <a:latin typeface="Arial Narrow" panose="020B0604020202020204" pitchFamily="34" charset="0"/>
              <a:cs typeface="Arial Narrow" panose="020B0604020202020204" pitchFamily="34" charset="0"/>
              <a:sym typeface="Atlas Grotesk Regular"/>
            </a:endParaRPr>
          </a:p>
        </p:txBody>
      </p:sp>
      <p:sp>
        <p:nvSpPr>
          <p:cNvPr id="12" name="TextBox 11">
            <a:extLst>
              <a:ext uri="{FF2B5EF4-FFF2-40B4-BE49-F238E27FC236}">
                <a16:creationId xmlns:a16="http://schemas.microsoft.com/office/drawing/2014/main" id="{51D4C10A-C48A-CD46-8B1A-C79B68392CC5}"/>
              </a:ext>
            </a:extLst>
          </p:cNvPr>
          <p:cNvSpPr txBox="1"/>
          <p:nvPr/>
        </p:nvSpPr>
        <p:spPr>
          <a:xfrm>
            <a:off x="0" y="2530530"/>
            <a:ext cx="12192000" cy="461663"/>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400" dirty="0">
                <a:solidFill>
                  <a:schemeClr val="tx2">
                    <a:lumMod val="20000"/>
                    <a:lumOff val="80000"/>
                  </a:schemeClr>
                </a:solidFill>
                <a:latin typeface="Arial Narrow" panose="020B0604020202020204" pitchFamily="34" charset="0"/>
                <a:cs typeface="Arial Narrow" panose="020B0604020202020204" pitchFamily="34" charset="0"/>
              </a:rPr>
              <a:t>Strategy, Conversational Design, Analytics, Program and Account Management, Content Development</a:t>
            </a:r>
            <a:endParaRPr kumimoji="0" lang="en-US" sz="2400" u="none" strike="noStrike" cap="none" spc="0" normalizeH="0" baseline="0" dirty="0">
              <a:solidFill>
                <a:schemeClr val="tx2">
                  <a:lumMod val="20000"/>
                  <a:lumOff val="80000"/>
                </a:schemeClr>
              </a:solidFill>
              <a:effectLst/>
              <a:uFillTx/>
              <a:latin typeface="Arial Narrow" panose="020B0604020202020204" pitchFamily="34" charset="0"/>
              <a:cs typeface="Arial Narrow" panose="020B0604020202020204" pitchFamily="34" charset="0"/>
              <a:sym typeface="Atlas Grotesk Regular"/>
            </a:endParaRPr>
          </a:p>
        </p:txBody>
      </p:sp>
      <p:pic>
        <p:nvPicPr>
          <p:cNvPr id="7" name="SFM_logoStacked_720x440.png" descr="SFM_logoStacked_720x440.png">
            <a:extLst>
              <a:ext uri="{FF2B5EF4-FFF2-40B4-BE49-F238E27FC236}">
                <a16:creationId xmlns:a16="http://schemas.microsoft.com/office/drawing/2014/main" id="{0FCEDD33-9E89-C74F-AB1F-C016D1CEA3A5}"/>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127421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8" name="TextBox 7">
            <a:extLst>
              <a:ext uri="{FF2B5EF4-FFF2-40B4-BE49-F238E27FC236}">
                <a16:creationId xmlns:a16="http://schemas.microsoft.com/office/drawing/2014/main" id="{A3270CE8-911C-BF40-92A9-43D051BC6FF8}"/>
              </a:ext>
            </a:extLst>
          </p:cNvPr>
          <p:cNvSpPr txBox="1"/>
          <p:nvPr/>
        </p:nvSpPr>
        <p:spPr>
          <a:xfrm>
            <a:off x="376957" y="630536"/>
            <a:ext cx="101405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b="1" dirty="0">
                <a:ln>
                  <a:solidFill>
                    <a:srgbClr val="FFFFFF"/>
                  </a:solidFill>
                </a:ln>
                <a:solidFill>
                  <a:srgbClr val="FFFFFF"/>
                </a:solidFill>
                <a:latin typeface="Arial" panose="020B0604020202020204" pitchFamily="34" charset="0"/>
                <a:cs typeface="Arial" panose="020B0604020202020204" pitchFamily="34" charset="0"/>
              </a:rPr>
              <a:t>Vision</a:t>
            </a:r>
            <a:endParaRPr kumimoji="0" lang="en-US" sz="24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endParaRPr>
          </a:p>
        </p:txBody>
      </p:sp>
      <p:pic>
        <p:nvPicPr>
          <p:cNvPr id="7" name="SFM_logoStacked_720x440.png" descr="SFM_logoStacked_720x440.png">
            <a:extLst>
              <a:ext uri="{FF2B5EF4-FFF2-40B4-BE49-F238E27FC236}">
                <a16:creationId xmlns:a16="http://schemas.microsoft.com/office/drawing/2014/main" id="{0FCEDD33-9E89-C74F-AB1F-C016D1CEA3A5}"/>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
        <p:nvSpPr>
          <p:cNvPr id="10" name="TextBox 9">
            <a:extLst>
              <a:ext uri="{FF2B5EF4-FFF2-40B4-BE49-F238E27FC236}">
                <a16:creationId xmlns:a16="http://schemas.microsoft.com/office/drawing/2014/main" id="{7CEF5B04-A3A5-FE4B-BC51-EE3543126EB0}"/>
              </a:ext>
            </a:extLst>
          </p:cNvPr>
          <p:cNvSpPr txBox="1"/>
          <p:nvPr/>
        </p:nvSpPr>
        <p:spPr>
          <a:xfrm>
            <a:off x="886269" y="3257512"/>
            <a:ext cx="10684974" cy="1200327"/>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3600" i="1" dirty="0">
                <a:solidFill>
                  <a:srgbClr val="FFFF00"/>
                </a:solidFill>
                <a:latin typeface="Arial" panose="020B0604020202020204" pitchFamily="34" charset="0"/>
                <a:cs typeface="Arial" panose="020B0604020202020204" pitchFamily="34" charset="0"/>
              </a:rPr>
              <a:t>Bryan building end-to-end emulation</a:t>
            </a:r>
          </a:p>
          <a:p>
            <a:pPr marL="0" marR="0" indent="0" algn="ctr" defTabSz="914400" rtl="0" fontAlgn="auto" latinLnBrk="0" hangingPunct="0">
              <a:lnSpc>
                <a:spcPct val="100000"/>
              </a:lnSpc>
              <a:spcBef>
                <a:spcPts val="0"/>
              </a:spcBef>
              <a:spcAft>
                <a:spcPts val="0"/>
              </a:spcAft>
              <a:buClrTx/>
              <a:buSzTx/>
              <a:buFontTx/>
              <a:buNone/>
              <a:tabLst/>
            </a:pPr>
            <a:r>
              <a:rPr kumimoji="0" lang="en-US" sz="3600" i="1" u="none" strike="noStrike" cap="none" spc="0" normalizeH="0" baseline="0" dirty="0">
                <a:solidFill>
                  <a:srgbClr val="FFFF00"/>
                </a:solidFill>
                <a:effectLst/>
                <a:uFillTx/>
                <a:latin typeface="Arial" panose="020B0604020202020204" pitchFamily="34" charset="0"/>
                <a:cs typeface="Arial" panose="020B0604020202020204" pitchFamily="34" charset="0"/>
                <a:sym typeface="Atlas Grotesk Regular"/>
              </a:rPr>
              <a:t>Conversation, product s</a:t>
            </a:r>
            <a:r>
              <a:rPr lang="en-US" sz="3600" i="1" dirty="0">
                <a:solidFill>
                  <a:srgbClr val="FFFF00"/>
                </a:solidFill>
                <a:latin typeface="Arial" panose="020B0604020202020204" pitchFamily="34" charset="0"/>
                <a:cs typeface="Arial" panose="020B0604020202020204" pitchFamily="34" charset="0"/>
              </a:rPr>
              <a:t>election, handoff to live chat</a:t>
            </a:r>
            <a:endParaRPr kumimoji="0" lang="en-US" sz="3600" i="1" u="none" strike="noStrike" cap="none" spc="0" normalizeH="0" baseline="0" dirty="0">
              <a:solidFill>
                <a:srgbClr val="FFFF00"/>
              </a:solidFill>
              <a:effectLst/>
              <a:uFillTx/>
              <a:latin typeface="Arial" panose="020B0604020202020204" pitchFamily="34" charset="0"/>
              <a:cs typeface="Arial" panose="020B0604020202020204" pitchFamily="34" charset="0"/>
              <a:sym typeface="Atlas Grotesk Regular"/>
            </a:endParaRPr>
          </a:p>
        </p:txBody>
      </p:sp>
    </p:spTree>
    <p:extLst>
      <p:ext uri="{BB962C8B-B14F-4D97-AF65-F5344CB8AC3E}">
        <p14:creationId xmlns:p14="http://schemas.microsoft.com/office/powerpoint/2010/main" val="185990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4DA164-B7ED-1643-9033-E71F74FD76C4}"/>
              </a:ext>
            </a:extLst>
          </p:cNvPr>
          <p:cNvSpPr/>
          <p:nvPr/>
        </p:nvSpPr>
        <p:spPr>
          <a:xfrm>
            <a:off x="0" y="0"/>
            <a:ext cx="12192000" cy="6858000"/>
          </a:xfrm>
          <a:prstGeom prst="rect">
            <a:avLst/>
          </a:prstGeom>
          <a:solidFill>
            <a:schemeClr val="accent5">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pic>
        <p:nvPicPr>
          <p:cNvPr id="3" name="SFM_logoStacked_720x440.png" descr="SFM_logoStacked_720x440.png">
            <a:extLst>
              <a:ext uri="{FF2B5EF4-FFF2-40B4-BE49-F238E27FC236}">
                <a16:creationId xmlns:a16="http://schemas.microsoft.com/office/drawing/2014/main" id="{D8D44C21-D429-4548-8A36-DF3CCDD8C733}"/>
              </a:ext>
            </a:extLst>
          </p:cNvPr>
          <p:cNvPicPr>
            <a:picLocks noChangeAspect="1"/>
          </p:cNvPicPr>
          <p:nvPr/>
        </p:nvPicPr>
        <p:blipFill>
          <a:blip r:embed="rId3"/>
          <a:stretch>
            <a:fillRect/>
          </a:stretch>
        </p:blipFill>
        <p:spPr>
          <a:xfrm>
            <a:off x="4363111" y="2370012"/>
            <a:ext cx="3465778" cy="2117976"/>
          </a:xfrm>
          <a:prstGeom prst="rect">
            <a:avLst/>
          </a:prstGeom>
          <a:ln w="12700">
            <a:miter lim="400000"/>
          </a:ln>
        </p:spPr>
      </p:pic>
      <p:sp>
        <p:nvSpPr>
          <p:cNvPr id="5" name="TextBox 4">
            <a:extLst>
              <a:ext uri="{FF2B5EF4-FFF2-40B4-BE49-F238E27FC236}">
                <a16:creationId xmlns:a16="http://schemas.microsoft.com/office/drawing/2014/main" id="{47C94CBF-99C2-2F4B-B8A0-DB66E8E1D0A3}"/>
              </a:ext>
            </a:extLst>
          </p:cNvPr>
          <p:cNvSpPr txBox="1"/>
          <p:nvPr/>
        </p:nvSpPr>
        <p:spPr>
          <a:xfrm>
            <a:off x="0" y="4681344"/>
            <a:ext cx="121920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tx1"/>
                </a:solidFill>
                <a:effectLst/>
                <a:uFillTx/>
                <a:latin typeface="Atlas Grotesk Regular"/>
                <a:ea typeface="Atlas Grotesk Regular"/>
                <a:cs typeface="Atlas Grotesk Regular"/>
                <a:sym typeface="Atlas Grotesk Regular"/>
              </a:rPr>
              <a:t>Turning your audience of a million </a:t>
            </a:r>
            <a:r>
              <a:rPr lang="en-US" dirty="0">
                <a:solidFill>
                  <a:schemeClr val="tx1"/>
                </a:solidFill>
              </a:rPr>
              <a:t>into a million audiences of one</a:t>
            </a:r>
            <a:endParaRPr kumimoji="0" lang="en-US" sz="1800" b="0" i="0" u="none" strike="noStrike" cap="none" spc="0" normalizeH="0" baseline="0" dirty="0">
              <a:ln>
                <a:noFill/>
              </a:ln>
              <a:solidFill>
                <a:schemeClr val="tx1"/>
              </a:solidFill>
              <a:effectLst/>
              <a:uFillTx/>
              <a:latin typeface="Atlas Grotesk Regular"/>
              <a:ea typeface="Atlas Grotesk Regular"/>
              <a:cs typeface="Atlas Grotesk Regular"/>
              <a:sym typeface="Atlas Grotesk Regular"/>
            </a:endParaRPr>
          </a:p>
        </p:txBody>
      </p:sp>
      <p:sp>
        <p:nvSpPr>
          <p:cNvPr id="6" name="TextBox 5">
            <a:extLst>
              <a:ext uri="{FF2B5EF4-FFF2-40B4-BE49-F238E27FC236}">
                <a16:creationId xmlns:a16="http://schemas.microsoft.com/office/drawing/2014/main" id="{5D152C5A-4F56-2847-AC89-8F5BC19EEDEB}"/>
              </a:ext>
            </a:extLst>
          </p:cNvPr>
          <p:cNvSpPr txBox="1"/>
          <p:nvPr/>
        </p:nvSpPr>
        <p:spPr>
          <a:xfrm>
            <a:off x="0" y="5547963"/>
            <a:ext cx="121920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2">
                    <a:lumMod val="60000"/>
                    <a:lumOff val="40000"/>
                  </a:schemeClr>
                </a:solidFill>
                <a:effectLst/>
                <a:uFillTx/>
                <a:latin typeface="Atlas Grotesk Regular"/>
                <a:ea typeface="Atlas Grotesk Regular"/>
                <a:cs typeface="Atlas Grotesk Regular"/>
                <a:sym typeface="Atlas Grotesk Regular"/>
              </a:rPr>
              <a:t>Seattle </a:t>
            </a:r>
            <a:r>
              <a:rPr kumimoji="0" lang="en-US" sz="1800" b="0" i="0" u="none" strike="noStrike" cap="none" spc="0" normalizeH="0" baseline="0" dirty="0">
                <a:ln>
                  <a:noFill/>
                </a:ln>
                <a:solidFill>
                  <a:schemeClr val="bg2">
                    <a:lumMod val="60000"/>
                    <a:lumOff val="40000"/>
                  </a:schemeClr>
                </a:solidFill>
                <a:effectLst/>
                <a:uFillTx/>
                <a:latin typeface="Atlas Grotesk Regular"/>
                <a:ea typeface="Atlas Grotesk Regular"/>
                <a:cs typeface="Atlas Grotesk Regular"/>
                <a:sym typeface="Atlas Grotesk Regular"/>
              </a:rPr>
              <a:t>  |  </a:t>
            </a:r>
            <a:r>
              <a:rPr kumimoji="0" lang="en-US" sz="1400" b="0" i="0" u="none" strike="noStrike" cap="none" spc="0" normalizeH="0" baseline="0" dirty="0">
                <a:ln>
                  <a:noFill/>
                </a:ln>
                <a:solidFill>
                  <a:schemeClr val="bg2">
                    <a:lumMod val="60000"/>
                    <a:lumOff val="40000"/>
                  </a:schemeClr>
                </a:solidFill>
                <a:effectLst/>
                <a:uFillTx/>
                <a:latin typeface="Atlas Grotesk Regular"/>
                <a:ea typeface="Atlas Grotesk Regular"/>
                <a:cs typeface="Atlas Grotesk Regular"/>
                <a:sym typeface="Atlas Grotesk Regular"/>
              </a:rPr>
              <a:t>Atlanta</a:t>
            </a:r>
            <a:r>
              <a:rPr kumimoji="0" lang="en-US" sz="1800" b="0" i="0" u="none" strike="noStrike" cap="none" spc="0" normalizeH="0" baseline="0" dirty="0">
                <a:ln>
                  <a:noFill/>
                </a:ln>
                <a:solidFill>
                  <a:schemeClr val="bg2">
                    <a:lumMod val="60000"/>
                    <a:lumOff val="40000"/>
                  </a:schemeClr>
                </a:solidFill>
                <a:effectLst/>
                <a:uFillTx/>
                <a:latin typeface="Atlas Grotesk Regular"/>
                <a:ea typeface="Atlas Grotesk Regular"/>
                <a:cs typeface="Atlas Grotesk Regular"/>
                <a:sym typeface="Atlas Grotesk Regular"/>
              </a:rPr>
              <a:t>   |   </a:t>
            </a:r>
            <a:r>
              <a:rPr kumimoji="0" lang="en-US" sz="1400" b="0" i="0" u="none" strike="noStrike" cap="none" spc="0" normalizeH="0" baseline="0" dirty="0">
                <a:ln>
                  <a:noFill/>
                </a:ln>
                <a:solidFill>
                  <a:schemeClr val="bg2">
                    <a:lumMod val="60000"/>
                    <a:lumOff val="40000"/>
                  </a:schemeClr>
                </a:solidFill>
                <a:effectLst/>
                <a:uFillTx/>
                <a:latin typeface="Atlas Grotesk Regular"/>
                <a:ea typeface="Atlas Grotesk Regular"/>
                <a:cs typeface="Atlas Grotesk Regular"/>
                <a:sym typeface="Atlas Grotesk Regular"/>
              </a:rPr>
              <a:t>San Francisco   </a:t>
            </a:r>
            <a:r>
              <a:rPr kumimoji="0" lang="en-US" sz="1800" b="0" i="0" u="none" strike="noStrike" cap="none" spc="0" normalizeH="0" baseline="0" dirty="0">
                <a:ln>
                  <a:noFill/>
                </a:ln>
                <a:solidFill>
                  <a:schemeClr val="bg2">
                    <a:lumMod val="60000"/>
                    <a:lumOff val="40000"/>
                  </a:schemeClr>
                </a:solidFill>
                <a:effectLst/>
                <a:uFillTx/>
                <a:latin typeface="Atlas Grotesk Regular"/>
                <a:ea typeface="Atlas Grotesk Regular"/>
                <a:cs typeface="Atlas Grotesk Regular"/>
                <a:sym typeface="Atlas Grotesk Regular"/>
              </a:rPr>
              <a:t>|   </a:t>
            </a:r>
            <a:r>
              <a:rPr kumimoji="0" lang="en-US" sz="1400" b="0" i="0" u="none" strike="noStrike" cap="none" spc="0" normalizeH="0" baseline="0" dirty="0">
                <a:ln>
                  <a:noFill/>
                </a:ln>
                <a:solidFill>
                  <a:schemeClr val="bg2">
                    <a:lumMod val="60000"/>
                    <a:lumOff val="40000"/>
                  </a:schemeClr>
                </a:solidFill>
                <a:effectLst/>
                <a:uFillTx/>
                <a:latin typeface="Atlas Grotesk Regular"/>
                <a:ea typeface="Atlas Grotesk Regular"/>
                <a:cs typeface="Atlas Grotesk Regular"/>
                <a:sym typeface="Atlas Grotesk Regular"/>
              </a:rPr>
              <a:t>Paris</a:t>
            </a:r>
            <a:r>
              <a:rPr kumimoji="0" lang="en-US" sz="1800" b="0" i="0" u="none" strike="noStrike" cap="none" spc="0" normalizeH="0" baseline="0" dirty="0">
                <a:ln>
                  <a:noFill/>
                </a:ln>
                <a:solidFill>
                  <a:schemeClr val="bg2">
                    <a:lumMod val="60000"/>
                    <a:lumOff val="40000"/>
                  </a:schemeClr>
                </a:solidFill>
                <a:effectLst/>
                <a:uFillTx/>
                <a:latin typeface="Atlas Grotesk Regular"/>
                <a:ea typeface="Atlas Grotesk Regular"/>
                <a:cs typeface="Atlas Grotesk Regular"/>
                <a:sym typeface="Atlas Grotesk Regular"/>
              </a:rPr>
              <a:t>   |   </a:t>
            </a:r>
            <a:r>
              <a:rPr kumimoji="0" lang="en-US" sz="1400" b="0" i="0" u="none" strike="noStrike" cap="none" spc="0" normalizeH="0" baseline="0" dirty="0">
                <a:ln>
                  <a:noFill/>
                </a:ln>
                <a:solidFill>
                  <a:schemeClr val="bg2">
                    <a:lumMod val="60000"/>
                    <a:lumOff val="40000"/>
                  </a:schemeClr>
                </a:solidFill>
                <a:effectLst/>
                <a:uFillTx/>
                <a:latin typeface="Atlas Grotesk Regular"/>
                <a:ea typeface="Atlas Grotesk Regular"/>
                <a:cs typeface="Atlas Grotesk Regular"/>
                <a:sym typeface="Atlas Grotesk Regular"/>
              </a:rPr>
              <a:t>Stockholm</a:t>
            </a:r>
            <a:r>
              <a:rPr kumimoji="0" lang="en-US" sz="1800" b="0" i="0" u="none" strike="noStrike" cap="none" spc="0" normalizeH="0" baseline="0" dirty="0">
                <a:ln>
                  <a:noFill/>
                </a:ln>
                <a:solidFill>
                  <a:schemeClr val="bg2">
                    <a:lumMod val="60000"/>
                    <a:lumOff val="40000"/>
                  </a:schemeClr>
                </a:solidFill>
                <a:effectLst/>
                <a:uFillTx/>
                <a:latin typeface="Atlas Grotesk Regular"/>
                <a:ea typeface="Atlas Grotesk Regular"/>
                <a:cs typeface="Atlas Grotesk Regular"/>
                <a:sym typeface="Atlas Grotesk Regular"/>
              </a:rPr>
              <a:t>   |   </a:t>
            </a:r>
            <a:r>
              <a:rPr kumimoji="0" lang="en-US" sz="1400" b="0" i="0" u="none" strike="noStrike" cap="none" spc="0" normalizeH="0" baseline="0" dirty="0">
                <a:ln>
                  <a:noFill/>
                </a:ln>
                <a:solidFill>
                  <a:schemeClr val="bg2">
                    <a:lumMod val="60000"/>
                    <a:lumOff val="40000"/>
                  </a:schemeClr>
                </a:solidFill>
                <a:effectLst/>
                <a:uFillTx/>
                <a:latin typeface="Atlas Grotesk Regular"/>
                <a:ea typeface="Atlas Grotesk Regular"/>
                <a:cs typeface="Atlas Grotesk Regular"/>
                <a:sym typeface="Atlas Grotesk Regular"/>
              </a:rPr>
              <a:t>Munich</a:t>
            </a:r>
            <a:endParaRPr kumimoji="0" lang="en-US" sz="1800" b="0" i="0" u="none" strike="noStrike" cap="none" spc="0" normalizeH="0" baseline="0" dirty="0">
              <a:ln>
                <a:noFill/>
              </a:ln>
              <a:solidFill>
                <a:schemeClr val="bg2">
                  <a:lumMod val="60000"/>
                  <a:lumOff val="40000"/>
                </a:schemeClr>
              </a:solidFill>
              <a:effectLst/>
              <a:uFillTx/>
              <a:latin typeface="Atlas Grotesk Regular"/>
              <a:ea typeface="Atlas Grotesk Regular"/>
              <a:cs typeface="Atlas Grotesk Regular"/>
              <a:sym typeface="Atlas Grotesk Regular"/>
            </a:endParaRPr>
          </a:p>
        </p:txBody>
      </p:sp>
    </p:spTree>
    <p:extLst>
      <p:ext uri="{BB962C8B-B14F-4D97-AF65-F5344CB8AC3E}">
        <p14:creationId xmlns:p14="http://schemas.microsoft.com/office/powerpoint/2010/main" val="183245948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3" name="TextBox 2">
            <a:extLst>
              <a:ext uri="{FF2B5EF4-FFF2-40B4-BE49-F238E27FC236}">
                <a16:creationId xmlns:a16="http://schemas.microsoft.com/office/drawing/2014/main" id="{AF959215-2112-9948-8BCC-5A87F83FF124}"/>
              </a:ext>
            </a:extLst>
          </p:cNvPr>
          <p:cNvSpPr txBox="1"/>
          <p:nvPr/>
        </p:nvSpPr>
        <p:spPr>
          <a:xfrm>
            <a:off x="4522641" y="1443842"/>
            <a:ext cx="3804886"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52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4</a:t>
            </a:r>
            <a:r>
              <a:rPr kumimoji="0" lang="en-US" sz="252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a:t>
            </a:r>
          </a:p>
        </p:txBody>
      </p:sp>
      <p:sp>
        <p:nvSpPr>
          <p:cNvPr id="2" name="TextBox 1">
            <a:extLst>
              <a:ext uri="{FF2B5EF4-FFF2-40B4-BE49-F238E27FC236}">
                <a16:creationId xmlns:a16="http://schemas.microsoft.com/office/drawing/2014/main" id="{8BDB347D-EAA5-B744-99C5-BEC42EEC03E6}"/>
              </a:ext>
            </a:extLst>
          </p:cNvPr>
          <p:cNvSpPr txBox="1"/>
          <p:nvPr/>
        </p:nvSpPr>
        <p:spPr>
          <a:xfrm>
            <a:off x="258417" y="1211107"/>
            <a:ext cx="1219200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400" dirty="0">
                <a:solidFill>
                  <a:srgbClr val="FF0000"/>
                </a:solidFill>
              </a:rPr>
              <a:t>eMarketer “SMS Marketing Report”, 2020 Black Friday SMS conversion rate</a:t>
            </a:r>
            <a:endParaRPr kumimoji="0" lang="en-US" sz="2400" b="0" i="0" u="none" strike="noStrike" cap="none" spc="0" normalizeH="0" baseline="0" dirty="0">
              <a:ln>
                <a:noFill/>
              </a:ln>
              <a:solidFill>
                <a:srgbClr val="FF0000"/>
              </a:solidFill>
              <a:effectLst/>
              <a:uFillTx/>
              <a:latin typeface="Atlas Grotesk Regular"/>
              <a:ea typeface="Atlas Grotesk Regular"/>
              <a:cs typeface="Atlas Grotesk Regular"/>
              <a:sym typeface="Atlas Grotesk Regular"/>
            </a:endParaRPr>
          </a:p>
        </p:txBody>
      </p:sp>
      <p:pic>
        <p:nvPicPr>
          <p:cNvPr id="6" name="SFM_logoStacked_720x440.png" descr="SFM_logoStacked_720x440.png">
            <a:extLst>
              <a:ext uri="{FF2B5EF4-FFF2-40B4-BE49-F238E27FC236}">
                <a16:creationId xmlns:a16="http://schemas.microsoft.com/office/drawing/2014/main" id="{096E866C-3AEB-264D-8D1E-1EB476428F05}"/>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292077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3" name="TextBox 2">
            <a:extLst>
              <a:ext uri="{FF2B5EF4-FFF2-40B4-BE49-F238E27FC236}">
                <a16:creationId xmlns:a16="http://schemas.microsoft.com/office/drawing/2014/main" id="{AF959215-2112-9948-8BCC-5A87F83FF124}"/>
              </a:ext>
            </a:extLst>
          </p:cNvPr>
          <p:cNvSpPr txBox="1"/>
          <p:nvPr/>
        </p:nvSpPr>
        <p:spPr>
          <a:xfrm>
            <a:off x="4522641" y="1443842"/>
            <a:ext cx="4643257"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52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4</a:t>
            </a:r>
            <a:r>
              <a:rPr kumimoji="0" lang="en-US" sz="252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a:t>
            </a:r>
            <a:r>
              <a:rPr kumimoji="0" lang="en-US" sz="25200" b="1" u="none" strike="noStrike" cap="none" spc="0" normalizeH="0" baseline="30000" dirty="0">
                <a:ln>
                  <a:solidFill>
                    <a:srgbClr val="FFFFFF"/>
                  </a:solidFill>
                </a:ln>
                <a:solidFill>
                  <a:srgbClr val="FF0000"/>
                </a:solidFill>
                <a:effectLst/>
                <a:uFillTx/>
                <a:latin typeface="Arial" panose="020B0604020202020204" pitchFamily="34" charset="0"/>
                <a:cs typeface="Arial" panose="020B0604020202020204" pitchFamily="34" charset="0"/>
                <a:sym typeface="Atlas Grotesk Regular"/>
              </a:rPr>
              <a:t>*</a:t>
            </a:r>
          </a:p>
        </p:txBody>
      </p:sp>
      <p:sp>
        <p:nvSpPr>
          <p:cNvPr id="2" name="TextBox 1">
            <a:extLst>
              <a:ext uri="{FF2B5EF4-FFF2-40B4-BE49-F238E27FC236}">
                <a16:creationId xmlns:a16="http://schemas.microsoft.com/office/drawing/2014/main" id="{8BDB347D-EAA5-B744-99C5-BEC42EEC03E6}"/>
              </a:ext>
            </a:extLst>
          </p:cNvPr>
          <p:cNvSpPr txBox="1"/>
          <p:nvPr/>
        </p:nvSpPr>
        <p:spPr>
          <a:xfrm>
            <a:off x="258417" y="1211107"/>
            <a:ext cx="1219200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400" i="1" dirty="0">
                <a:solidFill>
                  <a:srgbClr val="FF0000"/>
                </a:solidFill>
              </a:rPr>
              <a:t>eMarketer “SMS Marketing Report”  2020 Black Friday SMS conversion rate</a:t>
            </a:r>
            <a:endParaRPr kumimoji="0" lang="en-US" sz="2400" b="0" i="1" u="none" strike="noStrike" cap="none" spc="0" normalizeH="0" baseline="0" dirty="0">
              <a:ln>
                <a:noFill/>
              </a:ln>
              <a:solidFill>
                <a:srgbClr val="FF0000"/>
              </a:solidFill>
              <a:effectLst/>
              <a:uFillTx/>
              <a:latin typeface="Atlas Grotesk Regular"/>
              <a:ea typeface="Atlas Grotesk Regular"/>
              <a:cs typeface="Atlas Grotesk Regular"/>
              <a:sym typeface="Atlas Grotesk Regular"/>
            </a:endParaRPr>
          </a:p>
        </p:txBody>
      </p:sp>
      <p:pic>
        <p:nvPicPr>
          <p:cNvPr id="6" name="SFM_logoStacked_720x440.png" descr="SFM_logoStacked_720x440.png">
            <a:extLst>
              <a:ext uri="{FF2B5EF4-FFF2-40B4-BE49-F238E27FC236}">
                <a16:creationId xmlns:a16="http://schemas.microsoft.com/office/drawing/2014/main" id="{096E866C-3AEB-264D-8D1E-1EB476428F05}"/>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
        <p:nvSpPr>
          <p:cNvPr id="7" name="TextBox 6">
            <a:extLst>
              <a:ext uri="{FF2B5EF4-FFF2-40B4-BE49-F238E27FC236}">
                <a16:creationId xmlns:a16="http://schemas.microsoft.com/office/drawing/2014/main" id="{8112F0A1-CA01-D14E-9689-1045935F04F8}"/>
              </a:ext>
            </a:extLst>
          </p:cNvPr>
          <p:cNvSpPr txBox="1"/>
          <p:nvPr/>
        </p:nvSpPr>
        <p:spPr>
          <a:xfrm>
            <a:off x="129209" y="5101405"/>
            <a:ext cx="1219200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400" dirty="0">
                <a:solidFill>
                  <a:srgbClr val="FF0000"/>
                </a:solidFill>
              </a:rPr>
              <a:t>* Up from 1% in 2019</a:t>
            </a:r>
            <a:endParaRPr kumimoji="0" lang="en-US" sz="2400" b="0" i="0" u="none" strike="noStrike" cap="none" spc="0" normalizeH="0" baseline="0" dirty="0">
              <a:ln>
                <a:noFill/>
              </a:ln>
              <a:solidFill>
                <a:srgbClr val="FF0000"/>
              </a:solidFill>
              <a:effectLst/>
              <a:uFillTx/>
              <a:latin typeface="Atlas Grotesk Regular"/>
              <a:ea typeface="Atlas Grotesk Regular"/>
              <a:cs typeface="Atlas Grotesk Regular"/>
              <a:sym typeface="Atlas Grotesk Regular"/>
            </a:endParaRPr>
          </a:p>
        </p:txBody>
      </p:sp>
    </p:spTree>
    <p:extLst>
      <p:ext uri="{BB962C8B-B14F-4D97-AF65-F5344CB8AC3E}">
        <p14:creationId xmlns:p14="http://schemas.microsoft.com/office/powerpoint/2010/main" val="226136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3" name="TextBox 2">
            <a:extLst>
              <a:ext uri="{FF2B5EF4-FFF2-40B4-BE49-F238E27FC236}">
                <a16:creationId xmlns:a16="http://schemas.microsoft.com/office/drawing/2014/main" id="{AF959215-2112-9948-8BCC-5A87F83FF124}"/>
              </a:ext>
            </a:extLst>
          </p:cNvPr>
          <p:cNvSpPr txBox="1"/>
          <p:nvPr/>
        </p:nvSpPr>
        <p:spPr>
          <a:xfrm>
            <a:off x="4522641" y="1443842"/>
            <a:ext cx="3804886"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52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5</a:t>
            </a:r>
            <a:r>
              <a:rPr kumimoji="0" lang="en-US" sz="252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a:t>
            </a:r>
          </a:p>
        </p:txBody>
      </p:sp>
      <p:pic>
        <p:nvPicPr>
          <p:cNvPr id="6" name="SFM_logoStacked_720x440.png" descr="SFM_logoStacked_720x440.png">
            <a:extLst>
              <a:ext uri="{FF2B5EF4-FFF2-40B4-BE49-F238E27FC236}">
                <a16:creationId xmlns:a16="http://schemas.microsoft.com/office/drawing/2014/main" id="{C63F6F25-2B4A-0440-A983-E422250A381B}"/>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118576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3" name="TextBox 2">
            <a:extLst>
              <a:ext uri="{FF2B5EF4-FFF2-40B4-BE49-F238E27FC236}">
                <a16:creationId xmlns:a16="http://schemas.microsoft.com/office/drawing/2014/main" id="{AF959215-2112-9948-8BCC-5A87F83FF124}"/>
              </a:ext>
            </a:extLst>
          </p:cNvPr>
          <p:cNvSpPr txBox="1"/>
          <p:nvPr/>
        </p:nvSpPr>
        <p:spPr>
          <a:xfrm>
            <a:off x="4522641" y="1443842"/>
            <a:ext cx="3804886"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52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6</a:t>
            </a:r>
            <a:r>
              <a:rPr kumimoji="0" lang="en-US" sz="252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a:t>
            </a:r>
          </a:p>
        </p:txBody>
      </p:sp>
      <p:pic>
        <p:nvPicPr>
          <p:cNvPr id="6" name="SFM_logoStacked_720x440.png" descr="SFM_logoStacked_720x440.png">
            <a:extLst>
              <a:ext uri="{FF2B5EF4-FFF2-40B4-BE49-F238E27FC236}">
                <a16:creationId xmlns:a16="http://schemas.microsoft.com/office/drawing/2014/main" id="{C63F6F25-2B4A-0440-A983-E422250A381B}"/>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1187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3" name="TextBox 2">
            <a:extLst>
              <a:ext uri="{FF2B5EF4-FFF2-40B4-BE49-F238E27FC236}">
                <a16:creationId xmlns:a16="http://schemas.microsoft.com/office/drawing/2014/main" id="{AF959215-2112-9948-8BCC-5A87F83FF124}"/>
              </a:ext>
            </a:extLst>
          </p:cNvPr>
          <p:cNvSpPr txBox="1"/>
          <p:nvPr/>
        </p:nvSpPr>
        <p:spPr>
          <a:xfrm>
            <a:off x="4522641" y="1443842"/>
            <a:ext cx="3804886"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52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7</a:t>
            </a:r>
            <a:r>
              <a:rPr kumimoji="0" lang="en-US" sz="252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a:t>
            </a:r>
          </a:p>
        </p:txBody>
      </p:sp>
      <p:pic>
        <p:nvPicPr>
          <p:cNvPr id="6" name="SFM_logoStacked_720x440.png" descr="SFM_logoStacked_720x440.png">
            <a:extLst>
              <a:ext uri="{FF2B5EF4-FFF2-40B4-BE49-F238E27FC236}">
                <a16:creationId xmlns:a16="http://schemas.microsoft.com/office/drawing/2014/main" id="{C63F6F25-2B4A-0440-A983-E422250A381B}"/>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255673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11F7AA-04CE-D747-9C86-91020FA0F3AB}"/>
              </a:ext>
            </a:extLst>
          </p:cNvPr>
          <p:cNvSpPr/>
          <p:nvPr/>
        </p:nvSpPr>
        <p:spPr>
          <a:xfrm>
            <a:off x="0" y="0"/>
            <a:ext cx="12192000" cy="6858000"/>
          </a:xfrm>
          <a:prstGeom prst="rect">
            <a:avLst/>
          </a:pr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333F48"/>
              </a:solidFill>
              <a:effectLst/>
              <a:uFillTx/>
              <a:latin typeface="Atlas Grotesk Regular"/>
              <a:ea typeface="Atlas Grotesk Regular"/>
              <a:cs typeface="Atlas Grotesk Regular"/>
              <a:sym typeface="Atlas Grotesk Regular"/>
            </a:endParaRPr>
          </a:p>
        </p:txBody>
      </p:sp>
      <p:sp>
        <p:nvSpPr>
          <p:cNvPr id="3" name="TextBox 2">
            <a:extLst>
              <a:ext uri="{FF2B5EF4-FFF2-40B4-BE49-F238E27FC236}">
                <a16:creationId xmlns:a16="http://schemas.microsoft.com/office/drawing/2014/main" id="{AF959215-2112-9948-8BCC-5A87F83FF124}"/>
              </a:ext>
            </a:extLst>
          </p:cNvPr>
          <p:cNvSpPr txBox="1"/>
          <p:nvPr/>
        </p:nvSpPr>
        <p:spPr>
          <a:xfrm>
            <a:off x="4522641" y="1443842"/>
            <a:ext cx="3804886"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5200" b="1" u="none" strike="noStrike" cap="none" spc="0" normalizeH="0" baseline="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8</a:t>
            </a:r>
            <a:r>
              <a:rPr kumimoji="0" lang="en-US" sz="25200" b="1" u="none" strike="noStrike" cap="none" spc="0" normalizeH="0" baseline="30000" dirty="0">
                <a:ln>
                  <a:solidFill>
                    <a:srgbClr val="FFFFFF"/>
                  </a:solidFill>
                </a:ln>
                <a:solidFill>
                  <a:srgbClr val="FFFFFF"/>
                </a:solidFill>
                <a:effectLst/>
                <a:uFillTx/>
                <a:latin typeface="Arial" panose="020B0604020202020204" pitchFamily="34" charset="0"/>
                <a:cs typeface="Arial" panose="020B0604020202020204" pitchFamily="34" charset="0"/>
                <a:sym typeface="Atlas Grotesk Regular"/>
              </a:rPr>
              <a:t>%</a:t>
            </a:r>
          </a:p>
        </p:txBody>
      </p:sp>
      <p:pic>
        <p:nvPicPr>
          <p:cNvPr id="6" name="SFM_logoStacked_720x440.png" descr="SFM_logoStacked_720x440.png">
            <a:extLst>
              <a:ext uri="{FF2B5EF4-FFF2-40B4-BE49-F238E27FC236}">
                <a16:creationId xmlns:a16="http://schemas.microsoft.com/office/drawing/2014/main" id="{C63F6F25-2B4A-0440-A983-E422250A381B}"/>
              </a:ext>
            </a:extLst>
          </p:cNvPr>
          <p:cNvPicPr>
            <a:picLocks noChangeAspect="1"/>
          </p:cNvPicPr>
          <p:nvPr/>
        </p:nvPicPr>
        <p:blipFill>
          <a:blip r:embed="rId3">
            <a:lum bright="70000" contrast="-70000"/>
          </a:blip>
          <a:stretch>
            <a:fillRect/>
          </a:stretch>
        </p:blipFill>
        <p:spPr>
          <a:xfrm>
            <a:off x="9932982" y="5564971"/>
            <a:ext cx="2112751" cy="1291126"/>
          </a:xfrm>
          <a:prstGeom prst="rect">
            <a:avLst/>
          </a:prstGeom>
          <a:ln w="12700">
            <a:miter lim="400000"/>
          </a:ln>
        </p:spPr>
      </p:pic>
    </p:spTree>
    <p:extLst>
      <p:ext uri="{BB962C8B-B14F-4D97-AF65-F5344CB8AC3E}">
        <p14:creationId xmlns:p14="http://schemas.microsoft.com/office/powerpoint/2010/main" val="399060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nch Template">
  <a:themeElements>
    <a:clrScheme name="Sinch Template">
      <a:dk1>
        <a:srgbClr val="333F48"/>
      </a:dk1>
      <a:lt1>
        <a:srgbClr val="FFC658"/>
      </a:lt1>
      <a:dk2>
        <a:srgbClr val="A7A7A7"/>
      </a:dk2>
      <a:lt2>
        <a:srgbClr val="535353"/>
      </a:lt2>
      <a:accent1>
        <a:srgbClr val="E03E3E"/>
      </a:accent1>
      <a:accent2>
        <a:srgbClr val="5C068C"/>
      </a:accent2>
      <a:accent3>
        <a:srgbClr val="C2E189"/>
      </a:accent3>
      <a:accent4>
        <a:srgbClr val="B8DDE1"/>
      </a:accent4>
      <a:accent5>
        <a:srgbClr val="59CBE8"/>
      </a:accent5>
      <a:accent6>
        <a:srgbClr val="F4C3CC"/>
      </a:accent6>
      <a:hlink>
        <a:srgbClr val="0000FF"/>
      </a:hlink>
      <a:folHlink>
        <a:srgbClr val="FF00FF"/>
      </a:folHlink>
    </a:clrScheme>
    <a:fontScheme name="Sinch Template">
      <a:majorFont>
        <a:latin typeface="Helvetica"/>
        <a:ea typeface="Helvetica"/>
        <a:cs typeface="Helvetica"/>
      </a:majorFont>
      <a:minorFont>
        <a:latin typeface="Calibri"/>
        <a:ea typeface="Calibri"/>
        <a:cs typeface="Calibri"/>
      </a:minorFont>
    </a:fontScheme>
    <a:fmtScheme name="Sinch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nch Template">
  <a:themeElements>
    <a:clrScheme name="Sinch Template">
      <a:dk1>
        <a:srgbClr val="000000"/>
      </a:dk1>
      <a:lt1>
        <a:srgbClr val="FFFFFF"/>
      </a:lt1>
      <a:dk2>
        <a:srgbClr val="A7A7A7"/>
      </a:dk2>
      <a:lt2>
        <a:srgbClr val="535353"/>
      </a:lt2>
      <a:accent1>
        <a:srgbClr val="E03E3E"/>
      </a:accent1>
      <a:accent2>
        <a:srgbClr val="5C068C"/>
      </a:accent2>
      <a:accent3>
        <a:srgbClr val="C2E189"/>
      </a:accent3>
      <a:accent4>
        <a:srgbClr val="B8DDE1"/>
      </a:accent4>
      <a:accent5>
        <a:srgbClr val="59CBE8"/>
      </a:accent5>
      <a:accent6>
        <a:srgbClr val="F4C3CC"/>
      </a:accent6>
      <a:hlink>
        <a:srgbClr val="0000FF"/>
      </a:hlink>
      <a:folHlink>
        <a:srgbClr val="FF00FF"/>
      </a:folHlink>
    </a:clrScheme>
    <a:fontScheme name="Sinch Template">
      <a:majorFont>
        <a:latin typeface="Helvetica"/>
        <a:ea typeface="Helvetica"/>
        <a:cs typeface="Helvetica"/>
      </a:majorFont>
      <a:minorFont>
        <a:latin typeface="Calibri"/>
        <a:ea typeface="Calibri"/>
        <a:cs typeface="Calibri"/>
      </a:minorFont>
    </a:fontScheme>
    <a:fmtScheme name="Sinch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33F48"/>
            </a:solidFill>
            <a:effectLst/>
            <a:uFillTx/>
            <a:latin typeface="Atlas Grotesk Regular"/>
            <a:ea typeface="Atlas Grotesk Regular"/>
            <a:cs typeface="Atlas Grotesk Regular"/>
            <a:sym typeface="Atlas Grotesk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4548</TotalTime>
  <Words>1223</Words>
  <Application>Microsoft Macintosh PowerPoint</Application>
  <PresentationFormat>Widescreen</PresentationFormat>
  <Paragraphs>201</Paragraphs>
  <Slides>35</Slides>
  <Notes>32</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Arial</vt:lpstr>
      <vt:lpstr>Arial Narrow</vt:lpstr>
      <vt:lpstr>Atlas Grotesk</vt:lpstr>
      <vt:lpstr>Atlas Grotesk Regular</vt:lpstr>
      <vt:lpstr>Calibri</vt:lpstr>
      <vt:lpstr>Calibri Light</vt:lpstr>
      <vt:lpstr>Helvetica</vt:lpstr>
      <vt:lpstr>Helvetica Light</vt:lpstr>
      <vt:lpstr>Helvetica Neue</vt:lpstr>
      <vt:lpstr>Helvetica Neue Medium</vt:lpstr>
      <vt:lpstr>Source Sans Pro Light</vt:lpstr>
      <vt:lpstr>Sinch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Matt Ramerman</cp:lastModifiedBy>
  <cp:revision>35</cp:revision>
  <dcterms:modified xsi:type="dcterms:W3CDTF">2021-04-25T14:11:50Z</dcterms:modified>
</cp:coreProperties>
</file>