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Lst>
  <p:notesMasterIdLst>
    <p:notesMasterId r:id="rId31"/>
  </p:notesMasterIdLst>
  <p:sldIdLst>
    <p:sldId id="256" r:id="rId2"/>
    <p:sldId id="258" r:id="rId3"/>
    <p:sldId id="259" r:id="rId4"/>
    <p:sldId id="260" r:id="rId5"/>
    <p:sldId id="261" r:id="rId6"/>
    <p:sldId id="262" r:id="rId7"/>
    <p:sldId id="263" r:id="rId8"/>
    <p:sldId id="264" r:id="rId9"/>
    <p:sldId id="269" r:id="rId10"/>
    <p:sldId id="270" r:id="rId11"/>
    <p:sldId id="271" r:id="rId12"/>
    <p:sldId id="272" r:id="rId13"/>
    <p:sldId id="273" r:id="rId14"/>
    <p:sldId id="274" r:id="rId15"/>
    <p:sldId id="275" r:id="rId16"/>
    <p:sldId id="276" r:id="rId17"/>
    <p:sldId id="283" r:id="rId18"/>
    <p:sldId id="284" r:id="rId19"/>
    <p:sldId id="285" r:id="rId20"/>
    <p:sldId id="286" r:id="rId21"/>
    <p:sldId id="287" r:id="rId22"/>
    <p:sldId id="289" r:id="rId23"/>
    <p:sldId id="290" r:id="rId24"/>
    <p:sldId id="291" r:id="rId25"/>
    <p:sldId id="292" r:id="rId26"/>
    <p:sldId id="293" r:id="rId27"/>
    <p:sldId id="294" r:id="rId28"/>
    <p:sldId id="295" r:id="rId29"/>
    <p:sldId id="296"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96">
          <p15:clr>
            <a:srgbClr val="A4A3A4"/>
          </p15:clr>
        </p15:guide>
        <p15:guide id="2" pos="5472">
          <p15:clr>
            <a:srgbClr val="A4A3A4"/>
          </p15:clr>
        </p15:guide>
        <p15:guide id="3" pos="2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ng Bùi Đăng"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3C935E5-01FA-4113-A46F-341AB6363224}">
  <a:tblStyle styleId="{F3C935E5-01FA-4113-A46F-341AB636322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5DE5237-5721-48EB-A731-5185772B6BB0}"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3CBC12F-73EF-4BFC-9045-546E2DE4762C}" styleName="Table_2">
    <a:wholeTbl>
      <a:tcTxStyle b="off" i="off">
        <a:font>
          <a:latin typeface="Cambria"/>
          <a:ea typeface="Cambria"/>
          <a:cs typeface="Cambri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E9E7"/>
          </a:solidFill>
        </a:fill>
      </a:tcStyle>
    </a:wholeTbl>
    <a:band1H>
      <a:tcTxStyle/>
      <a:tcStyle>
        <a:tcBdr/>
        <a:fill>
          <a:solidFill>
            <a:srgbClr val="FAD1CC"/>
          </a:solidFill>
        </a:fill>
      </a:tcStyle>
    </a:band1H>
    <a:band2H>
      <a:tcTxStyle/>
      <a:tcStyle>
        <a:tcBdr/>
      </a:tcStyle>
    </a:band2H>
    <a:band1V>
      <a:tcTxStyle/>
      <a:tcStyle>
        <a:tcBdr/>
        <a:fill>
          <a:solidFill>
            <a:srgbClr val="FAD1CC"/>
          </a:solidFill>
        </a:fill>
      </a:tcStyle>
    </a:band1V>
    <a:band2V>
      <a:tcTxStyle/>
      <a:tcStyle>
        <a:tcBdr/>
      </a:tcStyle>
    </a:band2V>
    <a:lastCol>
      <a:tcTxStyle b="on" i="off">
        <a:font>
          <a:latin typeface="Cambria"/>
          <a:ea typeface="Cambria"/>
          <a:cs typeface="Cambria"/>
        </a:font>
        <a:schemeClr val="lt1"/>
      </a:tcTxStyle>
      <a:tcStyle>
        <a:tcBdr/>
        <a:fill>
          <a:solidFill>
            <a:schemeClr val="accent4"/>
          </a:solidFill>
        </a:fill>
      </a:tcStyle>
    </a:lastCol>
    <a:firstCol>
      <a:tcTxStyle b="on" i="off">
        <a:font>
          <a:latin typeface="Cambria"/>
          <a:ea typeface="Cambria"/>
          <a:cs typeface="Cambria"/>
        </a:font>
        <a:schemeClr val="lt1"/>
      </a:tcTxStyle>
      <a:tcStyle>
        <a:tcBdr/>
        <a:fill>
          <a:solidFill>
            <a:schemeClr val="accent4"/>
          </a:solidFill>
        </a:fill>
      </a:tcStyle>
    </a:firstCol>
    <a:lastRow>
      <a:tcTxStyle b="on" i="off">
        <a:font>
          <a:latin typeface="Cambria"/>
          <a:ea typeface="Cambria"/>
          <a:cs typeface="Cambria"/>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Cambria"/>
          <a:ea typeface="Cambria"/>
          <a:cs typeface="Cambria"/>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 styleId="{41C6A94B-97A1-45D6-B11F-959F9D232942}" styleName="Table_3">
    <a:wholeTbl>
      <a:tcTxStyle b="off" i="off">
        <a:font>
          <a:latin typeface="Cambria"/>
          <a:ea typeface="Cambria"/>
          <a:cs typeface="Cambri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F3EA"/>
          </a:solidFill>
        </a:fill>
      </a:tcStyle>
    </a:wholeTbl>
    <a:band1H>
      <a:tcTxStyle/>
      <a:tcStyle>
        <a:tcBdr/>
        <a:fill>
          <a:solidFill>
            <a:srgbClr val="CFE6D3"/>
          </a:solidFill>
        </a:fill>
      </a:tcStyle>
    </a:band1H>
    <a:band2H>
      <a:tcTxStyle/>
      <a:tcStyle>
        <a:tcBdr/>
      </a:tcStyle>
    </a:band2H>
    <a:band1V>
      <a:tcTxStyle/>
      <a:tcStyle>
        <a:tcBdr/>
        <a:fill>
          <a:solidFill>
            <a:srgbClr val="CFE6D3"/>
          </a:solidFill>
        </a:fill>
      </a:tcStyle>
    </a:band1V>
    <a:band2V>
      <a:tcTxStyle/>
      <a:tcStyle>
        <a:tcBdr/>
      </a:tcStyle>
    </a:band2V>
    <a:lastCol>
      <a:tcTxStyle b="on" i="off">
        <a:font>
          <a:latin typeface="Cambria"/>
          <a:ea typeface="Cambria"/>
          <a:cs typeface="Cambria"/>
        </a:font>
        <a:schemeClr val="lt1"/>
      </a:tcTxStyle>
      <a:tcStyle>
        <a:tcBdr/>
        <a:fill>
          <a:solidFill>
            <a:schemeClr val="accent1"/>
          </a:solidFill>
        </a:fill>
      </a:tcStyle>
    </a:lastCol>
    <a:firstCol>
      <a:tcTxStyle b="on" i="off">
        <a:font>
          <a:latin typeface="Cambria"/>
          <a:ea typeface="Cambria"/>
          <a:cs typeface="Cambria"/>
        </a:font>
        <a:schemeClr val="lt1"/>
      </a:tcTxStyle>
      <a:tcStyle>
        <a:tcBdr/>
        <a:fill>
          <a:solidFill>
            <a:schemeClr val="accent1"/>
          </a:solidFill>
        </a:fill>
      </a:tcStyle>
    </a:firstCol>
    <a:lastRow>
      <a:tcTxStyle b="on" i="off">
        <a:font>
          <a:latin typeface="Cambria"/>
          <a:ea typeface="Cambria"/>
          <a:cs typeface="Cambri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mbria"/>
          <a:ea typeface="Cambria"/>
          <a:cs typeface="Cambri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84"/>
      </p:cViewPr>
      <p:guideLst>
        <p:guide orient="horz" pos="3096"/>
        <p:guide pos="5472"/>
        <p:guide pos="2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ac324ec080_1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gac324ec080_1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9eede84280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3" name="Google Shape;533;g9eede84280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a25f51092e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9" name="Google Shape;579;ga25f51092e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a25f51092e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point we are trying to make here is: digital is accelerating the growth of commerce in Rural area. Making Rural the next source of growth for brands</a:t>
            </a:r>
            <a:endParaRPr/>
          </a:p>
        </p:txBody>
      </p:sp>
      <p:sp>
        <p:nvSpPr>
          <p:cNvPr id="624" name="Google Shape;624;ga25f51092e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ac2910fe5a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Insights người dùng</a:t>
            </a:r>
            <a:endParaRPr/>
          </a:p>
        </p:txBody>
      </p:sp>
      <p:sp>
        <p:nvSpPr>
          <p:cNvPr id="650" name="Google Shape;650;gac2910fe5a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a9d101a404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a9d101a404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ac2910fe5a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ac2910fe5a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ac324ec080_1_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1" name="Google Shape;751;gac324ec080_1_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gac324ec080_1_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1" name="Google Shape;1071;gac324ec080_1_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gac2910fe5a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0" name="Google Shape;1080;gac2910fe5a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gac2910fe5a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9" name="Google Shape;1099;gac2910fe5a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ab5c305c4e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ab5c305c4e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gb12dd2b216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0" name="Google Shape;1150;gb12dd2b216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gac324ec080_1_9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9" name="Google Shape;1159;gac324ec080_1_9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b0b4b9a4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b0b4b9a4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gb0b4b9a42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6" name="Google Shape;1246;gb0b4b9a42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gab0a992e88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7" name="Google Shape;1267;gab0a992e8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8"/>
        <p:cNvGrpSpPr/>
        <p:nvPr/>
      </p:nvGrpSpPr>
      <p:grpSpPr>
        <a:xfrm>
          <a:off x="0" y="0"/>
          <a:ext cx="0" cy="0"/>
          <a:chOff x="0" y="0"/>
          <a:chExt cx="0" cy="0"/>
        </a:xfrm>
      </p:grpSpPr>
      <p:sp>
        <p:nvSpPr>
          <p:cNvPr id="1299" name="Google Shape;1299;gac324ec080_1_9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0" name="Google Shape;1300;gac324ec080_1_9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3"/>
        <p:cNvGrpSpPr/>
        <p:nvPr/>
      </p:nvGrpSpPr>
      <p:grpSpPr>
        <a:xfrm>
          <a:off x="0" y="0"/>
          <a:ext cx="0" cy="0"/>
          <a:chOff x="0" y="0"/>
          <a:chExt cx="0" cy="0"/>
        </a:xfrm>
      </p:grpSpPr>
      <p:sp>
        <p:nvSpPr>
          <p:cNvPr id="1324" name="Google Shape;1324;gac324ec080_1_10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5" name="Google Shape;1325;gac324ec080_1_10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8"/>
        <p:cNvGrpSpPr/>
        <p:nvPr/>
      </p:nvGrpSpPr>
      <p:grpSpPr>
        <a:xfrm>
          <a:off x="0" y="0"/>
          <a:ext cx="0" cy="0"/>
          <a:chOff x="0" y="0"/>
          <a:chExt cx="0" cy="0"/>
        </a:xfrm>
      </p:grpSpPr>
      <p:sp>
        <p:nvSpPr>
          <p:cNvPr id="1339" name="Google Shape;1339;g9eee0bdfc1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0" name="Google Shape;1340;g9eee0bdfc1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ga25f51092e_0_10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1" name="Google Shape;1361;ga25f51092e_0_10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9"/>
        <p:cNvGrpSpPr/>
        <p:nvPr/>
      </p:nvGrpSpPr>
      <p:grpSpPr>
        <a:xfrm>
          <a:off x="0" y="0"/>
          <a:ext cx="0" cy="0"/>
          <a:chOff x="0" y="0"/>
          <a:chExt cx="0" cy="0"/>
        </a:xfrm>
      </p:grpSpPr>
      <p:sp>
        <p:nvSpPr>
          <p:cNvPr id="1370" name="Google Shape;1370;gac324ec080_1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1" name="Google Shape;1371;gac324ec080_1_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ab5c305c4e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ab5c305c4e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ac324ec080_1_1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 Check lại slide Kantar</a:t>
            </a:r>
            <a:endParaRPr/>
          </a:p>
        </p:txBody>
      </p:sp>
      <p:sp>
        <p:nvSpPr>
          <p:cNvPr id="271" name="Google Shape;271;gac324ec080_1_1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ac5d7781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ac5d7781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a6ac51e090_1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ga6ac51e090_1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a25f51092e_0_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ga25f51092e_0_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a25f51092e_0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 Check lại slide Kantar</a:t>
            </a:r>
            <a:endParaRPr/>
          </a:p>
        </p:txBody>
      </p:sp>
      <p:sp>
        <p:nvSpPr>
          <p:cNvPr id="369" name="Google Shape;369;ga25f51092e_0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ac324ec080_1_5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ac324ec080_1_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623888" y="1282304"/>
            <a:ext cx="7886700" cy="2139600"/>
          </a:xfrm>
          <a:prstGeom prst="rect">
            <a:avLst/>
          </a:prstGeom>
          <a:noFill/>
          <a:ln>
            <a:noFill/>
          </a:ln>
        </p:spPr>
        <p:txBody>
          <a:bodyPr spcFirstLastPara="1" wrap="square" lIns="12850" tIns="6425" rIns="12850" bIns="6425" anchor="b" anchorCtr="0">
            <a:noAutofit/>
          </a:bodyPr>
          <a:lstStyle>
            <a:lvl1pPr lvl="0" algn="ctr" rtl="0">
              <a:spcBef>
                <a:spcPts val="0"/>
              </a:spcBef>
              <a:spcAft>
                <a:spcPts val="0"/>
              </a:spcAft>
              <a:buClr>
                <a:schemeClr val="dk1"/>
              </a:buClr>
              <a:buSzPts val="1700"/>
              <a:buFont typeface="Calibri"/>
              <a:buNone/>
              <a:defRPr sz="4500"/>
            </a:lvl1pPr>
            <a:lvl2pPr lvl="1" rtl="0">
              <a:spcBef>
                <a:spcPts val="0"/>
              </a:spcBef>
              <a:spcAft>
                <a:spcPts val="0"/>
              </a:spcAft>
              <a:buSzPts val="200"/>
              <a:buNone/>
              <a:defRPr/>
            </a:lvl2pPr>
            <a:lvl3pPr lvl="2" rtl="0">
              <a:spcBef>
                <a:spcPts val="0"/>
              </a:spcBef>
              <a:spcAft>
                <a:spcPts val="0"/>
              </a:spcAft>
              <a:buSzPts val="200"/>
              <a:buNone/>
              <a:defRPr/>
            </a:lvl3pPr>
            <a:lvl4pPr lvl="3" rtl="0">
              <a:spcBef>
                <a:spcPts val="0"/>
              </a:spcBef>
              <a:spcAft>
                <a:spcPts val="0"/>
              </a:spcAft>
              <a:buSzPts val="200"/>
              <a:buNone/>
              <a:defRPr/>
            </a:lvl4pPr>
            <a:lvl5pPr lvl="4" rtl="0">
              <a:spcBef>
                <a:spcPts val="0"/>
              </a:spcBef>
              <a:spcAft>
                <a:spcPts val="0"/>
              </a:spcAft>
              <a:buSzPts val="200"/>
              <a:buNone/>
              <a:defRPr/>
            </a:lvl5pPr>
            <a:lvl6pPr lvl="5" rtl="0">
              <a:spcBef>
                <a:spcPts val="0"/>
              </a:spcBef>
              <a:spcAft>
                <a:spcPts val="0"/>
              </a:spcAft>
              <a:buSzPts val="200"/>
              <a:buNone/>
              <a:defRPr/>
            </a:lvl6pPr>
            <a:lvl7pPr lvl="6" rtl="0">
              <a:spcBef>
                <a:spcPts val="0"/>
              </a:spcBef>
              <a:spcAft>
                <a:spcPts val="0"/>
              </a:spcAft>
              <a:buSzPts val="200"/>
              <a:buNone/>
              <a:defRPr/>
            </a:lvl7pPr>
            <a:lvl8pPr lvl="7" rtl="0">
              <a:spcBef>
                <a:spcPts val="0"/>
              </a:spcBef>
              <a:spcAft>
                <a:spcPts val="0"/>
              </a:spcAft>
              <a:buSzPts val="200"/>
              <a:buNone/>
              <a:defRPr/>
            </a:lvl8pPr>
            <a:lvl9pPr lvl="8" rtl="0">
              <a:spcBef>
                <a:spcPts val="0"/>
              </a:spcBef>
              <a:spcAft>
                <a:spcPts val="0"/>
              </a:spcAft>
              <a:buSzPts val="200"/>
              <a:buNone/>
              <a:defRPr/>
            </a:lvl9pPr>
          </a:lstStyle>
          <a:p>
            <a:endParaRPr/>
          </a:p>
        </p:txBody>
      </p:sp>
      <p:sp>
        <p:nvSpPr>
          <p:cNvPr id="11" name="Google Shape;11;p2"/>
          <p:cNvSpPr txBox="1">
            <a:spLocks noGrp="1"/>
          </p:cNvSpPr>
          <p:nvPr>
            <p:ph type="body" idx="1"/>
          </p:nvPr>
        </p:nvSpPr>
        <p:spPr>
          <a:xfrm>
            <a:off x="623888" y="3442098"/>
            <a:ext cx="7886700" cy="1125000"/>
          </a:xfrm>
          <a:prstGeom prst="rect">
            <a:avLst/>
          </a:prstGeom>
          <a:noFill/>
          <a:ln>
            <a:noFill/>
          </a:ln>
        </p:spPr>
        <p:txBody>
          <a:bodyPr spcFirstLastPara="1" wrap="square" lIns="12850" tIns="6425" rIns="12850" bIns="6425" anchor="t" anchorCtr="0">
            <a:noAutofit/>
          </a:bodyPr>
          <a:lstStyle>
            <a:lvl1pPr marL="457200" lvl="0" indent="-228600" algn="l" rtl="0">
              <a:spcBef>
                <a:spcPts val="400"/>
              </a:spcBef>
              <a:spcAft>
                <a:spcPts val="0"/>
              </a:spcAft>
              <a:buClr>
                <a:srgbClr val="888888"/>
              </a:buClr>
              <a:buSzPts val="700"/>
              <a:buNone/>
              <a:defRPr sz="1800">
                <a:solidFill>
                  <a:srgbClr val="888888"/>
                </a:solidFill>
              </a:defRPr>
            </a:lvl1pPr>
            <a:lvl2pPr marL="914400" lvl="1" indent="-228600" algn="l" rtl="0">
              <a:spcBef>
                <a:spcPts val="300"/>
              </a:spcBef>
              <a:spcAft>
                <a:spcPts val="0"/>
              </a:spcAft>
              <a:buClr>
                <a:srgbClr val="888888"/>
              </a:buClr>
              <a:buSzPts val="600"/>
              <a:buNone/>
              <a:defRPr sz="1500">
                <a:solidFill>
                  <a:srgbClr val="888888"/>
                </a:solidFill>
              </a:defRPr>
            </a:lvl2pPr>
            <a:lvl3pPr marL="1371600" lvl="2" indent="-228600" algn="l" rtl="0">
              <a:spcBef>
                <a:spcPts val="300"/>
              </a:spcBef>
              <a:spcAft>
                <a:spcPts val="0"/>
              </a:spcAft>
              <a:buClr>
                <a:srgbClr val="888888"/>
              </a:buClr>
              <a:buSzPts val="500"/>
              <a:buNone/>
              <a:defRPr sz="1400">
                <a:solidFill>
                  <a:srgbClr val="888888"/>
                </a:solidFill>
              </a:defRPr>
            </a:lvl3pPr>
            <a:lvl4pPr marL="1828800" lvl="3" indent="-228600" algn="l" rtl="0">
              <a:spcBef>
                <a:spcPts val="200"/>
              </a:spcBef>
              <a:spcAft>
                <a:spcPts val="0"/>
              </a:spcAft>
              <a:buClr>
                <a:srgbClr val="888888"/>
              </a:buClr>
              <a:buSzPts val="500"/>
              <a:buNone/>
              <a:defRPr sz="1200">
                <a:solidFill>
                  <a:srgbClr val="888888"/>
                </a:solidFill>
              </a:defRPr>
            </a:lvl4pPr>
            <a:lvl5pPr marL="2286000" lvl="4" indent="-228600" algn="l" rtl="0">
              <a:spcBef>
                <a:spcPts val="200"/>
              </a:spcBef>
              <a:spcAft>
                <a:spcPts val="0"/>
              </a:spcAft>
              <a:buClr>
                <a:srgbClr val="888888"/>
              </a:buClr>
              <a:buSzPts val="500"/>
              <a:buNone/>
              <a:defRPr sz="1200">
                <a:solidFill>
                  <a:srgbClr val="888888"/>
                </a:solidFill>
              </a:defRPr>
            </a:lvl5pPr>
            <a:lvl6pPr marL="2743200" lvl="5" indent="-228600" algn="l" rtl="0">
              <a:spcBef>
                <a:spcPts val="200"/>
              </a:spcBef>
              <a:spcAft>
                <a:spcPts val="0"/>
              </a:spcAft>
              <a:buClr>
                <a:srgbClr val="888888"/>
              </a:buClr>
              <a:buSzPts val="500"/>
              <a:buNone/>
              <a:defRPr sz="1200">
                <a:solidFill>
                  <a:srgbClr val="888888"/>
                </a:solidFill>
              </a:defRPr>
            </a:lvl6pPr>
            <a:lvl7pPr marL="3200400" lvl="6" indent="-228600" algn="l" rtl="0">
              <a:spcBef>
                <a:spcPts val="200"/>
              </a:spcBef>
              <a:spcAft>
                <a:spcPts val="0"/>
              </a:spcAft>
              <a:buClr>
                <a:srgbClr val="888888"/>
              </a:buClr>
              <a:buSzPts val="500"/>
              <a:buNone/>
              <a:defRPr sz="1200">
                <a:solidFill>
                  <a:srgbClr val="888888"/>
                </a:solidFill>
              </a:defRPr>
            </a:lvl7pPr>
            <a:lvl8pPr marL="3657600" lvl="7" indent="-228600" algn="l" rtl="0">
              <a:spcBef>
                <a:spcPts val="200"/>
              </a:spcBef>
              <a:spcAft>
                <a:spcPts val="0"/>
              </a:spcAft>
              <a:buClr>
                <a:srgbClr val="888888"/>
              </a:buClr>
              <a:buSzPts val="500"/>
              <a:buNone/>
              <a:defRPr sz="1200">
                <a:solidFill>
                  <a:srgbClr val="888888"/>
                </a:solidFill>
              </a:defRPr>
            </a:lvl8pPr>
            <a:lvl9pPr marL="4114800" lvl="8" indent="-228600" algn="l" rtl="0">
              <a:spcBef>
                <a:spcPts val="200"/>
              </a:spcBef>
              <a:spcAft>
                <a:spcPts val="0"/>
              </a:spcAft>
              <a:buClr>
                <a:srgbClr val="888888"/>
              </a:buClr>
              <a:buSzPts val="500"/>
              <a:buNone/>
              <a:defRPr sz="1200">
                <a:solidFill>
                  <a:srgbClr val="888888"/>
                </a:solidFill>
              </a:defRPr>
            </a:lvl9pPr>
          </a:lstStyle>
          <a:p>
            <a:endParaRPr/>
          </a:p>
        </p:txBody>
      </p:sp>
      <p:sp>
        <p:nvSpPr>
          <p:cNvPr id="12" name="Google Shape;12;p2"/>
          <p:cNvSpPr txBox="1">
            <a:spLocks noGrp="1"/>
          </p:cNvSpPr>
          <p:nvPr>
            <p:ph type="dt" idx="10"/>
          </p:nvPr>
        </p:nvSpPr>
        <p:spPr>
          <a:xfrm>
            <a:off x="628650" y="4767263"/>
            <a:ext cx="2057400" cy="273900"/>
          </a:xfrm>
          <a:prstGeom prst="rect">
            <a:avLst/>
          </a:prstGeom>
          <a:noFill/>
          <a:ln>
            <a:noFill/>
          </a:ln>
        </p:spPr>
        <p:txBody>
          <a:bodyPr spcFirstLastPara="1" wrap="square" lIns="12850" tIns="6425" rIns="12850" bIns="6425" anchor="t" anchorCtr="0">
            <a:noAutofit/>
          </a:bodyPr>
          <a:lstStyle>
            <a:lvl1pPr marR="0" lvl="0" algn="l" rtl="0">
              <a:spcBef>
                <a:spcPts val="0"/>
              </a:spcBef>
              <a:spcAft>
                <a:spcPts val="0"/>
              </a:spcAft>
              <a:buClr>
                <a:schemeClr val="dk1"/>
              </a:buClr>
              <a:buSzPts val="200"/>
              <a:buFont typeface="Calibri"/>
              <a:buNone/>
              <a:defRPr sz="7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200"/>
              <a:buFont typeface="Calibri"/>
              <a:buNone/>
              <a:defRPr sz="7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200"/>
              <a:buFont typeface="Calibri"/>
              <a:buNone/>
              <a:defRPr sz="7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200"/>
              <a:buFont typeface="Calibri"/>
              <a:buNone/>
              <a:defRPr sz="7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200"/>
              <a:buFont typeface="Calibri"/>
              <a:buNone/>
              <a:defRPr sz="7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200"/>
              <a:buFont typeface="Calibri"/>
              <a:buNone/>
              <a:defRPr sz="7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200"/>
              <a:buFont typeface="Calibri"/>
              <a:buNone/>
              <a:defRPr sz="7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200"/>
              <a:buFont typeface="Calibri"/>
              <a:buNone/>
              <a:defRPr sz="7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200"/>
              <a:buFont typeface="Calibri"/>
              <a:buNone/>
              <a:defRPr sz="7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3028950" y="4767263"/>
            <a:ext cx="3086100" cy="273900"/>
          </a:xfrm>
          <a:prstGeom prst="rect">
            <a:avLst/>
          </a:prstGeom>
          <a:noFill/>
          <a:ln>
            <a:noFill/>
          </a:ln>
        </p:spPr>
        <p:txBody>
          <a:bodyPr spcFirstLastPara="1" wrap="square" lIns="12850" tIns="6425" rIns="12850" bIns="6425" anchor="t" anchorCtr="0">
            <a:noAutofit/>
          </a:bodyPr>
          <a:lstStyle>
            <a:lvl1pPr marR="0" lvl="0" algn="l" rtl="0">
              <a:spcBef>
                <a:spcPts val="0"/>
              </a:spcBef>
              <a:spcAft>
                <a:spcPts val="0"/>
              </a:spcAft>
              <a:buClr>
                <a:schemeClr val="dk1"/>
              </a:buClr>
              <a:buSzPts val="200"/>
              <a:buFont typeface="Calibri"/>
              <a:buNone/>
              <a:defRPr sz="7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200"/>
              <a:buFont typeface="Calibri"/>
              <a:buNone/>
              <a:defRPr sz="7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200"/>
              <a:buFont typeface="Calibri"/>
              <a:buNone/>
              <a:defRPr sz="7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200"/>
              <a:buFont typeface="Calibri"/>
              <a:buNone/>
              <a:defRPr sz="7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200"/>
              <a:buFont typeface="Calibri"/>
              <a:buNone/>
              <a:defRPr sz="7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200"/>
              <a:buFont typeface="Calibri"/>
              <a:buNone/>
              <a:defRPr sz="7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200"/>
              <a:buFont typeface="Calibri"/>
              <a:buNone/>
              <a:defRPr sz="7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200"/>
              <a:buFont typeface="Calibri"/>
              <a:buNone/>
              <a:defRPr sz="7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200"/>
              <a:buFont typeface="Calibri"/>
              <a:buNone/>
              <a:defRPr sz="7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6457950" y="4767263"/>
            <a:ext cx="2057400" cy="273900"/>
          </a:xfrm>
          <a:prstGeom prst="rect">
            <a:avLst/>
          </a:prstGeom>
          <a:noFill/>
          <a:ln>
            <a:noFill/>
          </a:ln>
        </p:spPr>
        <p:txBody>
          <a:bodyPr spcFirstLastPara="1" wrap="square" lIns="12850" tIns="6425" rIns="12850" bIns="6425" anchor="t" anchorCtr="0">
            <a:noAutofit/>
          </a:bodyPr>
          <a:lstStyle>
            <a:lvl1pPr marL="0" marR="0" lvl="0" indent="0" algn="l" rtl="0">
              <a:spcBef>
                <a:spcPts val="0"/>
              </a:spcBef>
              <a:buClr>
                <a:schemeClr val="dk1"/>
              </a:buClr>
              <a:buSzPts val="700"/>
              <a:buFont typeface="Calibri"/>
              <a:buNone/>
              <a:defRPr sz="700" b="0" i="0" u="none" strike="noStrike" cap="none">
                <a:solidFill>
                  <a:schemeClr val="dk1"/>
                </a:solidFill>
                <a:latin typeface="Calibri"/>
                <a:ea typeface="Calibri"/>
                <a:cs typeface="Calibri"/>
                <a:sym typeface="Calibri"/>
              </a:defRPr>
            </a:lvl1pPr>
            <a:lvl2pPr marL="0" marR="0" lvl="1" indent="0" algn="l" rtl="0">
              <a:spcBef>
                <a:spcPts val="0"/>
              </a:spcBef>
              <a:buClr>
                <a:schemeClr val="dk1"/>
              </a:buClr>
              <a:buSzPts val="700"/>
              <a:buFont typeface="Calibri"/>
              <a:buNone/>
              <a:defRPr sz="700" b="0" i="0" u="none" strike="noStrike" cap="none">
                <a:solidFill>
                  <a:schemeClr val="dk1"/>
                </a:solidFill>
                <a:latin typeface="Calibri"/>
                <a:ea typeface="Calibri"/>
                <a:cs typeface="Calibri"/>
                <a:sym typeface="Calibri"/>
              </a:defRPr>
            </a:lvl2pPr>
            <a:lvl3pPr marL="0" marR="0" lvl="2" indent="0" algn="l" rtl="0">
              <a:spcBef>
                <a:spcPts val="0"/>
              </a:spcBef>
              <a:buClr>
                <a:schemeClr val="dk1"/>
              </a:buClr>
              <a:buSzPts val="700"/>
              <a:buFont typeface="Calibri"/>
              <a:buNone/>
              <a:defRPr sz="700" b="0" i="0" u="none" strike="noStrike" cap="none">
                <a:solidFill>
                  <a:schemeClr val="dk1"/>
                </a:solidFill>
                <a:latin typeface="Calibri"/>
                <a:ea typeface="Calibri"/>
                <a:cs typeface="Calibri"/>
                <a:sym typeface="Calibri"/>
              </a:defRPr>
            </a:lvl3pPr>
            <a:lvl4pPr marL="0" marR="0" lvl="3" indent="0" algn="l" rtl="0">
              <a:spcBef>
                <a:spcPts val="0"/>
              </a:spcBef>
              <a:buClr>
                <a:schemeClr val="dk1"/>
              </a:buClr>
              <a:buSzPts val="700"/>
              <a:buFont typeface="Calibri"/>
              <a:buNone/>
              <a:defRPr sz="700" b="0" i="0" u="none" strike="noStrike" cap="none">
                <a:solidFill>
                  <a:schemeClr val="dk1"/>
                </a:solidFill>
                <a:latin typeface="Calibri"/>
                <a:ea typeface="Calibri"/>
                <a:cs typeface="Calibri"/>
                <a:sym typeface="Calibri"/>
              </a:defRPr>
            </a:lvl4pPr>
            <a:lvl5pPr marL="0" marR="0" lvl="4" indent="0" algn="l" rtl="0">
              <a:spcBef>
                <a:spcPts val="0"/>
              </a:spcBef>
              <a:buClr>
                <a:schemeClr val="dk1"/>
              </a:buClr>
              <a:buSzPts val="700"/>
              <a:buFont typeface="Calibri"/>
              <a:buNone/>
              <a:defRPr sz="700" b="0" i="0" u="none" strike="noStrike" cap="none">
                <a:solidFill>
                  <a:schemeClr val="dk1"/>
                </a:solidFill>
                <a:latin typeface="Calibri"/>
                <a:ea typeface="Calibri"/>
                <a:cs typeface="Calibri"/>
                <a:sym typeface="Calibri"/>
              </a:defRPr>
            </a:lvl5pPr>
            <a:lvl6pPr marL="0" marR="0" lvl="5" indent="0" algn="l" rtl="0">
              <a:spcBef>
                <a:spcPts val="0"/>
              </a:spcBef>
              <a:buClr>
                <a:schemeClr val="dk1"/>
              </a:buClr>
              <a:buSzPts val="700"/>
              <a:buFont typeface="Calibri"/>
              <a:buNone/>
              <a:defRPr sz="700" b="0" i="0" u="none" strike="noStrike" cap="none">
                <a:solidFill>
                  <a:schemeClr val="dk1"/>
                </a:solidFill>
                <a:latin typeface="Calibri"/>
                <a:ea typeface="Calibri"/>
                <a:cs typeface="Calibri"/>
                <a:sym typeface="Calibri"/>
              </a:defRPr>
            </a:lvl6pPr>
            <a:lvl7pPr marL="0" marR="0" lvl="6" indent="0" algn="l" rtl="0">
              <a:spcBef>
                <a:spcPts val="0"/>
              </a:spcBef>
              <a:buClr>
                <a:schemeClr val="dk1"/>
              </a:buClr>
              <a:buSzPts val="700"/>
              <a:buFont typeface="Calibri"/>
              <a:buNone/>
              <a:defRPr sz="700" b="0" i="0" u="none" strike="noStrike" cap="none">
                <a:solidFill>
                  <a:schemeClr val="dk1"/>
                </a:solidFill>
                <a:latin typeface="Calibri"/>
                <a:ea typeface="Calibri"/>
                <a:cs typeface="Calibri"/>
                <a:sym typeface="Calibri"/>
              </a:defRPr>
            </a:lvl7pPr>
            <a:lvl8pPr marL="0" marR="0" lvl="7" indent="0" algn="l" rtl="0">
              <a:spcBef>
                <a:spcPts val="0"/>
              </a:spcBef>
              <a:buClr>
                <a:schemeClr val="dk1"/>
              </a:buClr>
              <a:buSzPts val="700"/>
              <a:buFont typeface="Calibri"/>
              <a:buNone/>
              <a:defRPr sz="700" b="0" i="0" u="none" strike="noStrike" cap="none">
                <a:solidFill>
                  <a:schemeClr val="dk1"/>
                </a:solidFill>
                <a:latin typeface="Calibri"/>
                <a:ea typeface="Calibri"/>
                <a:cs typeface="Calibri"/>
                <a:sym typeface="Calibri"/>
              </a:defRPr>
            </a:lvl8pPr>
            <a:lvl9pPr marL="0" marR="0" lvl="8" indent="0" algn="l" rtl="0">
              <a:spcBef>
                <a:spcPts val="0"/>
              </a:spcBef>
              <a:buClr>
                <a:schemeClr val="dk1"/>
              </a:buClr>
              <a:buSzPts val="700"/>
              <a:buFont typeface="Calibri"/>
              <a:buNone/>
              <a:defRPr sz="7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 pic">
  <p:cSld name="Text + pic">
    <p:spTree>
      <p:nvGrpSpPr>
        <p:cNvPr id="1" name="Shape 37"/>
        <p:cNvGrpSpPr/>
        <p:nvPr/>
      </p:nvGrpSpPr>
      <p:grpSpPr>
        <a:xfrm>
          <a:off x="0" y="0"/>
          <a:ext cx="0" cy="0"/>
          <a:chOff x="0" y="0"/>
          <a:chExt cx="0" cy="0"/>
        </a:xfrm>
      </p:grpSpPr>
      <p:sp>
        <p:nvSpPr>
          <p:cNvPr id="38" name="Google Shape;38;p11"/>
          <p:cNvSpPr txBox="1">
            <a:spLocks noGrp="1"/>
          </p:cNvSpPr>
          <p:nvPr>
            <p:ph type="title"/>
          </p:nvPr>
        </p:nvSpPr>
        <p:spPr>
          <a:xfrm>
            <a:off x="571500" y="485775"/>
            <a:ext cx="2345400" cy="1422900"/>
          </a:xfrm>
          <a:prstGeom prst="rect">
            <a:avLst/>
          </a:prstGeom>
          <a:noFill/>
          <a:ln>
            <a:noFill/>
          </a:ln>
        </p:spPr>
        <p:txBody>
          <a:bodyPr spcFirstLastPara="1" wrap="square" lIns="0" tIns="17150" rIns="34275" bIns="17150" anchor="t" anchorCtr="0">
            <a:noAutofit/>
          </a:bodyPr>
          <a:lstStyle>
            <a:lvl1pPr lvl="0" algn="l" rtl="0">
              <a:spcBef>
                <a:spcPts val="0"/>
              </a:spcBef>
              <a:spcAft>
                <a:spcPts val="0"/>
              </a:spcAft>
              <a:buClr>
                <a:schemeClr val="dk1"/>
              </a:buClr>
              <a:buSzPts val="1900"/>
              <a:buFont typeface="Play"/>
              <a:buNone/>
              <a:defRPr sz="1900" b="1">
                <a:latin typeface="Play"/>
                <a:ea typeface="Play"/>
                <a:cs typeface="Play"/>
                <a:sym typeface="Play"/>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a:endParaRPr/>
          </a:p>
        </p:txBody>
      </p:sp>
      <p:sp>
        <p:nvSpPr>
          <p:cNvPr id="39" name="Google Shape;39;p11"/>
          <p:cNvSpPr txBox="1">
            <a:spLocks noGrp="1"/>
          </p:cNvSpPr>
          <p:nvPr>
            <p:ph type="body" idx="1"/>
          </p:nvPr>
        </p:nvSpPr>
        <p:spPr>
          <a:xfrm>
            <a:off x="571500" y="2204291"/>
            <a:ext cx="2714700" cy="2625000"/>
          </a:xfrm>
          <a:prstGeom prst="rect">
            <a:avLst/>
          </a:prstGeom>
          <a:noFill/>
          <a:ln>
            <a:noFill/>
          </a:ln>
        </p:spPr>
        <p:txBody>
          <a:bodyPr spcFirstLastPara="1" wrap="square" lIns="0" tIns="0" rIns="34275" bIns="17150" anchor="t" anchorCtr="0">
            <a:noAutofit/>
          </a:bodyPr>
          <a:lstStyle>
            <a:lvl1pPr marL="457200" lvl="0" indent="-228600" algn="l" rtl="0">
              <a:spcBef>
                <a:spcPts val="200"/>
              </a:spcBef>
              <a:spcAft>
                <a:spcPts val="0"/>
              </a:spcAft>
              <a:buClr>
                <a:schemeClr val="dk1"/>
              </a:buClr>
              <a:buSzPts val="1100"/>
              <a:buNone/>
              <a:defRPr sz="1100">
                <a:latin typeface="Play"/>
                <a:ea typeface="Play"/>
                <a:cs typeface="Play"/>
                <a:sym typeface="Play"/>
              </a:defRPr>
            </a:lvl1pPr>
            <a:lvl2pPr marL="914400" lvl="1" indent="-228600" algn="l" rtl="0">
              <a:spcBef>
                <a:spcPts val="200"/>
              </a:spcBef>
              <a:spcAft>
                <a:spcPts val="0"/>
              </a:spcAft>
              <a:buClr>
                <a:schemeClr val="dk1"/>
              </a:buClr>
              <a:buSzPts val="1100"/>
              <a:buNone/>
              <a:defRPr/>
            </a:lvl2pPr>
            <a:lvl3pPr marL="1371600" lvl="2" indent="-228600" algn="l" rtl="0">
              <a:spcBef>
                <a:spcPts val="200"/>
              </a:spcBef>
              <a:spcAft>
                <a:spcPts val="0"/>
              </a:spcAft>
              <a:buClr>
                <a:schemeClr val="dk1"/>
              </a:buClr>
              <a:buSzPts val="900"/>
              <a:buNone/>
              <a:defRPr/>
            </a:lvl3pPr>
            <a:lvl4pPr marL="1828800" lvl="3" indent="-228600" algn="l" rtl="0">
              <a:spcBef>
                <a:spcPts val="200"/>
              </a:spcBef>
              <a:spcAft>
                <a:spcPts val="0"/>
              </a:spcAft>
              <a:buClr>
                <a:schemeClr val="dk1"/>
              </a:buClr>
              <a:buSzPts val="800"/>
              <a:buNone/>
              <a:defRPr/>
            </a:lvl4pPr>
            <a:lvl5pPr marL="2286000" lvl="4" indent="-228600" algn="l" rtl="0">
              <a:spcBef>
                <a:spcPts val="200"/>
              </a:spcBef>
              <a:spcAft>
                <a:spcPts val="0"/>
              </a:spcAft>
              <a:buClr>
                <a:schemeClr val="dk1"/>
              </a:buClr>
              <a:buSzPts val="800"/>
              <a:buNone/>
              <a:defRPr/>
            </a:lvl5pPr>
            <a:lvl6pPr marL="2743200" lvl="5" indent="-273050" algn="l" rtl="0">
              <a:spcBef>
                <a:spcPts val="100"/>
              </a:spcBef>
              <a:spcAft>
                <a:spcPts val="0"/>
              </a:spcAft>
              <a:buClr>
                <a:schemeClr val="dk1"/>
              </a:buClr>
              <a:buSzPts val="700"/>
              <a:buChar char="•"/>
              <a:defRPr/>
            </a:lvl6pPr>
            <a:lvl7pPr marL="3200400" lvl="6" indent="-273050" algn="l" rtl="0">
              <a:spcBef>
                <a:spcPts val="100"/>
              </a:spcBef>
              <a:spcAft>
                <a:spcPts val="0"/>
              </a:spcAft>
              <a:buClr>
                <a:schemeClr val="dk1"/>
              </a:buClr>
              <a:buSzPts val="700"/>
              <a:buChar char="•"/>
              <a:defRPr/>
            </a:lvl7pPr>
            <a:lvl8pPr marL="3657600" lvl="7" indent="-273050" algn="l" rtl="0">
              <a:spcBef>
                <a:spcPts val="100"/>
              </a:spcBef>
              <a:spcAft>
                <a:spcPts val="0"/>
              </a:spcAft>
              <a:buClr>
                <a:schemeClr val="dk1"/>
              </a:buClr>
              <a:buSzPts val="700"/>
              <a:buChar char="•"/>
              <a:defRPr/>
            </a:lvl8pPr>
            <a:lvl9pPr marL="4114800" lvl="8" indent="-273050" algn="l" rtl="0">
              <a:spcBef>
                <a:spcPts val="100"/>
              </a:spcBef>
              <a:spcAft>
                <a:spcPts val="0"/>
              </a:spcAft>
              <a:buClr>
                <a:schemeClr val="dk1"/>
              </a:buClr>
              <a:buSzPts val="700"/>
              <a:buChar char="•"/>
              <a:defRPr/>
            </a:lvl9pPr>
          </a:lstStyle>
          <a:p>
            <a:endParaRPr/>
          </a:p>
        </p:txBody>
      </p:sp>
      <p:sp>
        <p:nvSpPr>
          <p:cNvPr id="40" name="Google Shape;40;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atin typeface="Play"/>
                <a:ea typeface="Play"/>
                <a:cs typeface="Play"/>
                <a:sym typeface="Play"/>
              </a:defRPr>
            </a:lvl1pPr>
            <a:lvl2pPr lvl="1" rtl="0">
              <a:buNone/>
              <a:defRPr>
                <a:latin typeface="Play"/>
                <a:ea typeface="Play"/>
                <a:cs typeface="Play"/>
                <a:sym typeface="Play"/>
              </a:defRPr>
            </a:lvl2pPr>
            <a:lvl3pPr lvl="2" rtl="0">
              <a:buNone/>
              <a:defRPr>
                <a:latin typeface="Play"/>
                <a:ea typeface="Play"/>
                <a:cs typeface="Play"/>
                <a:sym typeface="Play"/>
              </a:defRPr>
            </a:lvl3pPr>
            <a:lvl4pPr lvl="3" rtl="0">
              <a:buNone/>
              <a:defRPr>
                <a:latin typeface="Play"/>
                <a:ea typeface="Play"/>
                <a:cs typeface="Play"/>
                <a:sym typeface="Play"/>
              </a:defRPr>
            </a:lvl4pPr>
            <a:lvl5pPr lvl="4" rtl="0">
              <a:buNone/>
              <a:defRPr>
                <a:latin typeface="Play"/>
                <a:ea typeface="Play"/>
                <a:cs typeface="Play"/>
                <a:sym typeface="Play"/>
              </a:defRPr>
            </a:lvl5pPr>
            <a:lvl6pPr lvl="5" rtl="0">
              <a:buNone/>
              <a:defRPr>
                <a:latin typeface="Play"/>
                <a:ea typeface="Play"/>
                <a:cs typeface="Play"/>
                <a:sym typeface="Play"/>
              </a:defRPr>
            </a:lvl6pPr>
            <a:lvl7pPr lvl="6" rtl="0">
              <a:buNone/>
              <a:defRPr>
                <a:latin typeface="Play"/>
                <a:ea typeface="Play"/>
                <a:cs typeface="Play"/>
                <a:sym typeface="Play"/>
              </a:defRPr>
            </a:lvl7pPr>
            <a:lvl8pPr lvl="7" rtl="0">
              <a:buNone/>
              <a:defRPr>
                <a:latin typeface="Play"/>
                <a:ea typeface="Play"/>
                <a:cs typeface="Play"/>
                <a:sym typeface="Play"/>
              </a:defRPr>
            </a:lvl8pPr>
            <a:lvl9pPr lvl="8" rtl="0">
              <a:buNone/>
              <a:defRPr>
                <a:latin typeface="Play"/>
                <a:ea typeface="Play"/>
                <a:cs typeface="Play"/>
                <a:sym typeface="Pla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ext + pic">
  <p:cSld name="3_Text + pic">
    <p:spTree>
      <p:nvGrpSpPr>
        <p:cNvPr id="1" name="Shape 41"/>
        <p:cNvGrpSpPr/>
        <p:nvPr/>
      </p:nvGrpSpPr>
      <p:grpSpPr>
        <a:xfrm>
          <a:off x="0" y="0"/>
          <a:ext cx="0" cy="0"/>
          <a:chOff x="0" y="0"/>
          <a:chExt cx="0" cy="0"/>
        </a:xfrm>
      </p:grpSpPr>
      <p:sp>
        <p:nvSpPr>
          <p:cNvPr id="42" name="Google Shape;42;p12"/>
          <p:cNvSpPr txBox="1">
            <a:spLocks noGrp="1"/>
          </p:cNvSpPr>
          <p:nvPr>
            <p:ph type="title"/>
          </p:nvPr>
        </p:nvSpPr>
        <p:spPr>
          <a:xfrm>
            <a:off x="571500" y="485775"/>
            <a:ext cx="2345400" cy="1422900"/>
          </a:xfrm>
          <a:prstGeom prst="rect">
            <a:avLst/>
          </a:prstGeom>
          <a:noFill/>
          <a:ln>
            <a:noFill/>
          </a:ln>
        </p:spPr>
        <p:txBody>
          <a:bodyPr spcFirstLastPara="1" wrap="square" lIns="0" tIns="17150" rIns="34275" bIns="17150" anchor="t" anchorCtr="0">
            <a:noAutofit/>
          </a:bodyPr>
          <a:lstStyle>
            <a:lvl1pPr lvl="0" algn="l" rtl="0">
              <a:spcBef>
                <a:spcPts val="0"/>
              </a:spcBef>
              <a:spcAft>
                <a:spcPts val="0"/>
              </a:spcAft>
              <a:buClr>
                <a:schemeClr val="dk1"/>
              </a:buClr>
              <a:buSzPts val="1900"/>
              <a:buFont typeface="Play"/>
              <a:buNone/>
              <a:defRPr sz="1900" b="1">
                <a:latin typeface="Play"/>
                <a:ea typeface="Play"/>
                <a:cs typeface="Play"/>
                <a:sym typeface="Play"/>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a:endParaRPr/>
          </a:p>
        </p:txBody>
      </p:sp>
      <p:sp>
        <p:nvSpPr>
          <p:cNvPr id="43" name="Google Shape;43;p12"/>
          <p:cNvSpPr txBox="1">
            <a:spLocks noGrp="1"/>
          </p:cNvSpPr>
          <p:nvPr>
            <p:ph type="body" idx="1"/>
          </p:nvPr>
        </p:nvSpPr>
        <p:spPr>
          <a:xfrm>
            <a:off x="571500" y="2204291"/>
            <a:ext cx="2343000" cy="2625000"/>
          </a:xfrm>
          <a:prstGeom prst="rect">
            <a:avLst/>
          </a:prstGeom>
          <a:noFill/>
          <a:ln>
            <a:noFill/>
          </a:ln>
        </p:spPr>
        <p:txBody>
          <a:bodyPr spcFirstLastPara="1" wrap="square" lIns="0" tIns="0" rIns="34275" bIns="17150" anchor="t" anchorCtr="0">
            <a:noAutofit/>
          </a:bodyPr>
          <a:lstStyle>
            <a:lvl1pPr marL="457200" lvl="0" indent="-228600" algn="l" rtl="0">
              <a:spcBef>
                <a:spcPts val="200"/>
              </a:spcBef>
              <a:spcAft>
                <a:spcPts val="0"/>
              </a:spcAft>
              <a:buClr>
                <a:schemeClr val="dk1"/>
              </a:buClr>
              <a:buSzPts val="1100"/>
              <a:buNone/>
              <a:defRPr sz="1100">
                <a:latin typeface="Play"/>
                <a:ea typeface="Play"/>
                <a:cs typeface="Play"/>
                <a:sym typeface="Play"/>
              </a:defRPr>
            </a:lvl1pPr>
            <a:lvl2pPr marL="914400" lvl="1" indent="-228600" algn="l" rtl="0">
              <a:spcBef>
                <a:spcPts val="200"/>
              </a:spcBef>
              <a:spcAft>
                <a:spcPts val="0"/>
              </a:spcAft>
              <a:buClr>
                <a:schemeClr val="dk1"/>
              </a:buClr>
              <a:buSzPts val="1100"/>
              <a:buNone/>
              <a:defRPr/>
            </a:lvl2pPr>
            <a:lvl3pPr marL="1371600" lvl="2" indent="-228600" algn="l" rtl="0">
              <a:spcBef>
                <a:spcPts val="200"/>
              </a:spcBef>
              <a:spcAft>
                <a:spcPts val="0"/>
              </a:spcAft>
              <a:buClr>
                <a:schemeClr val="dk1"/>
              </a:buClr>
              <a:buSzPts val="900"/>
              <a:buNone/>
              <a:defRPr/>
            </a:lvl3pPr>
            <a:lvl4pPr marL="1828800" lvl="3" indent="-228600" algn="l" rtl="0">
              <a:spcBef>
                <a:spcPts val="200"/>
              </a:spcBef>
              <a:spcAft>
                <a:spcPts val="0"/>
              </a:spcAft>
              <a:buClr>
                <a:schemeClr val="dk1"/>
              </a:buClr>
              <a:buSzPts val="800"/>
              <a:buNone/>
              <a:defRPr/>
            </a:lvl4pPr>
            <a:lvl5pPr marL="2286000" lvl="4" indent="-228600" algn="l" rtl="0">
              <a:spcBef>
                <a:spcPts val="200"/>
              </a:spcBef>
              <a:spcAft>
                <a:spcPts val="0"/>
              </a:spcAft>
              <a:buClr>
                <a:schemeClr val="dk1"/>
              </a:buClr>
              <a:buSzPts val="800"/>
              <a:buNone/>
              <a:defRPr/>
            </a:lvl5pPr>
            <a:lvl6pPr marL="2743200" lvl="5" indent="-273050" algn="l" rtl="0">
              <a:spcBef>
                <a:spcPts val="100"/>
              </a:spcBef>
              <a:spcAft>
                <a:spcPts val="0"/>
              </a:spcAft>
              <a:buClr>
                <a:schemeClr val="dk1"/>
              </a:buClr>
              <a:buSzPts val="700"/>
              <a:buChar char="•"/>
              <a:defRPr/>
            </a:lvl6pPr>
            <a:lvl7pPr marL="3200400" lvl="6" indent="-273050" algn="l" rtl="0">
              <a:spcBef>
                <a:spcPts val="100"/>
              </a:spcBef>
              <a:spcAft>
                <a:spcPts val="0"/>
              </a:spcAft>
              <a:buClr>
                <a:schemeClr val="dk1"/>
              </a:buClr>
              <a:buSzPts val="700"/>
              <a:buChar char="•"/>
              <a:defRPr/>
            </a:lvl7pPr>
            <a:lvl8pPr marL="3657600" lvl="7" indent="-273050" algn="l" rtl="0">
              <a:spcBef>
                <a:spcPts val="100"/>
              </a:spcBef>
              <a:spcAft>
                <a:spcPts val="0"/>
              </a:spcAft>
              <a:buClr>
                <a:schemeClr val="dk1"/>
              </a:buClr>
              <a:buSzPts val="700"/>
              <a:buChar char="•"/>
              <a:defRPr/>
            </a:lvl8pPr>
            <a:lvl9pPr marL="4114800" lvl="8" indent="-273050" algn="l" rtl="0">
              <a:spcBef>
                <a:spcPts val="100"/>
              </a:spcBef>
              <a:spcAft>
                <a:spcPts val="0"/>
              </a:spcAft>
              <a:buClr>
                <a:schemeClr val="dk1"/>
              </a:buClr>
              <a:buSzPts val="700"/>
              <a:buChar char="•"/>
              <a:defRPr/>
            </a:lvl9pPr>
          </a:lstStyle>
          <a:p>
            <a:endParaRPr/>
          </a:p>
        </p:txBody>
      </p:sp>
      <p:pic>
        <p:nvPicPr>
          <p:cNvPr id="44" name="Google Shape;44;p12" descr="D:\2018\122018\575469_Real Estate Template\PPTX ICONS\Logo-01.png"/>
          <p:cNvPicPr preferRelativeResize="0"/>
          <p:nvPr/>
        </p:nvPicPr>
        <p:blipFill rotWithShape="1">
          <a:blip r:embed="rId2">
            <a:alphaModFix/>
          </a:blip>
          <a:srcRect/>
          <a:stretch/>
        </p:blipFill>
        <p:spPr>
          <a:xfrm>
            <a:off x="8618600" y="164002"/>
            <a:ext cx="355887" cy="356408"/>
          </a:xfrm>
          <a:prstGeom prst="rect">
            <a:avLst/>
          </a:prstGeom>
          <a:noFill/>
          <a:ln>
            <a:noFill/>
          </a:ln>
        </p:spPr>
      </p:pic>
      <p:sp>
        <p:nvSpPr>
          <p:cNvPr id="45" name="Google Shape;45;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atin typeface="Play"/>
                <a:ea typeface="Play"/>
                <a:cs typeface="Play"/>
                <a:sym typeface="Play"/>
              </a:defRPr>
            </a:lvl1pPr>
            <a:lvl2pPr lvl="1" rtl="0">
              <a:buNone/>
              <a:defRPr>
                <a:latin typeface="Play"/>
                <a:ea typeface="Play"/>
                <a:cs typeface="Play"/>
                <a:sym typeface="Play"/>
              </a:defRPr>
            </a:lvl2pPr>
            <a:lvl3pPr lvl="2" rtl="0">
              <a:buNone/>
              <a:defRPr>
                <a:latin typeface="Play"/>
                <a:ea typeface="Play"/>
                <a:cs typeface="Play"/>
                <a:sym typeface="Play"/>
              </a:defRPr>
            </a:lvl3pPr>
            <a:lvl4pPr lvl="3" rtl="0">
              <a:buNone/>
              <a:defRPr>
                <a:latin typeface="Play"/>
                <a:ea typeface="Play"/>
                <a:cs typeface="Play"/>
                <a:sym typeface="Play"/>
              </a:defRPr>
            </a:lvl4pPr>
            <a:lvl5pPr lvl="4" rtl="0">
              <a:buNone/>
              <a:defRPr>
                <a:latin typeface="Play"/>
                <a:ea typeface="Play"/>
                <a:cs typeface="Play"/>
                <a:sym typeface="Play"/>
              </a:defRPr>
            </a:lvl5pPr>
            <a:lvl6pPr lvl="5" rtl="0">
              <a:buNone/>
              <a:defRPr>
                <a:latin typeface="Play"/>
                <a:ea typeface="Play"/>
                <a:cs typeface="Play"/>
                <a:sym typeface="Play"/>
              </a:defRPr>
            </a:lvl6pPr>
            <a:lvl7pPr lvl="6" rtl="0">
              <a:buNone/>
              <a:defRPr>
                <a:latin typeface="Play"/>
                <a:ea typeface="Play"/>
                <a:cs typeface="Play"/>
                <a:sym typeface="Play"/>
              </a:defRPr>
            </a:lvl7pPr>
            <a:lvl8pPr lvl="7" rtl="0">
              <a:buNone/>
              <a:defRPr>
                <a:latin typeface="Play"/>
                <a:ea typeface="Play"/>
                <a:cs typeface="Play"/>
                <a:sym typeface="Play"/>
              </a:defRPr>
            </a:lvl8pPr>
            <a:lvl9pPr lvl="8" rtl="0">
              <a:buNone/>
              <a:defRPr>
                <a:latin typeface="Play"/>
                <a:ea typeface="Play"/>
                <a:cs typeface="Play"/>
                <a:sym typeface="Pla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White page">
  <p:cSld name="White page">
    <p:spTree>
      <p:nvGrpSpPr>
        <p:cNvPr id="1" name="Shape 46"/>
        <p:cNvGrpSpPr/>
        <p:nvPr/>
      </p:nvGrpSpPr>
      <p:grpSpPr>
        <a:xfrm>
          <a:off x="0" y="0"/>
          <a:ext cx="0" cy="0"/>
          <a:chOff x="0" y="0"/>
          <a:chExt cx="0" cy="0"/>
        </a:xfrm>
      </p:grpSpPr>
      <p:sp>
        <p:nvSpPr>
          <p:cNvPr id="47" name="Google Shape;47;p13"/>
          <p:cNvSpPr txBox="1">
            <a:spLocks noGrp="1"/>
          </p:cNvSpPr>
          <p:nvPr>
            <p:ph type="title"/>
          </p:nvPr>
        </p:nvSpPr>
        <p:spPr>
          <a:xfrm>
            <a:off x="566943" y="473826"/>
            <a:ext cx="8229600" cy="497700"/>
          </a:xfrm>
          <a:prstGeom prst="rect">
            <a:avLst/>
          </a:prstGeom>
          <a:noFill/>
          <a:ln>
            <a:noFill/>
          </a:ln>
        </p:spPr>
        <p:txBody>
          <a:bodyPr spcFirstLastPara="1" wrap="square" lIns="0" tIns="17150" rIns="34275" bIns="17150" anchor="t" anchorCtr="0">
            <a:noAutofit/>
          </a:bodyPr>
          <a:lstStyle>
            <a:lvl1pPr lvl="0" algn="l" rtl="0">
              <a:spcBef>
                <a:spcPts val="0"/>
              </a:spcBef>
              <a:spcAft>
                <a:spcPts val="0"/>
              </a:spcAft>
              <a:buClr>
                <a:schemeClr val="dk1"/>
              </a:buClr>
              <a:buSzPts val="2600"/>
              <a:buFont typeface="Play"/>
              <a:buNone/>
              <a:defRPr sz="2600" b="1">
                <a:solidFill>
                  <a:schemeClr val="dk1"/>
                </a:solidFill>
                <a:latin typeface="Play"/>
                <a:ea typeface="Play"/>
                <a:cs typeface="Play"/>
                <a:sym typeface="Play"/>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a:endParaRPr/>
          </a:p>
        </p:txBody>
      </p:sp>
      <p:sp>
        <p:nvSpPr>
          <p:cNvPr id="48" name="Google Shape;48;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White page">
  <p:cSld name="1_White page">
    <p:spTree>
      <p:nvGrpSpPr>
        <p:cNvPr id="1" name="Shape 49"/>
        <p:cNvGrpSpPr/>
        <p:nvPr/>
      </p:nvGrpSpPr>
      <p:grpSpPr>
        <a:xfrm>
          <a:off x="0" y="0"/>
          <a:ext cx="0" cy="0"/>
          <a:chOff x="0" y="0"/>
          <a:chExt cx="0" cy="0"/>
        </a:xfrm>
      </p:grpSpPr>
      <p:sp>
        <p:nvSpPr>
          <p:cNvPr id="50" name="Google Shape;50;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1_Two Content">
  <p:cSld name="1_Two Content">
    <p:bg>
      <p:bgPr>
        <a:solidFill>
          <a:schemeClr val="lt1"/>
        </a:solidFill>
        <a:effectLst/>
      </p:bgPr>
    </p:bg>
    <p:spTree>
      <p:nvGrpSpPr>
        <p:cNvPr id="1" name="Shape 51"/>
        <p:cNvGrpSpPr/>
        <p:nvPr/>
      </p:nvGrpSpPr>
      <p:grpSpPr>
        <a:xfrm>
          <a:off x="0" y="0"/>
          <a:ext cx="0" cy="0"/>
          <a:chOff x="0" y="0"/>
          <a:chExt cx="0" cy="0"/>
        </a:xfrm>
      </p:grpSpPr>
      <p:sp>
        <p:nvSpPr>
          <p:cNvPr id="52" name="Google Shape;52;p15"/>
          <p:cNvSpPr/>
          <p:nvPr/>
        </p:nvSpPr>
        <p:spPr>
          <a:xfrm>
            <a:off x="7110139" y="0"/>
            <a:ext cx="2034609" cy="5145465"/>
          </a:xfrm>
          <a:custGeom>
            <a:avLst/>
            <a:gdLst/>
            <a:ahLst/>
            <a:cxnLst/>
            <a:rect l="l" t="t" r="r" b="b"/>
            <a:pathLst>
              <a:path w="4471669" h="11308715" extrusionOk="0">
                <a:moveTo>
                  <a:pt x="0" y="11308556"/>
                </a:moveTo>
                <a:lnTo>
                  <a:pt x="4471068" y="11308556"/>
                </a:lnTo>
                <a:lnTo>
                  <a:pt x="4471068" y="0"/>
                </a:lnTo>
                <a:lnTo>
                  <a:pt x="2514478" y="0"/>
                </a:lnTo>
                <a:lnTo>
                  <a:pt x="2527887" y="47484"/>
                </a:lnTo>
                <a:lnTo>
                  <a:pt x="2541108" y="95044"/>
                </a:lnTo>
                <a:lnTo>
                  <a:pt x="2554141" y="142677"/>
                </a:lnTo>
                <a:lnTo>
                  <a:pt x="2566985" y="190385"/>
                </a:lnTo>
                <a:lnTo>
                  <a:pt x="2579640" y="238166"/>
                </a:lnTo>
                <a:lnTo>
                  <a:pt x="2592106" y="286020"/>
                </a:lnTo>
                <a:lnTo>
                  <a:pt x="2604382" y="333947"/>
                </a:lnTo>
                <a:lnTo>
                  <a:pt x="2616467" y="381947"/>
                </a:lnTo>
                <a:lnTo>
                  <a:pt x="2628362" y="430020"/>
                </a:lnTo>
                <a:lnTo>
                  <a:pt x="2640065" y="478164"/>
                </a:lnTo>
                <a:lnTo>
                  <a:pt x="2651577" y="526381"/>
                </a:lnTo>
                <a:lnTo>
                  <a:pt x="2662897" y="574669"/>
                </a:lnTo>
                <a:lnTo>
                  <a:pt x="2674024" y="623029"/>
                </a:lnTo>
                <a:lnTo>
                  <a:pt x="2684958" y="671459"/>
                </a:lnTo>
                <a:lnTo>
                  <a:pt x="2695700" y="719960"/>
                </a:lnTo>
                <a:lnTo>
                  <a:pt x="2706247" y="768532"/>
                </a:lnTo>
                <a:lnTo>
                  <a:pt x="2716600" y="817174"/>
                </a:lnTo>
                <a:lnTo>
                  <a:pt x="2726759" y="865886"/>
                </a:lnTo>
                <a:lnTo>
                  <a:pt x="2736722" y="914668"/>
                </a:lnTo>
                <a:lnTo>
                  <a:pt x="2746491" y="963519"/>
                </a:lnTo>
                <a:lnTo>
                  <a:pt x="2756063" y="1012439"/>
                </a:lnTo>
                <a:lnTo>
                  <a:pt x="2765439" y="1061428"/>
                </a:lnTo>
                <a:lnTo>
                  <a:pt x="2774619" y="1110485"/>
                </a:lnTo>
                <a:lnTo>
                  <a:pt x="2783601" y="1159610"/>
                </a:lnTo>
                <a:lnTo>
                  <a:pt x="2792386" y="1208804"/>
                </a:lnTo>
                <a:lnTo>
                  <a:pt x="2800973" y="1258065"/>
                </a:lnTo>
                <a:lnTo>
                  <a:pt x="2809361" y="1307394"/>
                </a:lnTo>
                <a:lnTo>
                  <a:pt x="2817551" y="1356789"/>
                </a:lnTo>
                <a:lnTo>
                  <a:pt x="2825542" y="1406252"/>
                </a:lnTo>
                <a:lnTo>
                  <a:pt x="2833333" y="1455781"/>
                </a:lnTo>
                <a:lnTo>
                  <a:pt x="2840923" y="1505376"/>
                </a:lnTo>
                <a:lnTo>
                  <a:pt x="2848314" y="1555038"/>
                </a:lnTo>
                <a:lnTo>
                  <a:pt x="2855503" y="1604765"/>
                </a:lnTo>
                <a:lnTo>
                  <a:pt x="2862491" y="1654557"/>
                </a:lnTo>
                <a:lnTo>
                  <a:pt x="2869278" y="1704415"/>
                </a:lnTo>
                <a:lnTo>
                  <a:pt x="2875862" y="1754337"/>
                </a:lnTo>
                <a:lnTo>
                  <a:pt x="2882243" y="1804324"/>
                </a:lnTo>
                <a:lnTo>
                  <a:pt x="2888422" y="1854376"/>
                </a:lnTo>
                <a:lnTo>
                  <a:pt x="2894397" y="1904491"/>
                </a:lnTo>
                <a:lnTo>
                  <a:pt x="2900169" y="1954670"/>
                </a:lnTo>
                <a:lnTo>
                  <a:pt x="2905736" y="2004912"/>
                </a:lnTo>
                <a:lnTo>
                  <a:pt x="2911098" y="2055218"/>
                </a:lnTo>
                <a:lnTo>
                  <a:pt x="2916255" y="2105587"/>
                </a:lnTo>
                <a:lnTo>
                  <a:pt x="2921207" y="2156018"/>
                </a:lnTo>
                <a:lnTo>
                  <a:pt x="2925953" y="2206511"/>
                </a:lnTo>
                <a:lnTo>
                  <a:pt x="2930492" y="2257067"/>
                </a:lnTo>
                <a:lnTo>
                  <a:pt x="2934825" y="2307684"/>
                </a:lnTo>
                <a:lnTo>
                  <a:pt x="2938950" y="2358363"/>
                </a:lnTo>
                <a:lnTo>
                  <a:pt x="2942868" y="2409103"/>
                </a:lnTo>
                <a:lnTo>
                  <a:pt x="2946577" y="2459904"/>
                </a:lnTo>
                <a:lnTo>
                  <a:pt x="2950078" y="2510766"/>
                </a:lnTo>
                <a:lnTo>
                  <a:pt x="2953370" y="2561688"/>
                </a:lnTo>
                <a:lnTo>
                  <a:pt x="2956453" y="2612670"/>
                </a:lnTo>
                <a:lnTo>
                  <a:pt x="2959326" y="2663711"/>
                </a:lnTo>
                <a:lnTo>
                  <a:pt x="2961989" y="2714813"/>
                </a:lnTo>
                <a:lnTo>
                  <a:pt x="2964441" y="2765973"/>
                </a:lnTo>
                <a:lnTo>
                  <a:pt x="2966683" y="2817193"/>
                </a:lnTo>
                <a:lnTo>
                  <a:pt x="2968712" y="2868471"/>
                </a:lnTo>
                <a:lnTo>
                  <a:pt x="2970530" y="2919808"/>
                </a:lnTo>
                <a:lnTo>
                  <a:pt x="2972136" y="2971202"/>
                </a:lnTo>
                <a:lnTo>
                  <a:pt x="2973529" y="3022655"/>
                </a:lnTo>
                <a:lnTo>
                  <a:pt x="2974709" y="3074165"/>
                </a:lnTo>
                <a:lnTo>
                  <a:pt x="2975675" y="3125732"/>
                </a:lnTo>
                <a:lnTo>
                  <a:pt x="2976427" y="3177356"/>
                </a:lnTo>
                <a:lnTo>
                  <a:pt x="2976965" y="3229037"/>
                </a:lnTo>
                <a:lnTo>
                  <a:pt x="2977288" y="3280775"/>
                </a:lnTo>
                <a:lnTo>
                  <a:pt x="2977286" y="3384739"/>
                </a:lnTo>
                <a:lnTo>
                  <a:pt x="2976957" y="3436859"/>
                </a:lnTo>
                <a:lnTo>
                  <a:pt x="2976410" y="3488927"/>
                </a:lnTo>
                <a:lnTo>
                  <a:pt x="2975644" y="3540943"/>
                </a:lnTo>
                <a:lnTo>
                  <a:pt x="2974660" y="3592907"/>
                </a:lnTo>
                <a:lnTo>
                  <a:pt x="2973459" y="3644819"/>
                </a:lnTo>
                <a:lnTo>
                  <a:pt x="2972041" y="3696677"/>
                </a:lnTo>
                <a:lnTo>
                  <a:pt x="2970406" y="3748482"/>
                </a:lnTo>
                <a:lnTo>
                  <a:pt x="2968555" y="3800233"/>
                </a:lnTo>
                <a:lnTo>
                  <a:pt x="2966489" y="3851929"/>
                </a:lnTo>
                <a:lnTo>
                  <a:pt x="2964207" y="3903571"/>
                </a:lnTo>
                <a:lnTo>
                  <a:pt x="2961711" y="3955157"/>
                </a:lnTo>
                <a:lnTo>
                  <a:pt x="2959000" y="4006687"/>
                </a:lnTo>
                <a:lnTo>
                  <a:pt x="2956075" y="4058161"/>
                </a:lnTo>
                <a:lnTo>
                  <a:pt x="2952936" y="4109579"/>
                </a:lnTo>
                <a:lnTo>
                  <a:pt x="2949584" y="4160939"/>
                </a:lnTo>
                <a:lnTo>
                  <a:pt x="2946020" y="4212242"/>
                </a:lnTo>
                <a:lnTo>
                  <a:pt x="2942244" y="4263487"/>
                </a:lnTo>
                <a:lnTo>
                  <a:pt x="2938255" y="4314674"/>
                </a:lnTo>
                <a:lnTo>
                  <a:pt x="2934055" y="4365802"/>
                </a:lnTo>
                <a:lnTo>
                  <a:pt x="2929645" y="4416870"/>
                </a:lnTo>
                <a:lnTo>
                  <a:pt x="2925023" y="4467879"/>
                </a:lnTo>
                <a:lnTo>
                  <a:pt x="2920192" y="4518828"/>
                </a:lnTo>
                <a:lnTo>
                  <a:pt x="2915151" y="4569717"/>
                </a:lnTo>
                <a:lnTo>
                  <a:pt x="2909901" y="4620544"/>
                </a:lnTo>
                <a:lnTo>
                  <a:pt x="2904442" y="4671310"/>
                </a:lnTo>
                <a:lnTo>
                  <a:pt x="2898774" y="4722014"/>
                </a:lnTo>
                <a:lnTo>
                  <a:pt x="2892899" y="4772656"/>
                </a:lnTo>
                <a:lnTo>
                  <a:pt x="2886816" y="4823235"/>
                </a:lnTo>
                <a:lnTo>
                  <a:pt x="2880526" y="4873751"/>
                </a:lnTo>
                <a:lnTo>
                  <a:pt x="2874030" y="4924203"/>
                </a:lnTo>
                <a:lnTo>
                  <a:pt x="2867327" y="4974591"/>
                </a:lnTo>
                <a:lnTo>
                  <a:pt x="2860418" y="5024915"/>
                </a:lnTo>
                <a:lnTo>
                  <a:pt x="2853304" y="5075174"/>
                </a:lnTo>
                <a:lnTo>
                  <a:pt x="2845985" y="5125367"/>
                </a:lnTo>
                <a:lnTo>
                  <a:pt x="2838462" y="5175495"/>
                </a:lnTo>
                <a:lnTo>
                  <a:pt x="2830735" y="5225557"/>
                </a:lnTo>
                <a:lnTo>
                  <a:pt x="2822804" y="5275552"/>
                </a:lnTo>
                <a:lnTo>
                  <a:pt x="2814669" y="5325480"/>
                </a:lnTo>
                <a:lnTo>
                  <a:pt x="2806332" y="5375340"/>
                </a:lnTo>
                <a:lnTo>
                  <a:pt x="2797793" y="5425132"/>
                </a:lnTo>
                <a:lnTo>
                  <a:pt x="2789052" y="5474856"/>
                </a:lnTo>
                <a:lnTo>
                  <a:pt x="2780109" y="5524511"/>
                </a:lnTo>
                <a:lnTo>
                  <a:pt x="2770965" y="5574097"/>
                </a:lnTo>
                <a:lnTo>
                  <a:pt x="2761621" y="5623614"/>
                </a:lnTo>
                <a:lnTo>
                  <a:pt x="2752076" y="5673060"/>
                </a:lnTo>
                <a:lnTo>
                  <a:pt x="2742332" y="5722435"/>
                </a:lnTo>
                <a:lnTo>
                  <a:pt x="2732388" y="5771740"/>
                </a:lnTo>
                <a:lnTo>
                  <a:pt x="2722245" y="5820973"/>
                </a:lnTo>
                <a:lnTo>
                  <a:pt x="2711904" y="5870134"/>
                </a:lnTo>
                <a:lnTo>
                  <a:pt x="2701365" y="5919223"/>
                </a:lnTo>
                <a:lnTo>
                  <a:pt x="2690628" y="5968239"/>
                </a:lnTo>
                <a:lnTo>
                  <a:pt x="2679695" y="6017182"/>
                </a:lnTo>
                <a:lnTo>
                  <a:pt x="2668564" y="6066052"/>
                </a:lnTo>
                <a:lnTo>
                  <a:pt x="2657237" y="6114847"/>
                </a:lnTo>
                <a:lnTo>
                  <a:pt x="2645714" y="6163568"/>
                </a:lnTo>
                <a:lnTo>
                  <a:pt x="2633996" y="6212214"/>
                </a:lnTo>
                <a:lnTo>
                  <a:pt x="2622083" y="6260785"/>
                </a:lnTo>
                <a:lnTo>
                  <a:pt x="2609975" y="6309279"/>
                </a:lnTo>
                <a:lnTo>
                  <a:pt x="2597673" y="6357698"/>
                </a:lnTo>
                <a:lnTo>
                  <a:pt x="2585177" y="6406040"/>
                </a:lnTo>
                <a:lnTo>
                  <a:pt x="2572488" y="6454305"/>
                </a:lnTo>
                <a:lnTo>
                  <a:pt x="2559606" y="6502492"/>
                </a:lnTo>
                <a:lnTo>
                  <a:pt x="2546532" y="6550601"/>
                </a:lnTo>
                <a:lnTo>
                  <a:pt x="2533266" y="6598632"/>
                </a:lnTo>
                <a:lnTo>
                  <a:pt x="2519808" y="6646584"/>
                </a:lnTo>
                <a:lnTo>
                  <a:pt x="2506159" y="6694457"/>
                </a:lnTo>
                <a:lnTo>
                  <a:pt x="2492319" y="6742250"/>
                </a:lnTo>
                <a:lnTo>
                  <a:pt x="2478289" y="6789963"/>
                </a:lnTo>
                <a:lnTo>
                  <a:pt x="2464069" y="6837595"/>
                </a:lnTo>
                <a:lnTo>
                  <a:pt x="2449660" y="6885147"/>
                </a:lnTo>
                <a:lnTo>
                  <a:pt x="2435062" y="6932617"/>
                </a:lnTo>
                <a:lnTo>
                  <a:pt x="2420275" y="6980005"/>
                </a:lnTo>
                <a:lnTo>
                  <a:pt x="2405300" y="7027310"/>
                </a:lnTo>
                <a:lnTo>
                  <a:pt x="2390137" y="7074533"/>
                </a:lnTo>
                <a:lnTo>
                  <a:pt x="2374787" y="7121673"/>
                </a:lnTo>
                <a:lnTo>
                  <a:pt x="2359251" y="7168729"/>
                </a:lnTo>
                <a:lnTo>
                  <a:pt x="2343527" y="7215701"/>
                </a:lnTo>
                <a:lnTo>
                  <a:pt x="2327618" y="7262588"/>
                </a:lnTo>
                <a:lnTo>
                  <a:pt x="2311524" y="7309391"/>
                </a:lnTo>
                <a:lnTo>
                  <a:pt x="2295244" y="7356108"/>
                </a:lnTo>
                <a:lnTo>
                  <a:pt x="2278780" y="7402740"/>
                </a:lnTo>
                <a:lnTo>
                  <a:pt x="2262131" y="7449285"/>
                </a:lnTo>
                <a:lnTo>
                  <a:pt x="2245298" y="7495743"/>
                </a:lnTo>
                <a:lnTo>
                  <a:pt x="2228283" y="7542115"/>
                </a:lnTo>
                <a:lnTo>
                  <a:pt x="2211084" y="7588398"/>
                </a:lnTo>
                <a:lnTo>
                  <a:pt x="2193702" y="7634594"/>
                </a:lnTo>
                <a:lnTo>
                  <a:pt x="2176139" y="7680702"/>
                </a:lnTo>
                <a:lnTo>
                  <a:pt x="2158394" y="7726720"/>
                </a:lnTo>
                <a:lnTo>
                  <a:pt x="2140468" y="7772649"/>
                </a:lnTo>
                <a:lnTo>
                  <a:pt x="2122360" y="7818489"/>
                </a:lnTo>
                <a:lnTo>
                  <a:pt x="2104073" y="7864238"/>
                </a:lnTo>
                <a:lnTo>
                  <a:pt x="2085606" y="7909897"/>
                </a:lnTo>
                <a:lnTo>
                  <a:pt x="2066959" y="7955465"/>
                </a:lnTo>
                <a:lnTo>
                  <a:pt x="2048133" y="8000941"/>
                </a:lnTo>
                <a:lnTo>
                  <a:pt x="2029128" y="8046325"/>
                </a:lnTo>
                <a:lnTo>
                  <a:pt x="2009945" y="8091617"/>
                </a:lnTo>
                <a:lnTo>
                  <a:pt x="1990584" y="8136816"/>
                </a:lnTo>
                <a:lnTo>
                  <a:pt x="1971046" y="8181922"/>
                </a:lnTo>
                <a:lnTo>
                  <a:pt x="1951332" y="8226935"/>
                </a:lnTo>
                <a:lnTo>
                  <a:pt x="1931440" y="8271853"/>
                </a:lnTo>
                <a:lnTo>
                  <a:pt x="1911373" y="8316677"/>
                </a:lnTo>
                <a:lnTo>
                  <a:pt x="1891130" y="8361406"/>
                </a:lnTo>
                <a:lnTo>
                  <a:pt x="1870711" y="8406039"/>
                </a:lnTo>
                <a:lnTo>
                  <a:pt x="1850118" y="8450576"/>
                </a:lnTo>
                <a:lnTo>
                  <a:pt x="1829351" y="8495018"/>
                </a:lnTo>
                <a:lnTo>
                  <a:pt x="1808409" y="8539362"/>
                </a:lnTo>
                <a:lnTo>
                  <a:pt x="1787295" y="8583610"/>
                </a:lnTo>
                <a:lnTo>
                  <a:pt x="1766007" y="8627760"/>
                </a:lnTo>
                <a:lnTo>
                  <a:pt x="1744546" y="8671812"/>
                </a:lnTo>
                <a:lnTo>
                  <a:pt x="1722914" y="8715765"/>
                </a:lnTo>
                <a:lnTo>
                  <a:pt x="1701109" y="8759620"/>
                </a:lnTo>
                <a:lnTo>
                  <a:pt x="1679134" y="8803375"/>
                </a:lnTo>
                <a:lnTo>
                  <a:pt x="1656987" y="8847030"/>
                </a:lnTo>
                <a:lnTo>
                  <a:pt x="1634670" y="8890586"/>
                </a:lnTo>
                <a:lnTo>
                  <a:pt x="1612183" y="8934040"/>
                </a:lnTo>
                <a:lnTo>
                  <a:pt x="1589526" y="8977394"/>
                </a:lnTo>
                <a:lnTo>
                  <a:pt x="1566700" y="9020646"/>
                </a:lnTo>
                <a:lnTo>
                  <a:pt x="1543706" y="9063796"/>
                </a:lnTo>
                <a:lnTo>
                  <a:pt x="1520543" y="9106844"/>
                </a:lnTo>
                <a:lnTo>
                  <a:pt x="1497212" y="9149789"/>
                </a:lnTo>
                <a:lnTo>
                  <a:pt x="1473714" y="9192631"/>
                </a:lnTo>
                <a:lnTo>
                  <a:pt x="1450049" y="9235369"/>
                </a:lnTo>
                <a:lnTo>
                  <a:pt x="1426217" y="9278003"/>
                </a:lnTo>
                <a:lnTo>
                  <a:pt x="1402219" y="9320533"/>
                </a:lnTo>
                <a:lnTo>
                  <a:pt x="1378055" y="9362957"/>
                </a:lnTo>
                <a:lnTo>
                  <a:pt x="1353726" y="9405277"/>
                </a:lnTo>
                <a:lnTo>
                  <a:pt x="1329232" y="9447490"/>
                </a:lnTo>
                <a:lnTo>
                  <a:pt x="1304574" y="9489597"/>
                </a:lnTo>
                <a:lnTo>
                  <a:pt x="1279752" y="9531597"/>
                </a:lnTo>
                <a:lnTo>
                  <a:pt x="1254766" y="9573490"/>
                </a:lnTo>
                <a:lnTo>
                  <a:pt x="1229617" y="9615276"/>
                </a:lnTo>
                <a:lnTo>
                  <a:pt x="1204306" y="9656953"/>
                </a:lnTo>
                <a:lnTo>
                  <a:pt x="1178832" y="9698523"/>
                </a:lnTo>
                <a:lnTo>
                  <a:pt x="1153196" y="9739983"/>
                </a:lnTo>
                <a:lnTo>
                  <a:pt x="1127399" y="9781334"/>
                </a:lnTo>
                <a:lnTo>
                  <a:pt x="1101441" y="9822575"/>
                </a:lnTo>
                <a:lnTo>
                  <a:pt x="1075322" y="9863706"/>
                </a:lnTo>
                <a:lnTo>
                  <a:pt x="1049043" y="9904726"/>
                </a:lnTo>
                <a:lnTo>
                  <a:pt x="1022604" y="9945635"/>
                </a:lnTo>
                <a:lnTo>
                  <a:pt x="996007" y="9986433"/>
                </a:lnTo>
                <a:lnTo>
                  <a:pt x="969250" y="10027118"/>
                </a:lnTo>
                <a:lnTo>
                  <a:pt x="942335" y="10067692"/>
                </a:lnTo>
                <a:lnTo>
                  <a:pt x="915262" y="10108152"/>
                </a:lnTo>
                <a:lnTo>
                  <a:pt x="888032" y="10148499"/>
                </a:lnTo>
                <a:lnTo>
                  <a:pt x="860644" y="10188733"/>
                </a:lnTo>
                <a:lnTo>
                  <a:pt x="833100" y="10228852"/>
                </a:lnTo>
                <a:lnTo>
                  <a:pt x="805399" y="10268857"/>
                </a:lnTo>
                <a:lnTo>
                  <a:pt x="777543" y="10308747"/>
                </a:lnTo>
                <a:lnTo>
                  <a:pt x="749531" y="10348522"/>
                </a:lnTo>
                <a:lnTo>
                  <a:pt x="721364" y="10388180"/>
                </a:lnTo>
                <a:lnTo>
                  <a:pt x="693043" y="10427723"/>
                </a:lnTo>
                <a:lnTo>
                  <a:pt x="664568" y="10467148"/>
                </a:lnTo>
                <a:lnTo>
                  <a:pt x="635939" y="10506457"/>
                </a:lnTo>
                <a:lnTo>
                  <a:pt x="607157" y="10545647"/>
                </a:lnTo>
                <a:lnTo>
                  <a:pt x="578222" y="10584720"/>
                </a:lnTo>
                <a:lnTo>
                  <a:pt x="549135" y="10623674"/>
                </a:lnTo>
                <a:lnTo>
                  <a:pt x="519895" y="10662510"/>
                </a:lnTo>
                <a:lnTo>
                  <a:pt x="490505" y="10701226"/>
                </a:lnTo>
                <a:lnTo>
                  <a:pt x="460963" y="10739822"/>
                </a:lnTo>
                <a:lnTo>
                  <a:pt x="431270" y="10778298"/>
                </a:lnTo>
                <a:lnTo>
                  <a:pt x="401428" y="10816653"/>
                </a:lnTo>
                <a:lnTo>
                  <a:pt x="371435" y="10854888"/>
                </a:lnTo>
                <a:lnTo>
                  <a:pt x="341293" y="10893000"/>
                </a:lnTo>
                <a:lnTo>
                  <a:pt x="311003" y="10930991"/>
                </a:lnTo>
                <a:lnTo>
                  <a:pt x="280563" y="10968860"/>
                </a:lnTo>
                <a:lnTo>
                  <a:pt x="249976" y="11006605"/>
                </a:lnTo>
                <a:lnTo>
                  <a:pt x="188359" y="11081726"/>
                </a:lnTo>
                <a:lnTo>
                  <a:pt x="126155" y="11156350"/>
                </a:lnTo>
                <a:lnTo>
                  <a:pt x="63367" y="11230474"/>
                </a:lnTo>
                <a:lnTo>
                  <a:pt x="0" y="11304095"/>
                </a:lnTo>
                <a:lnTo>
                  <a:pt x="0" y="11308556"/>
                </a:lnTo>
              </a:path>
            </a:pathLst>
          </a:cu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53" name="Google Shape;53;p15"/>
          <p:cNvSpPr/>
          <p:nvPr/>
        </p:nvSpPr>
        <p:spPr>
          <a:xfrm>
            <a:off x="362607" y="618409"/>
            <a:ext cx="4820488" cy="66008"/>
          </a:xfrm>
          <a:custGeom>
            <a:avLst/>
            <a:gdLst/>
            <a:ahLst/>
            <a:cxnLst/>
            <a:rect l="l" t="t" r="r" b="b"/>
            <a:pathLst>
              <a:path w="811530" h="125730" extrusionOk="0">
                <a:moveTo>
                  <a:pt x="0" y="125650"/>
                </a:moveTo>
                <a:lnTo>
                  <a:pt x="811493" y="125650"/>
                </a:lnTo>
                <a:lnTo>
                  <a:pt x="811493" y="0"/>
                </a:lnTo>
                <a:lnTo>
                  <a:pt x="0" y="0"/>
                </a:lnTo>
                <a:lnTo>
                  <a:pt x="0" y="125650"/>
                </a:lnTo>
                <a:close/>
              </a:path>
            </a:pathLst>
          </a:custGeom>
          <a:solidFill>
            <a:srgbClr val="66B55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54" name="Google Shape;54;p15"/>
          <p:cNvSpPr txBox="1">
            <a:spLocks noGrp="1"/>
          </p:cNvSpPr>
          <p:nvPr>
            <p:ph type="title"/>
          </p:nvPr>
        </p:nvSpPr>
        <p:spPr>
          <a:xfrm>
            <a:off x="362607" y="134997"/>
            <a:ext cx="6363000" cy="4617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Clr>
                <a:schemeClr val="dk1"/>
              </a:buClr>
              <a:buSzPts val="2700"/>
              <a:buFont typeface="Calibri"/>
              <a:buNone/>
              <a:defRPr sz="2700"/>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a:endParaRPr/>
          </a:p>
        </p:txBody>
      </p:sp>
      <p:sp>
        <p:nvSpPr>
          <p:cNvPr id="55" name="Google Shape;55;p15"/>
          <p:cNvSpPr txBox="1">
            <a:spLocks noGrp="1"/>
          </p:cNvSpPr>
          <p:nvPr>
            <p:ph type="body" idx="1"/>
          </p:nvPr>
        </p:nvSpPr>
        <p:spPr>
          <a:xfrm>
            <a:off x="362607" y="684495"/>
            <a:ext cx="4820400" cy="184800"/>
          </a:xfrm>
          <a:prstGeom prst="rect">
            <a:avLst/>
          </a:prstGeom>
          <a:noFill/>
          <a:ln>
            <a:noFill/>
          </a:ln>
        </p:spPr>
        <p:txBody>
          <a:bodyPr spcFirstLastPara="1" wrap="square" lIns="0" tIns="0" rIns="0" bIns="0" anchor="t" anchorCtr="0">
            <a:noAutofit/>
          </a:bodyPr>
          <a:lstStyle>
            <a:lvl1pPr marL="457200" lvl="0" indent="-304800" algn="l" rtl="0">
              <a:spcBef>
                <a:spcPts val="200"/>
              </a:spcBef>
              <a:spcAft>
                <a:spcPts val="0"/>
              </a:spcAft>
              <a:buClr>
                <a:schemeClr val="dk1"/>
              </a:buClr>
              <a:buSzPts val="1200"/>
              <a:buChar char="•"/>
              <a:defRPr>
                <a:latin typeface="Calibri"/>
                <a:ea typeface="Calibri"/>
                <a:cs typeface="Calibri"/>
                <a:sym typeface="Calibri"/>
              </a:defRPr>
            </a:lvl1pPr>
            <a:lvl2pPr marL="914400" lvl="1" indent="-273050" algn="l" rtl="0">
              <a:spcBef>
                <a:spcPts val="100"/>
              </a:spcBef>
              <a:spcAft>
                <a:spcPts val="0"/>
              </a:spcAft>
              <a:buClr>
                <a:schemeClr val="dk1"/>
              </a:buClr>
              <a:buSzPts val="700"/>
              <a:buChar char="–"/>
              <a:defRPr/>
            </a:lvl2pPr>
            <a:lvl3pPr marL="1371600" lvl="2" indent="-273050" algn="l" rtl="0">
              <a:spcBef>
                <a:spcPts val="100"/>
              </a:spcBef>
              <a:spcAft>
                <a:spcPts val="0"/>
              </a:spcAft>
              <a:buClr>
                <a:schemeClr val="dk1"/>
              </a:buClr>
              <a:buSzPts val="700"/>
              <a:buChar char="•"/>
              <a:defRPr/>
            </a:lvl3pPr>
            <a:lvl4pPr marL="1828800" lvl="3" indent="-273050" algn="l" rtl="0">
              <a:spcBef>
                <a:spcPts val="100"/>
              </a:spcBef>
              <a:spcAft>
                <a:spcPts val="0"/>
              </a:spcAft>
              <a:buClr>
                <a:schemeClr val="dk1"/>
              </a:buClr>
              <a:buSzPts val="700"/>
              <a:buChar char="–"/>
              <a:defRPr/>
            </a:lvl4pPr>
            <a:lvl5pPr marL="2286000" lvl="4" indent="-273050" algn="l" rtl="0">
              <a:spcBef>
                <a:spcPts val="100"/>
              </a:spcBef>
              <a:spcAft>
                <a:spcPts val="0"/>
              </a:spcAft>
              <a:buClr>
                <a:schemeClr val="dk1"/>
              </a:buClr>
              <a:buSzPts val="700"/>
              <a:buChar char="»"/>
              <a:defRPr/>
            </a:lvl5pPr>
            <a:lvl6pPr marL="2743200" lvl="5" indent="-273050" algn="l" rtl="0">
              <a:spcBef>
                <a:spcPts val="100"/>
              </a:spcBef>
              <a:spcAft>
                <a:spcPts val="0"/>
              </a:spcAft>
              <a:buClr>
                <a:schemeClr val="dk1"/>
              </a:buClr>
              <a:buSzPts val="700"/>
              <a:buChar char="•"/>
              <a:defRPr/>
            </a:lvl6pPr>
            <a:lvl7pPr marL="3200400" lvl="6" indent="-273050" algn="l" rtl="0">
              <a:spcBef>
                <a:spcPts val="100"/>
              </a:spcBef>
              <a:spcAft>
                <a:spcPts val="0"/>
              </a:spcAft>
              <a:buClr>
                <a:schemeClr val="dk1"/>
              </a:buClr>
              <a:buSzPts val="700"/>
              <a:buChar char="•"/>
              <a:defRPr/>
            </a:lvl7pPr>
            <a:lvl8pPr marL="3657600" lvl="7" indent="-273050" algn="l" rtl="0">
              <a:spcBef>
                <a:spcPts val="100"/>
              </a:spcBef>
              <a:spcAft>
                <a:spcPts val="0"/>
              </a:spcAft>
              <a:buClr>
                <a:schemeClr val="dk1"/>
              </a:buClr>
              <a:buSzPts val="700"/>
              <a:buChar char="•"/>
              <a:defRPr/>
            </a:lvl8pPr>
            <a:lvl9pPr marL="4114800" lvl="8" indent="-273050" algn="l" rtl="0">
              <a:spcBef>
                <a:spcPts val="100"/>
              </a:spcBef>
              <a:spcAft>
                <a:spcPts val="0"/>
              </a:spcAft>
              <a:buClr>
                <a:schemeClr val="dk1"/>
              </a:buClr>
              <a:buSzPts val="700"/>
              <a:buChar char="•"/>
              <a:defRPr/>
            </a:lvl9pPr>
          </a:lstStyle>
          <a:p>
            <a:endParaRPr/>
          </a:p>
        </p:txBody>
      </p:sp>
      <p:sp>
        <p:nvSpPr>
          <p:cNvPr id="56" name="Google Shape;56;p15"/>
          <p:cNvSpPr txBox="1">
            <a:spLocks noGrp="1"/>
          </p:cNvSpPr>
          <p:nvPr>
            <p:ph type="ftr" idx="11"/>
          </p:nvPr>
        </p:nvSpPr>
        <p:spPr>
          <a:xfrm>
            <a:off x="3108960" y="4783455"/>
            <a:ext cx="2926200" cy="11550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500"/>
              <a:buNone/>
              <a:defRPr sz="700">
                <a:solidFill>
                  <a:srgbClr val="888888"/>
                </a:solidFill>
                <a:latin typeface="Calibri"/>
                <a:ea typeface="Calibri"/>
                <a:cs typeface="Calibri"/>
                <a:sym typeface="Calibri"/>
              </a:defRPr>
            </a:lvl1pPr>
            <a:lvl2pPr marR="0" lvl="1" algn="l" rtl="0">
              <a:spcBef>
                <a:spcPts val="0"/>
              </a:spcBef>
              <a:spcAft>
                <a:spcPts val="0"/>
              </a:spcAft>
              <a:buSzPts val="500"/>
              <a:buNone/>
              <a:defRPr sz="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500"/>
              <a:buNone/>
              <a:defRPr sz="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500"/>
              <a:buNone/>
              <a:defRPr sz="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500"/>
              <a:buNone/>
              <a:defRPr sz="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500"/>
              <a:buNone/>
              <a:defRPr sz="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500"/>
              <a:buNone/>
              <a:defRPr sz="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500"/>
              <a:buNone/>
              <a:defRPr sz="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500"/>
              <a:buNone/>
              <a:defRPr sz="700" b="0" i="0" u="none" strike="noStrike" cap="none">
                <a:solidFill>
                  <a:schemeClr val="dk1"/>
                </a:solidFill>
                <a:latin typeface="Calibri"/>
                <a:ea typeface="Calibri"/>
                <a:cs typeface="Calibri"/>
                <a:sym typeface="Calibri"/>
              </a:defRPr>
            </a:lvl9pPr>
          </a:lstStyle>
          <a:p>
            <a:endParaRPr/>
          </a:p>
        </p:txBody>
      </p:sp>
      <p:pic>
        <p:nvPicPr>
          <p:cNvPr id="57" name="Google Shape;57;p15" descr="C:\Users\linhhnk\Documents\20180926\BG\LOGO-03.png"/>
          <p:cNvPicPr preferRelativeResize="0"/>
          <p:nvPr/>
        </p:nvPicPr>
        <p:blipFill rotWithShape="1">
          <a:blip r:embed="rId2">
            <a:alphaModFix/>
          </a:blip>
          <a:srcRect/>
          <a:stretch/>
        </p:blipFill>
        <p:spPr>
          <a:xfrm>
            <a:off x="8752277" y="96918"/>
            <a:ext cx="308150" cy="309046"/>
          </a:xfrm>
          <a:prstGeom prst="rect">
            <a:avLst/>
          </a:prstGeom>
          <a:noFill/>
          <a:ln>
            <a:noFill/>
          </a:ln>
        </p:spPr>
      </p:pic>
      <p:sp>
        <p:nvSpPr>
          <p:cNvPr id="58" name="Google Shape;58;p15"/>
          <p:cNvSpPr txBox="1">
            <a:spLocks noGrp="1"/>
          </p:cNvSpPr>
          <p:nvPr>
            <p:ph type="sldNum" idx="12"/>
          </p:nvPr>
        </p:nvSpPr>
        <p:spPr>
          <a:xfrm>
            <a:off x="8473158" y="4841163"/>
            <a:ext cx="530100" cy="196500"/>
          </a:xfrm>
          <a:prstGeom prst="rect">
            <a:avLst/>
          </a:prstGeom>
          <a:noFill/>
          <a:ln>
            <a:noFill/>
          </a:ln>
        </p:spPr>
        <p:txBody>
          <a:bodyPr spcFirstLastPara="1" wrap="square" lIns="0" tIns="0" rIns="0" bIns="0" anchor="t" anchorCtr="0">
            <a:noAutofit/>
          </a:bodyPr>
          <a:lstStyle>
            <a:lvl1pPr marL="114300" marR="0" lvl="0" indent="0" algn="r" rtl="0">
              <a:lnSpc>
                <a:spcPct val="227100"/>
              </a:lnSpc>
              <a:spcBef>
                <a:spcPts val="0"/>
              </a:spcBef>
              <a:buNone/>
              <a:defRPr sz="800" b="0" i="0">
                <a:solidFill>
                  <a:srgbClr val="7F7F7F"/>
                </a:solidFill>
                <a:latin typeface="Arial"/>
                <a:ea typeface="Arial"/>
                <a:cs typeface="Arial"/>
                <a:sym typeface="Arial"/>
              </a:defRPr>
            </a:lvl1pPr>
            <a:lvl2pPr marL="114300" marR="0" lvl="1" indent="0" algn="r" rtl="0">
              <a:lnSpc>
                <a:spcPct val="227100"/>
              </a:lnSpc>
              <a:spcBef>
                <a:spcPts val="0"/>
              </a:spcBef>
              <a:buNone/>
              <a:defRPr sz="800" b="0" i="0">
                <a:solidFill>
                  <a:srgbClr val="7F7F7F"/>
                </a:solidFill>
                <a:latin typeface="Arial"/>
                <a:ea typeface="Arial"/>
                <a:cs typeface="Arial"/>
                <a:sym typeface="Arial"/>
              </a:defRPr>
            </a:lvl2pPr>
            <a:lvl3pPr marL="114300" marR="0" lvl="2" indent="0" algn="r" rtl="0">
              <a:lnSpc>
                <a:spcPct val="227100"/>
              </a:lnSpc>
              <a:spcBef>
                <a:spcPts val="0"/>
              </a:spcBef>
              <a:buNone/>
              <a:defRPr sz="800" b="0" i="0">
                <a:solidFill>
                  <a:srgbClr val="7F7F7F"/>
                </a:solidFill>
                <a:latin typeface="Arial"/>
                <a:ea typeface="Arial"/>
                <a:cs typeface="Arial"/>
                <a:sym typeface="Arial"/>
              </a:defRPr>
            </a:lvl3pPr>
            <a:lvl4pPr marL="114300" marR="0" lvl="3" indent="0" algn="r" rtl="0">
              <a:lnSpc>
                <a:spcPct val="227100"/>
              </a:lnSpc>
              <a:spcBef>
                <a:spcPts val="0"/>
              </a:spcBef>
              <a:buNone/>
              <a:defRPr sz="800" b="0" i="0">
                <a:solidFill>
                  <a:srgbClr val="7F7F7F"/>
                </a:solidFill>
                <a:latin typeface="Arial"/>
                <a:ea typeface="Arial"/>
                <a:cs typeface="Arial"/>
                <a:sym typeface="Arial"/>
              </a:defRPr>
            </a:lvl4pPr>
            <a:lvl5pPr marL="114300" marR="0" lvl="4" indent="0" algn="r" rtl="0">
              <a:lnSpc>
                <a:spcPct val="227100"/>
              </a:lnSpc>
              <a:spcBef>
                <a:spcPts val="0"/>
              </a:spcBef>
              <a:buNone/>
              <a:defRPr sz="800" b="0" i="0">
                <a:solidFill>
                  <a:srgbClr val="7F7F7F"/>
                </a:solidFill>
                <a:latin typeface="Arial"/>
                <a:ea typeface="Arial"/>
                <a:cs typeface="Arial"/>
                <a:sym typeface="Arial"/>
              </a:defRPr>
            </a:lvl5pPr>
            <a:lvl6pPr marL="114300" marR="0" lvl="5" indent="0" algn="r" rtl="0">
              <a:lnSpc>
                <a:spcPct val="227100"/>
              </a:lnSpc>
              <a:spcBef>
                <a:spcPts val="0"/>
              </a:spcBef>
              <a:buNone/>
              <a:defRPr sz="800" b="0" i="0">
                <a:solidFill>
                  <a:srgbClr val="7F7F7F"/>
                </a:solidFill>
                <a:latin typeface="Arial"/>
                <a:ea typeface="Arial"/>
                <a:cs typeface="Arial"/>
                <a:sym typeface="Arial"/>
              </a:defRPr>
            </a:lvl6pPr>
            <a:lvl7pPr marL="114300" marR="0" lvl="6" indent="0" algn="r" rtl="0">
              <a:lnSpc>
                <a:spcPct val="227100"/>
              </a:lnSpc>
              <a:spcBef>
                <a:spcPts val="0"/>
              </a:spcBef>
              <a:buNone/>
              <a:defRPr sz="800" b="0" i="0">
                <a:solidFill>
                  <a:srgbClr val="7F7F7F"/>
                </a:solidFill>
                <a:latin typeface="Arial"/>
                <a:ea typeface="Arial"/>
                <a:cs typeface="Arial"/>
                <a:sym typeface="Arial"/>
              </a:defRPr>
            </a:lvl7pPr>
            <a:lvl8pPr marL="114300" marR="0" lvl="7" indent="0" algn="r" rtl="0">
              <a:lnSpc>
                <a:spcPct val="227100"/>
              </a:lnSpc>
              <a:spcBef>
                <a:spcPts val="0"/>
              </a:spcBef>
              <a:buNone/>
              <a:defRPr sz="800" b="0" i="0">
                <a:solidFill>
                  <a:srgbClr val="7F7F7F"/>
                </a:solidFill>
                <a:latin typeface="Arial"/>
                <a:ea typeface="Arial"/>
                <a:cs typeface="Arial"/>
                <a:sym typeface="Arial"/>
              </a:defRPr>
            </a:lvl8pPr>
            <a:lvl9pPr marL="114300" marR="0" lvl="8" indent="0" algn="r" rtl="0">
              <a:lnSpc>
                <a:spcPct val="227100"/>
              </a:lnSpc>
              <a:spcBef>
                <a:spcPts val="0"/>
              </a:spcBef>
              <a:buNone/>
              <a:defRPr sz="800" b="0" i="0">
                <a:solidFill>
                  <a:srgbClr val="7F7F7F"/>
                </a:solidFill>
                <a:latin typeface="Arial"/>
                <a:ea typeface="Arial"/>
                <a:cs typeface="Arial"/>
                <a:sym typeface="Arial"/>
              </a:defRPr>
            </a:lvl9pPr>
          </a:lstStyle>
          <a:p>
            <a:pPr marL="114300" lvl="0" indent="0" algn="r" rtl="0">
              <a:spcBef>
                <a:spcPts val="0"/>
              </a:spcBef>
              <a:spcAft>
                <a:spcPts val="0"/>
              </a:spcAft>
              <a:buNone/>
            </a:pPr>
            <a:fld id="{00000000-1234-1234-1234-123412341234}" type="slidenum">
              <a:rPr lang="en"/>
              <a:t>‹#›</a:t>
            </a:fld>
            <a:endParaRPr/>
          </a:p>
        </p:txBody>
      </p:sp>
      <p:sp>
        <p:nvSpPr>
          <p:cNvPr id="59" name="Google Shape;59;p15"/>
          <p:cNvSpPr txBox="1">
            <a:spLocks noGrp="1"/>
          </p:cNvSpPr>
          <p:nvPr>
            <p:ph type="body" idx="2"/>
          </p:nvPr>
        </p:nvSpPr>
        <p:spPr>
          <a:xfrm>
            <a:off x="362607" y="998348"/>
            <a:ext cx="8110500" cy="3697200"/>
          </a:xfrm>
          <a:prstGeom prst="rect">
            <a:avLst/>
          </a:prstGeom>
          <a:noFill/>
          <a:ln>
            <a:noFill/>
          </a:ln>
        </p:spPr>
        <p:txBody>
          <a:bodyPr spcFirstLastPara="1" wrap="square" lIns="68575" tIns="34275" rIns="68575" bIns="34275" anchor="t" anchorCtr="0">
            <a:noAutofit/>
          </a:bodyPr>
          <a:lstStyle>
            <a:lvl1pPr marL="457200" lvl="0" indent="-336550" algn="l" rtl="0">
              <a:spcBef>
                <a:spcPts val="300"/>
              </a:spcBef>
              <a:spcAft>
                <a:spcPts val="0"/>
              </a:spcAft>
              <a:buClr>
                <a:schemeClr val="dk1"/>
              </a:buClr>
              <a:buSzPts val="1700"/>
              <a:buFont typeface="Courier New"/>
              <a:buChar char="o"/>
              <a:defRPr sz="1700"/>
            </a:lvl1pPr>
            <a:lvl2pPr marL="914400" lvl="1" indent="-323850" algn="l" rtl="0">
              <a:spcBef>
                <a:spcPts val="300"/>
              </a:spcBef>
              <a:spcAft>
                <a:spcPts val="0"/>
              </a:spcAft>
              <a:buClr>
                <a:schemeClr val="dk1"/>
              </a:buClr>
              <a:buSzPts val="1500"/>
              <a:buFont typeface="Noto Sans Symbols"/>
              <a:buChar char="▪"/>
              <a:defRPr sz="1500"/>
            </a:lvl2pPr>
            <a:lvl3pPr marL="1371600" lvl="2" indent="-285750" algn="l" rtl="0">
              <a:spcBef>
                <a:spcPts val="200"/>
              </a:spcBef>
              <a:spcAft>
                <a:spcPts val="0"/>
              </a:spcAft>
              <a:buClr>
                <a:schemeClr val="dk1"/>
              </a:buClr>
              <a:buSzPts val="900"/>
              <a:buFont typeface="Noto Sans Symbols"/>
              <a:buChar char="⮚"/>
              <a:defRPr/>
            </a:lvl3pPr>
            <a:lvl4pPr marL="1828800" lvl="3" indent="-304800" algn="l" rtl="0">
              <a:spcBef>
                <a:spcPts val="200"/>
              </a:spcBef>
              <a:spcAft>
                <a:spcPts val="0"/>
              </a:spcAft>
              <a:buClr>
                <a:schemeClr val="dk1"/>
              </a:buClr>
              <a:buSzPts val="1200"/>
              <a:buFont typeface="Arial"/>
              <a:buChar char="•"/>
              <a:defRPr sz="1200"/>
            </a:lvl4pPr>
            <a:lvl5pPr marL="2286000" lvl="4" indent="-298450" algn="l" rtl="0">
              <a:spcBef>
                <a:spcPts val="200"/>
              </a:spcBef>
              <a:spcAft>
                <a:spcPts val="0"/>
              </a:spcAft>
              <a:buClr>
                <a:schemeClr val="dk1"/>
              </a:buClr>
              <a:buSzPts val="1100"/>
              <a:buFont typeface="Arial"/>
              <a:buChar char="•"/>
              <a:defRPr sz="1100"/>
            </a:lvl5pPr>
            <a:lvl6pPr marL="2743200" lvl="5" indent="-273050" algn="l" rtl="0">
              <a:spcBef>
                <a:spcPts val="100"/>
              </a:spcBef>
              <a:spcAft>
                <a:spcPts val="0"/>
              </a:spcAft>
              <a:buClr>
                <a:schemeClr val="dk1"/>
              </a:buClr>
              <a:buSzPts val="700"/>
              <a:buChar char="•"/>
              <a:defRPr/>
            </a:lvl6pPr>
            <a:lvl7pPr marL="3200400" lvl="6" indent="-273050" algn="l" rtl="0">
              <a:spcBef>
                <a:spcPts val="100"/>
              </a:spcBef>
              <a:spcAft>
                <a:spcPts val="0"/>
              </a:spcAft>
              <a:buClr>
                <a:schemeClr val="dk1"/>
              </a:buClr>
              <a:buSzPts val="700"/>
              <a:buChar char="•"/>
              <a:defRPr/>
            </a:lvl7pPr>
            <a:lvl8pPr marL="3657600" lvl="7" indent="-273050" algn="l" rtl="0">
              <a:spcBef>
                <a:spcPts val="100"/>
              </a:spcBef>
              <a:spcAft>
                <a:spcPts val="0"/>
              </a:spcAft>
              <a:buClr>
                <a:schemeClr val="dk1"/>
              </a:buClr>
              <a:buSzPts val="700"/>
              <a:buChar char="•"/>
              <a:defRPr/>
            </a:lvl8pPr>
            <a:lvl9pPr marL="4114800" lvl="8" indent="-273050" algn="l" rtl="0">
              <a:spcBef>
                <a:spcPts val="100"/>
              </a:spcBef>
              <a:spcAft>
                <a:spcPts val="0"/>
              </a:spcAft>
              <a:buClr>
                <a:schemeClr val="dk1"/>
              </a:buClr>
              <a:buSzPts val="7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1_Two Content">
  <p:cSld name="2_Two Content">
    <p:bg>
      <p:bgPr>
        <a:solidFill>
          <a:schemeClr val="lt1"/>
        </a:solidFill>
        <a:effectLst/>
      </p:bgPr>
    </p:bg>
    <p:spTree>
      <p:nvGrpSpPr>
        <p:cNvPr id="1" name="Shape 60"/>
        <p:cNvGrpSpPr/>
        <p:nvPr/>
      </p:nvGrpSpPr>
      <p:grpSpPr>
        <a:xfrm>
          <a:off x="0" y="0"/>
          <a:ext cx="0" cy="0"/>
          <a:chOff x="0" y="0"/>
          <a:chExt cx="0" cy="0"/>
        </a:xfrm>
      </p:grpSpPr>
      <p:sp>
        <p:nvSpPr>
          <p:cNvPr id="61" name="Google Shape;61;p16"/>
          <p:cNvSpPr/>
          <p:nvPr/>
        </p:nvSpPr>
        <p:spPr>
          <a:xfrm>
            <a:off x="7110139" y="0"/>
            <a:ext cx="2034609" cy="5145465"/>
          </a:xfrm>
          <a:custGeom>
            <a:avLst/>
            <a:gdLst/>
            <a:ahLst/>
            <a:cxnLst/>
            <a:rect l="l" t="t" r="r" b="b"/>
            <a:pathLst>
              <a:path w="4471669" h="11308715" extrusionOk="0">
                <a:moveTo>
                  <a:pt x="0" y="11308556"/>
                </a:moveTo>
                <a:lnTo>
                  <a:pt x="4471068" y="11308556"/>
                </a:lnTo>
                <a:lnTo>
                  <a:pt x="4471068" y="0"/>
                </a:lnTo>
                <a:lnTo>
                  <a:pt x="2514478" y="0"/>
                </a:lnTo>
                <a:lnTo>
                  <a:pt x="2527887" y="47484"/>
                </a:lnTo>
                <a:lnTo>
                  <a:pt x="2541108" y="95044"/>
                </a:lnTo>
                <a:lnTo>
                  <a:pt x="2554141" y="142677"/>
                </a:lnTo>
                <a:lnTo>
                  <a:pt x="2566985" y="190385"/>
                </a:lnTo>
                <a:lnTo>
                  <a:pt x="2579640" y="238166"/>
                </a:lnTo>
                <a:lnTo>
                  <a:pt x="2592106" y="286020"/>
                </a:lnTo>
                <a:lnTo>
                  <a:pt x="2604382" y="333947"/>
                </a:lnTo>
                <a:lnTo>
                  <a:pt x="2616467" y="381947"/>
                </a:lnTo>
                <a:lnTo>
                  <a:pt x="2628362" y="430020"/>
                </a:lnTo>
                <a:lnTo>
                  <a:pt x="2640065" y="478164"/>
                </a:lnTo>
                <a:lnTo>
                  <a:pt x="2651577" y="526381"/>
                </a:lnTo>
                <a:lnTo>
                  <a:pt x="2662897" y="574669"/>
                </a:lnTo>
                <a:lnTo>
                  <a:pt x="2674024" y="623029"/>
                </a:lnTo>
                <a:lnTo>
                  <a:pt x="2684958" y="671459"/>
                </a:lnTo>
                <a:lnTo>
                  <a:pt x="2695700" y="719960"/>
                </a:lnTo>
                <a:lnTo>
                  <a:pt x="2706247" y="768532"/>
                </a:lnTo>
                <a:lnTo>
                  <a:pt x="2716600" y="817174"/>
                </a:lnTo>
                <a:lnTo>
                  <a:pt x="2726759" y="865886"/>
                </a:lnTo>
                <a:lnTo>
                  <a:pt x="2736722" y="914668"/>
                </a:lnTo>
                <a:lnTo>
                  <a:pt x="2746491" y="963519"/>
                </a:lnTo>
                <a:lnTo>
                  <a:pt x="2756063" y="1012439"/>
                </a:lnTo>
                <a:lnTo>
                  <a:pt x="2765439" y="1061428"/>
                </a:lnTo>
                <a:lnTo>
                  <a:pt x="2774619" y="1110485"/>
                </a:lnTo>
                <a:lnTo>
                  <a:pt x="2783601" y="1159610"/>
                </a:lnTo>
                <a:lnTo>
                  <a:pt x="2792386" y="1208804"/>
                </a:lnTo>
                <a:lnTo>
                  <a:pt x="2800973" y="1258065"/>
                </a:lnTo>
                <a:lnTo>
                  <a:pt x="2809361" y="1307394"/>
                </a:lnTo>
                <a:lnTo>
                  <a:pt x="2817551" y="1356789"/>
                </a:lnTo>
                <a:lnTo>
                  <a:pt x="2825542" y="1406252"/>
                </a:lnTo>
                <a:lnTo>
                  <a:pt x="2833333" y="1455781"/>
                </a:lnTo>
                <a:lnTo>
                  <a:pt x="2840923" y="1505376"/>
                </a:lnTo>
                <a:lnTo>
                  <a:pt x="2848314" y="1555038"/>
                </a:lnTo>
                <a:lnTo>
                  <a:pt x="2855503" y="1604765"/>
                </a:lnTo>
                <a:lnTo>
                  <a:pt x="2862491" y="1654557"/>
                </a:lnTo>
                <a:lnTo>
                  <a:pt x="2869278" y="1704415"/>
                </a:lnTo>
                <a:lnTo>
                  <a:pt x="2875862" y="1754337"/>
                </a:lnTo>
                <a:lnTo>
                  <a:pt x="2882243" y="1804324"/>
                </a:lnTo>
                <a:lnTo>
                  <a:pt x="2888422" y="1854376"/>
                </a:lnTo>
                <a:lnTo>
                  <a:pt x="2894397" y="1904491"/>
                </a:lnTo>
                <a:lnTo>
                  <a:pt x="2900169" y="1954670"/>
                </a:lnTo>
                <a:lnTo>
                  <a:pt x="2905736" y="2004912"/>
                </a:lnTo>
                <a:lnTo>
                  <a:pt x="2911098" y="2055218"/>
                </a:lnTo>
                <a:lnTo>
                  <a:pt x="2916255" y="2105587"/>
                </a:lnTo>
                <a:lnTo>
                  <a:pt x="2921207" y="2156018"/>
                </a:lnTo>
                <a:lnTo>
                  <a:pt x="2925953" y="2206511"/>
                </a:lnTo>
                <a:lnTo>
                  <a:pt x="2930492" y="2257067"/>
                </a:lnTo>
                <a:lnTo>
                  <a:pt x="2934825" y="2307684"/>
                </a:lnTo>
                <a:lnTo>
                  <a:pt x="2938950" y="2358363"/>
                </a:lnTo>
                <a:lnTo>
                  <a:pt x="2942868" y="2409103"/>
                </a:lnTo>
                <a:lnTo>
                  <a:pt x="2946577" y="2459904"/>
                </a:lnTo>
                <a:lnTo>
                  <a:pt x="2950078" y="2510766"/>
                </a:lnTo>
                <a:lnTo>
                  <a:pt x="2953370" y="2561688"/>
                </a:lnTo>
                <a:lnTo>
                  <a:pt x="2956453" y="2612670"/>
                </a:lnTo>
                <a:lnTo>
                  <a:pt x="2959326" y="2663711"/>
                </a:lnTo>
                <a:lnTo>
                  <a:pt x="2961989" y="2714813"/>
                </a:lnTo>
                <a:lnTo>
                  <a:pt x="2964441" y="2765973"/>
                </a:lnTo>
                <a:lnTo>
                  <a:pt x="2966683" y="2817193"/>
                </a:lnTo>
                <a:lnTo>
                  <a:pt x="2968712" y="2868471"/>
                </a:lnTo>
                <a:lnTo>
                  <a:pt x="2970530" y="2919808"/>
                </a:lnTo>
                <a:lnTo>
                  <a:pt x="2972136" y="2971202"/>
                </a:lnTo>
                <a:lnTo>
                  <a:pt x="2973529" y="3022655"/>
                </a:lnTo>
                <a:lnTo>
                  <a:pt x="2974709" y="3074165"/>
                </a:lnTo>
                <a:lnTo>
                  <a:pt x="2975675" y="3125732"/>
                </a:lnTo>
                <a:lnTo>
                  <a:pt x="2976427" y="3177356"/>
                </a:lnTo>
                <a:lnTo>
                  <a:pt x="2976965" y="3229037"/>
                </a:lnTo>
                <a:lnTo>
                  <a:pt x="2977288" y="3280775"/>
                </a:lnTo>
                <a:lnTo>
                  <a:pt x="2977286" y="3384739"/>
                </a:lnTo>
                <a:lnTo>
                  <a:pt x="2976957" y="3436859"/>
                </a:lnTo>
                <a:lnTo>
                  <a:pt x="2976410" y="3488927"/>
                </a:lnTo>
                <a:lnTo>
                  <a:pt x="2975644" y="3540943"/>
                </a:lnTo>
                <a:lnTo>
                  <a:pt x="2974660" y="3592907"/>
                </a:lnTo>
                <a:lnTo>
                  <a:pt x="2973459" y="3644819"/>
                </a:lnTo>
                <a:lnTo>
                  <a:pt x="2972041" y="3696677"/>
                </a:lnTo>
                <a:lnTo>
                  <a:pt x="2970406" y="3748482"/>
                </a:lnTo>
                <a:lnTo>
                  <a:pt x="2968555" y="3800233"/>
                </a:lnTo>
                <a:lnTo>
                  <a:pt x="2966489" y="3851929"/>
                </a:lnTo>
                <a:lnTo>
                  <a:pt x="2964207" y="3903571"/>
                </a:lnTo>
                <a:lnTo>
                  <a:pt x="2961711" y="3955157"/>
                </a:lnTo>
                <a:lnTo>
                  <a:pt x="2959000" y="4006687"/>
                </a:lnTo>
                <a:lnTo>
                  <a:pt x="2956075" y="4058161"/>
                </a:lnTo>
                <a:lnTo>
                  <a:pt x="2952936" y="4109579"/>
                </a:lnTo>
                <a:lnTo>
                  <a:pt x="2949584" y="4160939"/>
                </a:lnTo>
                <a:lnTo>
                  <a:pt x="2946020" y="4212242"/>
                </a:lnTo>
                <a:lnTo>
                  <a:pt x="2942244" y="4263487"/>
                </a:lnTo>
                <a:lnTo>
                  <a:pt x="2938255" y="4314674"/>
                </a:lnTo>
                <a:lnTo>
                  <a:pt x="2934055" y="4365802"/>
                </a:lnTo>
                <a:lnTo>
                  <a:pt x="2929645" y="4416870"/>
                </a:lnTo>
                <a:lnTo>
                  <a:pt x="2925023" y="4467879"/>
                </a:lnTo>
                <a:lnTo>
                  <a:pt x="2920192" y="4518828"/>
                </a:lnTo>
                <a:lnTo>
                  <a:pt x="2915151" y="4569717"/>
                </a:lnTo>
                <a:lnTo>
                  <a:pt x="2909901" y="4620544"/>
                </a:lnTo>
                <a:lnTo>
                  <a:pt x="2904442" y="4671310"/>
                </a:lnTo>
                <a:lnTo>
                  <a:pt x="2898774" y="4722014"/>
                </a:lnTo>
                <a:lnTo>
                  <a:pt x="2892899" y="4772656"/>
                </a:lnTo>
                <a:lnTo>
                  <a:pt x="2886816" y="4823235"/>
                </a:lnTo>
                <a:lnTo>
                  <a:pt x="2880526" y="4873751"/>
                </a:lnTo>
                <a:lnTo>
                  <a:pt x="2874030" y="4924203"/>
                </a:lnTo>
                <a:lnTo>
                  <a:pt x="2867327" y="4974591"/>
                </a:lnTo>
                <a:lnTo>
                  <a:pt x="2860418" y="5024915"/>
                </a:lnTo>
                <a:lnTo>
                  <a:pt x="2853304" y="5075174"/>
                </a:lnTo>
                <a:lnTo>
                  <a:pt x="2845985" y="5125367"/>
                </a:lnTo>
                <a:lnTo>
                  <a:pt x="2838462" y="5175495"/>
                </a:lnTo>
                <a:lnTo>
                  <a:pt x="2830735" y="5225557"/>
                </a:lnTo>
                <a:lnTo>
                  <a:pt x="2822804" y="5275552"/>
                </a:lnTo>
                <a:lnTo>
                  <a:pt x="2814669" y="5325480"/>
                </a:lnTo>
                <a:lnTo>
                  <a:pt x="2806332" y="5375340"/>
                </a:lnTo>
                <a:lnTo>
                  <a:pt x="2797793" y="5425132"/>
                </a:lnTo>
                <a:lnTo>
                  <a:pt x="2789052" y="5474856"/>
                </a:lnTo>
                <a:lnTo>
                  <a:pt x="2780109" y="5524511"/>
                </a:lnTo>
                <a:lnTo>
                  <a:pt x="2770965" y="5574097"/>
                </a:lnTo>
                <a:lnTo>
                  <a:pt x="2761621" y="5623614"/>
                </a:lnTo>
                <a:lnTo>
                  <a:pt x="2752076" y="5673060"/>
                </a:lnTo>
                <a:lnTo>
                  <a:pt x="2742332" y="5722435"/>
                </a:lnTo>
                <a:lnTo>
                  <a:pt x="2732388" y="5771740"/>
                </a:lnTo>
                <a:lnTo>
                  <a:pt x="2722245" y="5820973"/>
                </a:lnTo>
                <a:lnTo>
                  <a:pt x="2711904" y="5870134"/>
                </a:lnTo>
                <a:lnTo>
                  <a:pt x="2701365" y="5919223"/>
                </a:lnTo>
                <a:lnTo>
                  <a:pt x="2690628" y="5968239"/>
                </a:lnTo>
                <a:lnTo>
                  <a:pt x="2679695" y="6017182"/>
                </a:lnTo>
                <a:lnTo>
                  <a:pt x="2668564" y="6066052"/>
                </a:lnTo>
                <a:lnTo>
                  <a:pt x="2657237" y="6114847"/>
                </a:lnTo>
                <a:lnTo>
                  <a:pt x="2645714" y="6163568"/>
                </a:lnTo>
                <a:lnTo>
                  <a:pt x="2633996" y="6212214"/>
                </a:lnTo>
                <a:lnTo>
                  <a:pt x="2622083" y="6260785"/>
                </a:lnTo>
                <a:lnTo>
                  <a:pt x="2609975" y="6309279"/>
                </a:lnTo>
                <a:lnTo>
                  <a:pt x="2597673" y="6357698"/>
                </a:lnTo>
                <a:lnTo>
                  <a:pt x="2585177" y="6406040"/>
                </a:lnTo>
                <a:lnTo>
                  <a:pt x="2572488" y="6454305"/>
                </a:lnTo>
                <a:lnTo>
                  <a:pt x="2559606" y="6502492"/>
                </a:lnTo>
                <a:lnTo>
                  <a:pt x="2546532" y="6550601"/>
                </a:lnTo>
                <a:lnTo>
                  <a:pt x="2533266" y="6598632"/>
                </a:lnTo>
                <a:lnTo>
                  <a:pt x="2519808" y="6646584"/>
                </a:lnTo>
                <a:lnTo>
                  <a:pt x="2506159" y="6694457"/>
                </a:lnTo>
                <a:lnTo>
                  <a:pt x="2492319" y="6742250"/>
                </a:lnTo>
                <a:lnTo>
                  <a:pt x="2478289" y="6789963"/>
                </a:lnTo>
                <a:lnTo>
                  <a:pt x="2464069" y="6837595"/>
                </a:lnTo>
                <a:lnTo>
                  <a:pt x="2449660" y="6885147"/>
                </a:lnTo>
                <a:lnTo>
                  <a:pt x="2435062" y="6932617"/>
                </a:lnTo>
                <a:lnTo>
                  <a:pt x="2420275" y="6980005"/>
                </a:lnTo>
                <a:lnTo>
                  <a:pt x="2405300" y="7027310"/>
                </a:lnTo>
                <a:lnTo>
                  <a:pt x="2390137" y="7074533"/>
                </a:lnTo>
                <a:lnTo>
                  <a:pt x="2374787" y="7121673"/>
                </a:lnTo>
                <a:lnTo>
                  <a:pt x="2359251" y="7168729"/>
                </a:lnTo>
                <a:lnTo>
                  <a:pt x="2343527" y="7215701"/>
                </a:lnTo>
                <a:lnTo>
                  <a:pt x="2327618" y="7262588"/>
                </a:lnTo>
                <a:lnTo>
                  <a:pt x="2311524" y="7309391"/>
                </a:lnTo>
                <a:lnTo>
                  <a:pt x="2295244" y="7356108"/>
                </a:lnTo>
                <a:lnTo>
                  <a:pt x="2278780" y="7402740"/>
                </a:lnTo>
                <a:lnTo>
                  <a:pt x="2262131" y="7449285"/>
                </a:lnTo>
                <a:lnTo>
                  <a:pt x="2245298" y="7495743"/>
                </a:lnTo>
                <a:lnTo>
                  <a:pt x="2228283" y="7542115"/>
                </a:lnTo>
                <a:lnTo>
                  <a:pt x="2211084" y="7588398"/>
                </a:lnTo>
                <a:lnTo>
                  <a:pt x="2193702" y="7634594"/>
                </a:lnTo>
                <a:lnTo>
                  <a:pt x="2176139" y="7680702"/>
                </a:lnTo>
                <a:lnTo>
                  <a:pt x="2158394" y="7726720"/>
                </a:lnTo>
                <a:lnTo>
                  <a:pt x="2140468" y="7772649"/>
                </a:lnTo>
                <a:lnTo>
                  <a:pt x="2122360" y="7818489"/>
                </a:lnTo>
                <a:lnTo>
                  <a:pt x="2104073" y="7864238"/>
                </a:lnTo>
                <a:lnTo>
                  <a:pt x="2085606" y="7909897"/>
                </a:lnTo>
                <a:lnTo>
                  <a:pt x="2066959" y="7955465"/>
                </a:lnTo>
                <a:lnTo>
                  <a:pt x="2048133" y="8000941"/>
                </a:lnTo>
                <a:lnTo>
                  <a:pt x="2029128" y="8046325"/>
                </a:lnTo>
                <a:lnTo>
                  <a:pt x="2009945" y="8091617"/>
                </a:lnTo>
                <a:lnTo>
                  <a:pt x="1990584" y="8136816"/>
                </a:lnTo>
                <a:lnTo>
                  <a:pt x="1971046" y="8181922"/>
                </a:lnTo>
                <a:lnTo>
                  <a:pt x="1951332" y="8226935"/>
                </a:lnTo>
                <a:lnTo>
                  <a:pt x="1931440" y="8271853"/>
                </a:lnTo>
                <a:lnTo>
                  <a:pt x="1911373" y="8316677"/>
                </a:lnTo>
                <a:lnTo>
                  <a:pt x="1891130" y="8361406"/>
                </a:lnTo>
                <a:lnTo>
                  <a:pt x="1870711" y="8406039"/>
                </a:lnTo>
                <a:lnTo>
                  <a:pt x="1850118" y="8450576"/>
                </a:lnTo>
                <a:lnTo>
                  <a:pt x="1829351" y="8495018"/>
                </a:lnTo>
                <a:lnTo>
                  <a:pt x="1808409" y="8539362"/>
                </a:lnTo>
                <a:lnTo>
                  <a:pt x="1787295" y="8583610"/>
                </a:lnTo>
                <a:lnTo>
                  <a:pt x="1766007" y="8627760"/>
                </a:lnTo>
                <a:lnTo>
                  <a:pt x="1744546" y="8671812"/>
                </a:lnTo>
                <a:lnTo>
                  <a:pt x="1722914" y="8715765"/>
                </a:lnTo>
                <a:lnTo>
                  <a:pt x="1701109" y="8759620"/>
                </a:lnTo>
                <a:lnTo>
                  <a:pt x="1679134" y="8803375"/>
                </a:lnTo>
                <a:lnTo>
                  <a:pt x="1656987" y="8847030"/>
                </a:lnTo>
                <a:lnTo>
                  <a:pt x="1634670" y="8890586"/>
                </a:lnTo>
                <a:lnTo>
                  <a:pt x="1612183" y="8934040"/>
                </a:lnTo>
                <a:lnTo>
                  <a:pt x="1589526" y="8977394"/>
                </a:lnTo>
                <a:lnTo>
                  <a:pt x="1566700" y="9020646"/>
                </a:lnTo>
                <a:lnTo>
                  <a:pt x="1543706" y="9063796"/>
                </a:lnTo>
                <a:lnTo>
                  <a:pt x="1520543" y="9106844"/>
                </a:lnTo>
                <a:lnTo>
                  <a:pt x="1497212" y="9149789"/>
                </a:lnTo>
                <a:lnTo>
                  <a:pt x="1473714" y="9192631"/>
                </a:lnTo>
                <a:lnTo>
                  <a:pt x="1450049" y="9235369"/>
                </a:lnTo>
                <a:lnTo>
                  <a:pt x="1426217" y="9278003"/>
                </a:lnTo>
                <a:lnTo>
                  <a:pt x="1402219" y="9320533"/>
                </a:lnTo>
                <a:lnTo>
                  <a:pt x="1378055" y="9362957"/>
                </a:lnTo>
                <a:lnTo>
                  <a:pt x="1353726" y="9405277"/>
                </a:lnTo>
                <a:lnTo>
                  <a:pt x="1329232" y="9447490"/>
                </a:lnTo>
                <a:lnTo>
                  <a:pt x="1304574" y="9489597"/>
                </a:lnTo>
                <a:lnTo>
                  <a:pt x="1279752" y="9531597"/>
                </a:lnTo>
                <a:lnTo>
                  <a:pt x="1254766" y="9573490"/>
                </a:lnTo>
                <a:lnTo>
                  <a:pt x="1229617" y="9615276"/>
                </a:lnTo>
                <a:lnTo>
                  <a:pt x="1204306" y="9656953"/>
                </a:lnTo>
                <a:lnTo>
                  <a:pt x="1178832" y="9698523"/>
                </a:lnTo>
                <a:lnTo>
                  <a:pt x="1153196" y="9739983"/>
                </a:lnTo>
                <a:lnTo>
                  <a:pt x="1127399" y="9781334"/>
                </a:lnTo>
                <a:lnTo>
                  <a:pt x="1101441" y="9822575"/>
                </a:lnTo>
                <a:lnTo>
                  <a:pt x="1075322" y="9863706"/>
                </a:lnTo>
                <a:lnTo>
                  <a:pt x="1049043" y="9904726"/>
                </a:lnTo>
                <a:lnTo>
                  <a:pt x="1022604" y="9945635"/>
                </a:lnTo>
                <a:lnTo>
                  <a:pt x="996007" y="9986433"/>
                </a:lnTo>
                <a:lnTo>
                  <a:pt x="969250" y="10027118"/>
                </a:lnTo>
                <a:lnTo>
                  <a:pt x="942335" y="10067692"/>
                </a:lnTo>
                <a:lnTo>
                  <a:pt x="915262" y="10108152"/>
                </a:lnTo>
                <a:lnTo>
                  <a:pt x="888032" y="10148499"/>
                </a:lnTo>
                <a:lnTo>
                  <a:pt x="860644" y="10188733"/>
                </a:lnTo>
                <a:lnTo>
                  <a:pt x="833100" y="10228852"/>
                </a:lnTo>
                <a:lnTo>
                  <a:pt x="805399" y="10268857"/>
                </a:lnTo>
                <a:lnTo>
                  <a:pt x="777543" y="10308747"/>
                </a:lnTo>
                <a:lnTo>
                  <a:pt x="749531" y="10348522"/>
                </a:lnTo>
                <a:lnTo>
                  <a:pt x="721364" y="10388180"/>
                </a:lnTo>
                <a:lnTo>
                  <a:pt x="693043" y="10427723"/>
                </a:lnTo>
                <a:lnTo>
                  <a:pt x="664568" y="10467148"/>
                </a:lnTo>
                <a:lnTo>
                  <a:pt x="635939" y="10506457"/>
                </a:lnTo>
                <a:lnTo>
                  <a:pt x="607157" y="10545647"/>
                </a:lnTo>
                <a:lnTo>
                  <a:pt x="578222" y="10584720"/>
                </a:lnTo>
                <a:lnTo>
                  <a:pt x="549135" y="10623674"/>
                </a:lnTo>
                <a:lnTo>
                  <a:pt x="519895" y="10662510"/>
                </a:lnTo>
                <a:lnTo>
                  <a:pt x="490505" y="10701226"/>
                </a:lnTo>
                <a:lnTo>
                  <a:pt x="460963" y="10739822"/>
                </a:lnTo>
                <a:lnTo>
                  <a:pt x="431270" y="10778298"/>
                </a:lnTo>
                <a:lnTo>
                  <a:pt x="401428" y="10816653"/>
                </a:lnTo>
                <a:lnTo>
                  <a:pt x="371435" y="10854888"/>
                </a:lnTo>
                <a:lnTo>
                  <a:pt x="341293" y="10893000"/>
                </a:lnTo>
                <a:lnTo>
                  <a:pt x="311003" y="10930991"/>
                </a:lnTo>
                <a:lnTo>
                  <a:pt x="280563" y="10968860"/>
                </a:lnTo>
                <a:lnTo>
                  <a:pt x="249976" y="11006605"/>
                </a:lnTo>
                <a:lnTo>
                  <a:pt x="188359" y="11081726"/>
                </a:lnTo>
                <a:lnTo>
                  <a:pt x="126155" y="11156350"/>
                </a:lnTo>
                <a:lnTo>
                  <a:pt x="63367" y="11230474"/>
                </a:lnTo>
                <a:lnTo>
                  <a:pt x="0" y="11304095"/>
                </a:lnTo>
                <a:lnTo>
                  <a:pt x="0" y="11308556"/>
                </a:lnTo>
              </a:path>
            </a:pathLst>
          </a:cu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800"/>
              <a:buFont typeface="Calibri"/>
              <a:buNone/>
            </a:pPr>
            <a:endParaRPr sz="800">
              <a:solidFill>
                <a:schemeClr val="dk1"/>
              </a:solidFill>
              <a:latin typeface="Source Sans Pro"/>
              <a:ea typeface="Source Sans Pro"/>
              <a:cs typeface="Source Sans Pro"/>
              <a:sym typeface="Source Sans Pro"/>
            </a:endParaRPr>
          </a:p>
        </p:txBody>
      </p:sp>
      <p:sp>
        <p:nvSpPr>
          <p:cNvPr id="62" name="Google Shape;62;p16"/>
          <p:cNvSpPr/>
          <p:nvPr/>
        </p:nvSpPr>
        <p:spPr>
          <a:xfrm>
            <a:off x="362607" y="618409"/>
            <a:ext cx="4820488" cy="66008"/>
          </a:xfrm>
          <a:custGeom>
            <a:avLst/>
            <a:gdLst/>
            <a:ahLst/>
            <a:cxnLst/>
            <a:rect l="l" t="t" r="r" b="b"/>
            <a:pathLst>
              <a:path w="811530" h="125730" extrusionOk="0">
                <a:moveTo>
                  <a:pt x="0" y="125650"/>
                </a:moveTo>
                <a:lnTo>
                  <a:pt x="811493" y="125650"/>
                </a:lnTo>
                <a:lnTo>
                  <a:pt x="811493" y="0"/>
                </a:lnTo>
                <a:lnTo>
                  <a:pt x="0" y="0"/>
                </a:lnTo>
                <a:lnTo>
                  <a:pt x="0" y="125650"/>
                </a:lnTo>
                <a:close/>
              </a:path>
            </a:pathLst>
          </a:custGeom>
          <a:solidFill>
            <a:srgbClr val="66B559"/>
          </a:solid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800"/>
              <a:buFont typeface="Calibri"/>
              <a:buNone/>
            </a:pPr>
            <a:endParaRPr sz="800">
              <a:solidFill>
                <a:schemeClr val="dk1"/>
              </a:solidFill>
              <a:latin typeface="Source Sans Pro"/>
              <a:ea typeface="Source Sans Pro"/>
              <a:cs typeface="Source Sans Pro"/>
              <a:sym typeface="Source Sans Pro"/>
            </a:endParaRPr>
          </a:p>
        </p:txBody>
      </p:sp>
      <p:sp>
        <p:nvSpPr>
          <p:cNvPr id="63" name="Google Shape;63;p16"/>
          <p:cNvSpPr txBox="1">
            <a:spLocks noGrp="1"/>
          </p:cNvSpPr>
          <p:nvPr>
            <p:ph type="title"/>
          </p:nvPr>
        </p:nvSpPr>
        <p:spPr>
          <a:xfrm>
            <a:off x="362607" y="134997"/>
            <a:ext cx="6363000" cy="4617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dk1"/>
              </a:buClr>
              <a:buSzPts val="500"/>
              <a:buFont typeface="Calibri"/>
              <a:buNone/>
              <a:defRPr sz="2700"/>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a:endParaRPr/>
          </a:p>
        </p:txBody>
      </p:sp>
      <p:sp>
        <p:nvSpPr>
          <p:cNvPr id="64" name="Google Shape;64;p16"/>
          <p:cNvSpPr txBox="1">
            <a:spLocks noGrp="1"/>
          </p:cNvSpPr>
          <p:nvPr>
            <p:ph type="body" idx="1"/>
          </p:nvPr>
        </p:nvSpPr>
        <p:spPr>
          <a:xfrm>
            <a:off x="362607" y="684495"/>
            <a:ext cx="4820400" cy="2076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Clr>
                <a:schemeClr val="dk1"/>
              </a:buClr>
              <a:buSzPts val="500"/>
              <a:buNone/>
              <a:defRPr>
                <a:latin typeface="Source Sans Pro"/>
                <a:ea typeface="Source Sans Pro"/>
                <a:cs typeface="Source Sans Pro"/>
                <a:sym typeface="Source Sans Pro"/>
              </a:defRPr>
            </a:lvl1pPr>
            <a:lvl2pPr marL="914400" lvl="1" indent="-228600" algn="l" rtl="0">
              <a:spcBef>
                <a:spcPts val="0"/>
              </a:spcBef>
              <a:spcAft>
                <a:spcPts val="0"/>
              </a:spcAft>
              <a:buClr>
                <a:schemeClr val="dk1"/>
              </a:buClr>
              <a:buSzPts val="500"/>
              <a:buNone/>
              <a:defRPr/>
            </a:lvl2pPr>
            <a:lvl3pPr marL="1371600" lvl="2" indent="-228600" algn="l" rtl="0">
              <a:spcBef>
                <a:spcPts val="0"/>
              </a:spcBef>
              <a:spcAft>
                <a:spcPts val="0"/>
              </a:spcAft>
              <a:buClr>
                <a:schemeClr val="dk1"/>
              </a:buClr>
              <a:buSzPts val="500"/>
              <a:buNone/>
              <a:defRPr/>
            </a:lvl3pPr>
            <a:lvl4pPr marL="1828800" lvl="3" indent="-228600" algn="l" rtl="0">
              <a:spcBef>
                <a:spcPts val="0"/>
              </a:spcBef>
              <a:spcAft>
                <a:spcPts val="0"/>
              </a:spcAft>
              <a:buClr>
                <a:schemeClr val="dk1"/>
              </a:buClr>
              <a:buSzPts val="500"/>
              <a:buNone/>
              <a:defRPr/>
            </a:lvl4pPr>
            <a:lvl5pPr marL="2286000" lvl="4" indent="-228600" algn="l" rtl="0">
              <a:spcBef>
                <a:spcPts val="0"/>
              </a:spcBef>
              <a:spcAft>
                <a:spcPts val="0"/>
              </a:spcAft>
              <a:buClr>
                <a:schemeClr val="dk1"/>
              </a:buClr>
              <a:buSzPts val="500"/>
              <a:buNone/>
              <a:defRPr/>
            </a:lvl5pPr>
            <a:lvl6pPr marL="2743200" lvl="5" indent="-228600" algn="l" rtl="0">
              <a:spcBef>
                <a:spcPts val="0"/>
              </a:spcBef>
              <a:spcAft>
                <a:spcPts val="0"/>
              </a:spcAft>
              <a:buClr>
                <a:schemeClr val="dk1"/>
              </a:buClr>
              <a:buSzPts val="500"/>
              <a:buNone/>
              <a:defRPr/>
            </a:lvl6pPr>
            <a:lvl7pPr marL="3200400" lvl="6" indent="-228600" algn="l" rtl="0">
              <a:spcBef>
                <a:spcPts val="0"/>
              </a:spcBef>
              <a:spcAft>
                <a:spcPts val="0"/>
              </a:spcAft>
              <a:buClr>
                <a:schemeClr val="dk1"/>
              </a:buClr>
              <a:buSzPts val="500"/>
              <a:buNone/>
              <a:defRPr/>
            </a:lvl7pPr>
            <a:lvl8pPr marL="3657600" lvl="7" indent="-228600" algn="l" rtl="0">
              <a:spcBef>
                <a:spcPts val="0"/>
              </a:spcBef>
              <a:spcAft>
                <a:spcPts val="0"/>
              </a:spcAft>
              <a:buClr>
                <a:schemeClr val="dk1"/>
              </a:buClr>
              <a:buSzPts val="500"/>
              <a:buNone/>
              <a:defRPr/>
            </a:lvl8pPr>
            <a:lvl9pPr marL="4114800" lvl="8" indent="-228600" algn="l" rtl="0">
              <a:spcBef>
                <a:spcPts val="0"/>
              </a:spcBef>
              <a:spcAft>
                <a:spcPts val="0"/>
              </a:spcAft>
              <a:buClr>
                <a:schemeClr val="dk1"/>
              </a:buClr>
              <a:buSzPts val="500"/>
              <a:buNone/>
              <a:defRPr/>
            </a:lvl9pPr>
          </a:lstStyle>
          <a:p>
            <a:endParaRPr/>
          </a:p>
        </p:txBody>
      </p:sp>
      <p:sp>
        <p:nvSpPr>
          <p:cNvPr id="65" name="Google Shape;65;p16"/>
          <p:cNvSpPr txBox="1">
            <a:spLocks noGrp="1"/>
          </p:cNvSpPr>
          <p:nvPr>
            <p:ph type="ftr" idx="11"/>
          </p:nvPr>
        </p:nvSpPr>
        <p:spPr>
          <a:xfrm>
            <a:off x="3108960" y="4783455"/>
            <a:ext cx="2926200" cy="11550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Clr>
                <a:srgbClr val="888888"/>
              </a:buClr>
              <a:buSzPts val="500"/>
              <a:buFont typeface="Calibri"/>
              <a:buNone/>
              <a:defRPr sz="700">
                <a:solidFill>
                  <a:srgbClr val="888888"/>
                </a:solidFill>
                <a:latin typeface="Calibri"/>
                <a:ea typeface="Calibri"/>
                <a:cs typeface="Calibri"/>
                <a:sym typeface="Calibri"/>
              </a:defRPr>
            </a:lvl1pPr>
            <a:lvl2pPr marR="0" lvl="1" algn="l" rtl="0">
              <a:spcBef>
                <a:spcPts val="0"/>
              </a:spcBef>
              <a:spcAft>
                <a:spcPts val="0"/>
              </a:spcAft>
              <a:buClr>
                <a:schemeClr val="dk1"/>
              </a:buClr>
              <a:buSzPts val="500"/>
              <a:buFont typeface="Calibri"/>
              <a:buNone/>
              <a:defRPr sz="7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500"/>
              <a:buFont typeface="Calibri"/>
              <a:buNone/>
              <a:defRPr sz="7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500"/>
              <a:buFont typeface="Calibri"/>
              <a:buNone/>
              <a:defRPr sz="7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500"/>
              <a:buFont typeface="Calibri"/>
              <a:buNone/>
              <a:defRPr sz="7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500"/>
              <a:buFont typeface="Calibri"/>
              <a:buNone/>
              <a:defRPr sz="7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500"/>
              <a:buFont typeface="Calibri"/>
              <a:buNone/>
              <a:defRPr sz="7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500"/>
              <a:buFont typeface="Calibri"/>
              <a:buNone/>
              <a:defRPr sz="7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500"/>
              <a:buFont typeface="Calibri"/>
              <a:buNone/>
              <a:defRPr sz="700" b="0" i="0" u="none" strike="noStrike" cap="none">
                <a:solidFill>
                  <a:schemeClr val="dk1"/>
                </a:solidFill>
                <a:latin typeface="Calibri"/>
                <a:ea typeface="Calibri"/>
                <a:cs typeface="Calibri"/>
                <a:sym typeface="Calibri"/>
              </a:defRPr>
            </a:lvl9pPr>
          </a:lstStyle>
          <a:p>
            <a:endParaRPr/>
          </a:p>
        </p:txBody>
      </p:sp>
      <p:pic>
        <p:nvPicPr>
          <p:cNvPr id="66" name="Google Shape;66;p16" descr="C:\Users\linhhnk\Documents\20180926\BG\LOGO-03.png"/>
          <p:cNvPicPr preferRelativeResize="0"/>
          <p:nvPr/>
        </p:nvPicPr>
        <p:blipFill rotWithShape="1">
          <a:blip r:embed="rId2">
            <a:alphaModFix/>
          </a:blip>
          <a:srcRect/>
          <a:stretch/>
        </p:blipFill>
        <p:spPr>
          <a:xfrm>
            <a:off x="8752277" y="96918"/>
            <a:ext cx="308150" cy="309046"/>
          </a:xfrm>
          <a:prstGeom prst="rect">
            <a:avLst/>
          </a:prstGeom>
          <a:noFill/>
          <a:ln>
            <a:noFill/>
          </a:ln>
        </p:spPr>
      </p:pic>
      <p:sp>
        <p:nvSpPr>
          <p:cNvPr id="67" name="Google Shape;67;p16"/>
          <p:cNvSpPr txBox="1">
            <a:spLocks noGrp="1"/>
          </p:cNvSpPr>
          <p:nvPr>
            <p:ph type="sldNum" idx="12"/>
          </p:nvPr>
        </p:nvSpPr>
        <p:spPr>
          <a:xfrm>
            <a:off x="8473158" y="4841163"/>
            <a:ext cx="530100" cy="196500"/>
          </a:xfrm>
          <a:prstGeom prst="rect">
            <a:avLst/>
          </a:prstGeom>
          <a:noFill/>
          <a:ln>
            <a:noFill/>
          </a:ln>
        </p:spPr>
        <p:txBody>
          <a:bodyPr spcFirstLastPara="1" wrap="square" lIns="0" tIns="0" rIns="0" bIns="0" anchor="t" anchorCtr="0">
            <a:noAutofit/>
          </a:bodyPr>
          <a:lstStyle>
            <a:lvl1pPr marL="114300" marR="0" lvl="0" indent="0" algn="r" rtl="0">
              <a:lnSpc>
                <a:spcPct val="227099"/>
              </a:lnSpc>
              <a:spcBef>
                <a:spcPts val="0"/>
              </a:spcBef>
              <a:buClr>
                <a:srgbClr val="7F7F7F"/>
              </a:buClr>
              <a:buSzPts val="800"/>
              <a:buFont typeface="Arial"/>
              <a:buNone/>
              <a:defRPr sz="800" b="0" i="0">
                <a:solidFill>
                  <a:srgbClr val="7F7F7F"/>
                </a:solidFill>
                <a:latin typeface="Arial"/>
                <a:ea typeface="Arial"/>
                <a:cs typeface="Arial"/>
                <a:sym typeface="Arial"/>
              </a:defRPr>
            </a:lvl1pPr>
            <a:lvl2pPr marL="114300" marR="0" lvl="1" indent="0" algn="r" rtl="0">
              <a:lnSpc>
                <a:spcPct val="227099"/>
              </a:lnSpc>
              <a:spcBef>
                <a:spcPts val="0"/>
              </a:spcBef>
              <a:buClr>
                <a:srgbClr val="7F7F7F"/>
              </a:buClr>
              <a:buSzPts val="800"/>
              <a:buFont typeface="Arial"/>
              <a:buNone/>
              <a:defRPr sz="800" b="0" i="0">
                <a:solidFill>
                  <a:srgbClr val="7F7F7F"/>
                </a:solidFill>
                <a:latin typeface="Arial"/>
                <a:ea typeface="Arial"/>
                <a:cs typeface="Arial"/>
                <a:sym typeface="Arial"/>
              </a:defRPr>
            </a:lvl2pPr>
            <a:lvl3pPr marL="114300" marR="0" lvl="2" indent="0" algn="r" rtl="0">
              <a:lnSpc>
                <a:spcPct val="227099"/>
              </a:lnSpc>
              <a:spcBef>
                <a:spcPts val="0"/>
              </a:spcBef>
              <a:buClr>
                <a:srgbClr val="7F7F7F"/>
              </a:buClr>
              <a:buSzPts val="800"/>
              <a:buFont typeface="Arial"/>
              <a:buNone/>
              <a:defRPr sz="800" b="0" i="0">
                <a:solidFill>
                  <a:srgbClr val="7F7F7F"/>
                </a:solidFill>
                <a:latin typeface="Arial"/>
                <a:ea typeface="Arial"/>
                <a:cs typeface="Arial"/>
                <a:sym typeface="Arial"/>
              </a:defRPr>
            </a:lvl3pPr>
            <a:lvl4pPr marL="114300" marR="0" lvl="3" indent="0" algn="r" rtl="0">
              <a:lnSpc>
                <a:spcPct val="227099"/>
              </a:lnSpc>
              <a:spcBef>
                <a:spcPts val="0"/>
              </a:spcBef>
              <a:buClr>
                <a:srgbClr val="7F7F7F"/>
              </a:buClr>
              <a:buSzPts val="800"/>
              <a:buFont typeface="Arial"/>
              <a:buNone/>
              <a:defRPr sz="800" b="0" i="0">
                <a:solidFill>
                  <a:srgbClr val="7F7F7F"/>
                </a:solidFill>
                <a:latin typeface="Arial"/>
                <a:ea typeface="Arial"/>
                <a:cs typeface="Arial"/>
                <a:sym typeface="Arial"/>
              </a:defRPr>
            </a:lvl4pPr>
            <a:lvl5pPr marL="114300" marR="0" lvl="4" indent="0" algn="r" rtl="0">
              <a:lnSpc>
                <a:spcPct val="227099"/>
              </a:lnSpc>
              <a:spcBef>
                <a:spcPts val="0"/>
              </a:spcBef>
              <a:buClr>
                <a:srgbClr val="7F7F7F"/>
              </a:buClr>
              <a:buSzPts val="800"/>
              <a:buFont typeface="Arial"/>
              <a:buNone/>
              <a:defRPr sz="800" b="0" i="0">
                <a:solidFill>
                  <a:srgbClr val="7F7F7F"/>
                </a:solidFill>
                <a:latin typeface="Arial"/>
                <a:ea typeface="Arial"/>
                <a:cs typeface="Arial"/>
                <a:sym typeface="Arial"/>
              </a:defRPr>
            </a:lvl5pPr>
            <a:lvl6pPr marL="114300" marR="0" lvl="5" indent="0" algn="r" rtl="0">
              <a:lnSpc>
                <a:spcPct val="227099"/>
              </a:lnSpc>
              <a:spcBef>
                <a:spcPts val="0"/>
              </a:spcBef>
              <a:buClr>
                <a:srgbClr val="7F7F7F"/>
              </a:buClr>
              <a:buSzPts val="800"/>
              <a:buFont typeface="Arial"/>
              <a:buNone/>
              <a:defRPr sz="800" b="0" i="0">
                <a:solidFill>
                  <a:srgbClr val="7F7F7F"/>
                </a:solidFill>
                <a:latin typeface="Arial"/>
                <a:ea typeface="Arial"/>
                <a:cs typeface="Arial"/>
                <a:sym typeface="Arial"/>
              </a:defRPr>
            </a:lvl6pPr>
            <a:lvl7pPr marL="114300" marR="0" lvl="6" indent="0" algn="r" rtl="0">
              <a:lnSpc>
                <a:spcPct val="227099"/>
              </a:lnSpc>
              <a:spcBef>
                <a:spcPts val="0"/>
              </a:spcBef>
              <a:buClr>
                <a:srgbClr val="7F7F7F"/>
              </a:buClr>
              <a:buSzPts val="800"/>
              <a:buFont typeface="Arial"/>
              <a:buNone/>
              <a:defRPr sz="800" b="0" i="0">
                <a:solidFill>
                  <a:srgbClr val="7F7F7F"/>
                </a:solidFill>
                <a:latin typeface="Arial"/>
                <a:ea typeface="Arial"/>
                <a:cs typeface="Arial"/>
                <a:sym typeface="Arial"/>
              </a:defRPr>
            </a:lvl7pPr>
            <a:lvl8pPr marL="114300" marR="0" lvl="7" indent="0" algn="r" rtl="0">
              <a:lnSpc>
                <a:spcPct val="227099"/>
              </a:lnSpc>
              <a:spcBef>
                <a:spcPts val="0"/>
              </a:spcBef>
              <a:buClr>
                <a:srgbClr val="7F7F7F"/>
              </a:buClr>
              <a:buSzPts val="800"/>
              <a:buFont typeface="Arial"/>
              <a:buNone/>
              <a:defRPr sz="800" b="0" i="0">
                <a:solidFill>
                  <a:srgbClr val="7F7F7F"/>
                </a:solidFill>
                <a:latin typeface="Arial"/>
                <a:ea typeface="Arial"/>
                <a:cs typeface="Arial"/>
                <a:sym typeface="Arial"/>
              </a:defRPr>
            </a:lvl8pPr>
            <a:lvl9pPr marL="114300" marR="0" lvl="8" indent="0" algn="r" rtl="0">
              <a:lnSpc>
                <a:spcPct val="227099"/>
              </a:lnSpc>
              <a:spcBef>
                <a:spcPts val="0"/>
              </a:spcBef>
              <a:buClr>
                <a:srgbClr val="7F7F7F"/>
              </a:buClr>
              <a:buSzPts val="800"/>
              <a:buFont typeface="Arial"/>
              <a:buNone/>
              <a:defRPr sz="800" b="0" i="0">
                <a:solidFill>
                  <a:srgbClr val="7F7F7F"/>
                </a:solidFill>
                <a:latin typeface="Arial"/>
                <a:ea typeface="Arial"/>
                <a:cs typeface="Arial"/>
                <a:sym typeface="Arial"/>
              </a:defRPr>
            </a:lvl9pPr>
          </a:lstStyle>
          <a:p>
            <a:pPr marL="114300" lvl="0" indent="0" algn="r" rtl="0">
              <a:spcBef>
                <a:spcPts val="0"/>
              </a:spcBef>
              <a:spcAft>
                <a:spcPts val="0"/>
              </a:spcAft>
              <a:buNone/>
            </a:pPr>
            <a:fld id="{00000000-1234-1234-1234-123412341234}" type="slidenum">
              <a:rPr lang="en"/>
              <a:t>‹#›</a:t>
            </a:fld>
            <a:endParaRPr/>
          </a:p>
        </p:txBody>
      </p:sp>
      <p:sp>
        <p:nvSpPr>
          <p:cNvPr id="68" name="Google Shape;68;p16"/>
          <p:cNvSpPr txBox="1">
            <a:spLocks noGrp="1"/>
          </p:cNvSpPr>
          <p:nvPr>
            <p:ph type="body" idx="2"/>
          </p:nvPr>
        </p:nvSpPr>
        <p:spPr>
          <a:xfrm>
            <a:off x="362607" y="998348"/>
            <a:ext cx="8110500" cy="3697200"/>
          </a:xfrm>
          <a:prstGeom prst="rect">
            <a:avLst/>
          </a:prstGeom>
          <a:noFill/>
          <a:ln>
            <a:noFill/>
          </a:ln>
        </p:spPr>
        <p:txBody>
          <a:bodyPr spcFirstLastPara="1" wrap="square" lIns="68575" tIns="34275" rIns="68575" bIns="34275" anchor="t" anchorCtr="0">
            <a:noAutofit/>
          </a:bodyPr>
          <a:lstStyle>
            <a:lvl1pPr marL="457200" lvl="0" indent="-279400" algn="l" rtl="0">
              <a:spcBef>
                <a:spcPts val="0"/>
              </a:spcBef>
              <a:spcAft>
                <a:spcPts val="0"/>
              </a:spcAft>
              <a:buClr>
                <a:schemeClr val="dk1"/>
              </a:buClr>
              <a:buSzPts val="800"/>
              <a:buFont typeface="Courier New"/>
              <a:buChar char="o"/>
              <a:defRPr sz="1700"/>
            </a:lvl1pPr>
            <a:lvl2pPr marL="914400" lvl="1" indent="-279400" algn="l" rtl="0">
              <a:spcBef>
                <a:spcPts val="0"/>
              </a:spcBef>
              <a:spcAft>
                <a:spcPts val="0"/>
              </a:spcAft>
              <a:buClr>
                <a:schemeClr val="dk1"/>
              </a:buClr>
              <a:buSzPts val="800"/>
              <a:buFont typeface="Noto Sans Symbols"/>
              <a:buChar char="▪"/>
              <a:defRPr sz="1500"/>
            </a:lvl2pPr>
            <a:lvl3pPr marL="1371600" lvl="2" indent="-273050" algn="l" rtl="0">
              <a:spcBef>
                <a:spcPts val="0"/>
              </a:spcBef>
              <a:spcAft>
                <a:spcPts val="0"/>
              </a:spcAft>
              <a:buClr>
                <a:schemeClr val="dk1"/>
              </a:buClr>
              <a:buSzPts val="700"/>
              <a:buFont typeface="Noto Sans Symbols"/>
              <a:buChar char="➢"/>
              <a:defRPr/>
            </a:lvl3pPr>
            <a:lvl4pPr marL="1828800" lvl="3" indent="-266700" algn="l" rtl="0">
              <a:spcBef>
                <a:spcPts val="0"/>
              </a:spcBef>
              <a:spcAft>
                <a:spcPts val="0"/>
              </a:spcAft>
              <a:buClr>
                <a:schemeClr val="dk1"/>
              </a:buClr>
              <a:buSzPts val="600"/>
              <a:buFont typeface="Arial"/>
              <a:buChar char="•"/>
              <a:defRPr sz="1200"/>
            </a:lvl4pPr>
            <a:lvl5pPr marL="2286000" lvl="4" indent="-260350" algn="l" rtl="0">
              <a:spcBef>
                <a:spcPts val="0"/>
              </a:spcBef>
              <a:spcAft>
                <a:spcPts val="0"/>
              </a:spcAft>
              <a:buClr>
                <a:schemeClr val="dk1"/>
              </a:buClr>
              <a:buSzPts val="500"/>
              <a:buFont typeface="Arial"/>
              <a:buChar char="•"/>
              <a:defRPr sz="1100"/>
            </a:lvl5pPr>
            <a:lvl6pPr marL="2743200" lvl="5" indent="-228600" algn="l" rtl="0">
              <a:spcBef>
                <a:spcPts val="0"/>
              </a:spcBef>
              <a:spcAft>
                <a:spcPts val="0"/>
              </a:spcAft>
              <a:buClr>
                <a:schemeClr val="dk1"/>
              </a:buClr>
              <a:buSzPts val="500"/>
              <a:buNone/>
              <a:defRPr/>
            </a:lvl6pPr>
            <a:lvl7pPr marL="3200400" lvl="6" indent="-228600" algn="l" rtl="0">
              <a:spcBef>
                <a:spcPts val="0"/>
              </a:spcBef>
              <a:spcAft>
                <a:spcPts val="0"/>
              </a:spcAft>
              <a:buClr>
                <a:schemeClr val="dk1"/>
              </a:buClr>
              <a:buSzPts val="500"/>
              <a:buNone/>
              <a:defRPr/>
            </a:lvl7pPr>
            <a:lvl8pPr marL="3657600" lvl="7" indent="-228600" algn="l" rtl="0">
              <a:spcBef>
                <a:spcPts val="0"/>
              </a:spcBef>
              <a:spcAft>
                <a:spcPts val="0"/>
              </a:spcAft>
              <a:buClr>
                <a:schemeClr val="dk1"/>
              </a:buClr>
              <a:buSzPts val="500"/>
              <a:buNone/>
              <a:defRPr/>
            </a:lvl8pPr>
            <a:lvl9pPr marL="4114800" lvl="8" indent="-228600" algn="l" rtl="0">
              <a:spcBef>
                <a:spcPts val="0"/>
              </a:spcBef>
              <a:spcAft>
                <a:spcPts val="0"/>
              </a:spcAft>
              <a:buClr>
                <a:schemeClr val="dk1"/>
              </a:buClr>
              <a:buSzPts val="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Chart 3">
  <p:cSld name="2_Chart 3">
    <p:spTree>
      <p:nvGrpSpPr>
        <p:cNvPr id="1" name="Shape 69"/>
        <p:cNvGrpSpPr/>
        <p:nvPr/>
      </p:nvGrpSpPr>
      <p:grpSpPr>
        <a:xfrm>
          <a:off x="0" y="0"/>
          <a:ext cx="0" cy="0"/>
          <a:chOff x="0" y="0"/>
          <a:chExt cx="0" cy="0"/>
        </a:xfrm>
      </p:grpSpPr>
      <p:pic>
        <p:nvPicPr>
          <p:cNvPr id="70" name="Google Shape;70;p17"/>
          <p:cNvPicPr preferRelativeResize="0"/>
          <p:nvPr/>
        </p:nvPicPr>
        <p:blipFill rotWithShape="1">
          <a:blip r:embed="rId2">
            <a:alphaModFix/>
          </a:blip>
          <a:srcRect/>
          <a:stretch/>
        </p:blipFill>
        <p:spPr>
          <a:xfrm>
            <a:off x="514350" y="124393"/>
            <a:ext cx="939880" cy="418533"/>
          </a:xfrm>
          <a:prstGeom prst="rect">
            <a:avLst/>
          </a:prstGeom>
          <a:noFill/>
          <a:ln>
            <a:noFill/>
          </a:ln>
        </p:spPr>
      </p:pic>
      <p:sp>
        <p:nvSpPr>
          <p:cNvPr id="71" name="Google Shape;71;p17"/>
          <p:cNvSpPr txBox="1">
            <a:spLocks noGrp="1"/>
          </p:cNvSpPr>
          <p:nvPr>
            <p:ph type="body" idx="1"/>
          </p:nvPr>
        </p:nvSpPr>
        <p:spPr>
          <a:xfrm>
            <a:off x="514350" y="1057275"/>
            <a:ext cx="8115300" cy="3543300"/>
          </a:xfrm>
          <a:prstGeom prst="rect">
            <a:avLst/>
          </a:prstGeom>
          <a:noFill/>
          <a:ln>
            <a:noFill/>
          </a:ln>
        </p:spPr>
        <p:txBody>
          <a:bodyPr spcFirstLastPara="1" wrap="square" lIns="34275" tIns="17150" rIns="34275" bIns="17150" anchor="t" anchorCtr="0">
            <a:noAutofit/>
          </a:bodyPr>
          <a:lstStyle>
            <a:lvl1pPr marL="457200" lvl="0" indent="-228600" algn="ctr" rtl="0">
              <a:spcBef>
                <a:spcPts val="300"/>
              </a:spcBef>
              <a:spcAft>
                <a:spcPts val="0"/>
              </a:spcAft>
              <a:buClr>
                <a:schemeClr val="dk1"/>
              </a:buClr>
              <a:buSzPts val="1500"/>
              <a:buNone/>
              <a:defRPr sz="1500">
                <a:latin typeface="Arial"/>
                <a:ea typeface="Arial"/>
                <a:cs typeface="Arial"/>
                <a:sym typeface="Arial"/>
              </a:defRPr>
            </a:lvl1pPr>
            <a:lvl2pPr marL="914400" lvl="1" indent="-228600" algn="l" rtl="0">
              <a:spcBef>
                <a:spcPts val="300"/>
              </a:spcBef>
              <a:spcAft>
                <a:spcPts val="0"/>
              </a:spcAft>
              <a:buClr>
                <a:schemeClr val="dk1"/>
              </a:buClr>
              <a:buSzPts val="1500"/>
              <a:buNone/>
              <a:defRPr sz="1500">
                <a:latin typeface="Arial"/>
                <a:ea typeface="Arial"/>
                <a:cs typeface="Arial"/>
                <a:sym typeface="Arial"/>
              </a:defRPr>
            </a:lvl2pPr>
            <a:lvl3pPr marL="1371600" lvl="2" indent="-228600" algn="l" rtl="0">
              <a:spcBef>
                <a:spcPts val="300"/>
              </a:spcBef>
              <a:spcAft>
                <a:spcPts val="0"/>
              </a:spcAft>
              <a:buClr>
                <a:schemeClr val="dk1"/>
              </a:buClr>
              <a:buSzPts val="1500"/>
              <a:buNone/>
              <a:defRPr sz="1500">
                <a:latin typeface="Arial"/>
                <a:ea typeface="Arial"/>
                <a:cs typeface="Arial"/>
                <a:sym typeface="Arial"/>
              </a:defRPr>
            </a:lvl3pPr>
            <a:lvl4pPr marL="1828800" lvl="3" indent="-228600" algn="l" rtl="0">
              <a:spcBef>
                <a:spcPts val="300"/>
              </a:spcBef>
              <a:spcAft>
                <a:spcPts val="0"/>
              </a:spcAft>
              <a:buClr>
                <a:schemeClr val="dk1"/>
              </a:buClr>
              <a:buSzPts val="1500"/>
              <a:buNone/>
              <a:defRPr sz="1500">
                <a:latin typeface="Arial"/>
                <a:ea typeface="Arial"/>
                <a:cs typeface="Arial"/>
                <a:sym typeface="Arial"/>
              </a:defRPr>
            </a:lvl4pPr>
            <a:lvl5pPr marL="2286000" lvl="4" indent="-228600" algn="l" rtl="0">
              <a:spcBef>
                <a:spcPts val="300"/>
              </a:spcBef>
              <a:spcAft>
                <a:spcPts val="0"/>
              </a:spcAft>
              <a:buClr>
                <a:schemeClr val="dk1"/>
              </a:buClr>
              <a:buSzPts val="1500"/>
              <a:buNone/>
              <a:defRPr sz="1500">
                <a:latin typeface="Arial"/>
                <a:ea typeface="Arial"/>
                <a:cs typeface="Arial"/>
                <a:sym typeface="Arial"/>
              </a:defRPr>
            </a:lvl5pPr>
            <a:lvl6pPr marL="2743200" lvl="5" indent="-273050" algn="l" rtl="0">
              <a:spcBef>
                <a:spcPts val="100"/>
              </a:spcBef>
              <a:spcAft>
                <a:spcPts val="0"/>
              </a:spcAft>
              <a:buClr>
                <a:schemeClr val="dk1"/>
              </a:buClr>
              <a:buSzPts val="700"/>
              <a:buChar char="•"/>
              <a:defRPr/>
            </a:lvl6pPr>
            <a:lvl7pPr marL="3200400" lvl="6" indent="-273050" algn="l" rtl="0">
              <a:spcBef>
                <a:spcPts val="100"/>
              </a:spcBef>
              <a:spcAft>
                <a:spcPts val="0"/>
              </a:spcAft>
              <a:buClr>
                <a:schemeClr val="dk1"/>
              </a:buClr>
              <a:buSzPts val="700"/>
              <a:buChar char="•"/>
              <a:defRPr/>
            </a:lvl7pPr>
            <a:lvl8pPr marL="3657600" lvl="7" indent="-273050" algn="l" rtl="0">
              <a:spcBef>
                <a:spcPts val="100"/>
              </a:spcBef>
              <a:spcAft>
                <a:spcPts val="0"/>
              </a:spcAft>
              <a:buClr>
                <a:schemeClr val="dk1"/>
              </a:buClr>
              <a:buSzPts val="700"/>
              <a:buChar char="•"/>
              <a:defRPr/>
            </a:lvl8pPr>
            <a:lvl9pPr marL="4114800" lvl="8" indent="-273050" algn="l" rtl="0">
              <a:spcBef>
                <a:spcPts val="100"/>
              </a:spcBef>
              <a:spcAft>
                <a:spcPts val="0"/>
              </a:spcAft>
              <a:buClr>
                <a:schemeClr val="dk1"/>
              </a:buClr>
              <a:buSzPts val="700"/>
              <a:buChar char="•"/>
              <a:defRPr/>
            </a:lvl9pPr>
          </a:lstStyle>
          <a:p>
            <a:endParaRPr/>
          </a:p>
        </p:txBody>
      </p:sp>
      <p:sp>
        <p:nvSpPr>
          <p:cNvPr id="72" name="Google Shape;72;p17"/>
          <p:cNvSpPr txBox="1">
            <a:spLocks noGrp="1"/>
          </p:cNvSpPr>
          <p:nvPr>
            <p:ph type="body" idx="2"/>
          </p:nvPr>
        </p:nvSpPr>
        <p:spPr>
          <a:xfrm>
            <a:off x="514350" y="685800"/>
            <a:ext cx="8115300" cy="257100"/>
          </a:xfrm>
          <a:prstGeom prst="rect">
            <a:avLst/>
          </a:prstGeom>
          <a:noFill/>
          <a:ln>
            <a:noFill/>
          </a:ln>
        </p:spPr>
        <p:txBody>
          <a:bodyPr spcFirstLastPara="1" wrap="square" lIns="34275" tIns="17150" rIns="34275" bIns="17150" anchor="t" anchorCtr="0">
            <a:noAutofit/>
          </a:bodyPr>
          <a:lstStyle>
            <a:lvl1pPr marL="457200" lvl="0" indent="-228600" algn="ctr" rtl="0">
              <a:spcBef>
                <a:spcPts val="400"/>
              </a:spcBef>
              <a:spcAft>
                <a:spcPts val="0"/>
              </a:spcAft>
              <a:buClr>
                <a:schemeClr val="accent1"/>
              </a:buClr>
              <a:buSzPts val="1900"/>
              <a:buNone/>
              <a:defRPr sz="1900" b="1">
                <a:solidFill>
                  <a:schemeClr val="accent1"/>
                </a:solidFill>
                <a:latin typeface="Arial"/>
                <a:ea typeface="Arial"/>
                <a:cs typeface="Arial"/>
                <a:sym typeface="Arial"/>
              </a:defRPr>
            </a:lvl1pPr>
            <a:lvl2pPr marL="914400" lvl="1" indent="-273050" algn="l" rtl="0">
              <a:spcBef>
                <a:spcPts val="100"/>
              </a:spcBef>
              <a:spcAft>
                <a:spcPts val="0"/>
              </a:spcAft>
              <a:buClr>
                <a:schemeClr val="dk1"/>
              </a:buClr>
              <a:buSzPts val="700"/>
              <a:buChar char="–"/>
              <a:defRPr/>
            </a:lvl2pPr>
            <a:lvl3pPr marL="1371600" lvl="2" indent="-273050" algn="l" rtl="0">
              <a:spcBef>
                <a:spcPts val="100"/>
              </a:spcBef>
              <a:spcAft>
                <a:spcPts val="0"/>
              </a:spcAft>
              <a:buClr>
                <a:schemeClr val="dk1"/>
              </a:buClr>
              <a:buSzPts val="700"/>
              <a:buChar char="•"/>
              <a:defRPr/>
            </a:lvl3pPr>
            <a:lvl4pPr marL="1828800" lvl="3" indent="-273050" algn="l" rtl="0">
              <a:spcBef>
                <a:spcPts val="100"/>
              </a:spcBef>
              <a:spcAft>
                <a:spcPts val="0"/>
              </a:spcAft>
              <a:buClr>
                <a:schemeClr val="dk1"/>
              </a:buClr>
              <a:buSzPts val="700"/>
              <a:buChar char="–"/>
              <a:defRPr/>
            </a:lvl4pPr>
            <a:lvl5pPr marL="2286000" lvl="4" indent="-273050" algn="l" rtl="0">
              <a:spcBef>
                <a:spcPts val="100"/>
              </a:spcBef>
              <a:spcAft>
                <a:spcPts val="0"/>
              </a:spcAft>
              <a:buClr>
                <a:schemeClr val="dk1"/>
              </a:buClr>
              <a:buSzPts val="700"/>
              <a:buChar char="»"/>
              <a:defRPr/>
            </a:lvl5pPr>
            <a:lvl6pPr marL="2743200" lvl="5" indent="-273050" algn="l" rtl="0">
              <a:spcBef>
                <a:spcPts val="100"/>
              </a:spcBef>
              <a:spcAft>
                <a:spcPts val="0"/>
              </a:spcAft>
              <a:buClr>
                <a:schemeClr val="dk1"/>
              </a:buClr>
              <a:buSzPts val="700"/>
              <a:buChar char="•"/>
              <a:defRPr/>
            </a:lvl6pPr>
            <a:lvl7pPr marL="3200400" lvl="6" indent="-273050" algn="l" rtl="0">
              <a:spcBef>
                <a:spcPts val="100"/>
              </a:spcBef>
              <a:spcAft>
                <a:spcPts val="0"/>
              </a:spcAft>
              <a:buClr>
                <a:schemeClr val="dk1"/>
              </a:buClr>
              <a:buSzPts val="700"/>
              <a:buChar char="•"/>
              <a:defRPr/>
            </a:lvl7pPr>
            <a:lvl8pPr marL="3657600" lvl="7" indent="-273050" algn="l" rtl="0">
              <a:spcBef>
                <a:spcPts val="100"/>
              </a:spcBef>
              <a:spcAft>
                <a:spcPts val="0"/>
              </a:spcAft>
              <a:buClr>
                <a:schemeClr val="dk1"/>
              </a:buClr>
              <a:buSzPts val="700"/>
              <a:buChar char="•"/>
              <a:defRPr/>
            </a:lvl8pPr>
            <a:lvl9pPr marL="4114800" lvl="8" indent="-273050" algn="l" rtl="0">
              <a:spcBef>
                <a:spcPts val="100"/>
              </a:spcBef>
              <a:spcAft>
                <a:spcPts val="0"/>
              </a:spcAft>
              <a:buClr>
                <a:schemeClr val="dk1"/>
              </a:buClr>
              <a:buSzPts val="700"/>
              <a:buChar char="•"/>
              <a:defRPr/>
            </a:lvl9pPr>
          </a:lstStyle>
          <a:p>
            <a:endParaRPr/>
          </a:p>
        </p:txBody>
      </p:sp>
      <p:sp>
        <p:nvSpPr>
          <p:cNvPr id="73" name="Google Shape;73;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atin typeface="Arial"/>
                <a:ea typeface="Arial"/>
                <a:cs typeface="Arial"/>
                <a:sym typeface="Arial"/>
              </a:defRPr>
            </a:lvl1pPr>
            <a:lvl2pPr lvl="1" rtl="0">
              <a:buNone/>
              <a:defRPr>
                <a:latin typeface="Arial"/>
                <a:ea typeface="Arial"/>
                <a:cs typeface="Arial"/>
                <a:sym typeface="Arial"/>
              </a:defRPr>
            </a:lvl2pPr>
            <a:lvl3pPr lvl="2" rtl="0">
              <a:buNone/>
              <a:defRPr>
                <a:latin typeface="Arial"/>
                <a:ea typeface="Arial"/>
                <a:cs typeface="Arial"/>
                <a:sym typeface="Arial"/>
              </a:defRPr>
            </a:lvl3pPr>
            <a:lvl4pPr lvl="3" rtl="0">
              <a:buNone/>
              <a:defRPr>
                <a:latin typeface="Arial"/>
                <a:ea typeface="Arial"/>
                <a:cs typeface="Arial"/>
                <a:sym typeface="Arial"/>
              </a:defRPr>
            </a:lvl4pPr>
            <a:lvl5pPr lvl="4" rtl="0">
              <a:buNone/>
              <a:defRPr>
                <a:latin typeface="Arial"/>
                <a:ea typeface="Arial"/>
                <a:cs typeface="Arial"/>
                <a:sym typeface="Arial"/>
              </a:defRPr>
            </a:lvl5pPr>
            <a:lvl6pPr lvl="5" rtl="0">
              <a:buNone/>
              <a:defRPr>
                <a:latin typeface="Arial"/>
                <a:ea typeface="Arial"/>
                <a:cs typeface="Arial"/>
                <a:sym typeface="Arial"/>
              </a:defRPr>
            </a:lvl6pPr>
            <a:lvl7pPr lvl="6" rtl="0">
              <a:buNone/>
              <a:defRPr>
                <a:latin typeface="Arial"/>
                <a:ea typeface="Arial"/>
                <a:cs typeface="Arial"/>
                <a:sym typeface="Arial"/>
              </a:defRPr>
            </a:lvl7pPr>
            <a:lvl8pPr lvl="7" rtl="0">
              <a:buNone/>
              <a:defRPr>
                <a:latin typeface="Arial"/>
                <a:ea typeface="Arial"/>
                <a:cs typeface="Arial"/>
                <a:sym typeface="Arial"/>
              </a:defRPr>
            </a:lvl8pPr>
            <a:lvl9pPr lvl="8" rtl="0">
              <a:buNone/>
              <a:defRPr>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4"/>
        <p:cNvGrpSpPr/>
        <p:nvPr/>
      </p:nvGrpSpPr>
      <p:grpSpPr>
        <a:xfrm>
          <a:off x="0" y="0"/>
          <a:ext cx="0" cy="0"/>
          <a:chOff x="0" y="0"/>
          <a:chExt cx="0" cy="0"/>
        </a:xfrm>
      </p:grpSpPr>
      <p:sp>
        <p:nvSpPr>
          <p:cNvPr id="75" name="Google Shape;75;p18"/>
          <p:cNvSpPr txBox="1">
            <a:spLocks noGrp="1"/>
          </p:cNvSpPr>
          <p:nvPr>
            <p:ph type="ctrTitle"/>
          </p:nvPr>
        </p:nvSpPr>
        <p:spPr>
          <a:xfrm>
            <a:off x="311708" y="744575"/>
            <a:ext cx="8520600" cy="2052600"/>
          </a:xfrm>
          <a:prstGeom prst="rect">
            <a:avLst/>
          </a:prstGeom>
        </p:spPr>
        <p:txBody>
          <a:bodyPr spcFirstLastPara="1" wrap="square" lIns="34275" tIns="17150" rIns="34275" bIns="1715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6" name="Google Shape;76;p18"/>
          <p:cNvSpPr txBox="1">
            <a:spLocks noGrp="1"/>
          </p:cNvSpPr>
          <p:nvPr>
            <p:ph type="subTitle" idx="1"/>
          </p:nvPr>
        </p:nvSpPr>
        <p:spPr>
          <a:xfrm>
            <a:off x="311700" y="2834125"/>
            <a:ext cx="8520600" cy="792600"/>
          </a:xfrm>
          <a:prstGeom prst="rect">
            <a:avLst/>
          </a:prstGeom>
        </p:spPr>
        <p:txBody>
          <a:bodyPr spcFirstLastPara="1" wrap="square" lIns="34275" tIns="17150" rIns="34275" bIns="17150" anchor="t" anchorCtr="0">
            <a:noAutofit/>
          </a:bodyPr>
          <a:lstStyle>
            <a:lvl1pPr lvl="0" algn="ctr" rtl="0">
              <a:lnSpc>
                <a:spcPct val="100000"/>
              </a:lnSpc>
              <a:spcBef>
                <a:spcPts val="200"/>
              </a:spcBef>
              <a:spcAft>
                <a:spcPts val="0"/>
              </a:spcAft>
              <a:buSzPts val="2800"/>
              <a:buNone/>
              <a:defRPr sz="2800"/>
            </a:lvl1pPr>
            <a:lvl2pPr lvl="1" algn="ctr" rtl="0">
              <a:lnSpc>
                <a:spcPct val="100000"/>
              </a:lnSpc>
              <a:spcBef>
                <a:spcPts val="200"/>
              </a:spcBef>
              <a:spcAft>
                <a:spcPts val="0"/>
              </a:spcAft>
              <a:buSzPts val="2800"/>
              <a:buNone/>
              <a:defRPr sz="2800"/>
            </a:lvl2pPr>
            <a:lvl3pPr lvl="2" algn="ctr" rtl="0">
              <a:lnSpc>
                <a:spcPct val="100000"/>
              </a:lnSpc>
              <a:spcBef>
                <a:spcPts val="200"/>
              </a:spcBef>
              <a:spcAft>
                <a:spcPts val="0"/>
              </a:spcAft>
              <a:buSzPts val="2800"/>
              <a:buNone/>
              <a:defRPr sz="2800"/>
            </a:lvl3pPr>
            <a:lvl4pPr lvl="3" algn="ctr" rtl="0">
              <a:lnSpc>
                <a:spcPct val="100000"/>
              </a:lnSpc>
              <a:spcBef>
                <a:spcPts val="200"/>
              </a:spcBef>
              <a:spcAft>
                <a:spcPts val="0"/>
              </a:spcAft>
              <a:buSzPts val="2800"/>
              <a:buNone/>
              <a:defRPr sz="2800"/>
            </a:lvl4pPr>
            <a:lvl5pPr lvl="4" algn="ctr" rtl="0">
              <a:lnSpc>
                <a:spcPct val="100000"/>
              </a:lnSpc>
              <a:spcBef>
                <a:spcPts val="200"/>
              </a:spcBef>
              <a:spcAft>
                <a:spcPts val="0"/>
              </a:spcAft>
              <a:buSzPts val="2800"/>
              <a:buNone/>
              <a:defRPr sz="2800"/>
            </a:lvl5pPr>
            <a:lvl6pPr lvl="5" algn="ctr" rtl="0">
              <a:lnSpc>
                <a:spcPct val="100000"/>
              </a:lnSpc>
              <a:spcBef>
                <a:spcPts val="200"/>
              </a:spcBef>
              <a:spcAft>
                <a:spcPts val="0"/>
              </a:spcAft>
              <a:buSzPts val="2800"/>
              <a:buNone/>
              <a:defRPr sz="2800"/>
            </a:lvl6pPr>
            <a:lvl7pPr lvl="6" algn="ctr" rtl="0">
              <a:lnSpc>
                <a:spcPct val="100000"/>
              </a:lnSpc>
              <a:spcBef>
                <a:spcPts val="200"/>
              </a:spcBef>
              <a:spcAft>
                <a:spcPts val="0"/>
              </a:spcAft>
              <a:buSzPts val="2800"/>
              <a:buNone/>
              <a:defRPr sz="2800"/>
            </a:lvl7pPr>
            <a:lvl8pPr lvl="7" algn="ctr" rtl="0">
              <a:lnSpc>
                <a:spcPct val="100000"/>
              </a:lnSpc>
              <a:spcBef>
                <a:spcPts val="200"/>
              </a:spcBef>
              <a:spcAft>
                <a:spcPts val="0"/>
              </a:spcAft>
              <a:buSzPts val="2800"/>
              <a:buNone/>
              <a:defRPr sz="2800"/>
            </a:lvl8pPr>
            <a:lvl9pPr lvl="8" algn="ctr" rtl="0">
              <a:lnSpc>
                <a:spcPct val="100000"/>
              </a:lnSpc>
              <a:spcBef>
                <a:spcPts val="200"/>
              </a:spcBef>
              <a:spcAft>
                <a:spcPts val="0"/>
              </a:spcAft>
              <a:buSzPts val="2800"/>
              <a:buNone/>
              <a:defRPr sz="2800"/>
            </a:lvl9pPr>
          </a:lstStyle>
          <a:p>
            <a:endParaRPr/>
          </a:p>
        </p:txBody>
      </p:sp>
      <p:sp>
        <p:nvSpPr>
          <p:cNvPr id="77" name="Google Shape;77;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2_Custom Layout">
  <p:cSld name="12_Custom Layout">
    <p:bg>
      <p:bgPr>
        <a:blipFill>
          <a:blip r:embed="rId2">
            <a:alphaModFix/>
          </a:blip>
          <a:stretch>
            <a:fillRect/>
          </a:stretch>
        </a:blipFill>
        <a:effectLst/>
      </p:bgPr>
    </p:bg>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757070"/>
              </a:buClr>
              <a:buSzPts val="2700"/>
              <a:buFont typeface="Encode Sans"/>
              <a:buNone/>
              <a:defRPr sz="2700" b="1">
                <a:solidFill>
                  <a:srgbClr val="757070"/>
                </a:solidFill>
                <a:latin typeface="Encode Sans"/>
                <a:ea typeface="Encode Sans"/>
                <a:cs typeface="Encode Sans"/>
                <a:sym typeface="Encode San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0" name="Google Shape;80;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1" name="Google Shape;81;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2" name="Google Shape;82;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83"/>
        <p:cNvGrpSpPr/>
        <p:nvPr/>
      </p:nvGrpSpPr>
      <p:grpSpPr>
        <a:xfrm>
          <a:off x="0" y="0"/>
          <a:ext cx="0" cy="0"/>
          <a:chOff x="0" y="0"/>
          <a:chExt cx="0" cy="0"/>
        </a:xfrm>
      </p:grpSpPr>
      <p:sp>
        <p:nvSpPr>
          <p:cNvPr id="84" name="Google Shape;84;p20"/>
          <p:cNvSpPr txBox="1">
            <a:spLocks noGrp="1"/>
          </p:cNvSpPr>
          <p:nvPr>
            <p:ph type="title"/>
          </p:nvPr>
        </p:nvSpPr>
        <p:spPr>
          <a:xfrm>
            <a:off x="623888" y="1282304"/>
            <a:ext cx="7886700" cy="2139600"/>
          </a:xfrm>
          <a:prstGeom prst="rect">
            <a:avLst/>
          </a:prstGeom>
          <a:noFill/>
          <a:ln>
            <a:noFill/>
          </a:ln>
        </p:spPr>
        <p:txBody>
          <a:bodyPr spcFirstLastPara="1" wrap="square" lIns="12850" tIns="6425" rIns="12850" bIns="6425" anchor="b" anchorCtr="0">
            <a:noAutofit/>
          </a:bodyPr>
          <a:lstStyle>
            <a:lvl1pPr lvl="0" algn="ctr" rtl="0">
              <a:spcBef>
                <a:spcPts val="0"/>
              </a:spcBef>
              <a:spcAft>
                <a:spcPts val="0"/>
              </a:spcAft>
              <a:buClr>
                <a:schemeClr val="dk1"/>
              </a:buClr>
              <a:buSzPts val="1700"/>
              <a:buFont typeface="Calibri"/>
              <a:buNone/>
              <a:defRPr sz="4500"/>
            </a:lvl1pPr>
            <a:lvl2pPr lvl="1" rtl="0">
              <a:spcBef>
                <a:spcPts val="0"/>
              </a:spcBef>
              <a:spcAft>
                <a:spcPts val="0"/>
              </a:spcAft>
              <a:buSzPts val="200"/>
              <a:buNone/>
              <a:defRPr/>
            </a:lvl2pPr>
            <a:lvl3pPr lvl="2" rtl="0">
              <a:spcBef>
                <a:spcPts val="0"/>
              </a:spcBef>
              <a:spcAft>
                <a:spcPts val="0"/>
              </a:spcAft>
              <a:buSzPts val="200"/>
              <a:buNone/>
              <a:defRPr/>
            </a:lvl3pPr>
            <a:lvl4pPr lvl="3" rtl="0">
              <a:spcBef>
                <a:spcPts val="0"/>
              </a:spcBef>
              <a:spcAft>
                <a:spcPts val="0"/>
              </a:spcAft>
              <a:buSzPts val="200"/>
              <a:buNone/>
              <a:defRPr/>
            </a:lvl4pPr>
            <a:lvl5pPr lvl="4" rtl="0">
              <a:spcBef>
                <a:spcPts val="0"/>
              </a:spcBef>
              <a:spcAft>
                <a:spcPts val="0"/>
              </a:spcAft>
              <a:buSzPts val="200"/>
              <a:buNone/>
              <a:defRPr/>
            </a:lvl5pPr>
            <a:lvl6pPr lvl="5" rtl="0">
              <a:spcBef>
                <a:spcPts val="0"/>
              </a:spcBef>
              <a:spcAft>
                <a:spcPts val="0"/>
              </a:spcAft>
              <a:buSzPts val="200"/>
              <a:buNone/>
              <a:defRPr/>
            </a:lvl6pPr>
            <a:lvl7pPr lvl="6" rtl="0">
              <a:spcBef>
                <a:spcPts val="0"/>
              </a:spcBef>
              <a:spcAft>
                <a:spcPts val="0"/>
              </a:spcAft>
              <a:buSzPts val="200"/>
              <a:buNone/>
              <a:defRPr/>
            </a:lvl7pPr>
            <a:lvl8pPr lvl="7" rtl="0">
              <a:spcBef>
                <a:spcPts val="0"/>
              </a:spcBef>
              <a:spcAft>
                <a:spcPts val="0"/>
              </a:spcAft>
              <a:buSzPts val="200"/>
              <a:buNone/>
              <a:defRPr/>
            </a:lvl8pPr>
            <a:lvl9pPr lvl="8" rtl="0">
              <a:spcBef>
                <a:spcPts val="0"/>
              </a:spcBef>
              <a:spcAft>
                <a:spcPts val="0"/>
              </a:spcAft>
              <a:buSzPts val="200"/>
              <a:buNone/>
              <a:defRPr/>
            </a:lvl9pPr>
          </a:lstStyle>
          <a:p>
            <a:endParaRPr/>
          </a:p>
        </p:txBody>
      </p:sp>
      <p:sp>
        <p:nvSpPr>
          <p:cNvPr id="85" name="Google Shape;85;p20"/>
          <p:cNvSpPr txBox="1">
            <a:spLocks noGrp="1"/>
          </p:cNvSpPr>
          <p:nvPr>
            <p:ph type="body" idx="1"/>
          </p:nvPr>
        </p:nvSpPr>
        <p:spPr>
          <a:xfrm>
            <a:off x="623888" y="3442098"/>
            <a:ext cx="7886700" cy="1125000"/>
          </a:xfrm>
          <a:prstGeom prst="rect">
            <a:avLst/>
          </a:prstGeom>
          <a:noFill/>
          <a:ln>
            <a:noFill/>
          </a:ln>
        </p:spPr>
        <p:txBody>
          <a:bodyPr spcFirstLastPara="1" wrap="square" lIns="12850" tIns="6425" rIns="12850" bIns="6425" anchor="t" anchorCtr="0">
            <a:noAutofit/>
          </a:bodyPr>
          <a:lstStyle>
            <a:lvl1pPr marL="457200" lvl="0" indent="-228600" algn="l" rtl="0">
              <a:spcBef>
                <a:spcPts val="400"/>
              </a:spcBef>
              <a:spcAft>
                <a:spcPts val="0"/>
              </a:spcAft>
              <a:buClr>
                <a:srgbClr val="888888"/>
              </a:buClr>
              <a:buSzPts val="700"/>
              <a:buNone/>
              <a:defRPr sz="1800">
                <a:solidFill>
                  <a:srgbClr val="888888"/>
                </a:solidFill>
              </a:defRPr>
            </a:lvl1pPr>
            <a:lvl2pPr marL="914400" lvl="1" indent="-228600" algn="l" rtl="0">
              <a:spcBef>
                <a:spcPts val="300"/>
              </a:spcBef>
              <a:spcAft>
                <a:spcPts val="0"/>
              </a:spcAft>
              <a:buClr>
                <a:srgbClr val="888888"/>
              </a:buClr>
              <a:buSzPts val="600"/>
              <a:buNone/>
              <a:defRPr sz="1500">
                <a:solidFill>
                  <a:srgbClr val="888888"/>
                </a:solidFill>
              </a:defRPr>
            </a:lvl2pPr>
            <a:lvl3pPr marL="1371600" lvl="2" indent="-228600" algn="l" rtl="0">
              <a:spcBef>
                <a:spcPts val="300"/>
              </a:spcBef>
              <a:spcAft>
                <a:spcPts val="0"/>
              </a:spcAft>
              <a:buClr>
                <a:srgbClr val="888888"/>
              </a:buClr>
              <a:buSzPts val="500"/>
              <a:buNone/>
              <a:defRPr sz="1400">
                <a:solidFill>
                  <a:srgbClr val="888888"/>
                </a:solidFill>
              </a:defRPr>
            </a:lvl3pPr>
            <a:lvl4pPr marL="1828800" lvl="3" indent="-228600" algn="l" rtl="0">
              <a:spcBef>
                <a:spcPts val="200"/>
              </a:spcBef>
              <a:spcAft>
                <a:spcPts val="0"/>
              </a:spcAft>
              <a:buClr>
                <a:srgbClr val="888888"/>
              </a:buClr>
              <a:buSzPts val="500"/>
              <a:buNone/>
              <a:defRPr sz="1200">
                <a:solidFill>
                  <a:srgbClr val="888888"/>
                </a:solidFill>
              </a:defRPr>
            </a:lvl4pPr>
            <a:lvl5pPr marL="2286000" lvl="4" indent="-228600" algn="l" rtl="0">
              <a:spcBef>
                <a:spcPts val="200"/>
              </a:spcBef>
              <a:spcAft>
                <a:spcPts val="0"/>
              </a:spcAft>
              <a:buClr>
                <a:srgbClr val="888888"/>
              </a:buClr>
              <a:buSzPts val="500"/>
              <a:buNone/>
              <a:defRPr sz="1200">
                <a:solidFill>
                  <a:srgbClr val="888888"/>
                </a:solidFill>
              </a:defRPr>
            </a:lvl5pPr>
            <a:lvl6pPr marL="2743200" lvl="5" indent="-228600" algn="l" rtl="0">
              <a:spcBef>
                <a:spcPts val="200"/>
              </a:spcBef>
              <a:spcAft>
                <a:spcPts val="0"/>
              </a:spcAft>
              <a:buClr>
                <a:srgbClr val="888888"/>
              </a:buClr>
              <a:buSzPts val="500"/>
              <a:buNone/>
              <a:defRPr sz="1200">
                <a:solidFill>
                  <a:srgbClr val="888888"/>
                </a:solidFill>
              </a:defRPr>
            </a:lvl6pPr>
            <a:lvl7pPr marL="3200400" lvl="6" indent="-228600" algn="l" rtl="0">
              <a:spcBef>
                <a:spcPts val="200"/>
              </a:spcBef>
              <a:spcAft>
                <a:spcPts val="0"/>
              </a:spcAft>
              <a:buClr>
                <a:srgbClr val="888888"/>
              </a:buClr>
              <a:buSzPts val="500"/>
              <a:buNone/>
              <a:defRPr sz="1200">
                <a:solidFill>
                  <a:srgbClr val="888888"/>
                </a:solidFill>
              </a:defRPr>
            </a:lvl7pPr>
            <a:lvl8pPr marL="3657600" lvl="7" indent="-228600" algn="l" rtl="0">
              <a:spcBef>
                <a:spcPts val="200"/>
              </a:spcBef>
              <a:spcAft>
                <a:spcPts val="0"/>
              </a:spcAft>
              <a:buClr>
                <a:srgbClr val="888888"/>
              </a:buClr>
              <a:buSzPts val="500"/>
              <a:buNone/>
              <a:defRPr sz="1200">
                <a:solidFill>
                  <a:srgbClr val="888888"/>
                </a:solidFill>
              </a:defRPr>
            </a:lvl8pPr>
            <a:lvl9pPr marL="4114800" lvl="8" indent="-228600" algn="l" rtl="0">
              <a:spcBef>
                <a:spcPts val="200"/>
              </a:spcBef>
              <a:spcAft>
                <a:spcPts val="0"/>
              </a:spcAft>
              <a:buClr>
                <a:srgbClr val="888888"/>
              </a:buClr>
              <a:buSzPts val="500"/>
              <a:buNone/>
              <a:defRPr sz="1200">
                <a:solidFill>
                  <a:srgbClr val="888888"/>
                </a:solidFill>
              </a:defRPr>
            </a:lvl9pPr>
          </a:lstStyle>
          <a:p>
            <a:endParaRPr/>
          </a:p>
        </p:txBody>
      </p:sp>
      <p:sp>
        <p:nvSpPr>
          <p:cNvPr id="86" name="Google Shape;86;p20"/>
          <p:cNvSpPr txBox="1">
            <a:spLocks noGrp="1"/>
          </p:cNvSpPr>
          <p:nvPr>
            <p:ph type="dt" idx="10"/>
          </p:nvPr>
        </p:nvSpPr>
        <p:spPr>
          <a:xfrm>
            <a:off x="628650" y="4767263"/>
            <a:ext cx="2057400" cy="273900"/>
          </a:xfrm>
          <a:prstGeom prst="rect">
            <a:avLst/>
          </a:prstGeom>
          <a:noFill/>
          <a:ln>
            <a:noFill/>
          </a:ln>
        </p:spPr>
        <p:txBody>
          <a:bodyPr spcFirstLastPara="1" wrap="square" lIns="12850" tIns="6425" rIns="12850" bIns="6425" anchor="t" anchorCtr="0">
            <a:noAutofit/>
          </a:bodyPr>
          <a:lstStyle>
            <a:lvl1pPr marR="0" lvl="0" algn="l" rtl="0">
              <a:spcBef>
                <a:spcPts val="0"/>
              </a:spcBef>
              <a:spcAft>
                <a:spcPts val="0"/>
              </a:spcAft>
              <a:buClr>
                <a:schemeClr val="dk1"/>
              </a:buClr>
              <a:buSzPts val="200"/>
              <a:buFont typeface="Calibri"/>
              <a:buNone/>
              <a:defRPr sz="7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200"/>
              <a:buFont typeface="Calibri"/>
              <a:buNone/>
              <a:defRPr sz="7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200"/>
              <a:buFont typeface="Calibri"/>
              <a:buNone/>
              <a:defRPr sz="7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200"/>
              <a:buFont typeface="Calibri"/>
              <a:buNone/>
              <a:defRPr sz="7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200"/>
              <a:buFont typeface="Calibri"/>
              <a:buNone/>
              <a:defRPr sz="7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200"/>
              <a:buFont typeface="Calibri"/>
              <a:buNone/>
              <a:defRPr sz="7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200"/>
              <a:buFont typeface="Calibri"/>
              <a:buNone/>
              <a:defRPr sz="7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200"/>
              <a:buFont typeface="Calibri"/>
              <a:buNone/>
              <a:defRPr sz="7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200"/>
              <a:buFont typeface="Calibri"/>
              <a:buNone/>
              <a:defRPr sz="700" b="0" i="0" u="none" strike="noStrike" cap="none">
                <a:solidFill>
                  <a:schemeClr val="dk1"/>
                </a:solidFill>
                <a:latin typeface="Calibri"/>
                <a:ea typeface="Calibri"/>
                <a:cs typeface="Calibri"/>
                <a:sym typeface="Calibri"/>
              </a:defRPr>
            </a:lvl9pPr>
          </a:lstStyle>
          <a:p>
            <a:endParaRPr/>
          </a:p>
        </p:txBody>
      </p:sp>
      <p:sp>
        <p:nvSpPr>
          <p:cNvPr id="87" name="Google Shape;87;p20"/>
          <p:cNvSpPr txBox="1">
            <a:spLocks noGrp="1"/>
          </p:cNvSpPr>
          <p:nvPr>
            <p:ph type="ftr" idx="11"/>
          </p:nvPr>
        </p:nvSpPr>
        <p:spPr>
          <a:xfrm>
            <a:off x="3028950" y="4767263"/>
            <a:ext cx="3086100" cy="273900"/>
          </a:xfrm>
          <a:prstGeom prst="rect">
            <a:avLst/>
          </a:prstGeom>
          <a:noFill/>
          <a:ln>
            <a:noFill/>
          </a:ln>
        </p:spPr>
        <p:txBody>
          <a:bodyPr spcFirstLastPara="1" wrap="square" lIns="12850" tIns="6425" rIns="12850" bIns="6425" anchor="t" anchorCtr="0">
            <a:noAutofit/>
          </a:bodyPr>
          <a:lstStyle>
            <a:lvl1pPr marR="0" lvl="0" algn="l" rtl="0">
              <a:spcBef>
                <a:spcPts val="0"/>
              </a:spcBef>
              <a:spcAft>
                <a:spcPts val="0"/>
              </a:spcAft>
              <a:buClr>
                <a:schemeClr val="dk1"/>
              </a:buClr>
              <a:buSzPts val="200"/>
              <a:buFont typeface="Calibri"/>
              <a:buNone/>
              <a:defRPr sz="7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200"/>
              <a:buFont typeface="Calibri"/>
              <a:buNone/>
              <a:defRPr sz="7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200"/>
              <a:buFont typeface="Calibri"/>
              <a:buNone/>
              <a:defRPr sz="7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200"/>
              <a:buFont typeface="Calibri"/>
              <a:buNone/>
              <a:defRPr sz="7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200"/>
              <a:buFont typeface="Calibri"/>
              <a:buNone/>
              <a:defRPr sz="7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200"/>
              <a:buFont typeface="Calibri"/>
              <a:buNone/>
              <a:defRPr sz="7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200"/>
              <a:buFont typeface="Calibri"/>
              <a:buNone/>
              <a:defRPr sz="7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200"/>
              <a:buFont typeface="Calibri"/>
              <a:buNone/>
              <a:defRPr sz="7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200"/>
              <a:buFont typeface="Calibri"/>
              <a:buNone/>
              <a:defRPr sz="700" b="0" i="0" u="none" strike="noStrike" cap="none">
                <a:solidFill>
                  <a:schemeClr val="dk1"/>
                </a:solidFill>
                <a:latin typeface="Calibri"/>
                <a:ea typeface="Calibri"/>
                <a:cs typeface="Calibri"/>
                <a:sym typeface="Calibri"/>
              </a:defRPr>
            </a:lvl9pPr>
          </a:lstStyle>
          <a:p>
            <a:endParaRPr/>
          </a:p>
        </p:txBody>
      </p:sp>
      <p:sp>
        <p:nvSpPr>
          <p:cNvPr id="88" name="Google Shape;88;p20"/>
          <p:cNvSpPr txBox="1">
            <a:spLocks noGrp="1"/>
          </p:cNvSpPr>
          <p:nvPr>
            <p:ph type="sldNum" idx="12"/>
          </p:nvPr>
        </p:nvSpPr>
        <p:spPr>
          <a:xfrm>
            <a:off x="6457950" y="4767263"/>
            <a:ext cx="2057400" cy="273900"/>
          </a:xfrm>
          <a:prstGeom prst="rect">
            <a:avLst/>
          </a:prstGeom>
          <a:noFill/>
          <a:ln>
            <a:noFill/>
          </a:ln>
        </p:spPr>
        <p:txBody>
          <a:bodyPr spcFirstLastPara="1" wrap="square" lIns="12850" tIns="6425" rIns="12850" bIns="6425" anchor="t" anchorCtr="0">
            <a:noAutofit/>
          </a:bodyPr>
          <a:lstStyle>
            <a:lvl1pPr marL="0" marR="0" lvl="0" indent="0" algn="l" rtl="0">
              <a:spcBef>
                <a:spcPts val="0"/>
              </a:spcBef>
              <a:buClr>
                <a:schemeClr val="dk1"/>
              </a:buClr>
              <a:buSzPts val="700"/>
              <a:buFont typeface="Calibri"/>
              <a:buNone/>
              <a:defRPr sz="700" b="0" i="0" u="none" strike="noStrike" cap="none">
                <a:solidFill>
                  <a:schemeClr val="dk1"/>
                </a:solidFill>
                <a:latin typeface="Calibri"/>
                <a:ea typeface="Calibri"/>
                <a:cs typeface="Calibri"/>
                <a:sym typeface="Calibri"/>
              </a:defRPr>
            </a:lvl1pPr>
            <a:lvl2pPr marL="0" marR="0" lvl="1" indent="0" algn="l" rtl="0">
              <a:spcBef>
                <a:spcPts val="0"/>
              </a:spcBef>
              <a:buClr>
                <a:schemeClr val="dk1"/>
              </a:buClr>
              <a:buSzPts val="700"/>
              <a:buFont typeface="Calibri"/>
              <a:buNone/>
              <a:defRPr sz="700" b="0" i="0" u="none" strike="noStrike" cap="none">
                <a:solidFill>
                  <a:schemeClr val="dk1"/>
                </a:solidFill>
                <a:latin typeface="Calibri"/>
                <a:ea typeface="Calibri"/>
                <a:cs typeface="Calibri"/>
                <a:sym typeface="Calibri"/>
              </a:defRPr>
            </a:lvl2pPr>
            <a:lvl3pPr marL="0" marR="0" lvl="2" indent="0" algn="l" rtl="0">
              <a:spcBef>
                <a:spcPts val="0"/>
              </a:spcBef>
              <a:buClr>
                <a:schemeClr val="dk1"/>
              </a:buClr>
              <a:buSzPts val="700"/>
              <a:buFont typeface="Calibri"/>
              <a:buNone/>
              <a:defRPr sz="700" b="0" i="0" u="none" strike="noStrike" cap="none">
                <a:solidFill>
                  <a:schemeClr val="dk1"/>
                </a:solidFill>
                <a:latin typeface="Calibri"/>
                <a:ea typeface="Calibri"/>
                <a:cs typeface="Calibri"/>
                <a:sym typeface="Calibri"/>
              </a:defRPr>
            </a:lvl3pPr>
            <a:lvl4pPr marL="0" marR="0" lvl="3" indent="0" algn="l" rtl="0">
              <a:spcBef>
                <a:spcPts val="0"/>
              </a:spcBef>
              <a:buClr>
                <a:schemeClr val="dk1"/>
              </a:buClr>
              <a:buSzPts val="700"/>
              <a:buFont typeface="Calibri"/>
              <a:buNone/>
              <a:defRPr sz="700" b="0" i="0" u="none" strike="noStrike" cap="none">
                <a:solidFill>
                  <a:schemeClr val="dk1"/>
                </a:solidFill>
                <a:latin typeface="Calibri"/>
                <a:ea typeface="Calibri"/>
                <a:cs typeface="Calibri"/>
                <a:sym typeface="Calibri"/>
              </a:defRPr>
            </a:lvl4pPr>
            <a:lvl5pPr marL="0" marR="0" lvl="4" indent="0" algn="l" rtl="0">
              <a:spcBef>
                <a:spcPts val="0"/>
              </a:spcBef>
              <a:buClr>
                <a:schemeClr val="dk1"/>
              </a:buClr>
              <a:buSzPts val="700"/>
              <a:buFont typeface="Calibri"/>
              <a:buNone/>
              <a:defRPr sz="700" b="0" i="0" u="none" strike="noStrike" cap="none">
                <a:solidFill>
                  <a:schemeClr val="dk1"/>
                </a:solidFill>
                <a:latin typeface="Calibri"/>
                <a:ea typeface="Calibri"/>
                <a:cs typeface="Calibri"/>
                <a:sym typeface="Calibri"/>
              </a:defRPr>
            </a:lvl5pPr>
            <a:lvl6pPr marL="0" marR="0" lvl="5" indent="0" algn="l" rtl="0">
              <a:spcBef>
                <a:spcPts val="0"/>
              </a:spcBef>
              <a:buClr>
                <a:schemeClr val="dk1"/>
              </a:buClr>
              <a:buSzPts val="700"/>
              <a:buFont typeface="Calibri"/>
              <a:buNone/>
              <a:defRPr sz="700" b="0" i="0" u="none" strike="noStrike" cap="none">
                <a:solidFill>
                  <a:schemeClr val="dk1"/>
                </a:solidFill>
                <a:latin typeface="Calibri"/>
                <a:ea typeface="Calibri"/>
                <a:cs typeface="Calibri"/>
                <a:sym typeface="Calibri"/>
              </a:defRPr>
            </a:lvl6pPr>
            <a:lvl7pPr marL="0" marR="0" lvl="6" indent="0" algn="l" rtl="0">
              <a:spcBef>
                <a:spcPts val="0"/>
              </a:spcBef>
              <a:buClr>
                <a:schemeClr val="dk1"/>
              </a:buClr>
              <a:buSzPts val="700"/>
              <a:buFont typeface="Calibri"/>
              <a:buNone/>
              <a:defRPr sz="700" b="0" i="0" u="none" strike="noStrike" cap="none">
                <a:solidFill>
                  <a:schemeClr val="dk1"/>
                </a:solidFill>
                <a:latin typeface="Calibri"/>
                <a:ea typeface="Calibri"/>
                <a:cs typeface="Calibri"/>
                <a:sym typeface="Calibri"/>
              </a:defRPr>
            </a:lvl7pPr>
            <a:lvl8pPr marL="0" marR="0" lvl="7" indent="0" algn="l" rtl="0">
              <a:spcBef>
                <a:spcPts val="0"/>
              </a:spcBef>
              <a:buClr>
                <a:schemeClr val="dk1"/>
              </a:buClr>
              <a:buSzPts val="700"/>
              <a:buFont typeface="Calibri"/>
              <a:buNone/>
              <a:defRPr sz="700" b="0" i="0" u="none" strike="noStrike" cap="none">
                <a:solidFill>
                  <a:schemeClr val="dk1"/>
                </a:solidFill>
                <a:latin typeface="Calibri"/>
                <a:ea typeface="Calibri"/>
                <a:cs typeface="Calibri"/>
                <a:sym typeface="Calibri"/>
              </a:defRPr>
            </a:lvl8pPr>
            <a:lvl9pPr marL="0" marR="0" lvl="8" indent="0" algn="l" rtl="0">
              <a:spcBef>
                <a:spcPts val="0"/>
              </a:spcBef>
              <a:buClr>
                <a:schemeClr val="dk1"/>
              </a:buClr>
              <a:buSzPts val="700"/>
              <a:buFont typeface="Calibri"/>
              <a:buNone/>
              <a:defRPr sz="7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11700" y="445025"/>
            <a:ext cx="8520600" cy="572700"/>
          </a:xfrm>
          <a:prstGeom prst="rect">
            <a:avLst/>
          </a:prstGeom>
          <a:noFill/>
          <a:ln>
            <a:noFill/>
          </a:ln>
        </p:spPr>
        <p:txBody>
          <a:bodyPr spcFirstLastPara="1" wrap="square" lIns="12850" tIns="12850" rIns="12850" bIns="12850" anchor="t" anchorCtr="0">
            <a:noAutofit/>
          </a:bodyPr>
          <a:lstStyle>
            <a:lvl1pPr lvl="0" algn="l" rtl="0">
              <a:lnSpc>
                <a:spcPct val="100000"/>
              </a:lnSpc>
              <a:spcBef>
                <a:spcPts val="0"/>
              </a:spcBef>
              <a:spcAft>
                <a:spcPts val="0"/>
              </a:spcAft>
              <a:buClr>
                <a:schemeClr val="dk1"/>
              </a:buClr>
              <a:buSzPts val="400"/>
              <a:buFont typeface="Calibri"/>
              <a:buNone/>
              <a:defRPr/>
            </a:lvl1pPr>
            <a:lvl2pPr lvl="1" algn="l" rtl="0">
              <a:lnSpc>
                <a:spcPct val="100000"/>
              </a:lnSpc>
              <a:spcBef>
                <a:spcPts val="0"/>
              </a:spcBef>
              <a:spcAft>
                <a:spcPts val="0"/>
              </a:spcAft>
              <a:buSzPts val="400"/>
              <a:buNone/>
              <a:defRPr/>
            </a:lvl2pPr>
            <a:lvl3pPr lvl="2" algn="l" rtl="0">
              <a:lnSpc>
                <a:spcPct val="100000"/>
              </a:lnSpc>
              <a:spcBef>
                <a:spcPts val="0"/>
              </a:spcBef>
              <a:spcAft>
                <a:spcPts val="0"/>
              </a:spcAft>
              <a:buSzPts val="400"/>
              <a:buNone/>
              <a:defRPr/>
            </a:lvl3pPr>
            <a:lvl4pPr lvl="3" algn="l" rtl="0">
              <a:lnSpc>
                <a:spcPct val="100000"/>
              </a:lnSpc>
              <a:spcBef>
                <a:spcPts val="0"/>
              </a:spcBef>
              <a:spcAft>
                <a:spcPts val="0"/>
              </a:spcAft>
              <a:buSzPts val="400"/>
              <a:buNone/>
              <a:defRPr/>
            </a:lvl4pPr>
            <a:lvl5pPr lvl="4" algn="l" rtl="0">
              <a:lnSpc>
                <a:spcPct val="100000"/>
              </a:lnSpc>
              <a:spcBef>
                <a:spcPts val="0"/>
              </a:spcBef>
              <a:spcAft>
                <a:spcPts val="0"/>
              </a:spcAft>
              <a:buSzPts val="400"/>
              <a:buNone/>
              <a:defRPr/>
            </a:lvl5pPr>
            <a:lvl6pPr lvl="5" algn="l" rtl="0">
              <a:lnSpc>
                <a:spcPct val="100000"/>
              </a:lnSpc>
              <a:spcBef>
                <a:spcPts val="0"/>
              </a:spcBef>
              <a:spcAft>
                <a:spcPts val="0"/>
              </a:spcAft>
              <a:buSzPts val="400"/>
              <a:buNone/>
              <a:defRPr/>
            </a:lvl6pPr>
            <a:lvl7pPr lvl="6" algn="l" rtl="0">
              <a:lnSpc>
                <a:spcPct val="100000"/>
              </a:lnSpc>
              <a:spcBef>
                <a:spcPts val="0"/>
              </a:spcBef>
              <a:spcAft>
                <a:spcPts val="0"/>
              </a:spcAft>
              <a:buSzPts val="400"/>
              <a:buNone/>
              <a:defRPr/>
            </a:lvl7pPr>
            <a:lvl8pPr lvl="7" algn="l" rtl="0">
              <a:lnSpc>
                <a:spcPct val="100000"/>
              </a:lnSpc>
              <a:spcBef>
                <a:spcPts val="0"/>
              </a:spcBef>
              <a:spcAft>
                <a:spcPts val="0"/>
              </a:spcAft>
              <a:buSzPts val="400"/>
              <a:buNone/>
              <a:defRPr/>
            </a:lvl8pPr>
            <a:lvl9pPr lvl="8" algn="l" rtl="0">
              <a:lnSpc>
                <a:spcPct val="100000"/>
              </a:lnSpc>
              <a:spcBef>
                <a:spcPts val="0"/>
              </a:spcBef>
              <a:spcAft>
                <a:spcPts val="0"/>
              </a:spcAft>
              <a:buSzPts val="400"/>
              <a:buNone/>
              <a:defRPr/>
            </a:lvl9pPr>
          </a:lstStyle>
          <a:p>
            <a:endParaRPr/>
          </a:p>
        </p:txBody>
      </p:sp>
      <p:sp>
        <p:nvSpPr>
          <p:cNvPr id="17" name="Google Shape;17;p3"/>
          <p:cNvSpPr txBox="1">
            <a:spLocks noGrp="1"/>
          </p:cNvSpPr>
          <p:nvPr>
            <p:ph type="body" idx="1"/>
          </p:nvPr>
        </p:nvSpPr>
        <p:spPr>
          <a:xfrm>
            <a:off x="311700" y="1152475"/>
            <a:ext cx="8520600" cy="3416400"/>
          </a:xfrm>
          <a:prstGeom prst="rect">
            <a:avLst/>
          </a:prstGeom>
          <a:noFill/>
          <a:ln>
            <a:noFill/>
          </a:ln>
        </p:spPr>
        <p:txBody>
          <a:bodyPr spcFirstLastPara="1" wrap="square" lIns="12850" tIns="12850" rIns="12850" bIns="12850" anchor="t" anchorCtr="0">
            <a:noAutofit/>
          </a:bodyPr>
          <a:lstStyle>
            <a:lvl1pPr marL="457200" lvl="0" indent="-247650" algn="l" rtl="0">
              <a:lnSpc>
                <a:spcPct val="115000"/>
              </a:lnSpc>
              <a:spcBef>
                <a:spcPts val="0"/>
              </a:spcBef>
              <a:spcAft>
                <a:spcPts val="0"/>
              </a:spcAft>
              <a:buClr>
                <a:schemeClr val="dk1"/>
              </a:buClr>
              <a:buSzPts val="300"/>
              <a:buChar char="●"/>
              <a:defRPr/>
            </a:lvl1pPr>
            <a:lvl2pPr marL="914400" lvl="1" indent="-241300" algn="l" rtl="0">
              <a:lnSpc>
                <a:spcPct val="115000"/>
              </a:lnSpc>
              <a:spcBef>
                <a:spcPts val="1600"/>
              </a:spcBef>
              <a:spcAft>
                <a:spcPts val="0"/>
              </a:spcAft>
              <a:buClr>
                <a:schemeClr val="dk1"/>
              </a:buClr>
              <a:buSzPts val="200"/>
              <a:buChar char="○"/>
              <a:defRPr/>
            </a:lvl2pPr>
            <a:lvl3pPr marL="1371600" lvl="2" indent="-241300" algn="l" rtl="0">
              <a:lnSpc>
                <a:spcPct val="115000"/>
              </a:lnSpc>
              <a:spcBef>
                <a:spcPts val="1600"/>
              </a:spcBef>
              <a:spcAft>
                <a:spcPts val="0"/>
              </a:spcAft>
              <a:buClr>
                <a:schemeClr val="dk1"/>
              </a:buClr>
              <a:buSzPts val="200"/>
              <a:buChar char="■"/>
              <a:defRPr/>
            </a:lvl3pPr>
            <a:lvl4pPr marL="1828800" lvl="3" indent="-241300" algn="l" rtl="0">
              <a:lnSpc>
                <a:spcPct val="115000"/>
              </a:lnSpc>
              <a:spcBef>
                <a:spcPts val="1600"/>
              </a:spcBef>
              <a:spcAft>
                <a:spcPts val="0"/>
              </a:spcAft>
              <a:buClr>
                <a:schemeClr val="dk1"/>
              </a:buClr>
              <a:buSzPts val="200"/>
              <a:buChar char="●"/>
              <a:defRPr/>
            </a:lvl4pPr>
            <a:lvl5pPr marL="2286000" lvl="4" indent="-241300" algn="l" rtl="0">
              <a:lnSpc>
                <a:spcPct val="115000"/>
              </a:lnSpc>
              <a:spcBef>
                <a:spcPts val="1600"/>
              </a:spcBef>
              <a:spcAft>
                <a:spcPts val="0"/>
              </a:spcAft>
              <a:buClr>
                <a:schemeClr val="dk1"/>
              </a:buClr>
              <a:buSzPts val="200"/>
              <a:buChar char="○"/>
              <a:defRPr/>
            </a:lvl5pPr>
            <a:lvl6pPr marL="2743200" lvl="5" indent="-241300" algn="l" rtl="0">
              <a:lnSpc>
                <a:spcPct val="115000"/>
              </a:lnSpc>
              <a:spcBef>
                <a:spcPts val="1600"/>
              </a:spcBef>
              <a:spcAft>
                <a:spcPts val="0"/>
              </a:spcAft>
              <a:buClr>
                <a:schemeClr val="dk1"/>
              </a:buClr>
              <a:buSzPts val="200"/>
              <a:buChar char="■"/>
              <a:defRPr/>
            </a:lvl6pPr>
            <a:lvl7pPr marL="3200400" lvl="6" indent="-241300" algn="l" rtl="0">
              <a:lnSpc>
                <a:spcPct val="115000"/>
              </a:lnSpc>
              <a:spcBef>
                <a:spcPts val="1600"/>
              </a:spcBef>
              <a:spcAft>
                <a:spcPts val="0"/>
              </a:spcAft>
              <a:buClr>
                <a:schemeClr val="dk1"/>
              </a:buClr>
              <a:buSzPts val="200"/>
              <a:buChar char="●"/>
              <a:defRPr/>
            </a:lvl7pPr>
            <a:lvl8pPr marL="3657600" lvl="7" indent="-241300" algn="l" rtl="0">
              <a:lnSpc>
                <a:spcPct val="115000"/>
              </a:lnSpc>
              <a:spcBef>
                <a:spcPts val="1600"/>
              </a:spcBef>
              <a:spcAft>
                <a:spcPts val="0"/>
              </a:spcAft>
              <a:buClr>
                <a:schemeClr val="dk1"/>
              </a:buClr>
              <a:buSzPts val="200"/>
              <a:buChar char="○"/>
              <a:defRPr/>
            </a:lvl8pPr>
            <a:lvl9pPr marL="4114800" lvl="8" indent="-241300" algn="l" rtl="0">
              <a:lnSpc>
                <a:spcPct val="115000"/>
              </a:lnSpc>
              <a:spcBef>
                <a:spcPts val="1600"/>
              </a:spcBef>
              <a:spcAft>
                <a:spcPts val="1600"/>
              </a:spcAft>
              <a:buClr>
                <a:schemeClr val="dk1"/>
              </a:buClr>
              <a:buSzPts val="200"/>
              <a:buChar char="■"/>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a:noFill/>
          <a:ln>
            <a:noFill/>
          </a:ln>
        </p:spPr>
        <p:txBody>
          <a:bodyPr spcFirstLastPara="1" wrap="square" lIns="12850" tIns="12850" rIns="12850" bIns="12850" anchor="ctr" anchorCtr="0">
            <a:noAutofit/>
          </a:bodyPr>
          <a:lstStyle>
            <a:lvl1pPr marL="0" marR="0" lvl="0" indent="0" algn="r" rtl="0">
              <a:lnSpc>
                <a:spcPct val="100000"/>
              </a:lnSpc>
              <a:spcBef>
                <a:spcPts val="0"/>
              </a:spcBef>
              <a:spcAft>
                <a:spcPts val="0"/>
              </a:spcAft>
              <a:buClr>
                <a:srgbClr val="000000"/>
              </a:buClr>
              <a:buSzPts val="2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9"/>
        <p:cNvGrpSpPr/>
        <p:nvPr/>
      </p:nvGrpSpPr>
      <p:grpSpPr>
        <a:xfrm>
          <a:off x="0" y="0"/>
          <a:ext cx="0" cy="0"/>
          <a:chOff x="0" y="0"/>
          <a:chExt cx="0" cy="0"/>
        </a:xfrm>
      </p:grpSpPr>
      <p:sp>
        <p:nvSpPr>
          <p:cNvPr id="90" name="Google Shape;90;p2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a:endParaRPr/>
          </a:p>
        </p:txBody>
      </p:sp>
      <p:sp>
        <p:nvSpPr>
          <p:cNvPr id="91" name="Google Shape;91;p2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2" name="Google Shape;92;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 name="Google Shape;93;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1"/>
        <p:cNvGrpSpPr/>
        <p:nvPr/>
      </p:nvGrpSpPr>
      <p:grpSpPr>
        <a:xfrm>
          <a:off x="0" y="0"/>
          <a:ext cx="0" cy="0"/>
          <a:chOff x="0" y="0"/>
          <a:chExt cx="0" cy="0"/>
        </a:xfrm>
      </p:grpSpPr>
      <p:sp>
        <p:nvSpPr>
          <p:cNvPr id="102" name="Google Shape;102;p23"/>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 name="Google Shape;103;p23"/>
          <p:cNvGrpSpPr/>
          <p:nvPr/>
        </p:nvGrpSpPr>
        <p:grpSpPr>
          <a:xfrm>
            <a:off x="830392" y="1191256"/>
            <a:ext cx="745763" cy="45826"/>
            <a:chOff x="4580561" y="2589004"/>
            <a:chExt cx="1064464" cy="25200"/>
          </a:xfrm>
        </p:grpSpPr>
        <p:sp>
          <p:nvSpPr>
            <p:cNvPr id="104" name="Google Shape;104;p23"/>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3"/>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106;p23"/>
          <p:cNvSpPr txBox="1">
            <a:spLocks noGrp="1"/>
          </p:cNvSpPr>
          <p:nvPr>
            <p:ph type="title"/>
          </p:nvPr>
        </p:nvSpPr>
        <p:spPr>
          <a:xfrm>
            <a:off x="729450" y="1318650"/>
            <a:ext cx="7688400" cy="535200"/>
          </a:xfrm>
          <a:prstGeom prst="rect">
            <a:avLst/>
          </a:prstGeom>
        </p:spPr>
        <p:txBody>
          <a:bodyPr spcFirstLastPara="1" wrap="square" lIns="34275" tIns="17150" rIns="34275" bIns="17150" anchor="ctr" anchorCtr="0">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107" name="Google Shape;107;p2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1">
  <p:cSld name="OBJECT_1">
    <p:spTree>
      <p:nvGrpSpPr>
        <p:cNvPr id="1" name="Shape 108"/>
        <p:cNvGrpSpPr/>
        <p:nvPr/>
      </p:nvGrpSpPr>
      <p:grpSpPr>
        <a:xfrm>
          <a:off x="0" y="0"/>
          <a:ext cx="0" cy="0"/>
          <a:chOff x="0" y="0"/>
          <a:chExt cx="0" cy="0"/>
        </a:xfrm>
      </p:grpSpPr>
      <p:sp>
        <p:nvSpPr>
          <p:cNvPr id="109" name="Google Shape;109;p24"/>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0" name="Google Shape;110;p24"/>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1" name="Google Shape;111;p24"/>
          <p:cNvSpPr txBox="1">
            <a:spLocks noGrp="1"/>
          </p:cNvSpPr>
          <p:nvPr>
            <p:ph type="sldNum" idx="12"/>
          </p:nvPr>
        </p:nvSpPr>
        <p:spPr>
          <a:xfrm>
            <a:off x="6583680" y="4783455"/>
            <a:ext cx="2103000" cy="257100"/>
          </a:xfrm>
          <a:prstGeom prst="rect">
            <a:avLst/>
          </a:prstGeom>
          <a:noFill/>
          <a:ln>
            <a:noFill/>
          </a:ln>
        </p:spPr>
        <p:txBody>
          <a:bodyPr spcFirstLastPara="1" wrap="square" lIns="0" tIns="0" rIns="0" bIns="0" anchor="t" anchorCtr="0">
            <a:noAutofit/>
          </a:bodyPr>
          <a:lstStyle>
            <a:lvl1pPr marL="0" lvl="0" indent="0" algn="r" rtl="0">
              <a:spcBef>
                <a:spcPts val="0"/>
              </a:spcBef>
              <a:buNone/>
              <a:defRPr sz="1400">
                <a:solidFill>
                  <a:srgbClr val="888888"/>
                </a:solidFill>
                <a:latin typeface="Calibri"/>
                <a:ea typeface="Calibri"/>
                <a:cs typeface="Calibri"/>
                <a:sym typeface="Calibri"/>
              </a:defRPr>
            </a:lvl1pPr>
            <a:lvl2pPr marL="0" lvl="1" indent="0" algn="r" rtl="0">
              <a:spcBef>
                <a:spcPts val="0"/>
              </a:spcBef>
              <a:buNone/>
              <a:defRPr sz="1400">
                <a:solidFill>
                  <a:srgbClr val="888888"/>
                </a:solidFill>
                <a:latin typeface="Calibri"/>
                <a:ea typeface="Calibri"/>
                <a:cs typeface="Calibri"/>
                <a:sym typeface="Calibri"/>
              </a:defRPr>
            </a:lvl2pPr>
            <a:lvl3pPr marL="0" lvl="2" indent="0" algn="r" rtl="0">
              <a:spcBef>
                <a:spcPts val="0"/>
              </a:spcBef>
              <a:buNone/>
              <a:defRPr sz="1400">
                <a:solidFill>
                  <a:srgbClr val="888888"/>
                </a:solidFill>
                <a:latin typeface="Calibri"/>
                <a:ea typeface="Calibri"/>
                <a:cs typeface="Calibri"/>
                <a:sym typeface="Calibri"/>
              </a:defRPr>
            </a:lvl3pPr>
            <a:lvl4pPr marL="0" lvl="3" indent="0" algn="r" rtl="0">
              <a:spcBef>
                <a:spcPts val="0"/>
              </a:spcBef>
              <a:buNone/>
              <a:defRPr sz="1400">
                <a:solidFill>
                  <a:srgbClr val="888888"/>
                </a:solidFill>
                <a:latin typeface="Calibri"/>
                <a:ea typeface="Calibri"/>
                <a:cs typeface="Calibri"/>
                <a:sym typeface="Calibri"/>
              </a:defRPr>
            </a:lvl4pPr>
            <a:lvl5pPr marL="0" lvl="4" indent="0" algn="r" rtl="0">
              <a:spcBef>
                <a:spcPts val="0"/>
              </a:spcBef>
              <a:buNone/>
              <a:defRPr sz="1400">
                <a:solidFill>
                  <a:srgbClr val="888888"/>
                </a:solidFill>
                <a:latin typeface="Calibri"/>
                <a:ea typeface="Calibri"/>
                <a:cs typeface="Calibri"/>
                <a:sym typeface="Calibri"/>
              </a:defRPr>
            </a:lvl5pPr>
            <a:lvl6pPr marL="0" lvl="5" indent="0" algn="r" rtl="0">
              <a:spcBef>
                <a:spcPts val="0"/>
              </a:spcBef>
              <a:buNone/>
              <a:defRPr sz="1400">
                <a:solidFill>
                  <a:srgbClr val="888888"/>
                </a:solidFill>
                <a:latin typeface="Calibri"/>
                <a:ea typeface="Calibri"/>
                <a:cs typeface="Calibri"/>
                <a:sym typeface="Calibri"/>
              </a:defRPr>
            </a:lvl6pPr>
            <a:lvl7pPr marL="0" lvl="6" indent="0" algn="r" rtl="0">
              <a:spcBef>
                <a:spcPts val="0"/>
              </a:spcBef>
              <a:buNone/>
              <a:defRPr sz="1400">
                <a:solidFill>
                  <a:srgbClr val="888888"/>
                </a:solidFill>
                <a:latin typeface="Calibri"/>
                <a:ea typeface="Calibri"/>
                <a:cs typeface="Calibri"/>
                <a:sym typeface="Calibri"/>
              </a:defRPr>
            </a:lvl7pPr>
            <a:lvl8pPr marL="0" lvl="7" indent="0" algn="r" rtl="0">
              <a:spcBef>
                <a:spcPts val="0"/>
              </a:spcBef>
              <a:buNone/>
              <a:defRPr sz="1400">
                <a:solidFill>
                  <a:srgbClr val="888888"/>
                </a:solidFill>
                <a:latin typeface="Calibri"/>
                <a:ea typeface="Calibri"/>
                <a:cs typeface="Calibri"/>
                <a:sym typeface="Calibri"/>
              </a:defRPr>
            </a:lvl8pPr>
            <a:lvl9pPr marL="0" lvl="8" indent="0" algn="r" rtl="0">
              <a:spcBef>
                <a:spcPts val="0"/>
              </a:spcBef>
              <a:buNone/>
              <a:defRPr sz="14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2">
  <p:cSld name="Blank">
    <p:spTree>
      <p:nvGrpSpPr>
        <p:cNvPr id="1" name="Shape 112"/>
        <p:cNvGrpSpPr/>
        <p:nvPr/>
      </p:nvGrpSpPr>
      <p:grpSpPr>
        <a:xfrm>
          <a:off x="0" y="0"/>
          <a:ext cx="0" cy="0"/>
          <a:chOff x="0" y="0"/>
          <a:chExt cx="0" cy="0"/>
        </a:xfrm>
      </p:grpSpPr>
      <p:sp>
        <p:nvSpPr>
          <p:cNvPr id="113" name="Google Shape;113;p25"/>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4" name="Google Shape;114;p25"/>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5" name="Google Shape;115;p25"/>
          <p:cNvSpPr txBox="1">
            <a:spLocks noGrp="1"/>
          </p:cNvSpPr>
          <p:nvPr>
            <p:ph type="sldNum" idx="12"/>
          </p:nvPr>
        </p:nvSpPr>
        <p:spPr>
          <a:xfrm>
            <a:off x="6583680" y="4783455"/>
            <a:ext cx="2103000" cy="257100"/>
          </a:xfrm>
          <a:prstGeom prst="rect">
            <a:avLst/>
          </a:prstGeom>
          <a:noFill/>
          <a:ln>
            <a:noFill/>
          </a:ln>
        </p:spPr>
        <p:txBody>
          <a:bodyPr spcFirstLastPara="1" wrap="square" lIns="0" tIns="0" rIns="0" bIns="0" anchor="t" anchorCtr="0">
            <a:no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sz="14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1">
  <p:cSld name="1_Section 1">
    <p:spTree>
      <p:nvGrpSpPr>
        <p:cNvPr id="1" name="Shape 19"/>
        <p:cNvGrpSpPr/>
        <p:nvPr/>
      </p:nvGrpSpPr>
      <p:grpSpPr>
        <a:xfrm>
          <a:off x="0" y="0"/>
          <a:ext cx="0" cy="0"/>
          <a:chOff x="0" y="0"/>
          <a:chExt cx="0" cy="0"/>
        </a:xfrm>
      </p:grpSpPr>
      <p:sp>
        <p:nvSpPr>
          <p:cNvPr id="20" name="Google Shape;20;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1">
  <p:cSld name="Custom layout 1">
    <p:bg>
      <p:bgPr>
        <a:solidFill>
          <a:srgbClr val="FFFFFF"/>
        </a:solidFill>
        <a:effectLst/>
      </p:bgPr>
    </p:bg>
    <p:spTree>
      <p:nvGrpSpPr>
        <p:cNvPr id="1" name="Shape 21"/>
        <p:cNvGrpSpPr/>
        <p:nvPr/>
      </p:nvGrpSpPr>
      <p:grpSpPr>
        <a:xfrm>
          <a:off x="0" y="0"/>
          <a:ext cx="0" cy="0"/>
          <a:chOff x="0" y="0"/>
          <a:chExt cx="0" cy="0"/>
        </a:xfrm>
      </p:grpSpPr>
      <p:sp>
        <p:nvSpPr>
          <p:cNvPr id="22" name="Google Shape;22;p5"/>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300"/>
              <a:buFont typeface="Calibri"/>
              <a:buNone/>
            </a:pPr>
            <a:endParaRPr sz="700">
              <a:solidFill>
                <a:schemeClr val="dk1"/>
              </a:solidFill>
              <a:latin typeface="Calibri"/>
              <a:ea typeface="Calibri"/>
              <a:cs typeface="Calibri"/>
              <a:sym typeface="Calibri"/>
            </a:endParaRPr>
          </a:p>
        </p:txBody>
      </p:sp>
      <p:sp>
        <p:nvSpPr>
          <p:cNvPr id="23" name="Google Shape;23;p5"/>
          <p:cNvSpPr txBox="1">
            <a:spLocks noGrp="1"/>
          </p:cNvSpPr>
          <p:nvPr>
            <p:ph type="sldNum" idx="12"/>
          </p:nvPr>
        </p:nvSpPr>
        <p:spPr>
          <a:xfrm>
            <a:off x="8472458" y="4663217"/>
            <a:ext cx="548700" cy="393600"/>
          </a:xfrm>
          <a:prstGeom prst="rect">
            <a:avLst/>
          </a:prstGeom>
          <a:noFill/>
          <a:ln>
            <a:noFill/>
          </a:ln>
        </p:spPr>
        <p:txBody>
          <a:bodyPr spcFirstLastPara="1" wrap="square" lIns="34275" tIns="34275" rIns="34275" bIns="34275" anchor="ctr" anchorCtr="0">
            <a:noAutofit/>
          </a:bodyPr>
          <a:lstStyle>
            <a:lvl1pPr marL="0" marR="0" lvl="0" indent="0" algn="r" rtl="0">
              <a:lnSpc>
                <a:spcPct val="100000"/>
              </a:lnSpc>
              <a:spcAft>
                <a:spcPts val="0"/>
              </a:spcAft>
              <a:buClr>
                <a:schemeClr val="dk2"/>
              </a:buClr>
              <a:buSzPts val="400"/>
              <a:buFont typeface="Calibri"/>
              <a:buNone/>
              <a:defRPr sz="1000">
                <a:solidFill>
                  <a:schemeClr val="dk2"/>
                </a:solidFill>
                <a:latin typeface="Calibri"/>
                <a:ea typeface="Calibri"/>
                <a:cs typeface="Calibri"/>
                <a:sym typeface="Calibri"/>
              </a:defRPr>
            </a:lvl1pPr>
            <a:lvl2pPr marL="0" marR="0" lvl="1" indent="0" algn="r" rtl="0">
              <a:lnSpc>
                <a:spcPct val="100000"/>
              </a:lnSpc>
              <a:spcAft>
                <a:spcPts val="0"/>
              </a:spcAft>
              <a:buClr>
                <a:schemeClr val="dk2"/>
              </a:buClr>
              <a:buSzPts val="400"/>
              <a:buFont typeface="Calibri"/>
              <a:buNone/>
              <a:defRPr sz="1000">
                <a:solidFill>
                  <a:schemeClr val="dk2"/>
                </a:solidFill>
                <a:latin typeface="Calibri"/>
                <a:ea typeface="Calibri"/>
                <a:cs typeface="Calibri"/>
                <a:sym typeface="Calibri"/>
              </a:defRPr>
            </a:lvl2pPr>
            <a:lvl3pPr marL="0" marR="0" lvl="2" indent="0" algn="r" rtl="0">
              <a:lnSpc>
                <a:spcPct val="100000"/>
              </a:lnSpc>
              <a:spcAft>
                <a:spcPts val="0"/>
              </a:spcAft>
              <a:buClr>
                <a:schemeClr val="dk2"/>
              </a:buClr>
              <a:buSzPts val="400"/>
              <a:buFont typeface="Calibri"/>
              <a:buNone/>
              <a:defRPr sz="1000">
                <a:solidFill>
                  <a:schemeClr val="dk2"/>
                </a:solidFill>
                <a:latin typeface="Calibri"/>
                <a:ea typeface="Calibri"/>
                <a:cs typeface="Calibri"/>
                <a:sym typeface="Calibri"/>
              </a:defRPr>
            </a:lvl3pPr>
            <a:lvl4pPr marL="0" marR="0" lvl="3" indent="0" algn="r" rtl="0">
              <a:lnSpc>
                <a:spcPct val="100000"/>
              </a:lnSpc>
              <a:spcAft>
                <a:spcPts val="0"/>
              </a:spcAft>
              <a:buClr>
                <a:schemeClr val="dk2"/>
              </a:buClr>
              <a:buSzPts val="400"/>
              <a:buFont typeface="Calibri"/>
              <a:buNone/>
              <a:defRPr sz="1000">
                <a:solidFill>
                  <a:schemeClr val="dk2"/>
                </a:solidFill>
                <a:latin typeface="Calibri"/>
                <a:ea typeface="Calibri"/>
                <a:cs typeface="Calibri"/>
                <a:sym typeface="Calibri"/>
              </a:defRPr>
            </a:lvl4pPr>
            <a:lvl5pPr marL="0" marR="0" lvl="4" indent="0" algn="r" rtl="0">
              <a:lnSpc>
                <a:spcPct val="100000"/>
              </a:lnSpc>
              <a:spcAft>
                <a:spcPts val="0"/>
              </a:spcAft>
              <a:buClr>
                <a:schemeClr val="dk2"/>
              </a:buClr>
              <a:buSzPts val="400"/>
              <a:buFont typeface="Calibri"/>
              <a:buNone/>
              <a:defRPr sz="1000">
                <a:solidFill>
                  <a:schemeClr val="dk2"/>
                </a:solidFill>
                <a:latin typeface="Calibri"/>
                <a:ea typeface="Calibri"/>
                <a:cs typeface="Calibri"/>
                <a:sym typeface="Calibri"/>
              </a:defRPr>
            </a:lvl5pPr>
            <a:lvl6pPr marL="0" marR="0" lvl="5" indent="0" algn="r" rtl="0">
              <a:lnSpc>
                <a:spcPct val="100000"/>
              </a:lnSpc>
              <a:spcAft>
                <a:spcPts val="0"/>
              </a:spcAft>
              <a:buClr>
                <a:schemeClr val="dk2"/>
              </a:buClr>
              <a:buSzPts val="400"/>
              <a:buFont typeface="Calibri"/>
              <a:buNone/>
              <a:defRPr sz="1000">
                <a:solidFill>
                  <a:schemeClr val="dk2"/>
                </a:solidFill>
                <a:latin typeface="Calibri"/>
                <a:ea typeface="Calibri"/>
                <a:cs typeface="Calibri"/>
                <a:sym typeface="Calibri"/>
              </a:defRPr>
            </a:lvl6pPr>
            <a:lvl7pPr marL="0" marR="0" lvl="6" indent="0" algn="r" rtl="0">
              <a:lnSpc>
                <a:spcPct val="100000"/>
              </a:lnSpc>
              <a:spcAft>
                <a:spcPts val="0"/>
              </a:spcAft>
              <a:buClr>
                <a:schemeClr val="dk2"/>
              </a:buClr>
              <a:buSzPts val="400"/>
              <a:buFont typeface="Calibri"/>
              <a:buNone/>
              <a:defRPr sz="1000">
                <a:solidFill>
                  <a:schemeClr val="dk2"/>
                </a:solidFill>
                <a:latin typeface="Calibri"/>
                <a:ea typeface="Calibri"/>
                <a:cs typeface="Calibri"/>
                <a:sym typeface="Calibri"/>
              </a:defRPr>
            </a:lvl7pPr>
            <a:lvl8pPr marL="0" marR="0" lvl="7" indent="0" algn="r" rtl="0">
              <a:lnSpc>
                <a:spcPct val="100000"/>
              </a:lnSpc>
              <a:spcAft>
                <a:spcPts val="0"/>
              </a:spcAft>
              <a:buClr>
                <a:schemeClr val="dk2"/>
              </a:buClr>
              <a:buSzPts val="400"/>
              <a:buFont typeface="Calibri"/>
              <a:buNone/>
              <a:defRPr sz="1000">
                <a:solidFill>
                  <a:schemeClr val="dk2"/>
                </a:solidFill>
                <a:latin typeface="Calibri"/>
                <a:ea typeface="Calibri"/>
                <a:cs typeface="Calibri"/>
                <a:sym typeface="Calibri"/>
              </a:defRPr>
            </a:lvl8pPr>
            <a:lvl9pPr marL="0" marR="0" lvl="8" indent="0" algn="r" rtl="0">
              <a:lnSpc>
                <a:spcPct val="100000"/>
              </a:lnSpc>
              <a:spcAft>
                <a:spcPts val="0"/>
              </a:spcAft>
              <a:buClr>
                <a:schemeClr val="dk2"/>
              </a:buClr>
              <a:buSzPts val="400"/>
              <a:buFont typeface="Calibri"/>
              <a:buNone/>
              <a:defRPr sz="10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993139" y="2119631"/>
            <a:ext cx="1954500" cy="615600"/>
          </a:xfrm>
          <a:prstGeom prst="rect">
            <a:avLst/>
          </a:prstGeom>
          <a:noFill/>
          <a:ln>
            <a:noFill/>
          </a:ln>
        </p:spPr>
        <p:txBody>
          <a:bodyPr spcFirstLastPara="1" wrap="square" lIns="34275" tIns="17150" rIns="34275" bIns="17150" anchor="ctr" anchorCtr="0">
            <a:noAutofit/>
          </a:bodyPr>
          <a:lstStyle>
            <a:lvl1pPr lvl="0" algn="ctr" rtl="0">
              <a:spcBef>
                <a:spcPts val="0"/>
              </a:spcBef>
              <a:spcAft>
                <a:spcPts val="0"/>
              </a:spcAft>
              <a:buClr>
                <a:schemeClr val="dk1"/>
              </a:buClr>
              <a:buSzPts val="700"/>
              <a:buNone/>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a:endParaRPr/>
          </a:p>
        </p:txBody>
      </p:sp>
      <p:sp>
        <p:nvSpPr>
          <p:cNvPr id="26" name="Google Shape;26;p6"/>
          <p:cNvSpPr>
            <a:spLocks noGrp="1"/>
          </p:cNvSpPr>
          <p:nvPr>
            <p:ph type="pic" idx="2"/>
          </p:nvPr>
        </p:nvSpPr>
        <p:spPr>
          <a:xfrm>
            <a:off x="4544707" y="1100891"/>
            <a:ext cx="3969600" cy="276900"/>
          </a:xfrm>
          <a:prstGeom prst="rect">
            <a:avLst/>
          </a:prstGeom>
          <a:solidFill>
            <a:srgbClr val="E5E5E5"/>
          </a:solidFill>
          <a:ln>
            <a:noFill/>
          </a:ln>
        </p:spPr>
        <p:txBody>
          <a:bodyPr spcFirstLastPara="1" wrap="square" lIns="34275" tIns="17150" rIns="34275" bIns="17150" anchor="t" anchorCtr="0">
            <a:noAutofit/>
          </a:bodyPr>
          <a:lstStyle>
            <a:lvl1pPr marR="0" lvl="0" algn="l" rtl="0">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spcBef>
                <a:spcPts val="2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2pPr>
            <a:lvl3pPr marR="0" lvl="2" algn="l" rtl="0">
              <a:spcBef>
                <a:spcPts val="2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3pPr>
            <a:lvl4pPr marR="0" lvl="3" algn="l" rtl="0">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4pPr>
            <a:lvl5pPr marR="0" lvl="4" algn="l" rtl="0">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5pPr>
            <a:lvl6pPr marR="0" lvl="5" algn="l" rtl="0">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6pPr>
            <a:lvl7pPr marR="0" lvl="6" algn="l" rtl="0">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7pPr>
            <a:lvl8pPr marR="0" lvl="7" algn="l" rtl="0">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8pPr>
            <a:lvl9pPr marR="0" lvl="8" algn="l" rtl="0">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9pPr>
          </a:lstStyle>
          <a:p>
            <a:endParaRPr/>
          </a:p>
        </p:txBody>
      </p:sp>
      <p:sp>
        <p:nvSpPr>
          <p:cNvPr id="27" name="Google Shape;27;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Section 1">
  <p:cSld name="1_Section 1 2">
    <p:spTree>
      <p:nvGrpSpPr>
        <p:cNvPr id="1" name="Shape 28"/>
        <p:cNvGrpSpPr/>
        <p:nvPr/>
      </p:nvGrpSpPr>
      <p:grpSpPr>
        <a:xfrm>
          <a:off x="0" y="0"/>
          <a:ext cx="0" cy="0"/>
          <a:chOff x="0" y="0"/>
          <a:chExt cx="0" cy="0"/>
        </a:xfrm>
      </p:grpSpPr>
      <p:sp>
        <p:nvSpPr>
          <p:cNvPr id="29" name="Google Shape;29;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hite page">
  <p:cSld name="2_White page">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566943" y="473826"/>
            <a:ext cx="8229600" cy="497700"/>
          </a:xfrm>
          <a:prstGeom prst="rect">
            <a:avLst/>
          </a:prstGeom>
          <a:noFill/>
          <a:ln>
            <a:noFill/>
          </a:ln>
        </p:spPr>
        <p:txBody>
          <a:bodyPr spcFirstLastPara="1" wrap="square" lIns="0" tIns="6425" rIns="12850" bIns="6425" anchor="t" anchorCtr="0">
            <a:noAutofit/>
          </a:bodyPr>
          <a:lstStyle>
            <a:lvl1pPr lvl="0" algn="l" rtl="0">
              <a:spcBef>
                <a:spcPts val="0"/>
              </a:spcBef>
              <a:spcAft>
                <a:spcPts val="0"/>
              </a:spcAft>
              <a:buClr>
                <a:schemeClr val="dk1"/>
              </a:buClr>
              <a:buSzPts val="1000"/>
              <a:buFont typeface="Play"/>
              <a:buNone/>
              <a:defRPr sz="2600" b="1">
                <a:solidFill>
                  <a:schemeClr val="dk1"/>
                </a:solidFill>
                <a:latin typeface="Play"/>
                <a:ea typeface="Play"/>
                <a:cs typeface="Play"/>
                <a:sym typeface="Play"/>
              </a:defRPr>
            </a:lvl1pPr>
            <a:lvl2pPr lvl="1" rtl="0">
              <a:spcBef>
                <a:spcPts val="0"/>
              </a:spcBef>
              <a:spcAft>
                <a:spcPts val="0"/>
              </a:spcAft>
              <a:buSzPts val="200"/>
              <a:buNone/>
              <a:defRPr/>
            </a:lvl2pPr>
            <a:lvl3pPr lvl="2" rtl="0">
              <a:spcBef>
                <a:spcPts val="0"/>
              </a:spcBef>
              <a:spcAft>
                <a:spcPts val="0"/>
              </a:spcAft>
              <a:buSzPts val="200"/>
              <a:buNone/>
              <a:defRPr/>
            </a:lvl3pPr>
            <a:lvl4pPr lvl="3" rtl="0">
              <a:spcBef>
                <a:spcPts val="0"/>
              </a:spcBef>
              <a:spcAft>
                <a:spcPts val="0"/>
              </a:spcAft>
              <a:buSzPts val="200"/>
              <a:buNone/>
              <a:defRPr/>
            </a:lvl4pPr>
            <a:lvl5pPr lvl="4" rtl="0">
              <a:spcBef>
                <a:spcPts val="0"/>
              </a:spcBef>
              <a:spcAft>
                <a:spcPts val="0"/>
              </a:spcAft>
              <a:buSzPts val="200"/>
              <a:buNone/>
              <a:defRPr/>
            </a:lvl5pPr>
            <a:lvl6pPr lvl="5" rtl="0">
              <a:spcBef>
                <a:spcPts val="0"/>
              </a:spcBef>
              <a:spcAft>
                <a:spcPts val="0"/>
              </a:spcAft>
              <a:buSzPts val="200"/>
              <a:buNone/>
              <a:defRPr/>
            </a:lvl6pPr>
            <a:lvl7pPr lvl="6" rtl="0">
              <a:spcBef>
                <a:spcPts val="0"/>
              </a:spcBef>
              <a:spcAft>
                <a:spcPts val="0"/>
              </a:spcAft>
              <a:buSzPts val="200"/>
              <a:buNone/>
              <a:defRPr/>
            </a:lvl7pPr>
            <a:lvl8pPr lvl="7" rtl="0">
              <a:spcBef>
                <a:spcPts val="0"/>
              </a:spcBef>
              <a:spcAft>
                <a:spcPts val="0"/>
              </a:spcAft>
              <a:buSzPts val="200"/>
              <a:buNone/>
              <a:defRPr/>
            </a:lvl8pPr>
            <a:lvl9pPr lvl="8" rtl="0">
              <a:spcBef>
                <a:spcPts val="0"/>
              </a:spcBef>
              <a:spcAft>
                <a:spcPts val="0"/>
              </a:spcAft>
              <a:buSzPts val="200"/>
              <a:buNone/>
              <a:defRPr/>
            </a:lvl9pPr>
          </a:lstStyle>
          <a:p>
            <a:endParaRPr/>
          </a:p>
        </p:txBody>
      </p:sp>
      <p:sp>
        <p:nvSpPr>
          <p:cNvPr id="32" name="Google Shape;32;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tle">
  <p:cSld name="Tittle">
    <p:spTree>
      <p:nvGrpSpPr>
        <p:cNvPr id="1" name="Shape 33"/>
        <p:cNvGrpSpPr/>
        <p:nvPr/>
      </p:nvGrpSpPr>
      <p:grpSpPr>
        <a:xfrm>
          <a:off x="0" y="0"/>
          <a:ext cx="0" cy="0"/>
          <a:chOff x="0" y="0"/>
          <a:chExt cx="0" cy="0"/>
        </a:xfrm>
      </p:grpSpPr>
      <p:sp>
        <p:nvSpPr>
          <p:cNvPr id="34" name="Google Shape;34;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1">
  <p:cSld name="Section 1">
    <p:spTree>
      <p:nvGrpSpPr>
        <p:cNvPr id="1" name="Shape 35"/>
        <p:cNvGrpSpPr/>
        <p:nvPr/>
      </p:nvGrpSpPr>
      <p:grpSpPr>
        <a:xfrm>
          <a:off x="0" y="0"/>
          <a:ext cx="0" cy="0"/>
          <a:chOff x="0" y="0"/>
          <a:chExt cx="0" cy="0"/>
        </a:xfrm>
      </p:grpSpPr>
      <p:sp>
        <p:nvSpPr>
          <p:cNvPr id="36" name="Google Shape;36;p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400"/>
          </a:xfrm>
          <a:prstGeom prst="rect">
            <a:avLst/>
          </a:prstGeom>
          <a:noFill/>
          <a:ln>
            <a:noFill/>
          </a:ln>
        </p:spPr>
        <p:txBody>
          <a:bodyPr spcFirstLastPara="1" wrap="square" lIns="34275" tIns="17150" rIns="34275" bIns="17150" anchor="ctr" anchorCtr="0">
            <a:noAutofit/>
          </a:bodyPr>
          <a:lstStyle>
            <a:lvl1pPr marR="0" lvl="0" algn="ctr" rtl="0">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1pPr>
            <a:lvl2pPr lvl="1" rtl="0">
              <a:spcBef>
                <a:spcPts val="0"/>
              </a:spcBef>
              <a:spcAft>
                <a:spcPts val="0"/>
              </a:spcAft>
              <a:buSzPts val="500"/>
              <a:buNone/>
              <a:defRPr sz="700"/>
            </a:lvl2pPr>
            <a:lvl3pPr lvl="2" rtl="0">
              <a:spcBef>
                <a:spcPts val="0"/>
              </a:spcBef>
              <a:spcAft>
                <a:spcPts val="0"/>
              </a:spcAft>
              <a:buSzPts val="500"/>
              <a:buNone/>
              <a:defRPr sz="700"/>
            </a:lvl3pPr>
            <a:lvl4pPr lvl="3" rtl="0">
              <a:spcBef>
                <a:spcPts val="0"/>
              </a:spcBef>
              <a:spcAft>
                <a:spcPts val="0"/>
              </a:spcAft>
              <a:buSzPts val="500"/>
              <a:buNone/>
              <a:defRPr sz="700"/>
            </a:lvl4pPr>
            <a:lvl5pPr lvl="4" rtl="0">
              <a:spcBef>
                <a:spcPts val="0"/>
              </a:spcBef>
              <a:spcAft>
                <a:spcPts val="0"/>
              </a:spcAft>
              <a:buSzPts val="500"/>
              <a:buNone/>
              <a:defRPr sz="700"/>
            </a:lvl5pPr>
            <a:lvl6pPr lvl="5" rtl="0">
              <a:spcBef>
                <a:spcPts val="0"/>
              </a:spcBef>
              <a:spcAft>
                <a:spcPts val="0"/>
              </a:spcAft>
              <a:buSzPts val="500"/>
              <a:buNone/>
              <a:defRPr sz="700"/>
            </a:lvl6pPr>
            <a:lvl7pPr lvl="6" rtl="0">
              <a:spcBef>
                <a:spcPts val="0"/>
              </a:spcBef>
              <a:spcAft>
                <a:spcPts val="0"/>
              </a:spcAft>
              <a:buSzPts val="500"/>
              <a:buNone/>
              <a:defRPr sz="700"/>
            </a:lvl7pPr>
            <a:lvl8pPr lvl="7" rtl="0">
              <a:spcBef>
                <a:spcPts val="0"/>
              </a:spcBef>
              <a:spcAft>
                <a:spcPts val="0"/>
              </a:spcAft>
              <a:buSzPts val="500"/>
              <a:buNone/>
              <a:defRPr sz="700"/>
            </a:lvl8pPr>
            <a:lvl9pPr lvl="8" rtl="0">
              <a:spcBef>
                <a:spcPts val="0"/>
              </a:spcBef>
              <a:spcAft>
                <a:spcPts val="0"/>
              </a:spcAft>
              <a:buSzPts val="500"/>
              <a:buNone/>
              <a:defRPr sz="700"/>
            </a:lvl9pPr>
          </a:lstStyle>
          <a:p>
            <a:endParaRPr/>
          </a:p>
        </p:txBody>
      </p:sp>
      <p:sp>
        <p:nvSpPr>
          <p:cNvPr id="7" name="Google Shape;7;p1"/>
          <p:cNvSpPr txBox="1">
            <a:spLocks noGrp="1"/>
          </p:cNvSpPr>
          <p:nvPr>
            <p:ph type="body" idx="1"/>
          </p:nvPr>
        </p:nvSpPr>
        <p:spPr>
          <a:xfrm>
            <a:off x="457200" y="1200150"/>
            <a:ext cx="8229600" cy="3394500"/>
          </a:xfrm>
          <a:prstGeom prst="rect">
            <a:avLst/>
          </a:prstGeom>
          <a:noFill/>
          <a:ln>
            <a:noFill/>
          </a:ln>
        </p:spPr>
        <p:txBody>
          <a:bodyPr spcFirstLastPara="1" wrap="square" lIns="34275" tIns="17150" rIns="34275" bIns="17150" anchor="t" anchorCtr="0">
            <a:noAutofit/>
          </a:bodyPr>
          <a:lstStyle>
            <a:lvl1pPr marL="457200" marR="0" lvl="0" indent="-304800" algn="l" rtl="0">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L="914400" marR="0" lvl="1" indent="-298450" algn="l" rtl="0">
              <a:spcBef>
                <a:spcPts val="2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2pPr>
            <a:lvl3pPr marL="1371600" marR="0" lvl="2" indent="-285750" algn="l" rtl="0">
              <a:spcBef>
                <a:spcPts val="2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3pPr>
            <a:lvl4pPr marL="1828800" marR="0" lvl="3" indent="-279400" algn="l" rtl="0">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4pPr>
            <a:lvl5pPr marL="2286000" marR="0" lvl="4" indent="-279400" algn="l" rtl="0">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5pPr>
            <a:lvl6pPr marL="2743200" marR="0" lvl="5" indent="-279400" algn="l" rtl="0">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6pPr>
            <a:lvl7pPr marL="3200400" marR="0" lvl="6" indent="-279400" algn="l" rtl="0">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7pPr>
            <a:lvl8pPr marL="3657600" marR="0" lvl="7" indent="-279400" algn="l" rtl="0">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8pPr>
            <a:lvl9pPr marL="4114800" marR="0" lvl="8" indent="-279400" algn="l" rtl="0">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chemeClr val="dk1"/>
                </a:solidFill>
                <a:latin typeface="Calibri"/>
                <a:ea typeface="Calibri"/>
                <a:cs typeface="Calibri"/>
                <a:sym typeface="Calibri"/>
              </a:defRPr>
            </a:lvl1pPr>
            <a:lvl2pPr lvl="1" algn="r" rtl="0">
              <a:buNone/>
              <a:defRPr sz="1300">
                <a:solidFill>
                  <a:schemeClr val="dk1"/>
                </a:solidFill>
                <a:latin typeface="Calibri"/>
                <a:ea typeface="Calibri"/>
                <a:cs typeface="Calibri"/>
                <a:sym typeface="Calibri"/>
              </a:defRPr>
            </a:lvl2pPr>
            <a:lvl3pPr lvl="2" algn="r" rtl="0">
              <a:buNone/>
              <a:defRPr sz="1300">
                <a:solidFill>
                  <a:schemeClr val="dk1"/>
                </a:solidFill>
                <a:latin typeface="Calibri"/>
                <a:ea typeface="Calibri"/>
                <a:cs typeface="Calibri"/>
                <a:sym typeface="Calibri"/>
              </a:defRPr>
            </a:lvl3pPr>
            <a:lvl4pPr lvl="3" algn="r" rtl="0">
              <a:buNone/>
              <a:defRPr sz="1300">
                <a:solidFill>
                  <a:schemeClr val="dk1"/>
                </a:solidFill>
                <a:latin typeface="Calibri"/>
                <a:ea typeface="Calibri"/>
                <a:cs typeface="Calibri"/>
                <a:sym typeface="Calibri"/>
              </a:defRPr>
            </a:lvl4pPr>
            <a:lvl5pPr lvl="4" algn="r" rtl="0">
              <a:buNone/>
              <a:defRPr sz="1300">
                <a:solidFill>
                  <a:schemeClr val="dk1"/>
                </a:solidFill>
                <a:latin typeface="Calibri"/>
                <a:ea typeface="Calibri"/>
                <a:cs typeface="Calibri"/>
                <a:sym typeface="Calibri"/>
              </a:defRPr>
            </a:lvl5pPr>
            <a:lvl6pPr lvl="5" algn="r" rtl="0">
              <a:buNone/>
              <a:defRPr sz="1300">
                <a:solidFill>
                  <a:schemeClr val="dk1"/>
                </a:solidFill>
                <a:latin typeface="Calibri"/>
                <a:ea typeface="Calibri"/>
                <a:cs typeface="Calibri"/>
                <a:sym typeface="Calibri"/>
              </a:defRPr>
            </a:lvl6pPr>
            <a:lvl7pPr lvl="6" algn="r" rtl="0">
              <a:buNone/>
              <a:defRPr sz="1300">
                <a:solidFill>
                  <a:schemeClr val="dk1"/>
                </a:solidFill>
                <a:latin typeface="Calibri"/>
                <a:ea typeface="Calibri"/>
                <a:cs typeface="Calibri"/>
                <a:sym typeface="Calibri"/>
              </a:defRPr>
            </a:lvl7pPr>
            <a:lvl8pPr lvl="7" algn="r" rtl="0">
              <a:buNone/>
              <a:defRPr sz="1300">
                <a:solidFill>
                  <a:schemeClr val="dk1"/>
                </a:solidFill>
                <a:latin typeface="Calibri"/>
                <a:ea typeface="Calibri"/>
                <a:cs typeface="Calibri"/>
                <a:sym typeface="Calibri"/>
              </a:defRPr>
            </a:lvl8pPr>
            <a:lvl9pPr lvl="8" algn="r" rtl="0">
              <a:buNone/>
              <a:defRPr sz="13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9" r:id="rId21"/>
    <p:sldLayoutId id="2147483670" r:id="rId22"/>
    <p:sldLayoutId id="214748367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10.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11.pn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10.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11.png"/><Relationship Id="rId9" Type="http://schemas.openxmlformats.org/officeDocument/2006/relationships/image" Target="../media/image41.png"/><Relationship Id="rId14" Type="http://schemas.openxmlformats.org/officeDocument/2006/relationships/image" Target="../media/image46.pn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0.png"/><Relationship Id="rId7"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50.png"/><Relationship Id="rId4" Type="http://schemas.openxmlformats.org/officeDocument/2006/relationships/image" Target="../media/image11.png"/><Relationship Id="rId9" Type="http://schemas.openxmlformats.org/officeDocument/2006/relationships/image" Target="../media/image49.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hyperlink" Target="https://drive.google.com/file/d/140IP5x5AfYzPZFt8nR13N_o-RHNAe861/view"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7.jpg"/><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44.png"/><Relationship Id="rId3" Type="http://schemas.openxmlformats.org/officeDocument/2006/relationships/image" Target="../media/image10.png"/><Relationship Id="rId7" Type="http://schemas.openxmlformats.org/officeDocument/2006/relationships/image" Target="../media/image59.png"/><Relationship Id="rId12"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58.png"/><Relationship Id="rId11" Type="http://schemas.openxmlformats.org/officeDocument/2006/relationships/image" Target="../media/image62.png"/><Relationship Id="rId5" Type="http://schemas.openxmlformats.org/officeDocument/2006/relationships/image" Target="../media/image20.png"/><Relationship Id="rId10" Type="http://schemas.openxmlformats.org/officeDocument/2006/relationships/image" Target="../media/image61.png"/><Relationship Id="rId4" Type="http://schemas.openxmlformats.org/officeDocument/2006/relationships/image" Target="../media/image11.pn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hyperlink" Target="https://drive.google.com/file/d/1RSrSR-bo4Tj0MwcS-OcM6GvbSmwkRFer/view"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20.xml"/><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20.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10.png"/><Relationship Id="rId7" Type="http://schemas.openxmlformats.org/officeDocument/2006/relationships/image" Target="../media/image67.png"/><Relationship Id="rId2" Type="http://schemas.openxmlformats.org/officeDocument/2006/relationships/notesSlide" Target="../notesSlides/notesSlide25.xml"/><Relationship Id="rId1" Type="http://schemas.openxmlformats.org/officeDocument/2006/relationships/slideLayout" Target="../slideLayouts/slideLayout20.xml"/><Relationship Id="rId6" Type="http://schemas.openxmlformats.org/officeDocument/2006/relationships/image" Target="../media/image70.png"/><Relationship Id="rId5" Type="http://schemas.openxmlformats.org/officeDocument/2006/relationships/image" Target="../media/image69.png"/><Relationship Id="rId10" Type="http://schemas.openxmlformats.org/officeDocument/2006/relationships/image" Target="../media/image11.png"/><Relationship Id="rId4" Type="http://schemas.openxmlformats.org/officeDocument/2006/relationships/hyperlink" Target="https://drive.google.com/file/d/1t-0X6AdKjHCq8Itm6pIRnUgoONv3v1gq/view?usp=sharing" TargetMode="External"/><Relationship Id="rId9" Type="http://schemas.openxmlformats.org/officeDocument/2006/relationships/image" Target="../media/image72.png"/></Relationships>
</file>

<file path=ppt/slides/_rels/slide2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image" Target="../media/image7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4.png"/><Relationship Id="rId4" Type="http://schemas.openxmlformats.org/officeDocument/2006/relationships/image" Target="../media/image73.png"/></Relationships>
</file>

<file path=ppt/slides/_rels/slide27.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5.jpg"/><Relationship Id="rId7" Type="http://schemas.openxmlformats.org/officeDocument/2006/relationships/image" Target="../media/image7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11.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hyperlink" Target="https://drive.google.com/file/d/1RSrSR-bo4Tj0MwcS-OcM6GvbSmwkRFer/view"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3.xml"/><Relationship Id="rId5" Type="http://schemas.openxmlformats.org/officeDocument/2006/relationships/image" Target="../media/image26.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26" descr="Logo, company name&#10;&#10;Description automatically generated"/>
          <p:cNvPicPr preferRelativeResize="0"/>
          <p:nvPr/>
        </p:nvPicPr>
        <p:blipFill rotWithShape="1">
          <a:blip r:embed="rId3">
            <a:alphaModFix/>
          </a:blip>
          <a:srcRect/>
          <a:stretch/>
        </p:blipFill>
        <p:spPr>
          <a:xfrm>
            <a:off x="2056" y="0"/>
            <a:ext cx="9139887" cy="5143499"/>
          </a:xfrm>
          <a:prstGeom prst="rect">
            <a:avLst/>
          </a:prstGeom>
          <a:noFill/>
          <a:ln>
            <a:noFill/>
          </a:ln>
        </p:spPr>
      </p:pic>
      <p:sp>
        <p:nvSpPr>
          <p:cNvPr id="121" name="Google Shape;121;p26"/>
          <p:cNvSpPr txBox="1"/>
          <p:nvPr/>
        </p:nvSpPr>
        <p:spPr>
          <a:xfrm>
            <a:off x="628650" y="3077675"/>
            <a:ext cx="7886700" cy="551100"/>
          </a:xfrm>
          <a:prstGeom prst="rect">
            <a:avLst/>
          </a:prstGeom>
          <a:noFill/>
          <a:ln>
            <a:noFill/>
          </a:ln>
        </p:spPr>
        <p:txBody>
          <a:bodyPr spcFirstLastPara="1" wrap="square" lIns="68575" tIns="34275" rIns="68575" bIns="34275" anchor="b" anchorCtr="0">
            <a:noAutofit/>
          </a:bodyPr>
          <a:lstStyle/>
          <a:p>
            <a:pPr marL="0" marR="0" lvl="0" indent="0" algn="l" rtl="0">
              <a:lnSpc>
                <a:spcPct val="70000"/>
              </a:lnSpc>
              <a:spcBef>
                <a:spcPts val="0"/>
              </a:spcBef>
              <a:spcAft>
                <a:spcPts val="0"/>
              </a:spcAft>
              <a:buClr>
                <a:schemeClr val="lt1"/>
              </a:buClr>
              <a:buSzPts val="4200"/>
              <a:buFont typeface="Calibri"/>
              <a:buNone/>
            </a:pPr>
            <a:r>
              <a:rPr lang="en" sz="4000">
                <a:solidFill>
                  <a:schemeClr val="accent2"/>
                </a:solidFill>
                <a:latin typeface="Encode Sans Condensed Thin"/>
                <a:ea typeface="Encode Sans Condensed Thin"/>
                <a:cs typeface="Encode Sans Condensed Thin"/>
                <a:sym typeface="Encode Sans Condensed Thin"/>
              </a:rPr>
              <a:t>VIỆT NAM</a:t>
            </a:r>
            <a:r>
              <a:rPr lang="en" sz="4000">
                <a:solidFill>
                  <a:schemeClr val="lt1"/>
                </a:solidFill>
                <a:latin typeface="Encode Sans Condensed Thin"/>
                <a:ea typeface="Encode Sans Condensed Thin"/>
                <a:cs typeface="Encode Sans Condensed Thin"/>
                <a:sym typeface="Encode Sans Condensed Thin"/>
              </a:rPr>
              <a:t> RURAL REPORT</a:t>
            </a:r>
            <a:endParaRPr sz="4000">
              <a:latin typeface="Encode Sans Condensed Thin"/>
              <a:ea typeface="Encode Sans Condensed Thin"/>
              <a:cs typeface="Encode Sans Condensed Thin"/>
              <a:sym typeface="Encode Sans Condensed Thin"/>
            </a:endParaRPr>
          </a:p>
        </p:txBody>
      </p:sp>
      <p:sp>
        <p:nvSpPr>
          <p:cNvPr id="122" name="Google Shape;122;p26"/>
          <p:cNvSpPr txBox="1"/>
          <p:nvPr/>
        </p:nvSpPr>
        <p:spPr>
          <a:xfrm>
            <a:off x="628650" y="3756470"/>
            <a:ext cx="7886700" cy="3141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SzPts val="2000"/>
              <a:buFont typeface="Arial"/>
              <a:buNone/>
            </a:pPr>
            <a:r>
              <a:rPr lang="en" sz="2000" b="1">
                <a:solidFill>
                  <a:schemeClr val="lt1"/>
                </a:solidFill>
                <a:latin typeface="Encode Sans"/>
                <a:ea typeface="Encode Sans"/>
                <a:cs typeface="Encode Sans"/>
                <a:sym typeface="Encode Sans"/>
              </a:rPr>
              <a:t>Cốc Cốc Ad Platform</a:t>
            </a:r>
            <a:endParaRPr sz="1100" b="1">
              <a:latin typeface="Encode Sans"/>
              <a:ea typeface="Encode Sans"/>
              <a:cs typeface="Encode Sans"/>
              <a:sym typeface="Encode Sans"/>
            </a:endParaRPr>
          </a:p>
        </p:txBody>
      </p:sp>
      <p:sp>
        <p:nvSpPr>
          <p:cNvPr id="123" name="Google Shape;123;p26"/>
          <p:cNvSpPr txBox="1"/>
          <p:nvPr/>
        </p:nvSpPr>
        <p:spPr>
          <a:xfrm>
            <a:off x="628650" y="4081456"/>
            <a:ext cx="7886700" cy="3141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SzPts val="2000"/>
              <a:buFont typeface="Arial"/>
              <a:buNone/>
            </a:pPr>
            <a:r>
              <a:rPr lang="en" sz="1500">
                <a:solidFill>
                  <a:schemeClr val="accent2"/>
                </a:solidFill>
                <a:latin typeface="Encode Sans"/>
                <a:ea typeface="Encode Sans"/>
                <a:cs typeface="Encode Sans"/>
                <a:sym typeface="Encode Sans"/>
              </a:rPr>
              <a:t>Honorably Published @ MMA Website</a:t>
            </a:r>
            <a:endParaRPr sz="1500">
              <a:solidFill>
                <a:schemeClr val="accent2"/>
              </a:solidFill>
              <a:latin typeface="Encode Sans"/>
              <a:ea typeface="Encode Sans"/>
              <a:cs typeface="Encode Sans"/>
              <a:sym typeface="Encode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534"/>
        <p:cNvGrpSpPr/>
        <p:nvPr/>
      </p:nvGrpSpPr>
      <p:grpSpPr>
        <a:xfrm>
          <a:off x="0" y="0"/>
          <a:ext cx="0" cy="0"/>
          <a:chOff x="0" y="0"/>
          <a:chExt cx="0" cy="0"/>
        </a:xfrm>
      </p:grpSpPr>
      <p:sp>
        <p:nvSpPr>
          <p:cNvPr id="535" name="Google Shape;535;p40"/>
          <p:cNvSpPr txBox="1"/>
          <p:nvPr/>
        </p:nvSpPr>
        <p:spPr>
          <a:xfrm>
            <a:off x="751573" y="2065682"/>
            <a:ext cx="279300" cy="156300"/>
          </a:xfrm>
          <a:prstGeom prst="rect">
            <a:avLst/>
          </a:prstGeom>
          <a:noFill/>
          <a:ln>
            <a:noFill/>
          </a:ln>
        </p:spPr>
        <p:txBody>
          <a:bodyPr spcFirstLastPara="1" wrap="square" lIns="0" tIns="9525" rIns="0" bIns="0" anchor="t" anchorCtr="0">
            <a:noAutofit/>
          </a:bodyPr>
          <a:lstStyle/>
          <a:p>
            <a:pPr marL="12700" marR="0" lvl="0" indent="0" algn="ctr" rtl="0">
              <a:spcBef>
                <a:spcPts val="0"/>
              </a:spcBef>
              <a:spcAft>
                <a:spcPts val="0"/>
              </a:spcAft>
              <a:buNone/>
            </a:pPr>
            <a:r>
              <a:rPr lang="en" sz="900" b="1">
                <a:solidFill>
                  <a:schemeClr val="accent4"/>
                </a:solidFill>
                <a:latin typeface="Encode Sans"/>
                <a:ea typeface="Encode Sans"/>
                <a:cs typeface="Encode Sans"/>
                <a:sym typeface="Encode Sans"/>
              </a:rPr>
              <a:t>89</a:t>
            </a:r>
            <a:endParaRPr sz="900" b="1">
              <a:solidFill>
                <a:schemeClr val="accent4"/>
              </a:solidFill>
              <a:latin typeface="Encode Sans"/>
              <a:ea typeface="Encode Sans"/>
              <a:cs typeface="Encode Sans"/>
              <a:sym typeface="Encode Sans"/>
            </a:endParaRPr>
          </a:p>
        </p:txBody>
      </p:sp>
      <p:sp>
        <p:nvSpPr>
          <p:cNvPr id="536" name="Google Shape;536;p40"/>
          <p:cNvSpPr txBox="1"/>
          <p:nvPr/>
        </p:nvSpPr>
        <p:spPr>
          <a:xfrm>
            <a:off x="2218987" y="2273702"/>
            <a:ext cx="197700" cy="156300"/>
          </a:xfrm>
          <a:prstGeom prst="rect">
            <a:avLst/>
          </a:prstGeom>
          <a:noFill/>
          <a:ln>
            <a:noFill/>
          </a:ln>
        </p:spPr>
        <p:txBody>
          <a:bodyPr spcFirstLastPara="1" wrap="square" lIns="0" tIns="9525" rIns="0" bIns="0" anchor="t" anchorCtr="0">
            <a:noAutofit/>
          </a:bodyPr>
          <a:lstStyle/>
          <a:p>
            <a:pPr marL="12700" marR="0" lvl="0" indent="0" algn="ctr" rtl="0">
              <a:spcBef>
                <a:spcPts val="0"/>
              </a:spcBef>
              <a:spcAft>
                <a:spcPts val="0"/>
              </a:spcAft>
              <a:buNone/>
            </a:pPr>
            <a:r>
              <a:rPr lang="en" sz="900" b="1">
                <a:solidFill>
                  <a:schemeClr val="accent4"/>
                </a:solidFill>
                <a:latin typeface="Encode Sans"/>
                <a:ea typeface="Encode Sans"/>
                <a:cs typeface="Encode Sans"/>
                <a:sym typeface="Encode Sans"/>
              </a:rPr>
              <a:t>75</a:t>
            </a:r>
            <a:endParaRPr sz="900" b="1">
              <a:solidFill>
                <a:schemeClr val="accent4"/>
              </a:solidFill>
              <a:latin typeface="Encode Sans"/>
              <a:ea typeface="Encode Sans"/>
              <a:cs typeface="Encode Sans"/>
              <a:sym typeface="Encode Sans"/>
            </a:endParaRPr>
          </a:p>
        </p:txBody>
      </p:sp>
      <p:sp>
        <p:nvSpPr>
          <p:cNvPr id="537" name="Google Shape;537;p40"/>
          <p:cNvSpPr txBox="1"/>
          <p:nvPr/>
        </p:nvSpPr>
        <p:spPr>
          <a:xfrm>
            <a:off x="3614839" y="2342280"/>
            <a:ext cx="197700" cy="156300"/>
          </a:xfrm>
          <a:prstGeom prst="rect">
            <a:avLst/>
          </a:prstGeom>
          <a:noFill/>
          <a:ln>
            <a:noFill/>
          </a:ln>
        </p:spPr>
        <p:txBody>
          <a:bodyPr spcFirstLastPara="1" wrap="square" lIns="0" tIns="9525" rIns="0" bIns="0" anchor="t" anchorCtr="0">
            <a:noAutofit/>
          </a:bodyPr>
          <a:lstStyle/>
          <a:p>
            <a:pPr marL="12700" marR="0" lvl="0" indent="0" algn="ctr" rtl="0">
              <a:spcBef>
                <a:spcPts val="0"/>
              </a:spcBef>
              <a:spcAft>
                <a:spcPts val="0"/>
              </a:spcAft>
              <a:buNone/>
            </a:pPr>
            <a:r>
              <a:rPr lang="en" sz="900" b="1">
                <a:solidFill>
                  <a:schemeClr val="accent4"/>
                </a:solidFill>
                <a:latin typeface="Encode Sans"/>
                <a:ea typeface="Encode Sans"/>
                <a:cs typeface="Encode Sans"/>
                <a:sym typeface="Encode Sans"/>
              </a:rPr>
              <a:t>70</a:t>
            </a:r>
            <a:endParaRPr sz="900" b="1">
              <a:solidFill>
                <a:schemeClr val="accent4"/>
              </a:solidFill>
              <a:latin typeface="Encode Sans"/>
              <a:ea typeface="Encode Sans"/>
              <a:cs typeface="Encode Sans"/>
              <a:sym typeface="Encode Sans"/>
            </a:endParaRPr>
          </a:p>
        </p:txBody>
      </p:sp>
      <p:sp>
        <p:nvSpPr>
          <p:cNvPr id="538" name="Google Shape;538;p40"/>
          <p:cNvSpPr txBox="1"/>
          <p:nvPr/>
        </p:nvSpPr>
        <p:spPr>
          <a:xfrm>
            <a:off x="4926599" y="2360557"/>
            <a:ext cx="346500" cy="156300"/>
          </a:xfrm>
          <a:prstGeom prst="rect">
            <a:avLst/>
          </a:prstGeom>
          <a:noFill/>
          <a:ln>
            <a:noFill/>
          </a:ln>
        </p:spPr>
        <p:txBody>
          <a:bodyPr spcFirstLastPara="1" wrap="square" lIns="0" tIns="9525" rIns="0" bIns="0" anchor="t" anchorCtr="0">
            <a:noAutofit/>
          </a:bodyPr>
          <a:lstStyle/>
          <a:p>
            <a:pPr marL="12700" marR="0" lvl="0" indent="0" algn="ctr" rtl="0">
              <a:spcBef>
                <a:spcPts val="0"/>
              </a:spcBef>
              <a:spcAft>
                <a:spcPts val="0"/>
              </a:spcAft>
              <a:buNone/>
            </a:pPr>
            <a:r>
              <a:rPr lang="en" sz="900" b="1">
                <a:solidFill>
                  <a:schemeClr val="accent4"/>
                </a:solidFill>
                <a:latin typeface="Encode Sans"/>
                <a:ea typeface="Encode Sans"/>
                <a:cs typeface="Encode Sans"/>
                <a:sym typeface="Encode Sans"/>
              </a:rPr>
              <a:t>68</a:t>
            </a:r>
            <a:endParaRPr sz="900" b="1">
              <a:solidFill>
                <a:schemeClr val="accent4"/>
              </a:solidFill>
              <a:latin typeface="Encode Sans"/>
              <a:ea typeface="Encode Sans"/>
              <a:cs typeface="Encode Sans"/>
              <a:sym typeface="Encode Sans"/>
            </a:endParaRPr>
          </a:p>
        </p:txBody>
      </p:sp>
      <p:sp>
        <p:nvSpPr>
          <p:cNvPr id="539" name="Google Shape;539;p40"/>
          <p:cNvSpPr txBox="1"/>
          <p:nvPr/>
        </p:nvSpPr>
        <p:spPr>
          <a:xfrm>
            <a:off x="6387236" y="2957214"/>
            <a:ext cx="197700" cy="156300"/>
          </a:xfrm>
          <a:prstGeom prst="rect">
            <a:avLst/>
          </a:prstGeom>
          <a:noFill/>
          <a:ln>
            <a:noFill/>
          </a:ln>
        </p:spPr>
        <p:txBody>
          <a:bodyPr spcFirstLastPara="1" wrap="square" lIns="0" tIns="9525" rIns="0" bIns="0" anchor="t" anchorCtr="0">
            <a:noAutofit/>
          </a:bodyPr>
          <a:lstStyle/>
          <a:p>
            <a:pPr marL="12700" marR="0" lvl="0" indent="0" algn="ctr" rtl="0">
              <a:spcBef>
                <a:spcPts val="0"/>
              </a:spcBef>
              <a:spcAft>
                <a:spcPts val="0"/>
              </a:spcAft>
              <a:buNone/>
            </a:pPr>
            <a:r>
              <a:rPr lang="en" sz="900" b="1">
                <a:solidFill>
                  <a:schemeClr val="accent4"/>
                </a:solidFill>
                <a:latin typeface="Encode Sans"/>
                <a:ea typeface="Encode Sans"/>
                <a:cs typeface="Encode Sans"/>
                <a:sym typeface="Encode Sans"/>
              </a:rPr>
              <a:t>27</a:t>
            </a:r>
            <a:endParaRPr sz="900" b="1">
              <a:solidFill>
                <a:schemeClr val="accent4"/>
              </a:solidFill>
              <a:latin typeface="Encode Sans"/>
              <a:ea typeface="Encode Sans"/>
              <a:cs typeface="Encode Sans"/>
              <a:sym typeface="Encode Sans"/>
            </a:endParaRPr>
          </a:p>
        </p:txBody>
      </p:sp>
      <p:sp>
        <p:nvSpPr>
          <p:cNvPr id="540" name="Google Shape;540;p40"/>
          <p:cNvSpPr txBox="1"/>
          <p:nvPr/>
        </p:nvSpPr>
        <p:spPr>
          <a:xfrm>
            <a:off x="7763785" y="3188100"/>
            <a:ext cx="197700" cy="156300"/>
          </a:xfrm>
          <a:prstGeom prst="rect">
            <a:avLst/>
          </a:prstGeom>
          <a:noFill/>
          <a:ln>
            <a:noFill/>
          </a:ln>
        </p:spPr>
        <p:txBody>
          <a:bodyPr spcFirstLastPara="1" wrap="square" lIns="0" tIns="9525" rIns="0" bIns="0" anchor="t" anchorCtr="0">
            <a:noAutofit/>
          </a:bodyPr>
          <a:lstStyle/>
          <a:p>
            <a:pPr marL="12700" marR="0" lvl="0" indent="0" algn="ctr" rtl="0">
              <a:spcBef>
                <a:spcPts val="0"/>
              </a:spcBef>
              <a:spcAft>
                <a:spcPts val="0"/>
              </a:spcAft>
              <a:buNone/>
            </a:pPr>
            <a:r>
              <a:rPr lang="en" sz="900" b="1">
                <a:solidFill>
                  <a:schemeClr val="accent4"/>
                </a:solidFill>
                <a:latin typeface="Encode Sans"/>
                <a:ea typeface="Encode Sans"/>
                <a:cs typeface="Encode Sans"/>
                <a:sym typeface="Encode Sans"/>
              </a:rPr>
              <a:t>10</a:t>
            </a:r>
            <a:endParaRPr sz="900" b="1">
              <a:solidFill>
                <a:schemeClr val="accent4"/>
              </a:solidFill>
              <a:latin typeface="Encode Sans"/>
              <a:ea typeface="Encode Sans"/>
              <a:cs typeface="Encode Sans"/>
              <a:sym typeface="Encode Sans"/>
            </a:endParaRPr>
          </a:p>
        </p:txBody>
      </p:sp>
      <p:sp>
        <p:nvSpPr>
          <p:cNvPr id="541" name="Google Shape;541;p40"/>
          <p:cNvSpPr txBox="1"/>
          <p:nvPr/>
        </p:nvSpPr>
        <p:spPr>
          <a:xfrm>
            <a:off x="1064763" y="2109107"/>
            <a:ext cx="346500" cy="156300"/>
          </a:xfrm>
          <a:prstGeom prst="rect">
            <a:avLst/>
          </a:prstGeom>
          <a:noFill/>
          <a:ln>
            <a:noFill/>
          </a:ln>
        </p:spPr>
        <p:txBody>
          <a:bodyPr spcFirstLastPara="1" wrap="square" lIns="0" tIns="9525" rIns="0" bIns="0" anchor="t" anchorCtr="0">
            <a:noAutofit/>
          </a:bodyPr>
          <a:lstStyle/>
          <a:p>
            <a:pPr marL="12700" marR="0" lvl="0" indent="0" algn="ctr" rtl="0">
              <a:spcBef>
                <a:spcPts val="0"/>
              </a:spcBef>
              <a:spcAft>
                <a:spcPts val="0"/>
              </a:spcAft>
              <a:buNone/>
            </a:pPr>
            <a:r>
              <a:rPr lang="en" sz="900" b="1">
                <a:solidFill>
                  <a:schemeClr val="accent2"/>
                </a:solidFill>
                <a:latin typeface="Encode Sans"/>
                <a:ea typeface="Encode Sans"/>
                <a:cs typeface="Encode Sans"/>
                <a:sym typeface="Encode Sans"/>
              </a:rPr>
              <a:t>86</a:t>
            </a:r>
            <a:endParaRPr sz="900" b="1">
              <a:solidFill>
                <a:schemeClr val="accent2"/>
              </a:solidFill>
              <a:latin typeface="Encode Sans"/>
              <a:ea typeface="Encode Sans"/>
              <a:cs typeface="Encode Sans"/>
              <a:sym typeface="Encode Sans"/>
            </a:endParaRPr>
          </a:p>
        </p:txBody>
      </p:sp>
      <p:sp>
        <p:nvSpPr>
          <p:cNvPr id="542" name="Google Shape;542;p40"/>
          <p:cNvSpPr txBox="1"/>
          <p:nvPr/>
        </p:nvSpPr>
        <p:spPr>
          <a:xfrm>
            <a:off x="2500975" y="2141107"/>
            <a:ext cx="346500" cy="156300"/>
          </a:xfrm>
          <a:prstGeom prst="rect">
            <a:avLst/>
          </a:prstGeom>
          <a:noFill/>
          <a:ln>
            <a:noFill/>
          </a:ln>
        </p:spPr>
        <p:txBody>
          <a:bodyPr spcFirstLastPara="1" wrap="square" lIns="0" tIns="9525" rIns="0" bIns="0" anchor="t" anchorCtr="0">
            <a:noAutofit/>
          </a:bodyPr>
          <a:lstStyle/>
          <a:p>
            <a:pPr marL="12700" marR="0" lvl="0" indent="0" algn="ctr" rtl="0">
              <a:spcBef>
                <a:spcPts val="0"/>
              </a:spcBef>
              <a:spcAft>
                <a:spcPts val="0"/>
              </a:spcAft>
              <a:buNone/>
            </a:pPr>
            <a:r>
              <a:rPr lang="en" sz="900" b="1">
                <a:solidFill>
                  <a:schemeClr val="accent2"/>
                </a:solidFill>
                <a:latin typeface="Encode Sans"/>
                <a:ea typeface="Encode Sans"/>
                <a:cs typeface="Encode Sans"/>
                <a:sym typeface="Encode Sans"/>
              </a:rPr>
              <a:t>84</a:t>
            </a:r>
            <a:endParaRPr sz="900" b="1">
              <a:solidFill>
                <a:schemeClr val="accent2"/>
              </a:solidFill>
              <a:latin typeface="Encode Sans"/>
              <a:ea typeface="Encode Sans"/>
              <a:cs typeface="Encode Sans"/>
              <a:sym typeface="Encode Sans"/>
            </a:endParaRPr>
          </a:p>
        </p:txBody>
      </p:sp>
      <p:sp>
        <p:nvSpPr>
          <p:cNvPr id="543" name="Google Shape;543;p40"/>
          <p:cNvSpPr txBox="1"/>
          <p:nvPr/>
        </p:nvSpPr>
        <p:spPr>
          <a:xfrm>
            <a:off x="3961647" y="2173117"/>
            <a:ext cx="197700" cy="156300"/>
          </a:xfrm>
          <a:prstGeom prst="rect">
            <a:avLst/>
          </a:prstGeom>
          <a:noFill/>
          <a:ln>
            <a:noFill/>
          </a:ln>
        </p:spPr>
        <p:txBody>
          <a:bodyPr spcFirstLastPara="1" wrap="square" lIns="0" tIns="9525" rIns="0" bIns="0" anchor="t" anchorCtr="0">
            <a:noAutofit/>
          </a:bodyPr>
          <a:lstStyle/>
          <a:p>
            <a:pPr marL="12700" marR="0" lvl="0" indent="0" algn="ctr" rtl="0">
              <a:spcBef>
                <a:spcPts val="0"/>
              </a:spcBef>
              <a:spcAft>
                <a:spcPts val="0"/>
              </a:spcAft>
              <a:buNone/>
            </a:pPr>
            <a:r>
              <a:rPr lang="en" sz="900" b="1">
                <a:solidFill>
                  <a:schemeClr val="accent2"/>
                </a:solidFill>
                <a:latin typeface="Encode Sans"/>
                <a:ea typeface="Encode Sans"/>
                <a:cs typeface="Encode Sans"/>
                <a:sym typeface="Encode Sans"/>
              </a:rPr>
              <a:t>82</a:t>
            </a:r>
            <a:endParaRPr sz="900" b="1">
              <a:solidFill>
                <a:schemeClr val="accent2"/>
              </a:solidFill>
              <a:latin typeface="Encode Sans"/>
              <a:ea typeface="Encode Sans"/>
              <a:cs typeface="Encode Sans"/>
              <a:sym typeface="Encode Sans"/>
            </a:endParaRPr>
          </a:p>
        </p:txBody>
      </p:sp>
      <p:sp>
        <p:nvSpPr>
          <p:cNvPr id="544" name="Google Shape;544;p40"/>
          <p:cNvSpPr txBox="1"/>
          <p:nvPr/>
        </p:nvSpPr>
        <p:spPr>
          <a:xfrm>
            <a:off x="5273358" y="2346857"/>
            <a:ext cx="346500" cy="156300"/>
          </a:xfrm>
          <a:prstGeom prst="rect">
            <a:avLst/>
          </a:prstGeom>
          <a:noFill/>
          <a:ln>
            <a:noFill/>
          </a:ln>
        </p:spPr>
        <p:txBody>
          <a:bodyPr spcFirstLastPara="1" wrap="square" lIns="0" tIns="9525" rIns="0" bIns="0" anchor="t" anchorCtr="0">
            <a:noAutofit/>
          </a:bodyPr>
          <a:lstStyle/>
          <a:p>
            <a:pPr marL="12700" marR="0" lvl="0" indent="0" algn="ctr" rtl="0">
              <a:spcBef>
                <a:spcPts val="0"/>
              </a:spcBef>
              <a:spcAft>
                <a:spcPts val="0"/>
              </a:spcAft>
              <a:buNone/>
            </a:pPr>
            <a:r>
              <a:rPr lang="en" sz="900" b="1">
                <a:solidFill>
                  <a:schemeClr val="accent2"/>
                </a:solidFill>
                <a:latin typeface="Encode Sans"/>
                <a:ea typeface="Encode Sans"/>
                <a:cs typeface="Encode Sans"/>
                <a:sym typeface="Encode Sans"/>
              </a:rPr>
              <a:t>69</a:t>
            </a:r>
            <a:endParaRPr sz="900" b="1">
              <a:solidFill>
                <a:schemeClr val="accent2"/>
              </a:solidFill>
              <a:latin typeface="Encode Sans"/>
              <a:ea typeface="Encode Sans"/>
              <a:cs typeface="Encode Sans"/>
              <a:sym typeface="Encode Sans"/>
            </a:endParaRPr>
          </a:p>
        </p:txBody>
      </p:sp>
      <p:sp>
        <p:nvSpPr>
          <p:cNvPr id="545" name="Google Shape;545;p40"/>
          <p:cNvSpPr txBox="1"/>
          <p:nvPr/>
        </p:nvSpPr>
        <p:spPr>
          <a:xfrm>
            <a:off x="6734044" y="2970930"/>
            <a:ext cx="197700" cy="156300"/>
          </a:xfrm>
          <a:prstGeom prst="rect">
            <a:avLst/>
          </a:prstGeom>
          <a:noFill/>
          <a:ln>
            <a:noFill/>
          </a:ln>
        </p:spPr>
        <p:txBody>
          <a:bodyPr spcFirstLastPara="1" wrap="square" lIns="0" tIns="9525" rIns="0" bIns="0" anchor="t" anchorCtr="0">
            <a:noAutofit/>
          </a:bodyPr>
          <a:lstStyle/>
          <a:p>
            <a:pPr marL="12700" marR="0" lvl="0" indent="0" algn="ctr" rtl="0">
              <a:spcBef>
                <a:spcPts val="0"/>
              </a:spcBef>
              <a:spcAft>
                <a:spcPts val="0"/>
              </a:spcAft>
              <a:buNone/>
            </a:pPr>
            <a:r>
              <a:rPr lang="en" sz="900" b="1">
                <a:solidFill>
                  <a:schemeClr val="accent2"/>
                </a:solidFill>
                <a:latin typeface="Encode Sans"/>
                <a:ea typeface="Encode Sans"/>
                <a:cs typeface="Encode Sans"/>
                <a:sym typeface="Encode Sans"/>
              </a:rPr>
              <a:t>25</a:t>
            </a:r>
            <a:endParaRPr sz="900" b="1">
              <a:solidFill>
                <a:schemeClr val="accent2"/>
              </a:solidFill>
              <a:latin typeface="Encode Sans"/>
              <a:ea typeface="Encode Sans"/>
              <a:cs typeface="Encode Sans"/>
              <a:sym typeface="Encode Sans"/>
            </a:endParaRPr>
          </a:p>
        </p:txBody>
      </p:sp>
      <p:sp>
        <p:nvSpPr>
          <p:cNvPr id="546" name="Google Shape;546;p40"/>
          <p:cNvSpPr txBox="1"/>
          <p:nvPr/>
        </p:nvSpPr>
        <p:spPr>
          <a:xfrm>
            <a:off x="8153469" y="3242964"/>
            <a:ext cx="111900" cy="156300"/>
          </a:xfrm>
          <a:prstGeom prst="rect">
            <a:avLst/>
          </a:prstGeom>
          <a:noFill/>
          <a:ln>
            <a:noFill/>
          </a:ln>
        </p:spPr>
        <p:txBody>
          <a:bodyPr spcFirstLastPara="1" wrap="square" lIns="0" tIns="9525" rIns="0" bIns="0" anchor="t" anchorCtr="0">
            <a:noAutofit/>
          </a:bodyPr>
          <a:lstStyle/>
          <a:p>
            <a:pPr marL="12700" marR="0" lvl="0" indent="0" algn="ctr" rtl="0">
              <a:spcBef>
                <a:spcPts val="0"/>
              </a:spcBef>
              <a:spcAft>
                <a:spcPts val="0"/>
              </a:spcAft>
              <a:buNone/>
            </a:pPr>
            <a:r>
              <a:rPr lang="en" sz="900" b="1">
                <a:solidFill>
                  <a:schemeClr val="accent2"/>
                </a:solidFill>
                <a:latin typeface="Encode Sans"/>
                <a:ea typeface="Encode Sans"/>
                <a:cs typeface="Encode Sans"/>
                <a:sym typeface="Encode Sans"/>
              </a:rPr>
              <a:t>6</a:t>
            </a:r>
            <a:endParaRPr sz="900" b="1">
              <a:solidFill>
                <a:schemeClr val="accent2"/>
              </a:solidFill>
              <a:latin typeface="Encode Sans"/>
              <a:ea typeface="Encode Sans"/>
              <a:cs typeface="Encode Sans"/>
              <a:sym typeface="Encode Sans"/>
            </a:endParaRPr>
          </a:p>
        </p:txBody>
      </p:sp>
      <p:sp>
        <p:nvSpPr>
          <p:cNvPr id="547" name="Google Shape;547;p40"/>
          <p:cNvSpPr txBox="1"/>
          <p:nvPr/>
        </p:nvSpPr>
        <p:spPr>
          <a:xfrm>
            <a:off x="699563" y="3587379"/>
            <a:ext cx="790500" cy="179100"/>
          </a:xfrm>
          <a:prstGeom prst="rect">
            <a:avLst/>
          </a:prstGeom>
          <a:noFill/>
          <a:ln>
            <a:noFill/>
          </a:ln>
        </p:spPr>
        <p:txBody>
          <a:bodyPr spcFirstLastPara="1" wrap="square" lIns="0" tIns="9525" rIns="0" bIns="0" anchor="t" anchorCtr="0">
            <a:noAutofit/>
          </a:bodyPr>
          <a:lstStyle/>
          <a:p>
            <a:pPr marL="12700" marR="0" lvl="0" indent="0" algn="ctr" rtl="0">
              <a:spcBef>
                <a:spcPts val="0"/>
              </a:spcBef>
              <a:spcAft>
                <a:spcPts val="0"/>
              </a:spcAft>
              <a:buNone/>
            </a:pPr>
            <a:r>
              <a:rPr lang="en" sz="1000">
                <a:solidFill>
                  <a:srgbClr val="0A2657"/>
                </a:solidFill>
                <a:latin typeface="Encode Sans"/>
                <a:ea typeface="Encode Sans"/>
                <a:cs typeface="Encode Sans"/>
                <a:sym typeface="Encode Sans"/>
              </a:rPr>
              <a:t>TV programs</a:t>
            </a:r>
            <a:endParaRPr sz="1000">
              <a:solidFill>
                <a:srgbClr val="000000"/>
              </a:solidFill>
              <a:latin typeface="Encode Sans"/>
              <a:ea typeface="Encode Sans"/>
              <a:cs typeface="Encode Sans"/>
              <a:sym typeface="Encode Sans"/>
            </a:endParaRPr>
          </a:p>
        </p:txBody>
      </p:sp>
      <p:sp>
        <p:nvSpPr>
          <p:cNvPr id="548" name="Google Shape;548;p40"/>
          <p:cNvSpPr txBox="1"/>
          <p:nvPr/>
        </p:nvSpPr>
        <p:spPr>
          <a:xfrm>
            <a:off x="2223920" y="3587375"/>
            <a:ext cx="562200" cy="179100"/>
          </a:xfrm>
          <a:prstGeom prst="rect">
            <a:avLst/>
          </a:prstGeom>
          <a:noFill/>
          <a:ln>
            <a:noFill/>
          </a:ln>
        </p:spPr>
        <p:txBody>
          <a:bodyPr spcFirstLastPara="1" wrap="square" lIns="0" tIns="9525" rIns="0" bIns="0" anchor="t" anchorCtr="0">
            <a:noAutofit/>
          </a:bodyPr>
          <a:lstStyle/>
          <a:p>
            <a:pPr marL="12700" marR="0" lvl="0" indent="0" algn="ctr" rtl="0">
              <a:spcBef>
                <a:spcPts val="0"/>
              </a:spcBef>
              <a:spcAft>
                <a:spcPts val="0"/>
              </a:spcAft>
              <a:buNone/>
            </a:pPr>
            <a:r>
              <a:rPr lang="en" sz="1000">
                <a:solidFill>
                  <a:srgbClr val="0A2657"/>
                </a:solidFill>
                <a:latin typeface="Encode Sans"/>
                <a:ea typeface="Encode Sans"/>
                <a:cs typeface="Encode Sans"/>
                <a:sym typeface="Encode Sans"/>
              </a:rPr>
              <a:t>Internet</a:t>
            </a:r>
            <a:endParaRPr sz="1000">
              <a:solidFill>
                <a:srgbClr val="000000"/>
              </a:solidFill>
              <a:latin typeface="Encode Sans"/>
              <a:ea typeface="Encode Sans"/>
              <a:cs typeface="Encode Sans"/>
              <a:sym typeface="Encode Sans"/>
            </a:endParaRPr>
          </a:p>
        </p:txBody>
      </p:sp>
      <p:sp>
        <p:nvSpPr>
          <p:cNvPr id="549" name="Google Shape;549;p40"/>
          <p:cNvSpPr txBox="1"/>
          <p:nvPr/>
        </p:nvSpPr>
        <p:spPr>
          <a:xfrm>
            <a:off x="3435774" y="3587379"/>
            <a:ext cx="903900" cy="179100"/>
          </a:xfrm>
          <a:prstGeom prst="rect">
            <a:avLst/>
          </a:prstGeom>
          <a:noFill/>
          <a:ln>
            <a:noFill/>
          </a:ln>
        </p:spPr>
        <p:txBody>
          <a:bodyPr spcFirstLastPara="1" wrap="square" lIns="0" tIns="9525" rIns="0" bIns="0" anchor="t" anchorCtr="0">
            <a:noAutofit/>
          </a:bodyPr>
          <a:lstStyle/>
          <a:p>
            <a:pPr marL="12700" marR="0" lvl="0" indent="0" algn="ctr" rtl="0">
              <a:spcBef>
                <a:spcPts val="0"/>
              </a:spcBef>
              <a:spcAft>
                <a:spcPts val="0"/>
              </a:spcAft>
              <a:buNone/>
            </a:pPr>
            <a:r>
              <a:rPr lang="en" sz="1000">
                <a:solidFill>
                  <a:srgbClr val="0A2657"/>
                </a:solidFill>
                <a:latin typeface="Encode Sans"/>
                <a:ea typeface="Encode Sans"/>
                <a:cs typeface="Encode Sans"/>
                <a:sym typeface="Encode Sans"/>
              </a:rPr>
              <a:t>Mobile Internet</a:t>
            </a:r>
            <a:endParaRPr sz="1000">
              <a:solidFill>
                <a:srgbClr val="000000"/>
              </a:solidFill>
              <a:latin typeface="Encode Sans"/>
              <a:ea typeface="Encode Sans"/>
              <a:cs typeface="Encode Sans"/>
              <a:sym typeface="Encode Sans"/>
            </a:endParaRPr>
          </a:p>
        </p:txBody>
      </p:sp>
      <p:sp>
        <p:nvSpPr>
          <p:cNvPr id="550" name="Google Shape;550;p40"/>
          <p:cNvSpPr txBox="1"/>
          <p:nvPr/>
        </p:nvSpPr>
        <p:spPr>
          <a:xfrm>
            <a:off x="4996447" y="3587375"/>
            <a:ext cx="562200" cy="179100"/>
          </a:xfrm>
          <a:prstGeom prst="rect">
            <a:avLst/>
          </a:prstGeom>
          <a:noFill/>
          <a:ln>
            <a:noFill/>
          </a:ln>
        </p:spPr>
        <p:txBody>
          <a:bodyPr spcFirstLastPara="1" wrap="square" lIns="0" tIns="9525" rIns="0" bIns="0" anchor="t" anchorCtr="0">
            <a:noAutofit/>
          </a:bodyPr>
          <a:lstStyle/>
          <a:p>
            <a:pPr marL="12700" marR="0" lvl="0" indent="0" algn="ctr" rtl="0">
              <a:spcBef>
                <a:spcPts val="0"/>
              </a:spcBef>
              <a:spcAft>
                <a:spcPts val="0"/>
              </a:spcAft>
              <a:buNone/>
            </a:pPr>
            <a:r>
              <a:rPr lang="en" sz="1000">
                <a:solidFill>
                  <a:srgbClr val="0A2657"/>
                </a:solidFill>
                <a:latin typeface="Encode Sans"/>
                <a:ea typeface="Encode Sans"/>
                <a:cs typeface="Encode Sans"/>
                <a:sym typeface="Encode Sans"/>
              </a:rPr>
              <a:t>OOH</a:t>
            </a:r>
            <a:endParaRPr sz="1000">
              <a:solidFill>
                <a:srgbClr val="000000"/>
              </a:solidFill>
              <a:latin typeface="Encode Sans"/>
              <a:ea typeface="Encode Sans"/>
              <a:cs typeface="Encode Sans"/>
              <a:sym typeface="Encode Sans"/>
            </a:endParaRPr>
          </a:p>
        </p:txBody>
      </p:sp>
      <p:sp>
        <p:nvSpPr>
          <p:cNvPr id="551" name="Google Shape;551;p40"/>
          <p:cNvSpPr txBox="1"/>
          <p:nvPr/>
        </p:nvSpPr>
        <p:spPr>
          <a:xfrm>
            <a:off x="6387233" y="3587375"/>
            <a:ext cx="562200" cy="179100"/>
          </a:xfrm>
          <a:prstGeom prst="rect">
            <a:avLst/>
          </a:prstGeom>
          <a:noFill/>
          <a:ln>
            <a:noFill/>
          </a:ln>
        </p:spPr>
        <p:txBody>
          <a:bodyPr spcFirstLastPara="1" wrap="square" lIns="0" tIns="9525" rIns="0" bIns="0" anchor="t" anchorCtr="0">
            <a:noAutofit/>
          </a:bodyPr>
          <a:lstStyle/>
          <a:p>
            <a:pPr marL="12700" marR="0" lvl="0" indent="0" algn="ctr" rtl="0">
              <a:spcBef>
                <a:spcPts val="0"/>
              </a:spcBef>
              <a:spcAft>
                <a:spcPts val="0"/>
              </a:spcAft>
              <a:buNone/>
            </a:pPr>
            <a:r>
              <a:rPr lang="en" sz="1000">
                <a:solidFill>
                  <a:srgbClr val="0A2657"/>
                </a:solidFill>
                <a:latin typeface="Encode Sans"/>
                <a:ea typeface="Encode Sans"/>
                <a:cs typeface="Encode Sans"/>
                <a:sym typeface="Encode Sans"/>
              </a:rPr>
              <a:t>Radio</a:t>
            </a:r>
            <a:endParaRPr sz="1000">
              <a:solidFill>
                <a:srgbClr val="000000"/>
              </a:solidFill>
              <a:latin typeface="Encode Sans"/>
              <a:ea typeface="Encode Sans"/>
              <a:cs typeface="Encode Sans"/>
              <a:sym typeface="Encode Sans"/>
            </a:endParaRPr>
          </a:p>
        </p:txBody>
      </p:sp>
      <p:sp>
        <p:nvSpPr>
          <p:cNvPr id="552" name="Google Shape;552;p40"/>
          <p:cNvSpPr txBox="1"/>
          <p:nvPr/>
        </p:nvSpPr>
        <p:spPr>
          <a:xfrm>
            <a:off x="7645100" y="3587375"/>
            <a:ext cx="794700" cy="332400"/>
          </a:xfrm>
          <a:prstGeom prst="rect">
            <a:avLst/>
          </a:prstGeom>
          <a:noFill/>
          <a:ln>
            <a:noFill/>
          </a:ln>
        </p:spPr>
        <p:txBody>
          <a:bodyPr spcFirstLastPara="1" wrap="square" lIns="0" tIns="20000" rIns="0" bIns="0" anchor="t" anchorCtr="0">
            <a:noAutofit/>
          </a:bodyPr>
          <a:lstStyle/>
          <a:p>
            <a:pPr marL="177800" marR="0" lvl="0" indent="-165100" algn="ctr" rtl="0">
              <a:lnSpc>
                <a:spcPct val="115000"/>
              </a:lnSpc>
              <a:spcBef>
                <a:spcPts val="0"/>
              </a:spcBef>
              <a:spcAft>
                <a:spcPts val="0"/>
              </a:spcAft>
              <a:buNone/>
            </a:pPr>
            <a:r>
              <a:rPr lang="en" sz="1000">
                <a:solidFill>
                  <a:srgbClr val="0A2657"/>
                </a:solidFill>
                <a:latin typeface="Encode Sans"/>
                <a:ea typeface="Encode Sans"/>
                <a:cs typeface="Encode Sans"/>
                <a:sym typeface="Encode Sans"/>
              </a:rPr>
              <a:t>Newspaper</a:t>
            </a:r>
            <a:endParaRPr sz="1000">
              <a:solidFill>
                <a:srgbClr val="0A2657"/>
              </a:solidFill>
              <a:latin typeface="Encode Sans"/>
              <a:ea typeface="Encode Sans"/>
              <a:cs typeface="Encode Sans"/>
              <a:sym typeface="Encode Sans"/>
            </a:endParaRPr>
          </a:p>
          <a:p>
            <a:pPr marL="177800" marR="0" lvl="0" indent="-165100" algn="ctr" rtl="0">
              <a:lnSpc>
                <a:spcPct val="115000"/>
              </a:lnSpc>
              <a:spcBef>
                <a:spcPts val="0"/>
              </a:spcBef>
              <a:spcAft>
                <a:spcPts val="0"/>
              </a:spcAft>
              <a:buNone/>
            </a:pPr>
            <a:r>
              <a:rPr lang="en" sz="1000">
                <a:solidFill>
                  <a:srgbClr val="0A2657"/>
                </a:solidFill>
                <a:latin typeface="Encode Sans"/>
                <a:ea typeface="Encode Sans"/>
                <a:cs typeface="Encode Sans"/>
                <a:sym typeface="Encode Sans"/>
              </a:rPr>
              <a:t>(print)</a:t>
            </a:r>
            <a:endParaRPr sz="1000">
              <a:solidFill>
                <a:srgbClr val="000000"/>
              </a:solidFill>
              <a:latin typeface="Encode Sans"/>
              <a:ea typeface="Encode Sans"/>
              <a:cs typeface="Encode Sans"/>
              <a:sym typeface="Encode Sans"/>
            </a:endParaRPr>
          </a:p>
        </p:txBody>
      </p:sp>
      <p:sp>
        <p:nvSpPr>
          <p:cNvPr id="553" name="Google Shape;553;p40"/>
          <p:cNvSpPr/>
          <p:nvPr/>
        </p:nvSpPr>
        <p:spPr>
          <a:xfrm>
            <a:off x="4680716" y="3891553"/>
            <a:ext cx="118518" cy="118518"/>
          </a:xfrm>
          <a:custGeom>
            <a:avLst/>
            <a:gdLst/>
            <a:ahLst/>
            <a:cxnLst/>
            <a:rect l="l" t="t" r="r" b="b"/>
            <a:pathLst>
              <a:path w="76835" h="76835" extrusionOk="0">
                <a:moveTo>
                  <a:pt x="76409" y="0"/>
                </a:moveTo>
                <a:lnTo>
                  <a:pt x="0" y="0"/>
                </a:lnTo>
                <a:lnTo>
                  <a:pt x="0" y="76409"/>
                </a:lnTo>
                <a:lnTo>
                  <a:pt x="76409" y="76409"/>
                </a:lnTo>
                <a:lnTo>
                  <a:pt x="76409" y="0"/>
                </a:lnTo>
                <a:close/>
              </a:path>
            </a:pathLst>
          </a:custGeom>
          <a:solidFill>
            <a:schemeClr val="accent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54" name="Google Shape;554;p40"/>
          <p:cNvSpPr txBox="1"/>
          <p:nvPr/>
        </p:nvSpPr>
        <p:spPr>
          <a:xfrm>
            <a:off x="4130849" y="3875225"/>
            <a:ext cx="328200" cy="156300"/>
          </a:xfrm>
          <a:prstGeom prst="rect">
            <a:avLst/>
          </a:prstGeom>
          <a:noFill/>
          <a:ln>
            <a:noFill/>
          </a:ln>
        </p:spPr>
        <p:txBody>
          <a:bodyPr spcFirstLastPara="1" wrap="square" lIns="0" tIns="9525" rIns="0" bIns="0" anchor="t" anchorCtr="0">
            <a:noAutofit/>
          </a:bodyPr>
          <a:lstStyle/>
          <a:p>
            <a:pPr marL="12700" marR="0" lvl="0" indent="0" algn="l" rtl="0">
              <a:spcBef>
                <a:spcPts val="0"/>
              </a:spcBef>
              <a:spcAft>
                <a:spcPts val="0"/>
              </a:spcAft>
              <a:buNone/>
            </a:pPr>
            <a:r>
              <a:rPr lang="en" sz="900">
                <a:solidFill>
                  <a:srgbClr val="0A2657"/>
                </a:solidFill>
                <a:latin typeface="Arial"/>
                <a:ea typeface="Arial"/>
                <a:cs typeface="Arial"/>
                <a:sym typeface="Arial"/>
              </a:rPr>
              <a:t>2017</a:t>
            </a:r>
            <a:endParaRPr sz="900">
              <a:solidFill>
                <a:srgbClr val="000000"/>
              </a:solidFill>
              <a:latin typeface="Arial"/>
              <a:ea typeface="Arial"/>
              <a:cs typeface="Arial"/>
              <a:sym typeface="Arial"/>
            </a:endParaRPr>
          </a:p>
        </p:txBody>
      </p:sp>
      <p:sp>
        <p:nvSpPr>
          <p:cNvPr id="555" name="Google Shape;555;p40"/>
          <p:cNvSpPr/>
          <p:nvPr/>
        </p:nvSpPr>
        <p:spPr>
          <a:xfrm>
            <a:off x="2290121" y="2056382"/>
            <a:ext cx="444077" cy="157639"/>
          </a:xfrm>
          <a:custGeom>
            <a:avLst/>
            <a:gdLst/>
            <a:ahLst/>
            <a:cxnLst/>
            <a:rect l="l" t="t" r="r" b="b"/>
            <a:pathLst>
              <a:path w="437514" h="210185" extrusionOk="0">
                <a:moveTo>
                  <a:pt x="366378" y="30210"/>
                </a:moveTo>
                <a:lnTo>
                  <a:pt x="0" y="201185"/>
                </a:lnTo>
                <a:lnTo>
                  <a:pt x="4028" y="209817"/>
                </a:lnTo>
                <a:lnTo>
                  <a:pt x="370406" y="38841"/>
                </a:lnTo>
                <a:lnTo>
                  <a:pt x="366378" y="30210"/>
                </a:lnTo>
                <a:close/>
              </a:path>
              <a:path w="437514" h="210185" extrusionOk="0">
                <a:moveTo>
                  <a:pt x="419568" y="24839"/>
                </a:moveTo>
                <a:lnTo>
                  <a:pt x="377887" y="24839"/>
                </a:lnTo>
                <a:lnTo>
                  <a:pt x="381914" y="33470"/>
                </a:lnTo>
                <a:lnTo>
                  <a:pt x="370406" y="38841"/>
                </a:lnTo>
                <a:lnTo>
                  <a:pt x="384503" y="69051"/>
                </a:lnTo>
                <a:lnTo>
                  <a:pt x="419568" y="24839"/>
                </a:lnTo>
                <a:close/>
              </a:path>
              <a:path w="437514" h="210185" extrusionOk="0">
                <a:moveTo>
                  <a:pt x="377887" y="24839"/>
                </a:moveTo>
                <a:lnTo>
                  <a:pt x="366378" y="30210"/>
                </a:lnTo>
                <a:lnTo>
                  <a:pt x="370406" y="38841"/>
                </a:lnTo>
                <a:lnTo>
                  <a:pt x="381914" y="33470"/>
                </a:lnTo>
                <a:lnTo>
                  <a:pt x="377887" y="24839"/>
                </a:lnTo>
                <a:close/>
              </a:path>
              <a:path w="437514" h="210185" extrusionOk="0">
                <a:moveTo>
                  <a:pt x="352280" y="0"/>
                </a:moveTo>
                <a:lnTo>
                  <a:pt x="366378" y="30210"/>
                </a:lnTo>
                <a:lnTo>
                  <a:pt x="377887" y="24839"/>
                </a:lnTo>
                <a:lnTo>
                  <a:pt x="419568" y="24839"/>
                </a:lnTo>
                <a:lnTo>
                  <a:pt x="437443" y="2302"/>
                </a:lnTo>
                <a:lnTo>
                  <a:pt x="352280"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56" name="Google Shape;556;p40"/>
          <p:cNvSpPr/>
          <p:nvPr/>
        </p:nvSpPr>
        <p:spPr>
          <a:xfrm>
            <a:off x="3668813" y="2056382"/>
            <a:ext cx="444077" cy="157639"/>
          </a:xfrm>
          <a:custGeom>
            <a:avLst/>
            <a:gdLst/>
            <a:ahLst/>
            <a:cxnLst/>
            <a:rect l="l" t="t" r="r" b="b"/>
            <a:pathLst>
              <a:path w="437514" h="210185" extrusionOk="0">
                <a:moveTo>
                  <a:pt x="366377" y="30210"/>
                </a:moveTo>
                <a:lnTo>
                  <a:pt x="0" y="201185"/>
                </a:lnTo>
                <a:lnTo>
                  <a:pt x="4027" y="209817"/>
                </a:lnTo>
                <a:lnTo>
                  <a:pt x="370405" y="38841"/>
                </a:lnTo>
                <a:lnTo>
                  <a:pt x="366377" y="30210"/>
                </a:lnTo>
                <a:close/>
              </a:path>
              <a:path w="437514" h="210185" extrusionOk="0">
                <a:moveTo>
                  <a:pt x="419568" y="24839"/>
                </a:moveTo>
                <a:lnTo>
                  <a:pt x="377885" y="24839"/>
                </a:lnTo>
                <a:lnTo>
                  <a:pt x="381914" y="33470"/>
                </a:lnTo>
                <a:lnTo>
                  <a:pt x="370405" y="38841"/>
                </a:lnTo>
                <a:lnTo>
                  <a:pt x="384503" y="69051"/>
                </a:lnTo>
                <a:lnTo>
                  <a:pt x="419568" y="24839"/>
                </a:lnTo>
                <a:close/>
              </a:path>
              <a:path w="437514" h="210185" extrusionOk="0">
                <a:moveTo>
                  <a:pt x="377885" y="24839"/>
                </a:moveTo>
                <a:lnTo>
                  <a:pt x="366377" y="30210"/>
                </a:lnTo>
                <a:lnTo>
                  <a:pt x="370405" y="38841"/>
                </a:lnTo>
                <a:lnTo>
                  <a:pt x="381914" y="33470"/>
                </a:lnTo>
                <a:lnTo>
                  <a:pt x="377885" y="24839"/>
                </a:lnTo>
                <a:close/>
              </a:path>
              <a:path w="437514" h="210185" extrusionOk="0">
                <a:moveTo>
                  <a:pt x="352278" y="0"/>
                </a:moveTo>
                <a:lnTo>
                  <a:pt x="366377" y="30210"/>
                </a:lnTo>
                <a:lnTo>
                  <a:pt x="377885" y="24839"/>
                </a:lnTo>
                <a:lnTo>
                  <a:pt x="419568" y="24839"/>
                </a:lnTo>
                <a:lnTo>
                  <a:pt x="437442" y="2302"/>
                </a:lnTo>
                <a:lnTo>
                  <a:pt x="352278"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57" name="Google Shape;557;p40"/>
          <p:cNvSpPr/>
          <p:nvPr/>
        </p:nvSpPr>
        <p:spPr>
          <a:xfrm>
            <a:off x="834108" y="1882800"/>
            <a:ext cx="521420" cy="182879"/>
          </a:xfrm>
          <a:custGeom>
            <a:avLst/>
            <a:gdLst/>
            <a:ahLst/>
            <a:cxnLst/>
            <a:rect l="l" t="t" r="r" b="b"/>
            <a:pathLst>
              <a:path w="513714" h="243839" extrusionOk="0">
                <a:moveTo>
                  <a:pt x="442461" y="213573"/>
                </a:moveTo>
                <a:lnTo>
                  <a:pt x="428450" y="243824"/>
                </a:lnTo>
                <a:lnTo>
                  <a:pt x="513606" y="241277"/>
                </a:lnTo>
                <a:lnTo>
                  <a:pt x="495762" y="218911"/>
                </a:lnTo>
                <a:lnTo>
                  <a:pt x="453986" y="218911"/>
                </a:lnTo>
                <a:lnTo>
                  <a:pt x="442461" y="213573"/>
                </a:lnTo>
                <a:close/>
              </a:path>
              <a:path w="513714" h="243839" extrusionOk="0">
                <a:moveTo>
                  <a:pt x="446464" y="204931"/>
                </a:moveTo>
                <a:lnTo>
                  <a:pt x="442461" y="213573"/>
                </a:lnTo>
                <a:lnTo>
                  <a:pt x="453986" y="218911"/>
                </a:lnTo>
                <a:lnTo>
                  <a:pt x="457989" y="210268"/>
                </a:lnTo>
                <a:lnTo>
                  <a:pt x="446464" y="204931"/>
                </a:lnTo>
                <a:close/>
              </a:path>
              <a:path w="513714" h="243839" extrusionOk="0">
                <a:moveTo>
                  <a:pt x="460475" y="174680"/>
                </a:moveTo>
                <a:lnTo>
                  <a:pt x="446464" y="204931"/>
                </a:lnTo>
                <a:lnTo>
                  <a:pt x="457989" y="210268"/>
                </a:lnTo>
                <a:lnTo>
                  <a:pt x="453986" y="218911"/>
                </a:lnTo>
                <a:lnTo>
                  <a:pt x="495762" y="218911"/>
                </a:lnTo>
                <a:lnTo>
                  <a:pt x="460475" y="174680"/>
                </a:lnTo>
                <a:close/>
              </a:path>
              <a:path w="513714" h="243839" extrusionOk="0">
                <a:moveTo>
                  <a:pt x="4003" y="0"/>
                </a:moveTo>
                <a:lnTo>
                  <a:pt x="0" y="8642"/>
                </a:lnTo>
                <a:lnTo>
                  <a:pt x="442461" y="213573"/>
                </a:lnTo>
                <a:lnTo>
                  <a:pt x="446464" y="204931"/>
                </a:lnTo>
                <a:lnTo>
                  <a:pt x="4003"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pic>
        <p:nvPicPr>
          <p:cNvPr id="558" name="Google Shape;558;p40"/>
          <p:cNvPicPr preferRelativeResize="0"/>
          <p:nvPr/>
        </p:nvPicPr>
        <p:blipFill>
          <a:blip r:embed="rId3">
            <a:alphaModFix/>
          </a:blip>
          <a:stretch>
            <a:fillRect/>
          </a:stretch>
        </p:blipFill>
        <p:spPr>
          <a:xfrm>
            <a:off x="457198" y="236175"/>
            <a:ext cx="794777" cy="278599"/>
          </a:xfrm>
          <a:prstGeom prst="rect">
            <a:avLst/>
          </a:prstGeom>
          <a:noFill/>
          <a:ln>
            <a:noFill/>
          </a:ln>
        </p:spPr>
      </p:pic>
      <p:sp>
        <p:nvSpPr>
          <p:cNvPr id="559" name="Google Shape;559;p40"/>
          <p:cNvSpPr txBox="1"/>
          <p:nvPr/>
        </p:nvSpPr>
        <p:spPr>
          <a:xfrm>
            <a:off x="457200" y="589175"/>
            <a:ext cx="8229600" cy="300000"/>
          </a:xfrm>
          <a:prstGeom prst="rect">
            <a:avLst/>
          </a:prstGeom>
          <a:noFill/>
          <a:ln>
            <a:noFill/>
          </a:ln>
        </p:spPr>
        <p:txBody>
          <a:bodyPr spcFirstLastPara="1" wrap="square" lIns="0" tIns="20950" rIns="0" bIns="0" anchor="t" anchorCtr="0">
            <a:noAutofit/>
          </a:bodyPr>
          <a:lstStyle/>
          <a:p>
            <a:pPr marL="12700" marR="0" lvl="0" indent="0" algn="ctr" rtl="0">
              <a:lnSpc>
                <a:spcPct val="142500"/>
              </a:lnSpc>
              <a:spcBef>
                <a:spcPts val="0"/>
              </a:spcBef>
              <a:spcAft>
                <a:spcPts val="0"/>
              </a:spcAft>
              <a:buNone/>
            </a:pPr>
            <a:r>
              <a:rPr lang="en" sz="2000" b="1">
                <a:solidFill>
                  <a:schemeClr val="accent2"/>
                </a:solidFill>
                <a:latin typeface="Encode Sans"/>
                <a:ea typeface="Encode Sans"/>
                <a:cs typeface="Encode Sans"/>
                <a:sym typeface="Encode Sans"/>
              </a:rPr>
              <a:t>Media Penetration </a:t>
            </a:r>
            <a:r>
              <a:rPr lang="en" sz="2000" b="1">
                <a:solidFill>
                  <a:schemeClr val="accent1"/>
                </a:solidFill>
                <a:latin typeface="Encode Sans"/>
                <a:ea typeface="Encode Sans"/>
                <a:cs typeface="Encode Sans"/>
                <a:sym typeface="Encode Sans"/>
              </a:rPr>
              <a:t>in Rural Vietnam</a:t>
            </a:r>
            <a:endParaRPr sz="2000" b="1">
              <a:solidFill>
                <a:schemeClr val="accent2"/>
              </a:solidFill>
              <a:latin typeface="Encode Sans"/>
              <a:ea typeface="Encode Sans"/>
              <a:cs typeface="Encode Sans"/>
              <a:sym typeface="Encode Sans"/>
            </a:endParaRPr>
          </a:p>
        </p:txBody>
      </p:sp>
      <p:pic>
        <p:nvPicPr>
          <p:cNvPr id="560" name="Google Shape;560;p40"/>
          <p:cNvPicPr preferRelativeResize="0"/>
          <p:nvPr/>
        </p:nvPicPr>
        <p:blipFill rotWithShape="1">
          <a:blip r:embed="rId4">
            <a:alphaModFix/>
          </a:blip>
          <a:srcRect/>
          <a:stretch/>
        </p:blipFill>
        <p:spPr>
          <a:xfrm>
            <a:off x="7533699" y="236175"/>
            <a:ext cx="1153099" cy="278600"/>
          </a:xfrm>
          <a:prstGeom prst="rect">
            <a:avLst/>
          </a:prstGeom>
          <a:noFill/>
          <a:ln>
            <a:noFill/>
          </a:ln>
        </p:spPr>
      </p:pic>
      <p:sp>
        <p:nvSpPr>
          <p:cNvPr id="561" name="Google Shape;561;p40"/>
          <p:cNvSpPr txBox="1"/>
          <p:nvPr/>
        </p:nvSpPr>
        <p:spPr>
          <a:xfrm>
            <a:off x="457600" y="940900"/>
            <a:ext cx="8229300" cy="236100"/>
          </a:xfrm>
          <a:prstGeom prst="rect">
            <a:avLst/>
          </a:prstGeom>
          <a:noFill/>
          <a:ln>
            <a:noFill/>
          </a:ln>
        </p:spPr>
        <p:txBody>
          <a:bodyPr spcFirstLastPara="1" wrap="square" lIns="0" tIns="9525" rIns="0" bIns="0" anchor="t" anchorCtr="0">
            <a:noAutofit/>
          </a:bodyPr>
          <a:lstStyle/>
          <a:p>
            <a:pPr marL="0" marR="0" lvl="0" indent="0" algn="ctr" rtl="0">
              <a:lnSpc>
                <a:spcPct val="100000"/>
              </a:lnSpc>
              <a:spcBef>
                <a:spcPts val="0"/>
              </a:spcBef>
              <a:spcAft>
                <a:spcPts val="0"/>
              </a:spcAft>
              <a:buNone/>
            </a:pPr>
            <a:r>
              <a:rPr lang="en" sz="1200">
                <a:latin typeface="Encode Sans"/>
                <a:ea typeface="Encode Sans"/>
                <a:cs typeface="Encode Sans"/>
                <a:sym typeface="Encode Sans"/>
              </a:rPr>
              <a:t>TV is declining while internet is growing, especially smartphone, since 2018 in rural</a:t>
            </a:r>
            <a:endParaRPr sz="1200">
              <a:latin typeface="Encode Sans"/>
              <a:ea typeface="Encode Sans"/>
              <a:cs typeface="Encode Sans"/>
              <a:sym typeface="Encode Sans"/>
            </a:endParaRPr>
          </a:p>
        </p:txBody>
      </p:sp>
      <p:sp>
        <p:nvSpPr>
          <p:cNvPr id="562" name="Google Shape;562;p40"/>
          <p:cNvSpPr/>
          <p:nvPr/>
        </p:nvSpPr>
        <p:spPr>
          <a:xfrm>
            <a:off x="751562" y="2267299"/>
            <a:ext cx="348044" cy="1266825"/>
          </a:xfrm>
          <a:custGeom>
            <a:avLst/>
            <a:gdLst/>
            <a:ahLst/>
            <a:cxnLst/>
            <a:rect l="l" t="t" r="r" b="b"/>
            <a:pathLst>
              <a:path w="342900" h="1689100" extrusionOk="0">
                <a:moveTo>
                  <a:pt x="342900" y="0"/>
                </a:moveTo>
                <a:lnTo>
                  <a:pt x="0" y="0"/>
                </a:lnTo>
                <a:lnTo>
                  <a:pt x="0" y="1689097"/>
                </a:lnTo>
                <a:lnTo>
                  <a:pt x="342900" y="1689097"/>
                </a:lnTo>
                <a:lnTo>
                  <a:pt x="342900" y="0"/>
                </a:lnTo>
                <a:close/>
              </a:path>
            </a:pathLst>
          </a:custGeom>
          <a:solidFill>
            <a:schemeClr val="accent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63" name="Google Shape;563;p40"/>
          <p:cNvSpPr/>
          <p:nvPr/>
        </p:nvSpPr>
        <p:spPr>
          <a:xfrm>
            <a:off x="1099488" y="2314924"/>
            <a:ext cx="348043" cy="1219200"/>
          </a:xfrm>
          <a:custGeom>
            <a:avLst/>
            <a:gdLst/>
            <a:ahLst/>
            <a:cxnLst/>
            <a:rect l="l" t="t" r="r" b="b"/>
            <a:pathLst>
              <a:path w="342900" h="1625600" extrusionOk="0">
                <a:moveTo>
                  <a:pt x="0" y="0"/>
                </a:moveTo>
                <a:lnTo>
                  <a:pt x="342900" y="0"/>
                </a:lnTo>
                <a:lnTo>
                  <a:pt x="342900" y="1625597"/>
                </a:lnTo>
                <a:lnTo>
                  <a:pt x="0" y="1625597"/>
                </a:lnTo>
                <a:lnTo>
                  <a:pt x="0" y="0"/>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64" name="Google Shape;564;p40"/>
          <p:cNvSpPr/>
          <p:nvPr/>
        </p:nvSpPr>
        <p:spPr>
          <a:xfrm>
            <a:off x="2155939" y="2476849"/>
            <a:ext cx="348044" cy="1057275"/>
          </a:xfrm>
          <a:custGeom>
            <a:avLst/>
            <a:gdLst/>
            <a:ahLst/>
            <a:cxnLst/>
            <a:rect l="l" t="t" r="r" b="b"/>
            <a:pathLst>
              <a:path w="342900" h="1409700" extrusionOk="0">
                <a:moveTo>
                  <a:pt x="342900" y="0"/>
                </a:moveTo>
                <a:lnTo>
                  <a:pt x="0" y="0"/>
                </a:lnTo>
                <a:lnTo>
                  <a:pt x="0" y="1409697"/>
                </a:lnTo>
                <a:lnTo>
                  <a:pt x="342900" y="1409697"/>
                </a:lnTo>
                <a:lnTo>
                  <a:pt x="342900" y="0"/>
                </a:lnTo>
                <a:close/>
              </a:path>
            </a:pathLst>
          </a:custGeom>
          <a:solidFill>
            <a:schemeClr val="accent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65" name="Google Shape;565;p40"/>
          <p:cNvSpPr/>
          <p:nvPr/>
        </p:nvSpPr>
        <p:spPr>
          <a:xfrm>
            <a:off x="2503865" y="2343499"/>
            <a:ext cx="348044" cy="1190625"/>
          </a:xfrm>
          <a:custGeom>
            <a:avLst/>
            <a:gdLst/>
            <a:ahLst/>
            <a:cxnLst/>
            <a:rect l="l" t="t" r="r" b="b"/>
            <a:pathLst>
              <a:path w="342900" h="1587500" extrusionOk="0">
                <a:moveTo>
                  <a:pt x="0" y="0"/>
                </a:moveTo>
                <a:lnTo>
                  <a:pt x="342900" y="0"/>
                </a:lnTo>
                <a:lnTo>
                  <a:pt x="342900" y="1587497"/>
                </a:lnTo>
                <a:lnTo>
                  <a:pt x="0" y="1587497"/>
                </a:lnTo>
                <a:lnTo>
                  <a:pt x="0" y="0"/>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66" name="Google Shape;566;p40"/>
          <p:cNvSpPr/>
          <p:nvPr/>
        </p:nvSpPr>
        <p:spPr>
          <a:xfrm>
            <a:off x="3534753" y="2543524"/>
            <a:ext cx="348043" cy="990600"/>
          </a:xfrm>
          <a:custGeom>
            <a:avLst/>
            <a:gdLst/>
            <a:ahLst/>
            <a:cxnLst/>
            <a:rect l="l" t="t" r="r" b="b"/>
            <a:pathLst>
              <a:path w="342900" h="1320800" extrusionOk="0">
                <a:moveTo>
                  <a:pt x="342900" y="0"/>
                </a:moveTo>
                <a:lnTo>
                  <a:pt x="0" y="0"/>
                </a:lnTo>
                <a:lnTo>
                  <a:pt x="0" y="1320798"/>
                </a:lnTo>
                <a:lnTo>
                  <a:pt x="342900" y="1320798"/>
                </a:lnTo>
                <a:lnTo>
                  <a:pt x="342900" y="0"/>
                </a:lnTo>
                <a:close/>
              </a:path>
            </a:pathLst>
          </a:custGeom>
          <a:solidFill>
            <a:schemeClr val="accent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67" name="Google Shape;567;p40"/>
          <p:cNvSpPr/>
          <p:nvPr/>
        </p:nvSpPr>
        <p:spPr>
          <a:xfrm>
            <a:off x="3882678" y="2381599"/>
            <a:ext cx="348043" cy="1152525"/>
          </a:xfrm>
          <a:custGeom>
            <a:avLst/>
            <a:gdLst/>
            <a:ahLst/>
            <a:cxnLst/>
            <a:rect l="l" t="t" r="r" b="b"/>
            <a:pathLst>
              <a:path w="342900" h="1536700" extrusionOk="0">
                <a:moveTo>
                  <a:pt x="0" y="0"/>
                </a:moveTo>
                <a:lnTo>
                  <a:pt x="342900" y="0"/>
                </a:lnTo>
                <a:lnTo>
                  <a:pt x="342900" y="1536697"/>
                </a:lnTo>
                <a:lnTo>
                  <a:pt x="0" y="1536697"/>
                </a:lnTo>
                <a:lnTo>
                  <a:pt x="0" y="0"/>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68" name="Google Shape;568;p40"/>
          <p:cNvSpPr/>
          <p:nvPr/>
        </p:nvSpPr>
        <p:spPr>
          <a:xfrm>
            <a:off x="4926452" y="2562575"/>
            <a:ext cx="348043" cy="971550"/>
          </a:xfrm>
          <a:custGeom>
            <a:avLst/>
            <a:gdLst/>
            <a:ahLst/>
            <a:cxnLst/>
            <a:rect l="l" t="t" r="r" b="b"/>
            <a:pathLst>
              <a:path w="342900" h="1295400" extrusionOk="0">
                <a:moveTo>
                  <a:pt x="342900" y="0"/>
                </a:moveTo>
                <a:lnTo>
                  <a:pt x="0" y="0"/>
                </a:lnTo>
                <a:lnTo>
                  <a:pt x="0" y="1295398"/>
                </a:lnTo>
                <a:lnTo>
                  <a:pt x="342900" y="1295398"/>
                </a:lnTo>
                <a:lnTo>
                  <a:pt x="342900" y="0"/>
                </a:lnTo>
                <a:close/>
              </a:path>
            </a:pathLst>
          </a:custGeom>
          <a:solidFill>
            <a:schemeClr val="accent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69" name="Google Shape;569;p40"/>
          <p:cNvSpPr/>
          <p:nvPr/>
        </p:nvSpPr>
        <p:spPr>
          <a:xfrm>
            <a:off x="5274377" y="2553049"/>
            <a:ext cx="348043" cy="981075"/>
          </a:xfrm>
          <a:custGeom>
            <a:avLst/>
            <a:gdLst/>
            <a:ahLst/>
            <a:cxnLst/>
            <a:rect l="l" t="t" r="r" b="b"/>
            <a:pathLst>
              <a:path w="342900" h="1308100" extrusionOk="0">
                <a:moveTo>
                  <a:pt x="0" y="0"/>
                </a:moveTo>
                <a:lnTo>
                  <a:pt x="342900" y="0"/>
                </a:lnTo>
                <a:lnTo>
                  <a:pt x="342900" y="1308097"/>
                </a:lnTo>
                <a:lnTo>
                  <a:pt x="0" y="1308097"/>
                </a:lnTo>
                <a:lnTo>
                  <a:pt x="0" y="0"/>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70" name="Google Shape;570;p40"/>
          <p:cNvSpPr/>
          <p:nvPr/>
        </p:nvSpPr>
        <p:spPr>
          <a:xfrm>
            <a:off x="6318150" y="3162650"/>
            <a:ext cx="335153" cy="371475"/>
          </a:xfrm>
          <a:custGeom>
            <a:avLst/>
            <a:gdLst/>
            <a:ahLst/>
            <a:cxnLst/>
            <a:rect l="l" t="t" r="r" b="b"/>
            <a:pathLst>
              <a:path w="330200" h="495300" extrusionOk="0">
                <a:moveTo>
                  <a:pt x="330200" y="0"/>
                </a:moveTo>
                <a:lnTo>
                  <a:pt x="0" y="0"/>
                </a:lnTo>
                <a:lnTo>
                  <a:pt x="0" y="495299"/>
                </a:lnTo>
                <a:lnTo>
                  <a:pt x="330200" y="495299"/>
                </a:lnTo>
                <a:lnTo>
                  <a:pt x="330200" y="0"/>
                </a:lnTo>
                <a:close/>
              </a:path>
            </a:pathLst>
          </a:custGeom>
          <a:solidFill>
            <a:schemeClr val="accent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71" name="Google Shape;571;p40"/>
          <p:cNvSpPr/>
          <p:nvPr/>
        </p:nvSpPr>
        <p:spPr>
          <a:xfrm>
            <a:off x="6653190" y="3172175"/>
            <a:ext cx="348043" cy="361950"/>
          </a:xfrm>
          <a:custGeom>
            <a:avLst/>
            <a:gdLst/>
            <a:ahLst/>
            <a:cxnLst/>
            <a:rect l="l" t="t" r="r" b="b"/>
            <a:pathLst>
              <a:path w="342900" h="482600" extrusionOk="0">
                <a:moveTo>
                  <a:pt x="0" y="0"/>
                </a:moveTo>
                <a:lnTo>
                  <a:pt x="342900" y="0"/>
                </a:lnTo>
                <a:lnTo>
                  <a:pt x="342900" y="482599"/>
                </a:lnTo>
                <a:lnTo>
                  <a:pt x="0" y="482599"/>
                </a:lnTo>
                <a:lnTo>
                  <a:pt x="0" y="0"/>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72" name="Google Shape;572;p40"/>
          <p:cNvSpPr/>
          <p:nvPr/>
        </p:nvSpPr>
        <p:spPr>
          <a:xfrm>
            <a:off x="7696963" y="3391250"/>
            <a:ext cx="348043" cy="142875"/>
          </a:xfrm>
          <a:custGeom>
            <a:avLst/>
            <a:gdLst/>
            <a:ahLst/>
            <a:cxnLst/>
            <a:rect l="l" t="t" r="r" b="b"/>
            <a:pathLst>
              <a:path w="342900" h="190500" extrusionOk="0">
                <a:moveTo>
                  <a:pt x="342900" y="0"/>
                </a:moveTo>
                <a:lnTo>
                  <a:pt x="0" y="0"/>
                </a:lnTo>
                <a:lnTo>
                  <a:pt x="0" y="190499"/>
                </a:lnTo>
                <a:lnTo>
                  <a:pt x="342900" y="190499"/>
                </a:lnTo>
                <a:lnTo>
                  <a:pt x="342900" y="0"/>
                </a:lnTo>
                <a:close/>
              </a:path>
            </a:pathLst>
          </a:custGeom>
          <a:solidFill>
            <a:schemeClr val="accent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73" name="Google Shape;573;p40"/>
          <p:cNvSpPr/>
          <p:nvPr/>
        </p:nvSpPr>
        <p:spPr>
          <a:xfrm>
            <a:off x="8044889" y="3448400"/>
            <a:ext cx="348043" cy="85725"/>
          </a:xfrm>
          <a:custGeom>
            <a:avLst/>
            <a:gdLst/>
            <a:ahLst/>
            <a:cxnLst/>
            <a:rect l="l" t="t" r="r" b="b"/>
            <a:pathLst>
              <a:path w="342900" h="114300" extrusionOk="0">
                <a:moveTo>
                  <a:pt x="0" y="0"/>
                </a:moveTo>
                <a:lnTo>
                  <a:pt x="342900" y="0"/>
                </a:lnTo>
                <a:lnTo>
                  <a:pt x="342900" y="114299"/>
                </a:lnTo>
                <a:lnTo>
                  <a:pt x="0" y="114299"/>
                </a:lnTo>
                <a:lnTo>
                  <a:pt x="0" y="0"/>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74" name="Google Shape;574;p40"/>
          <p:cNvSpPr/>
          <p:nvPr/>
        </p:nvSpPr>
        <p:spPr>
          <a:xfrm>
            <a:off x="454245" y="3533386"/>
            <a:ext cx="8197215" cy="0"/>
          </a:xfrm>
          <a:custGeom>
            <a:avLst/>
            <a:gdLst/>
            <a:ahLst/>
            <a:cxnLst/>
            <a:rect l="l" t="t" r="r" b="b"/>
            <a:pathLst>
              <a:path w="10929620" h="120000" extrusionOk="0">
                <a:moveTo>
                  <a:pt x="0" y="0"/>
                </a:moveTo>
                <a:lnTo>
                  <a:pt x="10929439"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r>
              <a:rPr lang="en">
                <a:latin typeface="Calibri"/>
                <a:ea typeface="Calibri"/>
                <a:cs typeface="Calibri"/>
                <a:sym typeface="Calibri"/>
              </a:rPr>
              <a:t>a</a:t>
            </a:r>
            <a:endParaRPr sz="1400">
              <a:solidFill>
                <a:srgbClr val="000000"/>
              </a:solidFill>
              <a:latin typeface="Calibri"/>
              <a:ea typeface="Calibri"/>
              <a:cs typeface="Calibri"/>
              <a:sym typeface="Calibri"/>
            </a:endParaRPr>
          </a:p>
        </p:txBody>
      </p:sp>
      <p:sp>
        <p:nvSpPr>
          <p:cNvPr id="575" name="Google Shape;575;p40"/>
          <p:cNvSpPr txBox="1"/>
          <p:nvPr/>
        </p:nvSpPr>
        <p:spPr>
          <a:xfrm>
            <a:off x="4828124" y="3875225"/>
            <a:ext cx="328200" cy="156300"/>
          </a:xfrm>
          <a:prstGeom prst="rect">
            <a:avLst/>
          </a:prstGeom>
          <a:noFill/>
          <a:ln>
            <a:noFill/>
          </a:ln>
        </p:spPr>
        <p:txBody>
          <a:bodyPr spcFirstLastPara="1" wrap="square" lIns="0" tIns="9525" rIns="0" bIns="0" anchor="t" anchorCtr="0">
            <a:noAutofit/>
          </a:bodyPr>
          <a:lstStyle/>
          <a:p>
            <a:pPr marL="12700" lvl="0" indent="0" algn="l" rtl="0">
              <a:spcBef>
                <a:spcPts val="0"/>
              </a:spcBef>
              <a:spcAft>
                <a:spcPts val="0"/>
              </a:spcAft>
              <a:buNone/>
            </a:pPr>
            <a:r>
              <a:rPr lang="en" sz="900">
                <a:solidFill>
                  <a:srgbClr val="0A2657"/>
                </a:solidFill>
              </a:rPr>
              <a:t>2018</a:t>
            </a:r>
            <a:endParaRPr sz="900">
              <a:solidFill>
                <a:srgbClr val="0A2657"/>
              </a:solidFill>
            </a:endParaRPr>
          </a:p>
        </p:txBody>
      </p:sp>
      <p:sp>
        <p:nvSpPr>
          <p:cNvPr id="576" name="Google Shape;576;p40"/>
          <p:cNvSpPr/>
          <p:nvPr/>
        </p:nvSpPr>
        <p:spPr>
          <a:xfrm>
            <a:off x="3987691" y="3891553"/>
            <a:ext cx="118518" cy="118518"/>
          </a:xfrm>
          <a:custGeom>
            <a:avLst/>
            <a:gdLst/>
            <a:ahLst/>
            <a:cxnLst/>
            <a:rect l="l" t="t" r="r" b="b"/>
            <a:pathLst>
              <a:path w="76835" h="76835" extrusionOk="0">
                <a:moveTo>
                  <a:pt x="76409" y="0"/>
                </a:moveTo>
                <a:lnTo>
                  <a:pt x="0" y="0"/>
                </a:lnTo>
                <a:lnTo>
                  <a:pt x="0" y="76409"/>
                </a:lnTo>
                <a:lnTo>
                  <a:pt x="76409" y="76409"/>
                </a:lnTo>
                <a:lnTo>
                  <a:pt x="76409" y="0"/>
                </a:lnTo>
                <a:close/>
              </a:path>
            </a:pathLst>
          </a:custGeom>
          <a:solidFill>
            <a:schemeClr val="accent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580"/>
        <p:cNvGrpSpPr/>
        <p:nvPr/>
      </p:nvGrpSpPr>
      <p:grpSpPr>
        <a:xfrm>
          <a:off x="0" y="0"/>
          <a:ext cx="0" cy="0"/>
          <a:chOff x="0" y="0"/>
          <a:chExt cx="0" cy="0"/>
        </a:xfrm>
      </p:grpSpPr>
      <p:pic>
        <p:nvPicPr>
          <p:cNvPr id="581" name="Google Shape;581;p41"/>
          <p:cNvPicPr preferRelativeResize="0"/>
          <p:nvPr/>
        </p:nvPicPr>
        <p:blipFill>
          <a:blip r:embed="rId3">
            <a:alphaModFix/>
          </a:blip>
          <a:stretch>
            <a:fillRect/>
          </a:stretch>
        </p:blipFill>
        <p:spPr>
          <a:xfrm>
            <a:off x="457198" y="236175"/>
            <a:ext cx="794777" cy="278599"/>
          </a:xfrm>
          <a:prstGeom prst="rect">
            <a:avLst/>
          </a:prstGeom>
          <a:noFill/>
          <a:ln>
            <a:noFill/>
          </a:ln>
        </p:spPr>
      </p:pic>
      <p:sp>
        <p:nvSpPr>
          <p:cNvPr id="582" name="Google Shape;582;p41"/>
          <p:cNvSpPr txBox="1"/>
          <p:nvPr/>
        </p:nvSpPr>
        <p:spPr>
          <a:xfrm>
            <a:off x="457200" y="589175"/>
            <a:ext cx="8229600" cy="300000"/>
          </a:xfrm>
          <a:prstGeom prst="rect">
            <a:avLst/>
          </a:prstGeom>
          <a:noFill/>
          <a:ln>
            <a:noFill/>
          </a:ln>
        </p:spPr>
        <p:txBody>
          <a:bodyPr spcFirstLastPara="1" wrap="square" lIns="0" tIns="20950" rIns="0" bIns="0" anchor="t" anchorCtr="0">
            <a:noAutofit/>
          </a:bodyPr>
          <a:lstStyle/>
          <a:p>
            <a:pPr marL="12700" marR="0" lvl="0" indent="0" algn="ctr" rtl="0">
              <a:lnSpc>
                <a:spcPct val="142500"/>
              </a:lnSpc>
              <a:spcBef>
                <a:spcPts val="0"/>
              </a:spcBef>
              <a:spcAft>
                <a:spcPts val="0"/>
              </a:spcAft>
              <a:buNone/>
            </a:pPr>
            <a:r>
              <a:rPr lang="en" sz="2000" b="1">
                <a:solidFill>
                  <a:schemeClr val="accent2"/>
                </a:solidFill>
                <a:latin typeface="Encode Sans"/>
                <a:ea typeface="Encode Sans"/>
                <a:cs typeface="Encode Sans"/>
                <a:sym typeface="Encode Sans"/>
              </a:rPr>
              <a:t>Online Devices in Rural Vietnam</a:t>
            </a:r>
            <a:endParaRPr sz="2000" b="1">
              <a:solidFill>
                <a:schemeClr val="accent2"/>
              </a:solidFill>
              <a:latin typeface="Encode Sans"/>
              <a:ea typeface="Encode Sans"/>
              <a:cs typeface="Encode Sans"/>
              <a:sym typeface="Encode Sans"/>
            </a:endParaRPr>
          </a:p>
        </p:txBody>
      </p:sp>
      <p:pic>
        <p:nvPicPr>
          <p:cNvPr id="583" name="Google Shape;583;p41"/>
          <p:cNvPicPr preferRelativeResize="0"/>
          <p:nvPr/>
        </p:nvPicPr>
        <p:blipFill rotWithShape="1">
          <a:blip r:embed="rId4">
            <a:alphaModFix/>
          </a:blip>
          <a:srcRect/>
          <a:stretch/>
        </p:blipFill>
        <p:spPr>
          <a:xfrm>
            <a:off x="7533699" y="236175"/>
            <a:ext cx="1153099" cy="278600"/>
          </a:xfrm>
          <a:prstGeom prst="rect">
            <a:avLst/>
          </a:prstGeom>
          <a:noFill/>
          <a:ln>
            <a:noFill/>
          </a:ln>
        </p:spPr>
      </p:pic>
      <p:sp>
        <p:nvSpPr>
          <p:cNvPr id="584" name="Google Shape;584;p41"/>
          <p:cNvSpPr txBox="1"/>
          <p:nvPr/>
        </p:nvSpPr>
        <p:spPr>
          <a:xfrm>
            <a:off x="457600" y="940900"/>
            <a:ext cx="8229300" cy="236100"/>
          </a:xfrm>
          <a:prstGeom prst="rect">
            <a:avLst/>
          </a:prstGeom>
          <a:noFill/>
          <a:ln>
            <a:noFill/>
          </a:ln>
        </p:spPr>
        <p:txBody>
          <a:bodyPr spcFirstLastPara="1" wrap="square" lIns="0" tIns="9525" rIns="0" bIns="0" anchor="t" anchorCtr="0">
            <a:noAutofit/>
          </a:bodyPr>
          <a:lstStyle/>
          <a:p>
            <a:pPr marL="0" marR="0" lvl="0" indent="0" algn="ctr" rtl="0">
              <a:lnSpc>
                <a:spcPct val="100000"/>
              </a:lnSpc>
              <a:spcBef>
                <a:spcPts val="0"/>
              </a:spcBef>
              <a:spcAft>
                <a:spcPts val="0"/>
              </a:spcAft>
              <a:buNone/>
            </a:pPr>
            <a:r>
              <a:rPr lang="en" sz="1200">
                <a:latin typeface="Encode Sans"/>
                <a:ea typeface="Encode Sans"/>
                <a:cs typeface="Encode Sans"/>
                <a:sym typeface="Encode Sans"/>
              </a:rPr>
              <a:t>Similar to Urban, Smartphone is the most popular device to access to the Internet in Rural. However, the other devices in Rural have significantly lower usage rate compared with smart phone due to limited affordability of rural audience.</a:t>
            </a:r>
            <a:endParaRPr sz="1200">
              <a:latin typeface="Encode Sans"/>
              <a:ea typeface="Encode Sans"/>
              <a:cs typeface="Encode Sans"/>
              <a:sym typeface="Encode Sans"/>
            </a:endParaRPr>
          </a:p>
        </p:txBody>
      </p:sp>
      <p:pic>
        <p:nvPicPr>
          <p:cNvPr id="585" name="Google Shape;585;p41" title="Points scored"/>
          <p:cNvPicPr preferRelativeResize="0"/>
          <p:nvPr/>
        </p:nvPicPr>
        <p:blipFill>
          <a:blip r:embed="rId5">
            <a:alphaModFix/>
          </a:blip>
          <a:stretch>
            <a:fillRect/>
          </a:stretch>
        </p:blipFill>
        <p:spPr>
          <a:xfrm>
            <a:off x="2103612" y="1668675"/>
            <a:ext cx="1382616" cy="1366483"/>
          </a:xfrm>
          <a:prstGeom prst="rect">
            <a:avLst/>
          </a:prstGeom>
          <a:noFill/>
          <a:ln>
            <a:noFill/>
          </a:ln>
        </p:spPr>
      </p:pic>
      <p:pic>
        <p:nvPicPr>
          <p:cNvPr id="586" name="Google Shape;586;p41"/>
          <p:cNvPicPr preferRelativeResize="0"/>
          <p:nvPr/>
        </p:nvPicPr>
        <p:blipFill>
          <a:blip r:embed="rId6">
            <a:alphaModFix/>
          </a:blip>
          <a:stretch>
            <a:fillRect/>
          </a:stretch>
        </p:blipFill>
        <p:spPr>
          <a:xfrm>
            <a:off x="2226436" y="1789641"/>
            <a:ext cx="1136970" cy="1124553"/>
          </a:xfrm>
          <a:prstGeom prst="rect">
            <a:avLst/>
          </a:prstGeom>
          <a:noFill/>
          <a:ln>
            <a:noFill/>
          </a:ln>
        </p:spPr>
      </p:pic>
      <p:pic>
        <p:nvPicPr>
          <p:cNvPr id="587" name="Google Shape;587;p41"/>
          <p:cNvPicPr preferRelativeResize="0"/>
          <p:nvPr/>
        </p:nvPicPr>
        <p:blipFill>
          <a:blip r:embed="rId7">
            <a:alphaModFix/>
          </a:blip>
          <a:stretch>
            <a:fillRect/>
          </a:stretch>
        </p:blipFill>
        <p:spPr>
          <a:xfrm>
            <a:off x="3787388" y="1668676"/>
            <a:ext cx="1382616" cy="1366773"/>
          </a:xfrm>
          <a:prstGeom prst="rect">
            <a:avLst/>
          </a:prstGeom>
          <a:noFill/>
          <a:ln>
            <a:noFill/>
          </a:ln>
        </p:spPr>
      </p:pic>
      <p:pic>
        <p:nvPicPr>
          <p:cNvPr id="588" name="Google Shape;588;p41"/>
          <p:cNvPicPr preferRelativeResize="0"/>
          <p:nvPr/>
        </p:nvPicPr>
        <p:blipFill>
          <a:blip r:embed="rId8">
            <a:alphaModFix/>
          </a:blip>
          <a:stretch>
            <a:fillRect/>
          </a:stretch>
        </p:blipFill>
        <p:spPr>
          <a:xfrm>
            <a:off x="3910211" y="1789641"/>
            <a:ext cx="1136970" cy="1124564"/>
          </a:xfrm>
          <a:prstGeom prst="rect">
            <a:avLst/>
          </a:prstGeom>
          <a:noFill/>
          <a:ln>
            <a:noFill/>
          </a:ln>
        </p:spPr>
      </p:pic>
      <p:pic>
        <p:nvPicPr>
          <p:cNvPr id="589" name="Google Shape;589;p41"/>
          <p:cNvPicPr preferRelativeResize="0"/>
          <p:nvPr/>
        </p:nvPicPr>
        <p:blipFill>
          <a:blip r:embed="rId9">
            <a:alphaModFix/>
          </a:blip>
          <a:stretch>
            <a:fillRect/>
          </a:stretch>
        </p:blipFill>
        <p:spPr>
          <a:xfrm>
            <a:off x="5517089" y="1668675"/>
            <a:ext cx="1382616" cy="1366773"/>
          </a:xfrm>
          <a:prstGeom prst="rect">
            <a:avLst/>
          </a:prstGeom>
          <a:noFill/>
          <a:ln>
            <a:noFill/>
          </a:ln>
        </p:spPr>
      </p:pic>
      <p:pic>
        <p:nvPicPr>
          <p:cNvPr id="590" name="Google Shape;590;p41"/>
          <p:cNvPicPr preferRelativeResize="0"/>
          <p:nvPr/>
        </p:nvPicPr>
        <p:blipFill>
          <a:blip r:embed="rId10">
            <a:alphaModFix/>
          </a:blip>
          <a:stretch>
            <a:fillRect/>
          </a:stretch>
        </p:blipFill>
        <p:spPr>
          <a:xfrm>
            <a:off x="7229185" y="1668675"/>
            <a:ext cx="1382616" cy="1366771"/>
          </a:xfrm>
          <a:prstGeom prst="rect">
            <a:avLst/>
          </a:prstGeom>
          <a:noFill/>
          <a:ln>
            <a:noFill/>
          </a:ln>
        </p:spPr>
      </p:pic>
      <p:pic>
        <p:nvPicPr>
          <p:cNvPr id="591" name="Google Shape;591;p41"/>
          <p:cNvPicPr preferRelativeResize="0"/>
          <p:nvPr/>
        </p:nvPicPr>
        <p:blipFill>
          <a:blip r:embed="rId11">
            <a:alphaModFix/>
          </a:blip>
          <a:stretch>
            <a:fillRect/>
          </a:stretch>
        </p:blipFill>
        <p:spPr>
          <a:xfrm>
            <a:off x="5639912" y="1789776"/>
            <a:ext cx="1136970" cy="1124572"/>
          </a:xfrm>
          <a:prstGeom prst="rect">
            <a:avLst/>
          </a:prstGeom>
          <a:noFill/>
          <a:ln>
            <a:noFill/>
          </a:ln>
        </p:spPr>
      </p:pic>
      <p:pic>
        <p:nvPicPr>
          <p:cNvPr id="592" name="Google Shape;592;p41"/>
          <p:cNvPicPr preferRelativeResize="0"/>
          <p:nvPr/>
        </p:nvPicPr>
        <p:blipFill>
          <a:blip r:embed="rId12">
            <a:alphaModFix/>
          </a:blip>
          <a:stretch>
            <a:fillRect/>
          </a:stretch>
        </p:blipFill>
        <p:spPr>
          <a:xfrm>
            <a:off x="7357264" y="1794829"/>
            <a:ext cx="1126458" cy="1114176"/>
          </a:xfrm>
          <a:prstGeom prst="rect">
            <a:avLst/>
          </a:prstGeom>
          <a:noFill/>
          <a:ln>
            <a:noFill/>
          </a:ln>
        </p:spPr>
      </p:pic>
      <p:grpSp>
        <p:nvGrpSpPr>
          <p:cNvPr id="593" name="Google Shape;593;p41"/>
          <p:cNvGrpSpPr/>
          <p:nvPr/>
        </p:nvGrpSpPr>
        <p:grpSpPr>
          <a:xfrm>
            <a:off x="457194" y="2576212"/>
            <a:ext cx="1560706" cy="336825"/>
            <a:chOff x="2742388" y="4551611"/>
            <a:chExt cx="1560706" cy="336825"/>
          </a:xfrm>
        </p:grpSpPr>
        <p:sp>
          <p:nvSpPr>
            <p:cNvPr id="594" name="Google Shape;594;p41"/>
            <p:cNvSpPr/>
            <p:nvPr/>
          </p:nvSpPr>
          <p:spPr>
            <a:xfrm>
              <a:off x="2742388" y="4551611"/>
              <a:ext cx="131700" cy="131700"/>
            </a:xfrm>
            <a:prstGeom prst="rect">
              <a:avLst/>
            </a:pr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1"/>
            <p:cNvSpPr/>
            <p:nvPr/>
          </p:nvSpPr>
          <p:spPr>
            <a:xfrm>
              <a:off x="2742388" y="4756736"/>
              <a:ext cx="131700" cy="131700"/>
            </a:xfrm>
            <a:prstGeom prst="rect">
              <a:avLst/>
            </a:prstGeom>
            <a:solidFill>
              <a:schemeClr val="accent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96" name="Google Shape;596;p41"/>
            <p:cNvSpPr txBox="1"/>
            <p:nvPr/>
          </p:nvSpPr>
          <p:spPr>
            <a:xfrm>
              <a:off x="2920388" y="4551786"/>
              <a:ext cx="819300" cy="131700"/>
            </a:xfrm>
            <a:prstGeom prst="rect">
              <a:avLst/>
            </a:prstGeom>
            <a:noFill/>
            <a:ln>
              <a:noFill/>
            </a:ln>
          </p:spPr>
          <p:txBody>
            <a:bodyPr spcFirstLastPara="1" wrap="square" lIns="0" tIns="9525" rIns="0" bIns="0" anchor="ctr" anchorCtr="0">
              <a:noAutofit/>
            </a:bodyPr>
            <a:lstStyle/>
            <a:p>
              <a:pPr marL="12700" marR="0" lvl="0" indent="0" algn="l" rtl="0">
                <a:lnSpc>
                  <a:spcPct val="100000"/>
                </a:lnSpc>
                <a:spcBef>
                  <a:spcPts val="0"/>
                </a:spcBef>
                <a:spcAft>
                  <a:spcPts val="0"/>
                </a:spcAft>
                <a:buNone/>
              </a:pPr>
              <a:r>
                <a:rPr lang="en" sz="800">
                  <a:latin typeface="Encode Sans"/>
                  <a:ea typeface="Encode Sans"/>
                  <a:cs typeface="Encode Sans"/>
                  <a:sym typeface="Encode Sans"/>
                </a:rPr>
                <a:t>Currently owned</a:t>
              </a:r>
              <a:endParaRPr sz="800">
                <a:latin typeface="Encode Sans"/>
                <a:ea typeface="Encode Sans"/>
                <a:cs typeface="Encode Sans"/>
                <a:sym typeface="Encode Sans"/>
              </a:endParaRPr>
            </a:p>
          </p:txBody>
        </p:sp>
        <p:sp>
          <p:nvSpPr>
            <p:cNvPr id="597" name="Google Shape;597;p41"/>
            <p:cNvSpPr txBox="1"/>
            <p:nvPr/>
          </p:nvSpPr>
          <p:spPr>
            <a:xfrm>
              <a:off x="2920394" y="4756723"/>
              <a:ext cx="1382700" cy="131700"/>
            </a:xfrm>
            <a:prstGeom prst="rect">
              <a:avLst/>
            </a:prstGeom>
            <a:noFill/>
            <a:ln>
              <a:noFill/>
            </a:ln>
          </p:spPr>
          <p:txBody>
            <a:bodyPr spcFirstLastPara="1" wrap="square" lIns="0" tIns="9525" rIns="0" bIns="0" anchor="ctr" anchorCtr="0">
              <a:noAutofit/>
            </a:bodyPr>
            <a:lstStyle/>
            <a:p>
              <a:pPr marL="12700" marR="0" lvl="0" indent="0" algn="l" rtl="0">
                <a:lnSpc>
                  <a:spcPct val="100000"/>
                </a:lnSpc>
                <a:spcBef>
                  <a:spcPts val="0"/>
                </a:spcBef>
                <a:spcAft>
                  <a:spcPts val="0"/>
                </a:spcAft>
                <a:buNone/>
              </a:pPr>
              <a:r>
                <a:rPr lang="en" sz="800">
                  <a:latin typeface="Encode Sans"/>
                  <a:ea typeface="Encode Sans"/>
                  <a:cs typeface="Encode Sans"/>
                  <a:sym typeface="Encode Sans"/>
                </a:rPr>
                <a:t>Used to access the Internet</a:t>
              </a:r>
              <a:endParaRPr sz="800">
                <a:latin typeface="Encode Sans"/>
                <a:ea typeface="Encode Sans"/>
                <a:cs typeface="Encode Sans"/>
                <a:sym typeface="Encode Sans"/>
              </a:endParaRPr>
            </a:p>
          </p:txBody>
        </p:sp>
      </p:grpSp>
      <p:sp>
        <p:nvSpPr>
          <p:cNvPr id="598" name="Google Shape;598;p41"/>
          <p:cNvSpPr txBox="1"/>
          <p:nvPr/>
        </p:nvSpPr>
        <p:spPr>
          <a:xfrm>
            <a:off x="2385270" y="1455475"/>
            <a:ext cx="819300" cy="131700"/>
          </a:xfrm>
          <a:prstGeom prst="rect">
            <a:avLst/>
          </a:prstGeom>
          <a:noFill/>
          <a:ln>
            <a:noFill/>
          </a:ln>
        </p:spPr>
        <p:txBody>
          <a:bodyPr spcFirstLastPara="1" wrap="square" lIns="0" tIns="9525" rIns="0" bIns="0" anchor="ctr" anchorCtr="0">
            <a:noAutofit/>
          </a:bodyPr>
          <a:lstStyle/>
          <a:p>
            <a:pPr marL="12700" marR="0" lvl="0" indent="0" algn="ctr" rtl="0">
              <a:lnSpc>
                <a:spcPct val="100000"/>
              </a:lnSpc>
              <a:spcBef>
                <a:spcPts val="0"/>
              </a:spcBef>
              <a:spcAft>
                <a:spcPts val="0"/>
              </a:spcAft>
              <a:buNone/>
            </a:pPr>
            <a:r>
              <a:rPr lang="en" sz="1000" b="1">
                <a:latin typeface="Encode Sans"/>
                <a:ea typeface="Encode Sans"/>
                <a:cs typeface="Encode Sans"/>
                <a:sym typeface="Encode Sans"/>
              </a:rPr>
              <a:t>Smart phone</a:t>
            </a:r>
            <a:endParaRPr sz="1000" b="1">
              <a:latin typeface="Encode Sans"/>
              <a:ea typeface="Encode Sans"/>
              <a:cs typeface="Encode Sans"/>
              <a:sym typeface="Encode Sans"/>
            </a:endParaRPr>
          </a:p>
        </p:txBody>
      </p:sp>
      <p:sp>
        <p:nvSpPr>
          <p:cNvPr id="599" name="Google Shape;599;p41"/>
          <p:cNvSpPr txBox="1"/>
          <p:nvPr/>
        </p:nvSpPr>
        <p:spPr>
          <a:xfrm>
            <a:off x="4069046" y="1455475"/>
            <a:ext cx="819300" cy="131700"/>
          </a:xfrm>
          <a:prstGeom prst="rect">
            <a:avLst/>
          </a:prstGeom>
          <a:noFill/>
          <a:ln>
            <a:noFill/>
          </a:ln>
        </p:spPr>
        <p:txBody>
          <a:bodyPr spcFirstLastPara="1" wrap="square" lIns="0" tIns="9525" rIns="0" bIns="0" anchor="ctr" anchorCtr="0">
            <a:noAutofit/>
          </a:bodyPr>
          <a:lstStyle/>
          <a:p>
            <a:pPr marL="12700" marR="0" lvl="0" indent="0" algn="ctr" rtl="0">
              <a:lnSpc>
                <a:spcPct val="100000"/>
              </a:lnSpc>
              <a:spcBef>
                <a:spcPts val="0"/>
              </a:spcBef>
              <a:spcAft>
                <a:spcPts val="0"/>
              </a:spcAft>
              <a:buNone/>
            </a:pPr>
            <a:r>
              <a:rPr lang="en" sz="1000" b="1">
                <a:latin typeface="Encode Sans"/>
                <a:ea typeface="Encode Sans"/>
                <a:cs typeface="Encode Sans"/>
                <a:sym typeface="Encode Sans"/>
              </a:rPr>
              <a:t>Smart TV</a:t>
            </a:r>
            <a:endParaRPr sz="1000" b="1">
              <a:latin typeface="Encode Sans"/>
              <a:ea typeface="Encode Sans"/>
              <a:cs typeface="Encode Sans"/>
              <a:sym typeface="Encode Sans"/>
            </a:endParaRPr>
          </a:p>
        </p:txBody>
      </p:sp>
      <p:sp>
        <p:nvSpPr>
          <p:cNvPr id="600" name="Google Shape;600;p41"/>
          <p:cNvSpPr txBox="1"/>
          <p:nvPr/>
        </p:nvSpPr>
        <p:spPr>
          <a:xfrm>
            <a:off x="5798750" y="1455475"/>
            <a:ext cx="819300" cy="131700"/>
          </a:xfrm>
          <a:prstGeom prst="rect">
            <a:avLst/>
          </a:prstGeom>
          <a:noFill/>
          <a:ln>
            <a:noFill/>
          </a:ln>
        </p:spPr>
        <p:txBody>
          <a:bodyPr spcFirstLastPara="1" wrap="square" lIns="0" tIns="9525" rIns="0" bIns="0" anchor="ctr" anchorCtr="0">
            <a:noAutofit/>
          </a:bodyPr>
          <a:lstStyle/>
          <a:p>
            <a:pPr marL="12700" marR="0" lvl="0" indent="0" algn="ctr" rtl="0">
              <a:lnSpc>
                <a:spcPct val="100000"/>
              </a:lnSpc>
              <a:spcBef>
                <a:spcPts val="0"/>
              </a:spcBef>
              <a:spcAft>
                <a:spcPts val="0"/>
              </a:spcAft>
              <a:buNone/>
            </a:pPr>
            <a:r>
              <a:rPr lang="en" sz="1000" b="1">
                <a:latin typeface="Encode Sans"/>
                <a:ea typeface="Encode Sans"/>
                <a:cs typeface="Encode Sans"/>
                <a:sym typeface="Encode Sans"/>
              </a:rPr>
              <a:t>Laptop</a:t>
            </a:r>
            <a:endParaRPr sz="1000" b="1">
              <a:latin typeface="Encode Sans"/>
              <a:ea typeface="Encode Sans"/>
              <a:cs typeface="Encode Sans"/>
              <a:sym typeface="Encode Sans"/>
            </a:endParaRPr>
          </a:p>
        </p:txBody>
      </p:sp>
      <p:sp>
        <p:nvSpPr>
          <p:cNvPr id="601" name="Google Shape;601;p41"/>
          <p:cNvSpPr txBox="1"/>
          <p:nvPr/>
        </p:nvSpPr>
        <p:spPr>
          <a:xfrm>
            <a:off x="7510843" y="1455475"/>
            <a:ext cx="819300" cy="131700"/>
          </a:xfrm>
          <a:prstGeom prst="rect">
            <a:avLst/>
          </a:prstGeom>
          <a:noFill/>
          <a:ln>
            <a:noFill/>
          </a:ln>
        </p:spPr>
        <p:txBody>
          <a:bodyPr spcFirstLastPara="1" wrap="square" lIns="0" tIns="9525" rIns="0" bIns="0" anchor="ctr" anchorCtr="0">
            <a:noAutofit/>
          </a:bodyPr>
          <a:lstStyle/>
          <a:p>
            <a:pPr marL="12700" marR="0" lvl="0" indent="0" algn="ctr" rtl="0">
              <a:lnSpc>
                <a:spcPct val="100000"/>
              </a:lnSpc>
              <a:spcBef>
                <a:spcPts val="0"/>
              </a:spcBef>
              <a:spcAft>
                <a:spcPts val="0"/>
              </a:spcAft>
              <a:buNone/>
            </a:pPr>
            <a:r>
              <a:rPr lang="en" sz="1000" b="1">
                <a:latin typeface="Encode Sans"/>
                <a:ea typeface="Encode Sans"/>
                <a:cs typeface="Encode Sans"/>
                <a:sym typeface="Encode Sans"/>
              </a:rPr>
              <a:t>Desktop</a:t>
            </a:r>
            <a:endParaRPr sz="1000" b="1">
              <a:latin typeface="Encode Sans"/>
              <a:ea typeface="Encode Sans"/>
              <a:cs typeface="Encode Sans"/>
              <a:sym typeface="Encode Sans"/>
            </a:endParaRPr>
          </a:p>
        </p:txBody>
      </p:sp>
      <p:sp>
        <p:nvSpPr>
          <p:cNvPr id="602" name="Google Shape;602;p41"/>
          <p:cNvSpPr txBox="1"/>
          <p:nvPr/>
        </p:nvSpPr>
        <p:spPr>
          <a:xfrm>
            <a:off x="2451570" y="2225695"/>
            <a:ext cx="686700" cy="252600"/>
          </a:xfrm>
          <a:prstGeom prst="rect">
            <a:avLst/>
          </a:prstGeom>
          <a:noFill/>
          <a:ln>
            <a:noFill/>
          </a:ln>
        </p:spPr>
        <p:txBody>
          <a:bodyPr spcFirstLastPara="1" wrap="square" lIns="0" tIns="9525" rIns="0" bIns="0" anchor="ctr" anchorCtr="0">
            <a:noAutofit/>
          </a:bodyPr>
          <a:lstStyle/>
          <a:p>
            <a:pPr marL="12700" marR="0" lvl="0" indent="0" algn="ctr" rtl="0">
              <a:lnSpc>
                <a:spcPct val="100000"/>
              </a:lnSpc>
              <a:spcBef>
                <a:spcPts val="0"/>
              </a:spcBef>
              <a:spcAft>
                <a:spcPts val="0"/>
              </a:spcAft>
              <a:buNone/>
            </a:pPr>
            <a:r>
              <a:rPr lang="en" sz="2000">
                <a:solidFill>
                  <a:schemeClr val="accent4"/>
                </a:solidFill>
                <a:latin typeface="Encode Sans Condensed Thin"/>
                <a:ea typeface="Encode Sans Condensed Thin"/>
                <a:cs typeface="Encode Sans Condensed Thin"/>
                <a:sym typeface="Encode Sans Condensed Thin"/>
              </a:rPr>
              <a:t>99%</a:t>
            </a:r>
            <a:endParaRPr sz="2000">
              <a:solidFill>
                <a:schemeClr val="accent4"/>
              </a:solidFill>
              <a:latin typeface="Encode Sans Condensed Thin"/>
              <a:ea typeface="Encode Sans Condensed Thin"/>
              <a:cs typeface="Encode Sans Condensed Thin"/>
              <a:sym typeface="Encode Sans Condensed Thin"/>
            </a:endParaRPr>
          </a:p>
        </p:txBody>
      </p:sp>
      <p:sp>
        <p:nvSpPr>
          <p:cNvPr id="603" name="Google Shape;603;p41"/>
          <p:cNvSpPr txBox="1"/>
          <p:nvPr/>
        </p:nvSpPr>
        <p:spPr>
          <a:xfrm>
            <a:off x="4135346" y="2225695"/>
            <a:ext cx="686700" cy="252600"/>
          </a:xfrm>
          <a:prstGeom prst="rect">
            <a:avLst/>
          </a:prstGeom>
          <a:noFill/>
          <a:ln>
            <a:noFill/>
          </a:ln>
        </p:spPr>
        <p:txBody>
          <a:bodyPr spcFirstLastPara="1" wrap="square" lIns="0" tIns="9525" rIns="0" bIns="0" anchor="ctr" anchorCtr="0">
            <a:noAutofit/>
          </a:bodyPr>
          <a:lstStyle/>
          <a:p>
            <a:pPr marL="12700" marR="0" lvl="0" indent="0" algn="ctr" rtl="0">
              <a:lnSpc>
                <a:spcPct val="100000"/>
              </a:lnSpc>
              <a:spcBef>
                <a:spcPts val="0"/>
              </a:spcBef>
              <a:spcAft>
                <a:spcPts val="0"/>
              </a:spcAft>
              <a:buNone/>
            </a:pPr>
            <a:r>
              <a:rPr lang="en" sz="2000">
                <a:solidFill>
                  <a:schemeClr val="accent4"/>
                </a:solidFill>
                <a:latin typeface="Encode Sans Condensed Thin"/>
                <a:ea typeface="Encode Sans Condensed Thin"/>
                <a:cs typeface="Encode Sans Condensed Thin"/>
                <a:sym typeface="Encode Sans Condensed Thin"/>
              </a:rPr>
              <a:t>18%</a:t>
            </a:r>
            <a:endParaRPr sz="2000">
              <a:solidFill>
                <a:schemeClr val="accent4"/>
              </a:solidFill>
              <a:latin typeface="Encode Sans Condensed Thin"/>
              <a:ea typeface="Encode Sans Condensed Thin"/>
              <a:cs typeface="Encode Sans Condensed Thin"/>
              <a:sym typeface="Encode Sans Condensed Thin"/>
            </a:endParaRPr>
          </a:p>
        </p:txBody>
      </p:sp>
      <p:sp>
        <p:nvSpPr>
          <p:cNvPr id="604" name="Google Shape;604;p41"/>
          <p:cNvSpPr txBox="1"/>
          <p:nvPr/>
        </p:nvSpPr>
        <p:spPr>
          <a:xfrm>
            <a:off x="5865008" y="2225695"/>
            <a:ext cx="686700" cy="252600"/>
          </a:xfrm>
          <a:prstGeom prst="rect">
            <a:avLst/>
          </a:prstGeom>
          <a:noFill/>
          <a:ln>
            <a:noFill/>
          </a:ln>
        </p:spPr>
        <p:txBody>
          <a:bodyPr spcFirstLastPara="1" wrap="square" lIns="0" tIns="9525" rIns="0" bIns="0" anchor="ctr" anchorCtr="0">
            <a:noAutofit/>
          </a:bodyPr>
          <a:lstStyle/>
          <a:p>
            <a:pPr marL="12700" marR="0" lvl="0" indent="0" algn="ctr" rtl="0">
              <a:lnSpc>
                <a:spcPct val="100000"/>
              </a:lnSpc>
              <a:spcBef>
                <a:spcPts val="0"/>
              </a:spcBef>
              <a:spcAft>
                <a:spcPts val="0"/>
              </a:spcAft>
              <a:buNone/>
            </a:pPr>
            <a:r>
              <a:rPr lang="en" sz="2000">
                <a:solidFill>
                  <a:schemeClr val="accent4"/>
                </a:solidFill>
                <a:latin typeface="Encode Sans Condensed Thin"/>
                <a:ea typeface="Encode Sans Condensed Thin"/>
                <a:cs typeface="Encode Sans Condensed Thin"/>
                <a:sym typeface="Encode Sans Condensed Thin"/>
              </a:rPr>
              <a:t>12%</a:t>
            </a:r>
            <a:endParaRPr sz="2000">
              <a:solidFill>
                <a:schemeClr val="accent4"/>
              </a:solidFill>
              <a:latin typeface="Encode Sans Condensed Thin"/>
              <a:ea typeface="Encode Sans Condensed Thin"/>
              <a:cs typeface="Encode Sans Condensed Thin"/>
              <a:sym typeface="Encode Sans Condensed Thin"/>
            </a:endParaRPr>
          </a:p>
        </p:txBody>
      </p:sp>
      <p:sp>
        <p:nvSpPr>
          <p:cNvPr id="605" name="Google Shape;605;p41"/>
          <p:cNvSpPr txBox="1"/>
          <p:nvPr/>
        </p:nvSpPr>
        <p:spPr>
          <a:xfrm>
            <a:off x="7577143" y="2225695"/>
            <a:ext cx="686700" cy="252600"/>
          </a:xfrm>
          <a:prstGeom prst="rect">
            <a:avLst/>
          </a:prstGeom>
          <a:noFill/>
          <a:ln>
            <a:noFill/>
          </a:ln>
        </p:spPr>
        <p:txBody>
          <a:bodyPr spcFirstLastPara="1" wrap="square" lIns="0" tIns="9525" rIns="0" bIns="0" anchor="ctr" anchorCtr="0">
            <a:noAutofit/>
          </a:bodyPr>
          <a:lstStyle/>
          <a:p>
            <a:pPr marL="12700" marR="0" lvl="0" indent="0" algn="ctr" rtl="0">
              <a:lnSpc>
                <a:spcPct val="100000"/>
              </a:lnSpc>
              <a:spcBef>
                <a:spcPts val="0"/>
              </a:spcBef>
              <a:spcAft>
                <a:spcPts val="0"/>
              </a:spcAft>
              <a:buNone/>
            </a:pPr>
            <a:r>
              <a:rPr lang="en" sz="2000">
                <a:solidFill>
                  <a:schemeClr val="accent4"/>
                </a:solidFill>
                <a:latin typeface="Encode Sans Condensed Thin"/>
                <a:ea typeface="Encode Sans Condensed Thin"/>
                <a:cs typeface="Encode Sans Condensed Thin"/>
                <a:sym typeface="Encode Sans Condensed Thin"/>
              </a:rPr>
              <a:t>7%</a:t>
            </a:r>
            <a:endParaRPr sz="2000">
              <a:solidFill>
                <a:schemeClr val="accent4"/>
              </a:solidFill>
              <a:latin typeface="Encode Sans Condensed Thin"/>
              <a:ea typeface="Encode Sans Condensed Thin"/>
              <a:cs typeface="Encode Sans Condensed Thin"/>
              <a:sym typeface="Encode Sans Condensed Thin"/>
            </a:endParaRPr>
          </a:p>
        </p:txBody>
      </p:sp>
      <p:sp>
        <p:nvSpPr>
          <p:cNvPr id="606" name="Google Shape;606;p41"/>
          <p:cNvSpPr/>
          <p:nvPr/>
        </p:nvSpPr>
        <p:spPr>
          <a:xfrm>
            <a:off x="457600" y="3193150"/>
            <a:ext cx="5370900" cy="2026500"/>
          </a:xfrm>
          <a:prstGeom prst="rect">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607" name="Google Shape;607;p41"/>
          <p:cNvSpPr/>
          <p:nvPr/>
        </p:nvSpPr>
        <p:spPr>
          <a:xfrm>
            <a:off x="5981500" y="3193300"/>
            <a:ext cx="2705400" cy="2026500"/>
          </a:xfrm>
          <a:prstGeom prst="rect">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608" name="Google Shape;608;p41"/>
          <p:cNvSpPr txBox="1"/>
          <p:nvPr/>
        </p:nvSpPr>
        <p:spPr>
          <a:xfrm>
            <a:off x="680050" y="4755300"/>
            <a:ext cx="2068800" cy="159600"/>
          </a:xfrm>
          <a:prstGeom prst="rect">
            <a:avLst/>
          </a:prstGeom>
          <a:noFill/>
          <a:ln>
            <a:noFill/>
          </a:ln>
        </p:spPr>
        <p:txBody>
          <a:bodyPr spcFirstLastPara="1" wrap="square" lIns="0" tIns="20950" rIns="0" bIns="0" anchor="t" anchorCtr="0">
            <a:noAutofit/>
          </a:bodyPr>
          <a:lstStyle/>
          <a:p>
            <a:pPr marL="12700" marR="0" lvl="0" indent="0" algn="l" rtl="0">
              <a:lnSpc>
                <a:spcPct val="142500"/>
              </a:lnSpc>
              <a:spcBef>
                <a:spcPts val="0"/>
              </a:spcBef>
              <a:spcAft>
                <a:spcPts val="0"/>
              </a:spcAft>
              <a:buNone/>
            </a:pPr>
            <a:r>
              <a:rPr lang="en" sz="800">
                <a:solidFill>
                  <a:srgbClr val="1F2023"/>
                </a:solidFill>
                <a:latin typeface="Encode Sans"/>
                <a:ea typeface="Encode Sans"/>
                <a:cs typeface="Encode Sans"/>
                <a:sym typeface="Encode Sans"/>
              </a:rPr>
              <a:t>Sources: Infocus</a:t>
            </a:r>
            <a:endParaRPr sz="800" b="1">
              <a:solidFill>
                <a:schemeClr val="accent2"/>
              </a:solidFill>
              <a:latin typeface="Encode Sans"/>
              <a:ea typeface="Encode Sans"/>
              <a:cs typeface="Encode Sans"/>
              <a:sym typeface="Encode Sans"/>
            </a:endParaRPr>
          </a:p>
        </p:txBody>
      </p:sp>
      <p:pic>
        <p:nvPicPr>
          <p:cNvPr id="609" name="Google Shape;609;p41"/>
          <p:cNvPicPr preferRelativeResize="0"/>
          <p:nvPr/>
        </p:nvPicPr>
        <p:blipFill>
          <a:blip r:embed="rId13">
            <a:alphaModFix/>
          </a:blip>
          <a:stretch>
            <a:fillRect/>
          </a:stretch>
        </p:blipFill>
        <p:spPr>
          <a:xfrm>
            <a:off x="6043651" y="3287817"/>
            <a:ext cx="1382600" cy="1367522"/>
          </a:xfrm>
          <a:prstGeom prst="rect">
            <a:avLst/>
          </a:prstGeom>
          <a:noFill/>
          <a:ln>
            <a:noFill/>
          </a:ln>
          <a:effectLst>
            <a:outerShdw blurRad="57150" dist="19050" dir="5400000" algn="bl" rotWithShape="0">
              <a:srgbClr val="000000">
                <a:alpha val="25000"/>
              </a:srgbClr>
            </a:outerShdw>
          </a:effectLst>
        </p:spPr>
      </p:pic>
      <p:grpSp>
        <p:nvGrpSpPr>
          <p:cNvPr id="610" name="Google Shape;610;p41"/>
          <p:cNvGrpSpPr/>
          <p:nvPr/>
        </p:nvGrpSpPr>
        <p:grpSpPr>
          <a:xfrm>
            <a:off x="7483224" y="3838082"/>
            <a:ext cx="1161106" cy="610568"/>
            <a:chOff x="2742388" y="4498530"/>
            <a:chExt cx="1161106" cy="610568"/>
          </a:xfrm>
        </p:grpSpPr>
        <p:sp>
          <p:nvSpPr>
            <p:cNvPr id="611" name="Google Shape;611;p41"/>
            <p:cNvSpPr/>
            <p:nvPr/>
          </p:nvSpPr>
          <p:spPr>
            <a:xfrm>
              <a:off x="2742388" y="4498530"/>
              <a:ext cx="131700" cy="131700"/>
            </a:xfrm>
            <a:prstGeom prst="rect">
              <a:avLst/>
            </a:pr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1"/>
            <p:cNvSpPr/>
            <p:nvPr/>
          </p:nvSpPr>
          <p:spPr>
            <a:xfrm>
              <a:off x="2742388" y="4920340"/>
              <a:ext cx="131700" cy="131700"/>
            </a:xfrm>
            <a:prstGeom prst="rect">
              <a:avLst/>
            </a:prstGeom>
            <a:solidFill>
              <a:schemeClr val="accent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13" name="Google Shape;613;p41"/>
            <p:cNvSpPr txBox="1"/>
            <p:nvPr/>
          </p:nvSpPr>
          <p:spPr>
            <a:xfrm>
              <a:off x="2920388" y="4551786"/>
              <a:ext cx="819300" cy="131700"/>
            </a:xfrm>
            <a:prstGeom prst="rect">
              <a:avLst/>
            </a:prstGeom>
            <a:noFill/>
            <a:ln>
              <a:noFill/>
            </a:ln>
          </p:spPr>
          <p:txBody>
            <a:bodyPr spcFirstLastPara="1" wrap="square" lIns="0" tIns="9525" rIns="0" bIns="0" anchor="ctr" anchorCtr="0">
              <a:noAutofit/>
            </a:bodyPr>
            <a:lstStyle/>
            <a:p>
              <a:pPr marL="12700" marR="0" lvl="0" indent="0" algn="l" rtl="0">
                <a:lnSpc>
                  <a:spcPct val="100000"/>
                </a:lnSpc>
                <a:spcBef>
                  <a:spcPts val="0"/>
                </a:spcBef>
                <a:spcAft>
                  <a:spcPts val="0"/>
                </a:spcAft>
                <a:buNone/>
              </a:pPr>
              <a:r>
                <a:rPr lang="en" sz="1200" b="1">
                  <a:solidFill>
                    <a:schemeClr val="accent2"/>
                  </a:solidFill>
                  <a:latin typeface="Encode Sans"/>
                  <a:ea typeface="Encode Sans"/>
                  <a:cs typeface="Encode Sans"/>
                  <a:sym typeface="Encode Sans"/>
                </a:rPr>
                <a:t>65%</a:t>
              </a:r>
              <a:r>
                <a:rPr lang="en" sz="1000" b="1">
                  <a:solidFill>
                    <a:schemeClr val="accent2"/>
                  </a:solidFill>
                  <a:latin typeface="Encode Sans"/>
                  <a:ea typeface="Encode Sans"/>
                  <a:cs typeface="Encode Sans"/>
                  <a:sym typeface="Encode Sans"/>
                </a:rPr>
                <a:t> </a:t>
              </a:r>
              <a:r>
                <a:rPr lang="en" sz="800">
                  <a:latin typeface="Encode Sans"/>
                  <a:ea typeface="Encode Sans"/>
                  <a:cs typeface="Encode Sans"/>
                  <a:sym typeface="Encode Sans"/>
                </a:rPr>
                <a:t>use smartphone only</a:t>
              </a:r>
              <a:endParaRPr sz="800">
                <a:latin typeface="Encode Sans"/>
                <a:ea typeface="Encode Sans"/>
                <a:cs typeface="Encode Sans"/>
                <a:sym typeface="Encode Sans"/>
              </a:endParaRPr>
            </a:p>
          </p:txBody>
        </p:sp>
        <p:sp>
          <p:nvSpPr>
            <p:cNvPr id="614" name="Google Shape;614;p41"/>
            <p:cNvSpPr txBox="1"/>
            <p:nvPr/>
          </p:nvSpPr>
          <p:spPr>
            <a:xfrm>
              <a:off x="2920394" y="4977398"/>
              <a:ext cx="983100" cy="131700"/>
            </a:xfrm>
            <a:prstGeom prst="rect">
              <a:avLst/>
            </a:prstGeom>
            <a:noFill/>
            <a:ln>
              <a:noFill/>
            </a:ln>
          </p:spPr>
          <p:txBody>
            <a:bodyPr spcFirstLastPara="1" wrap="square" lIns="0" tIns="9525" rIns="0" bIns="0" anchor="ctr" anchorCtr="0">
              <a:noAutofit/>
            </a:bodyPr>
            <a:lstStyle/>
            <a:p>
              <a:pPr marL="12700" marR="0" lvl="0" indent="0" algn="l" rtl="0">
                <a:lnSpc>
                  <a:spcPct val="100000"/>
                </a:lnSpc>
                <a:spcBef>
                  <a:spcPts val="0"/>
                </a:spcBef>
                <a:spcAft>
                  <a:spcPts val="0"/>
                </a:spcAft>
                <a:buNone/>
              </a:pPr>
              <a:r>
                <a:rPr lang="en" sz="1200" b="1">
                  <a:solidFill>
                    <a:schemeClr val="accent4"/>
                  </a:solidFill>
                  <a:latin typeface="Encode Sans"/>
                  <a:ea typeface="Encode Sans"/>
                  <a:cs typeface="Encode Sans"/>
                  <a:sym typeface="Encode Sans"/>
                </a:rPr>
                <a:t>35%</a:t>
              </a:r>
              <a:r>
                <a:rPr lang="en" sz="800">
                  <a:latin typeface="Encode Sans"/>
                  <a:ea typeface="Encode Sans"/>
                  <a:cs typeface="Encode Sans"/>
                  <a:sym typeface="Encode Sans"/>
                </a:rPr>
                <a:t> Smartphone with another device</a:t>
              </a:r>
              <a:endParaRPr sz="800">
                <a:latin typeface="Encode Sans"/>
                <a:ea typeface="Encode Sans"/>
                <a:cs typeface="Encode Sans"/>
                <a:sym typeface="Encode Sans"/>
              </a:endParaRPr>
            </a:p>
          </p:txBody>
        </p:sp>
      </p:grpSp>
      <p:sp>
        <p:nvSpPr>
          <p:cNvPr id="615" name="Google Shape;615;p41"/>
          <p:cNvSpPr txBox="1"/>
          <p:nvPr/>
        </p:nvSpPr>
        <p:spPr>
          <a:xfrm>
            <a:off x="680050" y="3262263"/>
            <a:ext cx="4926000" cy="610500"/>
          </a:xfrm>
          <a:prstGeom prst="rect">
            <a:avLst/>
          </a:prstGeom>
          <a:noFill/>
          <a:ln>
            <a:noFill/>
          </a:ln>
        </p:spPr>
        <p:txBody>
          <a:bodyPr spcFirstLastPara="1" wrap="square" lIns="0" tIns="0" rIns="0" bIns="0" anchor="ctr" anchorCtr="0">
            <a:noAutofit/>
          </a:bodyPr>
          <a:lstStyle/>
          <a:p>
            <a:pPr marL="12700" lvl="0" indent="0" algn="l" rtl="0">
              <a:lnSpc>
                <a:spcPct val="115000"/>
              </a:lnSpc>
              <a:spcBef>
                <a:spcPts val="0"/>
              </a:spcBef>
              <a:spcAft>
                <a:spcPts val="0"/>
              </a:spcAft>
              <a:buNone/>
            </a:pPr>
            <a:r>
              <a:rPr lang="en" sz="1000">
                <a:solidFill>
                  <a:schemeClr val="dk1"/>
                </a:solidFill>
                <a:latin typeface="Encode Sans"/>
                <a:ea typeface="Encode Sans"/>
                <a:cs typeface="Encode Sans"/>
                <a:sym typeface="Encode Sans"/>
              </a:rPr>
              <a:t>Smartphone is definitely the key device to go online in Rural. It’s noteworthy that accessing internet via TV - screen is also quite common in this region, which spend around 160 minutes to be online per day.</a:t>
            </a:r>
            <a:endParaRPr sz="1000">
              <a:solidFill>
                <a:schemeClr val="dk1"/>
              </a:solidFill>
              <a:latin typeface="Encode Sans"/>
              <a:ea typeface="Encode Sans"/>
              <a:cs typeface="Encode Sans"/>
              <a:sym typeface="Encode Sans"/>
            </a:endParaRPr>
          </a:p>
        </p:txBody>
      </p:sp>
      <p:sp>
        <p:nvSpPr>
          <p:cNvPr id="616" name="Google Shape;616;p41"/>
          <p:cNvSpPr/>
          <p:nvPr/>
        </p:nvSpPr>
        <p:spPr>
          <a:xfrm>
            <a:off x="680050" y="3935950"/>
            <a:ext cx="2370300" cy="719400"/>
          </a:xfrm>
          <a:prstGeom prst="rect">
            <a:avLst/>
          </a:prstGeom>
          <a:solidFill>
            <a:schemeClr val="accent2"/>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617" name="Google Shape;617;p41"/>
          <p:cNvSpPr/>
          <p:nvPr/>
        </p:nvSpPr>
        <p:spPr>
          <a:xfrm>
            <a:off x="3235750" y="3935950"/>
            <a:ext cx="2370300" cy="719400"/>
          </a:xfrm>
          <a:prstGeom prst="rect">
            <a:avLst/>
          </a:prstGeom>
          <a:solidFill>
            <a:schemeClr val="accent4"/>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618" name="Google Shape;618;p41"/>
          <p:cNvSpPr txBox="1"/>
          <p:nvPr/>
        </p:nvSpPr>
        <p:spPr>
          <a:xfrm>
            <a:off x="801250" y="4008475"/>
            <a:ext cx="2162400" cy="236100"/>
          </a:xfrm>
          <a:prstGeom prst="rect">
            <a:avLst/>
          </a:prstGeom>
          <a:noFill/>
          <a:ln>
            <a:noFill/>
          </a:ln>
        </p:spPr>
        <p:txBody>
          <a:bodyPr spcFirstLastPara="1" wrap="square" lIns="0" tIns="9525" rIns="0" bIns="0" anchor="t" anchorCtr="0">
            <a:noAutofit/>
          </a:bodyPr>
          <a:lstStyle/>
          <a:p>
            <a:pPr marL="38100" marR="0" lvl="0" indent="0" algn="l" rtl="0">
              <a:lnSpc>
                <a:spcPct val="100000"/>
              </a:lnSpc>
              <a:spcBef>
                <a:spcPts val="0"/>
              </a:spcBef>
              <a:spcAft>
                <a:spcPts val="0"/>
              </a:spcAft>
              <a:buNone/>
            </a:pPr>
            <a:r>
              <a:rPr lang="en" sz="1200" b="1">
                <a:solidFill>
                  <a:srgbClr val="FFFFFF"/>
                </a:solidFill>
                <a:latin typeface="Encode Sans"/>
                <a:ea typeface="Encode Sans"/>
                <a:cs typeface="Encode Sans"/>
                <a:sym typeface="Encode Sans"/>
              </a:rPr>
              <a:t>Average time spent online</a:t>
            </a:r>
            <a:endParaRPr sz="1200" b="1">
              <a:solidFill>
                <a:srgbClr val="FFFFFF"/>
              </a:solidFill>
              <a:latin typeface="Encode Sans"/>
              <a:ea typeface="Encode Sans"/>
              <a:cs typeface="Encode Sans"/>
              <a:sym typeface="Encode Sans"/>
            </a:endParaRPr>
          </a:p>
        </p:txBody>
      </p:sp>
      <p:sp>
        <p:nvSpPr>
          <p:cNvPr id="619" name="Google Shape;619;p41"/>
          <p:cNvSpPr txBox="1"/>
          <p:nvPr/>
        </p:nvSpPr>
        <p:spPr>
          <a:xfrm>
            <a:off x="801264" y="4218852"/>
            <a:ext cx="2272500" cy="420600"/>
          </a:xfrm>
          <a:prstGeom prst="rect">
            <a:avLst/>
          </a:prstGeom>
          <a:noFill/>
          <a:ln>
            <a:noFill/>
          </a:ln>
        </p:spPr>
        <p:txBody>
          <a:bodyPr spcFirstLastPara="1" wrap="square" lIns="0" tIns="9525" rIns="0" bIns="0" anchor="t" anchorCtr="0">
            <a:noAutofit/>
          </a:bodyPr>
          <a:lstStyle/>
          <a:p>
            <a:pPr marL="38100" marR="0" lvl="0" indent="0" algn="l" rtl="0">
              <a:lnSpc>
                <a:spcPct val="100000"/>
              </a:lnSpc>
              <a:spcBef>
                <a:spcPts val="0"/>
              </a:spcBef>
              <a:spcAft>
                <a:spcPts val="0"/>
              </a:spcAft>
              <a:buNone/>
            </a:pPr>
            <a:r>
              <a:rPr lang="en" sz="2400">
                <a:solidFill>
                  <a:srgbClr val="FFFFFF"/>
                </a:solidFill>
                <a:latin typeface="Encode Sans Condensed Thin"/>
                <a:ea typeface="Encode Sans Condensed Thin"/>
                <a:cs typeface="Encode Sans Condensed Thin"/>
                <a:sym typeface="Encode Sans Condensed Thin"/>
              </a:rPr>
              <a:t>2.7Hour</a:t>
            </a:r>
            <a:r>
              <a:rPr lang="en">
                <a:solidFill>
                  <a:srgbClr val="FFFFFF"/>
                </a:solidFill>
                <a:latin typeface="Encode Sans"/>
                <a:ea typeface="Encode Sans"/>
                <a:cs typeface="Encode Sans"/>
                <a:sym typeface="Encode Sans"/>
              </a:rPr>
              <a:t> per day</a:t>
            </a:r>
            <a:endParaRPr>
              <a:solidFill>
                <a:srgbClr val="FFFFFF"/>
              </a:solidFill>
              <a:latin typeface="Encode Sans"/>
              <a:ea typeface="Encode Sans"/>
              <a:cs typeface="Encode Sans"/>
              <a:sym typeface="Encode Sans"/>
            </a:endParaRPr>
          </a:p>
        </p:txBody>
      </p:sp>
      <p:sp>
        <p:nvSpPr>
          <p:cNvPr id="620" name="Google Shape;620;p41"/>
          <p:cNvSpPr txBox="1"/>
          <p:nvPr/>
        </p:nvSpPr>
        <p:spPr>
          <a:xfrm>
            <a:off x="3353794" y="4008477"/>
            <a:ext cx="1990200" cy="236100"/>
          </a:xfrm>
          <a:prstGeom prst="rect">
            <a:avLst/>
          </a:prstGeom>
          <a:noFill/>
          <a:ln>
            <a:noFill/>
          </a:ln>
        </p:spPr>
        <p:txBody>
          <a:bodyPr spcFirstLastPara="1" wrap="square" lIns="0" tIns="9525" rIns="0" bIns="0" anchor="t" anchorCtr="0">
            <a:noAutofit/>
          </a:bodyPr>
          <a:lstStyle/>
          <a:p>
            <a:pPr marL="38100" marR="0" lvl="0" indent="0" algn="l" rtl="0">
              <a:lnSpc>
                <a:spcPct val="100000"/>
              </a:lnSpc>
              <a:spcBef>
                <a:spcPts val="0"/>
              </a:spcBef>
              <a:spcAft>
                <a:spcPts val="0"/>
              </a:spcAft>
              <a:buNone/>
            </a:pPr>
            <a:r>
              <a:rPr lang="en" sz="1200" b="1">
                <a:solidFill>
                  <a:srgbClr val="FFFFFF"/>
                </a:solidFill>
                <a:latin typeface="Encode Sans"/>
                <a:ea typeface="Encode Sans"/>
                <a:cs typeface="Encode Sans"/>
                <a:sym typeface="Encode Sans"/>
              </a:rPr>
              <a:t>Number of device online</a:t>
            </a:r>
            <a:endParaRPr sz="1200" b="1">
              <a:solidFill>
                <a:srgbClr val="FFFFFF"/>
              </a:solidFill>
              <a:latin typeface="Encode Sans"/>
              <a:ea typeface="Encode Sans"/>
              <a:cs typeface="Encode Sans"/>
              <a:sym typeface="Encode Sans"/>
            </a:endParaRPr>
          </a:p>
        </p:txBody>
      </p:sp>
      <p:sp>
        <p:nvSpPr>
          <p:cNvPr id="621" name="Google Shape;621;p41"/>
          <p:cNvSpPr txBox="1"/>
          <p:nvPr/>
        </p:nvSpPr>
        <p:spPr>
          <a:xfrm>
            <a:off x="3353801" y="4208752"/>
            <a:ext cx="1990200" cy="420600"/>
          </a:xfrm>
          <a:prstGeom prst="rect">
            <a:avLst/>
          </a:prstGeom>
          <a:noFill/>
          <a:ln>
            <a:noFill/>
          </a:ln>
        </p:spPr>
        <p:txBody>
          <a:bodyPr spcFirstLastPara="1" wrap="square" lIns="0" tIns="9525" rIns="0" bIns="0" anchor="t" anchorCtr="0">
            <a:noAutofit/>
          </a:bodyPr>
          <a:lstStyle/>
          <a:p>
            <a:pPr marL="38100" marR="0" lvl="0" indent="0" algn="l" rtl="0">
              <a:lnSpc>
                <a:spcPct val="100000"/>
              </a:lnSpc>
              <a:spcBef>
                <a:spcPts val="0"/>
              </a:spcBef>
              <a:spcAft>
                <a:spcPts val="0"/>
              </a:spcAft>
              <a:buNone/>
            </a:pPr>
            <a:r>
              <a:rPr lang="en" sz="2400">
                <a:solidFill>
                  <a:srgbClr val="FFFFFF"/>
                </a:solidFill>
                <a:latin typeface="Encode Sans Condensed Thin"/>
                <a:ea typeface="Encode Sans Condensed Thin"/>
                <a:cs typeface="Encode Sans Condensed Thin"/>
                <a:sym typeface="Encode Sans Condensed Thin"/>
              </a:rPr>
              <a:t>1.48 </a:t>
            </a:r>
            <a:r>
              <a:rPr lang="en">
                <a:solidFill>
                  <a:srgbClr val="FFFFFF"/>
                </a:solidFill>
                <a:latin typeface="Encode Sans"/>
                <a:ea typeface="Encode Sans"/>
                <a:cs typeface="Encode Sans"/>
                <a:sym typeface="Encode Sans"/>
              </a:rPr>
              <a:t>per person</a:t>
            </a:r>
            <a:endParaRPr>
              <a:solidFill>
                <a:srgbClr val="FFFFFF"/>
              </a:solidFill>
              <a:latin typeface="Encode Sans"/>
              <a:ea typeface="Encode Sans"/>
              <a:cs typeface="Encode Sans"/>
              <a:sym typeface="Encode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42"/>
          <p:cNvSpPr/>
          <p:nvPr/>
        </p:nvSpPr>
        <p:spPr>
          <a:xfrm>
            <a:off x="457200" y="2454925"/>
            <a:ext cx="3837300" cy="1920900"/>
          </a:xfrm>
          <a:prstGeom prst="rect">
            <a:avLst/>
          </a:prstGeom>
          <a:solidFill>
            <a:schemeClr val="accent4"/>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627" name="Google Shape;627;p42"/>
          <p:cNvSpPr/>
          <p:nvPr/>
        </p:nvSpPr>
        <p:spPr>
          <a:xfrm>
            <a:off x="4303400" y="2454925"/>
            <a:ext cx="4377900" cy="1920900"/>
          </a:xfrm>
          <a:prstGeom prst="rect">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628" name="Google Shape;628;p42"/>
          <p:cNvSpPr/>
          <p:nvPr/>
        </p:nvSpPr>
        <p:spPr>
          <a:xfrm>
            <a:off x="4835100" y="1175875"/>
            <a:ext cx="3837300" cy="1197900"/>
          </a:xfrm>
          <a:prstGeom prst="rect">
            <a:avLst/>
          </a:prstGeom>
          <a:solidFill>
            <a:schemeClr val="accent2"/>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629" name="Google Shape;629;p42"/>
          <p:cNvSpPr/>
          <p:nvPr/>
        </p:nvSpPr>
        <p:spPr>
          <a:xfrm>
            <a:off x="457200" y="1175875"/>
            <a:ext cx="4377900" cy="1197900"/>
          </a:xfrm>
          <a:prstGeom prst="rect">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pic>
        <p:nvPicPr>
          <p:cNvPr id="630" name="Google Shape;630;p42"/>
          <p:cNvPicPr preferRelativeResize="0"/>
          <p:nvPr/>
        </p:nvPicPr>
        <p:blipFill>
          <a:blip r:embed="rId3">
            <a:alphaModFix/>
          </a:blip>
          <a:stretch>
            <a:fillRect/>
          </a:stretch>
        </p:blipFill>
        <p:spPr>
          <a:xfrm>
            <a:off x="457198" y="236175"/>
            <a:ext cx="794777" cy="278599"/>
          </a:xfrm>
          <a:prstGeom prst="rect">
            <a:avLst/>
          </a:prstGeom>
          <a:noFill/>
          <a:ln>
            <a:noFill/>
          </a:ln>
        </p:spPr>
      </p:pic>
      <p:sp>
        <p:nvSpPr>
          <p:cNvPr id="631" name="Google Shape;631;p42"/>
          <p:cNvSpPr txBox="1"/>
          <p:nvPr/>
        </p:nvSpPr>
        <p:spPr>
          <a:xfrm>
            <a:off x="457200" y="589175"/>
            <a:ext cx="8229600" cy="300000"/>
          </a:xfrm>
          <a:prstGeom prst="rect">
            <a:avLst/>
          </a:prstGeom>
          <a:noFill/>
          <a:ln>
            <a:noFill/>
          </a:ln>
        </p:spPr>
        <p:txBody>
          <a:bodyPr spcFirstLastPara="1" wrap="square" lIns="0" tIns="20950" rIns="0" bIns="0" anchor="t" anchorCtr="0">
            <a:noAutofit/>
          </a:bodyPr>
          <a:lstStyle/>
          <a:p>
            <a:pPr marL="12700" marR="0" lvl="0" indent="0" algn="ctr" rtl="0">
              <a:lnSpc>
                <a:spcPct val="142500"/>
              </a:lnSpc>
              <a:spcBef>
                <a:spcPts val="0"/>
              </a:spcBef>
              <a:spcAft>
                <a:spcPts val="0"/>
              </a:spcAft>
              <a:buNone/>
            </a:pPr>
            <a:r>
              <a:rPr lang="en" sz="2000" b="1">
                <a:solidFill>
                  <a:schemeClr val="accent2"/>
                </a:solidFill>
                <a:latin typeface="Encode Sans"/>
                <a:ea typeface="Encode Sans"/>
                <a:cs typeface="Encode Sans"/>
                <a:sym typeface="Encode Sans"/>
              </a:rPr>
              <a:t>Internet acceleration </a:t>
            </a:r>
            <a:r>
              <a:rPr lang="en" sz="2000">
                <a:latin typeface="Encode Sans"/>
                <a:ea typeface="Encode Sans"/>
                <a:cs typeface="Encode Sans"/>
                <a:sym typeface="Encode Sans"/>
              </a:rPr>
              <a:t>in Rural Vietnam</a:t>
            </a:r>
            <a:endParaRPr sz="2000">
              <a:latin typeface="Encode Sans"/>
              <a:ea typeface="Encode Sans"/>
              <a:cs typeface="Encode Sans"/>
              <a:sym typeface="Encode Sans"/>
            </a:endParaRPr>
          </a:p>
        </p:txBody>
      </p:sp>
      <p:sp>
        <p:nvSpPr>
          <p:cNvPr id="632" name="Google Shape;632;p42"/>
          <p:cNvSpPr txBox="1"/>
          <p:nvPr/>
        </p:nvSpPr>
        <p:spPr>
          <a:xfrm>
            <a:off x="6508525" y="1564225"/>
            <a:ext cx="2099400" cy="534600"/>
          </a:xfrm>
          <a:prstGeom prst="rect">
            <a:avLst/>
          </a:prstGeom>
          <a:noFill/>
          <a:ln>
            <a:noFill/>
          </a:ln>
        </p:spPr>
        <p:txBody>
          <a:bodyPr spcFirstLastPara="1" wrap="square" lIns="0" tIns="7625" rIns="0" bIns="0" anchor="t" anchorCtr="0">
            <a:noAutofit/>
          </a:bodyPr>
          <a:lstStyle/>
          <a:p>
            <a:pPr marL="12700" marR="0" lvl="0" indent="0" algn="l" rtl="0">
              <a:lnSpc>
                <a:spcPct val="101200"/>
              </a:lnSpc>
              <a:spcBef>
                <a:spcPts val="0"/>
              </a:spcBef>
              <a:spcAft>
                <a:spcPts val="0"/>
              </a:spcAft>
              <a:buNone/>
            </a:pPr>
            <a:r>
              <a:rPr lang="en" sz="1100">
                <a:solidFill>
                  <a:srgbClr val="F3F3F3"/>
                </a:solidFill>
                <a:latin typeface="Encode Sans"/>
                <a:ea typeface="Encode Sans"/>
                <a:cs typeface="Encode Sans"/>
                <a:sym typeface="Encode Sans"/>
              </a:rPr>
              <a:t>of people in rural Vietnam have </a:t>
            </a:r>
            <a:r>
              <a:rPr lang="en" sz="1100" b="1">
                <a:solidFill>
                  <a:srgbClr val="F3F3F3"/>
                </a:solidFill>
                <a:latin typeface="Encode Sans"/>
                <a:ea typeface="Encode Sans"/>
                <a:cs typeface="Encode Sans"/>
                <a:sym typeface="Encode Sans"/>
              </a:rPr>
              <a:t>Internet access</a:t>
            </a:r>
            <a:r>
              <a:rPr lang="en" sz="1100">
                <a:solidFill>
                  <a:srgbClr val="F3F3F3"/>
                </a:solidFill>
                <a:latin typeface="Encode Sans"/>
                <a:ea typeface="Encode Sans"/>
                <a:cs typeface="Encode Sans"/>
                <a:sym typeface="Encode Sans"/>
              </a:rPr>
              <a:t>, of which </a:t>
            </a:r>
            <a:r>
              <a:rPr lang="en" sz="1100" b="1">
                <a:solidFill>
                  <a:srgbClr val="F3F3F3"/>
                </a:solidFill>
                <a:latin typeface="Encode Sans"/>
                <a:ea typeface="Encode Sans"/>
                <a:cs typeface="Encode Sans"/>
                <a:sym typeface="Encode Sans"/>
              </a:rPr>
              <a:t>91% </a:t>
            </a:r>
            <a:r>
              <a:rPr lang="en" sz="1100">
                <a:solidFill>
                  <a:srgbClr val="F3F3F3"/>
                </a:solidFill>
                <a:latin typeface="Encode Sans"/>
                <a:ea typeface="Encode Sans"/>
                <a:cs typeface="Encode Sans"/>
                <a:sym typeface="Encode Sans"/>
              </a:rPr>
              <a:t>access the Internet daily </a:t>
            </a:r>
            <a:endParaRPr sz="1100">
              <a:solidFill>
                <a:srgbClr val="F3F3F3"/>
              </a:solidFill>
              <a:latin typeface="Encode Sans"/>
              <a:ea typeface="Encode Sans"/>
              <a:cs typeface="Encode Sans"/>
              <a:sym typeface="Encode Sans"/>
            </a:endParaRPr>
          </a:p>
        </p:txBody>
      </p:sp>
      <p:sp>
        <p:nvSpPr>
          <p:cNvPr id="633" name="Google Shape;633;p42"/>
          <p:cNvSpPr txBox="1"/>
          <p:nvPr/>
        </p:nvSpPr>
        <p:spPr>
          <a:xfrm>
            <a:off x="1105725" y="1507525"/>
            <a:ext cx="3188700" cy="534600"/>
          </a:xfrm>
          <a:prstGeom prst="rect">
            <a:avLst/>
          </a:prstGeom>
          <a:noFill/>
          <a:ln>
            <a:noFill/>
          </a:ln>
        </p:spPr>
        <p:txBody>
          <a:bodyPr spcFirstLastPara="1" wrap="square" lIns="0" tIns="20950" rIns="0" bIns="0" anchor="t" anchorCtr="0">
            <a:noAutofit/>
          </a:bodyPr>
          <a:lstStyle/>
          <a:p>
            <a:pPr marL="12700" marR="0" lvl="0" indent="0" algn="l" rtl="0">
              <a:lnSpc>
                <a:spcPct val="115000"/>
              </a:lnSpc>
              <a:spcBef>
                <a:spcPts val="0"/>
              </a:spcBef>
              <a:spcAft>
                <a:spcPts val="0"/>
              </a:spcAft>
              <a:buNone/>
            </a:pPr>
            <a:r>
              <a:rPr lang="en" sz="1500">
                <a:solidFill>
                  <a:schemeClr val="accent2"/>
                </a:solidFill>
                <a:latin typeface="Encode Sans Condensed Thin"/>
                <a:ea typeface="Encode Sans Condensed Thin"/>
                <a:cs typeface="Encode Sans Condensed Thin"/>
                <a:sym typeface="Encode Sans Condensed Thin"/>
              </a:rPr>
              <a:t>Internet penetration in rural Vietnam is now very high</a:t>
            </a:r>
            <a:endParaRPr sz="1500">
              <a:solidFill>
                <a:schemeClr val="accent2"/>
              </a:solidFill>
              <a:latin typeface="Encode Sans Condensed Thin"/>
              <a:ea typeface="Encode Sans Condensed Thin"/>
              <a:cs typeface="Encode Sans Condensed Thin"/>
              <a:sym typeface="Encode Sans Condensed Thin"/>
            </a:endParaRPr>
          </a:p>
        </p:txBody>
      </p:sp>
      <p:sp>
        <p:nvSpPr>
          <p:cNvPr id="634" name="Google Shape;634;p42"/>
          <p:cNvSpPr txBox="1"/>
          <p:nvPr/>
        </p:nvSpPr>
        <p:spPr>
          <a:xfrm>
            <a:off x="5186603" y="1480515"/>
            <a:ext cx="1654500" cy="702000"/>
          </a:xfrm>
          <a:prstGeom prst="rect">
            <a:avLst/>
          </a:prstGeom>
          <a:noFill/>
          <a:ln>
            <a:noFill/>
          </a:ln>
        </p:spPr>
        <p:txBody>
          <a:bodyPr spcFirstLastPara="1" wrap="square" lIns="0" tIns="9525" rIns="0" bIns="0" anchor="t" anchorCtr="0">
            <a:noAutofit/>
          </a:bodyPr>
          <a:lstStyle/>
          <a:p>
            <a:pPr marL="12700" marR="0" lvl="0" indent="0" algn="l" rtl="0">
              <a:lnSpc>
                <a:spcPct val="100000"/>
              </a:lnSpc>
              <a:spcBef>
                <a:spcPts val="0"/>
              </a:spcBef>
              <a:spcAft>
                <a:spcPts val="0"/>
              </a:spcAft>
              <a:buNone/>
            </a:pPr>
            <a:r>
              <a:rPr lang="en" sz="4500">
                <a:solidFill>
                  <a:srgbClr val="F3F3F3"/>
                </a:solidFill>
                <a:latin typeface="Encode Sans Condensed Thin"/>
                <a:ea typeface="Encode Sans Condensed Thin"/>
                <a:cs typeface="Encode Sans Condensed Thin"/>
                <a:sym typeface="Encode Sans Condensed Thin"/>
              </a:rPr>
              <a:t>77%</a:t>
            </a:r>
            <a:endParaRPr sz="4500">
              <a:solidFill>
                <a:srgbClr val="F3F3F3"/>
              </a:solidFill>
              <a:latin typeface="Encode Sans Condensed Thin"/>
              <a:ea typeface="Encode Sans Condensed Thin"/>
              <a:cs typeface="Encode Sans Condensed Thin"/>
              <a:sym typeface="Encode Sans Condensed Thin"/>
            </a:endParaRPr>
          </a:p>
        </p:txBody>
      </p:sp>
      <p:sp>
        <p:nvSpPr>
          <p:cNvPr id="635" name="Google Shape;635;p42"/>
          <p:cNvSpPr/>
          <p:nvPr/>
        </p:nvSpPr>
        <p:spPr>
          <a:xfrm>
            <a:off x="4627125" y="3074446"/>
            <a:ext cx="860584" cy="896778"/>
          </a:xfrm>
          <a:custGeom>
            <a:avLst/>
            <a:gdLst/>
            <a:ahLst/>
            <a:cxnLst/>
            <a:rect l="l" t="t" r="r" b="b"/>
            <a:pathLst>
              <a:path w="1147445" h="1195704" extrusionOk="0">
                <a:moveTo>
                  <a:pt x="549636" y="0"/>
                </a:moveTo>
                <a:lnTo>
                  <a:pt x="599034" y="2021"/>
                </a:lnTo>
                <a:lnTo>
                  <a:pt x="647407" y="7988"/>
                </a:lnTo>
                <a:lnTo>
                  <a:pt x="694584" y="17748"/>
                </a:lnTo>
                <a:lnTo>
                  <a:pt x="740394" y="31152"/>
                </a:lnTo>
                <a:lnTo>
                  <a:pt x="784664" y="48051"/>
                </a:lnTo>
                <a:lnTo>
                  <a:pt x="827223" y="68294"/>
                </a:lnTo>
                <a:lnTo>
                  <a:pt x="867899" y="91731"/>
                </a:lnTo>
                <a:lnTo>
                  <a:pt x="906521" y="118213"/>
                </a:lnTo>
                <a:lnTo>
                  <a:pt x="942916" y="147590"/>
                </a:lnTo>
                <a:lnTo>
                  <a:pt x="976914" y="179711"/>
                </a:lnTo>
                <a:lnTo>
                  <a:pt x="1008342" y="214427"/>
                </a:lnTo>
                <a:lnTo>
                  <a:pt x="1037029" y="251588"/>
                </a:lnTo>
                <a:lnTo>
                  <a:pt x="1062804" y="291044"/>
                </a:lnTo>
                <a:lnTo>
                  <a:pt x="1085493" y="332644"/>
                </a:lnTo>
                <a:lnTo>
                  <a:pt x="1104927" y="376240"/>
                </a:lnTo>
                <a:lnTo>
                  <a:pt x="1120933" y="421681"/>
                </a:lnTo>
                <a:lnTo>
                  <a:pt x="1133339" y="468817"/>
                </a:lnTo>
                <a:lnTo>
                  <a:pt x="1141975" y="517498"/>
                </a:lnTo>
                <a:lnTo>
                  <a:pt x="1146602" y="566719"/>
                </a:lnTo>
                <a:lnTo>
                  <a:pt x="1147184" y="615454"/>
                </a:lnTo>
                <a:lnTo>
                  <a:pt x="1143844" y="663513"/>
                </a:lnTo>
                <a:lnTo>
                  <a:pt x="1136710" y="710706"/>
                </a:lnTo>
                <a:lnTo>
                  <a:pt x="1125906" y="756843"/>
                </a:lnTo>
                <a:lnTo>
                  <a:pt x="1111558" y="801733"/>
                </a:lnTo>
                <a:lnTo>
                  <a:pt x="1093792" y="845187"/>
                </a:lnTo>
                <a:lnTo>
                  <a:pt x="1072733" y="887013"/>
                </a:lnTo>
                <a:lnTo>
                  <a:pt x="1048507" y="927023"/>
                </a:lnTo>
                <a:lnTo>
                  <a:pt x="1021240" y="965025"/>
                </a:lnTo>
                <a:lnTo>
                  <a:pt x="991056" y="1000829"/>
                </a:lnTo>
                <a:lnTo>
                  <a:pt x="958082" y="1034246"/>
                </a:lnTo>
                <a:lnTo>
                  <a:pt x="922444" y="1065084"/>
                </a:lnTo>
                <a:lnTo>
                  <a:pt x="884266" y="1093154"/>
                </a:lnTo>
                <a:lnTo>
                  <a:pt x="843674" y="1118266"/>
                </a:lnTo>
                <a:lnTo>
                  <a:pt x="800794" y="1140229"/>
                </a:lnTo>
                <a:lnTo>
                  <a:pt x="755752" y="1158852"/>
                </a:lnTo>
                <a:lnTo>
                  <a:pt x="708673" y="1173947"/>
                </a:lnTo>
                <a:lnTo>
                  <a:pt x="660518" y="1185139"/>
                </a:lnTo>
                <a:lnTo>
                  <a:pt x="612301" y="1192257"/>
                </a:lnTo>
                <a:lnTo>
                  <a:pt x="564227" y="1195398"/>
                </a:lnTo>
                <a:lnTo>
                  <a:pt x="516502" y="1194663"/>
                </a:lnTo>
                <a:lnTo>
                  <a:pt x="469332" y="1190150"/>
                </a:lnTo>
                <a:lnTo>
                  <a:pt x="422921" y="1181958"/>
                </a:lnTo>
                <a:lnTo>
                  <a:pt x="377475" y="1170186"/>
                </a:lnTo>
                <a:lnTo>
                  <a:pt x="333199" y="1154933"/>
                </a:lnTo>
                <a:lnTo>
                  <a:pt x="290300" y="1136297"/>
                </a:lnTo>
                <a:lnTo>
                  <a:pt x="248981" y="1114378"/>
                </a:lnTo>
                <a:lnTo>
                  <a:pt x="209449" y="1089275"/>
                </a:lnTo>
                <a:lnTo>
                  <a:pt x="171909" y="1061086"/>
                </a:lnTo>
                <a:lnTo>
                  <a:pt x="136566" y="1029911"/>
                </a:lnTo>
                <a:lnTo>
                  <a:pt x="103626" y="995848"/>
                </a:lnTo>
                <a:lnTo>
                  <a:pt x="73293" y="958996"/>
                </a:lnTo>
                <a:lnTo>
                  <a:pt x="45775" y="919455"/>
                </a:lnTo>
                <a:lnTo>
                  <a:pt x="21275" y="877322"/>
                </a:lnTo>
                <a:lnTo>
                  <a:pt x="0" y="832698"/>
                </a:lnTo>
              </a:path>
            </a:pathLst>
          </a:custGeom>
          <a:noFill/>
          <a:ln w="152375"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6" name="Google Shape;636;p42"/>
          <p:cNvSpPr txBox="1"/>
          <p:nvPr/>
        </p:nvSpPr>
        <p:spPr>
          <a:xfrm>
            <a:off x="876750" y="2933875"/>
            <a:ext cx="2979900" cy="963000"/>
          </a:xfrm>
          <a:prstGeom prst="rect">
            <a:avLst/>
          </a:prstGeom>
          <a:noFill/>
          <a:ln>
            <a:noFill/>
          </a:ln>
        </p:spPr>
        <p:txBody>
          <a:bodyPr spcFirstLastPara="1" wrap="square" lIns="0" tIns="10000" rIns="0" bIns="0" anchor="t" anchorCtr="0">
            <a:noAutofit/>
          </a:bodyPr>
          <a:lstStyle/>
          <a:p>
            <a:pPr marL="12700" marR="0" lvl="0" indent="0" algn="l" rtl="0">
              <a:lnSpc>
                <a:spcPct val="99800"/>
              </a:lnSpc>
              <a:spcBef>
                <a:spcPts val="0"/>
              </a:spcBef>
              <a:spcAft>
                <a:spcPts val="0"/>
              </a:spcAft>
              <a:buNone/>
            </a:pPr>
            <a:r>
              <a:rPr lang="en" sz="1500">
                <a:solidFill>
                  <a:srgbClr val="FFFFFF"/>
                </a:solidFill>
                <a:latin typeface="Encode Sans Condensed Thin"/>
                <a:ea typeface="Encode Sans Condensed Thin"/>
                <a:cs typeface="Encode Sans Condensed Thin"/>
                <a:sym typeface="Encode Sans Condensed Thin"/>
              </a:rPr>
              <a:t>The Internet is an enabler  for rural consumers: they can access online resources relevant to their needs</a:t>
            </a:r>
            <a:endParaRPr sz="1400" b="1">
              <a:solidFill>
                <a:srgbClr val="FFFFFF"/>
              </a:solidFill>
              <a:latin typeface="Encode Sans"/>
              <a:ea typeface="Encode Sans"/>
              <a:cs typeface="Encode Sans"/>
              <a:sym typeface="Encode Sans"/>
            </a:endParaRPr>
          </a:p>
        </p:txBody>
      </p:sp>
      <p:sp>
        <p:nvSpPr>
          <p:cNvPr id="637" name="Google Shape;637;p42"/>
          <p:cNvSpPr/>
          <p:nvPr/>
        </p:nvSpPr>
        <p:spPr>
          <a:xfrm>
            <a:off x="6282597" y="3074446"/>
            <a:ext cx="732472" cy="896778"/>
          </a:xfrm>
          <a:custGeom>
            <a:avLst/>
            <a:gdLst/>
            <a:ahLst/>
            <a:cxnLst/>
            <a:rect l="l" t="t" r="r" b="b"/>
            <a:pathLst>
              <a:path w="976629" h="1195704" extrusionOk="0">
                <a:moveTo>
                  <a:pt x="378899" y="0"/>
                </a:moveTo>
                <a:lnTo>
                  <a:pt x="427864" y="1995"/>
                </a:lnTo>
                <a:lnTo>
                  <a:pt x="475920" y="7891"/>
                </a:lnTo>
                <a:lnTo>
                  <a:pt x="522885" y="17551"/>
                </a:lnTo>
                <a:lnTo>
                  <a:pt x="568574" y="30842"/>
                </a:lnTo>
                <a:lnTo>
                  <a:pt x="612805" y="47626"/>
                </a:lnTo>
                <a:lnTo>
                  <a:pt x="655396" y="67768"/>
                </a:lnTo>
                <a:lnTo>
                  <a:pt x="696164" y="91134"/>
                </a:lnTo>
                <a:lnTo>
                  <a:pt x="734926" y="117587"/>
                </a:lnTo>
                <a:lnTo>
                  <a:pt x="771499" y="146992"/>
                </a:lnTo>
                <a:lnTo>
                  <a:pt x="805701" y="179213"/>
                </a:lnTo>
                <a:lnTo>
                  <a:pt x="837348" y="214115"/>
                </a:lnTo>
                <a:lnTo>
                  <a:pt x="866258" y="251563"/>
                </a:lnTo>
                <a:lnTo>
                  <a:pt x="892249" y="291421"/>
                </a:lnTo>
                <a:lnTo>
                  <a:pt x="915136" y="333553"/>
                </a:lnTo>
                <a:lnTo>
                  <a:pt x="934739" y="377824"/>
                </a:lnTo>
                <a:lnTo>
                  <a:pt x="950873" y="424099"/>
                </a:lnTo>
                <a:lnTo>
                  <a:pt x="963188" y="471528"/>
                </a:lnTo>
                <a:lnTo>
                  <a:pt x="971506" y="519222"/>
                </a:lnTo>
                <a:lnTo>
                  <a:pt x="975904" y="566965"/>
                </a:lnTo>
                <a:lnTo>
                  <a:pt x="976458" y="614543"/>
                </a:lnTo>
                <a:lnTo>
                  <a:pt x="973246" y="661742"/>
                </a:lnTo>
                <a:lnTo>
                  <a:pt x="966343" y="708347"/>
                </a:lnTo>
                <a:lnTo>
                  <a:pt x="955826" y="754145"/>
                </a:lnTo>
                <a:lnTo>
                  <a:pt x="941773" y="798920"/>
                </a:lnTo>
                <a:lnTo>
                  <a:pt x="924258" y="842458"/>
                </a:lnTo>
                <a:lnTo>
                  <a:pt x="903360" y="884546"/>
                </a:lnTo>
                <a:lnTo>
                  <a:pt x="879154" y="924968"/>
                </a:lnTo>
                <a:lnTo>
                  <a:pt x="851718" y="963510"/>
                </a:lnTo>
                <a:lnTo>
                  <a:pt x="821128" y="999959"/>
                </a:lnTo>
                <a:lnTo>
                  <a:pt x="787460" y="1034099"/>
                </a:lnTo>
                <a:lnTo>
                  <a:pt x="750791" y="1065717"/>
                </a:lnTo>
                <a:lnTo>
                  <a:pt x="711198" y="1094597"/>
                </a:lnTo>
                <a:lnTo>
                  <a:pt x="669391" y="1120160"/>
                </a:lnTo>
                <a:lnTo>
                  <a:pt x="626170" y="1141976"/>
                </a:lnTo>
                <a:lnTo>
                  <a:pt x="581764" y="1160054"/>
                </a:lnTo>
                <a:lnTo>
                  <a:pt x="536398" y="1174407"/>
                </a:lnTo>
                <a:lnTo>
                  <a:pt x="490302" y="1185045"/>
                </a:lnTo>
                <a:lnTo>
                  <a:pt x="443702" y="1191979"/>
                </a:lnTo>
                <a:lnTo>
                  <a:pt x="396825" y="1195221"/>
                </a:lnTo>
                <a:lnTo>
                  <a:pt x="349899" y="1194781"/>
                </a:lnTo>
                <a:lnTo>
                  <a:pt x="303151" y="1190671"/>
                </a:lnTo>
                <a:lnTo>
                  <a:pt x="256808" y="1182901"/>
                </a:lnTo>
                <a:lnTo>
                  <a:pt x="211099" y="1171483"/>
                </a:lnTo>
                <a:lnTo>
                  <a:pt x="166249" y="1156426"/>
                </a:lnTo>
                <a:lnTo>
                  <a:pt x="122487" y="1137744"/>
                </a:lnTo>
                <a:lnTo>
                  <a:pt x="80040" y="1115446"/>
                </a:lnTo>
                <a:lnTo>
                  <a:pt x="39135" y="1089543"/>
                </a:lnTo>
                <a:lnTo>
                  <a:pt x="0" y="1060047"/>
                </a:lnTo>
              </a:path>
            </a:pathLst>
          </a:custGeom>
          <a:noFill/>
          <a:ln w="152375"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8" name="Google Shape;638;p42"/>
          <p:cNvSpPr/>
          <p:nvPr/>
        </p:nvSpPr>
        <p:spPr>
          <a:xfrm>
            <a:off x="7740444" y="3064507"/>
            <a:ext cx="732472" cy="896778"/>
          </a:xfrm>
          <a:custGeom>
            <a:avLst/>
            <a:gdLst/>
            <a:ahLst/>
            <a:cxnLst/>
            <a:rect l="l" t="t" r="r" b="b"/>
            <a:pathLst>
              <a:path w="976629" h="1195704" extrusionOk="0">
                <a:moveTo>
                  <a:pt x="378899" y="0"/>
                </a:moveTo>
                <a:lnTo>
                  <a:pt x="427864" y="1995"/>
                </a:lnTo>
                <a:lnTo>
                  <a:pt x="475920" y="7891"/>
                </a:lnTo>
                <a:lnTo>
                  <a:pt x="522885" y="17551"/>
                </a:lnTo>
                <a:lnTo>
                  <a:pt x="568574" y="30842"/>
                </a:lnTo>
                <a:lnTo>
                  <a:pt x="612805" y="47626"/>
                </a:lnTo>
                <a:lnTo>
                  <a:pt x="655396" y="67768"/>
                </a:lnTo>
                <a:lnTo>
                  <a:pt x="696164" y="91134"/>
                </a:lnTo>
                <a:lnTo>
                  <a:pt x="734926" y="117587"/>
                </a:lnTo>
                <a:lnTo>
                  <a:pt x="771499" y="146992"/>
                </a:lnTo>
                <a:lnTo>
                  <a:pt x="805701" y="179213"/>
                </a:lnTo>
                <a:lnTo>
                  <a:pt x="837348" y="214115"/>
                </a:lnTo>
                <a:lnTo>
                  <a:pt x="866258" y="251563"/>
                </a:lnTo>
                <a:lnTo>
                  <a:pt x="892249" y="291421"/>
                </a:lnTo>
                <a:lnTo>
                  <a:pt x="915136" y="333553"/>
                </a:lnTo>
                <a:lnTo>
                  <a:pt x="934739" y="377824"/>
                </a:lnTo>
                <a:lnTo>
                  <a:pt x="950873" y="424099"/>
                </a:lnTo>
                <a:lnTo>
                  <a:pt x="963188" y="471528"/>
                </a:lnTo>
                <a:lnTo>
                  <a:pt x="971506" y="519222"/>
                </a:lnTo>
                <a:lnTo>
                  <a:pt x="975904" y="566965"/>
                </a:lnTo>
                <a:lnTo>
                  <a:pt x="976458" y="614543"/>
                </a:lnTo>
                <a:lnTo>
                  <a:pt x="973246" y="661742"/>
                </a:lnTo>
                <a:lnTo>
                  <a:pt x="966343" y="708347"/>
                </a:lnTo>
                <a:lnTo>
                  <a:pt x="955826" y="754145"/>
                </a:lnTo>
                <a:lnTo>
                  <a:pt x="941773" y="798920"/>
                </a:lnTo>
                <a:lnTo>
                  <a:pt x="924258" y="842458"/>
                </a:lnTo>
                <a:lnTo>
                  <a:pt x="903360" y="884546"/>
                </a:lnTo>
                <a:lnTo>
                  <a:pt x="879154" y="924968"/>
                </a:lnTo>
                <a:lnTo>
                  <a:pt x="851718" y="963510"/>
                </a:lnTo>
                <a:lnTo>
                  <a:pt x="821128" y="999959"/>
                </a:lnTo>
                <a:lnTo>
                  <a:pt x="787460" y="1034099"/>
                </a:lnTo>
                <a:lnTo>
                  <a:pt x="750791" y="1065717"/>
                </a:lnTo>
                <a:lnTo>
                  <a:pt x="711198" y="1094597"/>
                </a:lnTo>
                <a:lnTo>
                  <a:pt x="669391" y="1120160"/>
                </a:lnTo>
                <a:lnTo>
                  <a:pt x="626170" y="1141976"/>
                </a:lnTo>
                <a:lnTo>
                  <a:pt x="581764" y="1160054"/>
                </a:lnTo>
                <a:lnTo>
                  <a:pt x="536398" y="1174407"/>
                </a:lnTo>
                <a:lnTo>
                  <a:pt x="490302" y="1185045"/>
                </a:lnTo>
                <a:lnTo>
                  <a:pt x="443702" y="1191979"/>
                </a:lnTo>
                <a:lnTo>
                  <a:pt x="396825" y="1195221"/>
                </a:lnTo>
                <a:lnTo>
                  <a:pt x="349899" y="1194781"/>
                </a:lnTo>
                <a:lnTo>
                  <a:pt x="303151" y="1190671"/>
                </a:lnTo>
                <a:lnTo>
                  <a:pt x="256808" y="1182901"/>
                </a:lnTo>
                <a:lnTo>
                  <a:pt x="211099" y="1171483"/>
                </a:lnTo>
                <a:lnTo>
                  <a:pt x="166249" y="1156426"/>
                </a:lnTo>
                <a:lnTo>
                  <a:pt x="122487" y="1137744"/>
                </a:lnTo>
                <a:lnTo>
                  <a:pt x="80040" y="1115446"/>
                </a:lnTo>
                <a:lnTo>
                  <a:pt x="39135" y="1089543"/>
                </a:lnTo>
                <a:lnTo>
                  <a:pt x="0" y="1060047"/>
                </a:lnTo>
              </a:path>
            </a:pathLst>
          </a:custGeom>
          <a:noFill/>
          <a:ln w="152375"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9" name="Google Shape;639;p42"/>
          <p:cNvSpPr txBox="1"/>
          <p:nvPr/>
        </p:nvSpPr>
        <p:spPr>
          <a:xfrm>
            <a:off x="4499587" y="4107318"/>
            <a:ext cx="1190100" cy="159600"/>
          </a:xfrm>
          <a:prstGeom prst="rect">
            <a:avLst/>
          </a:prstGeom>
          <a:noFill/>
          <a:ln>
            <a:noFill/>
          </a:ln>
        </p:spPr>
        <p:txBody>
          <a:bodyPr spcFirstLastPara="1" wrap="square" lIns="0" tIns="9525" rIns="0" bIns="0" anchor="t" anchorCtr="0">
            <a:noAutofit/>
          </a:bodyPr>
          <a:lstStyle/>
          <a:p>
            <a:pPr marL="12700" marR="0" lvl="0" indent="0" algn="ctr" rtl="0">
              <a:lnSpc>
                <a:spcPct val="100000"/>
              </a:lnSpc>
              <a:spcBef>
                <a:spcPts val="0"/>
              </a:spcBef>
              <a:spcAft>
                <a:spcPts val="0"/>
              </a:spcAft>
              <a:buNone/>
            </a:pPr>
            <a:r>
              <a:rPr lang="en" sz="1000">
                <a:solidFill>
                  <a:srgbClr val="1F2023"/>
                </a:solidFill>
                <a:latin typeface="Encode Sans"/>
                <a:ea typeface="Encode Sans"/>
                <a:cs typeface="Encode Sans"/>
                <a:sym typeface="Encode Sans"/>
              </a:rPr>
              <a:t>Online shopping</a:t>
            </a:r>
            <a:endParaRPr sz="1000">
              <a:solidFill>
                <a:schemeClr val="dk1"/>
              </a:solidFill>
              <a:latin typeface="Encode Sans"/>
              <a:ea typeface="Encode Sans"/>
              <a:cs typeface="Encode Sans"/>
              <a:sym typeface="Encode Sans"/>
            </a:endParaRPr>
          </a:p>
        </p:txBody>
      </p:sp>
      <p:sp>
        <p:nvSpPr>
          <p:cNvPr id="640" name="Google Shape;640;p42"/>
          <p:cNvSpPr txBox="1"/>
          <p:nvPr/>
        </p:nvSpPr>
        <p:spPr>
          <a:xfrm>
            <a:off x="5943961" y="4107325"/>
            <a:ext cx="1284000" cy="159600"/>
          </a:xfrm>
          <a:prstGeom prst="rect">
            <a:avLst/>
          </a:prstGeom>
          <a:noFill/>
          <a:ln>
            <a:noFill/>
          </a:ln>
        </p:spPr>
        <p:txBody>
          <a:bodyPr spcFirstLastPara="1" wrap="square" lIns="0" tIns="9525" rIns="0" bIns="0" anchor="t" anchorCtr="0">
            <a:noAutofit/>
          </a:bodyPr>
          <a:lstStyle/>
          <a:p>
            <a:pPr marL="12700" marR="0" lvl="0" indent="0" algn="ctr" rtl="0">
              <a:lnSpc>
                <a:spcPct val="100000"/>
              </a:lnSpc>
              <a:spcBef>
                <a:spcPts val="0"/>
              </a:spcBef>
              <a:spcAft>
                <a:spcPts val="0"/>
              </a:spcAft>
              <a:buNone/>
            </a:pPr>
            <a:r>
              <a:rPr lang="en" sz="1000">
                <a:solidFill>
                  <a:srgbClr val="1F2023"/>
                </a:solidFill>
                <a:latin typeface="Encode Sans"/>
                <a:ea typeface="Encode Sans"/>
                <a:cs typeface="Encode Sans"/>
                <a:sym typeface="Encode Sans"/>
              </a:rPr>
              <a:t>Entertainment</a:t>
            </a:r>
            <a:endParaRPr sz="1100"/>
          </a:p>
        </p:txBody>
      </p:sp>
      <p:sp>
        <p:nvSpPr>
          <p:cNvPr id="641" name="Google Shape;641;p42"/>
          <p:cNvSpPr txBox="1"/>
          <p:nvPr/>
        </p:nvSpPr>
        <p:spPr>
          <a:xfrm>
            <a:off x="7482250" y="4097375"/>
            <a:ext cx="1190100" cy="159600"/>
          </a:xfrm>
          <a:prstGeom prst="rect">
            <a:avLst/>
          </a:prstGeom>
          <a:noFill/>
          <a:ln>
            <a:noFill/>
          </a:ln>
        </p:spPr>
        <p:txBody>
          <a:bodyPr spcFirstLastPara="1" wrap="square" lIns="0" tIns="9525" rIns="0" bIns="0" anchor="t" anchorCtr="0">
            <a:noAutofit/>
          </a:bodyPr>
          <a:lstStyle/>
          <a:p>
            <a:pPr marL="0" marR="0" lvl="0" indent="0" algn="ctr" rtl="0">
              <a:lnSpc>
                <a:spcPct val="100000"/>
              </a:lnSpc>
              <a:spcBef>
                <a:spcPts val="0"/>
              </a:spcBef>
              <a:spcAft>
                <a:spcPts val="0"/>
              </a:spcAft>
              <a:buNone/>
            </a:pPr>
            <a:r>
              <a:rPr lang="en" sz="1000">
                <a:solidFill>
                  <a:srgbClr val="1F2023"/>
                </a:solidFill>
                <a:latin typeface="Encode Sans"/>
                <a:ea typeface="Encode Sans"/>
                <a:cs typeface="Encode Sans"/>
                <a:sym typeface="Encode Sans"/>
              </a:rPr>
              <a:t>Health &amp; education </a:t>
            </a:r>
            <a:endParaRPr sz="1100"/>
          </a:p>
        </p:txBody>
      </p:sp>
      <p:sp>
        <p:nvSpPr>
          <p:cNvPr id="642" name="Google Shape;642;p42"/>
          <p:cNvSpPr txBox="1"/>
          <p:nvPr/>
        </p:nvSpPr>
        <p:spPr>
          <a:xfrm>
            <a:off x="4802276" y="3368356"/>
            <a:ext cx="549600" cy="286500"/>
          </a:xfrm>
          <a:prstGeom prst="rect">
            <a:avLst/>
          </a:prstGeom>
          <a:noFill/>
          <a:ln>
            <a:noFill/>
          </a:ln>
        </p:spPr>
        <p:txBody>
          <a:bodyPr spcFirstLastPara="1" wrap="square" lIns="0" tIns="9525" rIns="0" bIns="0" anchor="t" anchorCtr="0">
            <a:noAutofit/>
          </a:bodyPr>
          <a:lstStyle/>
          <a:p>
            <a:pPr marL="12700" marR="0" lvl="0" indent="0" algn="l" rtl="0">
              <a:lnSpc>
                <a:spcPct val="100000"/>
              </a:lnSpc>
              <a:spcBef>
                <a:spcPts val="0"/>
              </a:spcBef>
              <a:spcAft>
                <a:spcPts val="0"/>
              </a:spcAft>
              <a:buNone/>
            </a:pPr>
            <a:r>
              <a:rPr lang="en" sz="1800">
                <a:solidFill>
                  <a:schemeClr val="accent4"/>
                </a:solidFill>
                <a:latin typeface="Encode Sans Condensed Thin"/>
                <a:ea typeface="Encode Sans Condensed Thin"/>
                <a:cs typeface="Encode Sans Condensed Thin"/>
                <a:sym typeface="Encode Sans Condensed Thin"/>
              </a:rPr>
              <a:t>70%</a:t>
            </a:r>
            <a:endParaRPr sz="1800">
              <a:solidFill>
                <a:schemeClr val="accent4"/>
              </a:solidFill>
              <a:latin typeface="Encode Sans Condensed Thin"/>
              <a:ea typeface="Encode Sans Condensed Thin"/>
              <a:cs typeface="Encode Sans Condensed Thin"/>
              <a:sym typeface="Encode Sans Condensed Thin"/>
            </a:endParaRPr>
          </a:p>
        </p:txBody>
      </p:sp>
      <p:sp>
        <p:nvSpPr>
          <p:cNvPr id="643" name="Google Shape;643;p42"/>
          <p:cNvSpPr txBox="1"/>
          <p:nvPr/>
        </p:nvSpPr>
        <p:spPr>
          <a:xfrm>
            <a:off x="6309992" y="3368356"/>
            <a:ext cx="657600" cy="286500"/>
          </a:xfrm>
          <a:prstGeom prst="rect">
            <a:avLst/>
          </a:prstGeom>
          <a:noFill/>
          <a:ln>
            <a:noFill/>
          </a:ln>
        </p:spPr>
        <p:txBody>
          <a:bodyPr spcFirstLastPara="1" wrap="square" lIns="0" tIns="9525" rIns="0" bIns="0" anchor="t" anchorCtr="0">
            <a:noAutofit/>
          </a:bodyPr>
          <a:lstStyle/>
          <a:p>
            <a:pPr marL="12700" marR="0" lvl="0" indent="0" algn="l" rtl="0">
              <a:lnSpc>
                <a:spcPct val="100000"/>
              </a:lnSpc>
              <a:spcBef>
                <a:spcPts val="0"/>
              </a:spcBef>
              <a:spcAft>
                <a:spcPts val="0"/>
              </a:spcAft>
              <a:buNone/>
            </a:pPr>
            <a:r>
              <a:rPr lang="en" sz="1800">
                <a:solidFill>
                  <a:schemeClr val="accent4"/>
                </a:solidFill>
                <a:latin typeface="Encode Sans Condensed Thin"/>
                <a:ea typeface="Encode Sans Condensed Thin"/>
                <a:cs typeface="Encode Sans Condensed Thin"/>
                <a:sym typeface="Encode Sans Condensed Thin"/>
              </a:rPr>
              <a:t>79%</a:t>
            </a:r>
            <a:endParaRPr sz="1100">
              <a:solidFill>
                <a:schemeClr val="accent4"/>
              </a:solidFill>
              <a:latin typeface="Encode Sans Condensed Thin"/>
              <a:ea typeface="Encode Sans Condensed Thin"/>
              <a:cs typeface="Encode Sans Condensed Thin"/>
              <a:sym typeface="Encode Sans Condensed Thin"/>
            </a:endParaRPr>
          </a:p>
        </p:txBody>
      </p:sp>
      <p:sp>
        <p:nvSpPr>
          <p:cNvPr id="644" name="Google Shape;644;p42"/>
          <p:cNvSpPr txBox="1"/>
          <p:nvPr/>
        </p:nvSpPr>
        <p:spPr>
          <a:xfrm>
            <a:off x="7753343" y="3358417"/>
            <a:ext cx="580200" cy="286500"/>
          </a:xfrm>
          <a:prstGeom prst="rect">
            <a:avLst/>
          </a:prstGeom>
          <a:noFill/>
          <a:ln>
            <a:noFill/>
          </a:ln>
        </p:spPr>
        <p:txBody>
          <a:bodyPr spcFirstLastPara="1" wrap="square" lIns="0" tIns="9525" rIns="0" bIns="0" anchor="t" anchorCtr="0">
            <a:noAutofit/>
          </a:bodyPr>
          <a:lstStyle/>
          <a:p>
            <a:pPr marL="12700" marR="0" lvl="0" indent="0" algn="l" rtl="0">
              <a:lnSpc>
                <a:spcPct val="100000"/>
              </a:lnSpc>
              <a:spcBef>
                <a:spcPts val="0"/>
              </a:spcBef>
              <a:spcAft>
                <a:spcPts val="0"/>
              </a:spcAft>
              <a:buNone/>
            </a:pPr>
            <a:r>
              <a:rPr lang="en" sz="1800">
                <a:solidFill>
                  <a:schemeClr val="accent4"/>
                </a:solidFill>
                <a:latin typeface="Encode Sans Condensed Thin"/>
                <a:ea typeface="Encode Sans Condensed Thin"/>
                <a:cs typeface="Encode Sans Condensed Thin"/>
                <a:sym typeface="Encode Sans Condensed Thin"/>
              </a:rPr>
              <a:t>76%</a:t>
            </a:r>
            <a:endParaRPr sz="1100">
              <a:solidFill>
                <a:schemeClr val="accent4"/>
              </a:solidFill>
              <a:latin typeface="Encode Sans Condensed Thin"/>
              <a:ea typeface="Encode Sans Condensed Thin"/>
              <a:cs typeface="Encode Sans Condensed Thin"/>
              <a:sym typeface="Encode Sans Condensed Thin"/>
            </a:endParaRPr>
          </a:p>
        </p:txBody>
      </p:sp>
      <p:sp>
        <p:nvSpPr>
          <p:cNvPr id="645" name="Google Shape;645;p42"/>
          <p:cNvSpPr txBox="1"/>
          <p:nvPr/>
        </p:nvSpPr>
        <p:spPr>
          <a:xfrm>
            <a:off x="4438550" y="2563825"/>
            <a:ext cx="4107600" cy="336000"/>
          </a:xfrm>
          <a:prstGeom prst="rect">
            <a:avLst/>
          </a:prstGeom>
          <a:noFill/>
          <a:ln>
            <a:noFill/>
          </a:ln>
        </p:spPr>
        <p:txBody>
          <a:bodyPr spcFirstLastPara="1" wrap="square" lIns="0" tIns="10000" rIns="0" bIns="0" anchor="ctr" anchorCtr="0">
            <a:noAutofit/>
          </a:bodyPr>
          <a:lstStyle/>
          <a:p>
            <a:pPr marL="0" lvl="0" indent="0" algn="l" rtl="0">
              <a:lnSpc>
                <a:spcPct val="100000"/>
              </a:lnSpc>
              <a:spcBef>
                <a:spcPts val="0"/>
              </a:spcBef>
              <a:spcAft>
                <a:spcPts val="0"/>
              </a:spcAft>
              <a:buNone/>
            </a:pPr>
            <a:r>
              <a:rPr lang="en" b="1">
                <a:solidFill>
                  <a:schemeClr val="accent4"/>
                </a:solidFill>
                <a:latin typeface="Encode Sans"/>
                <a:ea typeface="Encode Sans"/>
                <a:cs typeface="Encode Sans"/>
                <a:sym typeface="Encode Sans"/>
              </a:rPr>
              <a:t>% of searches from Rural Vietnam:</a:t>
            </a:r>
            <a:endParaRPr sz="1500">
              <a:solidFill>
                <a:schemeClr val="accent4"/>
              </a:solidFill>
              <a:latin typeface="Encode Sans Condensed Thin"/>
              <a:ea typeface="Encode Sans Condensed Thin"/>
              <a:cs typeface="Encode Sans Condensed Thin"/>
              <a:sym typeface="Encode Sans Condensed Thin"/>
            </a:endParaRPr>
          </a:p>
        </p:txBody>
      </p:sp>
      <p:sp>
        <p:nvSpPr>
          <p:cNvPr id="646" name="Google Shape;646;p42"/>
          <p:cNvSpPr txBox="1"/>
          <p:nvPr/>
        </p:nvSpPr>
        <p:spPr>
          <a:xfrm>
            <a:off x="457200" y="4755300"/>
            <a:ext cx="8229600" cy="159600"/>
          </a:xfrm>
          <a:prstGeom prst="rect">
            <a:avLst/>
          </a:prstGeom>
          <a:noFill/>
          <a:ln>
            <a:noFill/>
          </a:ln>
        </p:spPr>
        <p:txBody>
          <a:bodyPr spcFirstLastPara="1" wrap="square" lIns="0" tIns="20950" rIns="0" bIns="0" anchor="t" anchorCtr="0">
            <a:noAutofit/>
          </a:bodyPr>
          <a:lstStyle/>
          <a:p>
            <a:pPr marL="12700" marR="0" lvl="0" indent="0" algn="r" rtl="0">
              <a:lnSpc>
                <a:spcPct val="142500"/>
              </a:lnSpc>
              <a:spcBef>
                <a:spcPts val="0"/>
              </a:spcBef>
              <a:spcAft>
                <a:spcPts val="0"/>
              </a:spcAft>
              <a:buNone/>
            </a:pPr>
            <a:r>
              <a:rPr lang="en" sz="800">
                <a:solidFill>
                  <a:srgbClr val="1F2023"/>
                </a:solidFill>
                <a:latin typeface="Encode Sans"/>
                <a:ea typeface="Encode Sans"/>
                <a:cs typeface="Encode Sans"/>
                <a:sym typeface="Encode Sans"/>
              </a:rPr>
              <a:t>Sources: Consumer Barometer, Vietnam; Cốc Cốc Data, Vietnam, H1 2020</a:t>
            </a:r>
            <a:endParaRPr sz="800" b="1">
              <a:solidFill>
                <a:schemeClr val="accent2"/>
              </a:solidFill>
              <a:latin typeface="Encode Sans"/>
              <a:ea typeface="Encode Sans"/>
              <a:cs typeface="Encode Sans"/>
              <a:sym typeface="Encode Sans"/>
            </a:endParaRPr>
          </a:p>
        </p:txBody>
      </p:sp>
      <p:pic>
        <p:nvPicPr>
          <p:cNvPr id="647" name="Google Shape;647;p42"/>
          <p:cNvPicPr preferRelativeResize="0"/>
          <p:nvPr/>
        </p:nvPicPr>
        <p:blipFill rotWithShape="1">
          <a:blip r:embed="rId4">
            <a:alphaModFix/>
          </a:blip>
          <a:srcRect/>
          <a:stretch/>
        </p:blipFill>
        <p:spPr>
          <a:xfrm>
            <a:off x="7533699" y="236175"/>
            <a:ext cx="1153099" cy="278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pic>
        <p:nvPicPr>
          <p:cNvPr id="652" name="Google Shape;652;p43"/>
          <p:cNvPicPr preferRelativeResize="0"/>
          <p:nvPr/>
        </p:nvPicPr>
        <p:blipFill>
          <a:blip r:embed="rId3">
            <a:alphaModFix/>
          </a:blip>
          <a:stretch>
            <a:fillRect/>
          </a:stretch>
        </p:blipFill>
        <p:spPr>
          <a:xfrm>
            <a:off x="457198" y="236175"/>
            <a:ext cx="794777" cy="278599"/>
          </a:xfrm>
          <a:prstGeom prst="rect">
            <a:avLst/>
          </a:prstGeom>
          <a:noFill/>
          <a:ln>
            <a:noFill/>
          </a:ln>
        </p:spPr>
      </p:pic>
      <p:sp>
        <p:nvSpPr>
          <p:cNvPr id="653" name="Google Shape;653;p43"/>
          <p:cNvSpPr txBox="1"/>
          <p:nvPr/>
        </p:nvSpPr>
        <p:spPr>
          <a:xfrm>
            <a:off x="752250" y="589175"/>
            <a:ext cx="7934700" cy="278700"/>
          </a:xfrm>
          <a:prstGeom prst="rect">
            <a:avLst/>
          </a:prstGeom>
          <a:noFill/>
          <a:ln>
            <a:noFill/>
          </a:ln>
        </p:spPr>
        <p:txBody>
          <a:bodyPr spcFirstLastPara="1" wrap="square" lIns="0" tIns="20950" rIns="0" bIns="0" anchor="t" anchorCtr="0">
            <a:noAutofit/>
          </a:bodyPr>
          <a:lstStyle/>
          <a:p>
            <a:pPr marL="12700" marR="0" lvl="0" indent="0" algn="ctr" rtl="0">
              <a:lnSpc>
                <a:spcPct val="100000"/>
              </a:lnSpc>
              <a:spcBef>
                <a:spcPts val="0"/>
              </a:spcBef>
              <a:spcAft>
                <a:spcPts val="0"/>
              </a:spcAft>
              <a:buNone/>
            </a:pPr>
            <a:r>
              <a:rPr lang="en" sz="2000" b="1">
                <a:solidFill>
                  <a:schemeClr val="accent2"/>
                </a:solidFill>
                <a:latin typeface="Encode Sans"/>
                <a:ea typeface="Encode Sans"/>
                <a:cs typeface="Encode Sans"/>
                <a:sym typeface="Encode Sans"/>
              </a:rPr>
              <a:t>Rural People Thrive For Connecting </a:t>
            </a:r>
            <a:endParaRPr sz="2000" b="1">
              <a:solidFill>
                <a:schemeClr val="accent2"/>
              </a:solidFill>
              <a:latin typeface="Encode Sans"/>
              <a:ea typeface="Encode Sans"/>
              <a:cs typeface="Encode Sans"/>
              <a:sym typeface="Encode Sans"/>
            </a:endParaRPr>
          </a:p>
        </p:txBody>
      </p:sp>
      <p:pic>
        <p:nvPicPr>
          <p:cNvPr id="654" name="Google Shape;654;p43"/>
          <p:cNvPicPr preferRelativeResize="0"/>
          <p:nvPr/>
        </p:nvPicPr>
        <p:blipFill rotWithShape="1">
          <a:blip r:embed="rId4">
            <a:alphaModFix/>
          </a:blip>
          <a:srcRect/>
          <a:stretch/>
        </p:blipFill>
        <p:spPr>
          <a:xfrm>
            <a:off x="7533699" y="236175"/>
            <a:ext cx="1153099" cy="278600"/>
          </a:xfrm>
          <a:prstGeom prst="rect">
            <a:avLst/>
          </a:prstGeom>
          <a:noFill/>
          <a:ln>
            <a:noFill/>
          </a:ln>
        </p:spPr>
      </p:pic>
      <p:sp>
        <p:nvSpPr>
          <p:cNvPr id="655" name="Google Shape;655;p43"/>
          <p:cNvSpPr/>
          <p:nvPr/>
        </p:nvSpPr>
        <p:spPr>
          <a:xfrm>
            <a:off x="457200" y="1022950"/>
            <a:ext cx="236418" cy="1146810"/>
          </a:xfrm>
          <a:custGeom>
            <a:avLst/>
            <a:gdLst/>
            <a:ahLst/>
            <a:cxnLst/>
            <a:rect l="l" t="t" r="r" b="b"/>
            <a:pathLst>
              <a:path w="587375" h="1529080" extrusionOk="0">
                <a:moveTo>
                  <a:pt x="587267" y="0"/>
                </a:moveTo>
                <a:lnTo>
                  <a:pt x="0" y="0"/>
                </a:lnTo>
                <a:lnTo>
                  <a:pt x="0" y="1528526"/>
                </a:lnTo>
                <a:lnTo>
                  <a:pt x="587267" y="1528526"/>
                </a:lnTo>
                <a:lnTo>
                  <a:pt x="587267" y="0"/>
                </a:lnTo>
                <a:close/>
              </a:path>
            </a:pathLst>
          </a:cu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400">
              <a:latin typeface="Calibri"/>
              <a:ea typeface="Calibri"/>
              <a:cs typeface="Calibri"/>
              <a:sym typeface="Calibri"/>
            </a:endParaRPr>
          </a:p>
        </p:txBody>
      </p:sp>
      <p:sp>
        <p:nvSpPr>
          <p:cNvPr id="656" name="Google Shape;656;p43"/>
          <p:cNvSpPr txBox="1"/>
          <p:nvPr/>
        </p:nvSpPr>
        <p:spPr>
          <a:xfrm rot="-5400000">
            <a:off x="-32525" y="1407750"/>
            <a:ext cx="1214700" cy="89700"/>
          </a:xfrm>
          <a:prstGeom prst="rect">
            <a:avLst/>
          </a:prstGeom>
          <a:noFill/>
          <a:ln>
            <a:noFill/>
          </a:ln>
        </p:spPr>
        <p:txBody>
          <a:bodyPr spcFirstLastPara="1" wrap="square" lIns="0" tIns="0" rIns="0" bIns="0" anchor="t" anchorCtr="0">
            <a:noAutofit/>
          </a:bodyPr>
          <a:lstStyle/>
          <a:p>
            <a:pPr marL="12700" marR="0" lvl="0" indent="0" algn="l" rtl="0">
              <a:lnSpc>
                <a:spcPct val="117500"/>
              </a:lnSpc>
              <a:spcBef>
                <a:spcPts val="0"/>
              </a:spcBef>
              <a:spcAft>
                <a:spcPts val="0"/>
              </a:spcAft>
              <a:buNone/>
            </a:pPr>
            <a:r>
              <a:rPr lang="en" sz="900" b="1">
                <a:latin typeface="Encode Sans"/>
                <a:ea typeface="Encode Sans"/>
                <a:cs typeface="Encode Sans"/>
                <a:sym typeface="Encode Sans"/>
              </a:rPr>
              <a:t>LIVING CONTEXT</a:t>
            </a:r>
            <a:endParaRPr sz="900">
              <a:latin typeface="Encode Sans"/>
              <a:ea typeface="Encode Sans"/>
              <a:cs typeface="Encode Sans"/>
              <a:sym typeface="Encode Sans"/>
            </a:endParaRPr>
          </a:p>
        </p:txBody>
      </p:sp>
      <p:sp>
        <p:nvSpPr>
          <p:cNvPr id="657" name="Google Shape;657;p43"/>
          <p:cNvSpPr/>
          <p:nvPr/>
        </p:nvSpPr>
        <p:spPr>
          <a:xfrm>
            <a:off x="458642" y="2482431"/>
            <a:ext cx="236418" cy="950519"/>
          </a:xfrm>
          <a:custGeom>
            <a:avLst/>
            <a:gdLst/>
            <a:ahLst/>
            <a:cxnLst/>
            <a:rect l="l" t="t" r="r" b="b"/>
            <a:pathLst>
              <a:path w="587375" h="1508760" extrusionOk="0">
                <a:moveTo>
                  <a:pt x="587267" y="0"/>
                </a:moveTo>
                <a:lnTo>
                  <a:pt x="0" y="0"/>
                </a:lnTo>
                <a:lnTo>
                  <a:pt x="0" y="1508382"/>
                </a:lnTo>
                <a:lnTo>
                  <a:pt x="587267" y="1508382"/>
                </a:lnTo>
                <a:lnTo>
                  <a:pt x="587267" y="0"/>
                </a:lnTo>
                <a:close/>
              </a:path>
            </a:pathLst>
          </a:cu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400">
              <a:latin typeface="Calibri"/>
              <a:ea typeface="Calibri"/>
              <a:cs typeface="Calibri"/>
              <a:sym typeface="Calibri"/>
            </a:endParaRPr>
          </a:p>
        </p:txBody>
      </p:sp>
      <p:sp>
        <p:nvSpPr>
          <p:cNvPr id="658" name="Google Shape;658;p43"/>
          <p:cNvSpPr txBox="1"/>
          <p:nvPr/>
        </p:nvSpPr>
        <p:spPr>
          <a:xfrm rot="-5400000">
            <a:off x="143668" y="2913439"/>
            <a:ext cx="865200" cy="89700"/>
          </a:xfrm>
          <a:prstGeom prst="rect">
            <a:avLst/>
          </a:prstGeom>
          <a:noFill/>
          <a:ln>
            <a:noFill/>
          </a:ln>
        </p:spPr>
        <p:txBody>
          <a:bodyPr spcFirstLastPara="1" wrap="square" lIns="0" tIns="0" rIns="0" bIns="0" anchor="t" anchorCtr="0">
            <a:noAutofit/>
          </a:bodyPr>
          <a:lstStyle/>
          <a:p>
            <a:pPr marL="12700" marR="0" lvl="0" indent="0" algn="ctr" rtl="0">
              <a:lnSpc>
                <a:spcPct val="117500"/>
              </a:lnSpc>
              <a:spcBef>
                <a:spcPts val="0"/>
              </a:spcBef>
              <a:spcAft>
                <a:spcPts val="0"/>
              </a:spcAft>
              <a:buNone/>
            </a:pPr>
            <a:r>
              <a:rPr lang="en" sz="900" b="1">
                <a:latin typeface="Encode Sans"/>
                <a:ea typeface="Encode Sans"/>
                <a:cs typeface="Encode Sans"/>
                <a:sym typeface="Encode Sans"/>
              </a:rPr>
              <a:t>EXPECTATION</a:t>
            </a:r>
            <a:endParaRPr sz="900">
              <a:latin typeface="Encode Sans"/>
              <a:ea typeface="Encode Sans"/>
              <a:cs typeface="Encode Sans"/>
              <a:sym typeface="Encode Sans"/>
            </a:endParaRPr>
          </a:p>
        </p:txBody>
      </p:sp>
      <p:sp>
        <p:nvSpPr>
          <p:cNvPr id="659" name="Google Shape;659;p43"/>
          <p:cNvSpPr/>
          <p:nvPr/>
        </p:nvSpPr>
        <p:spPr>
          <a:xfrm>
            <a:off x="752250" y="1022950"/>
            <a:ext cx="1878300" cy="561300"/>
          </a:xfrm>
          <a:prstGeom prst="rect">
            <a:avLst/>
          </a:prstGeom>
          <a:solidFill>
            <a:srgbClr val="434343"/>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660" name="Google Shape;660;p43"/>
          <p:cNvSpPr/>
          <p:nvPr/>
        </p:nvSpPr>
        <p:spPr>
          <a:xfrm>
            <a:off x="2748022" y="1022950"/>
            <a:ext cx="1878300" cy="561300"/>
          </a:xfrm>
          <a:prstGeom prst="rect">
            <a:avLst/>
          </a:prstGeom>
          <a:solidFill>
            <a:srgbClr val="434343"/>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661" name="Google Shape;661;p43"/>
          <p:cNvSpPr/>
          <p:nvPr/>
        </p:nvSpPr>
        <p:spPr>
          <a:xfrm>
            <a:off x="752250" y="1688200"/>
            <a:ext cx="3874200" cy="481500"/>
          </a:xfrm>
          <a:prstGeom prst="rect">
            <a:avLst/>
          </a:prstGeom>
          <a:solidFill>
            <a:srgbClr val="434343"/>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662" name="Google Shape;662;p43"/>
          <p:cNvSpPr/>
          <p:nvPr/>
        </p:nvSpPr>
        <p:spPr>
          <a:xfrm>
            <a:off x="876941" y="1091650"/>
            <a:ext cx="1629000" cy="423900"/>
          </a:xfrm>
          <a:prstGeom prst="rect">
            <a:avLst/>
          </a:prstGeom>
          <a:noFill/>
          <a:ln>
            <a:noFill/>
          </a:ln>
        </p:spPr>
        <p:txBody>
          <a:bodyPr spcFirstLastPara="1" wrap="square" lIns="0" tIns="17150" rIns="0" bIns="17150" anchor="ctr" anchorCtr="0">
            <a:noAutofit/>
          </a:bodyPr>
          <a:lstStyle/>
          <a:p>
            <a:pPr marL="12700" lvl="0" indent="0" algn="ctr" rtl="0">
              <a:spcBef>
                <a:spcPts val="0"/>
              </a:spcBef>
              <a:spcAft>
                <a:spcPts val="0"/>
              </a:spcAft>
              <a:buNone/>
            </a:pPr>
            <a:r>
              <a:rPr lang="en" sz="1000">
                <a:solidFill>
                  <a:srgbClr val="FFFFFF"/>
                </a:solidFill>
                <a:latin typeface="Encode Sans"/>
                <a:ea typeface="Encode Sans"/>
                <a:cs typeface="Encode Sans"/>
                <a:sym typeface="Encode Sans"/>
              </a:rPr>
              <a:t>Routine &amp; Slow pace of life</a:t>
            </a:r>
            <a:endParaRPr sz="1000">
              <a:solidFill>
                <a:srgbClr val="FFFFFF"/>
              </a:solidFill>
              <a:latin typeface="Encode Sans"/>
              <a:ea typeface="Encode Sans"/>
              <a:cs typeface="Encode Sans"/>
              <a:sym typeface="Encode Sans"/>
            </a:endParaRPr>
          </a:p>
        </p:txBody>
      </p:sp>
      <p:sp>
        <p:nvSpPr>
          <p:cNvPr id="663" name="Google Shape;663;p43"/>
          <p:cNvSpPr/>
          <p:nvPr/>
        </p:nvSpPr>
        <p:spPr>
          <a:xfrm>
            <a:off x="2885233" y="1091650"/>
            <a:ext cx="1629000" cy="423900"/>
          </a:xfrm>
          <a:prstGeom prst="rect">
            <a:avLst/>
          </a:prstGeom>
          <a:noFill/>
          <a:ln>
            <a:noFill/>
          </a:ln>
        </p:spPr>
        <p:txBody>
          <a:bodyPr spcFirstLastPara="1" wrap="square" lIns="0" tIns="17150" rIns="0" bIns="17150" anchor="ctr" anchorCtr="0">
            <a:noAutofit/>
          </a:bodyPr>
          <a:lstStyle/>
          <a:p>
            <a:pPr marL="12700" lvl="0" indent="0" algn="ctr" rtl="0">
              <a:spcBef>
                <a:spcPts val="0"/>
              </a:spcBef>
              <a:spcAft>
                <a:spcPts val="0"/>
              </a:spcAft>
              <a:buNone/>
            </a:pPr>
            <a:r>
              <a:rPr lang="en" sz="1000">
                <a:solidFill>
                  <a:srgbClr val="FFFFFF"/>
                </a:solidFill>
                <a:latin typeface="Encode Sans"/>
                <a:ea typeface="Encode Sans"/>
                <a:cs typeface="Encode Sans"/>
                <a:sym typeface="Encode Sans"/>
              </a:rPr>
              <a:t>Limited offline  entertainment  activities</a:t>
            </a:r>
            <a:endParaRPr sz="1000">
              <a:solidFill>
                <a:srgbClr val="FFFFFF"/>
              </a:solidFill>
              <a:latin typeface="Encode Sans"/>
              <a:ea typeface="Encode Sans"/>
              <a:cs typeface="Encode Sans"/>
              <a:sym typeface="Encode Sans"/>
            </a:endParaRPr>
          </a:p>
        </p:txBody>
      </p:sp>
      <p:sp>
        <p:nvSpPr>
          <p:cNvPr id="664" name="Google Shape;664;p43"/>
          <p:cNvSpPr/>
          <p:nvPr/>
        </p:nvSpPr>
        <p:spPr>
          <a:xfrm>
            <a:off x="4812698" y="1022950"/>
            <a:ext cx="1878300" cy="561300"/>
          </a:xfrm>
          <a:prstGeom prst="rect">
            <a:avLst/>
          </a:prstGeom>
          <a:solidFill>
            <a:schemeClr val="accent4"/>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665" name="Google Shape;665;p43"/>
          <p:cNvSpPr/>
          <p:nvPr/>
        </p:nvSpPr>
        <p:spPr>
          <a:xfrm>
            <a:off x="6808470" y="1022950"/>
            <a:ext cx="1878300" cy="561300"/>
          </a:xfrm>
          <a:prstGeom prst="rect">
            <a:avLst/>
          </a:prstGeom>
          <a:solidFill>
            <a:schemeClr val="accent4"/>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666" name="Google Shape;666;p43"/>
          <p:cNvSpPr/>
          <p:nvPr/>
        </p:nvSpPr>
        <p:spPr>
          <a:xfrm>
            <a:off x="4937390" y="1091650"/>
            <a:ext cx="1629000" cy="423900"/>
          </a:xfrm>
          <a:prstGeom prst="rect">
            <a:avLst/>
          </a:prstGeom>
          <a:noFill/>
          <a:ln>
            <a:noFill/>
          </a:ln>
        </p:spPr>
        <p:txBody>
          <a:bodyPr spcFirstLastPara="1" wrap="square" lIns="0" tIns="17150" rIns="0" bIns="17150" anchor="ctr" anchorCtr="0">
            <a:noAutofit/>
          </a:bodyPr>
          <a:lstStyle/>
          <a:p>
            <a:pPr marL="12700" lvl="0" indent="0" algn="ctr" rtl="0">
              <a:spcBef>
                <a:spcPts val="0"/>
              </a:spcBef>
              <a:spcAft>
                <a:spcPts val="0"/>
              </a:spcAft>
              <a:buNone/>
            </a:pPr>
            <a:r>
              <a:rPr lang="en" sz="1000">
                <a:solidFill>
                  <a:srgbClr val="FFFFFF"/>
                </a:solidFill>
                <a:latin typeface="Encode Sans"/>
                <a:ea typeface="Encode Sans"/>
                <a:cs typeface="Encode Sans"/>
                <a:sym typeface="Encode Sans"/>
              </a:rPr>
              <a:t>Friends/ Relatives  studying/ working in urban</a:t>
            </a:r>
            <a:endParaRPr sz="1000">
              <a:solidFill>
                <a:srgbClr val="FFFFFF"/>
              </a:solidFill>
              <a:latin typeface="Encode Sans"/>
              <a:ea typeface="Encode Sans"/>
              <a:cs typeface="Encode Sans"/>
              <a:sym typeface="Encode Sans"/>
            </a:endParaRPr>
          </a:p>
        </p:txBody>
      </p:sp>
      <p:sp>
        <p:nvSpPr>
          <p:cNvPr id="667" name="Google Shape;667;p43"/>
          <p:cNvSpPr/>
          <p:nvPr/>
        </p:nvSpPr>
        <p:spPr>
          <a:xfrm>
            <a:off x="6945682" y="1091650"/>
            <a:ext cx="1629000" cy="423900"/>
          </a:xfrm>
          <a:prstGeom prst="rect">
            <a:avLst/>
          </a:prstGeom>
          <a:noFill/>
          <a:ln>
            <a:noFill/>
          </a:ln>
        </p:spPr>
        <p:txBody>
          <a:bodyPr spcFirstLastPara="1" wrap="square" lIns="0" tIns="17150" rIns="0" bIns="17150" anchor="ctr" anchorCtr="0">
            <a:noAutofit/>
          </a:bodyPr>
          <a:lstStyle/>
          <a:p>
            <a:pPr marL="12700" lvl="0" indent="0" algn="ctr" rtl="0">
              <a:spcBef>
                <a:spcPts val="0"/>
              </a:spcBef>
              <a:spcAft>
                <a:spcPts val="0"/>
              </a:spcAft>
              <a:buNone/>
            </a:pPr>
            <a:r>
              <a:rPr lang="en" sz="1000">
                <a:solidFill>
                  <a:srgbClr val="FFFFFF"/>
                </a:solidFill>
                <a:latin typeface="Encode Sans"/>
                <a:ea typeface="Encode Sans"/>
                <a:cs typeface="Encode Sans"/>
                <a:sym typeface="Encode Sans"/>
              </a:rPr>
              <a:t>Distant neighborhood</a:t>
            </a:r>
            <a:endParaRPr sz="1000">
              <a:solidFill>
                <a:srgbClr val="FFFFFF"/>
              </a:solidFill>
              <a:latin typeface="Encode Sans"/>
              <a:ea typeface="Encode Sans"/>
              <a:cs typeface="Encode Sans"/>
              <a:sym typeface="Encode Sans"/>
            </a:endParaRPr>
          </a:p>
        </p:txBody>
      </p:sp>
      <p:sp>
        <p:nvSpPr>
          <p:cNvPr id="668" name="Google Shape;668;p43"/>
          <p:cNvSpPr/>
          <p:nvPr/>
        </p:nvSpPr>
        <p:spPr>
          <a:xfrm>
            <a:off x="873621" y="1747139"/>
            <a:ext cx="3541200" cy="363600"/>
          </a:xfrm>
          <a:prstGeom prst="rect">
            <a:avLst/>
          </a:prstGeom>
          <a:noFill/>
          <a:ln>
            <a:noFill/>
          </a:ln>
        </p:spPr>
        <p:txBody>
          <a:bodyPr spcFirstLastPara="1" wrap="square" lIns="0" tIns="17150" rIns="0" bIns="17150" anchor="ctr" anchorCtr="0">
            <a:noAutofit/>
          </a:bodyPr>
          <a:lstStyle/>
          <a:p>
            <a:pPr marL="12700" lvl="0" indent="0" algn="ctr" rtl="0">
              <a:spcBef>
                <a:spcPts val="0"/>
              </a:spcBef>
              <a:spcAft>
                <a:spcPts val="0"/>
              </a:spcAft>
              <a:buNone/>
            </a:pPr>
            <a:r>
              <a:rPr lang="en" sz="1000">
                <a:solidFill>
                  <a:srgbClr val="FFFFFF"/>
                </a:solidFill>
                <a:latin typeface="Encode Sans"/>
                <a:ea typeface="Encode Sans"/>
                <a:cs typeface="Encode Sans"/>
                <a:sym typeface="Encode Sans"/>
              </a:rPr>
              <a:t>Aspire of urban lifestyles</a:t>
            </a:r>
            <a:endParaRPr sz="1000">
              <a:solidFill>
                <a:srgbClr val="FFFFFF"/>
              </a:solidFill>
              <a:latin typeface="Encode Sans"/>
              <a:ea typeface="Encode Sans"/>
              <a:cs typeface="Encode Sans"/>
              <a:sym typeface="Encode Sans"/>
            </a:endParaRPr>
          </a:p>
        </p:txBody>
      </p:sp>
      <p:sp>
        <p:nvSpPr>
          <p:cNvPr id="669" name="Google Shape;669;p43"/>
          <p:cNvSpPr/>
          <p:nvPr/>
        </p:nvSpPr>
        <p:spPr>
          <a:xfrm>
            <a:off x="4806864" y="1688200"/>
            <a:ext cx="3874200" cy="481500"/>
          </a:xfrm>
          <a:prstGeom prst="rect">
            <a:avLst/>
          </a:prstGeom>
          <a:solidFill>
            <a:schemeClr val="accent4"/>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670" name="Google Shape;670;p43"/>
          <p:cNvSpPr/>
          <p:nvPr/>
        </p:nvSpPr>
        <p:spPr>
          <a:xfrm>
            <a:off x="4928240" y="1747139"/>
            <a:ext cx="3541500" cy="363600"/>
          </a:xfrm>
          <a:prstGeom prst="rect">
            <a:avLst/>
          </a:prstGeom>
          <a:noFill/>
          <a:ln>
            <a:noFill/>
          </a:ln>
        </p:spPr>
        <p:txBody>
          <a:bodyPr spcFirstLastPara="1" wrap="square" lIns="0" tIns="17150" rIns="0" bIns="17150" anchor="ctr" anchorCtr="0">
            <a:noAutofit/>
          </a:bodyPr>
          <a:lstStyle/>
          <a:p>
            <a:pPr marL="12700" lvl="0" indent="0" algn="ctr" rtl="0">
              <a:spcBef>
                <a:spcPts val="0"/>
              </a:spcBef>
              <a:spcAft>
                <a:spcPts val="0"/>
              </a:spcAft>
              <a:buNone/>
            </a:pPr>
            <a:r>
              <a:rPr lang="en" sz="1000">
                <a:solidFill>
                  <a:srgbClr val="FFFFFF"/>
                </a:solidFill>
                <a:latin typeface="Encode Sans"/>
                <a:ea typeface="Encode Sans"/>
                <a:cs typeface="Encode Sans"/>
                <a:sym typeface="Encode Sans"/>
              </a:rPr>
              <a:t>Phobia of being lagged behind</a:t>
            </a:r>
            <a:endParaRPr sz="1000">
              <a:solidFill>
                <a:srgbClr val="FFFFFF"/>
              </a:solidFill>
              <a:latin typeface="Encode Sans"/>
              <a:ea typeface="Encode Sans"/>
              <a:cs typeface="Encode Sans"/>
              <a:sym typeface="Encode Sans"/>
            </a:endParaRPr>
          </a:p>
        </p:txBody>
      </p:sp>
      <p:sp>
        <p:nvSpPr>
          <p:cNvPr id="671" name="Google Shape;671;p43"/>
          <p:cNvSpPr/>
          <p:nvPr/>
        </p:nvSpPr>
        <p:spPr>
          <a:xfrm rot="5400000">
            <a:off x="2623639" y="2164813"/>
            <a:ext cx="131700" cy="322500"/>
          </a:xfrm>
          <a:prstGeom prst="homePlate">
            <a:avLst>
              <a:gd name="adj" fmla="val 50000"/>
            </a:avLst>
          </a:prstGeom>
          <a:solidFill>
            <a:srgbClr val="43434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3"/>
          <p:cNvSpPr/>
          <p:nvPr/>
        </p:nvSpPr>
        <p:spPr>
          <a:xfrm>
            <a:off x="755063" y="2482427"/>
            <a:ext cx="3874200" cy="951600"/>
          </a:xfrm>
          <a:prstGeom prst="rect">
            <a:avLst/>
          </a:prstGeom>
          <a:solidFill>
            <a:srgbClr val="434343"/>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673" name="Google Shape;673;p43"/>
          <p:cNvSpPr/>
          <p:nvPr/>
        </p:nvSpPr>
        <p:spPr>
          <a:xfrm>
            <a:off x="1247924" y="2598925"/>
            <a:ext cx="2798100" cy="718500"/>
          </a:xfrm>
          <a:prstGeom prst="rect">
            <a:avLst/>
          </a:prstGeom>
          <a:noFill/>
          <a:ln>
            <a:noFill/>
          </a:ln>
        </p:spPr>
        <p:txBody>
          <a:bodyPr spcFirstLastPara="1" wrap="square" lIns="0" tIns="17150" rIns="0" bIns="17150" anchor="ctr" anchorCtr="0">
            <a:noAutofit/>
          </a:bodyPr>
          <a:lstStyle/>
          <a:p>
            <a:pPr marL="12700" lvl="0" indent="0" algn="ctr" rtl="0">
              <a:spcBef>
                <a:spcPts val="0"/>
              </a:spcBef>
              <a:spcAft>
                <a:spcPts val="0"/>
              </a:spcAft>
              <a:buNone/>
            </a:pPr>
            <a:r>
              <a:rPr lang="en" sz="1200" b="1">
                <a:solidFill>
                  <a:srgbClr val="FFFFFF"/>
                </a:solidFill>
                <a:latin typeface="Encode Sans"/>
                <a:ea typeface="Encode Sans"/>
                <a:cs typeface="Encode Sans"/>
                <a:sym typeface="Encode Sans"/>
              </a:rPr>
              <a:t>Thirst for small happiness to delight their daily routine</a:t>
            </a:r>
            <a:endParaRPr sz="1200" b="1">
              <a:solidFill>
                <a:srgbClr val="FFFFFF"/>
              </a:solidFill>
              <a:latin typeface="Encode Sans"/>
              <a:ea typeface="Encode Sans"/>
              <a:cs typeface="Encode Sans"/>
              <a:sym typeface="Encode Sans"/>
            </a:endParaRPr>
          </a:p>
        </p:txBody>
      </p:sp>
      <p:sp>
        <p:nvSpPr>
          <p:cNvPr id="674" name="Google Shape;674;p43"/>
          <p:cNvSpPr/>
          <p:nvPr/>
        </p:nvSpPr>
        <p:spPr>
          <a:xfrm>
            <a:off x="4809677" y="2482427"/>
            <a:ext cx="3874200" cy="951600"/>
          </a:xfrm>
          <a:prstGeom prst="rect">
            <a:avLst/>
          </a:prstGeom>
          <a:solidFill>
            <a:schemeClr val="accent4"/>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675" name="Google Shape;675;p43"/>
          <p:cNvSpPr/>
          <p:nvPr/>
        </p:nvSpPr>
        <p:spPr>
          <a:xfrm>
            <a:off x="5055675" y="2598925"/>
            <a:ext cx="3292200" cy="718500"/>
          </a:xfrm>
          <a:prstGeom prst="rect">
            <a:avLst/>
          </a:prstGeom>
          <a:noFill/>
          <a:ln>
            <a:noFill/>
          </a:ln>
        </p:spPr>
        <p:txBody>
          <a:bodyPr spcFirstLastPara="1" wrap="square" lIns="0" tIns="17150" rIns="0" bIns="17150" anchor="ctr" anchorCtr="0">
            <a:noAutofit/>
          </a:bodyPr>
          <a:lstStyle/>
          <a:p>
            <a:pPr marL="12700" lvl="0" indent="0" algn="ctr" rtl="0">
              <a:spcBef>
                <a:spcPts val="0"/>
              </a:spcBef>
              <a:spcAft>
                <a:spcPts val="0"/>
              </a:spcAft>
              <a:buNone/>
            </a:pPr>
            <a:r>
              <a:rPr lang="en" sz="1200" b="1">
                <a:solidFill>
                  <a:srgbClr val="FFFFFF"/>
                </a:solidFill>
                <a:latin typeface="Encode Sans"/>
                <a:ea typeface="Encode Sans"/>
                <a:cs typeface="Encode Sans"/>
                <a:sym typeface="Encode Sans"/>
              </a:rPr>
              <a:t>Desire to connect &amp; catch up with what’s going on in urban lives</a:t>
            </a:r>
            <a:endParaRPr sz="1200" b="1">
              <a:solidFill>
                <a:srgbClr val="FFFFFF"/>
              </a:solidFill>
              <a:latin typeface="Encode Sans"/>
              <a:ea typeface="Encode Sans"/>
              <a:cs typeface="Encode Sans"/>
              <a:sym typeface="Encode Sans"/>
            </a:endParaRPr>
          </a:p>
        </p:txBody>
      </p:sp>
      <p:sp>
        <p:nvSpPr>
          <p:cNvPr id="676" name="Google Shape;676;p43"/>
          <p:cNvSpPr/>
          <p:nvPr/>
        </p:nvSpPr>
        <p:spPr>
          <a:xfrm rot="5400000">
            <a:off x="6678202" y="2164813"/>
            <a:ext cx="131700" cy="322500"/>
          </a:xfrm>
          <a:prstGeom prst="homePlate">
            <a:avLst>
              <a:gd name="adj" fmla="val 50000"/>
            </a:avLst>
          </a:pr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3"/>
          <p:cNvSpPr/>
          <p:nvPr/>
        </p:nvSpPr>
        <p:spPr>
          <a:xfrm rot="5400000">
            <a:off x="4654228" y="3429125"/>
            <a:ext cx="131700" cy="322500"/>
          </a:xfrm>
          <a:prstGeom prst="homePlate">
            <a:avLst>
              <a:gd name="adj" fmla="val 50000"/>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3"/>
          <p:cNvSpPr/>
          <p:nvPr/>
        </p:nvSpPr>
        <p:spPr>
          <a:xfrm>
            <a:off x="752250" y="3746750"/>
            <a:ext cx="7934700" cy="718500"/>
          </a:xfrm>
          <a:prstGeom prst="rect">
            <a:avLst/>
          </a:prstGeom>
          <a:solidFill>
            <a:schemeClr val="accent2"/>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679" name="Google Shape;679;p43"/>
          <p:cNvSpPr/>
          <p:nvPr/>
        </p:nvSpPr>
        <p:spPr>
          <a:xfrm>
            <a:off x="1316725" y="3746750"/>
            <a:ext cx="6855900" cy="718500"/>
          </a:xfrm>
          <a:prstGeom prst="rect">
            <a:avLst/>
          </a:prstGeom>
          <a:noFill/>
          <a:ln>
            <a:noFill/>
          </a:ln>
        </p:spPr>
        <p:txBody>
          <a:bodyPr spcFirstLastPara="1" wrap="square" lIns="0" tIns="17150" rIns="0" bIns="17150" anchor="ctr" anchorCtr="0">
            <a:noAutofit/>
          </a:bodyPr>
          <a:lstStyle/>
          <a:p>
            <a:pPr marL="12700" lvl="0" indent="0" algn="ctr" rtl="0">
              <a:spcBef>
                <a:spcPts val="0"/>
              </a:spcBef>
              <a:spcAft>
                <a:spcPts val="0"/>
              </a:spcAft>
              <a:buNone/>
            </a:pPr>
            <a:r>
              <a:rPr lang="en" sz="1200" b="1">
                <a:solidFill>
                  <a:srgbClr val="FFFFFF"/>
                </a:solidFill>
                <a:latin typeface="Encode Sans"/>
                <a:ea typeface="Encode Sans"/>
                <a:cs typeface="Encode Sans"/>
                <a:sym typeface="Encode Sans"/>
              </a:rPr>
              <a:t>ONLINE ACTIVITIES HAVE BECOME THEIR ASPIRATION TO AIM FOR MORE COMFORTABLE  AND EXCITING LIFE AS WELL AS KEEP THEMSELVES INFORMED ABOUT DAILY LIVES</a:t>
            </a:r>
            <a:endParaRPr sz="1200" b="1">
              <a:solidFill>
                <a:srgbClr val="FFFFFF"/>
              </a:solidFill>
              <a:latin typeface="Encode Sans"/>
              <a:ea typeface="Encode Sans"/>
              <a:cs typeface="Encode Sans"/>
              <a:sym typeface="Encode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pic>
        <p:nvPicPr>
          <p:cNvPr id="684" name="Google Shape;684;p44"/>
          <p:cNvPicPr preferRelativeResize="0"/>
          <p:nvPr/>
        </p:nvPicPr>
        <p:blipFill>
          <a:blip r:embed="rId3">
            <a:alphaModFix/>
          </a:blip>
          <a:stretch>
            <a:fillRect/>
          </a:stretch>
        </p:blipFill>
        <p:spPr>
          <a:xfrm>
            <a:off x="457198" y="236175"/>
            <a:ext cx="794777" cy="278599"/>
          </a:xfrm>
          <a:prstGeom prst="rect">
            <a:avLst/>
          </a:prstGeom>
          <a:noFill/>
          <a:ln>
            <a:noFill/>
          </a:ln>
        </p:spPr>
      </p:pic>
      <p:sp>
        <p:nvSpPr>
          <p:cNvPr id="685" name="Google Shape;685;p44"/>
          <p:cNvSpPr txBox="1"/>
          <p:nvPr/>
        </p:nvSpPr>
        <p:spPr>
          <a:xfrm>
            <a:off x="457200" y="589175"/>
            <a:ext cx="8229600" cy="300000"/>
          </a:xfrm>
          <a:prstGeom prst="rect">
            <a:avLst/>
          </a:prstGeom>
          <a:noFill/>
          <a:ln>
            <a:noFill/>
          </a:ln>
        </p:spPr>
        <p:txBody>
          <a:bodyPr spcFirstLastPara="1" wrap="square" lIns="0" tIns="20950" rIns="0" bIns="0" anchor="t" anchorCtr="0">
            <a:noAutofit/>
          </a:bodyPr>
          <a:lstStyle/>
          <a:p>
            <a:pPr marL="12700" marR="0" lvl="0" indent="0" algn="ctr" rtl="0">
              <a:lnSpc>
                <a:spcPct val="142500"/>
              </a:lnSpc>
              <a:spcBef>
                <a:spcPts val="0"/>
              </a:spcBef>
              <a:spcAft>
                <a:spcPts val="0"/>
              </a:spcAft>
              <a:buNone/>
            </a:pPr>
            <a:r>
              <a:rPr lang="en" sz="2000" b="1">
                <a:solidFill>
                  <a:schemeClr val="accent2"/>
                </a:solidFill>
                <a:latin typeface="Encode Sans"/>
                <a:ea typeface="Encode Sans"/>
                <a:cs typeface="Encode Sans"/>
                <a:sym typeface="Encode Sans"/>
              </a:rPr>
              <a:t>Heading Towards Expectation Through Mobile Activities</a:t>
            </a:r>
            <a:endParaRPr sz="2000" b="1">
              <a:solidFill>
                <a:schemeClr val="accent2"/>
              </a:solidFill>
              <a:latin typeface="Encode Sans"/>
              <a:ea typeface="Encode Sans"/>
              <a:cs typeface="Encode Sans"/>
              <a:sym typeface="Encode Sans"/>
            </a:endParaRPr>
          </a:p>
        </p:txBody>
      </p:sp>
      <p:pic>
        <p:nvPicPr>
          <p:cNvPr id="686" name="Google Shape;686;p44"/>
          <p:cNvPicPr preferRelativeResize="0"/>
          <p:nvPr/>
        </p:nvPicPr>
        <p:blipFill rotWithShape="1">
          <a:blip r:embed="rId4">
            <a:alphaModFix/>
          </a:blip>
          <a:srcRect/>
          <a:stretch/>
        </p:blipFill>
        <p:spPr>
          <a:xfrm>
            <a:off x="7533699" y="236175"/>
            <a:ext cx="1153099" cy="278600"/>
          </a:xfrm>
          <a:prstGeom prst="rect">
            <a:avLst/>
          </a:prstGeom>
          <a:noFill/>
          <a:ln>
            <a:noFill/>
          </a:ln>
        </p:spPr>
      </p:pic>
      <p:sp>
        <p:nvSpPr>
          <p:cNvPr id="687" name="Google Shape;687;p44"/>
          <p:cNvSpPr txBox="1"/>
          <p:nvPr/>
        </p:nvSpPr>
        <p:spPr>
          <a:xfrm>
            <a:off x="6491950" y="4755300"/>
            <a:ext cx="2194800" cy="159600"/>
          </a:xfrm>
          <a:prstGeom prst="rect">
            <a:avLst/>
          </a:prstGeom>
          <a:noFill/>
          <a:ln>
            <a:noFill/>
          </a:ln>
        </p:spPr>
        <p:txBody>
          <a:bodyPr spcFirstLastPara="1" wrap="square" lIns="0" tIns="20950" rIns="0" bIns="0" anchor="t" anchorCtr="0">
            <a:noAutofit/>
          </a:bodyPr>
          <a:lstStyle/>
          <a:p>
            <a:pPr marL="12700" marR="0" lvl="0" indent="0" algn="r" rtl="0">
              <a:lnSpc>
                <a:spcPct val="142500"/>
              </a:lnSpc>
              <a:spcBef>
                <a:spcPts val="0"/>
              </a:spcBef>
              <a:spcAft>
                <a:spcPts val="0"/>
              </a:spcAft>
              <a:buNone/>
            </a:pPr>
            <a:r>
              <a:rPr lang="en" sz="800">
                <a:solidFill>
                  <a:srgbClr val="1F2023"/>
                </a:solidFill>
                <a:latin typeface="Encode Sans"/>
                <a:ea typeface="Encode Sans"/>
                <a:cs typeface="Encode Sans"/>
                <a:sym typeface="Encode Sans"/>
              </a:rPr>
              <a:t>Source: Infocus</a:t>
            </a:r>
            <a:endParaRPr sz="800" b="1">
              <a:solidFill>
                <a:schemeClr val="accent2"/>
              </a:solidFill>
              <a:latin typeface="Encode Sans"/>
              <a:ea typeface="Encode Sans"/>
              <a:cs typeface="Encode Sans"/>
              <a:sym typeface="Encode Sans"/>
            </a:endParaRPr>
          </a:p>
        </p:txBody>
      </p:sp>
      <p:pic>
        <p:nvPicPr>
          <p:cNvPr id="688" name="Google Shape;688;p44" title="Points scored"/>
          <p:cNvPicPr preferRelativeResize="0"/>
          <p:nvPr/>
        </p:nvPicPr>
        <p:blipFill>
          <a:blip r:embed="rId5">
            <a:alphaModFix/>
          </a:blip>
          <a:stretch>
            <a:fillRect/>
          </a:stretch>
        </p:blipFill>
        <p:spPr>
          <a:xfrm>
            <a:off x="457200" y="1735975"/>
            <a:ext cx="8229600" cy="2688325"/>
          </a:xfrm>
          <a:prstGeom prst="rect">
            <a:avLst/>
          </a:prstGeom>
          <a:noFill/>
          <a:ln>
            <a:noFill/>
          </a:ln>
        </p:spPr>
      </p:pic>
      <p:sp>
        <p:nvSpPr>
          <p:cNvPr id="689" name="Google Shape;689;p44"/>
          <p:cNvSpPr txBox="1"/>
          <p:nvPr/>
        </p:nvSpPr>
        <p:spPr>
          <a:xfrm>
            <a:off x="457250" y="992025"/>
            <a:ext cx="8229600" cy="236100"/>
          </a:xfrm>
          <a:prstGeom prst="rect">
            <a:avLst/>
          </a:prstGeom>
          <a:noFill/>
          <a:ln>
            <a:noFill/>
          </a:ln>
        </p:spPr>
        <p:txBody>
          <a:bodyPr spcFirstLastPara="1" wrap="square" lIns="0" tIns="9525" rIns="0" bIns="0" anchor="t" anchorCtr="0">
            <a:noAutofit/>
          </a:bodyPr>
          <a:lstStyle/>
          <a:p>
            <a:pPr marL="0" marR="0" lvl="0" indent="0" algn="ctr" rtl="0">
              <a:lnSpc>
                <a:spcPct val="100000"/>
              </a:lnSpc>
              <a:spcBef>
                <a:spcPts val="0"/>
              </a:spcBef>
              <a:spcAft>
                <a:spcPts val="0"/>
              </a:spcAft>
              <a:buNone/>
            </a:pPr>
            <a:r>
              <a:rPr lang="en" sz="1200">
                <a:latin typeface="Encode Sans"/>
                <a:ea typeface="Encode Sans"/>
                <a:cs typeface="Encode Sans"/>
                <a:sym typeface="Encode Sans"/>
              </a:rPr>
              <a:t>Rural consumers having slightly higher penetration of social media browsing and watching video</a:t>
            </a:r>
            <a:endParaRPr sz="1200">
              <a:latin typeface="Encode Sans"/>
              <a:ea typeface="Encode Sans"/>
              <a:cs typeface="Encode Sans"/>
              <a:sym typeface="Encode Sans"/>
            </a:endParaRPr>
          </a:p>
        </p:txBody>
      </p:sp>
      <p:sp>
        <p:nvSpPr>
          <p:cNvPr id="690" name="Google Shape;690;p44"/>
          <p:cNvSpPr txBox="1"/>
          <p:nvPr/>
        </p:nvSpPr>
        <p:spPr>
          <a:xfrm>
            <a:off x="2423775" y="1538150"/>
            <a:ext cx="4296300" cy="236100"/>
          </a:xfrm>
          <a:prstGeom prst="rect">
            <a:avLst/>
          </a:prstGeom>
          <a:noFill/>
          <a:ln>
            <a:noFill/>
          </a:ln>
        </p:spPr>
        <p:txBody>
          <a:bodyPr spcFirstLastPara="1" wrap="square" lIns="0" tIns="9525" rIns="0" bIns="0" anchor="t" anchorCtr="0">
            <a:noAutofit/>
          </a:bodyPr>
          <a:lstStyle/>
          <a:p>
            <a:pPr marL="0" marR="0" lvl="0" indent="0" algn="ctr" rtl="0">
              <a:lnSpc>
                <a:spcPct val="100000"/>
              </a:lnSpc>
              <a:spcBef>
                <a:spcPts val="0"/>
              </a:spcBef>
              <a:spcAft>
                <a:spcPts val="0"/>
              </a:spcAft>
              <a:buNone/>
            </a:pPr>
            <a:r>
              <a:rPr lang="en" sz="1200" b="1">
                <a:latin typeface="Encode Sans"/>
                <a:ea typeface="Encode Sans"/>
                <a:cs typeface="Encode Sans"/>
                <a:sym typeface="Encode Sans"/>
              </a:rPr>
              <a:t>Weekly usage using mobile phones %</a:t>
            </a:r>
            <a:endParaRPr sz="1200" b="1">
              <a:latin typeface="Encode Sans"/>
              <a:ea typeface="Encode Sans"/>
              <a:cs typeface="Encode Sans"/>
              <a:sym typeface="Encode Sans"/>
            </a:endParaRPr>
          </a:p>
        </p:txBody>
      </p:sp>
      <p:pic>
        <p:nvPicPr>
          <p:cNvPr id="691" name="Google Shape;691;p44"/>
          <p:cNvPicPr preferRelativeResize="0"/>
          <p:nvPr/>
        </p:nvPicPr>
        <p:blipFill>
          <a:blip r:embed="rId6">
            <a:alphaModFix/>
          </a:blip>
          <a:stretch>
            <a:fillRect/>
          </a:stretch>
        </p:blipFill>
        <p:spPr>
          <a:xfrm>
            <a:off x="868150" y="3615625"/>
            <a:ext cx="300000" cy="300000"/>
          </a:xfrm>
          <a:prstGeom prst="rect">
            <a:avLst/>
          </a:prstGeom>
          <a:noFill/>
          <a:ln>
            <a:noFill/>
          </a:ln>
        </p:spPr>
      </p:pic>
      <p:pic>
        <p:nvPicPr>
          <p:cNvPr id="692" name="Google Shape;692;p44"/>
          <p:cNvPicPr preferRelativeResize="0"/>
          <p:nvPr/>
        </p:nvPicPr>
        <p:blipFill rotWithShape="1">
          <a:blip r:embed="rId7">
            <a:alphaModFix/>
          </a:blip>
          <a:srcRect/>
          <a:stretch/>
        </p:blipFill>
        <p:spPr>
          <a:xfrm>
            <a:off x="7967904" y="3615625"/>
            <a:ext cx="300000" cy="300000"/>
          </a:xfrm>
          <a:prstGeom prst="rect">
            <a:avLst/>
          </a:prstGeom>
          <a:noFill/>
          <a:ln>
            <a:noFill/>
          </a:ln>
        </p:spPr>
      </p:pic>
      <p:pic>
        <p:nvPicPr>
          <p:cNvPr id="693" name="Google Shape;693;p44"/>
          <p:cNvPicPr preferRelativeResize="0"/>
          <p:nvPr/>
        </p:nvPicPr>
        <p:blipFill rotWithShape="1">
          <a:blip r:embed="rId8">
            <a:alphaModFix/>
          </a:blip>
          <a:srcRect/>
          <a:stretch/>
        </p:blipFill>
        <p:spPr>
          <a:xfrm>
            <a:off x="7179042" y="3615625"/>
            <a:ext cx="300000" cy="300000"/>
          </a:xfrm>
          <a:prstGeom prst="rect">
            <a:avLst/>
          </a:prstGeom>
          <a:noFill/>
          <a:ln>
            <a:noFill/>
          </a:ln>
        </p:spPr>
      </p:pic>
      <p:pic>
        <p:nvPicPr>
          <p:cNvPr id="694" name="Google Shape;694;p44"/>
          <p:cNvPicPr preferRelativeResize="0"/>
          <p:nvPr/>
        </p:nvPicPr>
        <p:blipFill rotWithShape="1">
          <a:blip r:embed="rId9">
            <a:alphaModFix/>
          </a:blip>
          <a:srcRect/>
          <a:stretch/>
        </p:blipFill>
        <p:spPr>
          <a:xfrm>
            <a:off x="6390181" y="3615625"/>
            <a:ext cx="300000" cy="300000"/>
          </a:xfrm>
          <a:prstGeom prst="rect">
            <a:avLst/>
          </a:prstGeom>
          <a:noFill/>
          <a:ln>
            <a:noFill/>
          </a:ln>
        </p:spPr>
      </p:pic>
      <p:pic>
        <p:nvPicPr>
          <p:cNvPr id="695" name="Google Shape;695;p44"/>
          <p:cNvPicPr preferRelativeResize="0"/>
          <p:nvPr/>
        </p:nvPicPr>
        <p:blipFill rotWithShape="1">
          <a:blip r:embed="rId10">
            <a:alphaModFix/>
          </a:blip>
          <a:srcRect/>
          <a:stretch/>
        </p:blipFill>
        <p:spPr>
          <a:xfrm>
            <a:off x="5601319" y="3615625"/>
            <a:ext cx="300000" cy="300000"/>
          </a:xfrm>
          <a:prstGeom prst="rect">
            <a:avLst/>
          </a:prstGeom>
          <a:noFill/>
          <a:ln>
            <a:noFill/>
          </a:ln>
        </p:spPr>
      </p:pic>
      <p:pic>
        <p:nvPicPr>
          <p:cNvPr id="696" name="Google Shape;696;p44"/>
          <p:cNvPicPr preferRelativeResize="0"/>
          <p:nvPr/>
        </p:nvPicPr>
        <p:blipFill rotWithShape="1">
          <a:blip r:embed="rId11">
            <a:alphaModFix/>
          </a:blip>
          <a:srcRect/>
          <a:stretch/>
        </p:blipFill>
        <p:spPr>
          <a:xfrm>
            <a:off x="4812458" y="3615625"/>
            <a:ext cx="300000" cy="300000"/>
          </a:xfrm>
          <a:prstGeom prst="rect">
            <a:avLst/>
          </a:prstGeom>
          <a:noFill/>
          <a:ln>
            <a:noFill/>
          </a:ln>
        </p:spPr>
      </p:pic>
      <p:pic>
        <p:nvPicPr>
          <p:cNvPr id="697" name="Google Shape;697;p44"/>
          <p:cNvPicPr preferRelativeResize="0"/>
          <p:nvPr/>
        </p:nvPicPr>
        <p:blipFill rotWithShape="1">
          <a:blip r:embed="rId12">
            <a:alphaModFix/>
          </a:blip>
          <a:srcRect/>
          <a:stretch/>
        </p:blipFill>
        <p:spPr>
          <a:xfrm>
            <a:off x="4023596" y="3615625"/>
            <a:ext cx="300000" cy="300000"/>
          </a:xfrm>
          <a:prstGeom prst="rect">
            <a:avLst/>
          </a:prstGeom>
          <a:noFill/>
          <a:ln>
            <a:noFill/>
          </a:ln>
        </p:spPr>
      </p:pic>
      <p:pic>
        <p:nvPicPr>
          <p:cNvPr id="698" name="Google Shape;698;p44"/>
          <p:cNvPicPr preferRelativeResize="0"/>
          <p:nvPr/>
        </p:nvPicPr>
        <p:blipFill rotWithShape="1">
          <a:blip r:embed="rId13">
            <a:alphaModFix/>
          </a:blip>
          <a:srcRect/>
          <a:stretch/>
        </p:blipFill>
        <p:spPr>
          <a:xfrm>
            <a:off x="3234735" y="3615625"/>
            <a:ext cx="300000" cy="300000"/>
          </a:xfrm>
          <a:prstGeom prst="rect">
            <a:avLst/>
          </a:prstGeom>
          <a:noFill/>
          <a:ln>
            <a:noFill/>
          </a:ln>
        </p:spPr>
      </p:pic>
      <p:pic>
        <p:nvPicPr>
          <p:cNvPr id="699" name="Google Shape;699;p44"/>
          <p:cNvPicPr preferRelativeResize="0"/>
          <p:nvPr/>
        </p:nvPicPr>
        <p:blipFill rotWithShape="1">
          <a:blip r:embed="rId14">
            <a:alphaModFix/>
          </a:blip>
          <a:srcRect/>
          <a:stretch/>
        </p:blipFill>
        <p:spPr>
          <a:xfrm>
            <a:off x="2445873" y="3615625"/>
            <a:ext cx="300000" cy="300000"/>
          </a:xfrm>
          <a:prstGeom prst="rect">
            <a:avLst/>
          </a:prstGeom>
          <a:noFill/>
          <a:ln>
            <a:noFill/>
          </a:ln>
        </p:spPr>
      </p:pic>
      <p:pic>
        <p:nvPicPr>
          <p:cNvPr id="700" name="Google Shape;700;p44"/>
          <p:cNvPicPr preferRelativeResize="0"/>
          <p:nvPr/>
        </p:nvPicPr>
        <p:blipFill rotWithShape="1">
          <a:blip r:embed="rId15">
            <a:alphaModFix/>
          </a:blip>
          <a:srcRect/>
          <a:stretch/>
        </p:blipFill>
        <p:spPr>
          <a:xfrm>
            <a:off x="1657012" y="3615625"/>
            <a:ext cx="300000" cy="300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45"/>
          <p:cNvSpPr/>
          <p:nvPr/>
        </p:nvSpPr>
        <p:spPr>
          <a:xfrm>
            <a:off x="457200" y="2301525"/>
            <a:ext cx="4848900" cy="2367300"/>
          </a:xfrm>
          <a:prstGeom prst="rect">
            <a:avLst/>
          </a:prstGeom>
          <a:solidFill>
            <a:srgbClr val="434343"/>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706" name="Google Shape;706;p45"/>
          <p:cNvSpPr/>
          <p:nvPr/>
        </p:nvSpPr>
        <p:spPr>
          <a:xfrm>
            <a:off x="3006400" y="2881075"/>
            <a:ext cx="2084100" cy="1491300"/>
          </a:xfrm>
          <a:prstGeom prst="rect">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707" name="Google Shape;707;p45"/>
          <p:cNvSpPr/>
          <p:nvPr/>
        </p:nvSpPr>
        <p:spPr>
          <a:xfrm>
            <a:off x="5418500" y="1113225"/>
            <a:ext cx="3264300" cy="3555600"/>
          </a:xfrm>
          <a:prstGeom prst="rect">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708" name="Google Shape;708;p45"/>
          <p:cNvSpPr/>
          <p:nvPr/>
        </p:nvSpPr>
        <p:spPr>
          <a:xfrm>
            <a:off x="453200" y="1113225"/>
            <a:ext cx="2370300" cy="1062900"/>
          </a:xfrm>
          <a:prstGeom prst="rect">
            <a:avLst/>
          </a:prstGeom>
          <a:solidFill>
            <a:schemeClr val="accent2"/>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709" name="Google Shape;709;p45"/>
          <p:cNvSpPr/>
          <p:nvPr/>
        </p:nvSpPr>
        <p:spPr>
          <a:xfrm>
            <a:off x="2935850" y="1113225"/>
            <a:ext cx="2370300" cy="1062900"/>
          </a:xfrm>
          <a:prstGeom prst="rect">
            <a:avLst/>
          </a:prstGeom>
          <a:solidFill>
            <a:schemeClr val="accent4"/>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710" name="Google Shape;710;p45"/>
          <p:cNvSpPr/>
          <p:nvPr/>
        </p:nvSpPr>
        <p:spPr>
          <a:xfrm>
            <a:off x="5521700" y="1718175"/>
            <a:ext cx="3049800" cy="457800"/>
          </a:xfrm>
          <a:prstGeom prst="rect">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5"/>
          <p:cNvSpPr/>
          <p:nvPr/>
        </p:nvSpPr>
        <p:spPr>
          <a:xfrm>
            <a:off x="5521700" y="2301525"/>
            <a:ext cx="2982900" cy="457800"/>
          </a:xfrm>
          <a:prstGeom prst="rect">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5"/>
          <p:cNvSpPr/>
          <p:nvPr/>
        </p:nvSpPr>
        <p:spPr>
          <a:xfrm>
            <a:off x="5521700" y="2884875"/>
            <a:ext cx="2805000" cy="457800"/>
          </a:xfrm>
          <a:prstGeom prst="rect">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5"/>
          <p:cNvSpPr/>
          <p:nvPr/>
        </p:nvSpPr>
        <p:spPr>
          <a:xfrm>
            <a:off x="5521700" y="3468225"/>
            <a:ext cx="2418900" cy="457800"/>
          </a:xfrm>
          <a:prstGeom prst="rect">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5"/>
          <p:cNvSpPr/>
          <p:nvPr/>
        </p:nvSpPr>
        <p:spPr>
          <a:xfrm>
            <a:off x="5521700" y="4051600"/>
            <a:ext cx="2307900" cy="457800"/>
          </a:xfrm>
          <a:prstGeom prst="rect">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5" name="Google Shape;715;p45"/>
          <p:cNvPicPr preferRelativeResize="0"/>
          <p:nvPr/>
        </p:nvPicPr>
        <p:blipFill>
          <a:blip r:embed="rId3">
            <a:alphaModFix/>
          </a:blip>
          <a:stretch>
            <a:fillRect/>
          </a:stretch>
        </p:blipFill>
        <p:spPr>
          <a:xfrm>
            <a:off x="457198" y="236175"/>
            <a:ext cx="794777" cy="278599"/>
          </a:xfrm>
          <a:prstGeom prst="rect">
            <a:avLst/>
          </a:prstGeom>
          <a:noFill/>
          <a:ln>
            <a:noFill/>
          </a:ln>
        </p:spPr>
      </p:pic>
      <p:sp>
        <p:nvSpPr>
          <p:cNvPr id="716" name="Google Shape;716;p45"/>
          <p:cNvSpPr txBox="1"/>
          <p:nvPr/>
        </p:nvSpPr>
        <p:spPr>
          <a:xfrm>
            <a:off x="457200" y="589175"/>
            <a:ext cx="8229600" cy="300000"/>
          </a:xfrm>
          <a:prstGeom prst="rect">
            <a:avLst/>
          </a:prstGeom>
          <a:noFill/>
          <a:ln>
            <a:noFill/>
          </a:ln>
        </p:spPr>
        <p:txBody>
          <a:bodyPr spcFirstLastPara="1" wrap="square" lIns="0" tIns="20950" rIns="0" bIns="0" anchor="t" anchorCtr="0">
            <a:noAutofit/>
          </a:bodyPr>
          <a:lstStyle/>
          <a:p>
            <a:pPr marL="12700" marR="0" lvl="0" indent="0" algn="ctr" rtl="0">
              <a:lnSpc>
                <a:spcPct val="142500"/>
              </a:lnSpc>
              <a:spcBef>
                <a:spcPts val="0"/>
              </a:spcBef>
              <a:spcAft>
                <a:spcPts val="0"/>
              </a:spcAft>
              <a:buNone/>
            </a:pPr>
            <a:r>
              <a:rPr lang="en" sz="2000" b="1">
                <a:solidFill>
                  <a:schemeClr val="accent2"/>
                </a:solidFill>
                <a:latin typeface="Encode Sans"/>
                <a:ea typeface="Encode Sans"/>
                <a:cs typeface="Encode Sans"/>
                <a:sym typeface="Encode Sans"/>
              </a:rPr>
              <a:t>And Sharing With Online Communications</a:t>
            </a:r>
            <a:endParaRPr sz="2000" b="1">
              <a:solidFill>
                <a:schemeClr val="accent2"/>
              </a:solidFill>
              <a:latin typeface="Encode Sans"/>
              <a:ea typeface="Encode Sans"/>
              <a:cs typeface="Encode Sans"/>
              <a:sym typeface="Encode Sans"/>
            </a:endParaRPr>
          </a:p>
        </p:txBody>
      </p:sp>
      <p:pic>
        <p:nvPicPr>
          <p:cNvPr id="717" name="Google Shape;717;p45"/>
          <p:cNvPicPr preferRelativeResize="0"/>
          <p:nvPr/>
        </p:nvPicPr>
        <p:blipFill rotWithShape="1">
          <a:blip r:embed="rId4">
            <a:alphaModFix/>
          </a:blip>
          <a:srcRect/>
          <a:stretch/>
        </p:blipFill>
        <p:spPr>
          <a:xfrm>
            <a:off x="7533699" y="236175"/>
            <a:ext cx="1153099" cy="278600"/>
          </a:xfrm>
          <a:prstGeom prst="rect">
            <a:avLst/>
          </a:prstGeom>
          <a:noFill/>
          <a:ln>
            <a:noFill/>
          </a:ln>
        </p:spPr>
      </p:pic>
      <p:sp>
        <p:nvSpPr>
          <p:cNvPr id="718" name="Google Shape;718;p45"/>
          <p:cNvSpPr txBox="1"/>
          <p:nvPr/>
        </p:nvSpPr>
        <p:spPr>
          <a:xfrm>
            <a:off x="5529775" y="1236488"/>
            <a:ext cx="3049800" cy="427500"/>
          </a:xfrm>
          <a:prstGeom prst="rect">
            <a:avLst/>
          </a:prstGeom>
          <a:noFill/>
          <a:ln>
            <a:noFill/>
          </a:ln>
        </p:spPr>
        <p:txBody>
          <a:bodyPr spcFirstLastPara="1" wrap="square" lIns="0" tIns="9525" rIns="0" bIns="0" anchor="t" anchorCtr="0">
            <a:noAutofit/>
          </a:bodyPr>
          <a:lstStyle/>
          <a:p>
            <a:pPr marL="0" marR="0" lvl="0" indent="0" algn="ctr" rtl="0">
              <a:lnSpc>
                <a:spcPct val="100000"/>
              </a:lnSpc>
              <a:spcBef>
                <a:spcPts val="0"/>
              </a:spcBef>
              <a:spcAft>
                <a:spcPts val="0"/>
              </a:spcAft>
              <a:buNone/>
            </a:pPr>
            <a:r>
              <a:rPr lang="en" sz="1200">
                <a:latin typeface="Encode Sans"/>
                <a:ea typeface="Encode Sans"/>
                <a:cs typeface="Encode Sans"/>
                <a:sym typeface="Encode Sans"/>
              </a:rPr>
              <a:t>Top </a:t>
            </a:r>
            <a:r>
              <a:rPr lang="en" sz="1200" b="1">
                <a:solidFill>
                  <a:schemeClr val="accent2"/>
                </a:solidFill>
                <a:latin typeface="Encode Sans"/>
                <a:ea typeface="Encode Sans"/>
                <a:cs typeface="Encode Sans"/>
                <a:sym typeface="Encode Sans"/>
              </a:rPr>
              <a:t>5 positive factors</a:t>
            </a:r>
            <a:r>
              <a:rPr lang="en" sz="1200">
                <a:latin typeface="Encode Sans"/>
                <a:ea typeface="Encode Sans"/>
                <a:cs typeface="Encode Sans"/>
                <a:sym typeface="Encode Sans"/>
              </a:rPr>
              <a:t> in advertising content/ format</a:t>
            </a:r>
            <a:endParaRPr sz="1200">
              <a:latin typeface="Encode Sans"/>
              <a:ea typeface="Encode Sans"/>
              <a:cs typeface="Encode Sans"/>
              <a:sym typeface="Encode Sans"/>
            </a:endParaRPr>
          </a:p>
          <a:p>
            <a:pPr marL="0" marR="0" lvl="0" indent="0" algn="ctr" rtl="0">
              <a:lnSpc>
                <a:spcPct val="100000"/>
              </a:lnSpc>
              <a:spcBef>
                <a:spcPts val="0"/>
              </a:spcBef>
              <a:spcAft>
                <a:spcPts val="0"/>
              </a:spcAft>
              <a:buNone/>
            </a:pPr>
            <a:endParaRPr sz="1200">
              <a:latin typeface="Encode Sans"/>
              <a:ea typeface="Encode Sans"/>
              <a:cs typeface="Encode Sans"/>
              <a:sym typeface="Encode Sans"/>
            </a:endParaRPr>
          </a:p>
        </p:txBody>
      </p:sp>
      <p:pic>
        <p:nvPicPr>
          <p:cNvPr id="719" name="Google Shape;719;p45"/>
          <p:cNvPicPr preferRelativeResize="0"/>
          <p:nvPr/>
        </p:nvPicPr>
        <p:blipFill rotWithShape="1">
          <a:blip r:embed="rId5">
            <a:alphaModFix/>
          </a:blip>
          <a:srcRect/>
          <a:stretch/>
        </p:blipFill>
        <p:spPr>
          <a:xfrm>
            <a:off x="5602384" y="1788089"/>
            <a:ext cx="317975" cy="317971"/>
          </a:xfrm>
          <a:prstGeom prst="rect">
            <a:avLst/>
          </a:prstGeom>
          <a:noFill/>
          <a:ln>
            <a:noFill/>
          </a:ln>
        </p:spPr>
      </p:pic>
      <p:pic>
        <p:nvPicPr>
          <p:cNvPr id="720" name="Google Shape;720;p45"/>
          <p:cNvPicPr preferRelativeResize="0"/>
          <p:nvPr/>
        </p:nvPicPr>
        <p:blipFill rotWithShape="1">
          <a:blip r:embed="rId6">
            <a:alphaModFix/>
          </a:blip>
          <a:srcRect/>
          <a:stretch/>
        </p:blipFill>
        <p:spPr>
          <a:xfrm>
            <a:off x="5602384" y="2371439"/>
            <a:ext cx="317975" cy="317971"/>
          </a:xfrm>
          <a:prstGeom prst="rect">
            <a:avLst/>
          </a:prstGeom>
          <a:noFill/>
          <a:ln>
            <a:noFill/>
          </a:ln>
        </p:spPr>
      </p:pic>
      <p:pic>
        <p:nvPicPr>
          <p:cNvPr id="721" name="Google Shape;721;p45"/>
          <p:cNvPicPr preferRelativeResize="0"/>
          <p:nvPr/>
        </p:nvPicPr>
        <p:blipFill rotWithShape="1">
          <a:blip r:embed="rId7">
            <a:alphaModFix/>
          </a:blip>
          <a:srcRect/>
          <a:stretch/>
        </p:blipFill>
        <p:spPr>
          <a:xfrm>
            <a:off x="5602384" y="2954789"/>
            <a:ext cx="317975" cy="317971"/>
          </a:xfrm>
          <a:prstGeom prst="rect">
            <a:avLst/>
          </a:prstGeom>
          <a:noFill/>
          <a:ln>
            <a:noFill/>
          </a:ln>
        </p:spPr>
      </p:pic>
      <p:pic>
        <p:nvPicPr>
          <p:cNvPr id="722" name="Google Shape;722;p45"/>
          <p:cNvPicPr preferRelativeResize="0"/>
          <p:nvPr/>
        </p:nvPicPr>
        <p:blipFill rotWithShape="1">
          <a:blip r:embed="rId8">
            <a:alphaModFix/>
          </a:blip>
          <a:srcRect/>
          <a:stretch/>
        </p:blipFill>
        <p:spPr>
          <a:xfrm>
            <a:off x="5602384" y="3538139"/>
            <a:ext cx="317975" cy="317971"/>
          </a:xfrm>
          <a:prstGeom prst="rect">
            <a:avLst/>
          </a:prstGeom>
          <a:noFill/>
          <a:ln>
            <a:noFill/>
          </a:ln>
        </p:spPr>
      </p:pic>
      <p:pic>
        <p:nvPicPr>
          <p:cNvPr id="723" name="Google Shape;723;p45"/>
          <p:cNvPicPr preferRelativeResize="0"/>
          <p:nvPr/>
        </p:nvPicPr>
        <p:blipFill rotWithShape="1">
          <a:blip r:embed="rId9">
            <a:alphaModFix/>
          </a:blip>
          <a:srcRect/>
          <a:stretch/>
        </p:blipFill>
        <p:spPr>
          <a:xfrm>
            <a:off x="5602384" y="4121514"/>
            <a:ext cx="317975" cy="317971"/>
          </a:xfrm>
          <a:prstGeom prst="rect">
            <a:avLst/>
          </a:prstGeom>
          <a:noFill/>
          <a:ln>
            <a:noFill/>
          </a:ln>
        </p:spPr>
      </p:pic>
      <p:sp>
        <p:nvSpPr>
          <p:cNvPr id="724" name="Google Shape;724;p45"/>
          <p:cNvSpPr txBox="1"/>
          <p:nvPr/>
        </p:nvSpPr>
        <p:spPr>
          <a:xfrm>
            <a:off x="7910381" y="1829025"/>
            <a:ext cx="568800" cy="236100"/>
          </a:xfrm>
          <a:prstGeom prst="rect">
            <a:avLst/>
          </a:prstGeom>
          <a:noFill/>
          <a:ln>
            <a:noFill/>
          </a:ln>
        </p:spPr>
        <p:txBody>
          <a:bodyPr spcFirstLastPara="1" wrap="square" lIns="0" tIns="9525" rIns="0" bIns="0" anchor="ctr" anchorCtr="0">
            <a:noAutofit/>
          </a:bodyPr>
          <a:lstStyle/>
          <a:p>
            <a:pPr marL="0" marR="0" lvl="0" indent="0" algn="r" rtl="0">
              <a:lnSpc>
                <a:spcPct val="100000"/>
              </a:lnSpc>
              <a:spcBef>
                <a:spcPts val="0"/>
              </a:spcBef>
              <a:spcAft>
                <a:spcPts val="0"/>
              </a:spcAft>
              <a:buNone/>
            </a:pPr>
            <a:r>
              <a:rPr lang="en" sz="1600">
                <a:solidFill>
                  <a:srgbClr val="FFFFFF"/>
                </a:solidFill>
                <a:latin typeface="Encode Sans Condensed Thin"/>
                <a:ea typeface="Encode Sans Condensed Thin"/>
                <a:cs typeface="Encode Sans Condensed Thin"/>
                <a:sym typeface="Encode Sans Condensed Thin"/>
              </a:rPr>
              <a:t>54%</a:t>
            </a:r>
            <a:endParaRPr sz="1600">
              <a:solidFill>
                <a:srgbClr val="FFFFFF"/>
              </a:solidFill>
              <a:latin typeface="Encode Sans Condensed Thin"/>
              <a:ea typeface="Encode Sans Condensed Thin"/>
              <a:cs typeface="Encode Sans Condensed Thin"/>
              <a:sym typeface="Encode Sans Condensed Thin"/>
            </a:endParaRPr>
          </a:p>
        </p:txBody>
      </p:sp>
      <p:sp>
        <p:nvSpPr>
          <p:cNvPr id="725" name="Google Shape;725;p45"/>
          <p:cNvSpPr txBox="1"/>
          <p:nvPr/>
        </p:nvSpPr>
        <p:spPr>
          <a:xfrm>
            <a:off x="7840084" y="2412375"/>
            <a:ext cx="568800" cy="236100"/>
          </a:xfrm>
          <a:prstGeom prst="rect">
            <a:avLst/>
          </a:prstGeom>
          <a:noFill/>
          <a:ln>
            <a:noFill/>
          </a:ln>
        </p:spPr>
        <p:txBody>
          <a:bodyPr spcFirstLastPara="1" wrap="square" lIns="0" tIns="9525" rIns="0" bIns="0" anchor="ctr" anchorCtr="0">
            <a:noAutofit/>
          </a:bodyPr>
          <a:lstStyle/>
          <a:p>
            <a:pPr marL="0" marR="0" lvl="0" indent="0" algn="r" rtl="0">
              <a:lnSpc>
                <a:spcPct val="100000"/>
              </a:lnSpc>
              <a:spcBef>
                <a:spcPts val="0"/>
              </a:spcBef>
              <a:spcAft>
                <a:spcPts val="0"/>
              </a:spcAft>
              <a:buNone/>
            </a:pPr>
            <a:r>
              <a:rPr lang="en" sz="1600">
                <a:solidFill>
                  <a:srgbClr val="FFFFFF"/>
                </a:solidFill>
                <a:latin typeface="Encode Sans Condensed Thin"/>
                <a:ea typeface="Encode Sans Condensed Thin"/>
                <a:cs typeface="Encode Sans Condensed Thin"/>
                <a:sym typeface="Encode Sans Condensed Thin"/>
              </a:rPr>
              <a:t>53%</a:t>
            </a:r>
            <a:endParaRPr sz="1600">
              <a:solidFill>
                <a:srgbClr val="FFFFFF"/>
              </a:solidFill>
              <a:latin typeface="Encode Sans Condensed Thin"/>
              <a:ea typeface="Encode Sans Condensed Thin"/>
              <a:cs typeface="Encode Sans Condensed Thin"/>
              <a:sym typeface="Encode Sans Condensed Thin"/>
            </a:endParaRPr>
          </a:p>
        </p:txBody>
      </p:sp>
      <p:sp>
        <p:nvSpPr>
          <p:cNvPr id="726" name="Google Shape;726;p45"/>
          <p:cNvSpPr txBox="1"/>
          <p:nvPr/>
        </p:nvSpPr>
        <p:spPr>
          <a:xfrm>
            <a:off x="7665425" y="2995725"/>
            <a:ext cx="568800" cy="236100"/>
          </a:xfrm>
          <a:prstGeom prst="rect">
            <a:avLst/>
          </a:prstGeom>
          <a:noFill/>
          <a:ln>
            <a:noFill/>
          </a:ln>
        </p:spPr>
        <p:txBody>
          <a:bodyPr spcFirstLastPara="1" wrap="square" lIns="0" tIns="9525" rIns="0" bIns="0" anchor="ctr" anchorCtr="0">
            <a:noAutofit/>
          </a:bodyPr>
          <a:lstStyle/>
          <a:p>
            <a:pPr marL="0" marR="0" lvl="0" indent="0" algn="r" rtl="0">
              <a:lnSpc>
                <a:spcPct val="100000"/>
              </a:lnSpc>
              <a:spcBef>
                <a:spcPts val="0"/>
              </a:spcBef>
              <a:spcAft>
                <a:spcPts val="0"/>
              </a:spcAft>
              <a:buNone/>
            </a:pPr>
            <a:r>
              <a:rPr lang="en" sz="1600">
                <a:solidFill>
                  <a:srgbClr val="FFFFFF"/>
                </a:solidFill>
                <a:latin typeface="Encode Sans Condensed Thin"/>
                <a:ea typeface="Encode Sans Condensed Thin"/>
                <a:cs typeface="Encode Sans Condensed Thin"/>
                <a:sym typeface="Encode Sans Condensed Thin"/>
              </a:rPr>
              <a:t>50%</a:t>
            </a:r>
            <a:endParaRPr sz="1600">
              <a:solidFill>
                <a:srgbClr val="FFFFFF"/>
              </a:solidFill>
              <a:latin typeface="Encode Sans Condensed Thin"/>
              <a:ea typeface="Encode Sans Condensed Thin"/>
              <a:cs typeface="Encode Sans Condensed Thin"/>
              <a:sym typeface="Encode Sans Condensed Thin"/>
            </a:endParaRPr>
          </a:p>
        </p:txBody>
      </p:sp>
      <p:sp>
        <p:nvSpPr>
          <p:cNvPr id="727" name="Google Shape;727;p45"/>
          <p:cNvSpPr txBox="1"/>
          <p:nvPr/>
        </p:nvSpPr>
        <p:spPr>
          <a:xfrm>
            <a:off x="7279457" y="3579075"/>
            <a:ext cx="568800" cy="236100"/>
          </a:xfrm>
          <a:prstGeom prst="rect">
            <a:avLst/>
          </a:prstGeom>
          <a:noFill/>
          <a:ln>
            <a:noFill/>
          </a:ln>
        </p:spPr>
        <p:txBody>
          <a:bodyPr spcFirstLastPara="1" wrap="square" lIns="0" tIns="9525" rIns="0" bIns="0" anchor="ctr" anchorCtr="0">
            <a:noAutofit/>
          </a:bodyPr>
          <a:lstStyle/>
          <a:p>
            <a:pPr marL="0" marR="0" lvl="0" indent="0" algn="r" rtl="0">
              <a:lnSpc>
                <a:spcPct val="100000"/>
              </a:lnSpc>
              <a:spcBef>
                <a:spcPts val="0"/>
              </a:spcBef>
              <a:spcAft>
                <a:spcPts val="0"/>
              </a:spcAft>
              <a:buNone/>
            </a:pPr>
            <a:r>
              <a:rPr lang="en" sz="1600">
                <a:solidFill>
                  <a:srgbClr val="FFFFFF"/>
                </a:solidFill>
                <a:latin typeface="Encode Sans Condensed Thin"/>
                <a:ea typeface="Encode Sans Condensed Thin"/>
                <a:cs typeface="Encode Sans Condensed Thin"/>
                <a:sym typeface="Encode Sans Condensed Thin"/>
              </a:rPr>
              <a:t>43%</a:t>
            </a:r>
            <a:endParaRPr sz="1600">
              <a:solidFill>
                <a:srgbClr val="FFFFFF"/>
              </a:solidFill>
              <a:latin typeface="Encode Sans Condensed Thin"/>
              <a:ea typeface="Encode Sans Condensed Thin"/>
              <a:cs typeface="Encode Sans Condensed Thin"/>
              <a:sym typeface="Encode Sans Condensed Thin"/>
            </a:endParaRPr>
          </a:p>
        </p:txBody>
      </p:sp>
      <p:sp>
        <p:nvSpPr>
          <p:cNvPr id="728" name="Google Shape;728;p45"/>
          <p:cNvSpPr txBox="1"/>
          <p:nvPr/>
        </p:nvSpPr>
        <p:spPr>
          <a:xfrm>
            <a:off x="7168250" y="4162450"/>
            <a:ext cx="568800" cy="236100"/>
          </a:xfrm>
          <a:prstGeom prst="rect">
            <a:avLst/>
          </a:prstGeom>
          <a:noFill/>
          <a:ln>
            <a:noFill/>
          </a:ln>
        </p:spPr>
        <p:txBody>
          <a:bodyPr spcFirstLastPara="1" wrap="square" lIns="0" tIns="9525" rIns="0" bIns="0" anchor="ctr" anchorCtr="0">
            <a:noAutofit/>
          </a:bodyPr>
          <a:lstStyle/>
          <a:p>
            <a:pPr marL="0" marR="0" lvl="0" indent="0" algn="r" rtl="0">
              <a:lnSpc>
                <a:spcPct val="100000"/>
              </a:lnSpc>
              <a:spcBef>
                <a:spcPts val="0"/>
              </a:spcBef>
              <a:spcAft>
                <a:spcPts val="0"/>
              </a:spcAft>
              <a:buNone/>
            </a:pPr>
            <a:r>
              <a:rPr lang="en" sz="1600">
                <a:solidFill>
                  <a:srgbClr val="FFFFFF"/>
                </a:solidFill>
                <a:latin typeface="Encode Sans Condensed Thin"/>
                <a:ea typeface="Encode Sans Condensed Thin"/>
                <a:cs typeface="Encode Sans Condensed Thin"/>
                <a:sym typeface="Encode Sans Condensed Thin"/>
              </a:rPr>
              <a:t>41%</a:t>
            </a:r>
            <a:endParaRPr sz="1600">
              <a:solidFill>
                <a:srgbClr val="FFFFFF"/>
              </a:solidFill>
              <a:latin typeface="Encode Sans Condensed Thin"/>
              <a:ea typeface="Encode Sans Condensed Thin"/>
              <a:cs typeface="Encode Sans Condensed Thin"/>
              <a:sym typeface="Encode Sans Condensed Thin"/>
            </a:endParaRPr>
          </a:p>
        </p:txBody>
      </p:sp>
      <p:sp>
        <p:nvSpPr>
          <p:cNvPr id="729" name="Google Shape;729;p45"/>
          <p:cNvSpPr txBox="1"/>
          <p:nvPr/>
        </p:nvSpPr>
        <p:spPr>
          <a:xfrm>
            <a:off x="5994580" y="1829025"/>
            <a:ext cx="1520700" cy="236100"/>
          </a:xfrm>
          <a:prstGeom prst="rect">
            <a:avLst/>
          </a:prstGeom>
          <a:noFill/>
          <a:ln>
            <a:noFill/>
          </a:ln>
        </p:spPr>
        <p:txBody>
          <a:bodyPr spcFirstLastPara="1" wrap="square" lIns="0" tIns="9525" rIns="0" bIns="0" anchor="ctr" anchorCtr="0">
            <a:noAutofit/>
          </a:bodyPr>
          <a:lstStyle/>
          <a:p>
            <a:pPr marL="0" marR="0" lvl="0" indent="0" algn="l" rtl="0">
              <a:lnSpc>
                <a:spcPct val="100000"/>
              </a:lnSpc>
              <a:spcBef>
                <a:spcPts val="0"/>
              </a:spcBef>
              <a:spcAft>
                <a:spcPts val="0"/>
              </a:spcAft>
              <a:buNone/>
            </a:pPr>
            <a:r>
              <a:rPr lang="en" sz="1200" b="1">
                <a:solidFill>
                  <a:srgbClr val="FFFFFF"/>
                </a:solidFill>
                <a:latin typeface="Encode Sans"/>
                <a:ea typeface="Encode Sans"/>
                <a:cs typeface="Encode Sans"/>
                <a:sym typeface="Encode Sans"/>
              </a:rPr>
              <a:t>Informative</a:t>
            </a:r>
            <a:endParaRPr sz="1200" b="1">
              <a:solidFill>
                <a:srgbClr val="FFFFFF"/>
              </a:solidFill>
              <a:latin typeface="Encode Sans"/>
              <a:ea typeface="Encode Sans"/>
              <a:cs typeface="Encode Sans"/>
              <a:sym typeface="Encode Sans"/>
            </a:endParaRPr>
          </a:p>
        </p:txBody>
      </p:sp>
      <p:sp>
        <p:nvSpPr>
          <p:cNvPr id="730" name="Google Shape;730;p45"/>
          <p:cNvSpPr txBox="1"/>
          <p:nvPr/>
        </p:nvSpPr>
        <p:spPr>
          <a:xfrm>
            <a:off x="5994580" y="2412375"/>
            <a:ext cx="1520700" cy="236100"/>
          </a:xfrm>
          <a:prstGeom prst="rect">
            <a:avLst/>
          </a:prstGeom>
          <a:noFill/>
          <a:ln>
            <a:noFill/>
          </a:ln>
        </p:spPr>
        <p:txBody>
          <a:bodyPr spcFirstLastPara="1" wrap="square" lIns="0" tIns="9525" rIns="0" bIns="0" anchor="ctr" anchorCtr="0">
            <a:noAutofit/>
          </a:bodyPr>
          <a:lstStyle/>
          <a:p>
            <a:pPr marL="0" marR="0" lvl="0" indent="0" algn="l" rtl="0">
              <a:lnSpc>
                <a:spcPct val="100000"/>
              </a:lnSpc>
              <a:spcBef>
                <a:spcPts val="0"/>
              </a:spcBef>
              <a:spcAft>
                <a:spcPts val="0"/>
              </a:spcAft>
              <a:buNone/>
            </a:pPr>
            <a:r>
              <a:rPr lang="en" sz="1200" b="1">
                <a:solidFill>
                  <a:srgbClr val="FFFFFF"/>
                </a:solidFill>
                <a:latin typeface="Encode Sans"/>
                <a:ea typeface="Encode Sans"/>
                <a:cs typeface="Encode Sans"/>
                <a:sym typeface="Encode Sans"/>
              </a:rPr>
              <a:t>Humorous</a:t>
            </a:r>
            <a:endParaRPr sz="1200" b="1">
              <a:solidFill>
                <a:srgbClr val="FFFFFF"/>
              </a:solidFill>
              <a:latin typeface="Encode Sans"/>
              <a:ea typeface="Encode Sans"/>
              <a:cs typeface="Encode Sans"/>
              <a:sym typeface="Encode Sans"/>
            </a:endParaRPr>
          </a:p>
        </p:txBody>
      </p:sp>
      <p:sp>
        <p:nvSpPr>
          <p:cNvPr id="731" name="Google Shape;731;p45"/>
          <p:cNvSpPr txBox="1"/>
          <p:nvPr/>
        </p:nvSpPr>
        <p:spPr>
          <a:xfrm>
            <a:off x="5994570" y="2995725"/>
            <a:ext cx="1670700" cy="236100"/>
          </a:xfrm>
          <a:prstGeom prst="rect">
            <a:avLst/>
          </a:prstGeom>
          <a:noFill/>
          <a:ln>
            <a:noFill/>
          </a:ln>
        </p:spPr>
        <p:txBody>
          <a:bodyPr spcFirstLastPara="1" wrap="square" lIns="0" tIns="9525" rIns="0" bIns="0" anchor="ctr" anchorCtr="0">
            <a:noAutofit/>
          </a:bodyPr>
          <a:lstStyle/>
          <a:p>
            <a:pPr marL="0" marR="0" lvl="0" indent="0" algn="l" rtl="0">
              <a:lnSpc>
                <a:spcPct val="100000"/>
              </a:lnSpc>
              <a:spcBef>
                <a:spcPts val="0"/>
              </a:spcBef>
              <a:spcAft>
                <a:spcPts val="0"/>
              </a:spcAft>
              <a:buNone/>
            </a:pPr>
            <a:r>
              <a:rPr lang="en" sz="1200" b="1">
                <a:solidFill>
                  <a:srgbClr val="FFFFFF"/>
                </a:solidFill>
                <a:latin typeface="Encode Sans"/>
                <a:ea typeface="Encode Sans"/>
                <a:cs typeface="Encode Sans"/>
                <a:sym typeface="Encode Sans"/>
              </a:rPr>
              <a:t>Relevant to my need</a:t>
            </a:r>
            <a:endParaRPr sz="1200" b="1">
              <a:solidFill>
                <a:srgbClr val="FFFFFF"/>
              </a:solidFill>
              <a:latin typeface="Encode Sans"/>
              <a:ea typeface="Encode Sans"/>
              <a:cs typeface="Encode Sans"/>
              <a:sym typeface="Encode Sans"/>
            </a:endParaRPr>
          </a:p>
        </p:txBody>
      </p:sp>
      <p:sp>
        <p:nvSpPr>
          <p:cNvPr id="732" name="Google Shape;732;p45"/>
          <p:cNvSpPr txBox="1"/>
          <p:nvPr/>
        </p:nvSpPr>
        <p:spPr>
          <a:xfrm>
            <a:off x="5994580" y="3579075"/>
            <a:ext cx="1520700" cy="236100"/>
          </a:xfrm>
          <a:prstGeom prst="rect">
            <a:avLst/>
          </a:prstGeom>
          <a:noFill/>
          <a:ln>
            <a:noFill/>
          </a:ln>
        </p:spPr>
        <p:txBody>
          <a:bodyPr spcFirstLastPara="1" wrap="square" lIns="0" tIns="9525" rIns="0" bIns="0" anchor="ctr" anchorCtr="0">
            <a:noAutofit/>
          </a:bodyPr>
          <a:lstStyle/>
          <a:p>
            <a:pPr marL="0" marR="0" lvl="0" indent="0" algn="l" rtl="0">
              <a:lnSpc>
                <a:spcPct val="100000"/>
              </a:lnSpc>
              <a:spcBef>
                <a:spcPts val="0"/>
              </a:spcBef>
              <a:spcAft>
                <a:spcPts val="0"/>
              </a:spcAft>
              <a:buNone/>
            </a:pPr>
            <a:r>
              <a:rPr lang="en" sz="1200" b="1">
                <a:solidFill>
                  <a:srgbClr val="FFFFFF"/>
                </a:solidFill>
                <a:latin typeface="Encode Sans"/>
                <a:ea typeface="Encode Sans"/>
                <a:cs typeface="Encode Sans"/>
                <a:sym typeface="Encode Sans"/>
              </a:rPr>
              <a:t>Fun music</a:t>
            </a:r>
            <a:endParaRPr sz="1200" b="1">
              <a:solidFill>
                <a:srgbClr val="FFFFFF"/>
              </a:solidFill>
              <a:latin typeface="Encode Sans"/>
              <a:ea typeface="Encode Sans"/>
              <a:cs typeface="Encode Sans"/>
              <a:sym typeface="Encode Sans"/>
            </a:endParaRPr>
          </a:p>
        </p:txBody>
      </p:sp>
      <p:sp>
        <p:nvSpPr>
          <p:cNvPr id="733" name="Google Shape;733;p45"/>
          <p:cNvSpPr txBox="1"/>
          <p:nvPr/>
        </p:nvSpPr>
        <p:spPr>
          <a:xfrm>
            <a:off x="5994580" y="4162450"/>
            <a:ext cx="1520700" cy="236100"/>
          </a:xfrm>
          <a:prstGeom prst="rect">
            <a:avLst/>
          </a:prstGeom>
          <a:noFill/>
          <a:ln>
            <a:noFill/>
          </a:ln>
        </p:spPr>
        <p:txBody>
          <a:bodyPr spcFirstLastPara="1" wrap="square" lIns="0" tIns="9525" rIns="0" bIns="0" anchor="ctr" anchorCtr="0">
            <a:noAutofit/>
          </a:bodyPr>
          <a:lstStyle/>
          <a:p>
            <a:pPr marL="0" marR="0" lvl="0" indent="0" algn="l" rtl="0">
              <a:lnSpc>
                <a:spcPct val="100000"/>
              </a:lnSpc>
              <a:spcBef>
                <a:spcPts val="0"/>
              </a:spcBef>
              <a:spcAft>
                <a:spcPts val="0"/>
              </a:spcAft>
              <a:buNone/>
            </a:pPr>
            <a:r>
              <a:rPr lang="en" sz="1200" b="1">
                <a:solidFill>
                  <a:srgbClr val="FFFFFF"/>
                </a:solidFill>
                <a:latin typeface="Encode Sans"/>
                <a:ea typeface="Encode Sans"/>
                <a:cs typeface="Encode Sans"/>
                <a:sym typeface="Encode Sans"/>
              </a:rPr>
              <a:t>Short &amp; concise</a:t>
            </a:r>
            <a:endParaRPr sz="1200" b="1">
              <a:solidFill>
                <a:srgbClr val="FFFFFF"/>
              </a:solidFill>
              <a:latin typeface="Encode Sans"/>
              <a:ea typeface="Encode Sans"/>
              <a:cs typeface="Encode Sans"/>
              <a:sym typeface="Encode Sans"/>
            </a:endParaRPr>
          </a:p>
        </p:txBody>
      </p:sp>
      <p:sp>
        <p:nvSpPr>
          <p:cNvPr id="734" name="Google Shape;734;p45"/>
          <p:cNvSpPr txBox="1"/>
          <p:nvPr/>
        </p:nvSpPr>
        <p:spPr>
          <a:xfrm>
            <a:off x="574412" y="1236488"/>
            <a:ext cx="2272500" cy="420600"/>
          </a:xfrm>
          <a:prstGeom prst="rect">
            <a:avLst/>
          </a:prstGeom>
          <a:noFill/>
          <a:ln>
            <a:noFill/>
          </a:ln>
        </p:spPr>
        <p:txBody>
          <a:bodyPr spcFirstLastPara="1" wrap="square" lIns="0" tIns="9525" rIns="0" bIns="0" anchor="t" anchorCtr="0">
            <a:noAutofit/>
          </a:bodyPr>
          <a:lstStyle/>
          <a:p>
            <a:pPr marL="38100" marR="0" lvl="0" indent="0" algn="l" rtl="0">
              <a:lnSpc>
                <a:spcPct val="100000"/>
              </a:lnSpc>
              <a:spcBef>
                <a:spcPts val="0"/>
              </a:spcBef>
              <a:spcAft>
                <a:spcPts val="0"/>
              </a:spcAft>
              <a:buNone/>
            </a:pPr>
            <a:r>
              <a:rPr lang="en" sz="1200" b="1">
                <a:solidFill>
                  <a:srgbClr val="FFFFFF"/>
                </a:solidFill>
                <a:latin typeface="Encode Sans"/>
                <a:ea typeface="Encode Sans"/>
                <a:cs typeface="Encode Sans"/>
                <a:sym typeface="Encode Sans"/>
              </a:rPr>
              <a:t>Average time spent</a:t>
            </a:r>
            <a:r>
              <a:rPr lang="en" sz="1200">
                <a:solidFill>
                  <a:srgbClr val="FFFFFF"/>
                </a:solidFill>
                <a:latin typeface="Encode Sans"/>
                <a:ea typeface="Encode Sans"/>
                <a:cs typeface="Encode Sans"/>
                <a:sym typeface="Encode Sans"/>
              </a:rPr>
              <a:t> on daily online communication</a:t>
            </a:r>
            <a:endParaRPr sz="1200">
              <a:solidFill>
                <a:srgbClr val="FFFFFF"/>
              </a:solidFill>
              <a:latin typeface="Encode Sans"/>
              <a:ea typeface="Encode Sans"/>
              <a:cs typeface="Encode Sans"/>
              <a:sym typeface="Encode Sans"/>
            </a:endParaRPr>
          </a:p>
        </p:txBody>
      </p:sp>
      <p:sp>
        <p:nvSpPr>
          <p:cNvPr id="735" name="Google Shape;735;p45"/>
          <p:cNvSpPr txBox="1"/>
          <p:nvPr/>
        </p:nvSpPr>
        <p:spPr>
          <a:xfrm>
            <a:off x="574414" y="1667200"/>
            <a:ext cx="2272500" cy="420600"/>
          </a:xfrm>
          <a:prstGeom prst="rect">
            <a:avLst/>
          </a:prstGeom>
          <a:noFill/>
          <a:ln>
            <a:noFill/>
          </a:ln>
        </p:spPr>
        <p:txBody>
          <a:bodyPr spcFirstLastPara="1" wrap="square" lIns="0" tIns="9525" rIns="0" bIns="0" anchor="t" anchorCtr="0">
            <a:noAutofit/>
          </a:bodyPr>
          <a:lstStyle/>
          <a:p>
            <a:pPr marL="38100" marR="0" lvl="0" indent="0" algn="l" rtl="0">
              <a:lnSpc>
                <a:spcPct val="100000"/>
              </a:lnSpc>
              <a:spcBef>
                <a:spcPts val="0"/>
              </a:spcBef>
              <a:spcAft>
                <a:spcPts val="0"/>
              </a:spcAft>
              <a:buNone/>
            </a:pPr>
            <a:r>
              <a:rPr lang="en" sz="2400">
                <a:solidFill>
                  <a:srgbClr val="FFFFFF"/>
                </a:solidFill>
                <a:latin typeface="Encode Sans Condensed Thin"/>
                <a:ea typeface="Encode Sans Condensed Thin"/>
                <a:cs typeface="Encode Sans Condensed Thin"/>
                <a:sym typeface="Encode Sans Condensed Thin"/>
              </a:rPr>
              <a:t>65 MINS</a:t>
            </a:r>
            <a:r>
              <a:rPr lang="en">
                <a:solidFill>
                  <a:srgbClr val="FFFFFF"/>
                </a:solidFill>
                <a:latin typeface="Encode Sans"/>
                <a:ea typeface="Encode Sans"/>
                <a:cs typeface="Encode Sans"/>
                <a:sym typeface="Encode Sans"/>
              </a:rPr>
              <a:t> per day</a:t>
            </a:r>
            <a:endParaRPr>
              <a:solidFill>
                <a:srgbClr val="FFFFFF"/>
              </a:solidFill>
              <a:latin typeface="Encode Sans"/>
              <a:ea typeface="Encode Sans"/>
              <a:cs typeface="Encode Sans"/>
              <a:sym typeface="Encode Sans"/>
            </a:endParaRPr>
          </a:p>
        </p:txBody>
      </p:sp>
      <p:sp>
        <p:nvSpPr>
          <p:cNvPr id="736" name="Google Shape;736;p45"/>
          <p:cNvSpPr txBox="1"/>
          <p:nvPr/>
        </p:nvSpPr>
        <p:spPr>
          <a:xfrm>
            <a:off x="3053900" y="1236500"/>
            <a:ext cx="1990200" cy="420600"/>
          </a:xfrm>
          <a:prstGeom prst="rect">
            <a:avLst/>
          </a:prstGeom>
          <a:noFill/>
          <a:ln>
            <a:noFill/>
          </a:ln>
        </p:spPr>
        <p:txBody>
          <a:bodyPr spcFirstLastPara="1" wrap="square" lIns="0" tIns="9525" rIns="0" bIns="0" anchor="t" anchorCtr="0">
            <a:noAutofit/>
          </a:bodyPr>
          <a:lstStyle/>
          <a:p>
            <a:pPr marL="38100" marR="0" lvl="0" indent="0" algn="l" rtl="0">
              <a:lnSpc>
                <a:spcPct val="100000"/>
              </a:lnSpc>
              <a:spcBef>
                <a:spcPts val="0"/>
              </a:spcBef>
              <a:spcAft>
                <a:spcPts val="0"/>
              </a:spcAft>
              <a:buNone/>
            </a:pPr>
            <a:r>
              <a:rPr lang="en" sz="1200">
                <a:solidFill>
                  <a:srgbClr val="FFFFFF"/>
                </a:solidFill>
                <a:latin typeface="Encode Sans"/>
                <a:ea typeface="Encode Sans"/>
                <a:cs typeface="Encode Sans"/>
                <a:sym typeface="Encode Sans"/>
              </a:rPr>
              <a:t>Chatting website/ apps as</a:t>
            </a:r>
            <a:endParaRPr sz="1200">
              <a:solidFill>
                <a:srgbClr val="FFFFFF"/>
              </a:solidFill>
              <a:latin typeface="Encode Sans"/>
              <a:ea typeface="Encode Sans"/>
              <a:cs typeface="Encode Sans"/>
              <a:sym typeface="Encode Sans"/>
            </a:endParaRPr>
          </a:p>
          <a:p>
            <a:pPr marL="38100" marR="0" lvl="0" indent="0" algn="l" rtl="0">
              <a:lnSpc>
                <a:spcPct val="100000"/>
              </a:lnSpc>
              <a:spcBef>
                <a:spcPts val="0"/>
              </a:spcBef>
              <a:spcAft>
                <a:spcPts val="0"/>
              </a:spcAft>
              <a:buNone/>
            </a:pPr>
            <a:r>
              <a:rPr lang="en" sz="1200" b="1">
                <a:solidFill>
                  <a:srgbClr val="FFFFFF"/>
                </a:solidFill>
                <a:latin typeface="Encode Sans"/>
                <a:ea typeface="Encode Sans"/>
                <a:cs typeface="Encode Sans"/>
                <a:sym typeface="Encode Sans"/>
              </a:rPr>
              <a:t>news update source</a:t>
            </a:r>
            <a:endParaRPr sz="1200" b="1">
              <a:solidFill>
                <a:srgbClr val="FFFFFF"/>
              </a:solidFill>
              <a:latin typeface="Encode Sans"/>
              <a:ea typeface="Encode Sans"/>
              <a:cs typeface="Encode Sans"/>
              <a:sym typeface="Encode Sans"/>
            </a:endParaRPr>
          </a:p>
          <a:p>
            <a:pPr marL="38100" marR="0" lvl="0" indent="0" algn="l" rtl="0">
              <a:lnSpc>
                <a:spcPct val="100000"/>
              </a:lnSpc>
              <a:spcBef>
                <a:spcPts val="0"/>
              </a:spcBef>
              <a:spcAft>
                <a:spcPts val="0"/>
              </a:spcAft>
              <a:buNone/>
            </a:pPr>
            <a:endParaRPr sz="1200" b="1">
              <a:solidFill>
                <a:srgbClr val="FFFFFF"/>
              </a:solidFill>
              <a:latin typeface="Encode Sans"/>
              <a:ea typeface="Encode Sans"/>
              <a:cs typeface="Encode Sans"/>
              <a:sym typeface="Encode Sans"/>
            </a:endParaRPr>
          </a:p>
        </p:txBody>
      </p:sp>
      <p:sp>
        <p:nvSpPr>
          <p:cNvPr id="737" name="Google Shape;737;p45"/>
          <p:cNvSpPr txBox="1"/>
          <p:nvPr/>
        </p:nvSpPr>
        <p:spPr>
          <a:xfrm>
            <a:off x="3053901" y="1657100"/>
            <a:ext cx="1990200" cy="420600"/>
          </a:xfrm>
          <a:prstGeom prst="rect">
            <a:avLst/>
          </a:prstGeom>
          <a:noFill/>
          <a:ln>
            <a:noFill/>
          </a:ln>
        </p:spPr>
        <p:txBody>
          <a:bodyPr spcFirstLastPara="1" wrap="square" lIns="0" tIns="9525" rIns="0" bIns="0" anchor="t" anchorCtr="0">
            <a:noAutofit/>
          </a:bodyPr>
          <a:lstStyle/>
          <a:p>
            <a:pPr marL="38100" marR="0" lvl="0" indent="0" algn="l" rtl="0">
              <a:lnSpc>
                <a:spcPct val="100000"/>
              </a:lnSpc>
              <a:spcBef>
                <a:spcPts val="0"/>
              </a:spcBef>
              <a:spcAft>
                <a:spcPts val="0"/>
              </a:spcAft>
              <a:buNone/>
            </a:pPr>
            <a:r>
              <a:rPr lang="en" sz="2400">
                <a:solidFill>
                  <a:srgbClr val="FFFFFF"/>
                </a:solidFill>
                <a:latin typeface="Encode Sans Condensed Thin"/>
                <a:ea typeface="Encode Sans Condensed Thin"/>
                <a:cs typeface="Encode Sans Condensed Thin"/>
                <a:sym typeface="Encode Sans Condensed Thin"/>
              </a:rPr>
              <a:t>28%</a:t>
            </a:r>
            <a:r>
              <a:rPr lang="en">
                <a:solidFill>
                  <a:srgbClr val="FFFFFF"/>
                </a:solidFill>
                <a:latin typeface="Encode Sans"/>
                <a:ea typeface="Encode Sans"/>
                <a:cs typeface="Encode Sans"/>
                <a:sym typeface="Encode Sans"/>
              </a:rPr>
              <a:t> update news</a:t>
            </a:r>
            <a:endParaRPr>
              <a:solidFill>
                <a:srgbClr val="FFFFFF"/>
              </a:solidFill>
              <a:latin typeface="Encode Sans"/>
              <a:ea typeface="Encode Sans"/>
              <a:cs typeface="Encode Sans"/>
              <a:sym typeface="Encode Sans"/>
            </a:endParaRPr>
          </a:p>
        </p:txBody>
      </p:sp>
      <p:sp>
        <p:nvSpPr>
          <p:cNvPr id="738" name="Google Shape;738;p45"/>
          <p:cNvSpPr txBox="1"/>
          <p:nvPr/>
        </p:nvSpPr>
        <p:spPr>
          <a:xfrm>
            <a:off x="574400" y="2479250"/>
            <a:ext cx="4033200" cy="236100"/>
          </a:xfrm>
          <a:prstGeom prst="rect">
            <a:avLst/>
          </a:prstGeom>
          <a:noFill/>
          <a:ln>
            <a:noFill/>
          </a:ln>
        </p:spPr>
        <p:txBody>
          <a:bodyPr spcFirstLastPara="1" wrap="square" lIns="0" tIns="9525" rIns="0" bIns="0" anchor="t" anchorCtr="0">
            <a:noAutofit/>
          </a:bodyPr>
          <a:lstStyle/>
          <a:p>
            <a:pPr marL="38100" marR="0" lvl="0" indent="0" algn="l" rtl="0">
              <a:lnSpc>
                <a:spcPct val="100000"/>
              </a:lnSpc>
              <a:spcBef>
                <a:spcPts val="0"/>
              </a:spcBef>
              <a:spcAft>
                <a:spcPts val="0"/>
              </a:spcAft>
              <a:buNone/>
            </a:pPr>
            <a:r>
              <a:rPr lang="en" sz="1200" b="1">
                <a:solidFill>
                  <a:srgbClr val="FFFFFF"/>
                </a:solidFill>
                <a:latin typeface="Encode Sans"/>
                <a:ea typeface="Encode Sans"/>
                <a:cs typeface="Encode Sans"/>
                <a:sym typeface="Encode Sans"/>
              </a:rPr>
              <a:t>Key characteristics</a:t>
            </a:r>
            <a:r>
              <a:rPr lang="en" sz="1200">
                <a:solidFill>
                  <a:srgbClr val="FFFFFF"/>
                </a:solidFill>
                <a:latin typeface="Encode Sans"/>
                <a:ea typeface="Encode Sans"/>
                <a:cs typeface="Encode Sans"/>
                <a:sym typeface="Encode Sans"/>
              </a:rPr>
              <a:t> on daily online communication</a:t>
            </a:r>
            <a:endParaRPr sz="1200">
              <a:solidFill>
                <a:srgbClr val="FFFFFF"/>
              </a:solidFill>
              <a:latin typeface="Encode Sans"/>
              <a:ea typeface="Encode Sans"/>
              <a:cs typeface="Encode Sans"/>
              <a:sym typeface="Encode Sans"/>
            </a:endParaRPr>
          </a:p>
        </p:txBody>
      </p:sp>
      <p:sp>
        <p:nvSpPr>
          <p:cNvPr id="739" name="Google Shape;739;p45"/>
          <p:cNvSpPr/>
          <p:nvPr/>
        </p:nvSpPr>
        <p:spPr>
          <a:xfrm>
            <a:off x="594300" y="2881075"/>
            <a:ext cx="1893300" cy="457800"/>
          </a:xfrm>
          <a:prstGeom prst="rect">
            <a:avLst/>
          </a:prstGeom>
          <a:solidFill>
            <a:srgbClr val="0F9854"/>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740" name="Google Shape;740;p45"/>
          <p:cNvSpPr/>
          <p:nvPr/>
        </p:nvSpPr>
        <p:spPr>
          <a:xfrm>
            <a:off x="594300" y="3397825"/>
            <a:ext cx="1893300" cy="457800"/>
          </a:xfrm>
          <a:prstGeom prst="rect">
            <a:avLst/>
          </a:prstGeom>
          <a:solidFill>
            <a:srgbClr val="00AE66"/>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741" name="Google Shape;741;p45"/>
          <p:cNvSpPr/>
          <p:nvPr/>
        </p:nvSpPr>
        <p:spPr>
          <a:xfrm>
            <a:off x="594300" y="3914575"/>
            <a:ext cx="1893300" cy="457800"/>
          </a:xfrm>
          <a:prstGeom prst="rect">
            <a:avLst/>
          </a:prstGeom>
          <a:solidFill>
            <a:srgbClr val="4FBA69"/>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742" name="Google Shape;742;p45"/>
          <p:cNvSpPr txBox="1"/>
          <p:nvPr/>
        </p:nvSpPr>
        <p:spPr>
          <a:xfrm>
            <a:off x="681550" y="3018475"/>
            <a:ext cx="887400" cy="236100"/>
          </a:xfrm>
          <a:prstGeom prst="rect">
            <a:avLst/>
          </a:prstGeom>
          <a:noFill/>
          <a:ln>
            <a:noFill/>
          </a:ln>
        </p:spPr>
        <p:txBody>
          <a:bodyPr spcFirstLastPara="1" wrap="square" lIns="0" tIns="9525" rIns="0" bIns="0" anchor="t" anchorCtr="0">
            <a:noAutofit/>
          </a:bodyPr>
          <a:lstStyle/>
          <a:p>
            <a:pPr marL="38100" marR="0" lvl="0" indent="0" algn="l" rtl="0">
              <a:lnSpc>
                <a:spcPct val="100000"/>
              </a:lnSpc>
              <a:spcBef>
                <a:spcPts val="0"/>
              </a:spcBef>
              <a:spcAft>
                <a:spcPts val="0"/>
              </a:spcAft>
              <a:buNone/>
            </a:pPr>
            <a:r>
              <a:rPr lang="en" sz="1200" b="1">
                <a:solidFill>
                  <a:srgbClr val="FFFFFF"/>
                </a:solidFill>
                <a:latin typeface="Encode Sans"/>
                <a:ea typeface="Encode Sans"/>
                <a:cs typeface="Encode Sans"/>
                <a:sym typeface="Encode Sans"/>
              </a:rPr>
              <a:t>Sincere</a:t>
            </a:r>
            <a:endParaRPr sz="1200" b="1">
              <a:solidFill>
                <a:srgbClr val="FFFFFF"/>
              </a:solidFill>
              <a:latin typeface="Encode Sans"/>
              <a:ea typeface="Encode Sans"/>
              <a:cs typeface="Encode Sans"/>
              <a:sym typeface="Encode Sans"/>
            </a:endParaRPr>
          </a:p>
        </p:txBody>
      </p:sp>
      <p:sp>
        <p:nvSpPr>
          <p:cNvPr id="743" name="Google Shape;743;p45"/>
          <p:cNvSpPr txBox="1"/>
          <p:nvPr/>
        </p:nvSpPr>
        <p:spPr>
          <a:xfrm>
            <a:off x="681550" y="3508675"/>
            <a:ext cx="1078800" cy="236100"/>
          </a:xfrm>
          <a:prstGeom prst="rect">
            <a:avLst/>
          </a:prstGeom>
          <a:noFill/>
          <a:ln>
            <a:noFill/>
          </a:ln>
        </p:spPr>
        <p:txBody>
          <a:bodyPr spcFirstLastPara="1" wrap="square" lIns="0" tIns="9525" rIns="0" bIns="0" anchor="t" anchorCtr="0">
            <a:noAutofit/>
          </a:bodyPr>
          <a:lstStyle/>
          <a:p>
            <a:pPr marL="38100" marR="0" lvl="0" indent="0" algn="l" rtl="0">
              <a:lnSpc>
                <a:spcPct val="100000"/>
              </a:lnSpc>
              <a:spcBef>
                <a:spcPts val="0"/>
              </a:spcBef>
              <a:spcAft>
                <a:spcPts val="0"/>
              </a:spcAft>
              <a:buNone/>
            </a:pPr>
            <a:r>
              <a:rPr lang="en" sz="1200" b="1">
                <a:solidFill>
                  <a:srgbClr val="FFFFFF"/>
                </a:solidFill>
                <a:latin typeface="Encode Sans"/>
                <a:ea typeface="Encode Sans"/>
                <a:cs typeface="Encode Sans"/>
                <a:sym typeface="Encode Sans"/>
              </a:rPr>
              <a:t>Authenticity</a:t>
            </a:r>
            <a:endParaRPr sz="1200" b="1">
              <a:solidFill>
                <a:srgbClr val="FFFFFF"/>
              </a:solidFill>
              <a:latin typeface="Encode Sans"/>
              <a:ea typeface="Encode Sans"/>
              <a:cs typeface="Encode Sans"/>
              <a:sym typeface="Encode Sans"/>
            </a:endParaRPr>
          </a:p>
        </p:txBody>
      </p:sp>
      <p:sp>
        <p:nvSpPr>
          <p:cNvPr id="744" name="Google Shape;744;p45"/>
          <p:cNvSpPr txBox="1"/>
          <p:nvPr/>
        </p:nvSpPr>
        <p:spPr>
          <a:xfrm>
            <a:off x="681550" y="4025425"/>
            <a:ext cx="1078800" cy="236100"/>
          </a:xfrm>
          <a:prstGeom prst="rect">
            <a:avLst/>
          </a:prstGeom>
          <a:noFill/>
          <a:ln>
            <a:noFill/>
          </a:ln>
        </p:spPr>
        <p:txBody>
          <a:bodyPr spcFirstLastPara="1" wrap="square" lIns="0" tIns="9525" rIns="0" bIns="0" anchor="t" anchorCtr="0">
            <a:noAutofit/>
          </a:bodyPr>
          <a:lstStyle/>
          <a:p>
            <a:pPr marL="38100" marR="0" lvl="0" indent="0" algn="l" rtl="0">
              <a:lnSpc>
                <a:spcPct val="100000"/>
              </a:lnSpc>
              <a:spcBef>
                <a:spcPts val="0"/>
              </a:spcBef>
              <a:spcAft>
                <a:spcPts val="0"/>
              </a:spcAft>
              <a:buNone/>
            </a:pPr>
            <a:r>
              <a:rPr lang="en" sz="1200" b="1">
                <a:solidFill>
                  <a:srgbClr val="FFFFFF"/>
                </a:solidFill>
                <a:latin typeface="Encode Sans"/>
                <a:ea typeface="Encode Sans"/>
                <a:cs typeface="Encode Sans"/>
                <a:sym typeface="Encode Sans"/>
              </a:rPr>
              <a:t>Simplicity</a:t>
            </a:r>
            <a:endParaRPr sz="1200" b="1">
              <a:solidFill>
                <a:srgbClr val="FFFFFF"/>
              </a:solidFill>
              <a:latin typeface="Encode Sans"/>
              <a:ea typeface="Encode Sans"/>
              <a:cs typeface="Encode Sans"/>
              <a:sym typeface="Encode Sans"/>
            </a:endParaRPr>
          </a:p>
        </p:txBody>
      </p:sp>
      <p:sp>
        <p:nvSpPr>
          <p:cNvPr id="745" name="Google Shape;745;p45"/>
          <p:cNvSpPr txBox="1"/>
          <p:nvPr/>
        </p:nvSpPr>
        <p:spPr>
          <a:xfrm>
            <a:off x="3218225" y="3405025"/>
            <a:ext cx="1794900" cy="701100"/>
          </a:xfrm>
          <a:prstGeom prst="rect">
            <a:avLst/>
          </a:prstGeom>
          <a:noFill/>
          <a:ln>
            <a:noFill/>
          </a:ln>
        </p:spPr>
        <p:txBody>
          <a:bodyPr spcFirstLastPara="1" wrap="square" lIns="0" tIns="9525" rIns="0" bIns="0" anchor="t" anchorCtr="0">
            <a:noAutofit/>
          </a:bodyPr>
          <a:lstStyle/>
          <a:p>
            <a:pPr marL="38100" marR="0" lvl="0" indent="0" algn="l" rtl="0">
              <a:lnSpc>
                <a:spcPct val="100000"/>
              </a:lnSpc>
              <a:spcBef>
                <a:spcPts val="0"/>
              </a:spcBef>
              <a:spcAft>
                <a:spcPts val="0"/>
              </a:spcAft>
              <a:buNone/>
            </a:pPr>
            <a:r>
              <a:rPr lang="en" sz="1600" b="1">
                <a:solidFill>
                  <a:schemeClr val="accent2"/>
                </a:solidFill>
                <a:latin typeface="Encode Sans"/>
                <a:ea typeface="Encode Sans"/>
                <a:cs typeface="Encode Sans"/>
                <a:sym typeface="Encode Sans"/>
              </a:rPr>
              <a:t>Straightforward message </a:t>
            </a:r>
            <a:r>
              <a:rPr lang="en" sz="1600">
                <a:latin typeface="Encode Sans"/>
                <a:ea typeface="Encode Sans"/>
                <a:cs typeface="Encode Sans"/>
                <a:sym typeface="Encode Sans"/>
              </a:rPr>
              <a:t>and</a:t>
            </a:r>
            <a:endParaRPr sz="1600">
              <a:latin typeface="Encode Sans"/>
              <a:ea typeface="Encode Sans"/>
              <a:cs typeface="Encode Sans"/>
              <a:sym typeface="Encode Sans"/>
            </a:endParaRPr>
          </a:p>
          <a:p>
            <a:pPr marL="38100" marR="0" lvl="0" indent="0" algn="l" rtl="0">
              <a:lnSpc>
                <a:spcPct val="100000"/>
              </a:lnSpc>
              <a:spcBef>
                <a:spcPts val="0"/>
              </a:spcBef>
              <a:spcAft>
                <a:spcPts val="0"/>
              </a:spcAft>
              <a:buNone/>
            </a:pPr>
            <a:r>
              <a:rPr lang="en" sz="1600" b="1">
                <a:solidFill>
                  <a:schemeClr val="accent2"/>
                </a:solidFill>
                <a:latin typeface="Encode Sans"/>
                <a:ea typeface="Encode Sans"/>
                <a:cs typeface="Encode Sans"/>
                <a:sym typeface="Encode Sans"/>
              </a:rPr>
              <a:t>simple steps</a:t>
            </a:r>
            <a:endParaRPr sz="1600" b="1">
              <a:solidFill>
                <a:schemeClr val="accent2"/>
              </a:solidFill>
              <a:latin typeface="Encode Sans"/>
              <a:ea typeface="Encode Sans"/>
              <a:cs typeface="Encode Sans"/>
              <a:sym typeface="Encode Sans"/>
            </a:endParaRPr>
          </a:p>
        </p:txBody>
      </p:sp>
      <p:sp>
        <p:nvSpPr>
          <p:cNvPr id="746" name="Google Shape;746;p45"/>
          <p:cNvSpPr/>
          <p:nvPr/>
        </p:nvSpPr>
        <p:spPr>
          <a:xfrm>
            <a:off x="2369150" y="3106800"/>
            <a:ext cx="443700" cy="1024800"/>
          </a:xfrm>
          <a:prstGeom prst="homePlate">
            <a:avLst>
              <a:gd name="adj" fmla="val 50000"/>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47" name="Google Shape;747;p45"/>
          <p:cNvPicPr preferRelativeResize="0"/>
          <p:nvPr/>
        </p:nvPicPr>
        <p:blipFill rotWithShape="1">
          <a:blip r:embed="rId10">
            <a:alphaModFix/>
          </a:blip>
          <a:srcRect/>
          <a:stretch/>
        </p:blipFill>
        <p:spPr>
          <a:xfrm>
            <a:off x="3218234" y="3018464"/>
            <a:ext cx="317975" cy="317971"/>
          </a:xfrm>
          <a:prstGeom prst="rect">
            <a:avLst/>
          </a:prstGeom>
          <a:noFill/>
          <a:ln>
            <a:noFill/>
          </a:ln>
        </p:spPr>
      </p:pic>
      <p:sp>
        <p:nvSpPr>
          <p:cNvPr id="748" name="Google Shape;748;p45"/>
          <p:cNvSpPr txBox="1"/>
          <p:nvPr/>
        </p:nvSpPr>
        <p:spPr>
          <a:xfrm>
            <a:off x="5059300" y="4755300"/>
            <a:ext cx="3627600" cy="159600"/>
          </a:xfrm>
          <a:prstGeom prst="rect">
            <a:avLst/>
          </a:prstGeom>
          <a:noFill/>
          <a:ln>
            <a:noFill/>
          </a:ln>
        </p:spPr>
        <p:txBody>
          <a:bodyPr spcFirstLastPara="1" wrap="square" lIns="0" tIns="20950" rIns="0" bIns="0" anchor="t" anchorCtr="0">
            <a:noAutofit/>
          </a:bodyPr>
          <a:lstStyle/>
          <a:p>
            <a:pPr marL="12700" marR="0" lvl="0" indent="0" algn="r" rtl="0">
              <a:lnSpc>
                <a:spcPct val="142500"/>
              </a:lnSpc>
              <a:spcBef>
                <a:spcPts val="0"/>
              </a:spcBef>
              <a:spcAft>
                <a:spcPts val="0"/>
              </a:spcAft>
              <a:buNone/>
            </a:pPr>
            <a:r>
              <a:rPr lang="en" sz="800">
                <a:solidFill>
                  <a:srgbClr val="1F2023"/>
                </a:solidFill>
                <a:latin typeface="Encode Sans"/>
                <a:ea typeface="Encode Sans"/>
                <a:cs typeface="Encode Sans"/>
                <a:sym typeface="Encode Sans"/>
              </a:rPr>
              <a:t>Source: Adtima &amp; Kantar Millward Brown – Rural Online study 2018</a:t>
            </a:r>
            <a:endParaRPr sz="800" b="1">
              <a:solidFill>
                <a:schemeClr val="accent2"/>
              </a:solidFill>
              <a:latin typeface="Encode Sans"/>
              <a:ea typeface="Encode Sans"/>
              <a:cs typeface="Encode Sans"/>
              <a:sym typeface="Encode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46"/>
          <p:cNvSpPr/>
          <p:nvPr/>
        </p:nvSpPr>
        <p:spPr>
          <a:xfrm>
            <a:off x="457200" y="1996925"/>
            <a:ext cx="2681100" cy="324900"/>
          </a:xfrm>
          <a:prstGeom prst="rect">
            <a:avLst/>
          </a:prstGeom>
          <a:solidFill>
            <a:srgbClr val="4FBA69"/>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sz="1200" b="1">
              <a:solidFill>
                <a:srgbClr val="FFFFFF"/>
              </a:solidFill>
              <a:latin typeface="Encode Sans"/>
              <a:ea typeface="Encode Sans"/>
              <a:cs typeface="Encode Sans"/>
              <a:sym typeface="Encode Sans"/>
            </a:endParaRPr>
          </a:p>
        </p:txBody>
      </p:sp>
      <p:sp>
        <p:nvSpPr>
          <p:cNvPr id="754" name="Google Shape;754;p46"/>
          <p:cNvSpPr/>
          <p:nvPr/>
        </p:nvSpPr>
        <p:spPr>
          <a:xfrm>
            <a:off x="457200" y="2400550"/>
            <a:ext cx="2651100" cy="324900"/>
          </a:xfrm>
          <a:prstGeom prst="rect">
            <a:avLst/>
          </a:prstGeom>
          <a:solidFill>
            <a:srgbClr val="4FBA69"/>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sz="1200" b="1">
              <a:solidFill>
                <a:srgbClr val="FFFFFF"/>
              </a:solidFill>
              <a:latin typeface="Encode Sans"/>
              <a:ea typeface="Encode Sans"/>
              <a:cs typeface="Encode Sans"/>
              <a:sym typeface="Encode Sans"/>
            </a:endParaRPr>
          </a:p>
        </p:txBody>
      </p:sp>
      <p:sp>
        <p:nvSpPr>
          <p:cNvPr id="755" name="Google Shape;755;p46"/>
          <p:cNvSpPr/>
          <p:nvPr/>
        </p:nvSpPr>
        <p:spPr>
          <a:xfrm>
            <a:off x="457200" y="2804175"/>
            <a:ext cx="2681100" cy="324900"/>
          </a:xfrm>
          <a:prstGeom prst="rect">
            <a:avLst/>
          </a:prstGeom>
          <a:solidFill>
            <a:srgbClr val="4FBA69"/>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sz="1200" b="1">
              <a:solidFill>
                <a:srgbClr val="FFFFFF"/>
              </a:solidFill>
              <a:latin typeface="Encode Sans"/>
              <a:ea typeface="Encode Sans"/>
              <a:cs typeface="Encode Sans"/>
              <a:sym typeface="Encode Sans"/>
            </a:endParaRPr>
          </a:p>
        </p:txBody>
      </p:sp>
      <p:sp>
        <p:nvSpPr>
          <p:cNvPr id="756" name="Google Shape;756;p46"/>
          <p:cNvSpPr/>
          <p:nvPr/>
        </p:nvSpPr>
        <p:spPr>
          <a:xfrm>
            <a:off x="457200" y="3207800"/>
            <a:ext cx="2625000" cy="324900"/>
          </a:xfrm>
          <a:prstGeom prst="rect">
            <a:avLst/>
          </a:prstGeom>
          <a:solidFill>
            <a:srgbClr val="4FBA69"/>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sz="1200" b="1">
              <a:solidFill>
                <a:srgbClr val="FFFFFF"/>
              </a:solidFill>
              <a:latin typeface="Encode Sans"/>
              <a:ea typeface="Encode Sans"/>
              <a:cs typeface="Encode Sans"/>
              <a:sym typeface="Encode Sans"/>
            </a:endParaRPr>
          </a:p>
        </p:txBody>
      </p:sp>
      <p:sp>
        <p:nvSpPr>
          <p:cNvPr id="757" name="Google Shape;757;p46"/>
          <p:cNvSpPr/>
          <p:nvPr/>
        </p:nvSpPr>
        <p:spPr>
          <a:xfrm>
            <a:off x="457200" y="3611425"/>
            <a:ext cx="2559900" cy="324900"/>
          </a:xfrm>
          <a:prstGeom prst="rect">
            <a:avLst/>
          </a:prstGeom>
          <a:solidFill>
            <a:srgbClr val="4FBA69"/>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sz="1200" b="1">
              <a:solidFill>
                <a:srgbClr val="FFFFFF"/>
              </a:solidFill>
              <a:latin typeface="Encode Sans"/>
              <a:ea typeface="Encode Sans"/>
              <a:cs typeface="Encode Sans"/>
              <a:sym typeface="Encode Sans"/>
            </a:endParaRPr>
          </a:p>
        </p:txBody>
      </p:sp>
      <p:sp>
        <p:nvSpPr>
          <p:cNvPr id="758" name="Google Shape;758;p46"/>
          <p:cNvSpPr/>
          <p:nvPr/>
        </p:nvSpPr>
        <p:spPr>
          <a:xfrm>
            <a:off x="457200" y="4015050"/>
            <a:ext cx="2559900" cy="324900"/>
          </a:xfrm>
          <a:prstGeom prst="rect">
            <a:avLst/>
          </a:prstGeom>
          <a:solidFill>
            <a:srgbClr val="4FBA69"/>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sz="1200" b="1">
              <a:solidFill>
                <a:srgbClr val="FFFFFF"/>
              </a:solidFill>
              <a:latin typeface="Encode Sans"/>
              <a:ea typeface="Encode Sans"/>
              <a:cs typeface="Encode Sans"/>
              <a:sym typeface="Encode Sans"/>
            </a:endParaRPr>
          </a:p>
        </p:txBody>
      </p:sp>
      <p:pic>
        <p:nvPicPr>
          <p:cNvPr id="759" name="Google Shape;759;p46"/>
          <p:cNvPicPr preferRelativeResize="0"/>
          <p:nvPr/>
        </p:nvPicPr>
        <p:blipFill>
          <a:blip r:embed="rId3">
            <a:alphaModFix/>
          </a:blip>
          <a:stretch>
            <a:fillRect/>
          </a:stretch>
        </p:blipFill>
        <p:spPr>
          <a:xfrm>
            <a:off x="457198" y="236175"/>
            <a:ext cx="794777" cy="278599"/>
          </a:xfrm>
          <a:prstGeom prst="rect">
            <a:avLst/>
          </a:prstGeom>
          <a:noFill/>
          <a:ln>
            <a:noFill/>
          </a:ln>
        </p:spPr>
      </p:pic>
      <p:sp>
        <p:nvSpPr>
          <p:cNvPr id="760" name="Google Shape;760;p46"/>
          <p:cNvSpPr txBox="1"/>
          <p:nvPr/>
        </p:nvSpPr>
        <p:spPr>
          <a:xfrm>
            <a:off x="1251975" y="589175"/>
            <a:ext cx="6426900" cy="681300"/>
          </a:xfrm>
          <a:prstGeom prst="rect">
            <a:avLst/>
          </a:prstGeom>
          <a:noFill/>
          <a:ln>
            <a:noFill/>
          </a:ln>
        </p:spPr>
        <p:txBody>
          <a:bodyPr spcFirstLastPara="1" wrap="square" lIns="0" tIns="20950" rIns="0" bIns="0" anchor="t" anchorCtr="0">
            <a:noAutofit/>
          </a:bodyPr>
          <a:lstStyle/>
          <a:p>
            <a:pPr marL="12700" marR="0" lvl="0" indent="0" algn="ctr" rtl="0">
              <a:lnSpc>
                <a:spcPct val="100000"/>
              </a:lnSpc>
              <a:spcBef>
                <a:spcPts val="0"/>
              </a:spcBef>
              <a:spcAft>
                <a:spcPts val="0"/>
              </a:spcAft>
              <a:buNone/>
            </a:pPr>
            <a:r>
              <a:rPr lang="en" sz="2000" b="1">
                <a:solidFill>
                  <a:schemeClr val="accent2"/>
                </a:solidFill>
                <a:latin typeface="Encode Sans"/>
                <a:ea typeface="Encode Sans"/>
                <a:cs typeface="Encode Sans"/>
                <a:sym typeface="Encode Sans"/>
              </a:rPr>
              <a:t>Search Is Another Top Information Source</a:t>
            </a:r>
            <a:r>
              <a:rPr lang="en" sz="2000">
                <a:solidFill>
                  <a:schemeClr val="accent2"/>
                </a:solidFill>
                <a:latin typeface="Encode Sans"/>
                <a:ea typeface="Encode Sans"/>
                <a:cs typeface="Encode Sans"/>
                <a:sym typeface="Encode Sans"/>
              </a:rPr>
              <a:t> </a:t>
            </a:r>
            <a:endParaRPr sz="2000">
              <a:solidFill>
                <a:schemeClr val="accent2"/>
              </a:solidFill>
              <a:latin typeface="Encode Sans"/>
              <a:ea typeface="Encode Sans"/>
              <a:cs typeface="Encode Sans"/>
              <a:sym typeface="Encode Sans"/>
            </a:endParaRPr>
          </a:p>
          <a:p>
            <a:pPr marL="12700" marR="0" lvl="0" indent="0" algn="ctr" rtl="0">
              <a:lnSpc>
                <a:spcPct val="100000"/>
              </a:lnSpc>
              <a:spcBef>
                <a:spcPts val="0"/>
              </a:spcBef>
              <a:spcAft>
                <a:spcPts val="0"/>
              </a:spcAft>
              <a:buNone/>
            </a:pPr>
            <a:r>
              <a:rPr lang="en" sz="2000">
                <a:latin typeface="Encode Sans"/>
                <a:ea typeface="Encode Sans"/>
                <a:cs typeface="Encode Sans"/>
                <a:sym typeface="Encode Sans"/>
              </a:rPr>
              <a:t>for online rural consumers across popular categories</a:t>
            </a:r>
            <a:endParaRPr sz="2000">
              <a:latin typeface="Encode Sans"/>
              <a:ea typeface="Encode Sans"/>
              <a:cs typeface="Encode Sans"/>
              <a:sym typeface="Encode Sans"/>
            </a:endParaRPr>
          </a:p>
        </p:txBody>
      </p:sp>
      <p:sp>
        <p:nvSpPr>
          <p:cNvPr id="761" name="Google Shape;761;p46"/>
          <p:cNvSpPr txBox="1"/>
          <p:nvPr/>
        </p:nvSpPr>
        <p:spPr>
          <a:xfrm>
            <a:off x="457199" y="1632350"/>
            <a:ext cx="2785200" cy="224700"/>
          </a:xfrm>
          <a:prstGeom prst="rect">
            <a:avLst/>
          </a:prstGeom>
          <a:noFill/>
          <a:ln>
            <a:noFill/>
          </a:ln>
        </p:spPr>
        <p:txBody>
          <a:bodyPr spcFirstLastPara="1" wrap="square" lIns="0" tIns="9525" rIns="0" bIns="0" anchor="t" anchorCtr="0">
            <a:noAutofit/>
          </a:bodyPr>
          <a:lstStyle/>
          <a:p>
            <a:pPr marL="12700" marR="0" lvl="0" indent="0" algn="ctr" rtl="0">
              <a:lnSpc>
                <a:spcPct val="100000"/>
              </a:lnSpc>
              <a:spcBef>
                <a:spcPts val="0"/>
              </a:spcBef>
              <a:spcAft>
                <a:spcPts val="0"/>
              </a:spcAft>
              <a:buNone/>
            </a:pPr>
            <a:r>
              <a:rPr lang="en" sz="1200" b="1">
                <a:latin typeface="Encode Sans Condensed Thin"/>
                <a:ea typeface="Encode Sans Condensed Thin"/>
                <a:cs typeface="Encode Sans Condensed Thin"/>
                <a:sym typeface="Encode Sans Condensed Thin"/>
              </a:rPr>
              <a:t>% of consumers using Search</a:t>
            </a:r>
            <a:endParaRPr sz="1200">
              <a:latin typeface="Encode Sans Condensed Thin"/>
              <a:ea typeface="Encode Sans Condensed Thin"/>
              <a:cs typeface="Encode Sans Condensed Thin"/>
              <a:sym typeface="Encode Sans Condensed Thin"/>
            </a:endParaRPr>
          </a:p>
        </p:txBody>
      </p:sp>
      <p:sp>
        <p:nvSpPr>
          <p:cNvPr id="762" name="Google Shape;762;p46"/>
          <p:cNvSpPr txBox="1"/>
          <p:nvPr/>
        </p:nvSpPr>
        <p:spPr>
          <a:xfrm>
            <a:off x="490904" y="2044025"/>
            <a:ext cx="1206900" cy="23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a:solidFill>
                  <a:srgbClr val="FFFFFF"/>
                </a:solidFill>
                <a:latin typeface="Encode Sans"/>
                <a:ea typeface="Encode Sans"/>
                <a:cs typeface="Encode Sans"/>
                <a:sym typeface="Encode Sans"/>
              </a:rPr>
              <a:t>apparel </a:t>
            </a:r>
            <a:endParaRPr sz="1100">
              <a:solidFill>
                <a:srgbClr val="FFFFFF"/>
              </a:solidFill>
              <a:latin typeface="Encode Sans"/>
              <a:ea typeface="Encode Sans"/>
              <a:cs typeface="Encode Sans"/>
              <a:sym typeface="Encode Sans"/>
            </a:endParaRPr>
          </a:p>
        </p:txBody>
      </p:sp>
      <p:sp>
        <p:nvSpPr>
          <p:cNvPr id="763" name="Google Shape;763;p46"/>
          <p:cNvSpPr txBox="1"/>
          <p:nvPr/>
        </p:nvSpPr>
        <p:spPr>
          <a:xfrm>
            <a:off x="2524083" y="2044025"/>
            <a:ext cx="614100" cy="2307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r>
              <a:rPr lang="en" sz="1300" b="1">
                <a:solidFill>
                  <a:srgbClr val="FFFFFF"/>
                </a:solidFill>
                <a:latin typeface="Encode Sans"/>
                <a:ea typeface="Encode Sans"/>
                <a:cs typeface="Encode Sans"/>
                <a:sym typeface="Encode Sans"/>
              </a:rPr>
              <a:t>97% </a:t>
            </a:r>
            <a:endParaRPr sz="1300" b="1">
              <a:solidFill>
                <a:srgbClr val="FFFFFF"/>
              </a:solidFill>
              <a:latin typeface="Encode Sans"/>
              <a:ea typeface="Encode Sans"/>
              <a:cs typeface="Encode Sans"/>
              <a:sym typeface="Encode Sans"/>
            </a:endParaRPr>
          </a:p>
        </p:txBody>
      </p:sp>
      <p:sp>
        <p:nvSpPr>
          <p:cNvPr id="764" name="Google Shape;764;p46"/>
          <p:cNvSpPr txBox="1"/>
          <p:nvPr/>
        </p:nvSpPr>
        <p:spPr>
          <a:xfrm>
            <a:off x="489572" y="2447650"/>
            <a:ext cx="1206900" cy="23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a:solidFill>
                  <a:srgbClr val="FFFFFF"/>
                </a:solidFill>
                <a:latin typeface="Encode Sans"/>
                <a:ea typeface="Encode Sans"/>
                <a:cs typeface="Encode Sans"/>
                <a:sym typeface="Encode Sans"/>
              </a:rPr>
              <a:t>shopping </a:t>
            </a:r>
            <a:endParaRPr sz="1100">
              <a:solidFill>
                <a:srgbClr val="FFFFFF"/>
              </a:solidFill>
              <a:latin typeface="Encode Sans"/>
              <a:ea typeface="Encode Sans"/>
              <a:cs typeface="Encode Sans"/>
              <a:sym typeface="Encode Sans"/>
            </a:endParaRPr>
          </a:p>
        </p:txBody>
      </p:sp>
      <p:sp>
        <p:nvSpPr>
          <p:cNvPr id="765" name="Google Shape;765;p46"/>
          <p:cNvSpPr txBox="1"/>
          <p:nvPr/>
        </p:nvSpPr>
        <p:spPr>
          <a:xfrm>
            <a:off x="2494201" y="2447650"/>
            <a:ext cx="614100" cy="2307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r>
              <a:rPr lang="en" sz="1300" b="1">
                <a:solidFill>
                  <a:srgbClr val="FFFFFF"/>
                </a:solidFill>
                <a:latin typeface="Encode Sans"/>
                <a:ea typeface="Encode Sans"/>
                <a:cs typeface="Encode Sans"/>
                <a:sym typeface="Encode Sans"/>
              </a:rPr>
              <a:t>96% </a:t>
            </a:r>
            <a:endParaRPr sz="1300" b="1">
              <a:solidFill>
                <a:srgbClr val="FFFFFF"/>
              </a:solidFill>
              <a:latin typeface="Encode Sans"/>
              <a:ea typeface="Encode Sans"/>
              <a:cs typeface="Encode Sans"/>
              <a:sym typeface="Encode Sans"/>
            </a:endParaRPr>
          </a:p>
        </p:txBody>
      </p:sp>
      <p:sp>
        <p:nvSpPr>
          <p:cNvPr id="766" name="Google Shape;766;p46"/>
          <p:cNvSpPr txBox="1"/>
          <p:nvPr/>
        </p:nvSpPr>
        <p:spPr>
          <a:xfrm>
            <a:off x="475171" y="4062152"/>
            <a:ext cx="1350000" cy="23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a:solidFill>
                  <a:srgbClr val="FFFFFF"/>
                </a:solidFill>
                <a:latin typeface="Encode Sans"/>
                <a:ea typeface="Encode Sans"/>
                <a:cs typeface="Encode Sans"/>
                <a:sym typeface="Encode Sans"/>
              </a:rPr>
              <a:t>food and cooking </a:t>
            </a:r>
            <a:endParaRPr sz="1100">
              <a:solidFill>
                <a:srgbClr val="FFFFFF"/>
              </a:solidFill>
              <a:latin typeface="Encode Sans"/>
              <a:ea typeface="Encode Sans"/>
              <a:cs typeface="Encode Sans"/>
              <a:sym typeface="Encode Sans"/>
            </a:endParaRPr>
          </a:p>
        </p:txBody>
      </p:sp>
      <p:sp>
        <p:nvSpPr>
          <p:cNvPr id="767" name="Google Shape;767;p46"/>
          <p:cNvSpPr txBox="1"/>
          <p:nvPr/>
        </p:nvSpPr>
        <p:spPr>
          <a:xfrm>
            <a:off x="2402880" y="4062150"/>
            <a:ext cx="614100" cy="2307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r>
              <a:rPr lang="en" sz="1300" b="1">
                <a:solidFill>
                  <a:srgbClr val="FFFFFF"/>
                </a:solidFill>
                <a:latin typeface="Encode Sans"/>
                <a:ea typeface="Encode Sans"/>
                <a:cs typeface="Encode Sans"/>
                <a:sym typeface="Encode Sans"/>
              </a:rPr>
              <a:t>93% </a:t>
            </a:r>
            <a:endParaRPr sz="1300" b="1">
              <a:solidFill>
                <a:srgbClr val="FFFFFF"/>
              </a:solidFill>
              <a:latin typeface="Encode Sans"/>
              <a:ea typeface="Encode Sans"/>
              <a:cs typeface="Encode Sans"/>
              <a:sym typeface="Encode Sans"/>
            </a:endParaRPr>
          </a:p>
        </p:txBody>
      </p:sp>
      <p:sp>
        <p:nvSpPr>
          <p:cNvPr id="768" name="Google Shape;768;p46"/>
          <p:cNvSpPr txBox="1"/>
          <p:nvPr/>
        </p:nvSpPr>
        <p:spPr>
          <a:xfrm>
            <a:off x="476938" y="2851276"/>
            <a:ext cx="1694100" cy="23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a:solidFill>
                  <a:srgbClr val="FFFFFF"/>
                </a:solidFill>
                <a:latin typeface="Encode Sans"/>
                <a:ea typeface="Encode Sans"/>
                <a:cs typeface="Encode Sans"/>
                <a:sym typeface="Encode Sans"/>
              </a:rPr>
              <a:t>consumer electronics </a:t>
            </a:r>
            <a:endParaRPr sz="1100">
              <a:solidFill>
                <a:srgbClr val="FFFFFF"/>
              </a:solidFill>
              <a:latin typeface="Encode Sans"/>
              <a:ea typeface="Encode Sans"/>
              <a:cs typeface="Encode Sans"/>
              <a:sym typeface="Encode Sans"/>
            </a:endParaRPr>
          </a:p>
        </p:txBody>
      </p:sp>
      <p:sp>
        <p:nvSpPr>
          <p:cNvPr id="769" name="Google Shape;769;p46"/>
          <p:cNvSpPr txBox="1"/>
          <p:nvPr/>
        </p:nvSpPr>
        <p:spPr>
          <a:xfrm>
            <a:off x="2524083" y="2851275"/>
            <a:ext cx="614100" cy="2307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r>
              <a:rPr lang="en" sz="1300" b="1">
                <a:solidFill>
                  <a:srgbClr val="FFFFFF"/>
                </a:solidFill>
                <a:latin typeface="Encode Sans"/>
                <a:ea typeface="Encode Sans"/>
                <a:cs typeface="Encode Sans"/>
                <a:sym typeface="Encode Sans"/>
              </a:rPr>
              <a:t>97% </a:t>
            </a:r>
            <a:endParaRPr sz="1300" b="1">
              <a:solidFill>
                <a:srgbClr val="FFFFFF"/>
              </a:solidFill>
              <a:latin typeface="Encode Sans"/>
              <a:ea typeface="Encode Sans"/>
              <a:cs typeface="Encode Sans"/>
              <a:sym typeface="Encode Sans"/>
            </a:endParaRPr>
          </a:p>
        </p:txBody>
      </p:sp>
      <p:sp>
        <p:nvSpPr>
          <p:cNvPr id="770" name="Google Shape;770;p46"/>
          <p:cNvSpPr txBox="1"/>
          <p:nvPr/>
        </p:nvSpPr>
        <p:spPr>
          <a:xfrm>
            <a:off x="484882" y="3254901"/>
            <a:ext cx="1206900" cy="23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a:solidFill>
                  <a:srgbClr val="FFFFFF"/>
                </a:solidFill>
                <a:latin typeface="Encode Sans"/>
                <a:ea typeface="Encode Sans"/>
                <a:cs typeface="Encode Sans"/>
                <a:sym typeface="Encode Sans"/>
              </a:rPr>
              <a:t>entertainment </a:t>
            </a:r>
            <a:endParaRPr sz="1100">
              <a:solidFill>
                <a:srgbClr val="FFFFFF"/>
              </a:solidFill>
              <a:latin typeface="Encode Sans"/>
              <a:ea typeface="Encode Sans"/>
              <a:cs typeface="Encode Sans"/>
              <a:sym typeface="Encode Sans"/>
            </a:endParaRPr>
          </a:p>
        </p:txBody>
      </p:sp>
      <p:sp>
        <p:nvSpPr>
          <p:cNvPr id="771" name="Google Shape;771;p46"/>
          <p:cNvSpPr txBox="1"/>
          <p:nvPr/>
        </p:nvSpPr>
        <p:spPr>
          <a:xfrm>
            <a:off x="2467950" y="3254900"/>
            <a:ext cx="614100" cy="2307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r>
              <a:rPr lang="en" sz="1300" b="1">
                <a:solidFill>
                  <a:srgbClr val="FFFFFF"/>
                </a:solidFill>
                <a:latin typeface="Encode Sans"/>
                <a:ea typeface="Encode Sans"/>
                <a:cs typeface="Encode Sans"/>
                <a:sym typeface="Encode Sans"/>
              </a:rPr>
              <a:t>95% </a:t>
            </a:r>
            <a:endParaRPr sz="1300" b="1">
              <a:solidFill>
                <a:srgbClr val="FFFFFF"/>
              </a:solidFill>
              <a:latin typeface="Encode Sans"/>
              <a:ea typeface="Encode Sans"/>
              <a:cs typeface="Encode Sans"/>
              <a:sym typeface="Encode Sans"/>
            </a:endParaRPr>
          </a:p>
        </p:txBody>
      </p:sp>
      <p:sp>
        <p:nvSpPr>
          <p:cNvPr id="772" name="Google Shape;772;p46"/>
          <p:cNvSpPr txBox="1"/>
          <p:nvPr/>
        </p:nvSpPr>
        <p:spPr>
          <a:xfrm>
            <a:off x="471152" y="3658527"/>
            <a:ext cx="1350000" cy="23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a:solidFill>
                  <a:srgbClr val="FFFFFF"/>
                </a:solidFill>
                <a:latin typeface="Encode Sans"/>
                <a:ea typeface="Encode Sans"/>
                <a:cs typeface="Encode Sans"/>
                <a:sym typeface="Encode Sans"/>
              </a:rPr>
              <a:t>jobs and education</a:t>
            </a:r>
            <a:endParaRPr sz="1100">
              <a:solidFill>
                <a:srgbClr val="FFFFFF"/>
              </a:solidFill>
              <a:latin typeface="Encode Sans"/>
              <a:ea typeface="Encode Sans"/>
              <a:cs typeface="Encode Sans"/>
              <a:sym typeface="Encode Sans"/>
            </a:endParaRPr>
          </a:p>
        </p:txBody>
      </p:sp>
      <p:sp>
        <p:nvSpPr>
          <p:cNvPr id="773" name="Google Shape;773;p46"/>
          <p:cNvSpPr txBox="1"/>
          <p:nvPr/>
        </p:nvSpPr>
        <p:spPr>
          <a:xfrm>
            <a:off x="2402880" y="3658525"/>
            <a:ext cx="614100" cy="2307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r>
              <a:rPr lang="en" sz="1300" b="1">
                <a:solidFill>
                  <a:srgbClr val="FFFFFF"/>
                </a:solidFill>
                <a:latin typeface="Encode Sans"/>
                <a:ea typeface="Encode Sans"/>
                <a:cs typeface="Encode Sans"/>
                <a:sym typeface="Encode Sans"/>
              </a:rPr>
              <a:t>93% </a:t>
            </a:r>
            <a:endParaRPr sz="1300" b="1">
              <a:solidFill>
                <a:srgbClr val="FFFFFF"/>
              </a:solidFill>
              <a:latin typeface="Encode Sans"/>
              <a:ea typeface="Encode Sans"/>
              <a:cs typeface="Encode Sans"/>
              <a:sym typeface="Encode Sans"/>
            </a:endParaRPr>
          </a:p>
        </p:txBody>
      </p:sp>
      <p:sp>
        <p:nvSpPr>
          <p:cNvPr id="774" name="Google Shape;774;p46"/>
          <p:cNvSpPr txBox="1"/>
          <p:nvPr/>
        </p:nvSpPr>
        <p:spPr>
          <a:xfrm>
            <a:off x="7791600" y="4755300"/>
            <a:ext cx="895200" cy="159600"/>
          </a:xfrm>
          <a:prstGeom prst="rect">
            <a:avLst/>
          </a:prstGeom>
          <a:noFill/>
          <a:ln>
            <a:noFill/>
          </a:ln>
        </p:spPr>
        <p:txBody>
          <a:bodyPr spcFirstLastPara="1" wrap="square" lIns="0" tIns="20950" rIns="0" bIns="0" anchor="t" anchorCtr="0">
            <a:noAutofit/>
          </a:bodyPr>
          <a:lstStyle/>
          <a:p>
            <a:pPr marL="12700" marR="0" lvl="0" indent="0" algn="r" rtl="0">
              <a:lnSpc>
                <a:spcPct val="142500"/>
              </a:lnSpc>
              <a:spcBef>
                <a:spcPts val="0"/>
              </a:spcBef>
              <a:spcAft>
                <a:spcPts val="0"/>
              </a:spcAft>
              <a:buNone/>
            </a:pPr>
            <a:r>
              <a:rPr lang="en" sz="800">
                <a:solidFill>
                  <a:srgbClr val="1F2023"/>
                </a:solidFill>
                <a:latin typeface="Encode Sans"/>
                <a:ea typeface="Encode Sans"/>
                <a:cs typeface="Encode Sans"/>
                <a:sym typeface="Encode Sans"/>
              </a:rPr>
              <a:t>Source: </a:t>
            </a:r>
            <a:r>
              <a:rPr lang="en" sz="800" u="sng">
                <a:solidFill>
                  <a:schemeClr val="hlink"/>
                </a:solidFill>
                <a:latin typeface="Encode Sans"/>
                <a:ea typeface="Encode Sans"/>
                <a:cs typeface="Encode Sans"/>
                <a:sym typeface="Encode Sans"/>
                <a:hlinkClick r:id="rId4"/>
              </a:rPr>
              <a:t>Google</a:t>
            </a:r>
            <a:endParaRPr sz="800" b="1">
              <a:solidFill>
                <a:schemeClr val="accent2"/>
              </a:solidFill>
              <a:latin typeface="Encode Sans"/>
              <a:ea typeface="Encode Sans"/>
              <a:cs typeface="Encode Sans"/>
              <a:sym typeface="Encode Sans"/>
            </a:endParaRPr>
          </a:p>
        </p:txBody>
      </p:sp>
      <p:sp>
        <p:nvSpPr>
          <p:cNvPr id="775" name="Google Shape;775;p46"/>
          <p:cNvSpPr txBox="1"/>
          <p:nvPr/>
        </p:nvSpPr>
        <p:spPr>
          <a:xfrm>
            <a:off x="3857625" y="1632350"/>
            <a:ext cx="4829100" cy="224700"/>
          </a:xfrm>
          <a:prstGeom prst="rect">
            <a:avLst/>
          </a:prstGeom>
          <a:noFill/>
          <a:ln>
            <a:noFill/>
          </a:ln>
        </p:spPr>
        <p:txBody>
          <a:bodyPr spcFirstLastPara="1" wrap="square" lIns="0" tIns="9525" rIns="0" bIns="0" anchor="t" anchorCtr="0">
            <a:noAutofit/>
          </a:bodyPr>
          <a:lstStyle/>
          <a:p>
            <a:pPr marL="12700" marR="0" lvl="0" indent="0" algn="ctr" rtl="0">
              <a:lnSpc>
                <a:spcPct val="100000"/>
              </a:lnSpc>
              <a:spcBef>
                <a:spcPts val="0"/>
              </a:spcBef>
              <a:spcAft>
                <a:spcPts val="0"/>
              </a:spcAft>
              <a:buNone/>
            </a:pPr>
            <a:r>
              <a:rPr lang="en" sz="1200" b="1">
                <a:latin typeface="Encode Sans Condensed Thin"/>
                <a:ea typeface="Encode Sans Condensed Thin"/>
                <a:cs typeface="Encode Sans Condensed Thin"/>
                <a:sym typeface="Encode Sans Condensed Thin"/>
              </a:rPr>
              <a:t>They also depend on Search to make purchase decisions</a:t>
            </a:r>
            <a:endParaRPr sz="1200" b="1">
              <a:latin typeface="Encode Sans Condensed Thin"/>
              <a:ea typeface="Encode Sans Condensed Thin"/>
              <a:cs typeface="Encode Sans Condensed Thin"/>
              <a:sym typeface="Encode Sans Condensed Thin"/>
            </a:endParaRPr>
          </a:p>
          <a:p>
            <a:pPr marL="12700" marR="0" lvl="0" indent="0" algn="ctr" rtl="0">
              <a:lnSpc>
                <a:spcPct val="100000"/>
              </a:lnSpc>
              <a:spcBef>
                <a:spcPts val="0"/>
              </a:spcBef>
              <a:spcAft>
                <a:spcPts val="0"/>
              </a:spcAft>
              <a:buNone/>
            </a:pPr>
            <a:endParaRPr sz="1200" b="1">
              <a:latin typeface="Encode Sans Condensed Thin"/>
              <a:ea typeface="Encode Sans Condensed Thin"/>
              <a:cs typeface="Encode Sans Condensed Thin"/>
              <a:sym typeface="Encode Sans Condensed Thin"/>
            </a:endParaRPr>
          </a:p>
        </p:txBody>
      </p:sp>
      <p:sp>
        <p:nvSpPr>
          <p:cNvPr id="776" name="Google Shape;776;p46"/>
          <p:cNvSpPr/>
          <p:nvPr/>
        </p:nvSpPr>
        <p:spPr>
          <a:xfrm>
            <a:off x="3857625" y="1996925"/>
            <a:ext cx="1545300" cy="2343000"/>
          </a:xfrm>
          <a:prstGeom prst="rect">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777" name="Google Shape;777;p46"/>
          <p:cNvSpPr/>
          <p:nvPr/>
        </p:nvSpPr>
        <p:spPr>
          <a:xfrm>
            <a:off x="5499618" y="1996925"/>
            <a:ext cx="1545300" cy="2343000"/>
          </a:xfrm>
          <a:prstGeom prst="rect">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778" name="Google Shape;778;p46"/>
          <p:cNvSpPr/>
          <p:nvPr/>
        </p:nvSpPr>
        <p:spPr>
          <a:xfrm>
            <a:off x="7141611" y="1996925"/>
            <a:ext cx="1545300" cy="2343000"/>
          </a:xfrm>
          <a:prstGeom prst="rect">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cxnSp>
        <p:nvCxnSpPr>
          <p:cNvPr id="779" name="Google Shape;779;p46"/>
          <p:cNvCxnSpPr/>
          <p:nvPr/>
        </p:nvCxnSpPr>
        <p:spPr>
          <a:xfrm>
            <a:off x="3474950" y="1500200"/>
            <a:ext cx="0" cy="3115200"/>
          </a:xfrm>
          <a:prstGeom prst="straightConnector1">
            <a:avLst/>
          </a:prstGeom>
          <a:noFill/>
          <a:ln w="9525" cap="flat" cmpd="sng">
            <a:solidFill>
              <a:srgbClr val="999999"/>
            </a:solidFill>
            <a:prstDash val="dash"/>
            <a:round/>
            <a:headEnd type="none" w="med" len="med"/>
            <a:tailEnd type="none" w="med" len="med"/>
          </a:ln>
        </p:spPr>
      </p:cxnSp>
      <p:sp>
        <p:nvSpPr>
          <p:cNvPr id="780" name="Google Shape;780;p46"/>
          <p:cNvSpPr/>
          <p:nvPr/>
        </p:nvSpPr>
        <p:spPr>
          <a:xfrm rot="10800000">
            <a:off x="4523757" y="2140833"/>
            <a:ext cx="221700" cy="112500"/>
          </a:xfrm>
          <a:prstGeom prst="triangle">
            <a:avLst>
              <a:gd name="adj" fmla="val 50000"/>
            </a:avLst>
          </a:prstGeom>
          <a:solidFill>
            <a:srgbClr val="4FBA69"/>
          </a:solidFill>
          <a:ln>
            <a:noFill/>
          </a:ln>
        </p:spPr>
        <p:txBody>
          <a:bodyPr spcFirstLastPara="1" wrap="square" lIns="34275" tIns="17150" rIns="34275" bIns="17150" anchor="ctr" anchorCtr="0">
            <a:noAutofit/>
          </a:bodyPr>
          <a:lstStyle/>
          <a:p>
            <a:pPr marL="0" marR="0" lvl="0" indent="0" algn="ctr" rtl="0">
              <a:spcBef>
                <a:spcPts val="0"/>
              </a:spcBef>
              <a:spcAft>
                <a:spcPts val="0"/>
              </a:spcAft>
              <a:buNone/>
            </a:pPr>
            <a:endParaRPr sz="700">
              <a:solidFill>
                <a:srgbClr val="FFFFFF"/>
              </a:solidFill>
              <a:latin typeface="Calibri"/>
              <a:ea typeface="Calibri"/>
              <a:cs typeface="Calibri"/>
              <a:sym typeface="Calibri"/>
            </a:endParaRPr>
          </a:p>
        </p:txBody>
      </p:sp>
      <p:sp>
        <p:nvSpPr>
          <p:cNvPr id="781" name="Google Shape;781;p46"/>
          <p:cNvSpPr/>
          <p:nvPr/>
        </p:nvSpPr>
        <p:spPr>
          <a:xfrm>
            <a:off x="3857475" y="3205363"/>
            <a:ext cx="1545300" cy="597900"/>
          </a:xfrm>
          <a:prstGeom prst="rect">
            <a:avLst/>
          </a:prstGeom>
          <a:noFill/>
          <a:ln>
            <a:noFill/>
          </a:ln>
        </p:spPr>
        <p:txBody>
          <a:bodyPr spcFirstLastPara="1" wrap="square" lIns="0" tIns="17150" rIns="0" bIns="17150" anchor="t" anchorCtr="0">
            <a:noAutofit/>
          </a:bodyPr>
          <a:lstStyle/>
          <a:p>
            <a:pPr marL="12700" lvl="0" indent="0" algn="ctr" rtl="0">
              <a:spcBef>
                <a:spcPts val="0"/>
              </a:spcBef>
              <a:spcAft>
                <a:spcPts val="0"/>
              </a:spcAft>
              <a:buClr>
                <a:schemeClr val="dk1"/>
              </a:buClr>
              <a:buFont typeface="Arial"/>
              <a:buNone/>
            </a:pPr>
            <a:r>
              <a:rPr lang="en" b="1">
                <a:solidFill>
                  <a:schemeClr val="accent2"/>
                </a:solidFill>
                <a:latin typeface="Encode Sans"/>
                <a:ea typeface="Encode Sans"/>
                <a:cs typeface="Encode Sans"/>
                <a:sym typeface="Encode Sans"/>
              </a:rPr>
              <a:t>Compare</a:t>
            </a:r>
            <a:endParaRPr>
              <a:solidFill>
                <a:schemeClr val="accent2"/>
              </a:solidFill>
              <a:latin typeface="Encode Sans Condensed Thin"/>
              <a:ea typeface="Encode Sans Condensed Thin"/>
              <a:cs typeface="Encode Sans Condensed Thin"/>
              <a:sym typeface="Encode Sans Condensed Thin"/>
            </a:endParaRPr>
          </a:p>
          <a:p>
            <a:pPr marL="12700" lvl="0" indent="0" algn="ctr" rtl="0">
              <a:spcBef>
                <a:spcPts val="0"/>
              </a:spcBef>
              <a:spcAft>
                <a:spcPts val="0"/>
              </a:spcAft>
              <a:buNone/>
            </a:pPr>
            <a:r>
              <a:rPr lang="en" sz="1100">
                <a:solidFill>
                  <a:srgbClr val="0C0C0C"/>
                </a:solidFill>
                <a:latin typeface="Encode Sans"/>
                <a:ea typeface="Encode Sans"/>
                <a:cs typeface="Encode Sans"/>
                <a:sym typeface="Encode Sans"/>
              </a:rPr>
              <a:t>products and brands</a:t>
            </a:r>
            <a:endParaRPr sz="1000">
              <a:latin typeface="Encode Sans"/>
              <a:ea typeface="Encode Sans"/>
              <a:cs typeface="Encode Sans"/>
              <a:sym typeface="Encode Sans"/>
            </a:endParaRPr>
          </a:p>
        </p:txBody>
      </p:sp>
      <p:pic>
        <p:nvPicPr>
          <p:cNvPr id="782" name="Google Shape;782;p46"/>
          <p:cNvPicPr preferRelativeResize="0"/>
          <p:nvPr/>
        </p:nvPicPr>
        <p:blipFill rotWithShape="1">
          <a:blip r:embed="rId5">
            <a:alphaModFix/>
          </a:blip>
          <a:srcRect/>
          <a:stretch/>
        </p:blipFill>
        <p:spPr>
          <a:xfrm>
            <a:off x="4351675" y="2516138"/>
            <a:ext cx="565850" cy="565850"/>
          </a:xfrm>
          <a:prstGeom prst="rect">
            <a:avLst/>
          </a:prstGeom>
          <a:noFill/>
          <a:ln>
            <a:noFill/>
          </a:ln>
        </p:spPr>
      </p:pic>
      <p:sp>
        <p:nvSpPr>
          <p:cNvPr id="783" name="Google Shape;783;p46"/>
          <p:cNvSpPr/>
          <p:nvPr/>
        </p:nvSpPr>
        <p:spPr>
          <a:xfrm rot="10800000">
            <a:off x="6165895" y="2140833"/>
            <a:ext cx="221700" cy="112500"/>
          </a:xfrm>
          <a:prstGeom prst="triangle">
            <a:avLst>
              <a:gd name="adj" fmla="val 50000"/>
            </a:avLst>
          </a:prstGeom>
          <a:solidFill>
            <a:schemeClr val="accent4"/>
          </a:solidFill>
          <a:ln>
            <a:noFill/>
          </a:ln>
        </p:spPr>
        <p:txBody>
          <a:bodyPr spcFirstLastPara="1" wrap="square" lIns="34275" tIns="17150" rIns="34275" bIns="17150" anchor="ctr" anchorCtr="0">
            <a:noAutofit/>
          </a:bodyPr>
          <a:lstStyle/>
          <a:p>
            <a:pPr marL="0" marR="0" lvl="0" indent="0" algn="ctr" rtl="0">
              <a:spcBef>
                <a:spcPts val="0"/>
              </a:spcBef>
              <a:spcAft>
                <a:spcPts val="0"/>
              </a:spcAft>
              <a:buNone/>
            </a:pPr>
            <a:endParaRPr sz="700">
              <a:solidFill>
                <a:srgbClr val="FFFFFF"/>
              </a:solidFill>
              <a:latin typeface="Calibri"/>
              <a:ea typeface="Calibri"/>
              <a:cs typeface="Calibri"/>
              <a:sym typeface="Calibri"/>
            </a:endParaRPr>
          </a:p>
        </p:txBody>
      </p:sp>
      <p:sp>
        <p:nvSpPr>
          <p:cNvPr id="784" name="Google Shape;784;p46"/>
          <p:cNvSpPr/>
          <p:nvPr/>
        </p:nvSpPr>
        <p:spPr>
          <a:xfrm>
            <a:off x="5499613" y="3205363"/>
            <a:ext cx="1545300" cy="597900"/>
          </a:xfrm>
          <a:prstGeom prst="rect">
            <a:avLst/>
          </a:prstGeom>
          <a:noFill/>
          <a:ln>
            <a:noFill/>
          </a:ln>
        </p:spPr>
        <p:txBody>
          <a:bodyPr spcFirstLastPara="1" wrap="square" lIns="0" tIns="17150" rIns="0" bIns="17150" anchor="t" anchorCtr="0">
            <a:noAutofit/>
          </a:bodyPr>
          <a:lstStyle/>
          <a:p>
            <a:pPr marL="12700" lvl="0" indent="0" algn="ctr" rtl="0">
              <a:spcBef>
                <a:spcPts val="0"/>
              </a:spcBef>
              <a:spcAft>
                <a:spcPts val="0"/>
              </a:spcAft>
              <a:buNone/>
            </a:pPr>
            <a:r>
              <a:rPr lang="en" b="1">
                <a:solidFill>
                  <a:schemeClr val="accent4"/>
                </a:solidFill>
                <a:latin typeface="Encode Sans"/>
                <a:ea typeface="Encode Sans"/>
                <a:cs typeface="Encode Sans"/>
                <a:sym typeface="Encode Sans"/>
              </a:rPr>
              <a:t>Discover</a:t>
            </a:r>
            <a:endParaRPr>
              <a:solidFill>
                <a:schemeClr val="accent4"/>
              </a:solidFill>
              <a:latin typeface="Encode Sans Condensed Thin"/>
              <a:ea typeface="Encode Sans Condensed Thin"/>
              <a:cs typeface="Encode Sans Condensed Thin"/>
              <a:sym typeface="Encode Sans Condensed Thin"/>
            </a:endParaRPr>
          </a:p>
          <a:p>
            <a:pPr marL="12700" lvl="0" indent="0" algn="ctr" rtl="0">
              <a:spcBef>
                <a:spcPts val="0"/>
              </a:spcBef>
              <a:spcAft>
                <a:spcPts val="0"/>
              </a:spcAft>
              <a:buNone/>
            </a:pPr>
            <a:r>
              <a:rPr lang="en" sz="1100">
                <a:solidFill>
                  <a:srgbClr val="0C0C0C"/>
                </a:solidFill>
                <a:latin typeface="Encode Sans"/>
                <a:ea typeface="Encode Sans"/>
                <a:cs typeface="Encode Sans"/>
                <a:sym typeface="Encode Sans"/>
              </a:rPr>
              <a:t>unknown products</a:t>
            </a:r>
            <a:endParaRPr sz="1000">
              <a:latin typeface="Encode Sans"/>
              <a:ea typeface="Encode Sans"/>
              <a:cs typeface="Encode Sans"/>
              <a:sym typeface="Encode Sans"/>
            </a:endParaRPr>
          </a:p>
        </p:txBody>
      </p:sp>
      <p:pic>
        <p:nvPicPr>
          <p:cNvPr id="785" name="Google Shape;785;p46"/>
          <p:cNvPicPr preferRelativeResize="0"/>
          <p:nvPr/>
        </p:nvPicPr>
        <p:blipFill rotWithShape="1">
          <a:blip r:embed="rId6">
            <a:alphaModFix/>
          </a:blip>
          <a:srcRect/>
          <a:stretch/>
        </p:blipFill>
        <p:spPr>
          <a:xfrm>
            <a:off x="5993813" y="2516138"/>
            <a:ext cx="565850" cy="565850"/>
          </a:xfrm>
          <a:prstGeom prst="rect">
            <a:avLst/>
          </a:prstGeom>
          <a:noFill/>
          <a:ln>
            <a:noFill/>
          </a:ln>
        </p:spPr>
      </p:pic>
      <p:sp>
        <p:nvSpPr>
          <p:cNvPr id="786" name="Google Shape;786;p46"/>
          <p:cNvSpPr/>
          <p:nvPr/>
        </p:nvSpPr>
        <p:spPr>
          <a:xfrm rot="10800000">
            <a:off x="7807895" y="2140833"/>
            <a:ext cx="221700" cy="112500"/>
          </a:xfrm>
          <a:prstGeom prst="triangle">
            <a:avLst>
              <a:gd name="adj" fmla="val 50000"/>
            </a:avLst>
          </a:prstGeom>
          <a:solidFill>
            <a:schemeClr val="dk1"/>
          </a:solidFill>
          <a:ln>
            <a:noFill/>
          </a:ln>
        </p:spPr>
        <p:txBody>
          <a:bodyPr spcFirstLastPara="1" wrap="square" lIns="34275" tIns="17150" rIns="34275" bIns="17150" anchor="ctr" anchorCtr="0">
            <a:noAutofit/>
          </a:bodyPr>
          <a:lstStyle/>
          <a:p>
            <a:pPr marL="0" marR="0" lvl="0" indent="0" algn="ctr" rtl="0">
              <a:spcBef>
                <a:spcPts val="0"/>
              </a:spcBef>
              <a:spcAft>
                <a:spcPts val="0"/>
              </a:spcAft>
              <a:buNone/>
            </a:pPr>
            <a:endParaRPr sz="700">
              <a:solidFill>
                <a:srgbClr val="FFFFFF"/>
              </a:solidFill>
              <a:latin typeface="Calibri"/>
              <a:ea typeface="Calibri"/>
              <a:cs typeface="Calibri"/>
              <a:sym typeface="Calibri"/>
            </a:endParaRPr>
          </a:p>
        </p:txBody>
      </p:sp>
      <p:sp>
        <p:nvSpPr>
          <p:cNvPr id="787" name="Google Shape;787;p46"/>
          <p:cNvSpPr/>
          <p:nvPr/>
        </p:nvSpPr>
        <p:spPr>
          <a:xfrm>
            <a:off x="7141613" y="3205363"/>
            <a:ext cx="1545300" cy="597900"/>
          </a:xfrm>
          <a:prstGeom prst="rect">
            <a:avLst/>
          </a:prstGeom>
          <a:noFill/>
          <a:ln>
            <a:noFill/>
          </a:ln>
        </p:spPr>
        <p:txBody>
          <a:bodyPr spcFirstLastPara="1" wrap="square" lIns="0" tIns="17150" rIns="0" bIns="17150" anchor="t" anchorCtr="0">
            <a:noAutofit/>
          </a:bodyPr>
          <a:lstStyle/>
          <a:p>
            <a:pPr marL="12700" lvl="0" indent="0" algn="ctr" rtl="0">
              <a:spcBef>
                <a:spcPts val="0"/>
              </a:spcBef>
              <a:spcAft>
                <a:spcPts val="0"/>
              </a:spcAft>
              <a:buNone/>
            </a:pPr>
            <a:r>
              <a:rPr lang="en" b="1">
                <a:solidFill>
                  <a:schemeClr val="dk1"/>
                </a:solidFill>
                <a:latin typeface="Encode Sans"/>
                <a:ea typeface="Encode Sans"/>
                <a:cs typeface="Encode Sans"/>
                <a:sym typeface="Encode Sans"/>
              </a:rPr>
              <a:t>Validate</a:t>
            </a:r>
            <a:endParaRPr>
              <a:solidFill>
                <a:schemeClr val="dk1"/>
              </a:solidFill>
              <a:latin typeface="Encode Sans Condensed Thin"/>
              <a:ea typeface="Encode Sans Condensed Thin"/>
              <a:cs typeface="Encode Sans Condensed Thin"/>
              <a:sym typeface="Encode Sans Condensed Thin"/>
            </a:endParaRPr>
          </a:p>
          <a:p>
            <a:pPr marL="12700" lvl="0" indent="0" algn="ctr" rtl="0">
              <a:spcBef>
                <a:spcPts val="0"/>
              </a:spcBef>
              <a:spcAft>
                <a:spcPts val="0"/>
              </a:spcAft>
              <a:buNone/>
            </a:pPr>
            <a:r>
              <a:rPr lang="en" sz="1100">
                <a:solidFill>
                  <a:srgbClr val="0C0C0C"/>
                </a:solidFill>
                <a:latin typeface="Encode Sans"/>
                <a:ea typeface="Encode Sans"/>
                <a:cs typeface="Encode Sans"/>
                <a:sym typeface="Encode Sans"/>
              </a:rPr>
              <a:t>purchase decision</a:t>
            </a:r>
            <a:endParaRPr sz="1000">
              <a:latin typeface="Encode Sans"/>
              <a:ea typeface="Encode Sans"/>
              <a:cs typeface="Encode Sans"/>
              <a:sym typeface="Encode Sans"/>
            </a:endParaRPr>
          </a:p>
        </p:txBody>
      </p:sp>
      <p:pic>
        <p:nvPicPr>
          <p:cNvPr id="788" name="Google Shape;788;p46"/>
          <p:cNvPicPr preferRelativeResize="0"/>
          <p:nvPr/>
        </p:nvPicPr>
        <p:blipFill rotWithShape="1">
          <a:blip r:embed="rId7">
            <a:alphaModFix/>
          </a:blip>
          <a:srcRect/>
          <a:stretch/>
        </p:blipFill>
        <p:spPr>
          <a:xfrm>
            <a:off x="7635813" y="2516138"/>
            <a:ext cx="565850" cy="565850"/>
          </a:xfrm>
          <a:prstGeom prst="rect">
            <a:avLst/>
          </a:prstGeom>
          <a:noFill/>
          <a:ln>
            <a:noFill/>
          </a:ln>
        </p:spPr>
      </p:pic>
      <p:pic>
        <p:nvPicPr>
          <p:cNvPr id="789" name="Google Shape;789;p46"/>
          <p:cNvPicPr preferRelativeResize="0"/>
          <p:nvPr/>
        </p:nvPicPr>
        <p:blipFill rotWithShape="1">
          <a:blip r:embed="rId8">
            <a:alphaModFix/>
          </a:blip>
          <a:srcRect/>
          <a:stretch/>
        </p:blipFill>
        <p:spPr>
          <a:xfrm>
            <a:off x="7533699" y="236175"/>
            <a:ext cx="1153099" cy="278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pic>
        <p:nvPicPr>
          <p:cNvPr id="1073" name="Google Shape;1073;p53"/>
          <p:cNvPicPr preferRelativeResize="0"/>
          <p:nvPr/>
        </p:nvPicPr>
        <p:blipFill rotWithShape="1">
          <a:blip r:embed="rId3">
            <a:alphaModFix/>
          </a:blip>
          <a:srcRect b="3846"/>
          <a:stretch/>
        </p:blipFill>
        <p:spPr>
          <a:xfrm>
            <a:off x="0" y="300"/>
            <a:ext cx="9144000" cy="5143500"/>
          </a:xfrm>
          <a:prstGeom prst="rect">
            <a:avLst/>
          </a:prstGeom>
          <a:noFill/>
          <a:ln>
            <a:noFill/>
          </a:ln>
        </p:spPr>
      </p:pic>
      <p:sp>
        <p:nvSpPr>
          <p:cNvPr id="1074" name="Google Shape;1074;p53"/>
          <p:cNvSpPr/>
          <p:nvPr/>
        </p:nvSpPr>
        <p:spPr>
          <a:xfrm>
            <a:off x="0" y="300"/>
            <a:ext cx="4561800" cy="5143200"/>
          </a:xfrm>
          <a:prstGeom prst="rect">
            <a:avLst/>
          </a:prstGeom>
          <a:gradFill>
            <a:gsLst>
              <a:gs pos="0">
                <a:srgbClr val="4FBA69">
                  <a:alpha val="70588"/>
                  <a:alpha val="62010"/>
                </a:srgbClr>
              </a:gs>
              <a:gs pos="100000">
                <a:srgbClr val="0C8712">
                  <a:alpha val="76862"/>
                  <a:alpha val="6201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53"/>
          <p:cNvSpPr txBox="1"/>
          <p:nvPr/>
        </p:nvSpPr>
        <p:spPr>
          <a:xfrm>
            <a:off x="453550" y="1464300"/>
            <a:ext cx="4701600" cy="2477100"/>
          </a:xfrm>
          <a:prstGeom prst="rect">
            <a:avLst/>
          </a:prstGeom>
          <a:noFill/>
          <a:ln>
            <a:noFill/>
          </a:ln>
          <a:effectLst>
            <a:outerShdw blurRad="42863" dist="47625" dir="4020000" algn="bl" rotWithShape="0">
              <a:srgbClr val="000000">
                <a:alpha val="20000"/>
              </a:srgbClr>
            </a:outerShdw>
          </a:effectLst>
        </p:spPr>
        <p:txBody>
          <a:bodyPr spcFirstLastPara="1" wrap="square" lIns="0" tIns="0" rIns="0" bIns="0" anchor="ctr" anchorCtr="0">
            <a:noAutofit/>
          </a:bodyPr>
          <a:lstStyle/>
          <a:p>
            <a:pPr marL="0" lvl="0" indent="0" algn="l" rtl="0">
              <a:spcBef>
                <a:spcPts val="0"/>
              </a:spcBef>
              <a:spcAft>
                <a:spcPts val="0"/>
              </a:spcAft>
              <a:buNone/>
            </a:pPr>
            <a:r>
              <a:rPr lang="en" sz="2500">
                <a:solidFill>
                  <a:srgbClr val="FFFFFF"/>
                </a:solidFill>
                <a:latin typeface="Encode Sans Condensed Thin"/>
                <a:ea typeface="Encode Sans Condensed Thin"/>
                <a:cs typeface="Encode Sans Condensed Thin"/>
                <a:sym typeface="Encode Sans Condensed Thin"/>
              </a:rPr>
              <a:t>OTHER SUPPORTS </a:t>
            </a:r>
            <a:r>
              <a:rPr lang="en" sz="2500">
                <a:solidFill>
                  <a:srgbClr val="FFFFFF"/>
                </a:solidFill>
                <a:latin typeface="Encode Sans"/>
                <a:ea typeface="Encode Sans"/>
                <a:cs typeface="Encode Sans"/>
                <a:sym typeface="Encode Sans"/>
              </a:rPr>
              <a:t>FOR </a:t>
            </a:r>
            <a:endParaRPr sz="2500">
              <a:solidFill>
                <a:srgbClr val="FFFFFF"/>
              </a:solidFill>
              <a:latin typeface="Encode Sans"/>
              <a:ea typeface="Encode Sans"/>
              <a:cs typeface="Encode Sans"/>
              <a:sym typeface="Encode Sans"/>
            </a:endParaRPr>
          </a:p>
          <a:p>
            <a:pPr marL="0" lvl="0" indent="0" algn="l" rtl="0">
              <a:spcBef>
                <a:spcPts val="0"/>
              </a:spcBef>
              <a:spcAft>
                <a:spcPts val="0"/>
              </a:spcAft>
              <a:buNone/>
            </a:pPr>
            <a:r>
              <a:rPr lang="en" sz="2500">
                <a:solidFill>
                  <a:srgbClr val="FFFFFF"/>
                </a:solidFill>
                <a:latin typeface="Encode Sans Condensed Thin"/>
                <a:ea typeface="Encode Sans Condensed Thin"/>
                <a:cs typeface="Encode Sans Condensed Thin"/>
                <a:sym typeface="Encode Sans Condensed Thin"/>
              </a:rPr>
              <a:t>RURAL DEVELOPMENT</a:t>
            </a:r>
            <a:endParaRPr sz="2500">
              <a:solidFill>
                <a:srgbClr val="FFFFFF"/>
              </a:solidFill>
              <a:latin typeface="Encode Sans Condensed Thin"/>
              <a:ea typeface="Encode Sans Condensed Thin"/>
              <a:cs typeface="Encode Sans Condensed Thin"/>
              <a:sym typeface="Encode Sans Condensed Thin"/>
            </a:endParaRPr>
          </a:p>
        </p:txBody>
      </p:sp>
      <p:pic>
        <p:nvPicPr>
          <p:cNvPr id="1076" name="Google Shape;1076;p53"/>
          <p:cNvPicPr preferRelativeResize="0"/>
          <p:nvPr/>
        </p:nvPicPr>
        <p:blipFill rotWithShape="1">
          <a:blip r:embed="rId4">
            <a:alphaModFix/>
          </a:blip>
          <a:srcRect/>
          <a:stretch/>
        </p:blipFill>
        <p:spPr>
          <a:xfrm>
            <a:off x="457200" y="236174"/>
            <a:ext cx="819280" cy="278600"/>
          </a:xfrm>
          <a:prstGeom prst="rect">
            <a:avLst/>
          </a:prstGeom>
          <a:noFill/>
          <a:ln>
            <a:noFill/>
          </a:ln>
        </p:spPr>
      </p:pic>
      <p:pic>
        <p:nvPicPr>
          <p:cNvPr id="1077" name="Google Shape;1077;p53"/>
          <p:cNvPicPr preferRelativeResize="0"/>
          <p:nvPr/>
        </p:nvPicPr>
        <p:blipFill rotWithShape="1">
          <a:blip r:embed="rId5">
            <a:alphaModFix/>
          </a:blip>
          <a:srcRect t="317" b="327"/>
          <a:stretch/>
        </p:blipFill>
        <p:spPr>
          <a:xfrm>
            <a:off x="7533699" y="236175"/>
            <a:ext cx="1153099" cy="278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54"/>
          <p:cNvSpPr/>
          <p:nvPr/>
        </p:nvSpPr>
        <p:spPr>
          <a:xfrm>
            <a:off x="4647600" y="1583725"/>
            <a:ext cx="4039200" cy="3559800"/>
          </a:xfrm>
          <a:prstGeom prst="rect">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1083" name="Google Shape;1083;p54"/>
          <p:cNvSpPr/>
          <p:nvPr/>
        </p:nvSpPr>
        <p:spPr>
          <a:xfrm>
            <a:off x="4647600" y="1175875"/>
            <a:ext cx="4039200" cy="408000"/>
          </a:xfrm>
          <a:prstGeom prst="rect">
            <a:avLst/>
          </a:prstGeom>
          <a:solidFill>
            <a:schemeClr val="accent4"/>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1084" name="Google Shape;1084;p54"/>
          <p:cNvSpPr/>
          <p:nvPr/>
        </p:nvSpPr>
        <p:spPr>
          <a:xfrm>
            <a:off x="455250" y="1583725"/>
            <a:ext cx="4039200" cy="3559800"/>
          </a:xfrm>
          <a:prstGeom prst="rect">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1085" name="Google Shape;1085;p54"/>
          <p:cNvSpPr/>
          <p:nvPr/>
        </p:nvSpPr>
        <p:spPr>
          <a:xfrm>
            <a:off x="455250" y="1175875"/>
            <a:ext cx="4039200" cy="408000"/>
          </a:xfrm>
          <a:prstGeom prst="rect">
            <a:avLst/>
          </a:prstGeom>
          <a:solidFill>
            <a:schemeClr val="accent2"/>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pic>
        <p:nvPicPr>
          <p:cNvPr id="1086" name="Google Shape;1086;p54"/>
          <p:cNvPicPr preferRelativeResize="0"/>
          <p:nvPr/>
        </p:nvPicPr>
        <p:blipFill>
          <a:blip r:embed="rId3">
            <a:alphaModFix/>
          </a:blip>
          <a:stretch>
            <a:fillRect/>
          </a:stretch>
        </p:blipFill>
        <p:spPr>
          <a:xfrm>
            <a:off x="457198" y="236175"/>
            <a:ext cx="794777" cy="278599"/>
          </a:xfrm>
          <a:prstGeom prst="rect">
            <a:avLst/>
          </a:prstGeom>
          <a:noFill/>
          <a:ln>
            <a:noFill/>
          </a:ln>
        </p:spPr>
      </p:pic>
      <p:sp>
        <p:nvSpPr>
          <p:cNvPr id="1087" name="Google Shape;1087;p54"/>
          <p:cNvSpPr txBox="1"/>
          <p:nvPr/>
        </p:nvSpPr>
        <p:spPr>
          <a:xfrm>
            <a:off x="457200" y="589175"/>
            <a:ext cx="8229600" cy="300000"/>
          </a:xfrm>
          <a:prstGeom prst="rect">
            <a:avLst/>
          </a:prstGeom>
          <a:noFill/>
          <a:ln>
            <a:noFill/>
          </a:ln>
        </p:spPr>
        <p:txBody>
          <a:bodyPr spcFirstLastPara="1" wrap="square" lIns="0" tIns="20950" rIns="0" bIns="0" anchor="t" anchorCtr="0">
            <a:noAutofit/>
          </a:bodyPr>
          <a:lstStyle/>
          <a:p>
            <a:pPr marL="12700" marR="0" lvl="0" indent="0" algn="ctr" rtl="0">
              <a:lnSpc>
                <a:spcPct val="142500"/>
              </a:lnSpc>
              <a:spcBef>
                <a:spcPts val="0"/>
              </a:spcBef>
              <a:spcAft>
                <a:spcPts val="0"/>
              </a:spcAft>
              <a:buNone/>
            </a:pPr>
            <a:r>
              <a:rPr lang="en" sz="2000" b="1">
                <a:solidFill>
                  <a:schemeClr val="accent2"/>
                </a:solidFill>
                <a:latin typeface="Encode Sans"/>
                <a:ea typeface="Encode Sans"/>
                <a:cs typeface="Encode Sans"/>
                <a:sym typeface="Encode Sans"/>
              </a:rPr>
              <a:t>Mobile Data &amp; Infrastructure</a:t>
            </a:r>
            <a:endParaRPr sz="2000" b="1">
              <a:solidFill>
                <a:schemeClr val="accent2"/>
              </a:solidFill>
              <a:latin typeface="Encode Sans"/>
              <a:ea typeface="Encode Sans"/>
              <a:cs typeface="Encode Sans"/>
              <a:sym typeface="Encode Sans"/>
            </a:endParaRPr>
          </a:p>
        </p:txBody>
      </p:sp>
      <p:pic>
        <p:nvPicPr>
          <p:cNvPr id="1088" name="Google Shape;1088;p54"/>
          <p:cNvPicPr preferRelativeResize="0"/>
          <p:nvPr/>
        </p:nvPicPr>
        <p:blipFill rotWithShape="1">
          <a:blip r:embed="rId4">
            <a:alphaModFix/>
          </a:blip>
          <a:srcRect/>
          <a:stretch/>
        </p:blipFill>
        <p:spPr>
          <a:xfrm>
            <a:off x="7533699" y="236175"/>
            <a:ext cx="1153099" cy="278600"/>
          </a:xfrm>
          <a:prstGeom prst="rect">
            <a:avLst/>
          </a:prstGeom>
          <a:noFill/>
          <a:ln>
            <a:noFill/>
          </a:ln>
        </p:spPr>
      </p:pic>
      <p:sp>
        <p:nvSpPr>
          <p:cNvPr id="1089" name="Google Shape;1089;p54"/>
          <p:cNvSpPr txBox="1"/>
          <p:nvPr/>
        </p:nvSpPr>
        <p:spPr>
          <a:xfrm>
            <a:off x="850050" y="1281375"/>
            <a:ext cx="3249600" cy="216600"/>
          </a:xfrm>
          <a:prstGeom prst="rect">
            <a:avLst/>
          </a:prstGeom>
          <a:noFill/>
          <a:ln>
            <a:noFill/>
          </a:ln>
        </p:spPr>
        <p:txBody>
          <a:bodyPr spcFirstLastPara="1" wrap="square" lIns="0" tIns="10000" rIns="0" bIns="0" anchor="t" anchorCtr="0">
            <a:noAutofit/>
          </a:bodyPr>
          <a:lstStyle/>
          <a:p>
            <a:pPr marL="12700" marR="0" lvl="0" indent="0" algn="ctr" rtl="0">
              <a:lnSpc>
                <a:spcPct val="115000"/>
              </a:lnSpc>
              <a:spcBef>
                <a:spcPts val="0"/>
              </a:spcBef>
              <a:spcAft>
                <a:spcPts val="0"/>
              </a:spcAft>
              <a:buNone/>
            </a:pPr>
            <a:r>
              <a:rPr lang="en" b="1">
                <a:solidFill>
                  <a:srgbClr val="FFFFFF"/>
                </a:solidFill>
                <a:latin typeface="Encode Sans"/>
                <a:ea typeface="Encode Sans"/>
                <a:cs typeface="Encode Sans"/>
                <a:sym typeface="Encode Sans"/>
              </a:rPr>
              <a:t>4G widespread</a:t>
            </a:r>
            <a:endParaRPr b="1">
              <a:solidFill>
                <a:srgbClr val="FFFFFF"/>
              </a:solidFill>
              <a:latin typeface="Encode Sans"/>
              <a:ea typeface="Encode Sans"/>
              <a:cs typeface="Encode Sans"/>
              <a:sym typeface="Encode Sans"/>
            </a:endParaRPr>
          </a:p>
        </p:txBody>
      </p:sp>
      <p:sp>
        <p:nvSpPr>
          <p:cNvPr id="1090" name="Google Shape;1090;p54"/>
          <p:cNvSpPr txBox="1">
            <a:spLocks noGrp="1"/>
          </p:cNvSpPr>
          <p:nvPr>
            <p:ph type="body" idx="1"/>
          </p:nvPr>
        </p:nvSpPr>
        <p:spPr>
          <a:xfrm>
            <a:off x="763100" y="1738350"/>
            <a:ext cx="3423600" cy="10533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 sz="1100">
                <a:latin typeface="Encode Sans"/>
                <a:ea typeface="Encode Sans"/>
                <a:cs typeface="Encode Sans"/>
                <a:sym typeface="Encode Sans"/>
              </a:rPr>
              <a:t>Viettel to set up 12,000 4G base transceiver stations since 2015 in rural areas across Vietnam.</a:t>
            </a:r>
            <a:endParaRPr sz="1100">
              <a:latin typeface="Encode Sans"/>
              <a:ea typeface="Encode Sans"/>
              <a:cs typeface="Encode Sans"/>
              <a:sym typeface="Encode Sans"/>
            </a:endParaRPr>
          </a:p>
          <a:p>
            <a:pPr marL="0" lvl="0" indent="0" algn="l" rtl="0">
              <a:lnSpc>
                <a:spcPct val="115000"/>
              </a:lnSpc>
              <a:spcBef>
                <a:spcPts val="1000"/>
              </a:spcBef>
              <a:spcAft>
                <a:spcPts val="1000"/>
              </a:spcAft>
              <a:buNone/>
            </a:pPr>
            <a:r>
              <a:rPr lang="en" sz="1100">
                <a:latin typeface="Encode Sans"/>
                <a:ea typeface="Encode Sans"/>
                <a:cs typeface="Encode Sans"/>
                <a:sym typeface="Encode Sans"/>
              </a:rPr>
              <a:t>The 4G network will first offer services in communes, followed by districts, provinces and cities.</a:t>
            </a:r>
            <a:endParaRPr sz="1100">
              <a:latin typeface="Encode Sans"/>
              <a:ea typeface="Encode Sans"/>
              <a:cs typeface="Encode Sans"/>
              <a:sym typeface="Encode Sans"/>
            </a:endParaRPr>
          </a:p>
        </p:txBody>
      </p:sp>
      <p:sp>
        <p:nvSpPr>
          <p:cNvPr id="1091" name="Google Shape;1091;p54"/>
          <p:cNvSpPr txBox="1"/>
          <p:nvPr/>
        </p:nvSpPr>
        <p:spPr>
          <a:xfrm>
            <a:off x="4752975" y="1175875"/>
            <a:ext cx="3819600" cy="408000"/>
          </a:xfrm>
          <a:prstGeom prst="rect">
            <a:avLst/>
          </a:prstGeom>
          <a:noFill/>
          <a:ln>
            <a:noFill/>
          </a:ln>
        </p:spPr>
        <p:txBody>
          <a:bodyPr spcFirstLastPara="1" wrap="square" lIns="0" tIns="10000" rIns="0" bIns="0" anchor="t" anchorCtr="0">
            <a:noAutofit/>
          </a:bodyPr>
          <a:lstStyle/>
          <a:p>
            <a:pPr marL="12700" marR="0" lvl="0" indent="0" algn="ctr" rtl="0">
              <a:lnSpc>
                <a:spcPct val="115000"/>
              </a:lnSpc>
              <a:spcBef>
                <a:spcPts val="0"/>
              </a:spcBef>
              <a:spcAft>
                <a:spcPts val="0"/>
              </a:spcAft>
              <a:buNone/>
            </a:pPr>
            <a:r>
              <a:rPr lang="en" b="1">
                <a:solidFill>
                  <a:srgbClr val="FFFFFF"/>
                </a:solidFill>
                <a:latin typeface="Encode Sans"/>
                <a:ea typeface="Encode Sans"/>
                <a:cs typeface="Encode Sans"/>
                <a:sym typeface="Encode Sans"/>
              </a:rPr>
              <a:t>Joint Development from local brands </a:t>
            </a:r>
            <a:endParaRPr b="1">
              <a:solidFill>
                <a:srgbClr val="FFFFFF"/>
              </a:solidFill>
              <a:latin typeface="Encode Sans"/>
              <a:ea typeface="Encode Sans"/>
              <a:cs typeface="Encode Sans"/>
              <a:sym typeface="Encode Sans"/>
            </a:endParaRPr>
          </a:p>
          <a:p>
            <a:pPr marL="12700" marR="0" lvl="0" indent="0" algn="ctr" rtl="0">
              <a:lnSpc>
                <a:spcPct val="115000"/>
              </a:lnSpc>
              <a:spcBef>
                <a:spcPts val="0"/>
              </a:spcBef>
              <a:spcAft>
                <a:spcPts val="0"/>
              </a:spcAft>
              <a:buNone/>
            </a:pPr>
            <a:r>
              <a:rPr lang="en" sz="1000">
                <a:solidFill>
                  <a:srgbClr val="FFFFFF"/>
                </a:solidFill>
                <a:latin typeface="Encode Sans"/>
                <a:ea typeface="Encode Sans"/>
                <a:cs typeface="Encode Sans"/>
                <a:sym typeface="Encode Sans"/>
              </a:rPr>
              <a:t>(Vsmart x Viettel)</a:t>
            </a:r>
            <a:endParaRPr sz="1000">
              <a:solidFill>
                <a:srgbClr val="FFFFFF"/>
              </a:solidFill>
              <a:latin typeface="Encode Sans"/>
              <a:ea typeface="Encode Sans"/>
              <a:cs typeface="Encode Sans"/>
              <a:sym typeface="Encode Sans"/>
            </a:endParaRPr>
          </a:p>
        </p:txBody>
      </p:sp>
      <p:sp>
        <p:nvSpPr>
          <p:cNvPr id="1092" name="Google Shape;1092;p54"/>
          <p:cNvSpPr txBox="1">
            <a:spLocks noGrp="1"/>
          </p:cNvSpPr>
          <p:nvPr>
            <p:ph type="body" idx="1"/>
          </p:nvPr>
        </p:nvSpPr>
        <p:spPr>
          <a:xfrm>
            <a:off x="4937950" y="1738348"/>
            <a:ext cx="3458400" cy="16635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 sz="1100">
                <a:latin typeface="Encode Sans"/>
                <a:ea typeface="Encode Sans"/>
                <a:cs typeface="Encode Sans"/>
                <a:sym typeface="Encode Sans"/>
              </a:rPr>
              <a:t>The fact that VinSmart joined hands with businesses to develop the national smartphone model - Vsmart Bee Lite shows the efforts in realizing the aspirations for technology popularisation.</a:t>
            </a:r>
            <a:endParaRPr sz="1100">
              <a:latin typeface="Encode Sans"/>
              <a:ea typeface="Encode Sans"/>
              <a:cs typeface="Encode Sans"/>
              <a:sym typeface="Encode Sans"/>
            </a:endParaRPr>
          </a:p>
          <a:p>
            <a:pPr marL="0" lvl="0" indent="0" algn="l" rtl="0">
              <a:lnSpc>
                <a:spcPct val="115000"/>
              </a:lnSpc>
              <a:spcBef>
                <a:spcPts val="1000"/>
              </a:spcBef>
              <a:spcAft>
                <a:spcPts val="1000"/>
              </a:spcAft>
              <a:buNone/>
            </a:pPr>
            <a:r>
              <a:rPr lang="en" sz="1100">
                <a:latin typeface="Encode Sans"/>
                <a:ea typeface="Encode Sans"/>
                <a:cs typeface="Encode Sans"/>
                <a:sym typeface="Encode Sans"/>
              </a:rPr>
              <a:t>In particular, popularising smartphones is the first step towards 4G and 5G coverage as well as creating the foundation for the national digital transformation program, especially for rural development.</a:t>
            </a:r>
            <a:endParaRPr sz="1100">
              <a:latin typeface="Encode Sans"/>
              <a:ea typeface="Encode Sans"/>
              <a:cs typeface="Encode Sans"/>
              <a:sym typeface="Encode Sans"/>
            </a:endParaRPr>
          </a:p>
        </p:txBody>
      </p:sp>
      <p:pic>
        <p:nvPicPr>
          <p:cNvPr id="1093" name="Google Shape;1093;p54"/>
          <p:cNvPicPr preferRelativeResize="0"/>
          <p:nvPr/>
        </p:nvPicPr>
        <p:blipFill>
          <a:blip r:embed="rId5">
            <a:alphaModFix/>
          </a:blip>
          <a:stretch>
            <a:fillRect/>
          </a:stretch>
        </p:blipFill>
        <p:spPr>
          <a:xfrm>
            <a:off x="4937944" y="3821256"/>
            <a:ext cx="1872600" cy="744175"/>
          </a:xfrm>
          <a:prstGeom prst="rect">
            <a:avLst/>
          </a:prstGeom>
          <a:noFill/>
          <a:ln>
            <a:noFill/>
          </a:ln>
        </p:spPr>
      </p:pic>
      <p:pic>
        <p:nvPicPr>
          <p:cNvPr id="1094" name="Google Shape;1094;p54"/>
          <p:cNvPicPr preferRelativeResize="0"/>
          <p:nvPr/>
        </p:nvPicPr>
        <p:blipFill>
          <a:blip r:embed="rId6">
            <a:alphaModFix/>
          </a:blip>
          <a:stretch>
            <a:fillRect/>
          </a:stretch>
        </p:blipFill>
        <p:spPr>
          <a:xfrm>
            <a:off x="7313925" y="3821250"/>
            <a:ext cx="1082435" cy="744176"/>
          </a:xfrm>
          <a:prstGeom prst="rect">
            <a:avLst/>
          </a:prstGeom>
          <a:noFill/>
          <a:ln>
            <a:noFill/>
          </a:ln>
        </p:spPr>
      </p:pic>
      <p:pic>
        <p:nvPicPr>
          <p:cNvPr id="1095" name="Google Shape;1095;p54"/>
          <p:cNvPicPr preferRelativeResize="0"/>
          <p:nvPr/>
        </p:nvPicPr>
        <p:blipFill rotWithShape="1">
          <a:blip r:embed="rId7">
            <a:alphaModFix/>
          </a:blip>
          <a:srcRect l="16155" t="6815" r="12359" b="3506"/>
          <a:stretch/>
        </p:blipFill>
        <p:spPr>
          <a:xfrm>
            <a:off x="763100" y="2791650"/>
            <a:ext cx="3336549" cy="2351875"/>
          </a:xfrm>
          <a:prstGeom prst="rect">
            <a:avLst/>
          </a:prstGeom>
          <a:noFill/>
          <a:ln>
            <a:noFill/>
          </a:ln>
        </p:spPr>
      </p:pic>
      <p:sp>
        <p:nvSpPr>
          <p:cNvPr id="1096" name="Google Shape;1096;p54"/>
          <p:cNvSpPr txBox="1"/>
          <p:nvPr/>
        </p:nvSpPr>
        <p:spPr>
          <a:xfrm>
            <a:off x="991750" y="4755300"/>
            <a:ext cx="2194800" cy="159600"/>
          </a:xfrm>
          <a:prstGeom prst="rect">
            <a:avLst/>
          </a:prstGeom>
          <a:noFill/>
          <a:ln>
            <a:noFill/>
          </a:ln>
        </p:spPr>
        <p:txBody>
          <a:bodyPr spcFirstLastPara="1" wrap="square" lIns="0" tIns="20950" rIns="0" bIns="0" anchor="t" anchorCtr="0">
            <a:noAutofit/>
          </a:bodyPr>
          <a:lstStyle/>
          <a:p>
            <a:pPr marL="12700" marR="0" lvl="0" indent="0" algn="l" rtl="0">
              <a:lnSpc>
                <a:spcPct val="142500"/>
              </a:lnSpc>
              <a:spcBef>
                <a:spcPts val="0"/>
              </a:spcBef>
              <a:spcAft>
                <a:spcPts val="0"/>
              </a:spcAft>
              <a:buNone/>
            </a:pPr>
            <a:r>
              <a:rPr lang="en" sz="800">
                <a:solidFill>
                  <a:srgbClr val="FFFFFF"/>
                </a:solidFill>
                <a:latin typeface="Encode Sans"/>
                <a:ea typeface="Encode Sans"/>
                <a:cs typeface="Encode Sans"/>
                <a:sym typeface="Encode Sans"/>
              </a:rPr>
              <a:t>Source: Vietnam Plus, Online Press</a:t>
            </a:r>
            <a:endParaRPr sz="800">
              <a:solidFill>
                <a:srgbClr val="FFFFFF"/>
              </a:solidFill>
              <a:latin typeface="Encode Sans"/>
              <a:ea typeface="Encode Sans"/>
              <a:cs typeface="Encode Sans"/>
              <a:sym typeface="Encode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sp>
        <p:nvSpPr>
          <p:cNvPr id="1101" name="Google Shape;1101;p55"/>
          <p:cNvSpPr/>
          <p:nvPr/>
        </p:nvSpPr>
        <p:spPr>
          <a:xfrm>
            <a:off x="455250" y="1456913"/>
            <a:ext cx="5037900" cy="772500"/>
          </a:xfrm>
          <a:prstGeom prst="rect">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1102" name="Google Shape;1102;p55"/>
          <p:cNvSpPr/>
          <p:nvPr/>
        </p:nvSpPr>
        <p:spPr>
          <a:xfrm>
            <a:off x="455250" y="1078438"/>
            <a:ext cx="5037900" cy="411900"/>
          </a:xfrm>
          <a:prstGeom prst="rect">
            <a:avLst/>
          </a:prstGeom>
          <a:solidFill>
            <a:schemeClr val="accent2"/>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1103" name="Google Shape;1103;p55"/>
          <p:cNvSpPr/>
          <p:nvPr/>
        </p:nvSpPr>
        <p:spPr>
          <a:xfrm>
            <a:off x="455250" y="2351475"/>
            <a:ext cx="5037900" cy="2792100"/>
          </a:xfrm>
          <a:prstGeom prst="rect">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1104" name="Google Shape;1104;p55"/>
          <p:cNvSpPr/>
          <p:nvPr/>
        </p:nvSpPr>
        <p:spPr>
          <a:xfrm>
            <a:off x="455250" y="2217899"/>
            <a:ext cx="5037900" cy="411900"/>
          </a:xfrm>
          <a:prstGeom prst="rect">
            <a:avLst/>
          </a:prstGeom>
          <a:solidFill>
            <a:schemeClr val="accent4"/>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pic>
        <p:nvPicPr>
          <p:cNvPr id="1105" name="Google Shape;1105;p55"/>
          <p:cNvPicPr preferRelativeResize="0"/>
          <p:nvPr/>
        </p:nvPicPr>
        <p:blipFill>
          <a:blip r:embed="rId3">
            <a:alphaModFix/>
          </a:blip>
          <a:stretch>
            <a:fillRect/>
          </a:stretch>
        </p:blipFill>
        <p:spPr>
          <a:xfrm>
            <a:off x="457198" y="236175"/>
            <a:ext cx="794777" cy="278599"/>
          </a:xfrm>
          <a:prstGeom prst="rect">
            <a:avLst/>
          </a:prstGeom>
          <a:noFill/>
          <a:ln>
            <a:noFill/>
          </a:ln>
        </p:spPr>
      </p:pic>
      <p:sp>
        <p:nvSpPr>
          <p:cNvPr id="1106" name="Google Shape;1106;p55"/>
          <p:cNvSpPr txBox="1"/>
          <p:nvPr/>
        </p:nvSpPr>
        <p:spPr>
          <a:xfrm>
            <a:off x="457200" y="589175"/>
            <a:ext cx="5037900" cy="300000"/>
          </a:xfrm>
          <a:prstGeom prst="rect">
            <a:avLst/>
          </a:prstGeom>
          <a:noFill/>
          <a:ln>
            <a:noFill/>
          </a:ln>
        </p:spPr>
        <p:txBody>
          <a:bodyPr spcFirstLastPara="1" wrap="square" lIns="0" tIns="20950" rIns="0" bIns="0" anchor="t" anchorCtr="0">
            <a:noAutofit/>
          </a:bodyPr>
          <a:lstStyle/>
          <a:p>
            <a:pPr marL="12700" marR="0" lvl="0" indent="0" algn="l" rtl="0">
              <a:lnSpc>
                <a:spcPct val="142500"/>
              </a:lnSpc>
              <a:spcBef>
                <a:spcPts val="0"/>
              </a:spcBef>
              <a:spcAft>
                <a:spcPts val="0"/>
              </a:spcAft>
              <a:buNone/>
            </a:pPr>
            <a:r>
              <a:rPr lang="en" sz="2000" b="1">
                <a:solidFill>
                  <a:schemeClr val="accent2"/>
                </a:solidFill>
                <a:latin typeface="Encode Sans"/>
                <a:ea typeface="Encode Sans"/>
                <a:cs typeface="Encode Sans"/>
                <a:sym typeface="Encode Sans"/>
              </a:rPr>
              <a:t>Great potential for E-commerce growth</a:t>
            </a:r>
            <a:endParaRPr sz="2000" b="1">
              <a:solidFill>
                <a:schemeClr val="accent2"/>
              </a:solidFill>
              <a:latin typeface="Encode Sans"/>
              <a:ea typeface="Encode Sans"/>
              <a:cs typeface="Encode Sans"/>
              <a:sym typeface="Encode Sans"/>
            </a:endParaRPr>
          </a:p>
        </p:txBody>
      </p:sp>
      <p:pic>
        <p:nvPicPr>
          <p:cNvPr id="1107" name="Google Shape;1107;p55"/>
          <p:cNvPicPr preferRelativeResize="0"/>
          <p:nvPr/>
        </p:nvPicPr>
        <p:blipFill rotWithShape="1">
          <a:blip r:embed="rId4">
            <a:alphaModFix/>
          </a:blip>
          <a:srcRect/>
          <a:stretch/>
        </p:blipFill>
        <p:spPr>
          <a:xfrm>
            <a:off x="7533699" y="236175"/>
            <a:ext cx="1153099" cy="278600"/>
          </a:xfrm>
          <a:prstGeom prst="rect">
            <a:avLst/>
          </a:prstGeom>
          <a:noFill/>
          <a:ln>
            <a:noFill/>
          </a:ln>
        </p:spPr>
      </p:pic>
      <p:sp>
        <p:nvSpPr>
          <p:cNvPr id="1108" name="Google Shape;1108;p55"/>
          <p:cNvSpPr txBox="1"/>
          <p:nvPr/>
        </p:nvSpPr>
        <p:spPr>
          <a:xfrm>
            <a:off x="1157400" y="1191396"/>
            <a:ext cx="3249600" cy="216600"/>
          </a:xfrm>
          <a:prstGeom prst="rect">
            <a:avLst/>
          </a:prstGeom>
          <a:noFill/>
          <a:ln>
            <a:noFill/>
          </a:ln>
        </p:spPr>
        <p:txBody>
          <a:bodyPr spcFirstLastPara="1" wrap="square" lIns="0" tIns="10000" rIns="0" bIns="0" anchor="ctr" anchorCtr="0">
            <a:noAutofit/>
          </a:bodyPr>
          <a:lstStyle/>
          <a:p>
            <a:pPr marL="12700" marR="0" lvl="0" indent="0" algn="l" rtl="0">
              <a:lnSpc>
                <a:spcPct val="115000"/>
              </a:lnSpc>
              <a:spcBef>
                <a:spcPts val="0"/>
              </a:spcBef>
              <a:spcAft>
                <a:spcPts val="0"/>
              </a:spcAft>
              <a:buNone/>
            </a:pPr>
            <a:r>
              <a:rPr lang="en" sz="1200" b="1">
                <a:solidFill>
                  <a:srgbClr val="FFFFFF"/>
                </a:solidFill>
                <a:latin typeface="Encode Sans"/>
                <a:ea typeface="Encode Sans"/>
                <a:cs typeface="Encode Sans"/>
                <a:sym typeface="Encode Sans"/>
              </a:rPr>
              <a:t>GREATLY SUPPORT BY</a:t>
            </a:r>
            <a:endParaRPr sz="1200" b="1">
              <a:solidFill>
                <a:srgbClr val="FFFFFF"/>
              </a:solidFill>
              <a:latin typeface="Encode Sans"/>
              <a:ea typeface="Encode Sans"/>
              <a:cs typeface="Encode Sans"/>
              <a:sym typeface="Encode Sans"/>
            </a:endParaRPr>
          </a:p>
        </p:txBody>
      </p:sp>
      <p:sp>
        <p:nvSpPr>
          <p:cNvPr id="1109" name="Google Shape;1109;p55"/>
          <p:cNvSpPr txBox="1">
            <a:spLocks noGrp="1"/>
          </p:cNvSpPr>
          <p:nvPr>
            <p:ph type="body" idx="1"/>
          </p:nvPr>
        </p:nvSpPr>
        <p:spPr>
          <a:xfrm>
            <a:off x="664800" y="1600800"/>
            <a:ext cx="4618800" cy="484200"/>
          </a:xfrm>
          <a:prstGeom prst="rect">
            <a:avLst/>
          </a:prstGeom>
        </p:spPr>
        <p:txBody>
          <a:bodyPr spcFirstLastPara="1" wrap="square" lIns="68575" tIns="34275" rIns="68575" bIns="34275" anchor="t" anchorCtr="0">
            <a:noAutofit/>
          </a:bodyPr>
          <a:lstStyle/>
          <a:p>
            <a:pPr marL="114300" lvl="0" indent="-120650" algn="l" rtl="0">
              <a:lnSpc>
                <a:spcPct val="115000"/>
              </a:lnSpc>
              <a:spcBef>
                <a:spcPts val="0"/>
              </a:spcBef>
              <a:spcAft>
                <a:spcPts val="0"/>
              </a:spcAft>
              <a:buSzPts val="1000"/>
              <a:buFont typeface="Encode Sans"/>
              <a:buChar char="●"/>
            </a:pPr>
            <a:r>
              <a:rPr lang="en" sz="1000">
                <a:latin typeface="Encode Sans"/>
                <a:ea typeface="Encode Sans"/>
                <a:cs typeface="Encode Sans"/>
                <a:sym typeface="Encode Sans"/>
              </a:rPr>
              <a:t>The growth of mobile devices &amp; network</a:t>
            </a:r>
            <a:endParaRPr sz="1000">
              <a:latin typeface="Encode Sans"/>
              <a:ea typeface="Encode Sans"/>
              <a:cs typeface="Encode Sans"/>
              <a:sym typeface="Encode Sans"/>
            </a:endParaRPr>
          </a:p>
          <a:p>
            <a:pPr marL="114300" lvl="0" indent="-120650" algn="l" rtl="0">
              <a:lnSpc>
                <a:spcPct val="115000"/>
              </a:lnSpc>
              <a:spcBef>
                <a:spcPts val="500"/>
              </a:spcBef>
              <a:spcAft>
                <a:spcPts val="500"/>
              </a:spcAft>
              <a:buSzPts val="1000"/>
              <a:buFont typeface="Encode Sans"/>
              <a:buChar char="●"/>
            </a:pPr>
            <a:r>
              <a:rPr lang="en" sz="1000">
                <a:latin typeface="Encode Sans"/>
                <a:ea typeface="Encode Sans"/>
                <a:cs typeface="Encode Sans"/>
                <a:sym typeface="Encode Sans"/>
              </a:rPr>
              <a:t>Payment system (cards, e-wallet)</a:t>
            </a:r>
            <a:endParaRPr sz="1000">
              <a:latin typeface="Encode Sans"/>
              <a:ea typeface="Encode Sans"/>
              <a:cs typeface="Encode Sans"/>
              <a:sym typeface="Encode Sans"/>
            </a:endParaRPr>
          </a:p>
        </p:txBody>
      </p:sp>
      <p:sp>
        <p:nvSpPr>
          <p:cNvPr id="1110" name="Google Shape;1110;p55"/>
          <p:cNvSpPr txBox="1"/>
          <p:nvPr/>
        </p:nvSpPr>
        <p:spPr>
          <a:xfrm>
            <a:off x="1157400" y="2330857"/>
            <a:ext cx="3249600" cy="216600"/>
          </a:xfrm>
          <a:prstGeom prst="rect">
            <a:avLst/>
          </a:prstGeom>
          <a:noFill/>
          <a:ln>
            <a:noFill/>
          </a:ln>
        </p:spPr>
        <p:txBody>
          <a:bodyPr spcFirstLastPara="1" wrap="square" lIns="0" tIns="10000" rIns="0" bIns="0" anchor="ctr" anchorCtr="0">
            <a:noAutofit/>
          </a:bodyPr>
          <a:lstStyle/>
          <a:p>
            <a:pPr marL="12700" marR="0" lvl="0" indent="0" algn="l" rtl="0">
              <a:lnSpc>
                <a:spcPct val="115000"/>
              </a:lnSpc>
              <a:spcBef>
                <a:spcPts val="0"/>
              </a:spcBef>
              <a:spcAft>
                <a:spcPts val="0"/>
              </a:spcAft>
              <a:buNone/>
            </a:pPr>
            <a:r>
              <a:rPr lang="en" sz="1200" b="1">
                <a:solidFill>
                  <a:srgbClr val="FFFFFF"/>
                </a:solidFill>
                <a:latin typeface="Encode Sans"/>
                <a:ea typeface="Encode Sans"/>
                <a:cs typeface="Encode Sans"/>
                <a:sym typeface="Encode Sans"/>
              </a:rPr>
              <a:t>BUT BARRIERS REMAIN</a:t>
            </a:r>
            <a:endParaRPr sz="1200" b="1">
              <a:solidFill>
                <a:srgbClr val="FFFFFF"/>
              </a:solidFill>
              <a:latin typeface="Encode Sans"/>
              <a:ea typeface="Encode Sans"/>
              <a:cs typeface="Encode Sans"/>
              <a:sym typeface="Encode Sans"/>
            </a:endParaRPr>
          </a:p>
        </p:txBody>
      </p:sp>
      <p:sp>
        <p:nvSpPr>
          <p:cNvPr id="1111" name="Google Shape;1111;p55"/>
          <p:cNvSpPr txBox="1">
            <a:spLocks noGrp="1"/>
          </p:cNvSpPr>
          <p:nvPr>
            <p:ph type="body" idx="1"/>
          </p:nvPr>
        </p:nvSpPr>
        <p:spPr>
          <a:xfrm>
            <a:off x="664800" y="2762701"/>
            <a:ext cx="4618800" cy="1908900"/>
          </a:xfrm>
          <a:prstGeom prst="rect">
            <a:avLst/>
          </a:prstGeom>
        </p:spPr>
        <p:txBody>
          <a:bodyPr spcFirstLastPara="1" wrap="square" lIns="68575" tIns="34275" rIns="68575" bIns="34275" anchor="t" anchorCtr="0">
            <a:noAutofit/>
          </a:bodyPr>
          <a:lstStyle/>
          <a:p>
            <a:pPr marL="114300" lvl="0" indent="-120650" algn="l" rtl="0">
              <a:lnSpc>
                <a:spcPct val="115000"/>
              </a:lnSpc>
              <a:spcBef>
                <a:spcPts val="0"/>
              </a:spcBef>
              <a:spcAft>
                <a:spcPts val="0"/>
              </a:spcAft>
              <a:buSzPts val="1000"/>
              <a:buFont typeface="Encode Sans"/>
              <a:buChar char="●"/>
            </a:pPr>
            <a:r>
              <a:rPr lang="en" sz="1000">
                <a:latin typeface="Encode Sans"/>
                <a:ea typeface="Encode Sans"/>
                <a:cs typeface="Encode Sans"/>
                <a:sym typeface="Encode Sans"/>
              </a:rPr>
              <a:t>Barriers to Vietnam’s e-commerce growth include relatively underdeveloped infrastructure to support both the digital processes involved with e-commerce and also physical transport and delivery infrastructure to complete orders. </a:t>
            </a:r>
            <a:endParaRPr sz="1000">
              <a:latin typeface="Encode Sans"/>
              <a:ea typeface="Encode Sans"/>
              <a:cs typeface="Encode Sans"/>
              <a:sym typeface="Encode Sans"/>
            </a:endParaRPr>
          </a:p>
          <a:p>
            <a:pPr marL="114300" lvl="0" indent="-120650" algn="l" rtl="0">
              <a:lnSpc>
                <a:spcPct val="115000"/>
              </a:lnSpc>
              <a:spcBef>
                <a:spcPts val="500"/>
              </a:spcBef>
              <a:spcAft>
                <a:spcPts val="0"/>
              </a:spcAft>
              <a:buSzPts val="1000"/>
              <a:buFont typeface="Encode Sans"/>
              <a:buChar char="●"/>
            </a:pPr>
            <a:r>
              <a:rPr lang="en" sz="1000">
                <a:latin typeface="Encode Sans"/>
                <a:ea typeface="Encode Sans"/>
                <a:cs typeface="Encode Sans"/>
                <a:sym typeface="Encode Sans"/>
              </a:rPr>
              <a:t>Vietnam has rural and mountainous regions currently underserved by e-commerce providers, leading to high logistic costs for online merchants who do sell in these regions.</a:t>
            </a:r>
            <a:endParaRPr sz="1000">
              <a:latin typeface="Encode Sans"/>
              <a:ea typeface="Encode Sans"/>
              <a:cs typeface="Encode Sans"/>
              <a:sym typeface="Encode Sans"/>
            </a:endParaRPr>
          </a:p>
          <a:p>
            <a:pPr marL="114300" lvl="0" indent="-120650" algn="l" rtl="0">
              <a:lnSpc>
                <a:spcPct val="115000"/>
              </a:lnSpc>
              <a:spcBef>
                <a:spcPts val="500"/>
              </a:spcBef>
              <a:spcAft>
                <a:spcPts val="500"/>
              </a:spcAft>
              <a:buSzPts val="1000"/>
              <a:buFont typeface="Encode Sans"/>
              <a:buChar char="●"/>
            </a:pPr>
            <a:r>
              <a:rPr lang="en" sz="1000">
                <a:latin typeface="Encode Sans"/>
                <a:ea typeface="Encode Sans"/>
                <a:cs typeface="Encode Sans"/>
                <a:sym typeface="Encode Sans"/>
              </a:rPr>
              <a:t>Logistics costs are estimated to take 30 percent of revenues in Vietnam for e-commerce companies. However, Vietnam’s logistics capabilities are improving. Vietnam jumped 25 places in WB  logistics performance index, from 64 in 2016 to 39 in 2018.</a:t>
            </a:r>
            <a:endParaRPr sz="1000">
              <a:latin typeface="Encode Sans"/>
              <a:ea typeface="Encode Sans"/>
              <a:cs typeface="Encode Sans"/>
              <a:sym typeface="Encode Sans"/>
            </a:endParaRPr>
          </a:p>
        </p:txBody>
      </p:sp>
      <p:pic>
        <p:nvPicPr>
          <p:cNvPr id="1112" name="Google Shape;1112;p55"/>
          <p:cNvPicPr preferRelativeResize="0"/>
          <p:nvPr/>
        </p:nvPicPr>
        <p:blipFill>
          <a:blip r:embed="rId5">
            <a:alphaModFix/>
          </a:blip>
          <a:stretch>
            <a:fillRect/>
          </a:stretch>
        </p:blipFill>
        <p:spPr>
          <a:xfrm>
            <a:off x="664800" y="1123224"/>
            <a:ext cx="344650" cy="344675"/>
          </a:xfrm>
          <a:prstGeom prst="rect">
            <a:avLst/>
          </a:prstGeom>
          <a:noFill/>
          <a:ln>
            <a:noFill/>
          </a:ln>
        </p:spPr>
      </p:pic>
      <p:pic>
        <p:nvPicPr>
          <p:cNvPr id="1113" name="Google Shape;1113;p55"/>
          <p:cNvPicPr preferRelativeResize="0"/>
          <p:nvPr/>
        </p:nvPicPr>
        <p:blipFill rotWithShape="1">
          <a:blip r:embed="rId6">
            <a:alphaModFix/>
          </a:blip>
          <a:srcRect r="10"/>
          <a:stretch/>
        </p:blipFill>
        <p:spPr>
          <a:xfrm>
            <a:off x="664800" y="2251512"/>
            <a:ext cx="344650" cy="344675"/>
          </a:xfrm>
          <a:prstGeom prst="rect">
            <a:avLst/>
          </a:prstGeom>
          <a:noFill/>
          <a:ln>
            <a:noFill/>
          </a:ln>
        </p:spPr>
      </p:pic>
      <p:sp>
        <p:nvSpPr>
          <p:cNvPr id="1114" name="Google Shape;1114;p55"/>
          <p:cNvSpPr/>
          <p:nvPr/>
        </p:nvSpPr>
        <p:spPr>
          <a:xfrm>
            <a:off x="5828750" y="1888322"/>
            <a:ext cx="498000" cy="646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5"/>
          <p:cNvSpPr/>
          <p:nvPr/>
        </p:nvSpPr>
        <p:spPr>
          <a:xfrm>
            <a:off x="6418769" y="1511839"/>
            <a:ext cx="498000" cy="1023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5"/>
          <p:cNvSpPr/>
          <p:nvPr/>
        </p:nvSpPr>
        <p:spPr>
          <a:xfrm>
            <a:off x="7008788" y="2365676"/>
            <a:ext cx="498000" cy="169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5"/>
          <p:cNvSpPr/>
          <p:nvPr/>
        </p:nvSpPr>
        <p:spPr>
          <a:xfrm>
            <a:off x="7598806" y="1966186"/>
            <a:ext cx="498000" cy="569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5"/>
          <p:cNvSpPr/>
          <p:nvPr/>
        </p:nvSpPr>
        <p:spPr>
          <a:xfrm>
            <a:off x="8188825" y="1966186"/>
            <a:ext cx="498000" cy="569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5"/>
          <p:cNvSpPr txBox="1"/>
          <p:nvPr/>
        </p:nvSpPr>
        <p:spPr>
          <a:xfrm>
            <a:off x="5832350" y="1078450"/>
            <a:ext cx="2854200" cy="179400"/>
          </a:xfrm>
          <a:prstGeom prst="rect">
            <a:avLst/>
          </a:prstGeom>
          <a:noFill/>
          <a:ln>
            <a:noFill/>
          </a:ln>
        </p:spPr>
        <p:txBody>
          <a:bodyPr spcFirstLastPara="1" wrap="square" lIns="0" tIns="10000" rIns="0" bIns="0" anchor="t" anchorCtr="0">
            <a:noAutofit/>
          </a:bodyPr>
          <a:lstStyle/>
          <a:p>
            <a:pPr marL="12700" marR="0" lvl="0" indent="0" algn="l" rtl="0">
              <a:spcBef>
                <a:spcPts val="0"/>
              </a:spcBef>
              <a:spcAft>
                <a:spcPts val="0"/>
              </a:spcAft>
              <a:buNone/>
            </a:pPr>
            <a:r>
              <a:rPr lang="en" sz="1000" b="1">
                <a:latin typeface="Encode Sans"/>
                <a:ea typeface="Encode Sans"/>
                <a:cs typeface="Encode Sans"/>
                <a:sym typeface="Encode Sans"/>
              </a:rPr>
              <a:t>E-commerce payment method split by value</a:t>
            </a:r>
            <a:endParaRPr sz="1000">
              <a:latin typeface="Encode Sans"/>
              <a:ea typeface="Encode Sans"/>
              <a:cs typeface="Encode Sans"/>
              <a:sym typeface="Encode Sans"/>
            </a:endParaRPr>
          </a:p>
        </p:txBody>
      </p:sp>
      <p:sp>
        <p:nvSpPr>
          <p:cNvPr id="1120" name="Google Shape;1120;p55"/>
          <p:cNvSpPr txBox="1"/>
          <p:nvPr/>
        </p:nvSpPr>
        <p:spPr>
          <a:xfrm>
            <a:off x="5834450" y="1699899"/>
            <a:ext cx="486600" cy="198900"/>
          </a:xfrm>
          <a:prstGeom prst="rect">
            <a:avLst/>
          </a:prstGeom>
          <a:noFill/>
          <a:ln>
            <a:noFill/>
          </a:ln>
        </p:spPr>
        <p:txBody>
          <a:bodyPr spcFirstLastPara="1" wrap="square" lIns="0" tIns="10000" rIns="0" bIns="0" anchor="ctr" anchorCtr="0">
            <a:noAutofit/>
          </a:bodyPr>
          <a:lstStyle/>
          <a:p>
            <a:pPr marL="12700" marR="0" lvl="0" indent="0" algn="ctr" rtl="0">
              <a:spcBef>
                <a:spcPts val="0"/>
              </a:spcBef>
              <a:spcAft>
                <a:spcPts val="0"/>
              </a:spcAft>
              <a:buNone/>
            </a:pPr>
            <a:r>
              <a:rPr lang="en" sz="1200" b="1">
                <a:solidFill>
                  <a:schemeClr val="accent2"/>
                </a:solidFill>
                <a:latin typeface="Encode Sans"/>
                <a:ea typeface="Encode Sans"/>
                <a:cs typeface="Encode Sans"/>
                <a:sym typeface="Encode Sans"/>
              </a:rPr>
              <a:t>22%</a:t>
            </a:r>
            <a:endParaRPr sz="1200">
              <a:solidFill>
                <a:schemeClr val="accent2"/>
              </a:solidFill>
              <a:latin typeface="Encode Sans"/>
              <a:ea typeface="Encode Sans"/>
              <a:cs typeface="Encode Sans"/>
              <a:sym typeface="Encode Sans"/>
            </a:endParaRPr>
          </a:p>
        </p:txBody>
      </p:sp>
      <p:sp>
        <p:nvSpPr>
          <p:cNvPr id="1121" name="Google Shape;1121;p55"/>
          <p:cNvSpPr txBox="1"/>
          <p:nvPr/>
        </p:nvSpPr>
        <p:spPr>
          <a:xfrm>
            <a:off x="6424475" y="1312801"/>
            <a:ext cx="486600" cy="198900"/>
          </a:xfrm>
          <a:prstGeom prst="rect">
            <a:avLst/>
          </a:prstGeom>
          <a:noFill/>
          <a:ln>
            <a:noFill/>
          </a:ln>
        </p:spPr>
        <p:txBody>
          <a:bodyPr spcFirstLastPara="1" wrap="square" lIns="0" tIns="10000" rIns="0" bIns="0" anchor="ctr" anchorCtr="0">
            <a:noAutofit/>
          </a:bodyPr>
          <a:lstStyle/>
          <a:p>
            <a:pPr marL="12700" marR="0" lvl="0" indent="0" algn="ctr" rtl="0">
              <a:spcBef>
                <a:spcPts val="0"/>
              </a:spcBef>
              <a:spcAft>
                <a:spcPts val="0"/>
              </a:spcAft>
              <a:buNone/>
            </a:pPr>
            <a:r>
              <a:rPr lang="en" sz="1200" b="1">
                <a:solidFill>
                  <a:schemeClr val="accent2"/>
                </a:solidFill>
                <a:latin typeface="Encode Sans"/>
                <a:ea typeface="Encode Sans"/>
                <a:cs typeface="Encode Sans"/>
                <a:sym typeface="Encode Sans"/>
              </a:rPr>
              <a:t>34%</a:t>
            </a:r>
            <a:endParaRPr sz="1200">
              <a:solidFill>
                <a:schemeClr val="accent2"/>
              </a:solidFill>
              <a:latin typeface="Encode Sans"/>
              <a:ea typeface="Encode Sans"/>
              <a:cs typeface="Encode Sans"/>
              <a:sym typeface="Encode Sans"/>
            </a:endParaRPr>
          </a:p>
        </p:txBody>
      </p:sp>
      <p:sp>
        <p:nvSpPr>
          <p:cNvPr id="1122" name="Google Shape;1122;p55"/>
          <p:cNvSpPr txBox="1"/>
          <p:nvPr/>
        </p:nvSpPr>
        <p:spPr>
          <a:xfrm>
            <a:off x="7014487" y="2166646"/>
            <a:ext cx="486600" cy="198900"/>
          </a:xfrm>
          <a:prstGeom prst="rect">
            <a:avLst/>
          </a:prstGeom>
          <a:noFill/>
          <a:ln>
            <a:noFill/>
          </a:ln>
        </p:spPr>
        <p:txBody>
          <a:bodyPr spcFirstLastPara="1" wrap="square" lIns="0" tIns="10000" rIns="0" bIns="0" anchor="ctr" anchorCtr="0">
            <a:noAutofit/>
          </a:bodyPr>
          <a:lstStyle/>
          <a:p>
            <a:pPr marL="12700" marR="0" lvl="0" indent="0" algn="ctr" rtl="0">
              <a:spcBef>
                <a:spcPts val="0"/>
              </a:spcBef>
              <a:spcAft>
                <a:spcPts val="0"/>
              </a:spcAft>
              <a:buNone/>
            </a:pPr>
            <a:r>
              <a:rPr lang="en" sz="1200" b="1">
                <a:solidFill>
                  <a:schemeClr val="accent2"/>
                </a:solidFill>
                <a:latin typeface="Encode Sans"/>
                <a:ea typeface="Encode Sans"/>
                <a:cs typeface="Encode Sans"/>
                <a:sym typeface="Encode Sans"/>
              </a:rPr>
              <a:t>6%</a:t>
            </a:r>
            <a:endParaRPr sz="1200">
              <a:solidFill>
                <a:schemeClr val="accent2"/>
              </a:solidFill>
              <a:latin typeface="Encode Sans"/>
              <a:ea typeface="Encode Sans"/>
              <a:cs typeface="Encode Sans"/>
              <a:sym typeface="Encode Sans"/>
            </a:endParaRPr>
          </a:p>
        </p:txBody>
      </p:sp>
      <p:sp>
        <p:nvSpPr>
          <p:cNvPr id="1123" name="Google Shape;1123;p55"/>
          <p:cNvSpPr txBox="1"/>
          <p:nvPr/>
        </p:nvSpPr>
        <p:spPr>
          <a:xfrm>
            <a:off x="7604487" y="1767149"/>
            <a:ext cx="486600" cy="198900"/>
          </a:xfrm>
          <a:prstGeom prst="rect">
            <a:avLst/>
          </a:prstGeom>
          <a:noFill/>
          <a:ln>
            <a:noFill/>
          </a:ln>
        </p:spPr>
        <p:txBody>
          <a:bodyPr spcFirstLastPara="1" wrap="square" lIns="0" tIns="10000" rIns="0" bIns="0" anchor="ctr" anchorCtr="0">
            <a:noAutofit/>
          </a:bodyPr>
          <a:lstStyle/>
          <a:p>
            <a:pPr marL="12700" marR="0" lvl="0" indent="0" algn="ctr" rtl="0">
              <a:spcBef>
                <a:spcPts val="0"/>
              </a:spcBef>
              <a:spcAft>
                <a:spcPts val="0"/>
              </a:spcAft>
              <a:buNone/>
            </a:pPr>
            <a:r>
              <a:rPr lang="en" sz="1200" b="1">
                <a:solidFill>
                  <a:schemeClr val="accent2"/>
                </a:solidFill>
                <a:latin typeface="Encode Sans"/>
                <a:ea typeface="Encode Sans"/>
                <a:cs typeface="Encode Sans"/>
                <a:sym typeface="Encode Sans"/>
              </a:rPr>
              <a:t>19%</a:t>
            </a:r>
            <a:endParaRPr sz="1200">
              <a:solidFill>
                <a:schemeClr val="accent2"/>
              </a:solidFill>
              <a:latin typeface="Encode Sans"/>
              <a:ea typeface="Encode Sans"/>
              <a:cs typeface="Encode Sans"/>
              <a:sym typeface="Encode Sans"/>
            </a:endParaRPr>
          </a:p>
        </p:txBody>
      </p:sp>
      <p:sp>
        <p:nvSpPr>
          <p:cNvPr id="1124" name="Google Shape;1124;p55"/>
          <p:cNvSpPr txBox="1"/>
          <p:nvPr/>
        </p:nvSpPr>
        <p:spPr>
          <a:xfrm>
            <a:off x="8194511" y="1767149"/>
            <a:ext cx="486600" cy="198900"/>
          </a:xfrm>
          <a:prstGeom prst="rect">
            <a:avLst/>
          </a:prstGeom>
          <a:noFill/>
          <a:ln>
            <a:noFill/>
          </a:ln>
        </p:spPr>
        <p:txBody>
          <a:bodyPr spcFirstLastPara="1" wrap="square" lIns="0" tIns="10000" rIns="0" bIns="0" anchor="ctr" anchorCtr="0">
            <a:noAutofit/>
          </a:bodyPr>
          <a:lstStyle/>
          <a:p>
            <a:pPr marL="12700" marR="0" lvl="0" indent="0" algn="ctr" rtl="0">
              <a:spcBef>
                <a:spcPts val="0"/>
              </a:spcBef>
              <a:spcAft>
                <a:spcPts val="0"/>
              </a:spcAft>
              <a:buNone/>
            </a:pPr>
            <a:r>
              <a:rPr lang="en" sz="1200" b="1">
                <a:solidFill>
                  <a:schemeClr val="accent2"/>
                </a:solidFill>
                <a:latin typeface="Encode Sans"/>
                <a:ea typeface="Encode Sans"/>
                <a:cs typeface="Encode Sans"/>
                <a:sym typeface="Encode Sans"/>
              </a:rPr>
              <a:t>19%</a:t>
            </a:r>
            <a:endParaRPr sz="1200">
              <a:solidFill>
                <a:schemeClr val="accent2"/>
              </a:solidFill>
              <a:latin typeface="Encode Sans"/>
              <a:ea typeface="Encode Sans"/>
              <a:cs typeface="Encode Sans"/>
              <a:sym typeface="Encode Sans"/>
            </a:endParaRPr>
          </a:p>
        </p:txBody>
      </p:sp>
      <p:sp>
        <p:nvSpPr>
          <p:cNvPr id="1125" name="Google Shape;1125;p55"/>
          <p:cNvSpPr txBox="1"/>
          <p:nvPr/>
        </p:nvSpPr>
        <p:spPr>
          <a:xfrm>
            <a:off x="5828825" y="2560250"/>
            <a:ext cx="498000" cy="237300"/>
          </a:xfrm>
          <a:prstGeom prst="rect">
            <a:avLst/>
          </a:prstGeom>
          <a:noFill/>
          <a:ln>
            <a:noFill/>
          </a:ln>
        </p:spPr>
        <p:txBody>
          <a:bodyPr spcFirstLastPara="1" wrap="square" lIns="0" tIns="10000" rIns="0" bIns="0" anchor="ctr" anchorCtr="0">
            <a:noAutofit/>
          </a:bodyPr>
          <a:lstStyle/>
          <a:p>
            <a:pPr marL="12700" marR="0" lvl="0" indent="0" algn="ctr" rtl="0">
              <a:spcBef>
                <a:spcPts val="0"/>
              </a:spcBef>
              <a:spcAft>
                <a:spcPts val="0"/>
              </a:spcAft>
              <a:buNone/>
            </a:pPr>
            <a:r>
              <a:rPr lang="en" sz="800">
                <a:latin typeface="Encode Sans"/>
                <a:ea typeface="Encode Sans"/>
                <a:cs typeface="Encode Sans"/>
                <a:sym typeface="Encode Sans"/>
              </a:rPr>
              <a:t>Bank transfer</a:t>
            </a:r>
            <a:endParaRPr sz="800">
              <a:latin typeface="Encode Sans"/>
              <a:ea typeface="Encode Sans"/>
              <a:cs typeface="Encode Sans"/>
              <a:sym typeface="Encode Sans"/>
            </a:endParaRPr>
          </a:p>
        </p:txBody>
      </p:sp>
      <p:sp>
        <p:nvSpPr>
          <p:cNvPr id="1126" name="Google Shape;1126;p55"/>
          <p:cNvSpPr txBox="1"/>
          <p:nvPr/>
        </p:nvSpPr>
        <p:spPr>
          <a:xfrm>
            <a:off x="6418775" y="2560250"/>
            <a:ext cx="498000" cy="237300"/>
          </a:xfrm>
          <a:prstGeom prst="rect">
            <a:avLst/>
          </a:prstGeom>
          <a:noFill/>
          <a:ln>
            <a:noFill/>
          </a:ln>
        </p:spPr>
        <p:txBody>
          <a:bodyPr spcFirstLastPara="1" wrap="square" lIns="0" tIns="10000" rIns="0" bIns="0" anchor="ctr" anchorCtr="0">
            <a:noAutofit/>
          </a:bodyPr>
          <a:lstStyle/>
          <a:p>
            <a:pPr marL="12700" marR="0" lvl="0" indent="0" algn="ctr" rtl="0">
              <a:spcBef>
                <a:spcPts val="0"/>
              </a:spcBef>
              <a:spcAft>
                <a:spcPts val="0"/>
              </a:spcAft>
              <a:buNone/>
            </a:pPr>
            <a:r>
              <a:rPr lang="en" sz="800">
                <a:latin typeface="Encode Sans"/>
                <a:ea typeface="Encode Sans"/>
                <a:cs typeface="Encode Sans"/>
                <a:sym typeface="Encode Sans"/>
              </a:rPr>
              <a:t>Card</a:t>
            </a:r>
            <a:endParaRPr sz="800">
              <a:latin typeface="Encode Sans"/>
              <a:ea typeface="Encode Sans"/>
              <a:cs typeface="Encode Sans"/>
              <a:sym typeface="Encode Sans"/>
            </a:endParaRPr>
          </a:p>
        </p:txBody>
      </p:sp>
      <p:sp>
        <p:nvSpPr>
          <p:cNvPr id="1127" name="Google Shape;1127;p55"/>
          <p:cNvSpPr txBox="1"/>
          <p:nvPr/>
        </p:nvSpPr>
        <p:spPr>
          <a:xfrm>
            <a:off x="7008725" y="2560250"/>
            <a:ext cx="498000" cy="237300"/>
          </a:xfrm>
          <a:prstGeom prst="rect">
            <a:avLst/>
          </a:prstGeom>
          <a:noFill/>
          <a:ln>
            <a:noFill/>
          </a:ln>
        </p:spPr>
        <p:txBody>
          <a:bodyPr spcFirstLastPara="1" wrap="square" lIns="0" tIns="10000" rIns="0" bIns="0" anchor="ctr" anchorCtr="0">
            <a:noAutofit/>
          </a:bodyPr>
          <a:lstStyle/>
          <a:p>
            <a:pPr marL="12700" marR="0" lvl="0" indent="0" algn="ctr" rtl="0">
              <a:spcBef>
                <a:spcPts val="0"/>
              </a:spcBef>
              <a:spcAft>
                <a:spcPts val="0"/>
              </a:spcAft>
              <a:buNone/>
            </a:pPr>
            <a:r>
              <a:rPr lang="en" sz="800">
                <a:latin typeface="Encode Sans"/>
                <a:ea typeface="Encode Sans"/>
                <a:cs typeface="Encode Sans"/>
                <a:sym typeface="Encode Sans"/>
              </a:rPr>
              <a:t>Other</a:t>
            </a:r>
            <a:endParaRPr sz="800">
              <a:latin typeface="Encode Sans"/>
              <a:ea typeface="Encode Sans"/>
              <a:cs typeface="Encode Sans"/>
              <a:sym typeface="Encode Sans"/>
            </a:endParaRPr>
          </a:p>
        </p:txBody>
      </p:sp>
      <p:sp>
        <p:nvSpPr>
          <p:cNvPr id="1128" name="Google Shape;1128;p55"/>
          <p:cNvSpPr txBox="1"/>
          <p:nvPr/>
        </p:nvSpPr>
        <p:spPr>
          <a:xfrm>
            <a:off x="7598675" y="2560250"/>
            <a:ext cx="498000" cy="237300"/>
          </a:xfrm>
          <a:prstGeom prst="rect">
            <a:avLst/>
          </a:prstGeom>
          <a:noFill/>
          <a:ln>
            <a:noFill/>
          </a:ln>
        </p:spPr>
        <p:txBody>
          <a:bodyPr spcFirstLastPara="1" wrap="square" lIns="0" tIns="10000" rIns="0" bIns="0" anchor="ctr" anchorCtr="0">
            <a:noAutofit/>
          </a:bodyPr>
          <a:lstStyle/>
          <a:p>
            <a:pPr marL="12700" marR="0" lvl="0" indent="0" algn="ctr" rtl="0">
              <a:spcBef>
                <a:spcPts val="0"/>
              </a:spcBef>
              <a:spcAft>
                <a:spcPts val="0"/>
              </a:spcAft>
              <a:buNone/>
            </a:pPr>
            <a:r>
              <a:rPr lang="en" sz="800">
                <a:latin typeface="Encode Sans"/>
                <a:ea typeface="Encode Sans"/>
                <a:cs typeface="Encode Sans"/>
                <a:sym typeface="Encode Sans"/>
              </a:rPr>
              <a:t>Digital Wallet</a:t>
            </a:r>
            <a:endParaRPr sz="800">
              <a:latin typeface="Encode Sans"/>
              <a:ea typeface="Encode Sans"/>
              <a:cs typeface="Encode Sans"/>
              <a:sym typeface="Encode Sans"/>
            </a:endParaRPr>
          </a:p>
        </p:txBody>
      </p:sp>
      <p:sp>
        <p:nvSpPr>
          <p:cNvPr id="1129" name="Google Shape;1129;p55"/>
          <p:cNvSpPr txBox="1"/>
          <p:nvPr/>
        </p:nvSpPr>
        <p:spPr>
          <a:xfrm>
            <a:off x="8188625" y="2560250"/>
            <a:ext cx="498000" cy="237300"/>
          </a:xfrm>
          <a:prstGeom prst="rect">
            <a:avLst/>
          </a:prstGeom>
          <a:noFill/>
          <a:ln>
            <a:noFill/>
          </a:ln>
        </p:spPr>
        <p:txBody>
          <a:bodyPr spcFirstLastPara="1" wrap="square" lIns="0" tIns="10000" rIns="0" bIns="0" anchor="ctr" anchorCtr="0">
            <a:noAutofit/>
          </a:bodyPr>
          <a:lstStyle/>
          <a:p>
            <a:pPr marL="12700" marR="0" lvl="0" indent="0" algn="ctr" rtl="0">
              <a:spcBef>
                <a:spcPts val="0"/>
              </a:spcBef>
              <a:spcAft>
                <a:spcPts val="0"/>
              </a:spcAft>
              <a:buNone/>
            </a:pPr>
            <a:r>
              <a:rPr lang="en" sz="800">
                <a:latin typeface="Encode Sans"/>
                <a:ea typeface="Encode Sans"/>
                <a:cs typeface="Encode Sans"/>
                <a:sym typeface="Encode Sans"/>
              </a:rPr>
              <a:t>Cash</a:t>
            </a:r>
            <a:endParaRPr sz="800">
              <a:latin typeface="Encode Sans"/>
              <a:ea typeface="Encode Sans"/>
              <a:cs typeface="Encode Sans"/>
              <a:sym typeface="Encode Sans"/>
            </a:endParaRPr>
          </a:p>
        </p:txBody>
      </p:sp>
      <p:sp>
        <p:nvSpPr>
          <p:cNvPr id="1130" name="Google Shape;1130;p55"/>
          <p:cNvSpPr/>
          <p:nvPr/>
        </p:nvSpPr>
        <p:spPr>
          <a:xfrm>
            <a:off x="5853579" y="3508958"/>
            <a:ext cx="794700" cy="1023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5"/>
          <p:cNvSpPr/>
          <p:nvPr/>
        </p:nvSpPr>
        <p:spPr>
          <a:xfrm>
            <a:off x="6860500" y="4048183"/>
            <a:ext cx="794700" cy="484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55"/>
          <p:cNvSpPr/>
          <p:nvPr/>
        </p:nvSpPr>
        <p:spPr>
          <a:xfrm>
            <a:off x="7867401" y="4003183"/>
            <a:ext cx="794700" cy="529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55"/>
          <p:cNvSpPr txBox="1"/>
          <p:nvPr/>
        </p:nvSpPr>
        <p:spPr>
          <a:xfrm>
            <a:off x="5832350" y="3069357"/>
            <a:ext cx="2854200" cy="179400"/>
          </a:xfrm>
          <a:prstGeom prst="rect">
            <a:avLst/>
          </a:prstGeom>
          <a:noFill/>
          <a:ln>
            <a:noFill/>
          </a:ln>
        </p:spPr>
        <p:txBody>
          <a:bodyPr spcFirstLastPara="1" wrap="square" lIns="0" tIns="10000" rIns="0" bIns="0" anchor="t" anchorCtr="0">
            <a:noAutofit/>
          </a:bodyPr>
          <a:lstStyle/>
          <a:p>
            <a:pPr marL="12700" marR="0" lvl="0" indent="0" algn="l" rtl="0">
              <a:spcBef>
                <a:spcPts val="0"/>
              </a:spcBef>
              <a:spcAft>
                <a:spcPts val="0"/>
              </a:spcAft>
              <a:buNone/>
            </a:pPr>
            <a:r>
              <a:rPr lang="en" sz="1000" b="1">
                <a:latin typeface="Encode Sans"/>
                <a:ea typeface="Encode Sans"/>
                <a:cs typeface="Encode Sans"/>
                <a:sym typeface="Encode Sans"/>
              </a:rPr>
              <a:t>Preferred e-commerce methods</a:t>
            </a:r>
            <a:endParaRPr sz="1000">
              <a:latin typeface="Encode Sans"/>
              <a:ea typeface="Encode Sans"/>
              <a:cs typeface="Encode Sans"/>
              <a:sym typeface="Encode Sans"/>
            </a:endParaRPr>
          </a:p>
        </p:txBody>
      </p:sp>
      <p:sp>
        <p:nvSpPr>
          <p:cNvPr id="1134" name="Google Shape;1134;p55"/>
          <p:cNvSpPr txBox="1"/>
          <p:nvPr/>
        </p:nvSpPr>
        <p:spPr>
          <a:xfrm>
            <a:off x="5853613" y="3309908"/>
            <a:ext cx="794700" cy="198900"/>
          </a:xfrm>
          <a:prstGeom prst="rect">
            <a:avLst/>
          </a:prstGeom>
          <a:noFill/>
          <a:ln>
            <a:noFill/>
          </a:ln>
        </p:spPr>
        <p:txBody>
          <a:bodyPr spcFirstLastPara="1" wrap="square" lIns="0" tIns="10000" rIns="0" bIns="0" anchor="ctr" anchorCtr="0">
            <a:noAutofit/>
          </a:bodyPr>
          <a:lstStyle/>
          <a:p>
            <a:pPr marL="12700" marR="0" lvl="0" indent="0" algn="ctr" rtl="0">
              <a:spcBef>
                <a:spcPts val="0"/>
              </a:spcBef>
              <a:spcAft>
                <a:spcPts val="0"/>
              </a:spcAft>
              <a:buNone/>
            </a:pPr>
            <a:r>
              <a:rPr lang="en" sz="1200" b="1">
                <a:solidFill>
                  <a:schemeClr val="accent2"/>
                </a:solidFill>
                <a:latin typeface="Encode Sans"/>
                <a:ea typeface="Encode Sans"/>
                <a:cs typeface="Encode Sans"/>
                <a:sym typeface="Encode Sans"/>
              </a:rPr>
              <a:t>$3.3 billion</a:t>
            </a:r>
            <a:endParaRPr sz="1200">
              <a:solidFill>
                <a:schemeClr val="accent2"/>
              </a:solidFill>
              <a:latin typeface="Encode Sans"/>
              <a:ea typeface="Encode Sans"/>
              <a:cs typeface="Encode Sans"/>
              <a:sym typeface="Encode Sans"/>
            </a:endParaRPr>
          </a:p>
        </p:txBody>
      </p:sp>
      <p:sp>
        <p:nvSpPr>
          <p:cNvPr id="1135" name="Google Shape;1135;p55"/>
          <p:cNvSpPr txBox="1"/>
          <p:nvPr/>
        </p:nvSpPr>
        <p:spPr>
          <a:xfrm>
            <a:off x="6860488" y="3848452"/>
            <a:ext cx="794700" cy="198900"/>
          </a:xfrm>
          <a:prstGeom prst="rect">
            <a:avLst/>
          </a:prstGeom>
          <a:noFill/>
          <a:ln>
            <a:noFill/>
          </a:ln>
        </p:spPr>
        <p:txBody>
          <a:bodyPr spcFirstLastPara="1" wrap="square" lIns="0" tIns="10000" rIns="0" bIns="0" anchor="ctr" anchorCtr="0">
            <a:noAutofit/>
          </a:bodyPr>
          <a:lstStyle/>
          <a:p>
            <a:pPr marL="12700" marR="0" lvl="0" indent="0" algn="ctr" rtl="0">
              <a:spcBef>
                <a:spcPts val="0"/>
              </a:spcBef>
              <a:spcAft>
                <a:spcPts val="0"/>
              </a:spcAft>
              <a:buNone/>
            </a:pPr>
            <a:r>
              <a:rPr lang="en" sz="1200" b="1">
                <a:solidFill>
                  <a:schemeClr val="accent2"/>
                </a:solidFill>
                <a:latin typeface="Encode Sans"/>
                <a:ea typeface="Encode Sans"/>
                <a:cs typeface="Encode Sans"/>
                <a:sym typeface="Encode Sans"/>
              </a:rPr>
              <a:t>$1.6 billion</a:t>
            </a:r>
            <a:endParaRPr sz="1200">
              <a:solidFill>
                <a:schemeClr val="accent2"/>
              </a:solidFill>
              <a:latin typeface="Encode Sans"/>
              <a:ea typeface="Encode Sans"/>
              <a:cs typeface="Encode Sans"/>
              <a:sym typeface="Encode Sans"/>
            </a:endParaRPr>
          </a:p>
        </p:txBody>
      </p:sp>
      <p:sp>
        <p:nvSpPr>
          <p:cNvPr id="1136" name="Google Shape;1136;p55"/>
          <p:cNvSpPr txBox="1"/>
          <p:nvPr/>
        </p:nvSpPr>
        <p:spPr>
          <a:xfrm>
            <a:off x="7867388" y="3802528"/>
            <a:ext cx="794700" cy="198900"/>
          </a:xfrm>
          <a:prstGeom prst="rect">
            <a:avLst/>
          </a:prstGeom>
          <a:noFill/>
          <a:ln>
            <a:noFill/>
          </a:ln>
        </p:spPr>
        <p:txBody>
          <a:bodyPr spcFirstLastPara="1" wrap="square" lIns="0" tIns="10000" rIns="0" bIns="0" anchor="ctr" anchorCtr="0">
            <a:noAutofit/>
          </a:bodyPr>
          <a:lstStyle/>
          <a:p>
            <a:pPr marL="12700" marR="0" lvl="0" indent="0" algn="ctr" rtl="0">
              <a:spcBef>
                <a:spcPts val="0"/>
              </a:spcBef>
              <a:spcAft>
                <a:spcPts val="0"/>
              </a:spcAft>
              <a:buNone/>
            </a:pPr>
            <a:r>
              <a:rPr lang="en" sz="1200" b="1">
                <a:solidFill>
                  <a:schemeClr val="accent2"/>
                </a:solidFill>
                <a:latin typeface="Encode Sans"/>
                <a:ea typeface="Encode Sans"/>
                <a:cs typeface="Encode Sans"/>
                <a:sym typeface="Encode Sans"/>
              </a:rPr>
              <a:t>$1.7 billion</a:t>
            </a:r>
            <a:endParaRPr sz="1200">
              <a:solidFill>
                <a:schemeClr val="accent2"/>
              </a:solidFill>
              <a:latin typeface="Encode Sans"/>
              <a:ea typeface="Encode Sans"/>
              <a:cs typeface="Encode Sans"/>
              <a:sym typeface="Encode Sans"/>
            </a:endParaRPr>
          </a:p>
        </p:txBody>
      </p:sp>
      <p:sp>
        <p:nvSpPr>
          <p:cNvPr id="1137" name="Google Shape;1137;p55"/>
          <p:cNvSpPr txBox="1"/>
          <p:nvPr/>
        </p:nvSpPr>
        <p:spPr>
          <a:xfrm>
            <a:off x="5853575" y="4557358"/>
            <a:ext cx="794700" cy="237300"/>
          </a:xfrm>
          <a:prstGeom prst="rect">
            <a:avLst/>
          </a:prstGeom>
          <a:noFill/>
          <a:ln>
            <a:noFill/>
          </a:ln>
        </p:spPr>
        <p:txBody>
          <a:bodyPr spcFirstLastPara="1" wrap="square" lIns="0" tIns="10000" rIns="0" bIns="0" anchor="t" anchorCtr="0">
            <a:noAutofit/>
          </a:bodyPr>
          <a:lstStyle/>
          <a:p>
            <a:pPr marL="12700" marR="0" lvl="0" indent="0" algn="ctr" rtl="0">
              <a:spcBef>
                <a:spcPts val="0"/>
              </a:spcBef>
              <a:spcAft>
                <a:spcPts val="0"/>
              </a:spcAft>
              <a:buNone/>
            </a:pPr>
            <a:r>
              <a:rPr lang="en" sz="800">
                <a:latin typeface="Encode Sans"/>
                <a:ea typeface="Encode Sans"/>
                <a:cs typeface="Encode Sans"/>
                <a:sym typeface="Encode Sans"/>
              </a:rPr>
              <a:t>E-commerce completed on a mobile device</a:t>
            </a:r>
            <a:endParaRPr sz="800">
              <a:latin typeface="Encode Sans"/>
              <a:ea typeface="Encode Sans"/>
              <a:cs typeface="Encode Sans"/>
              <a:sym typeface="Encode Sans"/>
            </a:endParaRPr>
          </a:p>
        </p:txBody>
      </p:sp>
      <p:sp>
        <p:nvSpPr>
          <p:cNvPr id="1138" name="Google Shape;1138;p55"/>
          <p:cNvSpPr txBox="1"/>
          <p:nvPr/>
        </p:nvSpPr>
        <p:spPr>
          <a:xfrm>
            <a:off x="6860375" y="4557358"/>
            <a:ext cx="794700" cy="237300"/>
          </a:xfrm>
          <a:prstGeom prst="rect">
            <a:avLst/>
          </a:prstGeom>
          <a:noFill/>
          <a:ln>
            <a:noFill/>
          </a:ln>
        </p:spPr>
        <p:txBody>
          <a:bodyPr spcFirstLastPara="1" wrap="square" lIns="0" tIns="10000" rIns="0" bIns="0" anchor="t" anchorCtr="0">
            <a:noAutofit/>
          </a:bodyPr>
          <a:lstStyle/>
          <a:p>
            <a:pPr marL="12700" marR="0" lvl="0" indent="0" algn="ctr" rtl="0">
              <a:spcBef>
                <a:spcPts val="0"/>
              </a:spcBef>
              <a:spcAft>
                <a:spcPts val="0"/>
              </a:spcAft>
              <a:buNone/>
            </a:pPr>
            <a:r>
              <a:rPr lang="en" sz="800">
                <a:latin typeface="Encode Sans"/>
                <a:ea typeface="Encode Sans"/>
                <a:cs typeface="Encode Sans"/>
                <a:sym typeface="Encode Sans"/>
              </a:rPr>
              <a:t>Mobile commerce completed in-app</a:t>
            </a:r>
            <a:endParaRPr sz="800">
              <a:latin typeface="Encode Sans"/>
              <a:ea typeface="Encode Sans"/>
              <a:cs typeface="Encode Sans"/>
              <a:sym typeface="Encode Sans"/>
            </a:endParaRPr>
          </a:p>
        </p:txBody>
      </p:sp>
      <p:sp>
        <p:nvSpPr>
          <p:cNvPr id="1139" name="Google Shape;1139;p55"/>
          <p:cNvSpPr txBox="1"/>
          <p:nvPr/>
        </p:nvSpPr>
        <p:spPr>
          <a:xfrm>
            <a:off x="7867163" y="4557358"/>
            <a:ext cx="794700" cy="237300"/>
          </a:xfrm>
          <a:prstGeom prst="rect">
            <a:avLst/>
          </a:prstGeom>
          <a:noFill/>
          <a:ln>
            <a:noFill/>
          </a:ln>
        </p:spPr>
        <p:txBody>
          <a:bodyPr spcFirstLastPara="1" wrap="square" lIns="0" tIns="10000" rIns="0" bIns="0" anchor="t" anchorCtr="0">
            <a:noAutofit/>
          </a:bodyPr>
          <a:lstStyle/>
          <a:p>
            <a:pPr marL="12700" marR="0" lvl="0" indent="0" algn="ctr" rtl="0">
              <a:spcBef>
                <a:spcPts val="0"/>
              </a:spcBef>
              <a:spcAft>
                <a:spcPts val="0"/>
              </a:spcAft>
              <a:buNone/>
            </a:pPr>
            <a:r>
              <a:rPr lang="en" sz="800">
                <a:latin typeface="Encode Sans"/>
                <a:ea typeface="Encode Sans"/>
                <a:cs typeface="Encode Sans"/>
                <a:sym typeface="Encode Sans"/>
              </a:rPr>
              <a:t>Mobile commerce completed on a browser</a:t>
            </a:r>
            <a:endParaRPr sz="800">
              <a:latin typeface="Encode Sans"/>
              <a:ea typeface="Encode Sans"/>
              <a:cs typeface="Encode Sans"/>
              <a:sym typeface="Encode Sans"/>
            </a:endParaRPr>
          </a:p>
        </p:txBody>
      </p:sp>
      <p:pic>
        <p:nvPicPr>
          <p:cNvPr id="1140" name="Google Shape;1140;p55"/>
          <p:cNvPicPr preferRelativeResize="0"/>
          <p:nvPr/>
        </p:nvPicPr>
        <p:blipFill>
          <a:blip r:embed="rId7">
            <a:alphaModFix/>
          </a:blip>
          <a:stretch>
            <a:fillRect/>
          </a:stretch>
        </p:blipFill>
        <p:spPr>
          <a:xfrm>
            <a:off x="5938525" y="2166650"/>
            <a:ext cx="278600" cy="278600"/>
          </a:xfrm>
          <a:prstGeom prst="rect">
            <a:avLst/>
          </a:prstGeom>
          <a:noFill/>
          <a:ln>
            <a:noFill/>
          </a:ln>
        </p:spPr>
      </p:pic>
      <p:pic>
        <p:nvPicPr>
          <p:cNvPr id="1141" name="Google Shape;1141;p55"/>
          <p:cNvPicPr preferRelativeResize="0"/>
          <p:nvPr/>
        </p:nvPicPr>
        <p:blipFill rotWithShape="1">
          <a:blip r:embed="rId8">
            <a:alphaModFix/>
          </a:blip>
          <a:srcRect/>
          <a:stretch/>
        </p:blipFill>
        <p:spPr>
          <a:xfrm>
            <a:off x="6528475" y="2166650"/>
            <a:ext cx="278600" cy="278600"/>
          </a:xfrm>
          <a:prstGeom prst="rect">
            <a:avLst/>
          </a:prstGeom>
          <a:noFill/>
          <a:ln>
            <a:noFill/>
          </a:ln>
        </p:spPr>
      </p:pic>
      <p:pic>
        <p:nvPicPr>
          <p:cNvPr id="1142" name="Google Shape;1142;p55"/>
          <p:cNvPicPr preferRelativeResize="0"/>
          <p:nvPr/>
        </p:nvPicPr>
        <p:blipFill rotWithShape="1">
          <a:blip r:embed="rId9">
            <a:alphaModFix/>
          </a:blip>
          <a:srcRect/>
          <a:stretch/>
        </p:blipFill>
        <p:spPr>
          <a:xfrm>
            <a:off x="7708513" y="2166650"/>
            <a:ext cx="278600" cy="278600"/>
          </a:xfrm>
          <a:prstGeom prst="rect">
            <a:avLst/>
          </a:prstGeom>
          <a:noFill/>
          <a:ln>
            <a:noFill/>
          </a:ln>
        </p:spPr>
      </p:pic>
      <p:pic>
        <p:nvPicPr>
          <p:cNvPr id="1143" name="Google Shape;1143;p55"/>
          <p:cNvPicPr preferRelativeResize="0"/>
          <p:nvPr/>
        </p:nvPicPr>
        <p:blipFill rotWithShape="1">
          <a:blip r:embed="rId10">
            <a:alphaModFix/>
          </a:blip>
          <a:srcRect/>
          <a:stretch/>
        </p:blipFill>
        <p:spPr>
          <a:xfrm>
            <a:off x="8298463" y="2166650"/>
            <a:ext cx="278600" cy="278600"/>
          </a:xfrm>
          <a:prstGeom prst="rect">
            <a:avLst/>
          </a:prstGeom>
          <a:noFill/>
          <a:ln>
            <a:noFill/>
          </a:ln>
        </p:spPr>
      </p:pic>
      <p:pic>
        <p:nvPicPr>
          <p:cNvPr id="1144" name="Google Shape;1144;p55"/>
          <p:cNvPicPr preferRelativeResize="0"/>
          <p:nvPr/>
        </p:nvPicPr>
        <p:blipFill rotWithShape="1">
          <a:blip r:embed="rId11">
            <a:alphaModFix/>
          </a:blip>
          <a:srcRect/>
          <a:stretch/>
        </p:blipFill>
        <p:spPr>
          <a:xfrm>
            <a:off x="5963700" y="3848450"/>
            <a:ext cx="574450" cy="574450"/>
          </a:xfrm>
          <a:prstGeom prst="rect">
            <a:avLst/>
          </a:prstGeom>
          <a:noFill/>
          <a:ln>
            <a:noFill/>
          </a:ln>
        </p:spPr>
      </p:pic>
      <p:pic>
        <p:nvPicPr>
          <p:cNvPr id="1145" name="Google Shape;1145;p55"/>
          <p:cNvPicPr preferRelativeResize="0"/>
          <p:nvPr/>
        </p:nvPicPr>
        <p:blipFill rotWithShape="1">
          <a:blip r:embed="rId12">
            <a:alphaModFix/>
          </a:blip>
          <a:srcRect/>
          <a:stretch/>
        </p:blipFill>
        <p:spPr>
          <a:xfrm>
            <a:off x="7118538" y="4144300"/>
            <a:ext cx="278600" cy="278600"/>
          </a:xfrm>
          <a:prstGeom prst="rect">
            <a:avLst/>
          </a:prstGeom>
          <a:noFill/>
          <a:ln>
            <a:noFill/>
          </a:ln>
        </p:spPr>
      </p:pic>
      <p:pic>
        <p:nvPicPr>
          <p:cNvPr id="1146" name="Google Shape;1146;p55"/>
          <p:cNvPicPr preferRelativeResize="0"/>
          <p:nvPr/>
        </p:nvPicPr>
        <p:blipFill rotWithShape="1">
          <a:blip r:embed="rId13">
            <a:alphaModFix/>
          </a:blip>
          <a:srcRect/>
          <a:stretch/>
        </p:blipFill>
        <p:spPr>
          <a:xfrm>
            <a:off x="8125463" y="4144300"/>
            <a:ext cx="278600" cy="278600"/>
          </a:xfrm>
          <a:prstGeom prst="rect">
            <a:avLst/>
          </a:prstGeom>
          <a:noFill/>
          <a:ln>
            <a:noFill/>
          </a:ln>
        </p:spPr>
      </p:pic>
      <p:sp>
        <p:nvSpPr>
          <p:cNvPr id="1147" name="Google Shape;1147;p55"/>
          <p:cNvSpPr txBox="1"/>
          <p:nvPr/>
        </p:nvSpPr>
        <p:spPr>
          <a:xfrm>
            <a:off x="664800" y="4755300"/>
            <a:ext cx="2194800" cy="159600"/>
          </a:xfrm>
          <a:prstGeom prst="rect">
            <a:avLst/>
          </a:prstGeom>
          <a:noFill/>
          <a:ln>
            <a:noFill/>
          </a:ln>
        </p:spPr>
        <p:txBody>
          <a:bodyPr spcFirstLastPara="1" wrap="square" lIns="0" tIns="20950" rIns="0" bIns="0" anchor="t" anchorCtr="0">
            <a:noAutofit/>
          </a:bodyPr>
          <a:lstStyle/>
          <a:p>
            <a:pPr marL="12700" marR="0" lvl="0" indent="0" algn="l" rtl="0">
              <a:lnSpc>
                <a:spcPct val="142500"/>
              </a:lnSpc>
              <a:spcBef>
                <a:spcPts val="0"/>
              </a:spcBef>
              <a:spcAft>
                <a:spcPts val="0"/>
              </a:spcAft>
              <a:buNone/>
            </a:pPr>
            <a:r>
              <a:rPr lang="en" sz="800">
                <a:latin typeface="Encode Sans"/>
                <a:ea typeface="Encode Sans"/>
                <a:cs typeface="Encode Sans"/>
                <a:sym typeface="Encode Sans"/>
              </a:rPr>
              <a:t>Source: JP Morgan Research for Vietnam</a:t>
            </a:r>
            <a:endParaRPr sz="800">
              <a:latin typeface="Encode Sans"/>
              <a:ea typeface="Encode Sans"/>
              <a:cs typeface="Encode Sans"/>
              <a:sym typeface="Encode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28"/>
          <p:cNvPicPr preferRelativeResize="0"/>
          <p:nvPr/>
        </p:nvPicPr>
        <p:blipFill>
          <a:blip r:embed="rId3">
            <a:alphaModFix/>
          </a:blip>
          <a:stretch>
            <a:fillRect/>
          </a:stretch>
        </p:blipFill>
        <p:spPr>
          <a:xfrm>
            <a:off x="275" y="11"/>
            <a:ext cx="9144000" cy="5143500"/>
          </a:xfrm>
          <a:prstGeom prst="rect">
            <a:avLst/>
          </a:prstGeom>
          <a:noFill/>
          <a:ln>
            <a:noFill/>
          </a:ln>
        </p:spPr>
      </p:pic>
      <p:sp>
        <p:nvSpPr>
          <p:cNvPr id="146" name="Google Shape;146;p28"/>
          <p:cNvSpPr/>
          <p:nvPr/>
        </p:nvSpPr>
        <p:spPr>
          <a:xfrm>
            <a:off x="300" y="11"/>
            <a:ext cx="9144000" cy="5143200"/>
          </a:xfrm>
          <a:prstGeom prst="rect">
            <a:avLst/>
          </a:prstGeom>
          <a:solidFill>
            <a:srgbClr val="0C0C0C">
              <a:alpha val="64250"/>
            </a:srgbClr>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pic>
        <p:nvPicPr>
          <p:cNvPr id="147" name="Google Shape;147;p28"/>
          <p:cNvPicPr preferRelativeResize="0"/>
          <p:nvPr/>
        </p:nvPicPr>
        <p:blipFill rotWithShape="1">
          <a:blip r:embed="rId4">
            <a:alphaModFix/>
          </a:blip>
          <a:srcRect/>
          <a:stretch/>
        </p:blipFill>
        <p:spPr>
          <a:xfrm>
            <a:off x="457200" y="236174"/>
            <a:ext cx="819280" cy="278600"/>
          </a:xfrm>
          <a:prstGeom prst="rect">
            <a:avLst/>
          </a:prstGeom>
          <a:noFill/>
          <a:ln>
            <a:noFill/>
          </a:ln>
        </p:spPr>
      </p:pic>
      <p:pic>
        <p:nvPicPr>
          <p:cNvPr id="148" name="Google Shape;148;p28"/>
          <p:cNvPicPr preferRelativeResize="0"/>
          <p:nvPr/>
        </p:nvPicPr>
        <p:blipFill rotWithShape="1">
          <a:blip r:embed="rId5">
            <a:alphaModFix/>
          </a:blip>
          <a:srcRect t="317" b="327"/>
          <a:stretch/>
        </p:blipFill>
        <p:spPr>
          <a:xfrm>
            <a:off x="7533699" y="236175"/>
            <a:ext cx="1153099" cy="278600"/>
          </a:xfrm>
          <a:prstGeom prst="rect">
            <a:avLst/>
          </a:prstGeom>
          <a:noFill/>
          <a:ln>
            <a:noFill/>
          </a:ln>
        </p:spPr>
      </p:pic>
      <p:sp>
        <p:nvSpPr>
          <p:cNvPr id="149" name="Google Shape;149;p28"/>
          <p:cNvSpPr txBox="1"/>
          <p:nvPr/>
        </p:nvSpPr>
        <p:spPr>
          <a:xfrm>
            <a:off x="457200" y="798375"/>
            <a:ext cx="2789700" cy="331200"/>
          </a:xfrm>
          <a:prstGeom prst="rect">
            <a:avLst/>
          </a:prstGeom>
          <a:noFill/>
          <a:ln>
            <a:noFill/>
          </a:ln>
        </p:spPr>
        <p:txBody>
          <a:bodyPr spcFirstLastPara="1" wrap="square" lIns="0" tIns="20950" rIns="0" bIns="0" anchor="t" anchorCtr="0">
            <a:noAutofit/>
          </a:bodyPr>
          <a:lstStyle/>
          <a:p>
            <a:pPr marL="12700" marR="0" lvl="0" indent="0" algn="l" rtl="0">
              <a:lnSpc>
                <a:spcPct val="100000"/>
              </a:lnSpc>
              <a:spcBef>
                <a:spcPts val="0"/>
              </a:spcBef>
              <a:spcAft>
                <a:spcPts val="0"/>
              </a:spcAft>
              <a:buNone/>
            </a:pPr>
            <a:r>
              <a:rPr lang="en" sz="2000" b="1">
                <a:solidFill>
                  <a:srgbClr val="FFFFFF"/>
                </a:solidFill>
                <a:latin typeface="Encode Sans"/>
                <a:ea typeface="Encode Sans"/>
                <a:cs typeface="Encode Sans"/>
                <a:sym typeface="Encode Sans"/>
              </a:rPr>
              <a:t>Rural definition</a:t>
            </a:r>
            <a:endParaRPr sz="2000">
              <a:solidFill>
                <a:srgbClr val="FFFFFF"/>
              </a:solidFill>
              <a:latin typeface="Encode Sans"/>
              <a:ea typeface="Encode Sans"/>
              <a:cs typeface="Encode Sans"/>
              <a:sym typeface="Encode Sans"/>
            </a:endParaRPr>
          </a:p>
        </p:txBody>
      </p:sp>
      <p:sp>
        <p:nvSpPr>
          <p:cNvPr id="150" name="Google Shape;150;p28"/>
          <p:cNvSpPr txBox="1"/>
          <p:nvPr/>
        </p:nvSpPr>
        <p:spPr>
          <a:xfrm>
            <a:off x="457200" y="1729350"/>
            <a:ext cx="2838600" cy="2352300"/>
          </a:xfrm>
          <a:prstGeom prst="rect">
            <a:avLst/>
          </a:prstGeom>
          <a:noFill/>
          <a:ln>
            <a:noFill/>
          </a:ln>
        </p:spPr>
        <p:txBody>
          <a:bodyPr spcFirstLastPara="1" wrap="square" lIns="0" tIns="20950" rIns="0" bIns="0" anchor="t" anchorCtr="0">
            <a:noAutofit/>
          </a:bodyPr>
          <a:lstStyle/>
          <a:p>
            <a:pPr marL="12700" lvl="0" indent="0" algn="l" rtl="0">
              <a:spcBef>
                <a:spcPts val="0"/>
              </a:spcBef>
              <a:spcAft>
                <a:spcPts val="0"/>
              </a:spcAft>
              <a:buNone/>
            </a:pPr>
            <a:r>
              <a:rPr lang="en" sz="1200" b="1">
                <a:solidFill>
                  <a:srgbClr val="FFFFFF"/>
                </a:solidFill>
                <a:latin typeface="Encode Sans"/>
                <a:ea typeface="Encode Sans"/>
                <a:cs typeface="Encode Sans"/>
                <a:sym typeface="Encode Sans"/>
              </a:rPr>
              <a:t>URBAN:</a:t>
            </a:r>
            <a:r>
              <a:rPr lang="en" sz="1200">
                <a:solidFill>
                  <a:srgbClr val="FFFFFF"/>
                </a:solidFill>
                <a:latin typeface="Encode Sans"/>
                <a:ea typeface="Encode Sans"/>
                <a:cs typeface="Encode Sans"/>
                <a:sym typeface="Encode Sans"/>
              </a:rPr>
              <a:t> refers to the audiences living in 6 key cities in Vietnam including: Hanoi, Ho Chi Minh, Da Nang, Can Tho, Hai Phong, Bien Hoa</a:t>
            </a:r>
            <a:endParaRPr sz="1200">
              <a:solidFill>
                <a:srgbClr val="FFFFFF"/>
              </a:solidFill>
              <a:latin typeface="Encode Sans"/>
              <a:ea typeface="Encode Sans"/>
              <a:cs typeface="Encode Sans"/>
              <a:sym typeface="Encode Sans"/>
            </a:endParaRPr>
          </a:p>
          <a:p>
            <a:pPr marL="12700" lvl="0" indent="0" algn="l" rtl="0">
              <a:spcBef>
                <a:spcPts val="0"/>
              </a:spcBef>
              <a:spcAft>
                <a:spcPts val="0"/>
              </a:spcAft>
              <a:buClr>
                <a:schemeClr val="dk1"/>
              </a:buClr>
              <a:buFont typeface="Arial"/>
              <a:buNone/>
            </a:pPr>
            <a:endParaRPr sz="1200">
              <a:solidFill>
                <a:srgbClr val="FFFFFF"/>
              </a:solidFill>
              <a:latin typeface="Encode Sans"/>
              <a:ea typeface="Encode Sans"/>
              <a:cs typeface="Encode Sans"/>
              <a:sym typeface="Encode Sans"/>
            </a:endParaRPr>
          </a:p>
          <a:p>
            <a:pPr marL="12700" marR="0" lvl="0" indent="0" algn="l" rtl="0">
              <a:lnSpc>
                <a:spcPct val="100000"/>
              </a:lnSpc>
              <a:spcBef>
                <a:spcPts val="0"/>
              </a:spcBef>
              <a:spcAft>
                <a:spcPts val="0"/>
              </a:spcAft>
              <a:buNone/>
            </a:pPr>
            <a:r>
              <a:rPr lang="en" sz="1200" b="1">
                <a:solidFill>
                  <a:srgbClr val="FFFFFF"/>
                </a:solidFill>
                <a:latin typeface="Encode Sans"/>
                <a:ea typeface="Encode Sans"/>
                <a:cs typeface="Encode Sans"/>
                <a:sym typeface="Encode Sans"/>
              </a:rPr>
              <a:t>RURAL:</a:t>
            </a:r>
            <a:r>
              <a:rPr lang="en" sz="1200">
                <a:solidFill>
                  <a:srgbClr val="FFFFFF"/>
                </a:solidFill>
                <a:latin typeface="Encode Sans"/>
                <a:ea typeface="Encode Sans"/>
                <a:cs typeface="Encode Sans"/>
                <a:sym typeface="Encode Sans"/>
              </a:rPr>
              <a:t> geographical audiences in Tier 2 provinces in Vietnam, including both the sub-urban area (the capital city of the province) and areas outside of the city of those provinces.</a:t>
            </a:r>
            <a:endParaRPr sz="1200">
              <a:solidFill>
                <a:srgbClr val="FFFFFF"/>
              </a:solidFill>
              <a:latin typeface="Encode Sans"/>
              <a:ea typeface="Encode Sans"/>
              <a:cs typeface="Encode Sans"/>
              <a:sym typeface="Encode Sans"/>
            </a:endParaRPr>
          </a:p>
          <a:p>
            <a:pPr marL="12700" marR="0" lvl="0" indent="0" algn="l" rtl="0">
              <a:lnSpc>
                <a:spcPct val="100000"/>
              </a:lnSpc>
              <a:spcBef>
                <a:spcPts val="0"/>
              </a:spcBef>
              <a:spcAft>
                <a:spcPts val="0"/>
              </a:spcAft>
              <a:buNone/>
            </a:pPr>
            <a:endParaRPr sz="1200" b="1">
              <a:solidFill>
                <a:srgbClr val="FFFFFF"/>
              </a:solidFill>
              <a:latin typeface="Encode Sans"/>
              <a:ea typeface="Encode Sans"/>
              <a:cs typeface="Encode Sans"/>
              <a:sym typeface="Encode Sans"/>
            </a:endParaRPr>
          </a:p>
          <a:p>
            <a:pPr marL="12700" marR="0" lvl="0" indent="0" algn="l" rtl="0">
              <a:lnSpc>
                <a:spcPct val="100000"/>
              </a:lnSpc>
              <a:spcBef>
                <a:spcPts val="0"/>
              </a:spcBef>
              <a:spcAft>
                <a:spcPts val="0"/>
              </a:spcAft>
              <a:buNone/>
            </a:pPr>
            <a:r>
              <a:rPr lang="en" sz="1200" b="1">
                <a:solidFill>
                  <a:srgbClr val="FFFFFF"/>
                </a:solidFill>
                <a:latin typeface="Encode Sans"/>
                <a:ea typeface="Encode Sans"/>
                <a:cs typeface="Encode Sans"/>
                <a:sym typeface="Encode Sans"/>
              </a:rPr>
              <a:t>RURAL</a:t>
            </a:r>
            <a:r>
              <a:rPr lang="en" sz="1200">
                <a:solidFill>
                  <a:srgbClr val="FFFFFF"/>
                </a:solidFill>
                <a:latin typeface="Encode Sans"/>
                <a:ea typeface="Encode Sans"/>
                <a:cs typeface="Encode Sans"/>
                <a:sym typeface="Encode Sans"/>
              </a:rPr>
              <a:t> in this context does not refers to income level of the audience.</a:t>
            </a:r>
            <a:endParaRPr sz="1200">
              <a:solidFill>
                <a:srgbClr val="FFFFFF"/>
              </a:solidFill>
              <a:latin typeface="Encode Sans"/>
              <a:ea typeface="Encode Sans"/>
              <a:cs typeface="Encode Sans"/>
              <a:sym typeface="Encode Sans"/>
            </a:endParaRPr>
          </a:p>
        </p:txBody>
      </p:sp>
      <p:sp>
        <p:nvSpPr>
          <p:cNvPr id="151" name="Google Shape;151;p28"/>
          <p:cNvSpPr txBox="1"/>
          <p:nvPr/>
        </p:nvSpPr>
        <p:spPr>
          <a:xfrm>
            <a:off x="4642200" y="1161250"/>
            <a:ext cx="4044600" cy="456600"/>
          </a:xfrm>
          <a:prstGeom prst="rect">
            <a:avLst/>
          </a:prstGeom>
          <a:noFill/>
          <a:ln>
            <a:noFill/>
          </a:ln>
        </p:spPr>
        <p:txBody>
          <a:bodyPr spcFirstLastPara="1" wrap="square" lIns="0" tIns="20950" rIns="0" bIns="0" anchor="t" anchorCtr="0">
            <a:noAutofit/>
          </a:bodyPr>
          <a:lstStyle/>
          <a:p>
            <a:pPr marL="12700" marR="0" lvl="0" indent="0" algn="l" rtl="0">
              <a:lnSpc>
                <a:spcPct val="100000"/>
              </a:lnSpc>
              <a:spcBef>
                <a:spcPts val="0"/>
              </a:spcBef>
              <a:spcAft>
                <a:spcPts val="0"/>
              </a:spcAft>
              <a:buNone/>
            </a:pPr>
            <a:r>
              <a:rPr lang="en" sz="1200" b="1">
                <a:solidFill>
                  <a:srgbClr val="FFFFFF"/>
                </a:solidFill>
                <a:latin typeface="Encode Sans"/>
                <a:ea typeface="Encode Sans"/>
                <a:cs typeface="Encode Sans"/>
                <a:sym typeface="Encode Sans"/>
              </a:rPr>
              <a:t>Vietnam rural is also</a:t>
            </a:r>
            <a:r>
              <a:rPr lang="en" sz="1200">
                <a:solidFill>
                  <a:srgbClr val="FFFFFF"/>
                </a:solidFill>
                <a:latin typeface="Encode Sans"/>
                <a:ea typeface="Encode Sans"/>
                <a:cs typeface="Encode Sans"/>
                <a:sym typeface="Encode Sans"/>
              </a:rPr>
              <a:t> </a:t>
            </a:r>
            <a:r>
              <a:rPr lang="en" sz="1200" b="1">
                <a:solidFill>
                  <a:srgbClr val="FFFFFF"/>
                </a:solidFill>
                <a:latin typeface="Encode Sans"/>
                <a:ea typeface="Encode Sans"/>
                <a:cs typeface="Encode Sans"/>
                <a:sym typeface="Encode Sans"/>
              </a:rPr>
              <a:t>changing rapidly</a:t>
            </a:r>
            <a:r>
              <a:rPr lang="en" sz="1200">
                <a:solidFill>
                  <a:srgbClr val="FFFFFF"/>
                </a:solidFill>
                <a:latin typeface="Encode Sans"/>
                <a:ea typeface="Encode Sans"/>
                <a:cs typeface="Encode Sans"/>
                <a:sym typeface="Encode Sans"/>
              </a:rPr>
              <a:t> in both demographics and lifestyles</a:t>
            </a:r>
            <a:endParaRPr sz="1200">
              <a:solidFill>
                <a:srgbClr val="FFFFFF"/>
              </a:solidFill>
              <a:latin typeface="Encode Sans"/>
              <a:ea typeface="Encode Sans"/>
              <a:cs typeface="Encode Sans"/>
              <a:sym typeface="Encode Sans"/>
            </a:endParaRPr>
          </a:p>
        </p:txBody>
      </p:sp>
      <p:grpSp>
        <p:nvGrpSpPr>
          <p:cNvPr id="152" name="Google Shape;152;p28"/>
          <p:cNvGrpSpPr/>
          <p:nvPr/>
        </p:nvGrpSpPr>
        <p:grpSpPr>
          <a:xfrm>
            <a:off x="4642283" y="3955838"/>
            <a:ext cx="4044318" cy="214200"/>
            <a:chOff x="7071702" y="2341375"/>
            <a:chExt cx="1745649" cy="214200"/>
          </a:xfrm>
        </p:grpSpPr>
        <p:sp>
          <p:nvSpPr>
            <p:cNvPr id="153" name="Google Shape;153;p28"/>
            <p:cNvSpPr/>
            <p:nvPr/>
          </p:nvSpPr>
          <p:spPr>
            <a:xfrm>
              <a:off x="7071702" y="2341375"/>
              <a:ext cx="30600" cy="214200"/>
            </a:xfrm>
            <a:prstGeom prst="rect">
              <a:avLst/>
            </a:prstGeom>
            <a:solidFill>
              <a:srgbClr val="C6211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8"/>
            <p:cNvSpPr/>
            <p:nvPr/>
          </p:nvSpPr>
          <p:spPr>
            <a:xfrm>
              <a:off x="7102302" y="2341375"/>
              <a:ext cx="30600" cy="214200"/>
            </a:xfrm>
            <a:prstGeom prst="rect">
              <a:avLst/>
            </a:prstGeom>
            <a:solidFill>
              <a:srgbClr val="E0433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8"/>
            <p:cNvSpPr/>
            <p:nvPr/>
          </p:nvSpPr>
          <p:spPr>
            <a:xfrm>
              <a:off x="7132929" y="2341375"/>
              <a:ext cx="104400" cy="214200"/>
            </a:xfrm>
            <a:prstGeom prst="rect">
              <a:avLst/>
            </a:prstGeom>
            <a:solidFill>
              <a:srgbClr val="F36F5B"/>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8"/>
            <p:cNvSpPr/>
            <p:nvPr/>
          </p:nvSpPr>
          <p:spPr>
            <a:xfrm>
              <a:off x="7229700" y="2341375"/>
              <a:ext cx="294300" cy="214200"/>
            </a:xfrm>
            <a:prstGeom prst="rect">
              <a:avLst/>
            </a:prstGeom>
            <a:solidFill>
              <a:srgbClr val="F8A99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8"/>
            <p:cNvSpPr/>
            <p:nvPr/>
          </p:nvSpPr>
          <p:spPr>
            <a:xfrm>
              <a:off x="7524026" y="2341375"/>
              <a:ext cx="895200" cy="214200"/>
            </a:xfrm>
            <a:prstGeom prst="rect">
              <a:avLst/>
            </a:prstGeom>
            <a:solidFill>
              <a:srgbClr val="FBD4C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8"/>
            <p:cNvSpPr/>
            <p:nvPr/>
          </p:nvSpPr>
          <p:spPr>
            <a:xfrm>
              <a:off x="8419250" y="2341375"/>
              <a:ext cx="398100" cy="214200"/>
            </a:xfrm>
            <a:prstGeom prst="rect">
              <a:avLst/>
            </a:pr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28"/>
          <p:cNvGrpSpPr/>
          <p:nvPr/>
        </p:nvGrpSpPr>
        <p:grpSpPr>
          <a:xfrm>
            <a:off x="4642283" y="3600581"/>
            <a:ext cx="4044318" cy="214200"/>
            <a:chOff x="7071702" y="1790300"/>
            <a:chExt cx="1745648" cy="214200"/>
          </a:xfrm>
        </p:grpSpPr>
        <p:sp>
          <p:nvSpPr>
            <p:cNvPr id="160" name="Google Shape;160;p28"/>
            <p:cNvSpPr/>
            <p:nvPr/>
          </p:nvSpPr>
          <p:spPr>
            <a:xfrm>
              <a:off x="7071702" y="1790300"/>
              <a:ext cx="30600" cy="214200"/>
            </a:xfrm>
            <a:prstGeom prst="rect">
              <a:avLst/>
            </a:prstGeom>
            <a:solidFill>
              <a:srgbClr val="C6211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8"/>
            <p:cNvSpPr/>
            <p:nvPr/>
          </p:nvSpPr>
          <p:spPr>
            <a:xfrm>
              <a:off x="7102300" y="1790300"/>
              <a:ext cx="50100" cy="214200"/>
            </a:xfrm>
            <a:prstGeom prst="rect">
              <a:avLst/>
            </a:prstGeom>
            <a:solidFill>
              <a:srgbClr val="E0433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8"/>
            <p:cNvSpPr/>
            <p:nvPr/>
          </p:nvSpPr>
          <p:spPr>
            <a:xfrm>
              <a:off x="7152498" y="1790300"/>
              <a:ext cx="104400" cy="214200"/>
            </a:xfrm>
            <a:prstGeom prst="rect">
              <a:avLst/>
            </a:prstGeom>
            <a:solidFill>
              <a:srgbClr val="F36F5B"/>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8"/>
            <p:cNvSpPr/>
            <p:nvPr/>
          </p:nvSpPr>
          <p:spPr>
            <a:xfrm>
              <a:off x="7252780" y="1790300"/>
              <a:ext cx="398100" cy="214200"/>
            </a:xfrm>
            <a:prstGeom prst="rect">
              <a:avLst/>
            </a:prstGeom>
            <a:solidFill>
              <a:srgbClr val="F8A99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8"/>
            <p:cNvSpPr/>
            <p:nvPr/>
          </p:nvSpPr>
          <p:spPr>
            <a:xfrm>
              <a:off x="7643307" y="1790300"/>
              <a:ext cx="794700" cy="214200"/>
            </a:xfrm>
            <a:prstGeom prst="rect">
              <a:avLst/>
            </a:prstGeom>
            <a:solidFill>
              <a:srgbClr val="FBD4C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8"/>
            <p:cNvSpPr/>
            <p:nvPr/>
          </p:nvSpPr>
          <p:spPr>
            <a:xfrm>
              <a:off x="8430350" y="1790300"/>
              <a:ext cx="387000" cy="214200"/>
            </a:xfrm>
            <a:prstGeom prst="rect">
              <a:avLst/>
            </a:prstGeom>
            <a:solidFill>
              <a:schemeClr val="lt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28"/>
          <p:cNvGrpSpPr/>
          <p:nvPr/>
        </p:nvGrpSpPr>
        <p:grpSpPr>
          <a:xfrm>
            <a:off x="4641939" y="2031404"/>
            <a:ext cx="4044343" cy="214200"/>
            <a:chOff x="4638322" y="3034300"/>
            <a:chExt cx="1615153" cy="214200"/>
          </a:xfrm>
        </p:grpSpPr>
        <p:sp>
          <p:nvSpPr>
            <p:cNvPr id="167" name="Google Shape;167;p28"/>
            <p:cNvSpPr/>
            <p:nvPr/>
          </p:nvSpPr>
          <p:spPr>
            <a:xfrm>
              <a:off x="6199775" y="3034300"/>
              <a:ext cx="53700" cy="214200"/>
            </a:xfrm>
            <a:prstGeom prst="rect">
              <a:avLst/>
            </a:prstGeom>
            <a:solidFill>
              <a:srgbClr val="FBD4C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8"/>
            <p:cNvSpPr/>
            <p:nvPr/>
          </p:nvSpPr>
          <p:spPr>
            <a:xfrm>
              <a:off x="5878275" y="3034300"/>
              <a:ext cx="321600" cy="214200"/>
            </a:xfrm>
            <a:prstGeom prst="rect">
              <a:avLst/>
            </a:prstGeom>
            <a:solidFill>
              <a:srgbClr val="F8A99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8"/>
            <p:cNvSpPr/>
            <p:nvPr/>
          </p:nvSpPr>
          <p:spPr>
            <a:xfrm>
              <a:off x="5135850" y="3034300"/>
              <a:ext cx="742500" cy="214200"/>
            </a:xfrm>
            <a:prstGeom prst="rect">
              <a:avLst/>
            </a:prstGeom>
            <a:solidFill>
              <a:srgbClr val="F36F5B"/>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8"/>
            <p:cNvSpPr/>
            <p:nvPr/>
          </p:nvSpPr>
          <p:spPr>
            <a:xfrm>
              <a:off x="4853363" y="3034300"/>
              <a:ext cx="282600" cy="214200"/>
            </a:xfrm>
            <a:prstGeom prst="rect">
              <a:avLst/>
            </a:prstGeom>
            <a:solidFill>
              <a:srgbClr val="E0433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8"/>
            <p:cNvSpPr/>
            <p:nvPr/>
          </p:nvSpPr>
          <p:spPr>
            <a:xfrm>
              <a:off x="4638322" y="3034300"/>
              <a:ext cx="216300" cy="214200"/>
            </a:xfrm>
            <a:prstGeom prst="rect">
              <a:avLst/>
            </a:prstGeom>
            <a:solidFill>
              <a:srgbClr val="C6211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28"/>
          <p:cNvGrpSpPr/>
          <p:nvPr/>
        </p:nvGrpSpPr>
        <p:grpSpPr>
          <a:xfrm>
            <a:off x="4641944" y="2389496"/>
            <a:ext cx="4044526" cy="214200"/>
            <a:chOff x="4638324" y="3386375"/>
            <a:chExt cx="1615226" cy="214200"/>
          </a:xfrm>
        </p:grpSpPr>
        <p:sp>
          <p:nvSpPr>
            <p:cNvPr id="173" name="Google Shape;173;p28"/>
            <p:cNvSpPr/>
            <p:nvPr/>
          </p:nvSpPr>
          <p:spPr>
            <a:xfrm>
              <a:off x="4638324" y="3386375"/>
              <a:ext cx="145500" cy="214200"/>
            </a:xfrm>
            <a:prstGeom prst="rect">
              <a:avLst/>
            </a:prstGeom>
            <a:solidFill>
              <a:srgbClr val="C6211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8"/>
            <p:cNvSpPr/>
            <p:nvPr/>
          </p:nvSpPr>
          <p:spPr>
            <a:xfrm>
              <a:off x="4783826" y="3386375"/>
              <a:ext cx="282600" cy="214200"/>
            </a:xfrm>
            <a:prstGeom prst="rect">
              <a:avLst/>
            </a:prstGeom>
            <a:solidFill>
              <a:srgbClr val="E0433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8"/>
            <p:cNvSpPr/>
            <p:nvPr/>
          </p:nvSpPr>
          <p:spPr>
            <a:xfrm>
              <a:off x="5066424" y="3386375"/>
              <a:ext cx="666300" cy="214200"/>
            </a:xfrm>
            <a:prstGeom prst="rect">
              <a:avLst/>
            </a:prstGeom>
            <a:solidFill>
              <a:srgbClr val="F36F5B"/>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8"/>
            <p:cNvSpPr/>
            <p:nvPr/>
          </p:nvSpPr>
          <p:spPr>
            <a:xfrm>
              <a:off x="5730950" y="3386375"/>
              <a:ext cx="430500" cy="214200"/>
            </a:xfrm>
            <a:prstGeom prst="rect">
              <a:avLst/>
            </a:prstGeom>
            <a:solidFill>
              <a:srgbClr val="F8A99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8"/>
            <p:cNvSpPr/>
            <p:nvPr/>
          </p:nvSpPr>
          <p:spPr>
            <a:xfrm>
              <a:off x="6161450" y="3386375"/>
              <a:ext cx="92100" cy="214200"/>
            </a:xfrm>
            <a:prstGeom prst="rect">
              <a:avLst/>
            </a:prstGeom>
            <a:solidFill>
              <a:srgbClr val="FBD4C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 name="Google Shape;178;p28"/>
          <p:cNvSpPr txBox="1"/>
          <p:nvPr/>
        </p:nvSpPr>
        <p:spPr>
          <a:xfrm>
            <a:off x="4642125" y="1729344"/>
            <a:ext cx="1745700" cy="159600"/>
          </a:xfrm>
          <a:prstGeom prst="rect">
            <a:avLst/>
          </a:prstGeom>
          <a:noFill/>
          <a:ln>
            <a:noFill/>
          </a:ln>
        </p:spPr>
        <p:txBody>
          <a:bodyPr spcFirstLastPara="1" wrap="square" lIns="0" tIns="9525" rIns="0" bIns="0" anchor="ctr" anchorCtr="0">
            <a:noAutofit/>
          </a:bodyPr>
          <a:lstStyle/>
          <a:p>
            <a:pPr marL="12700" marR="0" lvl="0" indent="0" algn="l" rtl="0">
              <a:lnSpc>
                <a:spcPct val="100000"/>
              </a:lnSpc>
              <a:spcBef>
                <a:spcPts val="0"/>
              </a:spcBef>
              <a:spcAft>
                <a:spcPts val="0"/>
              </a:spcAft>
              <a:buNone/>
            </a:pPr>
            <a:r>
              <a:rPr lang="en" sz="1200" b="1">
                <a:solidFill>
                  <a:srgbClr val="FFFFFF"/>
                </a:solidFill>
                <a:latin typeface="Encode Sans Condensed Thin"/>
                <a:ea typeface="Encode Sans Condensed Thin"/>
                <a:cs typeface="Encode Sans Condensed Thin"/>
                <a:sym typeface="Encode Sans Condensed Thin"/>
              </a:rPr>
              <a:t>More knowledgeable</a:t>
            </a:r>
            <a:endParaRPr sz="1200" b="1">
              <a:solidFill>
                <a:srgbClr val="FFFFFF"/>
              </a:solidFill>
              <a:latin typeface="Encode Sans Condensed Thin"/>
              <a:ea typeface="Encode Sans Condensed Thin"/>
              <a:cs typeface="Encode Sans Condensed Thin"/>
              <a:sym typeface="Encode Sans Condensed Thin"/>
            </a:endParaRPr>
          </a:p>
        </p:txBody>
      </p:sp>
      <p:sp>
        <p:nvSpPr>
          <p:cNvPr id="179" name="Google Shape;179;p28"/>
          <p:cNvSpPr txBox="1"/>
          <p:nvPr/>
        </p:nvSpPr>
        <p:spPr>
          <a:xfrm>
            <a:off x="7734225" y="1729344"/>
            <a:ext cx="952500" cy="159600"/>
          </a:xfrm>
          <a:prstGeom prst="rect">
            <a:avLst/>
          </a:prstGeom>
          <a:noFill/>
          <a:ln>
            <a:noFill/>
          </a:ln>
        </p:spPr>
        <p:txBody>
          <a:bodyPr spcFirstLastPara="1" wrap="square" lIns="0" tIns="9525" rIns="0" bIns="0" anchor="ctr" anchorCtr="0">
            <a:noAutofit/>
          </a:bodyPr>
          <a:lstStyle/>
          <a:p>
            <a:pPr marL="12700" marR="0" lvl="0" indent="0" algn="r" rtl="0">
              <a:lnSpc>
                <a:spcPct val="100000"/>
              </a:lnSpc>
              <a:spcBef>
                <a:spcPts val="0"/>
              </a:spcBef>
              <a:spcAft>
                <a:spcPts val="0"/>
              </a:spcAft>
              <a:buNone/>
            </a:pPr>
            <a:r>
              <a:rPr lang="en" sz="800" i="1">
                <a:solidFill>
                  <a:srgbClr val="FFFFFF"/>
                </a:solidFill>
                <a:latin typeface="Encode Sans"/>
                <a:ea typeface="Encode Sans"/>
                <a:cs typeface="Encode Sans"/>
                <a:sym typeface="Encode Sans"/>
              </a:rPr>
              <a:t>Individuals 18+ YO</a:t>
            </a:r>
            <a:endParaRPr sz="800" i="1">
              <a:solidFill>
                <a:srgbClr val="FFFFFF"/>
              </a:solidFill>
              <a:latin typeface="Encode Sans"/>
              <a:ea typeface="Encode Sans"/>
              <a:cs typeface="Encode Sans"/>
              <a:sym typeface="Encode Sans"/>
            </a:endParaRPr>
          </a:p>
        </p:txBody>
      </p:sp>
      <p:sp>
        <p:nvSpPr>
          <p:cNvPr id="180" name="Google Shape;180;p28"/>
          <p:cNvSpPr txBox="1"/>
          <p:nvPr/>
        </p:nvSpPr>
        <p:spPr>
          <a:xfrm>
            <a:off x="457200" y="4755300"/>
            <a:ext cx="895200" cy="159600"/>
          </a:xfrm>
          <a:prstGeom prst="rect">
            <a:avLst/>
          </a:prstGeom>
          <a:noFill/>
          <a:ln>
            <a:noFill/>
          </a:ln>
        </p:spPr>
        <p:txBody>
          <a:bodyPr spcFirstLastPara="1" wrap="square" lIns="0" tIns="20950" rIns="0" bIns="0" anchor="t" anchorCtr="0">
            <a:noAutofit/>
          </a:bodyPr>
          <a:lstStyle/>
          <a:p>
            <a:pPr marL="12700" marR="0" lvl="0" indent="0" algn="l" rtl="0">
              <a:lnSpc>
                <a:spcPct val="142500"/>
              </a:lnSpc>
              <a:spcBef>
                <a:spcPts val="0"/>
              </a:spcBef>
              <a:spcAft>
                <a:spcPts val="0"/>
              </a:spcAft>
              <a:buNone/>
            </a:pPr>
            <a:r>
              <a:rPr lang="en" sz="800">
                <a:solidFill>
                  <a:srgbClr val="FFFFFF"/>
                </a:solidFill>
                <a:latin typeface="Encode Sans"/>
                <a:ea typeface="Encode Sans"/>
                <a:cs typeface="Encode Sans"/>
                <a:sym typeface="Encode Sans"/>
              </a:rPr>
              <a:t>Source: </a:t>
            </a:r>
            <a:r>
              <a:rPr lang="en" sz="800" u="sng">
                <a:solidFill>
                  <a:srgbClr val="FFFFFF"/>
                </a:solidFill>
                <a:latin typeface="Encode Sans"/>
                <a:ea typeface="Encode Sans"/>
                <a:cs typeface="Encode Sans"/>
                <a:sym typeface="Encode Sans"/>
                <a:hlinkClick r:id="rId6">
                  <a:extLst>
                    <a:ext uri="{A12FA001-AC4F-418D-AE19-62706E023703}">
                      <ahyp:hlinkClr xmlns:ahyp="http://schemas.microsoft.com/office/drawing/2018/hyperlinkcolor" xmlns="" val="tx"/>
                    </a:ext>
                  </a:extLst>
                </a:hlinkClick>
              </a:rPr>
              <a:t>Kantar</a:t>
            </a:r>
            <a:endParaRPr sz="800" b="1">
              <a:solidFill>
                <a:srgbClr val="FFFFFF"/>
              </a:solidFill>
              <a:latin typeface="Encode Sans"/>
              <a:ea typeface="Encode Sans"/>
              <a:cs typeface="Encode Sans"/>
              <a:sym typeface="Encode Sans"/>
            </a:endParaRPr>
          </a:p>
        </p:txBody>
      </p:sp>
      <p:sp>
        <p:nvSpPr>
          <p:cNvPr id="181" name="Google Shape;181;p28"/>
          <p:cNvSpPr txBox="1"/>
          <p:nvPr/>
        </p:nvSpPr>
        <p:spPr>
          <a:xfrm>
            <a:off x="4233825" y="2058746"/>
            <a:ext cx="408300" cy="159600"/>
          </a:xfrm>
          <a:prstGeom prst="rect">
            <a:avLst/>
          </a:prstGeom>
          <a:noFill/>
          <a:ln>
            <a:noFill/>
          </a:ln>
        </p:spPr>
        <p:txBody>
          <a:bodyPr spcFirstLastPara="1" wrap="square" lIns="0" tIns="9525" rIns="0" bIns="0" anchor="ctr" anchorCtr="0">
            <a:noAutofit/>
          </a:bodyPr>
          <a:lstStyle/>
          <a:p>
            <a:pPr marL="12700" marR="0" lvl="0" indent="0" algn="l" rtl="0">
              <a:lnSpc>
                <a:spcPct val="100000"/>
              </a:lnSpc>
              <a:spcBef>
                <a:spcPts val="0"/>
              </a:spcBef>
              <a:spcAft>
                <a:spcPts val="0"/>
              </a:spcAft>
              <a:buNone/>
            </a:pPr>
            <a:r>
              <a:rPr lang="en" sz="1000" b="1">
                <a:solidFill>
                  <a:srgbClr val="FFFFFF"/>
                </a:solidFill>
                <a:latin typeface="Encode Sans Condensed Thin"/>
                <a:ea typeface="Encode Sans Condensed Thin"/>
                <a:cs typeface="Encode Sans Condensed Thin"/>
                <a:sym typeface="Encode Sans Condensed Thin"/>
              </a:rPr>
              <a:t>2018</a:t>
            </a:r>
            <a:endParaRPr sz="1000" b="1">
              <a:solidFill>
                <a:srgbClr val="FFFFFF"/>
              </a:solidFill>
              <a:latin typeface="Encode Sans Condensed Thin"/>
              <a:ea typeface="Encode Sans Condensed Thin"/>
              <a:cs typeface="Encode Sans Condensed Thin"/>
              <a:sym typeface="Encode Sans Condensed Thin"/>
            </a:endParaRPr>
          </a:p>
        </p:txBody>
      </p:sp>
      <p:sp>
        <p:nvSpPr>
          <p:cNvPr id="182" name="Google Shape;182;p28"/>
          <p:cNvSpPr txBox="1"/>
          <p:nvPr/>
        </p:nvSpPr>
        <p:spPr>
          <a:xfrm>
            <a:off x="4233825" y="2416850"/>
            <a:ext cx="408300" cy="159600"/>
          </a:xfrm>
          <a:prstGeom prst="rect">
            <a:avLst/>
          </a:prstGeom>
          <a:noFill/>
          <a:ln>
            <a:noFill/>
          </a:ln>
        </p:spPr>
        <p:txBody>
          <a:bodyPr spcFirstLastPara="1" wrap="square" lIns="0" tIns="9525" rIns="0" bIns="0" anchor="ctr" anchorCtr="0">
            <a:noAutofit/>
          </a:bodyPr>
          <a:lstStyle/>
          <a:p>
            <a:pPr marL="12700" marR="0" lvl="0" indent="0" algn="l" rtl="0">
              <a:lnSpc>
                <a:spcPct val="100000"/>
              </a:lnSpc>
              <a:spcBef>
                <a:spcPts val="0"/>
              </a:spcBef>
              <a:spcAft>
                <a:spcPts val="0"/>
              </a:spcAft>
              <a:buNone/>
            </a:pPr>
            <a:r>
              <a:rPr lang="en" sz="1000" b="1">
                <a:solidFill>
                  <a:srgbClr val="FFFFFF"/>
                </a:solidFill>
                <a:latin typeface="Encode Sans Condensed Thin"/>
                <a:ea typeface="Encode Sans Condensed Thin"/>
                <a:cs typeface="Encode Sans Condensed Thin"/>
                <a:sym typeface="Encode Sans Condensed Thin"/>
              </a:rPr>
              <a:t>2012</a:t>
            </a:r>
            <a:endParaRPr sz="1000" b="1">
              <a:solidFill>
                <a:srgbClr val="FFFFFF"/>
              </a:solidFill>
              <a:latin typeface="Encode Sans Condensed Thin"/>
              <a:ea typeface="Encode Sans Condensed Thin"/>
              <a:cs typeface="Encode Sans Condensed Thin"/>
              <a:sym typeface="Encode Sans Condensed Thin"/>
            </a:endParaRPr>
          </a:p>
        </p:txBody>
      </p:sp>
      <p:sp>
        <p:nvSpPr>
          <p:cNvPr id="183" name="Google Shape;183;p28"/>
          <p:cNvSpPr/>
          <p:nvPr/>
        </p:nvSpPr>
        <p:spPr>
          <a:xfrm>
            <a:off x="4642125" y="2709661"/>
            <a:ext cx="131700" cy="131700"/>
          </a:xfrm>
          <a:prstGeom prst="rect">
            <a:avLst/>
          </a:prstGeom>
          <a:solidFill>
            <a:srgbClr val="C6211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8"/>
          <p:cNvSpPr/>
          <p:nvPr/>
        </p:nvSpPr>
        <p:spPr>
          <a:xfrm>
            <a:off x="4642125" y="2914786"/>
            <a:ext cx="131700" cy="131700"/>
          </a:xfrm>
          <a:prstGeom prst="rect">
            <a:avLst/>
          </a:prstGeom>
          <a:solidFill>
            <a:srgbClr val="E0433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8"/>
          <p:cNvSpPr/>
          <p:nvPr/>
        </p:nvSpPr>
        <p:spPr>
          <a:xfrm>
            <a:off x="7394725" y="2709923"/>
            <a:ext cx="131700" cy="131700"/>
          </a:xfrm>
          <a:prstGeom prst="rect">
            <a:avLst/>
          </a:prstGeom>
          <a:solidFill>
            <a:srgbClr val="FBD4C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8"/>
          <p:cNvSpPr/>
          <p:nvPr/>
        </p:nvSpPr>
        <p:spPr>
          <a:xfrm>
            <a:off x="6110100" y="2709661"/>
            <a:ext cx="131700" cy="131700"/>
          </a:xfrm>
          <a:prstGeom prst="rect">
            <a:avLst/>
          </a:prstGeom>
          <a:solidFill>
            <a:srgbClr val="F36F5B"/>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8"/>
          <p:cNvSpPr/>
          <p:nvPr/>
        </p:nvSpPr>
        <p:spPr>
          <a:xfrm>
            <a:off x="6110100" y="2914786"/>
            <a:ext cx="131700" cy="131700"/>
          </a:xfrm>
          <a:prstGeom prst="rect">
            <a:avLst/>
          </a:prstGeom>
          <a:solidFill>
            <a:srgbClr val="F8A99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8"/>
          <p:cNvSpPr txBox="1"/>
          <p:nvPr/>
        </p:nvSpPr>
        <p:spPr>
          <a:xfrm>
            <a:off x="4820125" y="2709836"/>
            <a:ext cx="819300" cy="131700"/>
          </a:xfrm>
          <a:prstGeom prst="rect">
            <a:avLst/>
          </a:prstGeom>
          <a:noFill/>
          <a:ln>
            <a:noFill/>
          </a:ln>
        </p:spPr>
        <p:txBody>
          <a:bodyPr spcFirstLastPara="1" wrap="square" lIns="0" tIns="9525" rIns="0" bIns="0" anchor="ctr" anchorCtr="0">
            <a:noAutofit/>
          </a:bodyPr>
          <a:lstStyle/>
          <a:p>
            <a:pPr marL="12700" marR="0" lvl="0" indent="0" algn="l" rtl="0">
              <a:lnSpc>
                <a:spcPct val="100000"/>
              </a:lnSpc>
              <a:spcBef>
                <a:spcPts val="0"/>
              </a:spcBef>
              <a:spcAft>
                <a:spcPts val="0"/>
              </a:spcAft>
              <a:buNone/>
            </a:pPr>
            <a:r>
              <a:rPr lang="en" sz="800">
                <a:solidFill>
                  <a:srgbClr val="FFFFFF"/>
                </a:solidFill>
                <a:latin typeface="Encode Sans"/>
                <a:ea typeface="Encode Sans"/>
                <a:cs typeface="Encode Sans"/>
                <a:sym typeface="Encode Sans"/>
              </a:rPr>
              <a:t>Post-high school</a:t>
            </a:r>
            <a:endParaRPr sz="800">
              <a:solidFill>
                <a:srgbClr val="FFFFFF"/>
              </a:solidFill>
              <a:latin typeface="Encode Sans"/>
              <a:ea typeface="Encode Sans"/>
              <a:cs typeface="Encode Sans"/>
              <a:sym typeface="Encode Sans"/>
            </a:endParaRPr>
          </a:p>
        </p:txBody>
      </p:sp>
      <p:sp>
        <p:nvSpPr>
          <p:cNvPr id="189" name="Google Shape;189;p28"/>
          <p:cNvSpPr txBox="1"/>
          <p:nvPr/>
        </p:nvSpPr>
        <p:spPr>
          <a:xfrm>
            <a:off x="4820125" y="2914786"/>
            <a:ext cx="819300" cy="131700"/>
          </a:xfrm>
          <a:prstGeom prst="rect">
            <a:avLst/>
          </a:prstGeom>
          <a:noFill/>
          <a:ln>
            <a:noFill/>
          </a:ln>
        </p:spPr>
        <p:txBody>
          <a:bodyPr spcFirstLastPara="1" wrap="square" lIns="0" tIns="9525" rIns="0" bIns="0" anchor="ctr" anchorCtr="0">
            <a:noAutofit/>
          </a:bodyPr>
          <a:lstStyle/>
          <a:p>
            <a:pPr marL="12700" marR="0" lvl="0" indent="0" algn="l" rtl="0">
              <a:lnSpc>
                <a:spcPct val="100000"/>
              </a:lnSpc>
              <a:spcBef>
                <a:spcPts val="0"/>
              </a:spcBef>
              <a:spcAft>
                <a:spcPts val="0"/>
              </a:spcAft>
              <a:buNone/>
            </a:pPr>
            <a:r>
              <a:rPr lang="en" sz="800">
                <a:solidFill>
                  <a:srgbClr val="FFFFFF"/>
                </a:solidFill>
                <a:latin typeface="Encode Sans"/>
                <a:ea typeface="Encode Sans"/>
                <a:cs typeface="Encode Sans"/>
                <a:sym typeface="Encode Sans"/>
              </a:rPr>
              <a:t>Grade 10-12</a:t>
            </a:r>
            <a:endParaRPr sz="800">
              <a:solidFill>
                <a:srgbClr val="FFFFFF"/>
              </a:solidFill>
              <a:latin typeface="Encode Sans"/>
              <a:ea typeface="Encode Sans"/>
              <a:cs typeface="Encode Sans"/>
              <a:sym typeface="Encode Sans"/>
            </a:endParaRPr>
          </a:p>
        </p:txBody>
      </p:sp>
      <p:sp>
        <p:nvSpPr>
          <p:cNvPr id="190" name="Google Shape;190;p28"/>
          <p:cNvSpPr txBox="1"/>
          <p:nvPr/>
        </p:nvSpPr>
        <p:spPr>
          <a:xfrm>
            <a:off x="7572725" y="2709761"/>
            <a:ext cx="1113600" cy="131700"/>
          </a:xfrm>
          <a:prstGeom prst="rect">
            <a:avLst/>
          </a:prstGeom>
          <a:noFill/>
          <a:ln>
            <a:noFill/>
          </a:ln>
        </p:spPr>
        <p:txBody>
          <a:bodyPr spcFirstLastPara="1" wrap="square" lIns="0" tIns="9525" rIns="0" bIns="0" anchor="ctr" anchorCtr="0">
            <a:noAutofit/>
          </a:bodyPr>
          <a:lstStyle/>
          <a:p>
            <a:pPr marL="12700" marR="0" lvl="0" indent="0" algn="l" rtl="0">
              <a:lnSpc>
                <a:spcPct val="100000"/>
              </a:lnSpc>
              <a:spcBef>
                <a:spcPts val="0"/>
              </a:spcBef>
              <a:spcAft>
                <a:spcPts val="0"/>
              </a:spcAft>
              <a:buNone/>
            </a:pPr>
            <a:r>
              <a:rPr lang="en" sz="800">
                <a:solidFill>
                  <a:srgbClr val="FFFFFF"/>
                </a:solidFill>
                <a:latin typeface="Encode Sans"/>
                <a:ea typeface="Encode Sans"/>
                <a:cs typeface="Encode Sans"/>
                <a:sym typeface="Encode Sans"/>
              </a:rPr>
              <a:t>No formal education</a:t>
            </a:r>
            <a:endParaRPr sz="800">
              <a:solidFill>
                <a:srgbClr val="FFFFFF"/>
              </a:solidFill>
              <a:latin typeface="Encode Sans"/>
              <a:ea typeface="Encode Sans"/>
              <a:cs typeface="Encode Sans"/>
              <a:sym typeface="Encode Sans"/>
            </a:endParaRPr>
          </a:p>
        </p:txBody>
      </p:sp>
      <p:sp>
        <p:nvSpPr>
          <p:cNvPr id="191" name="Google Shape;191;p28"/>
          <p:cNvSpPr txBox="1"/>
          <p:nvPr/>
        </p:nvSpPr>
        <p:spPr>
          <a:xfrm>
            <a:off x="6282750" y="2709836"/>
            <a:ext cx="819300" cy="131700"/>
          </a:xfrm>
          <a:prstGeom prst="rect">
            <a:avLst/>
          </a:prstGeom>
          <a:noFill/>
          <a:ln>
            <a:noFill/>
          </a:ln>
        </p:spPr>
        <p:txBody>
          <a:bodyPr spcFirstLastPara="1" wrap="square" lIns="0" tIns="9525" rIns="0" bIns="0" anchor="ctr" anchorCtr="0">
            <a:noAutofit/>
          </a:bodyPr>
          <a:lstStyle/>
          <a:p>
            <a:pPr marL="12700" marR="0" lvl="0" indent="0" algn="l" rtl="0">
              <a:lnSpc>
                <a:spcPct val="100000"/>
              </a:lnSpc>
              <a:spcBef>
                <a:spcPts val="0"/>
              </a:spcBef>
              <a:spcAft>
                <a:spcPts val="0"/>
              </a:spcAft>
              <a:buNone/>
            </a:pPr>
            <a:r>
              <a:rPr lang="en" sz="800">
                <a:solidFill>
                  <a:srgbClr val="FFFFFF"/>
                </a:solidFill>
                <a:latin typeface="Encode Sans"/>
                <a:ea typeface="Encode Sans"/>
                <a:cs typeface="Encode Sans"/>
                <a:sym typeface="Encode Sans"/>
              </a:rPr>
              <a:t>Grade 6-9</a:t>
            </a:r>
            <a:endParaRPr sz="800">
              <a:solidFill>
                <a:srgbClr val="FFFFFF"/>
              </a:solidFill>
              <a:latin typeface="Encode Sans"/>
              <a:ea typeface="Encode Sans"/>
              <a:cs typeface="Encode Sans"/>
              <a:sym typeface="Encode Sans"/>
            </a:endParaRPr>
          </a:p>
        </p:txBody>
      </p:sp>
      <p:sp>
        <p:nvSpPr>
          <p:cNvPr id="192" name="Google Shape;192;p28"/>
          <p:cNvSpPr txBox="1"/>
          <p:nvPr/>
        </p:nvSpPr>
        <p:spPr>
          <a:xfrm>
            <a:off x="6282750" y="2914786"/>
            <a:ext cx="819300" cy="131700"/>
          </a:xfrm>
          <a:prstGeom prst="rect">
            <a:avLst/>
          </a:prstGeom>
          <a:noFill/>
          <a:ln>
            <a:noFill/>
          </a:ln>
        </p:spPr>
        <p:txBody>
          <a:bodyPr spcFirstLastPara="1" wrap="square" lIns="0" tIns="9525" rIns="0" bIns="0" anchor="ctr" anchorCtr="0">
            <a:noAutofit/>
          </a:bodyPr>
          <a:lstStyle/>
          <a:p>
            <a:pPr marL="12700" marR="0" lvl="0" indent="0" algn="l" rtl="0">
              <a:lnSpc>
                <a:spcPct val="100000"/>
              </a:lnSpc>
              <a:spcBef>
                <a:spcPts val="0"/>
              </a:spcBef>
              <a:spcAft>
                <a:spcPts val="0"/>
              </a:spcAft>
              <a:buNone/>
            </a:pPr>
            <a:r>
              <a:rPr lang="en" sz="800">
                <a:solidFill>
                  <a:srgbClr val="FFFFFF"/>
                </a:solidFill>
                <a:latin typeface="Encode Sans"/>
                <a:ea typeface="Encode Sans"/>
                <a:cs typeface="Encode Sans"/>
                <a:sym typeface="Encode Sans"/>
              </a:rPr>
              <a:t>Grade 1-5</a:t>
            </a:r>
            <a:endParaRPr sz="800">
              <a:solidFill>
                <a:srgbClr val="FFFFFF"/>
              </a:solidFill>
              <a:latin typeface="Encode Sans"/>
              <a:ea typeface="Encode Sans"/>
              <a:cs typeface="Encode Sans"/>
              <a:sym typeface="Encode Sans"/>
            </a:endParaRPr>
          </a:p>
        </p:txBody>
      </p:sp>
      <p:sp>
        <p:nvSpPr>
          <p:cNvPr id="193" name="Google Shape;193;p28"/>
          <p:cNvSpPr txBox="1"/>
          <p:nvPr/>
        </p:nvSpPr>
        <p:spPr>
          <a:xfrm>
            <a:off x="4642125" y="3292300"/>
            <a:ext cx="2361900" cy="159600"/>
          </a:xfrm>
          <a:prstGeom prst="rect">
            <a:avLst/>
          </a:prstGeom>
          <a:noFill/>
          <a:ln>
            <a:noFill/>
          </a:ln>
        </p:spPr>
        <p:txBody>
          <a:bodyPr spcFirstLastPara="1" wrap="square" lIns="0" tIns="9525" rIns="0" bIns="0" anchor="ctr" anchorCtr="0">
            <a:noAutofit/>
          </a:bodyPr>
          <a:lstStyle/>
          <a:p>
            <a:pPr marL="12700" lvl="0" indent="0" algn="l" rtl="0">
              <a:spcBef>
                <a:spcPts val="0"/>
              </a:spcBef>
              <a:spcAft>
                <a:spcPts val="0"/>
              </a:spcAft>
              <a:buNone/>
            </a:pPr>
            <a:r>
              <a:rPr lang="en" sz="1200" b="1">
                <a:solidFill>
                  <a:srgbClr val="FFFFFF"/>
                </a:solidFill>
                <a:latin typeface="Encode Sans Condensed Thin"/>
                <a:ea typeface="Encode Sans Condensed Thin"/>
                <a:cs typeface="Encode Sans Condensed Thin"/>
                <a:sym typeface="Encode Sans Condensed Thin"/>
              </a:rPr>
              <a:t>More white collar workers</a:t>
            </a:r>
            <a:endParaRPr sz="1200" b="1">
              <a:solidFill>
                <a:srgbClr val="FFFFFF"/>
              </a:solidFill>
              <a:latin typeface="Encode Sans Condensed Thin"/>
              <a:ea typeface="Encode Sans Condensed Thin"/>
              <a:cs typeface="Encode Sans Condensed Thin"/>
              <a:sym typeface="Encode Sans Condensed Thin"/>
            </a:endParaRPr>
          </a:p>
        </p:txBody>
      </p:sp>
      <p:sp>
        <p:nvSpPr>
          <p:cNvPr id="194" name="Google Shape;194;p28"/>
          <p:cNvSpPr txBox="1"/>
          <p:nvPr/>
        </p:nvSpPr>
        <p:spPr>
          <a:xfrm>
            <a:off x="7734225" y="3292294"/>
            <a:ext cx="952500" cy="159600"/>
          </a:xfrm>
          <a:prstGeom prst="rect">
            <a:avLst/>
          </a:prstGeom>
          <a:noFill/>
          <a:ln>
            <a:noFill/>
          </a:ln>
        </p:spPr>
        <p:txBody>
          <a:bodyPr spcFirstLastPara="1" wrap="square" lIns="0" tIns="9525" rIns="0" bIns="0" anchor="ctr" anchorCtr="0">
            <a:noAutofit/>
          </a:bodyPr>
          <a:lstStyle/>
          <a:p>
            <a:pPr marL="12700" marR="0" lvl="0" indent="0" algn="r" rtl="0">
              <a:lnSpc>
                <a:spcPct val="100000"/>
              </a:lnSpc>
              <a:spcBef>
                <a:spcPts val="0"/>
              </a:spcBef>
              <a:spcAft>
                <a:spcPts val="0"/>
              </a:spcAft>
              <a:buNone/>
            </a:pPr>
            <a:r>
              <a:rPr lang="en" sz="800" i="1">
                <a:solidFill>
                  <a:srgbClr val="FFFFFF"/>
                </a:solidFill>
                <a:latin typeface="Encode Sans"/>
                <a:ea typeface="Encode Sans"/>
                <a:cs typeface="Encode Sans"/>
                <a:sym typeface="Encode Sans"/>
              </a:rPr>
              <a:t>Individuals 18+ YO</a:t>
            </a:r>
            <a:endParaRPr sz="800" i="1">
              <a:solidFill>
                <a:srgbClr val="FFFFFF"/>
              </a:solidFill>
              <a:latin typeface="Encode Sans"/>
              <a:ea typeface="Encode Sans"/>
              <a:cs typeface="Encode Sans"/>
              <a:sym typeface="Encode Sans"/>
            </a:endParaRPr>
          </a:p>
        </p:txBody>
      </p:sp>
      <p:sp>
        <p:nvSpPr>
          <p:cNvPr id="195" name="Google Shape;195;p28"/>
          <p:cNvSpPr txBox="1"/>
          <p:nvPr/>
        </p:nvSpPr>
        <p:spPr>
          <a:xfrm>
            <a:off x="4233825" y="3621696"/>
            <a:ext cx="408300" cy="159600"/>
          </a:xfrm>
          <a:prstGeom prst="rect">
            <a:avLst/>
          </a:prstGeom>
          <a:noFill/>
          <a:ln>
            <a:noFill/>
          </a:ln>
        </p:spPr>
        <p:txBody>
          <a:bodyPr spcFirstLastPara="1" wrap="square" lIns="0" tIns="9525" rIns="0" bIns="0" anchor="ctr" anchorCtr="0">
            <a:noAutofit/>
          </a:bodyPr>
          <a:lstStyle/>
          <a:p>
            <a:pPr marL="12700" marR="0" lvl="0" indent="0" algn="l" rtl="0">
              <a:lnSpc>
                <a:spcPct val="100000"/>
              </a:lnSpc>
              <a:spcBef>
                <a:spcPts val="0"/>
              </a:spcBef>
              <a:spcAft>
                <a:spcPts val="0"/>
              </a:spcAft>
              <a:buNone/>
            </a:pPr>
            <a:r>
              <a:rPr lang="en" sz="1000" b="1">
                <a:solidFill>
                  <a:srgbClr val="FFFFFF"/>
                </a:solidFill>
                <a:latin typeface="Encode Sans Condensed Thin"/>
                <a:ea typeface="Encode Sans Condensed Thin"/>
                <a:cs typeface="Encode Sans Condensed Thin"/>
                <a:sym typeface="Encode Sans Condensed Thin"/>
              </a:rPr>
              <a:t>2018</a:t>
            </a:r>
            <a:endParaRPr sz="1000" b="1">
              <a:solidFill>
                <a:srgbClr val="FFFFFF"/>
              </a:solidFill>
              <a:latin typeface="Encode Sans Condensed Thin"/>
              <a:ea typeface="Encode Sans Condensed Thin"/>
              <a:cs typeface="Encode Sans Condensed Thin"/>
              <a:sym typeface="Encode Sans Condensed Thin"/>
            </a:endParaRPr>
          </a:p>
        </p:txBody>
      </p:sp>
      <p:sp>
        <p:nvSpPr>
          <p:cNvPr id="196" name="Google Shape;196;p28"/>
          <p:cNvSpPr txBox="1"/>
          <p:nvPr/>
        </p:nvSpPr>
        <p:spPr>
          <a:xfrm>
            <a:off x="4233825" y="3979800"/>
            <a:ext cx="408300" cy="159600"/>
          </a:xfrm>
          <a:prstGeom prst="rect">
            <a:avLst/>
          </a:prstGeom>
          <a:noFill/>
          <a:ln>
            <a:noFill/>
          </a:ln>
        </p:spPr>
        <p:txBody>
          <a:bodyPr spcFirstLastPara="1" wrap="square" lIns="0" tIns="9525" rIns="0" bIns="0" anchor="ctr" anchorCtr="0">
            <a:noAutofit/>
          </a:bodyPr>
          <a:lstStyle/>
          <a:p>
            <a:pPr marL="12700" marR="0" lvl="0" indent="0" algn="l" rtl="0">
              <a:lnSpc>
                <a:spcPct val="100000"/>
              </a:lnSpc>
              <a:spcBef>
                <a:spcPts val="0"/>
              </a:spcBef>
              <a:spcAft>
                <a:spcPts val="0"/>
              </a:spcAft>
              <a:buNone/>
            </a:pPr>
            <a:r>
              <a:rPr lang="en" sz="1000" b="1">
                <a:solidFill>
                  <a:srgbClr val="FFFFFF"/>
                </a:solidFill>
                <a:latin typeface="Encode Sans Condensed Thin"/>
                <a:ea typeface="Encode Sans Condensed Thin"/>
                <a:cs typeface="Encode Sans Condensed Thin"/>
                <a:sym typeface="Encode Sans Condensed Thin"/>
              </a:rPr>
              <a:t>2012</a:t>
            </a:r>
            <a:endParaRPr sz="1000" b="1">
              <a:solidFill>
                <a:srgbClr val="FFFFFF"/>
              </a:solidFill>
              <a:latin typeface="Encode Sans Condensed Thin"/>
              <a:ea typeface="Encode Sans Condensed Thin"/>
              <a:cs typeface="Encode Sans Condensed Thin"/>
              <a:sym typeface="Encode Sans Condensed Thin"/>
            </a:endParaRPr>
          </a:p>
        </p:txBody>
      </p:sp>
      <p:sp>
        <p:nvSpPr>
          <p:cNvPr id="197" name="Google Shape;197;p28"/>
          <p:cNvSpPr/>
          <p:nvPr/>
        </p:nvSpPr>
        <p:spPr>
          <a:xfrm>
            <a:off x="4642125" y="4272611"/>
            <a:ext cx="131700" cy="131700"/>
          </a:xfrm>
          <a:prstGeom prst="rect">
            <a:avLst/>
          </a:prstGeom>
          <a:solidFill>
            <a:srgbClr val="C6211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8"/>
          <p:cNvSpPr/>
          <p:nvPr/>
        </p:nvSpPr>
        <p:spPr>
          <a:xfrm>
            <a:off x="4642125" y="4477736"/>
            <a:ext cx="131700" cy="131700"/>
          </a:xfrm>
          <a:prstGeom prst="rect">
            <a:avLst/>
          </a:prstGeom>
          <a:solidFill>
            <a:srgbClr val="E0433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8"/>
          <p:cNvSpPr/>
          <p:nvPr/>
        </p:nvSpPr>
        <p:spPr>
          <a:xfrm>
            <a:off x="7394725" y="4272873"/>
            <a:ext cx="131700" cy="131700"/>
          </a:xfrm>
          <a:prstGeom prst="rect">
            <a:avLst/>
          </a:prstGeom>
          <a:solidFill>
            <a:srgbClr val="FBD4C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8"/>
          <p:cNvSpPr/>
          <p:nvPr/>
        </p:nvSpPr>
        <p:spPr>
          <a:xfrm>
            <a:off x="6110100" y="4272611"/>
            <a:ext cx="131700" cy="131700"/>
          </a:xfrm>
          <a:prstGeom prst="rect">
            <a:avLst/>
          </a:prstGeom>
          <a:solidFill>
            <a:srgbClr val="F36F5B"/>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8"/>
          <p:cNvSpPr/>
          <p:nvPr/>
        </p:nvSpPr>
        <p:spPr>
          <a:xfrm>
            <a:off x="6110100" y="4477736"/>
            <a:ext cx="131700" cy="131700"/>
          </a:xfrm>
          <a:prstGeom prst="rect">
            <a:avLst/>
          </a:prstGeom>
          <a:solidFill>
            <a:srgbClr val="F8A99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8"/>
          <p:cNvSpPr txBox="1"/>
          <p:nvPr/>
        </p:nvSpPr>
        <p:spPr>
          <a:xfrm>
            <a:off x="4820125" y="4272786"/>
            <a:ext cx="1290000" cy="131700"/>
          </a:xfrm>
          <a:prstGeom prst="rect">
            <a:avLst/>
          </a:prstGeom>
          <a:noFill/>
          <a:ln>
            <a:noFill/>
          </a:ln>
        </p:spPr>
        <p:txBody>
          <a:bodyPr spcFirstLastPara="1" wrap="square" lIns="0" tIns="9525" rIns="0" bIns="0" anchor="ctr" anchorCtr="0">
            <a:noAutofit/>
          </a:bodyPr>
          <a:lstStyle/>
          <a:p>
            <a:pPr marL="12700" marR="0" lvl="0" indent="0" algn="l" rtl="0">
              <a:lnSpc>
                <a:spcPct val="100000"/>
              </a:lnSpc>
              <a:spcBef>
                <a:spcPts val="0"/>
              </a:spcBef>
              <a:spcAft>
                <a:spcPts val="0"/>
              </a:spcAft>
              <a:buNone/>
            </a:pPr>
            <a:r>
              <a:rPr lang="en" sz="800">
                <a:solidFill>
                  <a:srgbClr val="FFFFFF"/>
                </a:solidFill>
                <a:latin typeface="Encode Sans"/>
                <a:ea typeface="Encode Sans"/>
                <a:cs typeface="Encode Sans"/>
                <a:sym typeface="Encode Sans"/>
              </a:rPr>
              <a:t>Government staff / officials</a:t>
            </a:r>
            <a:endParaRPr sz="800">
              <a:solidFill>
                <a:srgbClr val="FFFFFF"/>
              </a:solidFill>
              <a:latin typeface="Encode Sans"/>
              <a:ea typeface="Encode Sans"/>
              <a:cs typeface="Encode Sans"/>
              <a:sym typeface="Encode Sans"/>
            </a:endParaRPr>
          </a:p>
        </p:txBody>
      </p:sp>
      <p:sp>
        <p:nvSpPr>
          <p:cNvPr id="203" name="Google Shape;203;p28"/>
          <p:cNvSpPr txBox="1"/>
          <p:nvPr/>
        </p:nvSpPr>
        <p:spPr>
          <a:xfrm>
            <a:off x="4820125" y="4477736"/>
            <a:ext cx="1290000" cy="131700"/>
          </a:xfrm>
          <a:prstGeom prst="rect">
            <a:avLst/>
          </a:prstGeom>
          <a:noFill/>
          <a:ln>
            <a:noFill/>
          </a:ln>
        </p:spPr>
        <p:txBody>
          <a:bodyPr spcFirstLastPara="1" wrap="square" lIns="0" tIns="9525" rIns="0" bIns="0" anchor="ctr" anchorCtr="0">
            <a:noAutofit/>
          </a:bodyPr>
          <a:lstStyle/>
          <a:p>
            <a:pPr marL="12700" marR="0" lvl="0" indent="0" algn="l" rtl="0">
              <a:lnSpc>
                <a:spcPct val="100000"/>
              </a:lnSpc>
              <a:spcBef>
                <a:spcPts val="0"/>
              </a:spcBef>
              <a:spcAft>
                <a:spcPts val="0"/>
              </a:spcAft>
              <a:buNone/>
            </a:pPr>
            <a:r>
              <a:rPr lang="en" sz="800">
                <a:solidFill>
                  <a:srgbClr val="FFFFFF"/>
                </a:solidFill>
                <a:latin typeface="Encode Sans"/>
                <a:ea typeface="Encode Sans"/>
                <a:cs typeface="Encode Sans"/>
                <a:sym typeface="Encode Sans"/>
              </a:rPr>
              <a:t>Self-employed</a:t>
            </a:r>
            <a:endParaRPr sz="800">
              <a:solidFill>
                <a:srgbClr val="FFFFFF"/>
              </a:solidFill>
              <a:latin typeface="Encode Sans"/>
              <a:ea typeface="Encode Sans"/>
              <a:cs typeface="Encode Sans"/>
              <a:sym typeface="Encode Sans"/>
            </a:endParaRPr>
          </a:p>
        </p:txBody>
      </p:sp>
      <p:sp>
        <p:nvSpPr>
          <p:cNvPr id="204" name="Google Shape;204;p28"/>
          <p:cNvSpPr txBox="1"/>
          <p:nvPr/>
        </p:nvSpPr>
        <p:spPr>
          <a:xfrm>
            <a:off x="7572725" y="4272711"/>
            <a:ext cx="1113600" cy="131700"/>
          </a:xfrm>
          <a:prstGeom prst="rect">
            <a:avLst/>
          </a:prstGeom>
          <a:noFill/>
          <a:ln>
            <a:noFill/>
          </a:ln>
        </p:spPr>
        <p:txBody>
          <a:bodyPr spcFirstLastPara="1" wrap="square" lIns="0" tIns="9525" rIns="0" bIns="0" anchor="ctr" anchorCtr="0">
            <a:noAutofit/>
          </a:bodyPr>
          <a:lstStyle/>
          <a:p>
            <a:pPr marL="12700" marR="0" lvl="0" indent="0" algn="l" rtl="0">
              <a:lnSpc>
                <a:spcPct val="100000"/>
              </a:lnSpc>
              <a:spcBef>
                <a:spcPts val="0"/>
              </a:spcBef>
              <a:spcAft>
                <a:spcPts val="0"/>
              </a:spcAft>
              <a:buNone/>
            </a:pPr>
            <a:r>
              <a:rPr lang="en" sz="800">
                <a:solidFill>
                  <a:srgbClr val="FFFFFF"/>
                </a:solidFill>
                <a:latin typeface="Encode Sans"/>
                <a:ea typeface="Encode Sans"/>
                <a:cs typeface="Encode Sans"/>
                <a:sym typeface="Encode Sans"/>
              </a:rPr>
              <a:t>Farmer / fisherman</a:t>
            </a:r>
            <a:endParaRPr sz="800">
              <a:solidFill>
                <a:srgbClr val="FFFFFF"/>
              </a:solidFill>
              <a:latin typeface="Encode Sans"/>
              <a:ea typeface="Encode Sans"/>
              <a:cs typeface="Encode Sans"/>
              <a:sym typeface="Encode Sans"/>
            </a:endParaRPr>
          </a:p>
        </p:txBody>
      </p:sp>
      <p:sp>
        <p:nvSpPr>
          <p:cNvPr id="205" name="Google Shape;205;p28"/>
          <p:cNvSpPr txBox="1"/>
          <p:nvPr/>
        </p:nvSpPr>
        <p:spPr>
          <a:xfrm>
            <a:off x="6282750" y="4272786"/>
            <a:ext cx="1113600" cy="131700"/>
          </a:xfrm>
          <a:prstGeom prst="rect">
            <a:avLst/>
          </a:prstGeom>
          <a:noFill/>
          <a:ln>
            <a:noFill/>
          </a:ln>
        </p:spPr>
        <p:txBody>
          <a:bodyPr spcFirstLastPara="1" wrap="square" lIns="0" tIns="9525" rIns="0" bIns="0" anchor="ctr" anchorCtr="0">
            <a:noAutofit/>
          </a:bodyPr>
          <a:lstStyle/>
          <a:p>
            <a:pPr marL="12700" marR="0" lvl="0" indent="0" algn="l" rtl="0">
              <a:lnSpc>
                <a:spcPct val="100000"/>
              </a:lnSpc>
              <a:spcBef>
                <a:spcPts val="0"/>
              </a:spcBef>
              <a:spcAft>
                <a:spcPts val="0"/>
              </a:spcAft>
              <a:buNone/>
            </a:pPr>
            <a:r>
              <a:rPr lang="en" sz="800">
                <a:solidFill>
                  <a:srgbClr val="FFFFFF"/>
                </a:solidFill>
                <a:latin typeface="Encode Sans"/>
                <a:ea typeface="Encode Sans"/>
                <a:cs typeface="Encode Sans"/>
                <a:sym typeface="Encode Sans"/>
              </a:rPr>
              <a:t>White collar workers</a:t>
            </a:r>
            <a:endParaRPr sz="800">
              <a:solidFill>
                <a:srgbClr val="FFFFFF"/>
              </a:solidFill>
              <a:latin typeface="Encode Sans"/>
              <a:ea typeface="Encode Sans"/>
              <a:cs typeface="Encode Sans"/>
              <a:sym typeface="Encode Sans"/>
            </a:endParaRPr>
          </a:p>
        </p:txBody>
      </p:sp>
      <p:sp>
        <p:nvSpPr>
          <p:cNvPr id="206" name="Google Shape;206;p28"/>
          <p:cNvSpPr txBox="1"/>
          <p:nvPr/>
        </p:nvSpPr>
        <p:spPr>
          <a:xfrm>
            <a:off x="6282750" y="4477736"/>
            <a:ext cx="1113600" cy="131700"/>
          </a:xfrm>
          <a:prstGeom prst="rect">
            <a:avLst/>
          </a:prstGeom>
          <a:noFill/>
          <a:ln>
            <a:noFill/>
          </a:ln>
        </p:spPr>
        <p:txBody>
          <a:bodyPr spcFirstLastPara="1" wrap="square" lIns="0" tIns="9525" rIns="0" bIns="0" anchor="ctr" anchorCtr="0">
            <a:noAutofit/>
          </a:bodyPr>
          <a:lstStyle/>
          <a:p>
            <a:pPr marL="12700" marR="0" lvl="0" indent="0" algn="l" rtl="0">
              <a:lnSpc>
                <a:spcPct val="100000"/>
              </a:lnSpc>
              <a:spcBef>
                <a:spcPts val="0"/>
              </a:spcBef>
              <a:spcAft>
                <a:spcPts val="0"/>
              </a:spcAft>
              <a:buNone/>
            </a:pPr>
            <a:r>
              <a:rPr lang="en" sz="800">
                <a:solidFill>
                  <a:srgbClr val="FFFFFF"/>
                </a:solidFill>
                <a:latin typeface="Encode Sans"/>
                <a:ea typeface="Encode Sans"/>
                <a:cs typeface="Encode Sans"/>
                <a:sym typeface="Encode Sans"/>
              </a:rPr>
              <a:t>Blue collar workers</a:t>
            </a:r>
            <a:endParaRPr sz="800">
              <a:solidFill>
                <a:srgbClr val="FFFFFF"/>
              </a:solidFill>
              <a:latin typeface="Encode Sans"/>
              <a:ea typeface="Encode Sans"/>
              <a:cs typeface="Encode Sans"/>
              <a:sym typeface="Encode Sans"/>
            </a:endParaRPr>
          </a:p>
        </p:txBody>
      </p:sp>
      <p:sp>
        <p:nvSpPr>
          <p:cNvPr id="207" name="Google Shape;207;p28"/>
          <p:cNvSpPr/>
          <p:nvPr/>
        </p:nvSpPr>
        <p:spPr>
          <a:xfrm>
            <a:off x="7394725" y="4477811"/>
            <a:ext cx="131700" cy="131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8"/>
          <p:cNvSpPr txBox="1"/>
          <p:nvPr/>
        </p:nvSpPr>
        <p:spPr>
          <a:xfrm>
            <a:off x="7572725" y="4484963"/>
            <a:ext cx="1113600" cy="246600"/>
          </a:xfrm>
          <a:prstGeom prst="rect">
            <a:avLst/>
          </a:prstGeom>
          <a:noFill/>
          <a:ln>
            <a:noFill/>
          </a:ln>
        </p:spPr>
        <p:txBody>
          <a:bodyPr spcFirstLastPara="1" wrap="square" lIns="0" tIns="9525" rIns="0" bIns="0" anchor="ctr" anchorCtr="0">
            <a:noAutofit/>
          </a:bodyPr>
          <a:lstStyle/>
          <a:p>
            <a:pPr marL="12700" marR="0" lvl="0" indent="0" algn="l" rtl="0">
              <a:lnSpc>
                <a:spcPct val="100000"/>
              </a:lnSpc>
              <a:spcBef>
                <a:spcPts val="0"/>
              </a:spcBef>
              <a:spcAft>
                <a:spcPts val="0"/>
              </a:spcAft>
              <a:buNone/>
            </a:pPr>
            <a:r>
              <a:rPr lang="en" sz="800">
                <a:solidFill>
                  <a:srgbClr val="FFFFFF"/>
                </a:solidFill>
                <a:latin typeface="Encode Sans"/>
                <a:ea typeface="Encode Sans"/>
                <a:cs typeface="Encode Sans"/>
                <a:sym typeface="Encode Sans"/>
              </a:rPr>
              <a:t>Part-time jobs / others / unemployed</a:t>
            </a:r>
            <a:endParaRPr sz="800">
              <a:solidFill>
                <a:srgbClr val="FFFFFF"/>
              </a:solidFill>
              <a:latin typeface="Encode Sans"/>
              <a:ea typeface="Encode Sans"/>
              <a:cs typeface="Encode Sans"/>
              <a:sym typeface="Encode Sans"/>
            </a:endParaRPr>
          </a:p>
        </p:txBody>
      </p:sp>
      <p:sp>
        <p:nvSpPr>
          <p:cNvPr id="209" name="Google Shape;209;p28"/>
          <p:cNvSpPr/>
          <p:nvPr/>
        </p:nvSpPr>
        <p:spPr>
          <a:xfrm>
            <a:off x="457200" y="1161250"/>
            <a:ext cx="2838600" cy="55800"/>
          </a:xfrm>
          <a:prstGeom prst="rect">
            <a:avLst/>
          </a:prstGeom>
          <a:solidFill>
            <a:srgbClr val="FFFFF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pic>
        <p:nvPicPr>
          <p:cNvPr id="1152" name="Google Shape;1152;p56"/>
          <p:cNvPicPr preferRelativeResize="0"/>
          <p:nvPr/>
        </p:nvPicPr>
        <p:blipFill rotWithShape="1">
          <a:blip r:embed="rId3">
            <a:alphaModFix/>
          </a:blip>
          <a:srcRect/>
          <a:stretch/>
        </p:blipFill>
        <p:spPr>
          <a:xfrm>
            <a:off x="-1" y="-903975"/>
            <a:ext cx="9144001" cy="6096001"/>
          </a:xfrm>
          <a:prstGeom prst="rect">
            <a:avLst/>
          </a:prstGeom>
          <a:noFill/>
          <a:ln>
            <a:noFill/>
          </a:ln>
        </p:spPr>
      </p:pic>
      <p:sp>
        <p:nvSpPr>
          <p:cNvPr id="1153" name="Google Shape;1153;p56"/>
          <p:cNvSpPr/>
          <p:nvPr/>
        </p:nvSpPr>
        <p:spPr>
          <a:xfrm>
            <a:off x="0" y="300"/>
            <a:ext cx="4561800" cy="5143200"/>
          </a:xfrm>
          <a:prstGeom prst="rect">
            <a:avLst/>
          </a:prstGeom>
          <a:gradFill>
            <a:gsLst>
              <a:gs pos="0">
                <a:srgbClr val="4FBA69">
                  <a:alpha val="70588"/>
                  <a:alpha val="62010"/>
                </a:srgbClr>
              </a:gs>
              <a:gs pos="100000">
                <a:srgbClr val="0C8712">
                  <a:alpha val="76862"/>
                  <a:alpha val="6201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6"/>
          <p:cNvSpPr txBox="1"/>
          <p:nvPr/>
        </p:nvSpPr>
        <p:spPr>
          <a:xfrm>
            <a:off x="453550" y="1464300"/>
            <a:ext cx="3909300" cy="2477100"/>
          </a:xfrm>
          <a:prstGeom prst="rect">
            <a:avLst/>
          </a:prstGeom>
          <a:noFill/>
          <a:ln>
            <a:noFill/>
          </a:ln>
          <a:effectLst>
            <a:outerShdw blurRad="42863" dist="47625" dir="4020000" algn="bl" rotWithShape="0">
              <a:srgbClr val="000000">
                <a:alpha val="20000"/>
              </a:srgbClr>
            </a:outerShdw>
          </a:effectLst>
        </p:spPr>
        <p:txBody>
          <a:bodyPr spcFirstLastPara="1" wrap="square" lIns="0" tIns="0" rIns="0" bIns="0" anchor="ctr" anchorCtr="0">
            <a:noAutofit/>
          </a:bodyPr>
          <a:lstStyle/>
          <a:p>
            <a:pPr marL="0" lvl="0" indent="0" algn="l" rtl="0">
              <a:spcBef>
                <a:spcPts val="0"/>
              </a:spcBef>
              <a:spcAft>
                <a:spcPts val="0"/>
              </a:spcAft>
              <a:buNone/>
            </a:pPr>
            <a:r>
              <a:rPr lang="en" sz="2500">
                <a:solidFill>
                  <a:srgbClr val="FFFFFF"/>
                </a:solidFill>
                <a:latin typeface="Encode Sans Condensed Thin"/>
                <a:ea typeface="Encode Sans Condensed Thin"/>
                <a:cs typeface="Encode Sans Condensed Thin"/>
                <a:sym typeface="Encode Sans Condensed Thin"/>
              </a:rPr>
              <a:t>COVID-19:</a:t>
            </a:r>
            <a:r>
              <a:rPr lang="en" sz="2500" b="1">
                <a:solidFill>
                  <a:srgbClr val="FFFFFF"/>
                </a:solidFill>
                <a:latin typeface="Encode Sans"/>
                <a:ea typeface="Encode Sans"/>
                <a:cs typeface="Encode Sans"/>
                <a:sym typeface="Encode Sans"/>
              </a:rPr>
              <a:t> </a:t>
            </a:r>
            <a:r>
              <a:rPr lang="en" sz="2500">
                <a:solidFill>
                  <a:srgbClr val="FFFFFF"/>
                </a:solidFill>
                <a:latin typeface="Encode Sans"/>
                <a:ea typeface="Encode Sans"/>
                <a:cs typeface="Encode Sans"/>
                <a:sym typeface="Encode Sans"/>
              </a:rPr>
              <a:t>ACCELERATING ADOPTION OF DIGITAL SERVICES AND </a:t>
            </a:r>
            <a:r>
              <a:rPr lang="en" sz="2500">
                <a:solidFill>
                  <a:srgbClr val="FFFFFF"/>
                </a:solidFill>
                <a:latin typeface="Encode Sans Condensed Thin"/>
                <a:ea typeface="Encode Sans Condensed Thin"/>
                <a:cs typeface="Encode Sans Condensed Thin"/>
                <a:sym typeface="Encode Sans Condensed Thin"/>
              </a:rPr>
              <a:t>CLOSING THE GAP BETWEEN RURAL AND URBAN CONSUMERS</a:t>
            </a:r>
            <a:endParaRPr sz="2500">
              <a:solidFill>
                <a:srgbClr val="FFFFFF"/>
              </a:solidFill>
              <a:latin typeface="Encode Sans Condensed Thin"/>
              <a:ea typeface="Encode Sans Condensed Thin"/>
              <a:cs typeface="Encode Sans Condensed Thin"/>
              <a:sym typeface="Encode Sans Condensed Thin"/>
            </a:endParaRPr>
          </a:p>
        </p:txBody>
      </p:sp>
      <p:pic>
        <p:nvPicPr>
          <p:cNvPr id="1155" name="Google Shape;1155;p56"/>
          <p:cNvPicPr preferRelativeResize="0"/>
          <p:nvPr/>
        </p:nvPicPr>
        <p:blipFill rotWithShape="1">
          <a:blip r:embed="rId4">
            <a:alphaModFix/>
          </a:blip>
          <a:srcRect/>
          <a:stretch/>
        </p:blipFill>
        <p:spPr>
          <a:xfrm>
            <a:off x="457200" y="236174"/>
            <a:ext cx="819280" cy="278600"/>
          </a:xfrm>
          <a:prstGeom prst="rect">
            <a:avLst/>
          </a:prstGeom>
          <a:noFill/>
          <a:ln>
            <a:noFill/>
          </a:ln>
        </p:spPr>
      </p:pic>
      <p:pic>
        <p:nvPicPr>
          <p:cNvPr id="1156" name="Google Shape;1156;p56"/>
          <p:cNvPicPr preferRelativeResize="0"/>
          <p:nvPr/>
        </p:nvPicPr>
        <p:blipFill rotWithShape="1">
          <a:blip r:embed="rId5">
            <a:alphaModFix/>
          </a:blip>
          <a:srcRect t="317" b="327"/>
          <a:stretch/>
        </p:blipFill>
        <p:spPr>
          <a:xfrm>
            <a:off x="7533699" y="236175"/>
            <a:ext cx="1153099" cy="278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Google Shape;1161;p57"/>
          <p:cNvSpPr/>
          <p:nvPr/>
        </p:nvSpPr>
        <p:spPr>
          <a:xfrm>
            <a:off x="648000" y="2065500"/>
            <a:ext cx="3753000" cy="2767500"/>
          </a:xfrm>
          <a:prstGeom prst="roundRect">
            <a:avLst>
              <a:gd name="adj" fmla="val 3650"/>
            </a:avLst>
          </a:prstGeom>
          <a:solidFill>
            <a:srgbClr val="C7E9CC">
              <a:alpha val="55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62" name="Google Shape;1162;p57" title="Points scored"/>
          <p:cNvPicPr preferRelativeResize="0"/>
          <p:nvPr/>
        </p:nvPicPr>
        <p:blipFill>
          <a:blip r:embed="rId3">
            <a:alphaModFix/>
          </a:blip>
          <a:stretch>
            <a:fillRect/>
          </a:stretch>
        </p:blipFill>
        <p:spPr>
          <a:xfrm>
            <a:off x="698375" y="1667226"/>
            <a:ext cx="8233650" cy="3320899"/>
          </a:xfrm>
          <a:prstGeom prst="rect">
            <a:avLst/>
          </a:prstGeom>
          <a:noFill/>
          <a:ln>
            <a:noFill/>
          </a:ln>
        </p:spPr>
      </p:pic>
      <p:pic>
        <p:nvPicPr>
          <p:cNvPr id="1163" name="Google Shape;1163;p57"/>
          <p:cNvPicPr preferRelativeResize="0"/>
          <p:nvPr/>
        </p:nvPicPr>
        <p:blipFill>
          <a:blip r:embed="rId4">
            <a:alphaModFix/>
          </a:blip>
          <a:stretch>
            <a:fillRect/>
          </a:stretch>
        </p:blipFill>
        <p:spPr>
          <a:xfrm>
            <a:off x="457198" y="236175"/>
            <a:ext cx="794777" cy="278599"/>
          </a:xfrm>
          <a:prstGeom prst="rect">
            <a:avLst/>
          </a:prstGeom>
          <a:noFill/>
          <a:ln>
            <a:noFill/>
          </a:ln>
        </p:spPr>
      </p:pic>
      <p:sp>
        <p:nvSpPr>
          <p:cNvPr id="1164" name="Google Shape;1164;p57"/>
          <p:cNvSpPr txBox="1"/>
          <p:nvPr/>
        </p:nvSpPr>
        <p:spPr>
          <a:xfrm>
            <a:off x="571850" y="589175"/>
            <a:ext cx="8000700" cy="331200"/>
          </a:xfrm>
          <a:prstGeom prst="rect">
            <a:avLst/>
          </a:prstGeom>
          <a:noFill/>
          <a:ln>
            <a:noFill/>
          </a:ln>
        </p:spPr>
        <p:txBody>
          <a:bodyPr spcFirstLastPara="1" wrap="square" lIns="0" tIns="20950" rIns="0" bIns="0" anchor="t" anchorCtr="0">
            <a:noAutofit/>
          </a:bodyPr>
          <a:lstStyle/>
          <a:p>
            <a:pPr marL="12700" marR="0" lvl="0" indent="0" algn="ctr" rtl="0">
              <a:lnSpc>
                <a:spcPct val="100000"/>
              </a:lnSpc>
              <a:spcBef>
                <a:spcPts val="0"/>
              </a:spcBef>
              <a:spcAft>
                <a:spcPts val="0"/>
              </a:spcAft>
              <a:buNone/>
            </a:pPr>
            <a:r>
              <a:rPr lang="en" sz="2000">
                <a:latin typeface="Encode Sans"/>
                <a:ea typeface="Encode Sans"/>
                <a:cs typeface="Encode Sans"/>
                <a:sym typeface="Encode Sans"/>
              </a:rPr>
              <a:t>Covid on consumer mind across the board, including adjacent topics</a:t>
            </a:r>
            <a:endParaRPr sz="2000">
              <a:latin typeface="Encode Sans"/>
              <a:ea typeface="Encode Sans"/>
              <a:cs typeface="Encode Sans"/>
              <a:sym typeface="Encode Sans"/>
            </a:endParaRPr>
          </a:p>
          <a:p>
            <a:pPr marL="12700" marR="0" lvl="0" indent="0" algn="ctr" rtl="0">
              <a:lnSpc>
                <a:spcPct val="100000"/>
              </a:lnSpc>
              <a:spcBef>
                <a:spcPts val="0"/>
              </a:spcBef>
              <a:spcAft>
                <a:spcPts val="0"/>
              </a:spcAft>
              <a:buNone/>
            </a:pPr>
            <a:r>
              <a:rPr lang="en" sz="2000">
                <a:latin typeface="Encode Sans"/>
                <a:ea typeface="Encode Sans"/>
                <a:cs typeface="Encode Sans"/>
                <a:sym typeface="Encode Sans"/>
              </a:rPr>
              <a:t>Rural consumer care about items </a:t>
            </a:r>
            <a:r>
              <a:rPr lang="en" sz="2000" b="1">
                <a:solidFill>
                  <a:schemeClr val="accent2"/>
                </a:solidFill>
                <a:latin typeface="Encode Sans"/>
                <a:ea typeface="Encode Sans"/>
                <a:cs typeface="Encode Sans"/>
                <a:sym typeface="Encode Sans"/>
              </a:rPr>
              <a:t>impacting directly their daily life</a:t>
            </a:r>
            <a:endParaRPr sz="2000" b="1">
              <a:solidFill>
                <a:schemeClr val="accent2"/>
              </a:solidFill>
              <a:latin typeface="Encode Sans"/>
              <a:ea typeface="Encode Sans"/>
              <a:cs typeface="Encode Sans"/>
              <a:sym typeface="Encode Sans"/>
            </a:endParaRPr>
          </a:p>
        </p:txBody>
      </p:sp>
      <p:sp>
        <p:nvSpPr>
          <p:cNvPr id="1165" name="Google Shape;1165;p57"/>
          <p:cNvSpPr txBox="1"/>
          <p:nvPr/>
        </p:nvSpPr>
        <p:spPr>
          <a:xfrm>
            <a:off x="6491950" y="4755300"/>
            <a:ext cx="2194800" cy="159600"/>
          </a:xfrm>
          <a:prstGeom prst="rect">
            <a:avLst/>
          </a:prstGeom>
          <a:noFill/>
          <a:ln>
            <a:noFill/>
          </a:ln>
        </p:spPr>
        <p:txBody>
          <a:bodyPr spcFirstLastPara="1" wrap="square" lIns="0" tIns="20950" rIns="0" bIns="0" anchor="t" anchorCtr="0">
            <a:noAutofit/>
          </a:bodyPr>
          <a:lstStyle/>
          <a:p>
            <a:pPr marL="12700" marR="0" lvl="0" indent="0" algn="r" rtl="0">
              <a:lnSpc>
                <a:spcPct val="142500"/>
              </a:lnSpc>
              <a:spcBef>
                <a:spcPts val="0"/>
              </a:spcBef>
              <a:spcAft>
                <a:spcPts val="0"/>
              </a:spcAft>
              <a:buNone/>
            </a:pPr>
            <a:r>
              <a:rPr lang="en" sz="800">
                <a:solidFill>
                  <a:srgbClr val="1F2023"/>
                </a:solidFill>
                <a:latin typeface="Encode Sans"/>
                <a:ea typeface="Encode Sans"/>
                <a:cs typeface="Encode Sans"/>
                <a:sym typeface="Encode Sans"/>
              </a:rPr>
              <a:t>Source: Infocus</a:t>
            </a:r>
            <a:endParaRPr sz="800" b="1">
              <a:solidFill>
                <a:schemeClr val="accent2"/>
              </a:solidFill>
              <a:latin typeface="Encode Sans"/>
              <a:ea typeface="Encode Sans"/>
              <a:cs typeface="Encode Sans"/>
              <a:sym typeface="Encode Sans"/>
            </a:endParaRPr>
          </a:p>
        </p:txBody>
      </p:sp>
      <p:sp>
        <p:nvSpPr>
          <p:cNvPr id="1166" name="Google Shape;1166;p57"/>
          <p:cNvSpPr txBox="1"/>
          <p:nvPr/>
        </p:nvSpPr>
        <p:spPr>
          <a:xfrm>
            <a:off x="2520750" y="1352825"/>
            <a:ext cx="4102500" cy="179400"/>
          </a:xfrm>
          <a:prstGeom prst="rect">
            <a:avLst/>
          </a:prstGeom>
          <a:noFill/>
          <a:ln>
            <a:noFill/>
          </a:ln>
        </p:spPr>
        <p:txBody>
          <a:bodyPr spcFirstLastPara="1" wrap="square" lIns="0" tIns="10000" rIns="0" bIns="0" anchor="t" anchorCtr="0">
            <a:noAutofit/>
          </a:bodyPr>
          <a:lstStyle/>
          <a:p>
            <a:pPr marL="12700" marR="0" lvl="0" indent="0" algn="ctr" rtl="0">
              <a:spcBef>
                <a:spcPts val="0"/>
              </a:spcBef>
              <a:spcAft>
                <a:spcPts val="0"/>
              </a:spcAft>
              <a:buNone/>
            </a:pPr>
            <a:r>
              <a:rPr lang="en" sz="1200" b="1">
                <a:latin typeface="Encode Sans"/>
                <a:ea typeface="Encode Sans"/>
                <a:cs typeface="Encode Sans"/>
                <a:sym typeface="Encode Sans"/>
              </a:rPr>
              <a:t>Biggest fears for 2020</a:t>
            </a:r>
            <a:endParaRPr sz="1200">
              <a:latin typeface="Encode Sans"/>
              <a:ea typeface="Encode Sans"/>
              <a:cs typeface="Encode Sans"/>
              <a:sym typeface="Encode Sans"/>
            </a:endParaRPr>
          </a:p>
        </p:txBody>
      </p:sp>
      <p:pic>
        <p:nvPicPr>
          <p:cNvPr id="1167" name="Google Shape;1167;p57"/>
          <p:cNvPicPr preferRelativeResize="0"/>
          <p:nvPr/>
        </p:nvPicPr>
        <p:blipFill rotWithShape="1">
          <a:blip r:embed="rId5">
            <a:alphaModFix/>
          </a:blip>
          <a:srcRect/>
          <a:stretch/>
        </p:blipFill>
        <p:spPr>
          <a:xfrm>
            <a:off x="7533699" y="236175"/>
            <a:ext cx="1153099" cy="278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sp>
        <p:nvSpPr>
          <p:cNvPr id="1238" name="Google Shape;1238;p59"/>
          <p:cNvSpPr txBox="1"/>
          <p:nvPr/>
        </p:nvSpPr>
        <p:spPr>
          <a:xfrm>
            <a:off x="5972175" y="4755300"/>
            <a:ext cx="2714700" cy="159600"/>
          </a:xfrm>
          <a:prstGeom prst="rect">
            <a:avLst/>
          </a:prstGeom>
          <a:noFill/>
          <a:ln>
            <a:noFill/>
          </a:ln>
        </p:spPr>
        <p:txBody>
          <a:bodyPr spcFirstLastPara="1" wrap="square" lIns="0" tIns="20950" rIns="0" bIns="0" anchor="t" anchorCtr="0">
            <a:noAutofit/>
          </a:bodyPr>
          <a:lstStyle/>
          <a:p>
            <a:pPr marL="12700" marR="0" lvl="0" indent="0" algn="r" rtl="0">
              <a:lnSpc>
                <a:spcPct val="142500"/>
              </a:lnSpc>
              <a:spcBef>
                <a:spcPts val="0"/>
              </a:spcBef>
              <a:spcAft>
                <a:spcPts val="0"/>
              </a:spcAft>
              <a:buNone/>
            </a:pPr>
            <a:r>
              <a:rPr lang="en" sz="800">
                <a:solidFill>
                  <a:srgbClr val="1F2023"/>
                </a:solidFill>
                <a:latin typeface="Encode Sans"/>
                <a:ea typeface="Encode Sans"/>
                <a:cs typeface="Encode Sans"/>
                <a:sym typeface="Encode Sans"/>
              </a:rPr>
              <a:t>Source: Kantar World Panel, Covid Impact in Vietnam</a:t>
            </a:r>
            <a:endParaRPr sz="800" b="1">
              <a:solidFill>
                <a:schemeClr val="accent2"/>
              </a:solidFill>
              <a:latin typeface="Encode Sans"/>
              <a:ea typeface="Encode Sans"/>
              <a:cs typeface="Encode Sans"/>
              <a:sym typeface="Encode Sans"/>
            </a:endParaRPr>
          </a:p>
        </p:txBody>
      </p:sp>
      <p:pic>
        <p:nvPicPr>
          <p:cNvPr id="1239" name="Google Shape;1239;p59"/>
          <p:cNvPicPr preferRelativeResize="0"/>
          <p:nvPr/>
        </p:nvPicPr>
        <p:blipFill>
          <a:blip r:embed="rId3">
            <a:alphaModFix/>
          </a:blip>
          <a:stretch>
            <a:fillRect/>
          </a:stretch>
        </p:blipFill>
        <p:spPr>
          <a:xfrm>
            <a:off x="457198" y="236175"/>
            <a:ext cx="794777" cy="278599"/>
          </a:xfrm>
          <a:prstGeom prst="rect">
            <a:avLst/>
          </a:prstGeom>
          <a:noFill/>
          <a:ln>
            <a:noFill/>
          </a:ln>
        </p:spPr>
      </p:pic>
      <p:pic>
        <p:nvPicPr>
          <p:cNvPr id="1240" name="Google Shape;1240;p59"/>
          <p:cNvPicPr preferRelativeResize="0"/>
          <p:nvPr/>
        </p:nvPicPr>
        <p:blipFill rotWithShape="1">
          <a:blip r:embed="rId4">
            <a:alphaModFix/>
          </a:blip>
          <a:srcRect/>
          <a:stretch/>
        </p:blipFill>
        <p:spPr>
          <a:xfrm>
            <a:off x="7533699" y="236175"/>
            <a:ext cx="1153099" cy="278600"/>
          </a:xfrm>
          <a:prstGeom prst="rect">
            <a:avLst/>
          </a:prstGeom>
          <a:noFill/>
          <a:ln>
            <a:noFill/>
          </a:ln>
        </p:spPr>
      </p:pic>
      <p:sp>
        <p:nvSpPr>
          <p:cNvPr id="1241" name="Google Shape;1241;p59"/>
          <p:cNvSpPr txBox="1"/>
          <p:nvPr/>
        </p:nvSpPr>
        <p:spPr>
          <a:xfrm>
            <a:off x="457175" y="1757600"/>
            <a:ext cx="3343200" cy="694800"/>
          </a:xfrm>
          <a:prstGeom prst="rect">
            <a:avLst/>
          </a:prstGeom>
          <a:noFill/>
          <a:ln>
            <a:noFill/>
          </a:ln>
        </p:spPr>
        <p:txBody>
          <a:bodyPr spcFirstLastPara="1" wrap="square" lIns="0" tIns="20950" rIns="0" bIns="0" anchor="t" anchorCtr="0">
            <a:noAutofit/>
          </a:bodyPr>
          <a:lstStyle/>
          <a:p>
            <a:pPr marL="12700" marR="0" lvl="0" indent="0" algn="l" rtl="0">
              <a:lnSpc>
                <a:spcPct val="100000"/>
              </a:lnSpc>
              <a:spcBef>
                <a:spcPts val="0"/>
              </a:spcBef>
              <a:spcAft>
                <a:spcPts val="0"/>
              </a:spcAft>
              <a:buNone/>
            </a:pPr>
            <a:r>
              <a:rPr lang="en" sz="2000" b="1">
                <a:solidFill>
                  <a:schemeClr val="accent2"/>
                </a:solidFill>
                <a:latin typeface="Encode Sans"/>
                <a:ea typeface="Encode Sans"/>
                <a:cs typeface="Encode Sans"/>
                <a:sym typeface="Encode Sans"/>
              </a:rPr>
              <a:t>And it leads to the changes in rural consumer’s purchasing behavior</a:t>
            </a:r>
            <a:endParaRPr sz="2000" b="1">
              <a:solidFill>
                <a:schemeClr val="accent2"/>
              </a:solidFill>
              <a:latin typeface="Encode Sans"/>
              <a:ea typeface="Encode Sans"/>
              <a:cs typeface="Encode Sans"/>
              <a:sym typeface="Encode Sans"/>
            </a:endParaRPr>
          </a:p>
        </p:txBody>
      </p:sp>
      <p:sp>
        <p:nvSpPr>
          <p:cNvPr id="1242" name="Google Shape;1242;p59"/>
          <p:cNvSpPr txBox="1"/>
          <p:nvPr/>
        </p:nvSpPr>
        <p:spPr>
          <a:xfrm>
            <a:off x="457200" y="3066585"/>
            <a:ext cx="3343200" cy="591140"/>
          </a:xfrm>
          <a:prstGeom prst="rect">
            <a:avLst/>
          </a:prstGeom>
          <a:noFill/>
          <a:ln>
            <a:noFill/>
          </a:ln>
        </p:spPr>
        <p:txBody>
          <a:bodyPr spcFirstLastPara="1" wrap="square" lIns="0" tIns="9525" rIns="0" bIns="0" anchor="t" anchorCtr="0">
            <a:noAutofit/>
          </a:bodyPr>
          <a:lstStyle/>
          <a:p>
            <a:pPr marL="0" marR="0" lvl="0" indent="0" algn="l" rtl="0">
              <a:lnSpc>
                <a:spcPct val="100000"/>
              </a:lnSpc>
              <a:spcBef>
                <a:spcPts val="0"/>
              </a:spcBef>
              <a:spcAft>
                <a:spcPts val="0"/>
              </a:spcAft>
              <a:buNone/>
            </a:pPr>
            <a:r>
              <a:rPr lang="en" sz="1200" dirty="0">
                <a:latin typeface="Encode Sans"/>
                <a:ea typeface="Encode Sans"/>
                <a:cs typeface="Encode Sans"/>
                <a:sym typeface="Encode Sans"/>
              </a:rPr>
              <a:t>Rural consumers only purchase additional goods during the pandemic re-outbreak, after a large bundle shopping for Tet.</a:t>
            </a:r>
            <a:endParaRPr sz="1200" dirty="0">
              <a:latin typeface="Encode Sans"/>
              <a:ea typeface="Encode Sans"/>
              <a:cs typeface="Encode Sans"/>
              <a:sym typeface="Encode Sans"/>
            </a:endParaRPr>
          </a:p>
          <a:p>
            <a:pPr marL="0" marR="0" lvl="0" indent="0" algn="l" rtl="0">
              <a:lnSpc>
                <a:spcPct val="100000"/>
              </a:lnSpc>
              <a:spcBef>
                <a:spcPts val="0"/>
              </a:spcBef>
              <a:spcAft>
                <a:spcPts val="0"/>
              </a:spcAft>
              <a:buNone/>
            </a:pPr>
            <a:endParaRPr sz="1200" dirty="0">
              <a:latin typeface="Encode Sans"/>
              <a:ea typeface="Encode Sans"/>
              <a:cs typeface="Encode Sans"/>
              <a:sym typeface="Encode Sans"/>
            </a:endParaRPr>
          </a:p>
        </p:txBody>
      </p:sp>
      <p:pic>
        <p:nvPicPr>
          <p:cNvPr id="1243" name="Google Shape;1243;p59" title="Points scored"/>
          <p:cNvPicPr preferRelativeResize="0"/>
          <p:nvPr/>
        </p:nvPicPr>
        <p:blipFill>
          <a:blip r:embed="rId5">
            <a:alphaModFix/>
          </a:blip>
          <a:stretch>
            <a:fillRect/>
          </a:stretch>
        </p:blipFill>
        <p:spPr>
          <a:xfrm>
            <a:off x="3694100" y="514775"/>
            <a:ext cx="5213049" cy="44361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pic>
        <p:nvPicPr>
          <p:cNvPr id="1248" name="Google Shape;1248;p60"/>
          <p:cNvPicPr preferRelativeResize="0"/>
          <p:nvPr/>
        </p:nvPicPr>
        <p:blipFill>
          <a:blip r:embed="rId3">
            <a:alphaModFix/>
          </a:blip>
          <a:stretch>
            <a:fillRect/>
          </a:stretch>
        </p:blipFill>
        <p:spPr>
          <a:xfrm>
            <a:off x="457198" y="236175"/>
            <a:ext cx="794777" cy="278599"/>
          </a:xfrm>
          <a:prstGeom prst="rect">
            <a:avLst/>
          </a:prstGeom>
          <a:noFill/>
          <a:ln>
            <a:noFill/>
          </a:ln>
        </p:spPr>
      </p:pic>
      <p:pic>
        <p:nvPicPr>
          <p:cNvPr id="1249" name="Google Shape;1249;p60"/>
          <p:cNvPicPr preferRelativeResize="0"/>
          <p:nvPr/>
        </p:nvPicPr>
        <p:blipFill rotWithShape="1">
          <a:blip r:embed="rId4">
            <a:alphaModFix/>
          </a:blip>
          <a:srcRect/>
          <a:stretch/>
        </p:blipFill>
        <p:spPr>
          <a:xfrm>
            <a:off x="7533699" y="236175"/>
            <a:ext cx="1153099" cy="278600"/>
          </a:xfrm>
          <a:prstGeom prst="rect">
            <a:avLst/>
          </a:prstGeom>
          <a:noFill/>
          <a:ln>
            <a:noFill/>
          </a:ln>
        </p:spPr>
      </p:pic>
      <p:graphicFrame>
        <p:nvGraphicFramePr>
          <p:cNvPr id="1250" name="Google Shape;1250;p60"/>
          <p:cNvGraphicFramePr/>
          <p:nvPr/>
        </p:nvGraphicFramePr>
        <p:xfrm>
          <a:off x="457197" y="2381795"/>
          <a:ext cx="2352475" cy="1804975"/>
        </p:xfrm>
        <a:graphic>
          <a:graphicData uri="http://schemas.openxmlformats.org/drawingml/2006/table">
            <a:tbl>
              <a:tblPr firstRow="1" bandRow="1">
                <a:noFill/>
                <a:tableStyleId>{93CBC12F-73EF-4BFC-9045-546E2DE4762C}</a:tableStyleId>
              </a:tblPr>
              <a:tblGrid>
                <a:gridCol w="1684350">
                  <a:extLst>
                    <a:ext uri="{9D8B030D-6E8A-4147-A177-3AD203B41FA5}">
                      <a16:colId xmlns:a16="http://schemas.microsoft.com/office/drawing/2014/main" val="20000"/>
                    </a:ext>
                  </a:extLst>
                </a:gridCol>
                <a:gridCol w="668125">
                  <a:extLst>
                    <a:ext uri="{9D8B030D-6E8A-4147-A177-3AD203B41FA5}">
                      <a16:colId xmlns:a16="http://schemas.microsoft.com/office/drawing/2014/main" val="20001"/>
                    </a:ext>
                  </a:extLst>
                </a:gridCol>
              </a:tblGrid>
              <a:tr h="223675">
                <a:tc gridSpan="2">
                  <a:txBody>
                    <a:bodyPr/>
                    <a:lstStyle/>
                    <a:p>
                      <a:pPr marL="0" marR="0" lvl="0" indent="0" algn="l" rtl="0">
                        <a:spcBef>
                          <a:spcPts val="0"/>
                        </a:spcBef>
                        <a:spcAft>
                          <a:spcPts val="0"/>
                        </a:spcAft>
                        <a:buNone/>
                      </a:pPr>
                      <a:endParaRPr sz="800">
                        <a:latin typeface="Encode Sans"/>
                        <a:ea typeface="Encode Sans"/>
                        <a:cs typeface="Encode Sans"/>
                        <a:sym typeface="Encode Sans"/>
                      </a:endParaRPr>
                    </a:p>
                  </a:txBody>
                  <a:tcPr marL="68600" marR="68600" marT="34300" marB="34300" anchor="ctr"/>
                </a:tc>
                <a:tc hMerge="1">
                  <a:txBody>
                    <a:bodyPr/>
                    <a:lstStyle/>
                    <a:p>
                      <a:endParaRPr lang="en-US"/>
                    </a:p>
                  </a:txBody>
                  <a:tcPr/>
                </a:tc>
                <a:extLst>
                  <a:ext uri="{0D108BD9-81ED-4DB2-BD59-A6C34878D82A}">
                    <a16:rowId xmlns:a16="http://schemas.microsoft.com/office/drawing/2014/main" val="10000"/>
                  </a:ext>
                </a:extLst>
              </a:tr>
              <a:tr h="225900">
                <a:tc>
                  <a:txBody>
                    <a:bodyPr/>
                    <a:lstStyle/>
                    <a:p>
                      <a:pPr marL="0" marR="0" lvl="0" indent="0" algn="l" rtl="0">
                        <a:spcBef>
                          <a:spcPts val="0"/>
                        </a:spcBef>
                        <a:spcAft>
                          <a:spcPts val="0"/>
                        </a:spcAft>
                        <a:buNone/>
                      </a:pPr>
                      <a:r>
                        <a:rPr lang="en" sz="800">
                          <a:latin typeface="Encode Sans"/>
                          <a:ea typeface="Encode Sans"/>
                          <a:cs typeface="Encode Sans"/>
                          <a:sym typeface="Encode Sans"/>
                        </a:rPr>
                        <a:t>Candy</a:t>
                      </a:r>
                      <a:endParaRPr sz="1100"/>
                    </a:p>
                  </a:txBody>
                  <a:tcPr marL="68600" marR="68600" marT="34300" marB="34300" anchor="ctr"/>
                </a:tc>
                <a:tc>
                  <a:txBody>
                    <a:bodyPr/>
                    <a:lstStyle/>
                    <a:p>
                      <a:pPr marL="0" marR="0" lvl="0" indent="0" algn="r" rtl="0">
                        <a:spcBef>
                          <a:spcPts val="0"/>
                        </a:spcBef>
                        <a:spcAft>
                          <a:spcPts val="0"/>
                        </a:spcAft>
                        <a:buNone/>
                      </a:pPr>
                      <a:r>
                        <a:rPr lang="en" sz="800" b="1">
                          <a:latin typeface="Encode Sans"/>
                          <a:ea typeface="Encode Sans"/>
                          <a:cs typeface="Encode Sans"/>
                          <a:sym typeface="Encode Sans"/>
                        </a:rPr>
                        <a:t>-58%</a:t>
                      </a:r>
                      <a:endParaRPr sz="1100" b="1"/>
                    </a:p>
                  </a:txBody>
                  <a:tcPr marL="68600" marR="68600" marT="34300" marB="34300" anchor="ctr"/>
                </a:tc>
                <a:extLst>
                  <a:ext uri="{0D108BD9-81ED-4DB2-BD59-A6C34878D82A}">
                    <a16:rowId xmlns:a16="http://schemas.microsoft.com/office/drawing/2014/main" val="10001"/>
                  </a:ext>
                </a:extLst>
              </a:tr>
              <a:tr h="225900">
                <a:tc>
                  <a:txBody>
                    <a:bodyPr/>
                    <a:lstStyle/>
                    <a:p>
                      <a:pPr marL="0" marR="0" lvl="0" indent="0" algn="l" rtl="0">
                        <a:spcBef>
                          <a:spcPts val="0"/>
                        </a:spcBef>
                        <a:spcAft>
                          <a:spcPts val="0"/>
                        </a:spcAft>
                        <a:buNone/>
                      </a:pPr>
                      <a:r>
                        <a:rPr lang="en" sz="800">
                          <a:latin typeface="Encode Sans"/>
                          <a:ea typeface="Encode Sans"/>
                          <a:cs typeface="Encode Sans"/>
                          <a:sym typeface="Encode Sans"/>
                        </a:rPr>
                        <a:t>Soft Drinks</a:t>
                      </a:r>
                      <a:endParaRPr sz="800">
                        <a:latin typeface="Encode Sans"/>
                        <a:ea typeface="Encode Sans"/>
                        <a:cs typeface="Encode Sans"/>
                        <a:sym typeface="Encode Sans"/>
                      </a:endParaRPr>
                    </a:p>
                  </a:txBody>
                  <a:tcPr marL="68600" marR="68600" marT="34300" marB="34300" anchor="ctr"/>
                </a:tc>
                <a:tc>
                  <a:txBody>
                    <a:bodyPr/>
                    <a:lstStyle/>
                    <a:p>
                      <a:pPr marL="0" marR="0" lvl="0" indent="0" algn="r" rtl="0">
                        <a:spcBef>
                          <a:spcPts val="0"/>
                        </a:spcBef>
                        <a:spcAft>
                          <a:spcPts val="0"/>
                        </a:spcAft>
                        <a:buNone/>
                      </a:pPr>
                      <a:r>
                        <a:rPr lang="en" sz="800" b="1">
                          <a:latin typeface="Encode Sans"/>
                          <a:ea typeface="Encode Sans"/>
                          <a:cs typeface="Encode Sans"/>
                          <a:sym typeface="Encode Sans"/>
                        </a:rPr>
                        <a:t>-46%</a:t>
                      </a:r>
                      <a:endParaRPr sz="1100" b="1"/>
                    </a:p>
                  </a:txBody>
                  <a:tcPr marL="68600" marR="68600" marT="34300" marB="34300" anchor="ctr"/>
                </a:tc>
                <a:extLst>
                  <a:ext uri="{0D108BD9-81ED-4DB2-BD59-A6C34878D82A}">
                    <a16:rowId xmlns:a16="http://schemas.microsoft.com/office/drawing/2014/main" val="10002"/>
                  </a:ext>
                </a:extLst>
              </a:tr>
              <a:tr h="225900">
                <a:tc>
                  <a:txBody>
                    <a:bodyPr/>
                    <a:lstStyle/>
                    <a:p>
                      <a:pPr marL="0" marR="0" lvl="0" indent="0" algn="l" rtl="0">
                        <a:spcBef>
                          <a:spcPts val="0"/>
                        </a:spcBef>
                        <a:spcAft>
                          <a:spcPts val="0"/>
                        </a:spcAft>
                        <a:buNone/>
                      </a:pPr>
                      <a:r>
                        <a:rPr lang="en" sz="800">
                          <a:latin typeface="Encode Sans"/>
                          <a:ea typeface="Encode Sans"/>
                          <a:cs typeface="Encode Sans"/>
                          <a:sym typeface="Encode Sans"/>
                        </a:rPr>
                        <a:t>Biscuits</a:t>
                      </a:r>
                      <a:endParaRPr sz="1100"/>
                    </a:p>
                  </a:txBody>
                  <a:tcPr marL="68600" marR="68600" marT="34300" marB="34300" anchor="ctr"/>
                </a:tc>
                <a:tc>
                  <a:txBody>
                    <a:bodyPr/>
                    <a:lstStyle/>
                    <a:p>
                      <a:pPr marL="0" marR="0" lvl="0" indent="0" algn="r" rtl="0">
                        <a:spcBef>
                          <a:spcPts val="0"/>
                        </a:spcBef>
                        <a:spcAft>
                          <a:spcPts val="0"/>
                        </a:spcAft>
                        <a:buNone/>
                      </a:pPr>
                      <a:r>
                        <a:rPr lang="en" sz="800" b="1">
                          <a:latin typeface="Encode Sans"/>
                          <a:ea typeface="Encode Sans"/>
                          <a:cs typeface="Encode Sans"/>
                          <a:sym typeface="Encode Sans"/>
                        </a:rPr>
                        <a:t>-40%</a:t>
                      </a:r>
                      <a:endParaRPr sz="1100" b="1"/>
                    </a:p>
                  </a:txBody>
                  <a:tcPr marL="68600" marR="68600" marT="34300" marB="34300" anchor="ctr"/>
                </a:tc>
                <a:extLst>
                  <a:ext uri="{0D108BD9-81ED-4DB2-BD59-A6C34878D82A}">
                    <a16:rowId xmlns:a16="http://schemas.microsoft.com/office/drawing/2014/main" val="10003"/>
                  </a:ext>
                </a:extLst>
              </a:tr>
              <a:tr h="225900">
                <a:tc>
                  <a:txBody>
                    <a:bodyPr/>
                    <a:lstStyle/>
                    <a:p>
                      <a:pPr marL="0" marR="0" lvl="0" indent="0" algn="l" rtl="0">
                        <a:spcBef>
                          <a:spcPts val="0"/>
                        </a:spcBef>
                        <a:spcAft>
                          <a:spcPts val="0"/>
                        </a:spcAft>
                        <a:buNone/>
                      </a:pPr>
                      <a:r>
                        <a:rPr lang="en" sz="800">
                          <a:latin typeface="Encode Sans"/>
                          <a:ea typeface="Encode Sans"/>
                          <a:cs typeface="Encode Sans"/>
                          <a:sym typeface="Encode Sans"/>
                        </a:rPr>
                        <a:t>Beer</a:t>
                      </a:r>
                      <a:endParaRPr sz="1100"/>
                    </a:p>
                  </a:txBody>
                  <a:tcPr marL="68600" marR="68600" marT="34300" marB="34300" anchor="ctr"/>
                </a:tc>
                <a:tc>
                  <a:txBody>
                    <a:bodyPr/>
                    <a:lstStyle/>
                    <a:p>
                      <a:pPr marL="0" marR="0" lvl="0" indent="0" algn="r" rtl="0">
                        <a:spcBef>
                          <a:spcPts val="0"/>
                        </a:spcBef>
                        <a:spcAft>
                          <a:spcPts val="0"/>
                        </a:spcAft>
                        <a:buNone/>
                      </a:pPr>
                      <a:r>
                        <a:rPr lang="en" sz="800" b="1">
                          <a:latin typeface="Encode Sans"/>
                          <a:ea typeface="Encode Sans"/>
                          <a:cs typeface="Encode Sans"/>
                          <a:sym typeface="Encode Sans"/>
                        </a:rPr>
                        <a:t>-32%</a:t>
                      </a:r>
                      <a:endParaRPr sz="1100" b="1"/>
                    </a:p>
                  </a:txBody>
                  <a:tcPr marL="68600" marR="68600" marT="34300" marB="34300" anchor="ctr"/>
                </a:tc>
                <a:extLst>
                  <a:ext uri="{0D108BD9-81ED-4DB2-BD59-A6C34878D82A}">
                    <a16:rowId xmlns:a16="http://schemas.microsoft.com/office/drawing/2014/main" val="10004"/>
                  </a:ext>
                </a:extLst>
              </a:tr>
              <a:tr h="225900">
                <a:tc>
                  <a:txBody>
                    <a:bodyPr/>
                    <a:lstStyle/>
                    <a:p>
                      <a:pPr marL="0" marR="0" lvl="0" indent="0" algn="l" rtl="0">
                        <a:spcBef>
                          <a:spcPts val="0"/>
                        </a:spcBef>
                        <a:spcAft>
                          <a:spcPts val="0"/>
                        </a:spcAft>
                        <a:buNone/>
                      </a:pPr>
                      <a:r>
                        <a:rPr lang="en" sz="800">
                          <a:latin typeface="Encode Sans"/>
                          <a:ea typeface="Encode Sans"/>
                          <a:cs typeface="Encode Sans"/>
                          <a:sym typeface="Encode Sans"/>
                        </a:rPr>
                        <a:t>Liquor</a:t>
                      </a:r>
                      <a:endParaRPr sz="1100"/>
                    </a:p>
                  </a:txBody>
                  <a:tcPr marL="68600" marR="68600" marT="34300" marB="34300" anchor="ctr"/>
                </a:tc>
                <a:tc>
                  <a:txBody>
                    <a:bodyPr/>
                    <a:lstStyle/>
                    <a:p>
                      <a:pPr marL="0" marR="0" lvl="0" indent="0" algn="r" rtl="0">
                        <a:spcBef>
                          <a:spcPts val="0"/>
                        </a:spcBef>
                        <a:spcAft>
                          <a:spcPts val="0"/>
                        </a:spcAft>
                        <a:buNone/>
                      </a:pPr>
                      <a:r>
                        <a:rPr lang="en" sz="800" b="1">
                          <a:latin typeface="Encode Sans"/>
                          <a:ea typeface="Encode Sans"/>
                          <a:cs typeface="Encode Sans"/>
                          <a:sym typeface="Encode Sans"/>
                        </a:rPr>
                        <a:t>-24%</a:t>
                      </a:r>
                      <a:endParaRPr sz="1100" b="1"/>
                    </a:p>
                  </a:txBody>
                  <a:tcPr marL="68600" marR="68600" marT="34300" marB="34300" anchor="ctr"/>
                </a:tc>
                <a:extLst>
                  <a:ext uri="{0D108BD9-81ED-4DB2-BD59-A6C34878D82A}">
                    <a16:rowId xmlns:a16="http://schemas.microsoft.com/office/drawing/2014/main" val="10005"/>
                  </a:ext>
                </a:extLst>
              </a:tr>
              <a:tr h="225900">
                <a:tc>
                  <a:txBody>
                    <a:bodyPr/>
                    <a:lstStyle/>
                    <a:p>
                      <a:pPr marL="0" marR="0" lvl="0" indent="0" algn="l" rtl="0">
                        <a:spcBef>
                          <a:spcPts val="0"/>
                        </a:spcBef>
                        <a:spcAft>
                          <a:spcPts val="0"/>
                        </a:spcAft>
                        <a:buNone/>
                      </a:pPr>
                      <a:r>
                        <a:rPr lang="en" sz="800">
                          <a:latin typeface="Encode Sans"/>
                          <a:ea typeface="Encode Sans"/>
                          <a:cs typeface="Encode Sans"/>
                          <a:sym typeface="Encode Sans"/>
                        </a:rPr>
                        <a:t>Fruit Juice</a:t>
                      </a:r>
                      <a:endParaRPr sz="1100"/>
                    </a:p>
                  </a:txBody>
                  <a:tcPr marL="68600" marR="68600" marT="34300" marB="34300" anchor="ctr"/>
                </a:tc>
                <a:tc>
                  <a:txBody>
                    <a:bodyPr/>
                    <a:lstStyle/>
                    <a:p>
                      <a:pPr marL="0" marR="0" lvl="0" indent="0" algn="r" rtl="0">
                        <a:spcBef>
                          <a:spcPts val="0"/>
                        </a:spcBef>
                        <a:spcAft>
                          <a:spcPts val="0"/>
                        </a:spcAft>
                        <a:buNone/>
                      </a:pPr>
                      <a:r>
                        <a:rPr lang="en" sz="800" b="1">
                          <a:latin typeface="Encode Sans"/>
                          <a:ea typeface="Encode Sans"/>
                          <a:cs typeface="Encode Sans"/>
                          <a:sym typeface="Encode Sans"/>
                        </a:rPr>
                        <a:t>-21%</a:t>
                      </a:r>
                      <a:endParaRPr sz="1100" b="1"/>
                    </a:p>
                  </a:txBody>
                  <a:tcPr marL="68600" marR="68600" marT="34300" marB="34300" anchor="ctr"/>
                </a:tc>
                <a:extLst>
                  <a:ext uri="{0D108BD9-81ED-4DB2-BD59-A6C34878D82A}">
                    <a16:rowId xmlns:a16="http://schemas.microsoft.com/office/drawing/2014/main" val="10006"/>
                  </a:ext>
                </a:extLst>
              </a:tr>
              <a:tr h="225900">
                <a:tc>
                  <a:txBody>
                    <a:bodyPr/>
                    <a:lstStyle/>
                    <a:p>
                      <a:pPr marL="0" marR="0" lvl="0" indent="0" algn="l" rtl="0">
                        <a:spcBef>
                          <a:spcPts val="0"/>
                        </a:spcBef>
                        <a:spcAft>
                          <a:spcPts val="0"/>
                        </a:spcAft>
                        <a:buNone/>
                      </a:pPr>
                      <a:r>
                        <a:rPr lang="en" sz="800">
                          <a:latin typeface="Encode Sans"/>
                          <a:ea typeface="Encode Sans"/>
                          <a:cs typeface="Encode Sans"/>
                          <a:sym typeface="Encode Sans"/>
                        </a:rPr>
                        <a:t>Soya Milk</a:t>
                      </a:r>
                      <a:endParaRPr sz="1100"/>
                    </a:p>
                  </a:txBody>
                  <a:tcPr marL="68600" marR="68600" marT="34300" marB="34300" anchor="ctr"/>
                </a:tc>
                <a:tc>
                  <a:txBody>
                    <a:bodyPr/>
                    <a:lstStyle/>
                    <a:p>
                      <a:pPr marL="0" marR="0" lvl="0" indent="0" algn="r" rtl="0">
                        <a:spcBef>
                          <a:spcPts val="0"/>
                        </a:spcBef>
                        <a:spcAft>
                          <a:spcPts val="0"/>
                        </a:spcAft>
                        <a:buNone/>
                      </a:pPr>
                      <a:r>
                        <a:rPr lang="en" sz="800" b="1">
                          <a:latin typeface="Encode Sans"/>
                          <a:ea typeface="Encode Sans"/>
                          <a:cs typeface="Encode Sans"/>
                          <a:sym typeface="Encode Sans"/>
                        </a:rPr>
                        <a:t>-16%</a:t>
                      </a:r>
                      <a:endParaRPr sz="1100" b="1"/>
                    </a:p>
                  </a:txBody>
                  <a:tcPr marL="68600" marR="68600" marT="34300" marB="34300" anchor="ctr"/>
                </a:tc>
                <a:extLst>
                  <a:ext uri="{0D108BD9-81ED-4DB2-BD59-A6C34878D82A}">
                    <a16:rowId xmlns:a16="http://schemas.microsoft.com/office/drawing/2014/main" val="10007"/>
                  </a:ext>
                </a:extLst>
              </a:tr>
            </a:tbl>
          </a:graphicData>
        </a:graphic>
      </p:graphicFrame>
      <p:sp>
        <p:nvSpPr>
          <p:cNvPr id="1251" name="Google Shape;1251;p60"/>
          <p:cNvSpPr txBox="1"/>
          <p:nvPr/>
        </p:nvSpPr>
        <p:spPr>
          <a:xfrm>
            <a:off x="951387" y="2010550"/>
            <a:ext cx="1669800" cy="288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accent4"/>
              </a:buClr>
              <a:buSzPts val="1500"/>
              <a:buFont typeface="Arial"/>
              <a:buNone/>
            </a:pPr>
            <a:r>
              <a:rPr lang="en" b="1">
                <a:solidFill>
                  <a:schemeClr val="accent4"/>
                </a:solidFill>
                <a:latin typeface="Encode Sans"/>
                <a:ea typeface="Encode Sans"/>
                <a:cs typeface="Encode Sans"/>
                <a:sym typeface="Encode Sans"/>
              </a:rPr>
              <a:t>Dropping out list</a:t>
            </a:r>
            <a:endParaRPr b="1">
              <a:solidFill>
                <a:schemeClr val="accent4"/>
              </a:solidFill>
              <a:latin typeface="Encode Sans"/>
              <a:ea typeface="Encode Sans"/>
              <a:cs typeface="Encode Sans"/>
              <a:sym typeface="Encode Sans"/>
            </a:endParaRPr>
          </a:p>
        </p:txBody>
      </p:sp>
      <p:grpSp>
        <p:nvGrpSpPr>
          <p:cNvPr id="1252" name="Google Shape;1252;p60"/>
          <p:cNvGrpSpPr/>
          <p:nvPr/>
        </p:nvGrpSpPr>
        <p:grpSpPr>
          <a:xfrm rot="5400000">
            <a:off x="667589" y="2027855"/>
            <a:ext cx="313113" cy="254306"/>
            <a:chOff x="2869324" y="2081047"/>
            <a:chExt cx="577699" cy="469200"/>
          </a:xfrm>
        </p:grpSpPr>
        <p:sp>
          <p:nvSpPr>
            <p:cNvPr id="1253" name="Google Shape;1253;p60"/>
            <p:cNvSpPr/>
            <p:nvPr/>
          </p:nvSpPr>
          <p:spPr>
            <a:xfrm>
              <a:off x="2869324" y="2081047"/>
              <a:ext cx="346800" cy="469200"/>
            </a:xfrm>
            <a:prstGeom prst="chevron">
              <a:avLst>
                <a:gd name="adj" fmla="val 50000"/>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mbria"/>
                <a:ea typeface="Cambria"/>
                <a:cs typeface="Cambria"/>
                <a:sym typeface="Cambria"/>
              </a:endParaRPr>
            </a:p>
          </p:txBody>
        </p:sp>
        <p:sp>
          <p:nvSpPr>
            <p:cNvPr id="1254" name="Google Shape;1254;p60"/>
            <p:cNvSpPr/>
            <p:nvPr/>
          </p:nvSpPr>
          <p:spPr>
            <a:xfrm>
              <a:off x="3100223" y="2081047"/>
              <a:ext cx="346800" cy="469200"/>
            </a:xfrm>
            <a:prstGeom prst="chevron">
              <a:avLst>
                <a:gd name="adj" fmla="val 50000"/>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mbria"/>
                <a:ea typeface="Cambria"/>
                <a:cs typeface="Cambria"/>
                <a:sym typeface="Cambria"/>
              </a:endParaRPr>
            </a:p>
          </p:txBody>
        </p:sp>
      </p:grpSp>
      <p:sp>
        <p:nvSpPr>
          <p:cNvPr id="1255" name="Google Shape;1255;p60"/>
          <p:cNvSpPr txBox="1"/>
          <p:nvPr/>
        </p:nvSpPr>
        <p:spPr>
          <a:xfrm>
            <a:off x="5462509" y="2010558"/>
            <a:ext cx="1669800" cy="288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accent1"/>
              </a:buClr>
              <a:buSzPts val="1500"/>
              <a:buFont typeface="Arial"/>
              <a:buNone/>
            </a:pPr>
            <a:r>
              <a:rPr lang="en" b="1">
                <a:solidFill>
                  <a:schemeClr val="accent1"/>
                </a:solidFill>
                <a:latin typeface="Encode Sans"/>
                <a:ea typeface="Encode Sans"/>
                <a:cs typeface="Encode Sans"/>
                <a:sym typeface="Encode Sans"/>
              </a:rPr>
              <a:t>Stocking up list</a:t>
            </a:r>
            <a:endParaRPr b="1">
              <a:solidFill>
                <a:schemeClr val="accent1"/>
              </a:solidFill>
              <a:latin typeface="Encode Sans"/>
              <a:ea typeface="Encode Sans"/>
              <a:cs typeface="Encode Sans"/>
              <a:sym typeface="Encode Sans"/>
            </a:endParaRPr>
          </a:p>
        </p:txBody>
      </p:sp>
      <p:grpSp>
        <p:nvGrpSpPr>
          <p:cNvPr id="1256" name="Google Shape;1256;p60"/>
          <p:cNvGrpSpPr/>
          <p:nvPr/>
        </p:nvGrpSpPr>
        <p:grpSpPr>
          <a:xfrm rot="-5400000">
            <a:off x="5178885" y="2027855"/>
            <a:ext cx="313113" cy="254306"/>
            <a:chOff x="2869324" y="2081047"/>
            <a:chExt cx="577699" cy="469200"/>
          </a:xfrm>
        </p:grpSpPr>
        <p:sp>
          <p:nvSpPr>
            <p:cNvPr id="1257" name="Google Shape;1257;p60"/>
            <p:cNvSpPr/>
            <p:nvPr/>
          </p:nvSpPr>
          <p:spPr>
            <a:xfrm>
              <a:off x="2869324" y="2081047"/>
              <a:ext cx="346800" cy="469200"/>
            </a:xfrm>
            <a:prstGeom prst="chevron">
              <a:avLst>
                <a:gd name="adj" fmla="val 50000"/>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mbria"/>
                <a:ea typeface="Cambria"/>
                <a:cs typeface="Cambria"/>
                <a:sym typeface="Cambria"/>
              </a:endParaRPr>
            </a:p>
          </p:txBody>
        </p:sp>
        <p:sp>
          <p:nvSpPr>
            <p:cNvPr id="1258" name="Google Shape;1258;p60"/>
            <p:cNvSpPr/>
            <p:nvPr/>
          </p:nvSpPr>
          <p:spPr>
            <a:xfrm>
              <a:off x="3100223" y="2081047"/>
              <a:ext cx="346800" cy="469200"/>
            </a:xfrm>
            <a:prstGeom prst="chevron">
              <a:avLst>
                <a:gd name="adj" fmla="val 50000"/>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mbria"/>
                <a:ea typeface="Cambria"/>
                <a:cs typeface="Cambria"/>
                <a:sym typeface="Cambria"/>
              </a:endParaRPr>
            </a:p>
          </p:txBody>
        </p:sp>
      </p:grpSp>
      <p:graphicFrame>
        <p:nvGraphicFramePr>
          <p:cNvPr id="1259" name="Google Shape;1259;p60"/>
          <p:cNvGraphicFramePr/>
          <p:nvPr/>
        </p:nvGraphicFramePr>
        <p:xfrm>
          <a:off x="3732313" y="2381796"/>
          <a:ext cx="2352475" cy="1805000"/>
        </p:xfrm>
        <a:graphic>
          <a:graphicData uri="http://schemas.openxmlformats.org/drawingml/2006/table">
            <a:tbl>
              <a:tblPr firstRow="1" bandRow="1">
                <a:noFill/>
                <a:tableStyleId>{41C6A94B-97A1-45D6-B11F-959F9D232942}</a:tableStyleId>
              </a:tblPr>
              <a:tblGrid>
                <a:gridCol w="1684375">
                  <a:extLst>
                    <a:ext uri="{9D8B030D-6E8A-4147-A177-3AD203B41FA5}">
                      <a16:colId xmlns:a16="http://schemas.microsoft.com/office/drawing/2014/main" val="20000"/>
                    </a:ext>
                  </a:extLst>
                </a:gridCol>
                <a:gridCol w="668100">
                  <a:extLst>
                    <a:ext uri="{9D8B030D-6E8A-4147-A177-3AD203B41FA5}">
                      <a16:colId xmlns:a16="http://schemas.microsoft.com/office/drawing/2014/main" val="20001"/>
                    </a:ext>
                  </a:extLst>
                </a:gridCol>
              </a:tblGrid>
              <a:tr h="225625">
                <a:tc gridSpan="2">
                  <a:txBody>
                    <a:bodyPr/>
                    <a:lstStyle/>
                    <a:p>
                      <a:pPr marL="0" marR="0" lvl="0" indent="0" algn="ctr" rtl="0">
                        <a:spcBef>
                          <a:spcPts val="0"/>
                        </a:spcBef>
                        <a:spcAft>
                          <a:spcPts val="0"/>
                        </a:spcAft>
                        <a:buNone/>
                      </a:pPr>
                      <a:r>
                        <a:rPr lang="en" sz="800">
                          <a:latin typeface="Encode Sans"/>
                          <a:ea typeface="Encode Sans"/>
                          <a:cs typeface="Encode Sans"/>
                          <a:sym typeface="Encode Sans"/>
                        </a:rPr>
                        <a:t>1. PERSONAL &amp; FAMILY HYGIENE</a:t>
                      </a:r>
                      <a:endParaRPr sz="800">
                        <a:latin typeface="Encode Sans"/>
                        <a:ea typeface="Encode Sans"/>
                        <a:cs typeface="Encode Sans"/>
                        <a:sym typeface="Encode Sans"/>
                      </a:endParaRPr>
                    </a:p>
                  </a:txBody>
                  <a:tcPr marL="68600" marR="68600" marT="34300" marB="34300" anchor="ctr"/>
                </a:tc>
                <a:tc hMerge="1">
                  <a:txBody>
                    <a:bodyPr/>
                    <a:lstStyle/>
                    <a:p>
                      <a:endParaRPr lang="en-US"/>
                    </a:p>
                  </a:txBody>
                  <a:tcPr/>
                </a:tc>
                <a:extLst>
                  <a:ext uri="{0D108BD9-81ED-4DB2-BD59-A6C34878D82A}">
                    <a16:rowId xmlns:a16="http://schemas.microsoft.com/office/drawing/2014/main" val="10000"/>
                  </a:ext>
                </a:extLst>
              </a:tr>
              <a:tr h="225625">
                <a:tc>
                  <a:txBody>
                    <a:bodyPr/>
                    <a:lstStyle/>
                    <a:p>
                      <a:pPr marL="0" marR="0" lvl="0" indent="0" algn="l" rtl="0">
                        <a:spcBef>
                          <a:spcPts val="0"/>
                        </a:spcBef>
                        <a:spcAft>
                          <a:spcPts val="0"/>
                        </a:spcAft>
                        <a:buNone/>
                      </a:pPr>
                      <a:r>
                        <a:rPr lang="en" sz="800">
                          <a:latin typeface="Encode Sans"/>
                          <a:ea typeface="Encode Sans"/>
                          <a:cs typeface="Encode Sans"/>
                          <a:sym typeface="Encode Sans"/>
                        </a:rPr>
                        <a:t>Bathroom Cleaner</a:t>
                      </a:r>
                      <a:endParaRPr sz="800">
                        <a:latin typeface="Encode Sans"/>
                        <a:ea typeface="Encode Sans"/>
                        <a:cs typeface="Encode Sans"/>
                        <a:sym typeface="Encode Sans"/>
                      </a:endParaRPr>
                    </a:p>
                  </a:txBody>
                  <a:tcPr marL="68600" marR="68600" marT="34300" marB="34300" anchor="ctr"/>
                </a:tc>
                <a:tc>
                  <a:txBody>
                    <a:bodyPr/>
                    <a:lstStyle/>
                    <a:p>
                      <a:pPr marL="0" marR="0" lvl="0" indent="0" algn="r" rtl="0">
                        <a:spcBef>
                          <a:spcPts val="0"/>
                        </a:spcBef>
                        <a:spcAft>
                          <a:spcPts val="0"/>
                        </a:spcAft>
                        <a:buNone/>
                      </a:pPr>
                      <a:r>
                        <a:rPr lang="en" sz="800" b="1">
                          <a:latin typeface="Encode Sans"/>
                          <a:ea typeface="Encode Sans"/>
                          <a:cs typeface="Encode Sans"/>
                          <a:sym typeface="Encode Sans"/>
                        </a:rPr>
                        <a:t>86%</a:t>
                      </a:r>
                      <a:endParaRPr sz="800" b="1">
                        <a:latin typeface="Encode Sans"/>
                        <a:ea typeface="Encode Sans"/>
                        <a:cs typeface="Encode Sans"/>
                        <a:sym typeface="Encode Sans"/>
                      </a:endParaRPr>
                    </a:p>
                  </a:txBody>
                  <a:tcPr marL="68600" marR="68600" marT="34300" marB="34300" anchor="ctr"/>
                </a:tc>
                <a:extLst>
                  <a:ext uri="{0D108BD9-81ED-4DB2-BD59-A6C34878D82A}">
                    <a16:rowId xmlns:a16="http://schemas.microsoft.com/office/drawing/2014/main" val="10001"/>
                  </a:ext>
                </a:extLst>
              </a:tr>
              <a:tr h="225625">
                <a:tc>
                  <a:txBody>
                    <a:bodyPr/>
                    <a:lstStyle/>
                    <a:p>
                      <a:pPr marL="0" marR="0" lvl="0" indent="0" algn="l" rtl="0">
                        <a:spcBef>
                          <a:spcPts val="0"/>
                        </a:spcBef>
                        <a:spcAft>
                          <a:spcPts val="0"/>
                        </a:spcAft>
                        <a:buNone/>
                      </a:pPr>
                      <a:r>
                        <a:rPr lang="en" sz="800">
                          <a:latin typeface="Encode Sans"/>
                          <a:ea typeface="Encode Sans"/>
                          <a:cs typeface="Encode Sans"/>
                          <a:sym typeface="Encode Sans"/>
                        </a:rPr>
                        <a:t>Showering gel</a:t>
                      </a:r>
                      <a:endParaRPr sz="1100"/>
                    </a:p>
                  </a:txBody>
                  <a:tcPr marL="68600" marR="68600" marT="34300" marB="34300" anchor="ctr"/>
                </a:tc>
                <a:tc>
                  <a:txBody>
                    <a:bodyPr/>
                    <a:lstStyle/>
                    <a:p>
                      <a:pPr marL="0" marR="0" lvl="0" indent="0" algn="r" rtl="0">
                        <a:spcBef>
                          <a:spcPts val="0"/>
                        </a:spcBef>
                        <a:spcAft>
                          <a:spcPts val="0"/>
                        </a:spcAft>
                        <a:buNone/>
                      </a:pPr>
                      <a:r>
                        <a:rPr lang="en" sz="800" b="1">
                          <a:latin typeface="Encode Sans"/>
                          <a:ea typeface="Encode Sans"/>
                          <a:cs typeface="Encode Sans"/>
                          <a:sym typeface="Encode Sans"/>
                        </a:rPr>
                        <a:t>74%</a:t>
                      </a:r>
                      <a:endParaRPr sz="800" b="1">
                        <a:latin typeface="Encode Sans"/>
                        <a:ea typeface="Encode Sans"/>
                        <a:cs typeface="Encode Sans"/>
                        <a:sym typeface="Encode Sans"/>
                      </a:endParaRPr>
                    </a:p>
                  </a:txBody>
                  <a:tcPr marL="68600" marR="68600" marT="34300" marB="34300" anchor="ctr"/>
                </a:tc>
                <a:extLst>
                  <a:ext uri="{0D108BD9-81ED-4DB2-BD59-A6C34878D82A}">
                    <a16:rowId xmlns:a16="http://schemas.microsoft.com/office/drawing/2014/main" val="10002"/>
                  </a:ext>
                </a:extLst>
              </a:tr>
              <a:tr h="225625">
                <a:tc>
                  <a:txBody>
                    <a:bodyPr/>
                    <a:lstStyle/>
                    <a:p>
                      <a:pPr marL="0" marR="0" lvl="0" indent="0" algn="l" rtl="0">
                        <a:spcBef>
                          <a:spcPts val="0"/>
                        </a:spcBef>
                        <a:spcAft>
                          <a:spcPts val="0"/>
                        </a:spcAft>
                        <a:buNone/>
                      </a:pPr>
                      <a:r>
                        <a:rPr lang="en" sz="800">
                          <a:latin typeface="Encode Sans"/>
                          <a:ea typeface="Encode Sans"/>
                          <a:cs typeface="Encode Sans"/>
                          <a:sym typeface="Encode Sans"/>
                        </a:rPr>
                        <a:t>Bar Soap</a:t>
                      </a:r>
                      <a:endParaRPr sz="800">
                        <a:latin typeface="Encode Sans"/>
                        <a:ea typeface="Encode Sans"/>
                        <a:cs typeface="Encode Sans"/>
                        <a:sym typeface="Encode Sans"/>
                      </a:endParaRPr>
                    </a:p>
                  </a:txBody>
                  <a:tcPr marL="68600" marR="68600" marT="34300" marB="34300" anchor="ctr"/>
                </a:tc>
                <a:tc>
                  <a:txBody>
                    <a:bodyPr/>
                    <a:lstStyle/>
                    <a:p>
                      <a:pPr marL="0" marR="0" lvl="0" indent="0" algn="r" rtl="0">
                        <a:spcBef>
                          <a:spcPts val="0"/>
                        </a:spcBef>
                        <a:spcAft>
                          <a:spcPts val="0"/>
                        </a:spcAft>
                        <a:buNone/>
                      </a:pPr>
                      <a:r>
                        <a:rPr lang="en" sz="800" b="1">
                          <a:latin typeface="Encode Sans"/>
                          <a:ea typeface="Encode Sans"/>
                          <a:cs typeface="Encode Sans"/>
                          <a:sym typeface="Encode Sans"/>
                        </a:rPr>
                        <a:t>66%</a:t>
                      </a:r>
                      <a:endParaRPr sz="800" b="1">
                        <a:latin typeface="Encode Sans"/>
                        <a:ea typeface="Encode Sans"/>
                        <a:cs typeface="Encode Sans"/>
                        <a:sym typeface="Encode Sans"/>
                      </a:endParaRPr>
                    </a:p>
                  </a:txBody>
                  <a:tcPr marL="68600" marR="68600" marT="34300" marB="34300" anchor="ctr"/>
                </a:tc>
                <a:extLst>
                  <a:ext uri="{0D108BD9-81ED-4DB2-BD59-A6C34878D82A}">
                    <a16:rowId xmlns:a16="http://schemas.microsoft.com/office/drawing/2014/main" val="10003"/>
                  </a:ext>
                </a:extLst>
              </a:tr>
              <a:tr h="225625">
                <a:tc>
                  <a:txBody>
                    <a:bodyPr/>
                    <a:lstStyle/>
                    <a:p>
                      <a:pPr marL="0" marR="0" lvl="0" indent="0" algn="l" rtl="0">
                        <a:spcBef>
                          <a:spcPts val="0"/>
                        </a:spcBef>
                        <a:spcAft>
                          <a:spcPts val="0"/>
                        </a:spcAft>
                        <a:buNone/>
                      </a:pPr>
                      <a:r>
                        <a:rPr lang="en" sz="800">
                          <a:latin typeface="Encode Sans"/>
                          <a:ea typeface="Encode Sans"/>
                          <a:cs typeface="Encode Sans"/>
                          <a:sym typeface="Encode Sans"/>
                        </a:rPr>
                        <a:t>Hair Conditioner</a:t>
                      </a:r>
                      <a:endParaRPr sz="800">
                        <a:latin typeface="Encode Sans"/>
                        <a:ea typeface="Encode Sans"/>
                        <a:cs typeface="Encode Sans"/>
                        <a:sym typeface="Encode Sans"/>
                      </a:endParaRPr>
                    </a:p>
                  </a:txBody>
                  <a:tcPr marL="68600" marR="68600" marT="34300" marB="34300" anchor="ctr"/>
                </a:tc>
                <a:tc>
                  <a:txBody>
                    <a:bodyPr/>
                    <a:lstStyle/>
                    <a:p>
                      <a:pPr marL="0" marR="0" lvl="0" indent="0" algn="r" rtl="0">
                        <a:spcBef>
                          <a:spcPts val="0"/>
                        </a:spcBef>
                        <a:spcAft>
                          <a:spcPts val="0"/>
                        </a:spcAft>
                        <a:buNone/>
                      </a:pPr>
                      <a:r>
                        <a:rPr lang="en" sz="800" b="1">
                          <a:latin typeface="Encode Sans"/>
                          <a:ea typeface="Encode Sans"/>
                          <a:cs typeface="Encode Sans"/>
                          <a:sym typeface="Encode Sans"/>
                        </a:rPr>
                        <a:t>58%</a:t>
                      </a:r>
                      <a:endParaRPr sz="800" b="1">
                        <a:latin typeface="Encode Sans"/>
                        <a:ea typeface="Encode Sans"/>
                        <a:cs typeface="Encode Sans"/>
                        <a:sym typeface="Encode Sans"/>
                      </a:endParaRPr>
                    </a:p>
                  </a:txBody>
                  <a:tcPr marL="68600" marR="68600" marT="34300" marB="34300" anchor="ctr"/>
                </a:tc>
                <a:extLst>
                  <a:ext uri="{0D108BD9-81ED-4DB2-BD59-A6C34878D82A}">
                    <a16:rowId xmlns:a16="http://schemas.microsoft.com/office/drawing/2014/main" val="10004"/>
                  </a:ext>
                </a:extLst>
              </a:tr>
              <a:tr h="225625">
                <a:tc>
                  <a:txBody>
                    <a:bodyPr/>
                    <a:lstStyle/>
                    <a:p>
                      <a:pPr marL="0" marR="0" lvl="0" indent="0" algn="l" rtl="0">
                        <a:spcBef>
                          <a:spcPts val="0"/>
                        </a:spcBef>
                        <a:spcAft>
                          <a:spcPts val="0"/>
                        </a:spcAft>
                        <a:buNone/>
                      </a:pPr>
                      <a:r>
                        <a:rPr lang="en" sz="800">
                          <a:latin typeface="Encode Sans"/>
                          <a:ea typeface="Encode Sans"/>
                          <a:cs typeface="Encode Sans"/>
                          <a:sym typeface="Encode Sans"/>
                        </a:rPr>
                        <a:t>Insecticide</a:t>
                      </a:r>
                      <a:endParaRPr sz="1100"/>
                    </a:p>
                  </a:txBody>
                  <a:tcPr marL="68600" marR="68600" marT="34300" marB="34300" anchor="ctr"/>
                </a:tc>
                <a:tc>
                  <a:txBody>
                    <a:bodyPr/>
                    <a:lstStyle/>
                    <a:p>
                      <a:pPr marL="0" marR="0" lvl="0" indent="0" algn="r" rtl="0">
                        <a:spcBef>
                          <a:spcPts val="0"/>
                        </a:spcBef>
                        <a:spcAft>
                          <a:spcPts val="0"/>
                        </a:spcAft>
                        <a:buNone/>
                      </a:pPr>
                      <a:r>
                        <a:rPr lang="en" sz="800" b="1">
                          <a:latin typeface="Encode Sans"/>
                          <a:ea typeface="Encode Sans"/>
                          <a:cs typeface="Encode Sans"/>
                          <a:sym typeface="Encode Sans"/>
                        </a:rPr>
                        <a:t>45%</a:t>
                      </a:r>
                      <a:endParaRPr sz="800" b="1">
                        <a:latin typeface="Encode Sans"/>
                        <a:ea typeface="Encode Sans"/>
                        <a:cs typeface="Encode Sans"/>
                        <a:sym typeface="Encode Sans"/>
                      </a:endParaRPr>
                    </a:p>
                  </a:txBody>
                  <a:tcPr marL="68600" marR="68600" marT="34300" marB="34300" anchor="ctr"/>
                </a:tc>
                <a:extLst>
                  <a:ext uri="{0D108BD9-81ED-4DB2-BD59-A6C34878D82A}">
                    <a16:rowId xmlns:a16="http://schemas.microsoft.com/office/drawing/2014/main" val="10005"/>
                  </a:ext>
                </a:extLst>
              </a:tr>
              <a:tr h="225625">
                <a:tc>
                  <a:txBody>
                    <a:bodyPr/>
                    <a:lstStyle/>
                    <a:p>
                      <a:pPr marL="0" marR="0" lvl="0" indent="0" algn="l" rtl="0">
                        <a:spcBef>
                          <a:spcPts val="0"/>
                        </a:spcBef>
                        <a:spcAft>
                          <a:spcPts val="0"/>
                        </a:spcAft>
                        <a:buNone/>
                      </a:pPr>
                      <a:r>
                        <a:rPr lang="en" sz="800">
                          <a:latin typeface="Encode Sans"/>
                          <a:ea typeface="Encode Sans"/>
                          <a:cs typeface="Encode Sans"/>
                          <a:sym typeface="Encode Sans"/>
                        </a:rPr>
                        <a:t>Table Napkins</a:t>
                      </a:r>
                      <a:endParaRPr sz="1100"/>
                    </a:p>
                  </a:txBody>
                  <a:tcPr marL="68600" marR="68600" marT="34300" marB="34300" anchor="ctr"/>
                </a:tc>
                <a:tc>
                  <a:txBody>
                    <a:bodyPr/>
                    <a:lstStyle/>
                    <a:p>
                      <a:pPr marL="0" marR="0" lvl="0" indent="0" algn="r" rtl="0">
                        <a:spcBef>
                          <a:spcPts val="0"/>
                        </a:spcBef>
                        <a:spcAft>
                          <a:spcPts val="0"/>
                        </a:spcAft>
                        <a:buNone/>
                      </a:pPr>
                      <a:r>
                        <a:rPr lang="en" sz="800" b="1">
                          <a:latin typeface="Encode Sans"/>
                          <a:ea typeface="Encode Sans"/>
                          <a:cs typeface="Encode Sans"/>
                          <a:sym typeface="Encode Sans"/>
                        </a:rPr>
                        <a:t>17%</a:t>
                      </a:r>
                      <a:endParaRPr sz="800" b="1">
                        <a:latin typeface="Encode Sans"/>
                        <a:ea typeface="Encode Sans"/>
                        <a:cs typeface="Encode Sans"/>
                        <a:sym typeface="Encode Sans"/>
                      </a:endParaRPr>
                    </a:p>
                  </a:txBody>
                  <a:tcPr marL="68600" marR="68600" marT="34300" marB="34300" anchor="ctr"/>
                </a:tc>
                <a:extLst>
                  <a:ext uri="{0D108BD9-81ED-4DB2-BD59-A6C34878D82A}">
                    <a16:rowId xmlns:a16="http://schemas.microsoft.com/office/drawing/2014/main" val="10006"/>
                  </a:ext>
                </a:extLst>
              </a:tr>
              <a:tr h="225625">
                <a:tc>
                  <a:txBody>
                    <a:bodyPr/>
                    <a:lstStyle/>
                    <a:p>
                      <a:pPr marL="0" marR="0" lvl="0" indent="0" algn="l" rtl="0">
                        <a:spcBef>
                          <a:spcPts val="0"/>
                        </a:spcBef>
                        <a:spcAft>
                          <a:spcPts val="0"/>
                        </a:spcAft>
                        <a:buNone/>
                      </a:pPr>
                      <a:r>
                        <a:rPr lang="en" sz="800">
                          <a:latin typeface="Encode Sans"/>
                          <a:ea typeface="Encode Sans"/>
                          <a:cs typeface="Encode Sans"/>
                          <a:sym typeface="Encode Sans"/>
                        </a:rPr>
                        <a:t>Floor Cleaner</a:t>
                      </a:r>
                      <a:endParaRPr sz="800">
                        <a:latin typeface="Encode Sans"/>
                        <a:ea typeface="Encode Sans"/>
                        <a:cs typeface="Encode Sans"/>
                        <a:sym typeface="Encode Sans"/>
                      </a:endParaRPr>
                    </a:p>
                  </a:txBody>
                  <a:tcPr marL="68600" marR="68600" marT="34300" marB="34300" anchor="ctr"/>
                </a:tc>
                <a:tc>
                  <a:txBody>
                    <a:bodyPr/>
                    <a:lstStyle/>
                    <a:p>
                      <a:pPr marL="0" marR="0" lvl="0" indent="0" algn="r" rtl="0">
                        <a:spcBef>
                          <a:spcPts val="0"/>
                        </a:spcBef>
                        <a:spcAft>
                          <a:spcPts val="0"/>
                        </a:spcAft>
                        <a:buNone/>
                      </a:pPr>
                      <a:r>
                        <a:rPr lang="en" sz="800" b="1">
                          <a:latin typeface="Encode Sans"/>
                          <a:ea typeface="Encode Sans"/>
                          <a:cs typeface="Encode Sans"/>
                          <a:sym typeface="Encode Sans"/>
                        </a:rPr>
                        <a:t>14%</a:t>
                      </a:r>
                      <a:endParaRPr sz="800" b="1">
                        <a:latin typeface="Encode Sans"/>
                        <a:ea typeface="Encode Sans"/>
                        <a:cs typeface="Encode Sans"/>
                        <a:sym typeface="Encode Sans"/>
                      </a:endParaRPr>
                    </a:p>
                  </a:txBody>
                  <a:tcPr marL="68600" marR="68600" marT="34300" marB="34300" anchor="ctr"/>
                </a:tc>
                <a:extLst>
                  <a:ext uri="{0D108BD9-81ED-4DB2-BD59-A6C34878D82A}">
                    <a16:rowId xmlns:a16="http://schemas.microsoft.com/office/drawing/2014/main" val="10007"/>
                  </a:ext>
                </a:extLst>
              </a:tr>
            </a:tbl>
          </a:graphicData>
        </a:graphic>
      </p:graphicFrame>
      <p:graphicFrame>
        <p:nvGraphicFramePr>
          <p:cNvPr id="1260" name="Google Shape;1260;p60"/>
          <p:cNvGraphicFramePr/>
          <p:nvPr/>
        </p:nvGraphicFramePr>
        <p:xfrm>
          <a:off x="6224988" y="2381792"/>
          <a:ext cx="2352475" cy="676875"/>
        </p:xfrm>
        <a:graphic>
          <a:graphicData uri="http://schemas.openxmlformats.org/drawingml/2006/table">
            <a:tbl>
              <a:tblPr firstRow="1" bandRow="1">
                <a:noFill/>
                <a:tableStyleId>{41C6A94B-97A1-45D6-B11F-959F9D232942}</a:tableStyleId>
              </a:tblPr>
              <a:tblGrid>
                <a:gridCol w="1684350">
                  <a:extLst>
                    <a:ext uri="{9D8B030D-6E8A-4147-A177-3AD203B41FA5}">
                      <a16:colId xmlns:a16="http://schemas.microsoft.com/office/drawing/2014/main" val="20000"/>
                    </a:ext>
                  </a:extLst>
                </a:gridCol>
                <a:gridCol w="668125">
                  <a:extLst>
                    <a:ext uri="{9D8B030D-6E8A-4147-A177-3AD203B41FA5}">
                      <a16:colId xmlns:a16="http://schemas.microsoft.com/office/drawing/2014/main" val="20001"/>
                    </a:ext>
                  </a:extLst>
                </a:gridCol>
              </a:tblGrid>
              <a:tr h="225625">
                <a:tc gridSpan="2">
                  <a:txBody>
                    <a:bodyPr/>
                    <a:lstStyle/>
                    <a:p>
                      <a:pPr marL="0" marR="0" lvl="0" indent="0" algn="ctr" rtl="0">
                        <a:spcBef>
                          <a:spcPts val="0"/>
                        </a:spcBef>
                        <a:spcAft>
                          <a:spcPts val="0"/>
                        </a:spcAft>
                        <a:buNone/>
                      </a:pPr>
                      <a:r>
                        <a:rPr lang="en" sz="800">
                          <a:latin typeface="Encode Sans"/>
                          <a:ea typeface="Encode Sans"/>
                          <a:cs typeface="Encode Sans"/>
                          <a:sym typeface="Encode Sans"/>
                        </a:rPr>
                        <a:t>2. IMMUNE-BOOSTING PRODUCTS</a:t>
                      </a:r>
                      <a:endParaRPr sz="800">
                        <a:latin typeface="Encode Sans"/>
                        <a:ea typeface="Encode Sans"/>
                        <a:cs typeface="Encode Sans"/>
                        <a:sym typeface="Encode Sans"/>
                      </a:endParaRPr>
                    </a:p>
                  </a:txBody>
                  <a:tcPr marL="68600" marR="68600" marT="34300" marB="34300" anchor="ctr"/>
                </a:tc>
                <a:tc hMerge="1">
                  <a:txBody>
                    <a:bodyPr/>
                    <a:lstStyle/>
                    <a:p>
                      <a:endParaRPr lang="en-US"/>
                    </a:p>
                  </a:txBody>
                  <a:tcPr/>
                </a:tc>
                <a:extLst>
                  <a:ext uri="{0D108BD9-81ED-4DB2-BD59-A6C34878D82A}">
                    <a16:rowId xmlns:a16="http://schemas.microsoft.com/office/drawing/2014/main" val="10000"/>
                  </a:ext>
                </a:extLst>
              </a:tr>
              <a:tr h="225625">
                <a:tc>
                  <a:txBody>
                    <a:bodyPr/>
                    <a:lstStyle/>
                    <a:p>
                      <a:pPr marL="0" marR="0" lvl="0" indent="0" algn="l" rtl="0">
                        <a:spcBef>
                          <a:spcPts val="0"/>
                        </a:spcBef>
                        <a:spcAft>
                          <a:spcPts val="0"/>
                        </a:spcAft>
                        <a:buNone/>
                      </a:pPr>
                      <a:r>
                        <a:rPr lang="en" sz="800">
                          <a:latin typeface="Encode Sans"/>
                          <a:ea typeface="Encode Sans"/>
                          <a:cs typeface="Encode Sans"/>
                          <a:sym typeface="Encode Sans"/>
                        </a:rPr>
                        <a:t>Milk Powder For Kid</a:t>
                      </a:r>
                      <a:endParaRPr sz="800">
                        <a:latin typeface="Encode Sans"/>
                        <a:ea typeface="Encode Sans"/>
                        <a:cs typeface="Encode Sans"/>
                        <a:sym typeface="Encode Sans"/>
                      </a:endParaRPr>
                    </a:p>
                  </a:txBody>
                  <a:tcPr marL="68600" marR="68600" marT="34300" marB="34300" anchor="ctr"/>
                </a:tc>
                <a:tc>
                  <a:txBody>
                    <a:bodyPr/>
                    <a:lstStyle/>
                    <a:p>
                      <a:pPr marL="0" marR="0" lvl="0" indent="0" algn="r" rtl="0">
                        <a:spcBef>
                          <a:spcPts val="0"/>
                        </a:spcBef>
                        <a:spcAft>
                          <a:spcPts val="0"/>
                        </a:spcAft>
                        <a:buNone/>
                      </a:pPr>
                      <a:r>
                        <a:rPr lang="en" sz="800" b="1">
                          <a:latin typeface="Encode Sans"/>
                          <a:ea typeface="Encode Sans"/>
                          <a:cs typeface="Encode Sans"/>
                          <a:sym typeface="Encode Sans"/>
                        </a:rPr>
                        <a:t>65%</a:t>
                      </a:r>
                      <a:endParaRPr sz="800" b="1">
                        <a:latin typeface="Encode Sans"/>
                        <a:ea typeface="Encode Sans"/>
                        <a:cs typeface="Encode Sans"/>
                        <a:sym typeface="Encode Sans"/>
                      </a:endParaRPr>
                    </a:p>
                  </a:txBody>
                  <a:tcPr marL="68600" marR="68600" marT="34300" marB="34300" anchor="ctr"/>
                </a:tc>
                <a:extLst>
                  <a:ext uri="{0D108BD9-81ED-4DB2-BD59-A6C34878D82A}">
                    <a16:rowId xmlns:a16="http://schemas.microsoft.com/office/drawing/2014/main" val="10001"/>
                  </a:ext>
                </a:extLst>
              </a:tr>
              <a:tr h="225625">
                <a:tc>
                  <a:txBody>
                    <a:bodyPr/>
                    <a:lstStyle/>
                    <a:p>
                      <a:pPr marL="0" marR="0" lvl="0" indent="0" algn="l" rtl="0">
                        <a:spcBef>
                          <a:spcPts val="0"/>
                        </a:spcBef>
                        <a:spcAft>
                          <a:spcPts val="0"/>
                        </a:spcAft>
                        <a:buNone/>
                      </a:pPr>
                      <a:r>
                        <a:rPr lang="en" sz="800">
                          <a:latin typeface="Encode Sans"/>
                          <a:ea typeface="Encode Sans"/>
                          <a:cs typeface="Encode Sans"/>
                          <a:sym typeface="Encode Sans"/>
                        </a:rPr>
                        <a:t>Drinking Yogurt</a:t>
                      </a:r>
                      <a:endParaRPr sz="1100"/>
                    </a:p>
                  </a:txBody>
                  <a:tcPr marL="68600" marR="68600" marT="34300" marB="34300" anchor="ctr"/>
                </a:tc>
                <a:tc>
                  <a:txBody>
                    <a:bodyPr/>
                    <a:lstStyle/>
                    <a:p>
                      <a:pPr marL="0" marR="0" lvl="0" indent="0" algn="r" rtl="0">
                        <a:spcBef>
                          <a:spcPts val="0"/>
                        </a:spcBef>
                        <a:spcAft>
                          <a:spcPts val="0"/>
                        </a:spcAft>
                        <a:buNone/>
                      </a:pPr>
                      <a:r>
                        <a:rPr lang="en" sz="800" b="1">
                          <a:latin typeface="Encode Sans"/>
                          <a:ea typeface="Encode Sans"/>
                          <a:cs typeface="Encode Sans"/>
                          <a:sym typeface="Encode Sans"/>
                        </a:rPr>
                        <a:t>17%</a:t>
                      </a:r>
                      <a:endParaRPr sz="800" b="1">
                        <a:latin typeface="Encode Sans"/>
                        <a:ea typeface="Encode Sans"/>
                        <a:cs typeface="Encode Sans"/>
                        <a:sym typeface="Encode Sans"/>
                      </a:endParaRPr>
                    </a:p>
                  </a:txBody>
                  <a:tcPr marL="68600" marR="68600" marT="34300" marB="34300" anchor="ctr"/>
                </a:tc>
                <a:extLst>
                  <a:ext uri="{0D108BD9-81ED-4DB2-BD59-A6C34878D82A}">
                    <a16:rowId xmlns:a16="http://schemas.microsoft.com/office/drawing/2014/main" val="10002"/>
                  </a:ext>
                </a:extLst>
              </a:tr>
            </a:tbl>
          </a:graphicData>
        </a:graphic>
      </p:graphicFrame>
      <p:graphicFrame>
        <p:nvGraphicFramePr>
          <p:cNvPr id="1261" name="Google Shape;1261;p60"/>
          <p:cNvGraphicFramePr/>
          <p:nvPr/>
        </p:nvGraphicFramePr>
        <p:xfrm>
          <a:off x="6225006" y="3284257"/>
          <a:ext cx="2352475" cy="902600"/>
        </p:xfrm>
        <a:graphic>
          <a:graphicData uri="http://schemas.openxmlformats.org/drawingml/2006/table">
            <a:tbl>
              <a:tblPr firstRow="1" bandRow="1">
                <a:noFill/>
                <a:tableStyleId>{41C6A94B-97A1-45D6-B11F-959F9D232942}</a:tableStyleId>
              </a:tblPr>
              <a:tblGrid>
                <a:gridCol w="1684375">
                  <a:extLst>
                    <a:ext uri="{9D8B030D-6E8A-4147-A177-3AD203B41FA5}">
                      <a16:colId xmlns:a16="http://schemas.microsoft.com/office/drawing/2014/main" val="20000"/>
                    </a:ext>
                  </a:extLst>
                </a:gridCol>
                <a:gridCol w="668100">
                  <a:extLst>
                    <a:ext uri="{9D8B030D-6E8A-4147-A177-3AD203B41FA5}">
                      <a16:colId xmlns:a16="http://schemas.microsoft.com/office/drawing/2014/main" val="20001"/>
                    </a:ext>
                  </a:extLst>
                </a:gridCol>
              </a:tblGrid>
              <a:tr h="225650">
                <a:tc gridSpan="2">
                  <a:txBody>
                    <a:bodyPr/>
                    <a:lstStyle/>
                    <a:p>
                      <a:pPr marL="0" marR="0" lvl="0" indent="0" algn="ctr" rtl="0">
                        <a:spcBef>
                          <a:spcPts val="0"/>
                        </a:spcBef>
                        <a:spcAft>
                          <a:spcPts val="0"/>
                        </a:spcAft>
                        <a:buNone/>
                      </a:pPr>
                      <a:r>
                        <a:rPr lang="en" sz="800">
                          <a:latin typeface="Encode Sans"/>
                          <a:ea typeface="Encode Sans"/>
                          <a:cs typeface="Encode Sans"/>
                          <a:sym typeface="Encode Sans"/>
                        </a:rPr>
                        <a:t>3. CONVENIENT FOODS &amp; NECESSITIES</a:t>
                      </a:r>
                      <a:endParaRPr sz="1100"/>
                    </a:p>
                  </a:txBody>
                  <a:tcPr marL="68600" marR="68600" marT="34300" marB="34300" anchor="ctr"/>
                </a:tc>
                <a:tc hMerge="1">
                  <a:txBody>
                    <a:bodyPr/>
                    <a:lstStyle/>
                    <a:p>
                      <a:endParaRPr lang="en-US"/>
                    </a:p>
                  </a:txBody>
                  <a:tcPr/>
                </a:tc>
                <a:extLst>
                  <a:ext uri="{0D108BD9-81ED-4DB2-BD59-A6C34878D82A}">
                    <a16:rowId xmlns:a16="http://schemas.microsoft.com/office/drawing/2014/main" val="10000"/>
                  </a:ext>
                </a:extLst>
              </a:tr>
              <a:tr h="225650">
                <a:tc>
                  <a:txBody>
                    <a:bodyPr/>
                    <a:lstStyle/>
                    <a:p>
                      <a:pPr marL="0" marR="0" lvl="0" indent="0" algn="l" rtl="0">
                        <a:spcBef>
                          <a:spcPts val="0"/>
                        </a:spcBef>
                        <a:spcAft>
                          <a:spcPts val="0"/>
                        </a:spcAft>
                        <a:buNone/>
                      </a:pPr>
                      <a:r>
                        <a:rPr lang="en" sz="800">
                          <a:latin typeface="Encode Sans"/>
                          <a:ea typeface="Encode Sans"/>
                          <a:cs typeface="Encode Sans"/>
                          <a:sym typeface="Encode Sans"/>
                        </a:rPr>
                        <a:t>Instant Noodle</a:t>
                      </a:r>
                      <a:endParaRPr sz="800">
                        <a:latin typeface="Encode Sans"/>
                        <a:ea typeface="Encode Sans"/>
                        <a:cs typeface="Encode Sans"/>
                        <a:sym typeface="Encode Sans"/>
                      </a:endParaRPr>
                    </a:p>
                  </a:txBody>
                  <a:tcPr marL="68600" marR="68600" marT="34300" marB="34300" anchor="ctr"/>
                </a:tc>
                <a:tc>
                  <a:txBody>
                    <a:bodyPr/>
                    <a:lstStyle/>
                    <a:p>
                      <a:pPr marL="0" marR="0" lvl="0" indent="0" algn="r" rtl="0">
                        <a:spcBef>
                          <a:spcPts val="0"/>
                        </a:spcBef>
                        <a:spcAft>
                          <a:spcPts val="0"/>
                        </a:spcAft>
                        <a:buNone/>
                      </a:pPr>
                      <a:r>
                        <a:rPr lang="en" sz="800" b="1">
                          <a:latin typeface="Encode Sans"/>
                          <a:ea typeface="Encode Sans"/>
                          <a:cs typeface="Encode Sans"/>
                          <a:sym typeface="Encode Sans"/>
                        </a:rPr>
                        <a:t>27%</a:t>
                      </a:r>
                      <a:endParaRPr sz="800" b="1">
                        <a:latin typeface="Encode Sans"/>
                        <a:ea typeface="Encode Sans"/>
                        <a:cs typeface="Encode Sans"/>
                        <a:sym typeface="Encode Sans"/>
                      </a:endParaRPr>
                    </a:p>
                  </a:txBody>
                  <a:tcPr marL="68600" marR="68600" marT="34300" marB="34300" anchor="ctr"/>
                </a:tc>
                <a:extLst>
                  <a:ext uri="{0D108BD9-81ED-4DB2-BD59-A6C34878D82A}">
                    <a16:rowId xmlns:a16="http://schemas.microsoft.com/office/drawing/2014/main" val="10001"/>
                  </a:ext>
                </a:extLst>
              </a:tr>
              <a:tr h="225650">
                <a:tc>
                  <a:txBody>
                    <a:bodyPr/>
                    <a:lstStyle/>
                    <a:p>
                      <a:pPr marL="0" marR="0" lvl="0" indent="0" algn="l" rtl="0">
                        <a:spcBef>
                          <a:spcPts val="0"/>
                        </a:spcBef>
                        <a:spcAft>
                          <a:spcPts val="0"/>
                        </a:spcAft>
                        <a:buNone/>
                      </a:pPr>
                      <a:r>
                        <a:rPr lang="en" sz="800">
                          <a:latin typeface="Encode Sans"/>
                          <a:ea typeface="Encode Sans"/>
                          <a:cs typeface="Encode Sans"/>
                          <a:sym typeface="Encode Sans"/>
                        </a:rPr>
                        <a:t>Canned Fish</a:t>
                      </a:r>
                      <a:endParaRPr sz="1100"/>
                    </a:p>
                  </a:txBody>
                  <a:tcPr marL="68600" marR="68600" marT="34300" marB="34300" anchor="ctr"/>
                </a:tc>
                <a:tc>
                  <a:txBody>
                    <a:bodyPr/>
                    <a:lstStyle/>
                    <a:p>
                      <a:pPr marL="0" marR="0" lvl="0" indent="0" algn="r" rtl="0">
                        <a:spcBef>
                          <a:spcPts val="0"/>
                        </a:spcBef>
                        <a:spcAft>
                          <a:spcPts val="0"/>
                        </a:spcAft>
                        <a:buNone/>
                      </a:pPr>
                      <a:r>
                        <a:rPr lang="en" sz="800" b="1">
                          <a:latin typeface="Encode Sans"/>
                          <a:ea typeface="Encode Sans"/>
                          <a:cs typeface="Encode Sans"/>
                          <a:sym typeface="Encode Sans"/>
                        </a:rPr>
                        <a:t>16%</a:t>
                      </a:r>
                      <a:endParaRPr sz="800" b="1">
                        <a:latin typeface="Encode Sans"/>
                        <a:ea typeface="Encode Sans"/>
                        <a:cs typeface="Encode Sans"/>
                        <a:sym typeface="Encode Sans"/>
                      </a:endParaRPr>
                    </a:p>
                  </a:txBody>
                  <a:tcPr marL="68600" marR="68600" marT="34300" marB="34300" anchor="ctr"/>
                </a:tc>
                <a:extLst>
                  <a:ext uri="{0D108BD9-81ED-4DB2-BD59-A6C34878D82A}">
                    <a16:rowId xmlns:a16="http://schemas.microsoft.com/office/drawing/2014/main" val="10002"/>
                  </a:ext>
                </a:extLst>
              </a:tr>
              <a:tr h="225650">
                <a:tc>
                  <a:txBody>
                    <a:bodyPr/>
                    <a:lstStyle/>
                    <a:p>
                      <a:pPr marL="0" marR="0" lvl="0" indent="0" algn="l" rtl="0">
                        <a:spcBef>
                          <a:spcPts val="0"/>
                        </a:spcBef>
                        <a:spcAft>
                          <a:spcPts val="0"/>
                        </a:spcAft>
                        <a:buNone/>
                      </a:pPr>
                      <a:r>
                        <a:rPr lang="en" sz="800">
                          <a:latin typeface="Encode Sans"/>
                          <a:ea typeface="Encode Sans"/>
                          <a:cs typeface="Encode Sans"/>
                          <a:sym typeface="Encode Sans"/>
                        </a:rPr>
                        <a:t>Packaged Bread</a:t>
                      </a:r>
                      <a:endParaRPr sz="800">
                        <a:latin typeface="Encode Sans"/>
                        <a:ea typeface="Encode Sans"/>
                        <a:cs typeface="Encode Sans"/>
                        <a:sym typeface="Encode Sans"/>
                      </a:endParaRPr>
                    </a:p>
                  </a:txBody>
                  <a:tcPr marL="68600" marR="68600" marT="34300" marB="34300" anchor="ctr"/>
                </a:tc>
                <a:tc>
                  <a:txBody>
                    <a:bodyPr/>
                    <a:lstStyle/>
                    <a:p>
                      <a:pPr marL="0" marR="0" lvl="0" indent="0" algn="r" rtl="0">
                        <a:spcBef>
                          <a:spcPts val="0"/>
                        </a:spcBef>
                        <a:spcAft>
                          <a:spcPts val="0"/>
                        </a:spcAft>
                        <a:buNone/>
                      </a:pPr>
                      <a:r>
                        <a:rPr lang="en" sz="800" b="1">
                          <a:latin typeface="Encode Sans"/>
                          <a:ea typeface="Encode Sans"/>
                          <a:cs typeface="Encode Sans"/>
                          <a:sym typeface="Encode Sans"/>
                        </a:rPr>
                        <a:t>16%</a:t>
                      </a:r>
                      <a:endParaRPr sz="800" b="1">
                        <a:latin typeface="Encode Sans"/>
                        <a:ea typeface="Encode Sans"/>
                        <a:cs typeface="Encode Sans"/>
                        <a:sym typeface="Encode Sans"/>
                      </a:endParaRPr>
                    </a:p>
                  </a:txBody>
                  <a:tcPr marL="68600" marR="68600" marT="34300" marB="34300" anchor="ctr"/>
                </a:tc>
                <a:extLst>
                  <a:ext uri="{0D108BD9-81ED-4DB2-BD59-A6C34878D82A}">
                    <a16:rowId xmlns:a16="http://schemas.microsoft.com/office/drawing/2014/main" val="10003"/>
                  </a:ext>
                </a:extLst>
              </a:tr>
            </a:tbl>
          </a:graphicData>
        </a:graphic>
      </p:graphicFrame>
      <p:sp>
        <p:nvSpPr>
          <p:cNvPr id="1262" name="Google Shape;1262;p60"/>
          <p:cNvSpPr txBox="1"/>
          <p:nvPr/>
        </p:nvSpPr>
        <p:spPr>
          <a:xfrm>
            <a:off x="5972175" y="4755300"/>
            <a:ext cx="2714700" cy="159600"/>
          </a:xfrm>
          <a:prstGeom prst="rect">
            <a:avLst/>
          </a:prstGeom>
          <a:noFill/>
          <a:ln>
            <a:noFill/>
          </a:ln>
        </p:spPr>
        <p:txBody>
          <a:bodyPr spcFirstLastPara="1" wrap="square" lIns="0" tIns="20950" rIns="0" bIns="0" anchor="t" anchorCtr="0">
            <a:noAutofit/>
          </a:bodyPr>
          <a:lstStyle/>
          <a:p>
            <a:pPr marL="12700" marR="0" lvl="0" indent="0" algn="r" rtl="0">
              <a:lnSpc>
                <a:spcPct val="142500"/>
              </a:lnSpc>
              <a:spcBef>
                <a:spcPts val="0"/>
              </a:spcBef>
              <a:spcAft>
                <a:spcPts val="0"/>
              </a:spcAft>
              <a:buNone/>
            </a:pPr>
            <a:r>
              <a:rPr lang="en" sz="800">
                <a:solidFill>
                  <a:srgbClr val="1F2023"/>
                </a:solidFill>
                <a:latin typeface="Encode Sans"/>
                <a:ea typeface="Encode Sans"/>
                <a:cs typeface="Encode Sans"/>
                <a:sym typeface="Encode Sans"/>
              </a:rPr>
              <a:t>Source: Kantar World Panel, Covid Impact in Vietnam</a:t>
            </a:r>
            <a:endParaRPr sz="800" b="1">
              <a:solidFill>
                <a:schemeClr val="accent2"/>
              </a:solidFill>
              <a:latin typeface="Encode Sans"/>
              <a:ea typeface="Encode Sans"/>
              <a:cs typeface="Encode Sans"/>
              <a:sym typeface="Encode Sans"/>
            </a:endParaRPr>
          </a:p>
        </p:txBody>
      </p:sp>
      <p:sp>
        <p:nvSpPr>
          <p:cNvPr id="1263" name="Google Shape;1263;p60"/>
          <p:cNvSpPr txBox="1"/>
          <p:nvPr/>
        </p:nvSpPr>
        <p:spPr>
          <a:xfrm>
            <a:off x="457200" y="589175"/>
            <a:ext cx="8229600" cy="300000"/>
          </a:xfrm>
          <a:prstGeom prst="rect">
            <a:avLst/>
          </a:prstGeom>
          <a:noFill/>
          <a:ln>
            <a:noFill/>
          </a:ln>
        </p:spPr>
        <p:txBody>
          <a:bodyPr spcFirstLastPara="1" wrap="square" lIns="0" tIns="20950" rIns="0" bIns="0" anchor="t" anchorCtr="0">
            <a:noAutofit/>
          </a:bodyPr>
          <a:lstStyle/>
          <a:p>
            <a:pPr marL="12700" marR="0" lvl="0" indent="0" algn="ctr" rtl="0">
              <a:lnSpc>
                <a:spcPct val="142500"/>
              </a:lnSpc>
              <a:spcBef>
                <a:spcPts val="0"/>
              </a:spcBef>
              <a:spcAft>
                <a:spcPts val="0"/>
              </a:spcAft>
              <a:buNone/>
            </a:pPr>
            <a:r>
              <a:rPr lang="en" sz="2000" b="1">
                <a:solidFill>
                  <a:schemeClr val="accent2"/>
                </a:solidFill>
                <a:latin typeface="Encode Sans"/>
                <a:ea typeface="Encode Sans"/>
                <a:cs typeface="Encode Sans"/>
                <a:sym typeface="Encode Sans"/>
              </a:rPr>
              <a:t>And making them to reconsider their wishlists</a:t>
            </a:r>
            <a:endParaRPr sz="2000" b="1">
              <a:solidFill>
                <a:schemeClr val="accent2"/>
              </a:solidFill>
              <a:latin typeface="Encode Sans"/>
              <a:ea typeface="Encode Sans"/>
              <a:cs typeface="Encode Sans"/>
              <a:sym typeface="Encode Sans"/>
            </a:endParaRPr>
          </a:p>
        </p:txBody>
      </p:sp>
      <p:sp>
        <p:nvSpPr>
          <p:cNvPr id="1264" name="Google Shape;1264;p60"/>
          <p:cNvSpPr txBox="1"/>
          <p:nvPr/>
        </p:nvSpPr>
        <p:spPr>
          <a:xfrm>
            <a:off x="961375" y="992025"/>
            <a:ext cx="7221300" cy="236100"/>
          </a:xfrm>
          <a:prstGeom prst="rect">
            <a:avLst/>
          </a:prstGeom>
          <a:noFill/>
          <a:ln>
            <a:noFill/>
          </a:ln>
        </p:spPr>
        <p:txBody>
          <a:bodyPr spcFirstLastPara="1" wrap="square" lIns="0" tIns="9525" rIns="0" bIns="0" anchor="t" anchorCtr="0">
            <a:noAutofit/>
          </a:bodyPr>
          <a:lstStyle/>
          <a:p>
            <a:pPr marL="171450" marR="0" lvl="0" indent="-133350" algn="l" rtl="0">
              <a:lnSpc>
                <a:spcPct val="150000"/>
              </a:lnSpc>
              <a:spcBef>
                <a:spcPts val="0"/>
              </a:spcBef>
              <a:spcAft>
                <a:spcPts val="0"/>
              </a:spcAft>
              <a:buSzPts val="1200"/>
              <a:buFont typeface="Encode Sans"/>
              <a:buChar char="●"/>
            </a:pPr>
            <a:r>
              <a:rPr lang="en" sz="1200">
                <a:latin typeface="Encode Sans"/>
                <a:ea typeface="Encode Sans"/>
                <a:cs typeface="Encode Sans"/>
                <a:sym typeface="Encode Sans"/>
              </a:rPr>
              <a:t>Preparing for “pandemic”: home care and personal care; immunity booster; other convenient necessaries.</a:t>
            </a:r>
            <a:endParaRPr sz="1200">
              <a:latin typeface="Encode Sans"/>
              <a:ea typeface="Encode Sans"/>
              <a:cs typeface="Encode Sans"/>
              <a:sym typeface="Encode Sans"/>
            </a:endParaRPr>
          </a:p>
          <a:p>
            <a:pPr marL="171450" marR="0" lvl="0" indent="-133350" algn="l" rtl="0">
              <a:lnSpc>
                <a:spcPct val="150000"/>
              </a:lnSpc>
              <a:spcBef>
                <a:spcPts val="0"/>
              </a:spcBef>
              <a:spcAft>
                <a:spcPts val="0"/>
              </a:spcAft>
              <a:buSzPts val="1200"/>
              <a:buFont typeface="Encode Sans"/>
              <a:buChar char="●"/>
            </a:pPr>
            <a:r>
              <a:rPr lang="en" sz="1200">
                <a:latin typeface="Encode Sans"/>
                <a:ea typeface="Encode Sans"/>
                <a:cs typeface="Encode Sans"/>
                <a:sym typeface="Encode Sans"/>
              </a:rPr>
              <a:t>Increasing shopping frequency for packaged food or packaged products.</a:t>
            </a:r>
            <a:endParaRPr sz="1200">
              <a:latin typeface="Encode Sans"/>
              <a:ea typeface="Encode Sans"/>
              <a:cs typeface="Encode Sans"/>
              <a:sym typeface="Encode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68"/>
        <p:cNvGrpSpPr/>
        <p:nvPr/>
      </p:nvGrpSpPr>
      <p:grpSpPr>
        <a:xfrm>
          <a:off x="0" y="0"/>
          <a:ext cx="0" cy="0"/>
          <a:chOff x="0" y="0"/>
          <a:chExt cx="0" cy="0"/>
        </a:xfrm>
      </p:grpSpPr>
      <p:sp>
        <p:nvSpPr>
          <p:cNvPr id="1269" name="Google Shape;1269;p61"/>
          <p:cNvSpPr/>
          <p:nvPr/>
        </p:nvSpPr>
        <p:spPr>
          <a:xfrm>
            <a:off x="4647600" y="1066775"/>
            <a:ext cx="4039200" cy="4076700"/>
          </a:xfrm>
          <a:prstGeom prst="rect">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1270" name="Google Shape;1270;p61"/>
          <p:cNvSpPr/>
          <p:nvPr/>
        </p:nvSpPr>
        <p:spPr>
          <a:xfrm>
            <a:off x="455250" y="1066775"/>
            <a:ext cx="4039200" cy="4076700"/>
          </a:xfrm>
          <a:prstGeom prst="rect">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pic>
        <p:nvPicPr>
          <p:cNvPr id="1271" name="Google Shape;1271;p61"/>
          <p:cNvPicPr preferRelativeResize="0"/>
          <p:nvPr/>
        </p:nvPicPr>
        <p:blipFill>
          <a:blip r:embed="rId3">
            <a:alphaModFix/>
          </a:blip>
          <a:stretch>
            <a:fillRect/>
          </a:stretch>
        </p:blipFill>
        <p:spPr>
          <a:xfrm>
            <a:off x="457198" y="236175"/>
            <a:ext cx="794777" cy="278599"/>
          </a:xfrm>
          <a:prstGeom prst="rect">
            <a:avLst/>
          </a:prstGeom>
          <a:noFill/>
          <a:ln>
            <a:noFill/>
          </a:ln>
        </p:spPr>
      </p:pic>
      <p:sp>
        <p:nvSpPr>
          <p:cNvPr id="1272" name="Google Shape;1272;p61"/>
          <p:cNvSpPr txBox="1"/>
          <p:nvPr/>
        </p:nvSpPr>
        <p:spPr>
          <a:xfrm>
            <a:off x="457200" y="589175"/>
            <a:ext cx="8229600" cy="300000"/>
          </a:xfrm>
          <a:prstGeom prst="rect">
            <a:avLst/>
          </a:prstGeom>
          <a:noFill/>
          <a:ln>
            <a:noFill/>
          </a:ln>
        </p:spPr>
        <p:txBody>
          <a:bodyPr spcFirstLastPara="1" wrap="square" lIns="0" tIns="20950" rIns="0" bIns="0" anchor="t" anchorCtr="0">
            <a:noAutofit/>
          </a:bodyPr>
          <a:lstStyle/>
          <a:p>
            <a:pPr marL="12700" marR="0" lvl="0" indent="0" algn="ctr" rtl="0">
              <a:lnSpc>
                <a:spcPct val="142500"/>
              </a:lnSpc>
              <a:spcBef>
                <a:spcPts val="0"/>
              </a:spcBef>
              <a:spcAft>
                <a:spcPts val="0"/>
              </a:spcAft>
              <a:buNone/>
            </a:pPr>
            <a:r>
              <a:rPr lang="en" sz="2000" b="1">
                <a:solidFill>
                  <a:srgbClr val="4FBA69"/>
                </a:solidFill>
                <a:latin typeface="Encode Sans"/>
                <a:ea typeface="Encode Sans"/>
                <a:cs typeface="Encode Sans"/>
                <a:sym typeface="Encode Sans"/>
              </a:rPr>
              <a:t>They also keep eyes on e-commerce &amp; delivery services</a:t>
            </a:r>
            <a:endParaRPr sz="2000" b="1">
              <a:solidFill>
                <a:srgbClr val="4FBA69"/>
              </a:solidFill>
              <a:latin typeface="Encode Sans"/>
              <a:ea typeface="Encode Sans"/>
              <a:cs typeface="Encode Sans"/>
              <a:sym typeface="Encode Sans"/>
            </a:endParaRPr>
          </a:p>
        </p:txBody>
      </p:sp>
      <p:pic>
        <p:nvPicPr>
          <p:cNvPr id="1273" name="Google Shape;1273;p61"/>
          <p:cNvPicPr preferRelativeResize="0"/>
          <p:nvPr/>
        </p:nvPicPr>
        <p:blipFill rotWithShape="1">
          <a:blip r:embed="rId4">
            <a:alphaModFix/>
          </a:blip>
          <a:srcRect/>
          <a:stretch/>
        </p:blipFill>
        <p:spPr>
          <a:xfrm>
            <a:off x="7533699" y="236175"/>
            <a:ext cx="1153099" cy="278600"/>
          </a:xfrm>
          <a:prstGeom prst="rect">
            <a:avLst/>
          </a:prstGeom>
          <a:noFill/>
          <a:ln>
            <a:noFill/>
          </a:ln>
        </p:spPr>
      </p:pic>
      <p:grpSp>
        <p:nvGrpSpPr>
          <p:cNvPr id="1274" name="Google Shape;1274;p61"/>
          <p:cNvGrpSpPr/>
          <p:nvPr/>
        </p:nvGrpSpPr>
        <p:grpSpPr>
          <a:xfrm>
            <a:off x="1689480" y="2669859"/>
            <a:ext cx="1570740" cy="1411077"/>
            <a:chOff x="1834350" y="2844272"/>
            <a:chExt cx="1570740" cy="1709361"/>
          </a:xfrm>
        </p:grpSpPr>
        <p:sp>
          <p:nvSpPr>
            <p:cNvPr id="1275" name="Google Shape;1275;p61"/>
            <p:cNvSpPr/>
            <p:nvPr/>
          </p:nvSpPr>
          <p:spPr>
            <a:xfrm>
              <a:off x="1834350" y="3331254"/>
              <a:ext cx="481200" cy="12222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61"/>
            <p:cNvSpPr/>
            <p:nvPr/>
          </p:nvSpPr>
          <p:spPr>
            <a:xfrm>
              <a:off x="2379135" y="2844272"/>
              <a:ext cx="481200" cy="1709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61"/>
            <p:cNvSpPr/>
            <p:nvPr/>
          </p:nvSpPr>
          <p:spPr>
            <a:xfrm>
              <a:off x="2923890" y="3073433"/>
              <a:ext cx="481200" cy="1480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8" name="Google Shape;1278;p61"/>
          <p:cNvGrpSpPr/>
          <p:nvPr/>
        </p:nvGrpSpPr>
        <p:grpSpPr>
          <a:xfrm>
            <a:off x="5881930" y="2072116"/>
            <a:ext cx="1570740" cy="2008705"/>
            <a:chOff x="6043684" y="2120174"/>
            <a:chExt cx="1570740" cy="2433320"/>
          </a:xfrm>
        </p:grpSpPr>
        <p:sp>
          <p:nvSpPr>
            <p:cNvPr id="1279" name="Google Shape;1279;p61"/>
            <p:cNvSpPr/>
            <p:nvPr/>
          </p:nvSpPr>
          <p:spPr>
            <a:xfrm>
              <a:off x="6043684" y="3329028"/>
              <a:ext cx="481200" cy="12237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61"/>
            <p:cNvSpPr/>
            <p:nvPr/>
          </p:nvSpPr>
          <p:spPr>
            <a:xfrm>
              <a:off x="6588454" y="2120174"/>
              <a:ext cx="481200" cy="2432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61"/>
            <p:cNvSpPr/>
            <p:nvPr/>
          </p:nvSpPr>
          <p:spPr>
            <a:xfrm>
              <a:off x="7133224" y="2626593"/>
              <a:ext cx="481200" cy="1926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2" name="Google Shape;1282;p61"/>
          <p:cNvSpPr txBox="1"/>
          <p:nvPr/>
        </p:nvSpPr>
        <p:spPr>
          <a:xfrm>
            <a:off x="669275" y="1281375"/>
            <a:ext cx="3611100" cy="378900"/>
          </a:xfrm>
          <a:prstGeom prst="rect">
            <a:avLst/>
          </a:prstGeom>
          <a:noFill/>
          <a:ln>
            <a:noFill/>
          </a:ln>
        </p:spPr>
        <p:txBody>
          <a:bodyPr spcFirstLastPara="1" wrap="square" lIns="0" tIns="10000" rIns="0" bIns="0" anchor="t" anchorCtr="0">
            <a:noAutofit/>
          </a:bodyPr>
          <a:lstStyle/>
          <a:p>
            <a:pPr marL="12700" marR="0" lvl="0" indent="0" algn="ctr" rtl="0">
              <a:lnSpc>
                <a:spcPct val="115000"/>
              </a:lnSpc>
              <a:spcBef>
                <a:spcPts val="0"/>
              </a:spcBef>
              <a:spcAft>
                <a:spcPts val="0"/>
              </a:spcAft>
              <a:buNone/>
            </a:pPr>
            <a:r>
              <a:rPr lang="en" sz="1200">
                <a:latin typeface="Encode Sans"/>
                <a:ea typeface="Encode Sans"/>
                <a:cs typeface="Encode Sans"/>
                <a:sym typeface="Encode Sans"/>
              </a:rPr>
              <a:t>Usage of </a:t>
            </a:r>
            <a:r>
              <a:rPr lang="en" sz="1200" b="1">
                <a:latin typeface="Encode Sans"/>
                <a:ea typeface="Encode Sans"/>
                <a:cs typeface="Encode Sans"/>
                <a:sym typeface="Encode Sans"/>
              </a:rPr>
              <a:t>e-Commerce</a:t>
            </a:r>
            <a:r>
              <a:rPr lang="en" sz="1200">
                <a:latin typeface="Encode Sans"/>
                <a:ea typeface="Encode Sans"/>
                <a:cs typeface="Encode Sans"/>
                <a:sym typeface="Encode Sans"/>
              </a:rPr>
              <a:t> before, during and after COVID-19 lockdown, indexed to pre-COVID-19 levels</a:t>
            </a:r>
            <a:endParaRPr sz="1200">
              <a:latin typeface="Encode Sans"/>
              <a:ea typeface="Encode Sans"/>
              <a:cs typeface="Encode Sans"/>
              <a:sym typeface="Encode Sans"/>
            </a:endParaRPr>
          </a:p>
        </p:txBody>
      </p:sp>
      <p:sp>
        <p:nvSpPr>
          <p:cNvPr id="1283" name="Google Shape;1283;p61"/>
          <p:cNvSpPr txBox="1"/>
          <p:nvPr/>
        </p:nvSpPr>
        <p:spPr>
          <a:xfrm>
            <a:off x="1689475" y="2725396"/>
            <a:ext cx="486600" cy="312900"/>
          </a:xfrm>
          <a:prstGeom prst="rect">
            <a:avLst/>
          </a:prstGeom>
          <a:noFill/>
          <a:ln>
            <a:noFill/>
          </a:ln>
        </p:spPr>
        <p:txBody>
          <a:bodyPr spcFirstLastPara="1" wrap="square" lIns="0" tIns="10000" rIns="0" bIns="0" anchor="b" anchorCtr="0">
            <a:noAutofit/>
          </a:bodyPr>
          <a:lstStyle/>
          <a:p>
            <a:pPr marL="12700" marR="0" lvl="0" indent="0" algn="ctr" rtl="0">
              <a:spcBef>
                <a:spcPts val="0"/>
              </a:spcBef>
              <a:spcAft>
                <a:spcPts val="0"/>
              </a:spcAft>
              <a:buNone/>
            </a:pPr>
            <a:r>
              <a:rPr lang="en" sz="1200" b="1">
                <a:latin typeface="Encode Sans"/>
                <a:ea typeface="Encode Sans"/>
                <a:cs typeface="Encode Sans"/>
                <a:sym typeface="Encode Sans"/>
              </a:rPr>
              <a:t>1.0</a:t>
            </a:r>
            <a:endParaRPr sz="1200">
              <a:latin typeface="Encode Sans"/>
              <a:ea typeface="Encode Sans"/>
              <a:cs typeface="Encode Sans"/>
              <a:sym typeface="Encode Sans"/>
            </a:endParaRPr>
          </a:p>
        </p:txBody>
      </p:sp>
      <p:sp>
        <p:nvSpPr>
          <p:cNvPr id="1284" name="Google Shape;1284;p61"/>
          <p:cNvSpPr txBox="1"/>
          <p:nvPr/>
        </p:nvSpPr>
        <p:spPr>
          <a:xfrm>
            <a:off x="2231550" y="2332775"/>
            <a:ext cx="486600" cy="312900"/>
          </a:xfrm>
          <a:prstGeom prst="rect">
            <a:avLst/>
          </a:prstGeom>
          <a:noFill/>
          <a:ln>
            <a:noFill/>
          </a:ln>
        </p:spPr>
        <p:txBody>
          <a:bodyPr spcFirstLastPara="1" wrap="square" lIns="0" tIns="10000" rIns="0" bIns="0" anchor="b" anchorCtr="0">
            <a:noAutofit/>
          </a:bodyPr>
          <a:lstStyle/>
          <a:p>
            <a:pPr marL="12700" marR="0" lvl="0" indent="0" algn="ctr" rtl="0">
              <a:spcBef>
                <a:spcPts val="0"/>
              </a:spcBef>
              <a:spcAft>
                <a:spcPts val="0"/>
              </a:spcAft>
              <a:buNone/>
            </a:pPr>
            <a:r>
              <a:rPr lang="en" sz="1200" b="1">
                <a:solidFill>
                  <a:schemeClr val="accent4"/>
                </a:solidFill>
                <a:latin typeface="Encode Sans"/>
                <a:ea typeface="Encode Sans"/>
                <a:cs typeface="Encode Sans"/>
                <a:sym typeface="Encode Sans"/>
              </a:rPr>
              <a:t>1.4</a:t>
            </a:r>
            <a:endParaRPr sz="1200">
              <a:solidFill>
                <a:schemeClr val="accent4"/>
              </a:solidFill>
              <a:latin typeface="Encode Sans"/>
              <a:ea typeface="Encode Sans"/>
              <a:cs typeface="Encode Sans"/>
              <a:sym typeface="Encode Sans"/>
            </a:endParaRPr>
          </a:p>
        </p:txBody>
      </p:sp>
      <p:sp>
        <p:nvSpPr>
          <p:cNvPr id="1285" name="Google Shape;1285;p61"/>
          <p:cNvSpPr txBox="1"/>
          <p:nvPr/>
        </p:nvSpPr>
        <p:spPr>
          <a:xfrm>
            <a:off x="2773625" y="2515341"/>
            <a:ext cx="486600" cy="312900"/>
          </a:xfrm>
          <a:prstGeom prst="rect">
            <a:avLst/>
          </a:prstGeom>
          <a:noFill/>
          <a:ln>
            <a:noFill/>
          </a:ln>
        </p:spPr>
        <p:txBody>
          <a:bodyPr spcFirstLastPara="1" wrap="square" lIns="0" tIns="10000" rIns="0" bIns="0" anchor="b" anchorCtr="0">
            <a:noAutofit/>
          </a:bodyPr>
          <a:lstStyle/>
          <a:p>
            <a:pPr marL="12700" marR="0" lvl="0" indent="0" algn="ctr" rtl="0">
              <a:spcBef>
                <a:spcPts val="0"/>
              </a:spcBef>
              <a:spcAft>
                <a:spcPts val="0"/>
              </a:spcAft>
              <a:buNone/>
            </a:pPr>
            <a:r>
              <a:rPr lang="en" sz="1200" b="1">
                <a:solidFill>
                  <a:schemeClr val="accent2"/>
                </a:solidFill>
                <a:latin typeface="Encode Sans"/>
                <a:ea typeface="Encode Sans"/>
                <a:cs typeface="Encode Sans"/>
                <a:sym typeface="Encode Sans"/>
              </a:rPr>
              <a:t>1.2</a:t>
            </a:r>
            <a:endParaRPr sz="1200">
              <a:solidFill>
                <a:schemeClr val="accent2"/>
              </a:solidFill>
              <a:latin typeface="Encode Sans"/>
              <a:ea typeface="Encode Sans"/>
              <a:cs typeface="Encode Sans"/>
              <a:sym typeface="Encode Sans"/>
            </a:endParaRPr>
          </a:p>
        </p:txBody>
      </p:sp>
      <p:sp>
        <p:nvSpPr>
          <p:cNvPr id="1286" name="Google Shape;1286;p61"/>
          <p:cNvSpPr txBox="1"/>
          <p:nvPr/>
        </p:nvSpPr>
        <p:spPr>
          <a:xfrm>
            <a:off x="5881925" y="2725396"/>
            <a:ext cx="486600" cy="312900"/>
          </a:xfrm>
          <a:prstGeom prst="rect">
            <a:avLst/>
          </a:prstGeom>
          <a:noFill/>
          <a:ln>
            <a:noFill/>
          </a:ln>
        </p:spPr>
        <p:txBody>
          <a:bodyPr spcFirstLastPara="1" wrap="square" lIns="0" tIns="10000" rIns="0" bIns="0" anchor="b" anchorCtr="0">
            <a:noAutofit/>
          </a:bodyPr>
          <a:lstStyle/>
          <a:p>
            <a:pPr marL="12700" marR="0" lvl="0" indent="0" algn="ctr" rtl="0">
              <a:spcBef>
                <a:spcPts val="0"/>
              </a:spcBef>
              <a:spcAft>
                <a:spcPts val="0"/>
              </a:spcAft>
              <a:buNone/>
            </a:pPr>
            <a:r>
              <a:rPr lang="en" sz="1200" b="1">
                <a:latin typeface="Encode Sans"/>
                <a:ea typeface="Encode Sans"/>
                <a:cs typeface="Encode Sans"/>
                <a:sym typeface="Encode Sans"/>
              </a:rPr>
              <a:t>1.0</a:t>
            </a:r>
            <a:endParaRPr sz="1200">
              <a:latin typeface="Encode Sans"/>
              <a:ea typeface="Encode Sans"/>
              <a:cs typeface="Encode Sans"/>
              <a:sym typeface="Encode Sans"/>
            </a:endParaRPr>
          </a:p>
        </p:txBody>
      </p:sp>
      <p:sp>
        <p:nvSpPr>
          <p:cNvPr id="1287" name="Google Shape;1287;p61"/>
          <p:cNvSpPr txBox="1"/>
          <p:nvPr/>
        </p:nvSpPr>
        <p:spPr>
          <a:xfrm>
            <a:off x="6424000" y="1742564"/>
            <a:ext cx="486600" cy="312900"/>
          </a:xfrm>
          <a:prstGeom prst="rect">
            <a:avLst/>
          </a:prstGeom>
          <a:noFill/>
          <a:ln>
            <a:noFill/>
          </a:ln>
        </p:spPr>
        <p:txBody>
          <a:bodyPr spcFirstLastPara="1" wrap="square" lIns="0" tIns="10000" rIns="0" bIns="0" anchor="b" anchorCtr="0">
            <a:noAutofit/>
          </a:bodyPr>
          <a:lstStyle/>
          <a:p>
            <a:pPr marL="12700" marR="0" lvl="0" indent="0" algn="ctr" rtl="0">
              <a:spcBef>
                <a:spcPts val="0"/>
              </a:spcBef>
              <a:spcAft>
                <a:spcPts val="0"/>
              </a:spcAft>
              <a:buNone/>
            </a:pPr>
            <a:r>
              <a:rPr lang="en" sz="1200" b="1">
                <a:solidFill>
                  <a:schemeClr val="accent4"/>
                </a:solidFill>
                <a:latin typeface="Encode Sans"/>
                <a:ea typeface="Encode Sans"/>
                <a:cs typeface="Encode Sans"/>
                <a:sym typeface="Encode Sans"/>
              </a:rPr>
              <a:t>2.0</a:t>
            </a:r>
            <a:endParaRPr sz="1200">
              <a:solidFill>
                <a:schemeClr val="accent4"/>
              </a:solidFill>
              <a:latin typeface="Encode Sans"/>
              <a:ea typeface="Encode Sans"/>
              <a:cs typeface="Encode Sans"/>
              <a:sym typeface="Encode Sans"/>
            </a:endParaRPr>
          </a:p>
        </p:txBody>
      </p:sp>
      <p:sp>
        <p:nvSpPr>
          <p:cNvPr id="1288" name="Google Shape;1288;p61"/>
          <p:cNvSpPr txBox="1"/>
          <p:nvPr/>
        </p:nvSpPr>
        <p:spPr>
          <a:xfrm>
            <a:off x="6966075" y="2148909"/>
            <a:ext cx="486600" cy="312900"/>
          </a:xfrm>
          <a:prstGeom prst="rect">
            <a:avLst/>
          </a:prstGeom>
          <a:noFill/>
          <a:ln>
            <a:noFill/>
          </a:ln>
        </p:spPr>
        <p:txBody>
          <a:bodyPr spcFirstLastPara="1" wrap="square" lIns="0" tIns="10000" rIns="0" bIns="0" anchor="b" anchorCtr="0">
            <a:noAutofit/>
          </a:bodyPr>
          <a:lstStyle/>
          <a:p>
            <a:pPr marL="12700" marR="0" lvl="0" indent="0" algn="ctr" rtl="0">
              <a:spcBef>
                <a:spcPts val="0"/>
              </a:spcBef>
              <a:spcAft>
                <a:spcPts val="0"/>
              </a:spcAft>
              <a:buNone/>
            </a:pPr>
            <a:r>
              <a:rPr lang="en" sz="1200" b="1">
                <a:solidFill>
                  <a:schemeClr val="accent2"/>
                </a:solidFill>
                <a:latin typeface="Encode Sans"/>
                <a:ea typeface="Encode Sans"/>
                <a:cs typeface="Encode Sans"/>
                <a:sym typeface="Encode Sans"/>
              </a:rPr>
              <a:t>1.6</a:t>
            </a:r>
            <a:endParaRPr sz="1200">
              <a:solidFill>
                <a:schemeClr val="accent2"/>
              </a:solidFill>
              <a:latin typeface="Encode Sans"/>
              <a:ea typeface="Encode Sans"/>
              <a:cs typeface="Encode Sans"/>
              <a:sym typeface="Encode Sans"/>
            </a:endParaRPr>
          </a:p>
        </p:txBody>
      </p:sp>
      <p:sp>
        <p:nvSpPr>
          <p:cNvPr id="1289" name="Google Shape;1289;p61"/>
          <p:cNvSpPr txBox="1"/>
          <p:nvPr/>
        </p:nvSpPr>
        <p:spPr>
          <a:xfrm>
            <a:off x="4861650" y="1281375"/>
            <a:ext cx="3611100" cy="378900"/>
          </a:xfrm>
          <a:prstGeom prst="rect">
            <a:avLst/>
          </a:prstGeom>
          <a:noFill/>
          <a:ln>
            <a:noFill/>
          </a:ln>
        </p:spPr>
        <p:txBody>
          <a:bodyPr spcFirstLastPara="1" wrap="square" lIns="0" tIns="10000" rIns="0" bIns="0" anchor="t" anchorCtr="0">
            <a:noAutofit/>
          </a:bodyPr>
          <a:lstStyle/>
          <a:p>
            <a:pPr marL="12700" marR="0" lvl="0" indent="0" algn="ctr" rtl="0">
              <a:lnSpc>
                <a:spcPct val="115000"/>
              </a:lnSpc>
              <a:spcBef>
                <a:spcPts val="0"/>
              </a:spcBef>
              <a:spcAft>
                <a:spcPts val="0"/>
              </a:spcAft>
              <a:buNone/>
            </a:pPr>
            <a:r>
              <a:rPr lang="en" sz="1200">
                <a:latin typeface="Encode Sans"/>
                <a:ea typeface="Encode Sans"/>
                <a:cs typeface="Encode Sans"/>
                <a:sym typeface="Encode Sans"/>
              </a:rPr>
              <a:t>Consumer sentiment on the change in usage of </a:t>
            </a:r>
            <a:r>
              <a:rPr lang="en" sz="1200" b="1">
                <a:latin typeface="Encode Sans"/>
                <a:ea typeface="Encode Sans"/>
                <a:cs typeface="Encode Sans"/>
                <a:sym typeface="Encode Sans"/>
              </a:rPr>
              <a:t>Food Delivery</a:t>
            </a:r>
            <a:r>
              <a:rPr lang="en" sz="1200">
                <a:latin typeface="Encode Sans"/>
                <a:ea typeface="Encode Sans"/>
                <a:cs typeface="Encode Sans"/>
                <a:sym typeface="Encode Sans"/>
              </a:rPr>
              <a:t>, indexed to pre-COVID-19 level</a:t>
            </a:r>
            <a:endParaRPr sz="1200">
              <a:latin typeface="Encode Sans"/>
              <a:ea typeface="Encode Sans"/>
              <a:cs typeface="Encode Sans"/>
              <a:sym typeface="Encode Sans"/>
            </a:endParaRPr>
          </a:p>
        </p:txBody>
      </p:sp>
      <p:sp>
        <p:nvSpPr>
          <p:cNvPr id="1290" name="Google Shape;1290;p61"/>
          <p:cNvSpPr txBox="1"/>
          <p:nvPr/>
        </p:nvSpPr>
        <p:spPr>
          <a:xfrm>
            <a:off x="1689475" y="3886950"/>
            <a:ext cx="486600" cy="131700"/>
          </a:xfrm>
          <a:prstGeom prst="rect">
            <a:avLst/>
          </a:prstGeom>
          <a:noFill/>
          <a:ln>
            <a:noFill/>
          </a:ln>
        </p:spPr>
        <p:txBody>
          <a:bodyPr spcFirstLastPara="1" wrap="square" lIns="0" tIns="9525" rIns="0" bIns="0" anchor="ctr" anchorCtr="0">
            <a:noAutofit/>
          </a:bodyPr>
          <a:lstStyle/>
          <a:p>
            <a:pPr marL="12700" marR="0" lvl="0" indent="0" algn="ctr" rtl="0">
              <a:lnSpc>
                <a:spcPct val="100000"/>
              </a:lnSpc>
              <a:spcBef>
                <a:spcPts val="0"/>
              </a:spcBef>
              <a:spcAft>
                <a:spcPts val="0"/>
              </a:spcAft>
              <a:buNone/>
            </a:pPr>
            <a:r>
              <a:rPr lang="en" sz="800" b="1">
                <a:solidFill>
                  <a:srgbClr val="FFFFFF"/>
                </a:solidFill>
                <a:latin typeface="Encode Sans"/>
                <a:ea typeface="Encode Sans"/>
                <a:cs typeface="Encode Sans"/>
                <a:sym typeface="Encode Sans"/>
              </a:rPr>
              <a:t>Before</a:t>
            </a:r>
            <a:endParaRPr sz="800" b="1">
              <a:solidFill>
                <a:srgbClr val="FFFFFF"/>
              </a:solidFill>
              <a:latin typeface="Encode Sans"/>
              <a:ea typeface="Encode Sans"/>
              <a:cs typeface="Encode Sans"/>
              <a:sym typeface="Encode Sans"/>
            </a:endParaRPr>
          </a:p>
        </p:txBody>
      </p:sp>
      <p:sp>
        <p:nvSpPr>
          <p:cNvPr id="1291" name="Google Shape;1291;p61"/>
          <p:cNvSpPr txBox="1"/>
          <p:nvPr/>
        </p:nvSpPr>
        <p:spPr>
          <a:xfrm>
            <a:off x="2231550" y="3886950"/>
            <a:ext cx="486600" cy="131700"/>
          </a:xfrm>
          <a:prstGeom prst="rect">
            <a:avLst/>
          </a:prstGeom>
          <a:noFill/>
          <a:ln>
            <a:noFill/>
          </a:ln>
        </p:spPr>
        <p:txBody>
          <a:bodyPr spcFirstLastPara="1" wrap="square" lIns="0" tIns="9525" rIns="0" bIns="0" anchor="ctr" anchorCtr="0">
            <a:noAutofit/>
          </a:bodyPr>
          <a:lstStyle/>
          <a:p>
            <a:pPr marL="12700" marR="0" lvl="0" indent="0" algn="ctr" rtl="0">
              <a:lnSpc>
                <a:spcPct val="100000"/>
              </a:lnSpc>
              <a:spcBef>
                <a:spcPts val="0"/>
              </a:spcBef>
              <a:spcAft>
                <a:spcPts val="0"/>
              </a:spcAft>
              <a:buNone/>
            </a:pPr>
            <a:r>
              <a:rPr lang="en" sz="800" b="1">
                <a:solidFill>
                  <a:srgbClr val="FFFFFF"/>
                </a:solidFill>
                <a:latin typeface="Encode Sans"/>
                <a:ea typeface="Encode Sans"/>
                <a:cs typeface="Encode Sans"/>
                <a:sym typeface="Encode Sans"/>
              </a:rPr>
              <a:t>During</a:t>
            </a:r>
            <a:endParaRPr sz="800" b="1">
              <a:solidFill>
                <a:srgbClr val="FFFFFF"/>
              </a:solidFill>
              <a:latin typeface="Encode Sans"/>
              <a:ea typeface="Encode Sans"/>
              <a:cs typeface="Encode Sans"/>
              <a:sym typeface="Encode Sans"/>
            </a:endParaRPr>
          </a:p>
        </p:txBody>
      </p:sp>
      <p:sp>
        <p:nvSpPr>
          <p:cNvPr id="1292" name="Google Shape;1292;p61"/>
          <p:cNvSpPr txBox="1"/>
          <p:nvPr/>
        </p:nvSpPr>
        <p:spPr>
          <a:xfrm>
            <a:off x="2773625" y="3886950"/>
            <a:ext cx="486600" cy="131700"/>
          </a:xfrm>
          <a:prstGeom prst="rect">
            <a:avLst/>
          </a:prstGeom>
          <a:noFill/>
          <a:ln>
            <a:noFill/>
          </a:ln>
        </p:spPr>
        <p:txBody>
          <a:bodyPr spcFirstLastPara="1" wrap="square" lIns="0" tIns="9525" rIns="0" bIns="0" anchor="ctr" anchorCtr="0">
            <a:noAutofit/>
          </a:bodyPr>
          <a:lstStyle/>
          <a:p>
            <a:pPr marL="12700" marR="0" lvl="0" indent="0" algn="ctr" rtl="0">
              <a:lnSpc>
                <a:spcPct val="100000"/>
              </a:lnSpc>
              <a:spcBef>
                <a:spcPts val="0"/>
              </a:spcBef>
              <a:spcAft>
                <a:spcPts val="0"/>
              </a:spcAft>
              <a:buNone/>
            </a:pPr>
            <a:r>
              <a:rPr lang="en" sz="800" b="1">
                <a:solidFill>
                  <a:srgbClr val="FFFFFF"/>
                </a:solidFill>
                <a:latin typeface="Encode Sans"/>
                <a:ea typeface="Encode Sans"/>
                <a:cs typeface="Encode Sans"/>
                <a:sym typeface="Encode Sans"/>
              </a:rPr>
              <a:t>After</a:t>
            </a:r>
            <a:endParaRPr sz="800" b="1">
              <a:solidFill>
                <a:srgbClr val="FFFFFF"/>
              </a:solidFill>
              <a:latin typeface="Encode Sans"/>
              <a:ea typeface="Encode Sans"/>
              <a:cs typeface="Encode Sans"/>
              <a:sym typeface="Encode Sans"/>
            </a:endParaRPr>
          </a:p>
        </p:txBody>
      </p:sp>
      <p:sp>
        <p:nvSpPr>
          <p:cNvPr id="1293" name="Google Shape;1293;p61"/>
          <p:cNvSpPr txBox="1"/>
          <p:nvPr/>
        </p:nvSpPr>
        <p:spPr>
          <a:xfrm>
            <a:off x="5881825" y="3886950"/>
            <a:ext cx="486600" cy="131700"/>
          </a:xfrm>
          <a:prstGeom prst="rect">
            <a:avLst/>
          </a:prstGeom>
          <a:noFill/>
          <a:ln>
            <a:noFill/>
          </a:ln>
        </p:spPr>
        <p:txBody>
          <a:bodyPr spcFirstLastPara="1" wrap="square" lIns="0" tIns="9525" rIns="0" bIns="0" anchor="ctr" anchorCtr="0">
            <a:noAutofit/>
          </a:bodyPr>
          <a:lstStyle/>
          <a:p>
            <a:pPr marL="12700" marR="0" lvl="0" indent="0" algn="ctr" rtl="0">
              <a:lnSpc>
                <a:spcPct val="100000"/>
              </a:lnSpc>
              <a:spcBef>
                <a:spcPts val="0"/>
              </a:spcBef>
              <a:spcAft>
                <a:spcPts val="0"/>
              </a:spcAft>
              <a:buNone/>
            </a:pPr>
            <a:r>
              <a:rPr lang="en" sz="800" b="1">
                <a:solidFill>
                  <a:srgbClr val="FFFFFF"/>
                </a:solidFill>
                <a:latin typeface="Encode Sans"/>
                <a:ea typeface="Encode Sans"/>
                <a:cs typeface="Encode Sans"/>
                <a:sym typeface="Encode Sans"/>
              </a:rPr>
              <a:t>Before</a:t>
            </a:r>
            <a:endParaRPr sz="800" b="1">
              <a:solidFill>
                <a:srgbClr val="FFFFFF"/>
              </a:solidFill>
              <a:latin typeface="Encode Sans"/>
              <a:ea typeface="Encode Sans"/>
              <a:cs typeface="Encode Sans"/>
              <a:sym typeface="Encode Sans"/>
            </a:endParaRPr>
          </a:p>
        </p:txBody>
      </p:sp>
      <p:sp>
        <p:nvSpPr>
          <p:cNvPr id="1294" name="Google Shape;1294;p61"/>
          <p:cNvSpPr txBox="1"/>
          <p:nvPr/>
        </p:nvSpPr>
        <p:spPr>
          <a:xfrm>
            <a:off x="6423900" y="3886950"/>
            <a:ext cx="486600" cy="131700"/>
          </a:xfrm>
          <a:prstGeom prst="rect">
            <a:avLst/>
          </a:prstGeom>
          <a:noFill/>
          <a:ln>
            <a:noFill/>
          </a:ln>
        </p:spPr>
        <p:txBody>
          <a:bodyPr spcFirstLastPara="1" wrap="square" lIns="0" tIns="9525" rIns="0" bIns="0" anchor="ctr" anchorCtr="0">
            <a:noAutofit/>
          </a:bodyPr>
          <a:lstStyle/>
          <a:p>
            <a:pPr marL="12700" marR="0" lvl="0" indent="0" algn="ctr" rtl="0">
              <a:lnSpc>
                <a:spcPct val="100000"/>
              </a:lnSpc>
              <a:spcBef>
                <a:spcPts val="0"/>
              </a:spcBef>
              <a:spcAft>
                <a:spcPts val="0"/>
              </a:spcAft>
              <a:buNone/>
            </a:pPr>
            <a:r>
              <a:rPr lang="en" sz="800" b="1">
                <a:solidFill>
                  <a:srgbClr val="FFFFFF"/>
                </a:solidFill>
                <a:latin typeface="Encode Sans"/>
                <a:ea typeface="Encode Sans"/>
                <a:cs typeface="Encode Sans"/>
                <a:sym typeface="Encode Sans"/>
              </a:rPr>
              <a:t>During</a:t>
            </a:r>
            <a:endParaRPr sz="800" b="1">
              <a:solidFill>
                <a:srgbClr val="FFFFFF"/>
              </a:solidFill>
              <a:latin typeface="Encode Sans"/>
              <a:ea typeface="Encode Sans"/>
              <a:cs typeface="Encode Sans"/>
              <a:sym typeface="Encode Sans"/>
            </a:endParaRPr>
          </a:p>
        </p:txBody>
      </p:sp>
      <p:sp>
        <p:nvSpPr>
          <p:cNvPr id="1295" name="Google Shape;1295;p61"/>
          <p:cNvSpPr txBox="1"/>
          <p:nvPr/>
        </p:nvSpPr>
        <p:spPr>
          <a:xfrm>
            <a:off x="6965975" y="3886950"/>
            <a:ext cx="486600" cy="131700"/>
          </a:xfrm>
          <a:prstGeom prst="rect">
            <a:avLst/>
          </a:prstGeom>
          <a:noFill/>
          <a:ln>
            <a:noFill/>
          </a:ln>
        </p:spPr>
        <p:txBody>
          <a:bodyPr spcFirstLastPara="1" wrap="square" lIns="0" tIns="9525" rIns="0" bIns="0" anchor="ctr" anchorCtr="0">
            <a:noAutofit/>
          </a:bodyPr>
          <a:lstStyle/>
          <a:p>
            <a:pPr marL="12700" marR="0" lvl="0" indent="0" algn="ctr" rtl="0">
              <a:lnSpc>
                <a:spcPct val="100000"/>
              </a:lnSpc>
              <a:spcBef>
                <a:spcPts val="0"/>
              </a:spcBef>
              <a:spcAft>
                <a:spcPts val="0"/>
              </a:spcAft>
              <a:buNone/>
            </a:pPr>
            <a:r>
              <a:rPr lang="en" sz="800" b="1">
                <a:solidFill>
                  <a:srgbClr val="FFFFFF"/>
                </a:solidFill>
                <a:latin typeface="Encode Sans"/>
                <a:ea typeface="Encode Sans"/>
                <a:cs typeface="Encode Sans"/>
                <a:sym typeface="Encode Sans"/>
              </a:rPr>
              <a:t>After</a:t>
            </a:r>
            <a:endParaRPr sz="800" b="1">
              <a:solidFill>
                <a:srgbClr val="FFFFFF"/>
              </a:solidFill>
              <a:latin typeface="Encode Sans"/>
              <a:ea typeface="Encode Sans"/>
              <a:cs typeface="Encode Sans"/>
              <a:sym typeface="Encode Sans"/>
            </a:endParaRPr>
          </a:p>
        </p:txBody>
      </p:sp>
      <p:pic>
        <p:nvPicPr>
          <p:cNvPr id="1296" name="Google Shape;1296;p61"/>
          <p:cNvPicPr preferRelativeResize="0"/>
          <p:nvPr/>
        </p:nvPicPr>
        <p:blipFill rotWithShape="1">
          <a:blip r:embed="rId5">
            <a:alphaModFix/>
          </a:blip>
          <a:srcRect/>
          <a:stretch/>
        </p:blipFill>
        <p:spPr>
          <a:xfrm>
            <a:off x="3714488" y="4356688"/>
            <a:ext cx="565850" cy="565850"/>
          </a:xfrm>
          <a:prstGeom prst="rect">
            <a:avLst/>
          </a:prstGeom>
          <a:noFill/>
          <a:ln>
            <a:noFill/>
          </a:ln>
        </p:spPr>
      </p:pic>
      <p:pic>
        <p:nvPicPr>
          <p:cNvPr id="1297" name="Google Shape;1297;p61"/>
          <p:cNvPicPr preferRelativeResize="0"/>
          <p:nvPr/>
        </p:nvPicPr>
        <p:blipFill rotWithShape="1">
          <a:blip r:embed="rId6">
            <a:alphaModFix/>
          </a:blip>
          <a:srcRect/>
          <a:stretch/>
        </p:blipFill>
        <p:spPr>
          <a:xfrm>
            <a:off x="7906913" y="4356688"/>
            <a:ext cx="565850" cy="5658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01"/>
        <p:cNvGrpSpPr/>
        <p:nvPr/>
      </p:nvGrpSpPr>
      <p:grpSpPr>
        <a:xfrm>
          <a:off x="0" y="0"/>
          <a:ext cx="0" cy="0"/>
          <a:chOff x="0" y="0"/>
          <a:chExt cx="0" cy="0"/>
        </a:xfrm>
      </p:grpSpPr>
      <p:sp>
        <p:nvSpPr>
          <p:cNvPr id="1302" name="Google Shape;1302;p62"/>
          <p:cNvSpPr/>
          <p:nvPr/>
        </p:nvSpPr>
        <p:spPr>
          <a:xfrm>
            <a:off x="455250" y="1604575"/>
            <a:ext cx="1597500" cy="2311800"/>
          </a:xfrm>
          <a:prstGeom prst="rect">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1303" name="Google Shape;1303;p62"/>
          <p:cNvSpPr/>
          <p:nvPr/>
        </p:nvSpPr>
        <p:spPr>
          <a:xfrm>
            <a:off x="2110438" y="1604575"/>
            <a:ext cx="1597500" cy="2311800"/>
          </a:xfrm>
          <a:prstGeom prst="rect">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1304" name="Google Shape;1304;p62"/>
          <p:cNvSpPr/>
          <p:nvPr/>
        </p:nvSpPr>
        <p:spPr>
          <a:xfrm>
            <a:off x="3744676" y="1604575"/>
            <a:ext cx="1597500" cy="2311800"/>
          </a:xfrm>
          <a:prstGeom prst="rect">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1305" name="Google Shape;1305;p62"/>
          <p:cNvSpPr/>
          <p:nvPr/>
        </p:nvSpPr>
        <p:spPr>
          <a:xfrm>
            <a:off x="5399864" y="1604575"/>
            <a:ext cx="1597500" cy="2311800"/>
          </a:xfrm>
          <a:prstGeom prst="rect">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1306" name="Google Shape;1306;p62"/>
          <p:cNvSpPr/>
          <p:nvPr/>
        </p:nvSpPr>
        <p:spPr>
          <a:xfrm>
            <a:off x="7083600" y="1604575"/>
            <a:ext cx="1597500" cy="2311800"/>
          </a:xfrm>
          <a:prstGeom prst="rect">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pic>
        <p:nvPicPr>
          <p:cNvPr id="1307" name="Google Shape;1307;p62"/>
          <p:cNvPicPr preferRelativeResize="0"/>
          <p:nvPr/>
        </p:nvPicPr>
        <p:blipFill>
          <a:blip r:embed="rId3">
            <a:alphaModFix/>
          </a:blip>
          <a:stretch>
            <a:fillRect/>
          </a:stretch>
        </p:blipFill>
        <p:spPr>
          <a:xfrm>
            <a:off x="457198" y="236175"/>
            <a:ext cx="794777" cy="278599"/>
          </a:xfrm>
          <a:prstGeom prst="rect">
            <a:avLst/>
          </a:prstGeom>
          <a:noFill/>
          <a:ln>
            <a:noFill/>
          </a:ln>
        </p:spPr>
      </p:pic>
      <p:sp>
        <p:nvSpPr>
          <p:cNvPr id="1308" name="Google Shape;1308;p62"/>
          <p:cNvSpPr txBox="1"/>
          <p:nvPr/>
        </p:nvSpPr>
        <p:spPr>
          <a:xfrm>
            <a:off x="1696750" y="589175"/>
            <a:ext cx="5750700" cy="681300"/>
          </a:xfrm>
          <a:prstGeom prst="rect">
            <a:avLst/>
          </a:prstGeom>
          <a:noFill/>
          <a:ln>
            <a:noFill/>
          </a:ln>
        </p:spPr>
        <p:txBody>
          <a:bodyPr spcFirstLastPara="1" wrap="square" lIns="0" tIns="20950" rIns="0" bIns="0" anchor="t" anchorCtr="0">
            <a:noAutofit/>
          </a:bodyPr>
          <a:lstStyle/>
          <a:p>
            <a:pPr marL="12700" marR="0" lvl="0" indent="0" algn="ctr" rtl="0">
              <a:lnSpc>
                <a:spcPct val="100000"/>
              </a:lnSpc>
              <a:spcBef>
                <a:spcPts val="0"/>
              </a:spcBef>
              <a:spcAft>
                <a:spcPts val="0"/>
              </a:spcAft>
              <a:buNone/>
            </a:pPr>
            <a:r>
              <a:rPr lang="en" sz="2000" b="1">
                <a:solidFill>
                  <a:schemeClr val="accent2"/>
                </a:solidFill>
                <a:latin typeface="Encode Sans"/>
                <a:ea typeface="Encode Sans"/>
                <a:cs typeface="Encode Sans"/>
                <a:sym typeface="Encode Sans"/>
              </a:rPr>
              <a:t>Shift in mindset with accelerating new trends as a result</a:t>
            </a:r>
            <a:endParaRPr sz="2000" b="1">
              <a:solidFill>
                <a:schemeClr val="accent2"/>
              </a:solidFill>
              <a:latin typeface="Encode Sans"/>
              <a:ea typeface="Encode Sans"/>
              <a:cs typeface="Encode Sans"/>
              <a:sym typeface="Encode Sans"/>
            </a:endParaRPr>
          </a:p>
        </p:txBody>
      </p:sp>
      <p:sp>
        <p:nvSpPr>
          <p:cNvPr id="1309" name="Google Shape;1309;p62"/>
          <p:cNvSpPr txBox="1"/>
          <p:nvPr/>
        </p:nvSpPr>
        <p:spPr>
          <a:xfrm>
            <a:off x="6905550" y="4755300"/>
            <a:ext cx="1781400" cy="159600"/>
          </a:xfrm>
          <a:prstGeom prst="rect">
            <a:avLst/>
          </a:prstGeom>
          <a:noFill/>
          <a:ln>
            <a:noFill/>
          </a:ln>
        </p:spPr>
        <p:txBody>
          <a:bodyPr spcFirstLastPara="1" wrap="square" lIns="0" tIns="20950" rIns="0" bIns="0" anchor="t" anchorCtr="0">
            <a:noAutofit/>
          </a:bodyPr>
          <a:lstStyle/>
          <a:p>
            <a:pPr marL="12700" lvl="0" indent="0" algn="r" rtl="0">
              <a:lnSpc>
                <a:spcPct val="142500"/>
              </a:lnSpc>
              <a:spcBef>
                <a:spcPts val="0"/>
              </a:spcBef>
              <a:spcAft>
                <a:spcPts val="0"/>
              </a:spcAft>
              <a:buNone/>
            </a:pPr>
            <a:r>
              <a:rPr lang="en" sz="800">
                <a:solidFill>
                  <a:srgbClr val="1F2023"/>
                </a:solidFill>
                <a:latin typeface="Encode Sans"/>
                <a:ea typeface="Encode Sans"/>
                <a:cs typeface="Encode Sans"/>
                <a:sym typeface="Encode Sans"/>
              </a:rPr>
              <a:t>Source: </a:t>
            </a:r>
            <a:r>
              <a:rPr lang="en" sz="800" u="sng">
                <a:solidFill>
                  <a:schemeClr val="accent1"/>
                </a:solidFill>
                <a:latin typeface="Encode Sans"/>
                <a:ea typeface="Encode Sans"/>
                <a:cs typeface="Encode Sans"/>
                <a:sym typeface="Encode Sans"/>
                <a:hlinkClick r:id="rId4">
                  <a:extLst>
                    <a:ext uri="{A12FA001-AC4F-418D-AE19-62706E023703}">
                      <ahyp:hlinkClr xmlns:ahyp="http://schemas.microsoft.com/office/drawing/2018/hyperlinkcolor" xmlns="" val="tx"/>
                    </a:ext>
                  </a:extLst>
                </a:hlinkClick>
              </a:rPr>
              <a:t>e-Conomy SEA 2020</a:t>
            </a:r>
            <a:endParaRPr sz="800">
              <a:solidFill>
                <a:srgbClr val="1F2023"/>
              </a:solidFill>
              <a:latin typeface="Encode Sans"/>
              <a:ea typeface="Encode Sans"/>
              <a:cs typeface="Encode Sans"/>
              <a:sym typeface="Encode Sans"/>
            </a:endParaRPr>
          </a:p>
        </p:txBody>
      </p:sp>
      <p:sp>
        <p:nvSpPr>
          <p:cNvPr id="1310" name="Google Shape;1310;p62"/>
          <p:cNvSpPr/>
          <p:nvPr/>
        </p:nvSpPr>
        <p:spPr>
          <a:xfrm>
            <a:off x="3910725" y="2518400"/>
            <a:ext cx="1314900" cy="597900"/>
          </a:xfrm>
          <a:prstGeom prst="rect">
            <a:avLst/>
          </a:prstGeom>
          <a:noFill/>
          <a:ln>
            <a:noFill/>
          </a:ln>
        </p:spPr>
        <p:txBody>
          <a:bodyPr spcFirstLastPara="1" wrap="square" lIns="0" tIns="17150" rIns="0" bIns="17150" anchor="t" anchorCtr="0">
            <a:noAutofit/>
          </a:bodyPr>
          <a:lstStyle/>
          <a:p>
            <a:pPr marL="12700" lvl="0" indent="0" algn="l" rtl="0">
              <a:lnSpc>
                <a:spcPct val="115000"/>
              </a:lnSpc>
              <a:spcBef>
                <a:spcPts val="0"/>
              </a:spcBef>
              <a:spcAft>
                <a:spcPts val="0"/>
              </a:spcAft>
              <a:buClr>
                <a:schemeClr val="dk1"/>
              </a:buClr>
              <a:buFont typeface="Arial"/>
              <a:buNone/>
            </a:pPr>
            <a:r>
              <a:rPr lang="en" sz="1200" b="1">
                <a:solidFill>
                  <a:schemeClr val="accent2"/>
                </a:solidFill>
                <a:latin typeface="Encode Sans"/>
                <a:ea typeface="Encode Sans"/>
                <a:cs typeface="Encode Sans"/>
                <a:sym typeface="Encode Sans"/>
              </a:rPr>
              <a:t>Financial Services</a:t>
            </a:r>
            <a:endParaRPr sz="1200">
              <a:solidFill>
                <a:schemeClr val="accent2"/>
              </a:solidFill>
              <a:latin typeface="Encode Sans Condensed Thin"/>
              <a:ea typeface="Encode Sans Condensed Thin"/>
              <a:cs typeface="Encode Sans Condensed Thin"/>
              <a:sym typeface="Encode Sans Condensed Thin"/>
            </a:endParaRPr>
          </a:p>
          <a:p>
            <a:pPr marL="12700" lvl="0" indent="0" algn="l" rtl="0">
              <a:lnSpc>
                <a:spcPct val="115000"/>
              </a:lnSpc>
              <a:spcBef>
                <a:spcPts val="0"/>
              </a:spcBef>
              <a:spcAft>
                <a:spcPts val="0"/>
              </a:spcAft>
              <a:buNone/>
            </a:pPr>
            <a:r>
              <a:rPr lang="en" sz="1000">
                <a:solidFill>
                  <a:srgbClr val="0C0C0C"/>
                </a:solidFill>
                <a:latin typeface="Encode Sans"/>
                <a:ea typeface="Encode Sans"/>
                <a:cs typeface="Encode Sans"/>
                <a:sym typeface="Encode Sans"/>
              </a:rPr>
              <a:t>Payment</a:t>
            </a:r>
            <a:endParaRPr sz="1000">
              <a:solidFill>
                <a:srgbClr val="0C0C0C"/>
              </a:solidFill>
              <a:latin typeface="Encode Sans"/>
              <a:ea typeface="Encode Sans"/>
              <a:cs typeface="Encode Sans"/>
              <a:sym typeface="Encode Sans"/>
            </a:endParaRPr>
          </a:p>
          <a:p>
            <a:pPr marL="12700" lvl="0" indent="0" algn="l" rtl="0">
              <a:lnSpc>
                <a:spcPct val="115000"/>
              </a:lnSpc>
              <a:spcBef>
                <a:spcPts val="0"/>
              </a:spcBef>
              <a:spcAft>
                <a:spcPts val="0"/>
              </a:spcAft>
              <a:buNone/>
            </a:pPr>
            <a:r>
              <a:rPr lang="en" sz="1000">
                <a:solidFill>
                  <a:srgbClr val="0C0C0C"/>
                </a:solidFill>
                <a:latin typeface="Encode Sans"/>
                <a:ea typeface="Encode Sans"/>
                <a:cs typeface="Encode Sans"/>
                <a:sym typeface="Encode Sans"/>
              </a:rPr>
              <a:t>Remittance</a:t>
            </a:r>
            <a:endParaRPr sz="1000">
              <a:solidFill>
                <a:srgbClr val="0C0C0C"/>
              </a:solidFill>
              <a:latin typeface="Encode Sans"/>
              <a:ea typeface="Encode Sans"/>
              <a:cs typeface="Encode Sans"/>
              <a:sym typeface="Encode Sans"/>
            </a:endParaRPr>
          </a:p>
          <a:p>
            <a:pPr marL="12700" lvl="0" indent="0" algn="l" rtl="0">
              <a:lnSpc>
                <a:spcPct val="115000"/>
              </a:lnSpc>
              <a:spcBef>
                <a:spcPts val="0"/>
              </a:spcBef>
              <a:spcAft>
                <a:spcPts val="0"/>
              </a:spcAft>
              <a:buNone/>
            </a:pPr>
            <a:r>
              <a:rPr lang="en" sz="1000">
                <a:solidFill>
                  <a:srgbClr val="0C0C0C"/>
                </a:solidFill>
                <a:latin typeface="Encode Sans"/>
                <a:ea typeface="Encode Sans"/>
                <a:cs typeface="Encode Sans"/>
                <a:sym typeface="Encode Sans"/>
              </a:rPr>
              <a:t>Lending</a:t>
            </a:r>
            <a:endParaRPr sz="1000">
              <a:solidFill>
                <a:srgbClr val="0C0C0C"/>
              </a:solidFill>
              <a:latin typeface="Encode Sans"/>
              <a:ea typeface="Encode Sans"/>
              <a:cs typeface="Encode Sans"/>
              <a:sym typeface="Encode Sans"/>
            </a:endParaRPr>
          </a:p>
          <a:p>
            <a:pPr marL="12700" lvl="0" indent="0" algn="l" rtl="0">
              <a:lnSpc>
                <a:spcPct val="115000"/>
              </a:lnSpc>
              <a:spcBef>
                <a:spcPts val="0"/>
              </a:spcBef>
              <a:spcAft>
                <a:spcPts val="0"/>
              </a:spcAft>
              <a:buNone/>
            </a:pPr>
            <a:r>
              <a:rPr lang="en" sz="1000">
                <a:solidFill>
                  <a:srgbClr val="0C0C0C"/>
                </a:solidFill>
                <a:latin typeface="Encode Sans"/>
                <a:ea typeface="Encode Sans"/>
                <a:cs typeface="Encode Sans"/>
                <a:sym typeface="Encode Sans"/>
              </a:rPr>
              <a:t>Insurance</a:t>
            </a:r>
            <a:endParaRPr sz="1000">
              <a:solidFill>
                <a:srgbClr val="0C0C0C"/>
              </a:solidFill>
              <a:latin typeface="Encode Sans"/>
              <a:ea typeface="Encode Sans"/>
              <a:cs typeface="Encode Sans"/>
              <a:sym typeface="Encode Sans"/>
            </a:endParaRPr>
          </a:p>
          <a:p>
            <a:pPr marL="12700" lvl="0" indent="0" algn="l" rtl="0">
              <a:lnSpc>
                <a:spcPct val="115000"/>
              </a:lnSpc>
              <a:spcBef>
                <a:spcPts val="0"/>
              </a:spcBef>
              <a:spcAft>
                <a:spcPts val="0"/>
              </a:spcAft>
              <a:buNone/>
            </a:pPr>
            <a:r>
              <a:rPr lang="en" sz="1000">
                <a:solidFill>
                  <a:srgbClr val="0C0C0C"/>
                </a:solidFill>
                <a:latin typeface="Encode Sans"/>
                <a:ea typeface="Encode Sans"/>
                <a:cs typeface="Encode Sans"/>
                <a:sym typeface="Encode Sans"/>
              </a:rPr>
              <a:t>Investing</a:t>
            </a:r>
            <a:endParaRPr sz="1000">
              <a:solidFill>
                <a:srgbClr val="0C0C0C"/>
              </a:solidFill>
              <a:latin typeface="Encode Sans"/>
              <a:ea typeface="Encode Sans"/>
              <a:cs typeface="Encode Sans"/>
              <a:sym typeface="Encode Sans"/>
            </a:endParaRPr>
          </a:p>
        </p:txBody>
      </p:sp>
      <p:pic>
        <p:nvPicPr>
          <p:cNvPr id="1311" name="Google Shape;1311;p62"/>
          <p:cNvPicPr preferRelativeResize="0"/>
          <p:nvPr/>
        </p:nvPicPr>
        <p:blipFill rotWithShape="1">
          <a:blip r:embed="rId5">
            <a:alphaModFix/>
          </a:blip>
          <a:srcRect/>
          <a:stretch/>
        </p:blipFill>
        <p:spPr>
          <a:xfrm>
            <a:off x="3910725" y="1916913"/>
            <a:ext cx="565850" cy="565850"/>
          </a:xfrm>
          <a:prstGeom prst="rect">
            <a:avLst/>
          </a:prstGeom>
          <a:noFill/>
          <a:ln>
            <a:noFill/>
          </a:ln>
        </p:spPr>
      </p:pic>
      <p:sp>
        <p:nvSpPr>
          <p:cNvPr id="1312" name="Google Shape;1312;p62"/>
          <p:cNvSpPr/>
          <p:nvPr/>
        </p:nvSpPr>
        <p:spPr>
          <a:xfrm>
            <a:off x="2276488" y="2518400"/>
            <a:ext cx="1269300" cy="597900"/>
          </a:xfrm>
          <a:prstGeom prst="rect">
            <a:avLst/>
          </a:prstGeom>
          <a:noFill/>
          <a:ln>
            <a:noFill/>
          </a:ln>
        </p:spPr>
        <p:txBody>
          <a:bodyPr spcFirstLastPara="1" wrap="square" lIns="0" tIns="17150" rIns="0" bIns="17150" anchor="t" anchorCtr="0">
            <a:noAutofit/>
          </a:bodyPr>
          <a:lstStyle/>
          <a:p>
            <a:pPr marL="12700" lvl="0" indent="0" algn="l" rtl="0">
              <a:lnSpc>
                <a:spcPct val="115000"/>
              </a:lnSpc>
              <a:spcBef>
                <a:spcPts val="0"/>
              </a:spcBef>
              <a:spcAft>
                <a:spcPts val="0"/>
              </a:spcAft>
              <a:buClr>
                <a:schemeClr val="dk1"/>
              </a:buClr>
              <a:buFont typeface="Arial"/>
              <a:buNone/>
            </a:pPr>
            <a:r>
              <a:rPr lang="en" sz="1300" b="1">
                <a:solidFill>
                  <a:schemeClr val="accent2"/>
                </a:solidFill>
                <a:latin typeface="Encode Sans"/>
                <a:ea typeface="Encode Sans"/>
                <a:cs typeface="Encode Sans"/>
                <a:sym typeface="Encode Sans"/>
              </a:rPr>
              <a:t>Online Media</a:t>
            </a:r>
            <a:endParaRPr sz="1300">
              <a:solidFill>
                <a:schemeClr val="accent2"/>
              </a:solidFill>
              <a:latin typeface="Encode Sans Condensed Thin"/>
              <a:ea typeface="Encode Sans Condensed Thin"/>
              <a:cs typeface="Encode Sans Condensed Thin"/>
              <a:sym typeface="Encode Sans Condensed Thin"/>
            </a:endParaRPr>
          </a:p>
          <a:p>
            <a:pPr marL="12700" lvl="0" indent="0" algn="l" rtl="0">
              <a:lnSpc>
                <a:spcPct val="115000"/>
              </a:lnSpc>
              <a:spcBef>
                <a:spcPts val="0"/>
              </a:spcBef>
              <a:spcAft>
                <a:spcPts val="0"/>
              </a:spcAft>
              <a:buNone/>
            </a:pPr>
            <a:r>
              <a:rPr lang="en" sz="1000">
                <a:solidFill>
                  <a:srgbClr val="0C0C0C"/>
                </a:solidFill>
                <a:latin typeface="Encode Sans"/>
                <a:ea typeface="Encode Sans"/>
                <a:cs typeface="Encode Sans"/>
                <a:sym typeface="Encode Sans"/>
              </a:rPr>
              <a:t>Advertising</a:t>
            </a:r>
            <a:endParaRPr sz="1000">
              <a:solidFill>
                <a:srgbClr val="0C0C0C"/>
              </a:solidFill>
              <a:latin typeface="Encode Sans"/>
              <a:ea typeface="Encode Sans"/>
              <a:cs typeface="Encode Sans"/>
              <a:sym typeface="Encode Sans"/>
            </a:endParaRPr>
          </a:p>
          <a:p>
            <a:pPr marL="12700" lvl="0" indent="0" algn="l" rtl="0">
              <a:lnSpc>
                <a:spcPct val="115000"/>
              </a:lnSpc>
              <a:spcBef>
                <a:spcPts val="0"/>
              </a:spcBef>
              <a:spcAft>
                <a:spcPts val="0"/>
              </a:spcAft>
              <a:buNone/>
            </a:pPr>
            <a:r>
              <a:rPr lang="en" sz="1000">
                <a:solidFill>
                  <a:srgbClr val="0C0C0C"/>
                </a:solidFill>
                <a:latin typeface="Encode Sans"/>
                <a:ea typeface="Encode Sans"/>
                <a:cs typeface="Encode Sans"/>
                <a:sym typeface="Encode Sans"/>
              </a:rPr>
              <a:t>Gaming</a:t>
            </a:r>
            <a:endParaRPr sz="1000">
              <a:solidFill>
                <a:srgbClr val="0C0C0C"/>
              </a:solidFill>
              <a:latin typeface="Encode Sans"/>
              <a:ea typeface="Encode Sans"/>
              <a:cs typeface="Encode Sans"/>
              <a:sym typeface="Encode Sans"/>
            </a:endParaRPr>
          </a:p>
          <a:p>
            <a:pPr marL="12700" lvl="0" indent="0" algn="l" rtl="0">
              <a:lnSpc>
                <a:spcPct val="115000"/>
              </a:lnSpc>
              <a:spcBef>
                <a:spcPts val="0"/>
              </a:spcBef>
              <a:spcAft>
                <a:spcPts val="0"/>
              </a:spcAft>
              <a:buNone/>
            </a:pPr>
            <a:r>
              <a:rPr lang="en" sz="1000">
                <a:solidFill>
                  <a:srgbClr val="0C0C0C"/>
                </a:solidFill>
                <a:latin typeface="Encode Sans"/>
                <a:ea typeface="Encode Sans"/>
                <a:cs typeface="Encode Sans"/>
                <a:sym typeface="Encode Sans"/>
              </a:rPr>
              <a:t>Video on Demand</a:t>
            </a:r>
            <a:endParaRPr sz="1000">
              <a:solidFill>
                <a:srgbClr val="0C0C0C"/>
              </a:solidFill>
              <a:latin typeface="Encode Sans"/>
              <a:ea typeface="Encode Sans"/>
              <a:cs typeface="Encode Sans"/>
              <a:sym typeface="Encode Sans"/>
            </a:endParaRPr>
          </a:p>
          <a:p>
            <a:pPr marL="12700" lvl="0" indent="0" algn="l" rtl="0">
              <a:lnSpc>
                <a:spcPct val="115000"/>
              </a:lnSpc>
              <a:spcBef>
                <a:spcPts val="0"/>
              </a:spcBef>
              <a:spcAft>
                <a:spcPts val="0"/>
              </a:spcAft>
              <a:buNone/>
            </a:pPr>
            <a:r>
              <a:rPr lang="en" sz="1000">
                <a:solidFill>
                  <a:srgbClr val="0C0C0C"/>
                </a:solidFill>
                <a:latin typeface="Encode Sans"/>
                <a:ea typeface="Encode Sans"/>
                <a:cs typeface="Encode Sans"/>
                <a:sym typeface="Encode Sans"/>
              </a:rPr>
              <a:t>Music on Demand</a:t>
            </a:r>
            <a:endParaRPr sz="1000">
              <a:solidFill>
                <a:srgbClr val="0C0C0C"/>
              </a:solidFill>
              <a:latin typeface="Encode Sans"/>
              <a:ea typeface="Encode Sans"/>
              <a:cs typeface="Encode Sans"/>
              <a:sym typeface="Encode Sans"/>
            </a:endParaRPr>
          </a:p>
        </p:txBody>
      </p:sp>
      <p:pic>
        <p:nvPicPr>
          <p:cNvPr id="1313" name="Google Shape;1313;p62"/>
          <p:cNvPicPr preferRelativeResize="0"/>
          <p:nvPr/>
        </p:nvPicPr>
        <p:blipFill rotWithShape="1">
          <a:blip r:embed="rId6">
            <a:alphaModFix/>
          </a:blip>
          <a:srcRect/>
          <a:stretch/>
        </p:blipFill>
        <p:spPr>
          <a:xfrm>
            <a:off x="2276488" y="1916913"/>
            <a:ext cx="565850" cy="565850"/>
          </a:xfrm>
          <a:prstGeom prst="rect">
            <a:avLst/>
          </a:prstGeom>
          <a:noFill/>
          <a:ln>
            <a:noFill/>
          </a:ln>
        </p:spPr>
      </p:pic>
      <p:sp>
        <p:nvSpPr>
          <p:cNvPr id="1314" name="Google Shape;1314;p62"/>
          <p:cNvSpPr/>
          <p:nvPr/>
        </p:nvSpPr>
        <p:spPr>
          <a:xfrm>
            <a:off x="621300" y="2518400"/>
            <a:ext cx="1269300" cy="597900"/>
          </a:xfrm>
          <a:prstGeom prst="rect">
            <a:avLst/>
          </a:prstGeom>
          <a:noFill/>
          <a:ln>
            <a:noFill/>
          </a:ln>
        </p:spPr>
        <p:txBody>
          <a:bodyPr spcFirstLastPara="1" wrap="square" lIns="0" tIns="17150" rIns="0" bIns="17150" anchor="t" anchorCtr="0">
            <a:noAutofit/>
          </a:bodyPr>
          <a:lstStyle/>
          <a:p>
            <a:pPr marL="12700" lvl="0" indent="0" algn="l" rtl="0">
              <a:lnSpc>
                <a:spcPct val="115000"/>
              </a:lnSpc>
              <a:spcBef>
                <a:spcPts val="0"/>
              </a:spcBef>
              <a:spcAft>
                <a:spcPts val="0"/>
              </a:spcAft>
              <a:buClr>
                <a:schemeClr val="dk1"/>
              </a:buClr>
              <a:buFont typeface="Arial"/>
              <a:buNone/>
            </a:pPr>
            <a:r>
              <a:rPr lang="en" sz="1300" b="1">
                <a:solidFill>
                  <a:schemeClr val="accent2"/>
                </a:solidFill>
                <a:latin typeface="Encode Sans"/>
                <a:ea typeface="Encode Sans"/>
                <a:cs typeface="Encode Sans"/>
                <a:sym typeface="Encode Sans"/>
              </a:rPr>
              <a:t>Ecommerce</a:t>
            </a:r>
            <a:endParaRPr sz="1300">
              <a:solidFill>
                <a:schemeClr val="accent2"/>
              </a:solidFill>
              <a:latin typeface="Encode Sans Condensed Thin"/>
              <a:ea typeface="Encode Sans Condensed Thin"/>
              <a:cs typeface="Encode Sans Condensed Thin"/>
              <a:sym typeface="Encode Sans Condensed Thin"/>
            </a:endParaRPr>
          </a:p>
          <a:p>
            <a:pPr marL="12700" lvl="0" indent="0" algn="l" rtl="0">
              <a:lnSpc>
                <a:spcPct val="115000"/>
              </a:lnSpc>
              <a:spcBef>
                <a:spcPts val="0"/>
              </a:spcBef>
              <a:spcAft>
                <a:spcPts val="0"/>
              </a:spcAft>
              <a:buNone/>
            </a:pPr>
            <a:r>
              <a:rPr lang="en" sz="1000">
                <a:solidFill>
                  <a:srgbClr val="0C0C0C"/>
                </a:solidFill>
                <a:latin typeface="Encode Sans"/>
                <a:ea typeface="Encode Sans"/>
                <a:cs typeface="Encode Sans"/>
                <a:sym typeface="Encode Sans"/>
              </a:rPr>
              <a:t>Marketplaces</a:t>
            </a:r>
            <a:endParaRPr sz="1000">
              <a:solidFill>
                <a:srgbClr val="0C0C0C"/>
              </a:solidFill>
              <a:latin typeface="Encode Sans"/>
              <a:ea typeface="Encode Sans"/>
              <a:cs typeface="Encode Sans"/>
              <a:sym typeface="Encode Sans"/>
            </a:endParaRPr>
          </a:p>
          <a:p>
            <a:pPr marL="12700" lvl="0" indent="0" algn="l" rtl="0">
              <a:lnSpc>
                <a:spcPct val="115000"/>
              </a:lnSpc>
              <a:spcBef>
                <a:spcPts val="0"/>
              </a:spcBef>
              <a:spcAft>
                <a:spcPts val="0"/>
              </a:spcAft>
              <a:buNone/>
            </a:pPr>
            <a:r>
              <a:rPr lang="en" sz="1000">
                <a:solidFill>
                  <a:srgbClr val="0C0C0C"/>
                </a:solidFill>
                <a:latin typeface="Encode Sans"/>
                <a:ea typeface="Encode Sans"/>
                <a:cs typeface="Encode Sans"/>
                <a:sym typeface="Encode Sans"/>
              </a:rPr>
              <a:t>Malls</a:t>
            </a:r>
            <a:endParaRPr sz="1000">
              <a:solidFill>
                <a:srgbClr val="0C0C0C"/>
              </a:solidFill>
              <a:latin typeface="Encode Sans"/>
              <a:ea typeface="Encode Sans"/>
              <a:cs typeface="Encode Sans"/>
              <a:sym typeface="Encode Sans"/>
            </a:endParaRPr>
          </a:p>
          <a:p>
            <a:pPr marL="12700" lvl="0" indent="0" algn="l" rtl="0">
              <a:lnSpc>
                <a:spcPct val="115000"/>
              </a:lnSpc>
              <a:spcBef>
                <a:spcPts val="0"/>
              </a:spcBef>
              <a:spcAft>
                <a:spcPts val="0"/>
              </a:spcAft>
              <a:buNone/>
            </a:pPr>
            <a:r>
              <a:rPr lang="en" sz="1000">
                <a:solidFill>
                  <a:srgbClr val="0C0C0C"/>
                </a:solidFill>
                <a:latin typeface="Encode Sans"/>
                <a:ea typeface="Encode Sans"/>
                <a:cs typeface="Encode Sans"/>
                <a:sym typeface="Encode Sans"/>
              </a:rPr>
              <a:t>Direct to Consumer</a:t>
            </a:r>
            <a:endParaRPr sz="1000">
              <a:solidFill>
                <a:srgbClr val="0C0C0C"/>
              </a:solidFill>
              <a:latin typeface="Encode Sans"/>
              <a:ea typeface="Encode Sans"/>
              <a:cs typeface="Encode Sans"/>
              <a:sym typeface="Encode Sans"/>
            </a:endParaRPr>
          </a:p>
        </p:txBody>
      </p:sp>
      <p:pic>
        <p:nvPicPr>
          <p:cNvPr id="1315" name="Google Shape;1315;p62"/>
          <p:cNvPicPr preferRelativeResize="0"/>
          <p:nvPr/>
        </p:nvPicPr>
        <p:blipFill rotWithShape="1">
          <a:blip r:embed="rId7">
            <a:alphaModFix/>
          </a:blip>
          <a:srcRect/>
          <a:stretch/>
        </p:blipFill>
        <p:spPr>
          <a:xfrm>
            <a:off x="621300" y="2023913"/>
            <a:ext cx="565850" cy="565850"/>
          </a:xfrm>
          <a:prstGeom prst="rect">
            <a:avLst/>
          </a:prstGeom>
          <a:noFill/>
          <a:ln>
            <a:noFill/>
          </a:ln>
        </p:spPr>
      </p:pic>
      <p:sp>
        <p:nvSpPr>
          <p:cNvPr id="1316" name="Google Shape;1316;p62"/>
          <p:cNvSpPr/>
          <p:nvPr/>
        </p:nvSpPr>
        <p:spPr>
          <a:xfrm>
            <a:off x="5580188" y="2518400"/>
            <a:ext cx="1269300" cy="597900"/>
          </a:xfrm>
          <a:prstGeom prst="rect">
            <a:avLst/>
          </a:prstGeom>
          <a:noFill/>
          <a:ln>
            <a:noFill/>
          </a:ln>
        </p:spPr>
        <p:txBody>
          <a:bodyPr spcFirstLastPara="1" wrap="square" lIns="0" tIns="17150" rIns="0" bIns="17150" anchor="t" anchorCtr="0">
            <a:noAutofit/>
          </a:bodyPr>
          <a:lstStyle/>
          <a:p>
            <a:pPr marL="12700" lvl="0" indent="0" algn="l" rtl="0">
              <a:lnSpc>
                <a:spcPct val="115000"/>
              </a:lnSpc>
              <a:spcBef>
                <a:spcPts val="0"/>
              </a:spcBef>
              <a:spcAft>
                <a:spcPts val="0"/>
              </a:spcAft>
              <a:buClr>
                <a:schemeClr val="dk1"/>
              </a:buClr>
              <a:buFont typeface="Arial"/>
              <a:buNone/>
            </a:pPr>
            <a:r>
              <a:rPr lang="en" sz="1300" b="1">
                <a:solidFill>
                  <a:schemeClr val="accent4"/>
                </a:solidFill>
                <a:latin typeface="Encode Sans"/>
                <a:ea typeface="Encode Sans"/>
                <a:cs typeface="Encode Sans"/>
                <a:sym typeface="Encode Sans"/>
              </a:rPr>
              <a:t>HealthTech</a:t>
            </a:r>
            <a:endParaRPr sz="1300">
              <a:solidFill>
                <a:schemeClr val="accent4"/>
              </a:solidFill>
              <a:latin typeface="Encode Sans Condensed Thin"/>
              <a:ea typeface="Encode Sans Condensed Thin"/>
              <a:cs typeface="Encode Sans Condensed Thin"/>
              <a:sym typeface="Encode Sans Condensed Thin"/>
            </a:endParaRPr>
          </a:p>
          <a:p>
            <a:pPr marL="0" lvl="0" indent="0" algn="l" rtl="0">
              <a:lnSpc>
                <a:spcPct val="115000"/>
              </a:lnSpc>
              <a:spcBef>
                <a:spcPts val="0"/>
              </a:spcBef>
              <a:spcAft>
                <a:spcPts val="0"/>
              </a:spcAft>
              <a:buNone/>
            </a:pPr>
            <a:endParaRPr sz="1100">
              <a:solidFill>
                <a:schemeClr val="accent4"/>
              </a:solidFill>
              <a:latin typeface="Encode Sans"/>
              <a:ea typeface="Encode Sans"/>
              <a:cs typeface="Encode Sans"/>
              <a:sym typeface="Encode Sans"/>
            </a:endParaRPr>
          </a:p>
        </p:txBody>
      </p:sp>
      <p:pic>
        <p:nvPicPr>
          <p:cNvPr id="1317" name="Google Shape;1317;p62"/>
          <p:cNvPicPr preferRelativeResize="0"/>
          <p:nvPr/>
        </p:nvPicPr>
        <p:blipFill rotWithShape="1">
          <a:blip r:embed="rId8">
            <a:alphaModFix/>
          </a:blip>
          <a:srcRect/>
          <a:stretch/>
        </p:blipFill>
        <p:spPr>
          <a:xfrm>
            <a:off x="5603088" y="1916913"/>
            <a:ext cx="565850" cy="565850"/>
          </a:xfrm>
          <a:prstGeom prst="rect">
            <a:avLst/>
          </a:prstGeom>
          <a:noFill/>
          <a:ln>
            <a:noFill/>
          </a:ln>
        </p:spPr>
      </p:pic>
      <p:sp>
        <p:nvSpPr>
          <p:cNvPr id="1318" name="Google Shape;1318;p62"/>
          <p:cNvSpPr/>
          <p:nvPr/>
        </p:nvSpPr>
        <p:spPr>
          <a:xfrm>
            <a:off x="7268575" y="2518400"/>
            <a:ext cx="1269300" cy="597900"/>
          </a:xfrm>
          <a:prstGeom prst="rect">
            <a:avLst/>
          </a:prstGeom>
          <a:noFill/>
          <a:ln>
            <a:noFill/>
          </a:ln>
        </p:spPr>
        <p:txBody>
          <a:bodyPr spcFirstLastPara="1" wrap="square" lIns="0" tIns="17150" rIns="0" bIns="17150" anchor="t" anchorCtr="0">
            <a:noAutofit/>
          </a:bodyPr>
          <a:lstStyle/>
          <a:p>
            <a:pPr marL="12700" lvl="0" indent="0" algn="l" rtl="0">
              <a:lnSpc>
                <a:spcPct val="115000"/>
              </a:lnSpc>
              <a:spcBef>
                <a:spcPts val="0"/>
              </a:spcBef>
              <a:spcAft>
                <a:spcPts val="0"/>
              </a:spcAft>
              <a:buClr>
                <a:schemeClr val="dk1"/>
              </a:buClr>
              <a:buFont typeface="Arial"/>
              <a:buNone/>
            </a:pPr>
            <a:r>
              <a:rPr lang="en" sz="1300" b="1">
                <a:solidFill>
                  <a:schemeClr val="accent4"/>
                </a:solidFill>
                <a:latin typeface="Encode Sans"/>
                <a:ea typeface="Encode Sans"/>
                <a:cs typeface="Encode Sans"/>
                <a:sym typeface="Encode Sans"/>
              </a:rPr>
              <a:t>EdTech</a:t>
            </a:r>
            <a:endParaRPr sz="1100">
              <a:solidFill>
                <a:schemeClr val="accent4"/>
              </a:solidFill>
              <a:latin typeface="Encode Sans"/>
              <a:ea typeface="Encode Sans"/>
              <a:cs typeface="Encode Sans"/>
              <a:sym typeface="Encode Sans"/>
            </a:endParaRPr>
          </a:p>
        </p:txBody>
      </p:sp>
      <p:pic>
        <p:nvPicPr>
          <p:cNvPr id="1319" name="Google Shape;1319;p62"/>
          <p:cNvPicPr preferRelativeResize="0"/>
          <p:nvPr/>
        </p:nvPicPr>
        <p:blipFill rotWithShape="1">
          <a:blip r:embed="rId9">
            <a:alphaModFix/>
          </a:blip>
          <a:srcRect/>
          <a:stretch/>
        </p:blipFill>
        <p:spPr>
          <a:xfrm>
            <a:off x="7268575" y="1916913"/>
            <a:ext cx="565850" cy="565850"/>
          </a:xfrm>
          <a:prstGeom prst="rect">
            <a:avLst/>
          </a:prstGeom>
          <a:noFill/>
          <a:ln>
            <a:noFill/>
          </a:ln>
        </p:spPr>
      </p:pic>
      <p:sp>
        <p:nvSpPr>
          <p:cNvPr id="1320" name="Google Shape;1320;p62"/>
          <p:cNvSpPr/>
          <p:nvPr/>
        </p:nvSpPr>
        <p:spPr>
          <a:xfrm>
            <a:off x="5401825" y="3595975"/>
            <a:ext cx="3285000" cy="320400"/>
          </a:xfrm>
          <a:prstGeom prst="rect">
            <a:avLst/>
          </a:prstGeom>
          <a:solidFill>
            <a:schemeClr val="accent4"/>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1321" name="Google Shape;1321;p62"/>
          <p:cNvSpPr/>
          <p:nvPr/>
        </p:nvSpPr>
        <p:spPr>
          <a:xfrm>
            <a:off x="5657125" y="3652825"/>
            <a:ext cx="2784900" cy="206700"/>
          </a:xfrm>
          <a:prstGeom prst="rect">
            <a:avLst/>
          </a:prstGeom>
          <a:noFill/>
          <a:ln>
            <a:noFill/>
          </a:ln>
        </p:spPr>
        <p:txBody>
          <a:bodyPr spcFirstLastPara="1" wrap="square" lIns="0" tIns="17150" rIns="0" bIns="17150" anchor="t" anchorCtr="0">
            <a:noAutofit/>
          </a:bodyPr>
          <a:lstStyle/>
          <a:p>
            <a:pPr marL="0" lvl="0" indent="0" algn="ctr" rtl="0">
              <a:lnSpc>
                <a:spcPct val="115000"/>
              </a:lnSpc>
              <a:spcBef>
                <a:spcPts val="0"/>
              </a:spcBef>
              <a:spcAft>
                <a:spcPts val="0"/>
              </a:spcAft>
              <a:buNone/>
            </a:pPr>
            <a:r>
              <a:rPr lang="en" sz="1000" b="1">
                <a:solidFill>
                  <a:srgbClr val="FFFFFF"/>
                </a:solidFill>
                <a:latin typeface="Encode Sans"/>
                <a:ea typeface="Encode Sans"/>
                <a:cs typeface="Encode Sans"/>
                <a:sym typeface="Encode Sans"/>
              </a:rPr>
              <a:t>Trending this year due to Covid-19</a:t>
            </a:r>
            <a:endParaRPr sz="1000">
              <a:solidFill>
                <a:srgbClr val="FFFFFF"/>
              </a:solidFill>
              <a:latin typeface="Encode Sans"/>
              <a:ea typeface="Encode Sans"/>
              <a:cs typeface="Encode Sans"/>
              <a:sym typeface="Encode Sans"/>
            </a:endParaRPr>
          </a:p>
        </p:txBody>
      </p:sp>
      <p:pic>
        <p:nvPicPr>
          <p:cNvPr id="1322" name="Google Shape;1322;p62"/>
          <p:cNvPicPr preferRelativeResize="0"/>
          <p:nvPr/>
        </p:nvPicPr>
        <p:blipFill rotWithShape="1">
          <a:blip r:embed="rId10">
            <a:alphaModFix/>
          </a:blip>
          <a:srcRect/>
          <a:stretch/>
        </p:blipFill>
        <p:spPr>
          <a:xfrm>
            <a:off x="7533699" y="236175"/>
            <a:ext cx="1153099" cy="278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26"/>
        <p:cNvGrpSpPr/>
        <p:nvPr/>
      </p:nvGrpSpPr>
      <p:grpSpPr>
        <a:xfrm>
          <a:off x="0" y="0"/>
          <a:ext cx="0" cy="0"/>
          <a:chOff x="0" y="0"/>
          <a:chExt cx="0" cy="0"/>
        </a:xfrm>
      </p:grpSpPr>
      <p:pic>
        <p:nvPicPr>
          <p:cNvPr id="1327" name="Google Shape;1327;p63"/>
          <p:cNvPicPr preferRelativeResize="0"/>
          <p:nvPr/>
        </p:nvPicPr>
        <p:blipFill>
          <a:blip r:embed="rId3">
            <a:alphaModFix/>
          </a:blip>
          <a:stretch>
            <a:fillRect/>
          </a:stretch>
        </p:blipFill>
        <p:spPr>
          <a:xfrm>
            <a:off x="457198" y="236175"/>
            <a:ext cx="794777" cy="278599"/>
          </a:xfrm>
          <a:prstGeom prst="rect">
            <a:avLst/>
          </a:prstGeom>
          <a:noFill/>
          <a:ln>
            <a:noFill/>
          </a:ln>
        </p:spPr>
      </p:pic>
      <p:sp>
        <p:nvSpPr>
          <p:cNvPr id="1328" name="Google Shape;1328;p63"/>
          <p:cNvSpPr txBox="1"/>
          <p:nvPr/>
        </p:nvSpPr>
        <p:spPr>
          <a:xfrm>
            <a:off x="1696750" y="589175"/>
            <a:ext cx="5750700" cy="381000"/>
          </a:xfrm>
          <a:prstGeom prst="rect">
            <a:avLst/>
          </a:prstGeom>
          <a:noFill/>
          <a:ln>
            <a:noFill/>
          </a:ln>
        </p:spPr>
        <p:txBody>
          <a:bodyPr spcFirstLastPara="1" wrap="square" lIns="0" tIns="20950" rIns="0" bIns="0" anchor="t" anchorCtr="0">
            <a:noAutofit/>
          </a:bodyPr>
          <a:lstStyle/>
          <a:p>
            <a:pPr marL="12700" marR="0" lvl="0" indent="0" algn="ctr" rtl="0">
              <a:lnSpc>
                <a:spcPct val="100000"/>
              </a:lnSpc>
              <a:spcBef>
                <a:spcPts val="0"/>
              </a:spcBef>
              <a:spcAft>
                <a:spcPts val="0"/>
              </a:spcAft>
              <a:buNone/>
            </a:pPr>
            <a:r>
              <a:rPr lang="en" sz="2000" b="1">
                <a:solidFill>
                  <a:schemeClr val="accent2"/>
                </a:solidFill>
                <a:latin typeface="Encode Sans"/>
                <a:ea typeface="Encode Sans"/>
                <a:cs typeface="Encode Sans"/>
                <a:sym typeface="Encode Sans"/>
              </a:rPr>
              <a:t>COVID: impact on mindset</a:t>
            </a:r>
            <a:endParaRPr sz="2000" b="1">
              <a:solidFill>
                <a:schemeClr val="accent2"/>
              </a:solidFill>
              <a:latin typeface="Encode Sans"/>
              <a:ea typeface="Encode Sans"/>
              <a:cs typeface="Encode Sans"/>
              <a:sym typeface="Encode Sans"/>
            </a:endParaRPr>
          </a:p>
        </p:txBody>
      </p:sp>
      <p:sp>
        <p:nvSpPr>
          <p:cNvPr id="1329" name="Google Shape;1329;p63"/>
          <p:cNvSpPr/>
          <p:nvPr/>
        </p:nvSpPr>
        <p:spPr>
          <a:xfrm>
            <a:off x="455250" y="1177075"/>
            <a:ext cx="4003500" cy="3966300"/>
          </a:xfrm>
          <a:prstGeom prst="rect">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1330" name="Google Shape;1330;p63"/>
          <p:cNvSpPr/>
          <p:nvPr/>
        </p:nvSpPr>
        <p:spPr>
          <a:xfrm>
            <a:off x="4683325" y="1177075"/>
            <a:ext cx="4003500" cy="3966300"/>
          </a:xfrm>
          <a:prstGeom prst="rect">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pic>
        <p:nvPicPr>
          <p:cNvPr id="1331" name="Google Shape;1331;p63"/>
          <p:cNvPicPr preferRelativeResize="0"/>
          <p:nvPr/>
        </p:nvPicPr>
        <p:blipFill>
          <a:blip r:embed="rId4">
            <a:alphaModFix/>
          </a:blip>
          <a:stretch>
            <a:fillRect/>
          </a:stretch>
        </p:blipFill>
        <p:spPr>
          <a:xfrm>
            <a:off x="740700" y="2624470"/>
            <a:ext cx="3432600" cy="2290430"/>
          </a:xfrm>
          <a:prstGeom prst="rect">
            <a:avLst/>
          </a:prstGeom>
          <a:noFill/>
          <a:ln>
            <a:noFill/>
          </a:ln>
        </p:spPr>
      </p:pic>
      <p:pic>
        <p:nvPicPr>
          <p:cNvPr id="1332" name="Google Shape;1332;p63"/>
          <p:cNvPicPr preferRelativeResize="0"/>
          <p:nvPr/>
        </p:nvPicPr>
        <p:blipFill rotWithShape="1">
          <a:blip r:embed="rId5">
            <a:alphaModFix/>
          </a:blip>
          <a:srcRect t="4680"/>
          <a:stretch/>
        </p:blipFill>
        <p:spPr>
          <a:xfrm>
            <a:off x="4968775" y="2624475"/>
            <a:ext cx="3432584" cy="2290425"/>
          </a:xfrm>
          <a:prstGeom prst="rect">
            <a:avLst/>
          </a:prstGeom>
          <a:noFill/>
          <a:ln>
            <a:noFill/>
          </a:ln>
        </p:spPr>
      </p:pic>
      <p:sp>
        <p:nvSpPr>
          <p:cNvPr id="1333" name="Google Shape;1333;p63"/>
          <p:cNvSpPr/>
          <p:nvPr/>
        </p:nvSpPr>
        <p:spPr>
          <a:xfrm>
            <a:off x="4968787" y="2026575"/>
            <a:ext cx="3432600" cy="597900"/>
          </a:xfrm>
          <a:prstGeom prst="rect">
            <a:avLst/>
          </a:prstGeom>
          <a:noFill/>
          <a:ln>
            <a:noFill/>
          </a:ln>
        </p:spPr>
        <p:txBody>
          <a:bodyPr spcFirstLastPara="1" wrap="square" lIns="0" tIns="17150" rIns="0" bIns="17150" anchor="t" anchorCtr="0">
            <a:noAutofit/>
          </a:bodyPr>
          <a:lstStyle/>
          <a:p>
            <a:pPr marL="12700" lvl="0" indent="0" algn="l" rtl="0">
              <a:lnSpc>
                <a:spcPct val="115000"/>
              </a:lnSpc>
              <a:spcBef>
                <a:spcPts val="0"/>
              </a:spcBef>
              <a:spcAft>
                <a:spcPts val="0"/>
              </a:spcAft>
              <a:buClr>
                <a:schemeClr val="dk1"/>
              </a:buClr>
              <a:buFont typeface="Arial"/>
              <a:buNone/>
            </a:pPr>
            <a:r>
              <a:rPr lang="en" sz="1300" b="1">
                <a:solidFill>
                  <a:schemeClr val="accent4"/>
                </a:solidFill>
                <a:latin typeface="Encode Sans"/>
                <a:ea typeface="Encode Sans"/>
                <a:cs typeface="Encode Sans"/>
                <a:sym typeface="Encode Sans"/>
              </a:rPr>
              <a:t>HealthTech:</a:t>
            </a:r>
            <a:endParaRPr sz="1300" b="1">
              <a:solidFill>
                <a:schemeClr val="accent4"/>
              </a:solidFill>
              <a:latin typeface="Encode Sans"/>
              <a:ea typeface="Encode Sans"/>
              <a:cs typeface="Encode Sans"/>
              <a:sym typeface="Encode Sans"/>
            </a:endParaRPr>
          </a:p>
          <a:p>
            <a:pPr marL="12700" lvl="0" indent="0" algn="l" rtl="0">
              <a:lnSpc>
                <a:spcPct val="115000"/>
              </a:lnSpc>
              <a:spcBef>
                <a:spcPts val="0"/>
              </a:spcBef>
              <a:spcAft>
                <a:spcPts val="0"/>
              </a:spcAft>
              <a:buClr>
                <a:schemeClr val="dk1"/>
              </a:buClr>
              <a:buFont typeface="Arial"/>
              <a:buNone/>
            </a:pPr>
            <a:r>
              <a:rPr lang="en" sz="1200">
                <a:latin typeface="Encode Sans"/>
                <a:ea typeface="Encode Sans"/>
                <a:cs typeface="Encode Sans"/>
                <a:sym typeface="Encode Sans"/>
              </a:rPr>
              <a:t>clear shift in mindset in line with the challenges</a:t>
            </a:r>
            <a:endParaRPr sz="1200">
              <a:latin typeface="Encode Sans"/>
              <a:ea typeface="Encode Sans"/>
              <a:cs typeface="Encode Sans"/>
              <a:sym typeface="Encode Sans"/>
            </a:endParaRPr>
          </a:p>
          <a:p>
            <a:pPr marL="0" lvl="0" indent="0" algn="l" rtl="0">
              <a:lnSpc>
                <a:spcPct val="115000"/>
              </a:lnSpc>
              <a:spcBef>
                <a:spcPts val="0"/>
              </a:spcBef>
              <a:spcAft>
                <a:spcPts val="0"/>
              </a:spcAft>
              <a:buNone/>
            </a:pPr>
            <a:endParaRPr sz="1100">
              <a:solidFill>
                <a:schemeClr val="accent4"/>
              </a:solidFill>
              <a:latin typeface="Encode Sans"/>
              <a:ea typeface="Encode Sans"/>
              <a:cs typeface="Encode Sans"/>
              <a:sym typeface="Encode Sans"/>
            </a:endParaRPr>
          </a:p>
        </p:txBody>
      </p:sp>
      <p:pic>
        <p:nvPicPr>
          <p:cNvPr id="1334" name="Google Shape;1334;p63"/>
          <p:cNvPicPr preferRelativeResize="0"/>
          <p:nvPr/>
        </p:nvPicPr>
        <p:blipFill rotWithShape="1">
          <a:blip r:embed="rId6">
            <a:alphaModFix/>
          </a:blip>
          <a:srcRect/>
          <a:stretch/>
        </p:blipFill>
        <p:spPr>
          <a:xfrm>
            <a:off x="4968775" y="1425088"/>
            <a:ext cx="565850" cy="565850"/>
          </a:xfrm>
          <a:prstGeom prst="rect">
            <a:avLst/>
          </a:prstGeom>
          <a:noFill/>
          <a:ln>
            <a:noFill/>
          </a:ln>
        </p:spPr>
      </p:pic>
      <p:sp>
        <p:nvSpPr>
          <p:cNvPr id="1335" name="Google Shape;1335;p63"/>
          <p:cNvSpPr/>
          <p:nvPr/>
        </p:nvSpPr>
        <p:spPr>
          <a:xfrm>
            <a:off x="740712" y="2026575"/>
            <a:ext cx="3432600" cy="597900"/>
          </a:xfrm>
          <a:prstGeom prst="rect">
            <a:avLst/>
          </a:prstGeom>
          <a:noFill/>
          <a:ln>
            <a:noFill/>
          </a:ln>
        </p:spPr>
        <p:txBody>
          <a:bodyPr spcFirstLastPara="1" wrap="square" lIns="0" tIns="17150" rIns="0" bIns="17150" anchor="t" anchorCtr="0">
            <a:noAutofit/>
          </a:bodyPr>
          <a:lstStyle/>
          <a:p>
            <a:pPr marL="12700" lvl="0" indent="0" algn="l" rtl="0">
              <a:lnSpc>
                <a:spcPct val="115000"/>
              </a:lnSpc>
              <a:spcBef>
                <a:spcPts val="0"/>
              </a:spcBef>
              <a:spcAft>
                <a:spcPts val="0"/>
              </a:spcAft>
              <a:buClr>
                <a:schemeClr val="dk1"/>
              </a:buClr>
              <a:buFont typeface="Arial"/>
              <a:buNone/>
            </a:pPr>
            <a:r>
              <a:rPr lang="en" sz="1300" b="1">
                <a:solidFill>
                  <a:schemeClr val="accent4"/>
                </a:solidFill>
                <a:latin typeface="Encode Sans"/>
                <a:ea typeface="Encode Sans"/>
                <a:cs typeface="Encode Sans"/>
                <a:sym typeface="Encode Sans"/>
              </a:rPr>
              <a:t>EdTech:</a:t>
            </a:r>
            <a:endParaRPr sz="1300" b="1">
              <a:solidFill>
                <a:schemeClr val="accent4"/>
              </a:solidFill>
              <a:latin typeface="Encode Sans"/>
              <a:ea typeface="Encode Sans"/>
              <a:cs typeface="Encode Sans"/>
              <a:sym typeface="Encode Sans"/>
            </a:endParaRPr>
          </a:p>
          <a:p>
            <a:pPr marL="12700" lvl="0" indent="0" algn="l" rtl="0">
              <a:lnSpc>
                <a:spcPct val="115000"/>
              </a:lnSpc>
              <a:spcBef>
                <a:spcPts val="0"/>
              </a:spcBef>
              <a:spcAft>
                <a:spcPts val="0"/>
              </a:spcAft>
              <a:buClr>
                <a:schemeClr val="dk1"/>
              </a:buClr>
              <a:buFont typeface="Arial"/>
              <a:buNone/>
            </a:pPr>
            <a:r>
              <a:rPr lang="en" sz="1200">
                <a:latin typeface="Encode Sans"/>
                <a:ea typeface="Encode Sans"/>
                <a:cs typeface="Encode Sans"/>
                <a:sym typeface="Encode Sans"/>
              </a:rPr>
              <a:t>some missed opportunities, but demand is there</a:t>
            </a:r>
            <a:endParaRPr sz="1200">
              <a:latin typeface="Encode Sans"/>
              <a:ea typeface="Encode Sans"/>
              <a:cs typeface="Encode Sans"/>
              <a:sym typeface="Encode Sans"/>
            </a:endParaRPr>
          </a:p>
          <a:p>
            <a:pPr marL="0" lvl="0" indent="0" algn="l" rtl="0">
              <a:lnSpc>
                <a:spcPct val="115000"/>
              </a:lnSpc>
              <a:spcBef>
                <a:spcPts val="0"/>
              </a:spcBef>
              <a:spcAft>
                <a:spcPts val="0"/>
              </a:spcAft>
              <a:buNone/>
            </a:pPr>
            <a:endParaRPr sz="1100">
              <a:solidFill>
                <a:schemeClr val="accent4"/>
              </a:solidFill>
              <a:latin typeface="Encode Sans"/>
              <a:ea typeface="Encode Sans"/>
              <a:cs typeface="Encode Sans"/>
              <a:sym typeface="Encode Sans"/>
            </a:endParaRPr>
          </a:p>
        </p:txBody>
      </p:sp>
      <p:pic>
        <p:nvPicPr>
          <p:cNvPr id="1336" name="Google Shape;1336;p63"/>
          <p:cNvPicPr preferRelativeResize="0"/>
          <p:nvPr/>
        </p:nvPicPr>
        <p:blipFill rotWithShape="1">
          <a:blip r:embed="rId7">
            <a:alphaModFix/>
          </a:blip>
          <a:srcRect/>
          <a:stretch/>
        </p:blipFill>
        <p:spPr>
          <a:xfrm>
            <a:off x="740700" y="1425088"/>
            <a:ext cx="565850" cy="565850"/>
          </a:xfrm>
          <a:prstGeom prst="rect">
            <a:avLst/>
          </a:prstGeom>
          <a:noFill/>
          <a:ln>
            <a:noFill/>
          </a:ln>
        </p:spPr>
      </p:pic>
      <p:pic>
        <p:nvPicPr>
          <p:cNvPr id="1337" name="Google Shape;1337;p63"/>
          <p:cNvPicPr preferRelativeResize="0"/>
          <p:nvPr/>
        </p:nvPicPr>
        <p:blipFill rotWithShape="1">
          <a:blip r:embed="rId8">
            <a:alphaModFix/>
          </a:blip>
          <a:srcRect/>
          <a:stretch/>
        </p:blipFill>
        <p:spPr>
          <a:xfrm>
            <a:off x="7533699" y="236175"/>
            <a:ext cx="1153099" cy="278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41"/>
        <p:cNvGrpSpPr/>
        <p:nvPr/>
      </p:nvGrpSpPr>
      <p:grpSpPr>
        <a:xfrm>
          <a:off x="0" y="0"/>
          <a:ext cx="0" cy="0"/>
          <a:chOff x="0" y="0"/>
          <a:chExt cx="0" cy="0"/>
        </a:xfrm>
      </p:grpSpPr>
      <p:pic>
        <p:nvPicPr>
          <p:cNvPr id="1342" name="Google Shape;1342;p64"/>
          <p:cNvPicPr preferRelativeResize="0"/>
          <p:nvPr/>
        </p:nvPicPr>
        <p:blipFill rotWithShape="1">
          <a:blip r:embed="rId3">
            <a:alphaModFix/>
          </a:blip>
          <a:srcRect l="46628" r="11494"/>
          <a:stretch/>
        </p:blipFill>
        <p:spPr>
          <a:xfrm>
            <a:off x="0" y="150"/>
            <a:ext cx="3230750" cy="5143500"/>
          </a:xfrm>
          <a:prstGeom prst="rect">
            <a:avLst/>
          </a:prstGeom>
          <a:noFill/>
          <a:ln>
            <a:noFill/>
          </a:ln>
        </p:spPr>
      </p:pic>
      <p:sp>
        <p:nvSpPr>
          <p:cNvPr id="1343" name="Google Shape;1343;p64"/>
          <p:cNvSpPr/>
          <p:nvPr/>
        </p:nvSpPr>
        <p:spPr>
          <a:xfrm>
            <a:off x="25" y="300"/>
            <a:ext cx="3230700" cy="5143200"/>
          </a:xfrm>
          <a:prstGeom prst="rect">
            <a:avLst/>
          </a:prstGeom>
          <a:gradFill>
            <a:gsLst>
              <a:gs pos="0">
                <a:srgbClr val="4FBA69">
                  <a:alpha val="70588"/>
                  <a:alpha val="62010"/>
                </a:srgbClr>
              </a:gs>
              <a:gs pos="100000">
                <a:srgbClr val="0C8712">
                  <a:alpha val="76862"/>
                  <a:alpha val="6201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64"/>
          <p:cNvSpPr txBox="1"/>
          <p:nvPr/>
        </p:nvSpPr>
        <p:spPr>
          <a:xfrm rot="-5400000">
            <a:off x="891516" y="2154500"/>
            <a:ext cx="3888300" cy="528300"/>
          </a:xfrm>
          <a:prstGeom prst="rect">
            <a:avLst/>
          </a:prstGeom>
          <a:noFill/>
          <a:ln>
            <a:noFill/>
          </a:ln>
          <a:effectLst>
            <a:outerShdw blurRad="42863" dist="47625" dir="4020000" algn="bl" rotWithShape="0">
              <a:srgbClr val="000000">
                <a:alpha val="2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200">
                <a:solidFill>
                  <a:srgbClr val="FFFFFF"/>
                </a:solidFill>
                <a:latin typeface="Encode Sans Condensed Thin"/>
                <a:ea typeface="Encode Sans Condensed Thin"/>
                <a:cs typeface="Encode Sans Condensed Thin"/>
                <a:sym typeface="Encode Sans Condensed Thin"/>
              </a:rPr>
              <a:t>IMPLICATION</a:t>
            </a:r>
            <a:endParaRPr sz="3200">
              <a:solidFill>
                <a:srgbClr val="FFFFFF"/>
              </a:solidFill>
              <a:latin typeface="Encode Sans Condensed Thin"/>
              <a:ea typeface="Encode Sans Condensed Thin"/>
              <a:cs typeface="Encode Sans Condensed Thin"/>
              <a:sym typeface="Encode Sans Condensed Thin"/>
            </a:endParaRPr>
          </a:p>
        </p:txBody>
      </p:sp>
      <p:pic>
        <p:nvPicPr>
          <p:cNvPr id="1345" name="Google Shape;1345;p64"/>
          <p:cNvPicPr preferRelativeResize="0"/>
          <p:nvPr/>
        </p:nvPicPr>
        <p:blipFill rotWithShape="1">
          <a:blip r:embed="rId4">
            <a:alphaModFix/>
          </a:blip>
          <a:srcRect/>
          <a:stretch/>
        </p:blipFill>
        <p:spPr>
          <a:xfrm>
            <a:off x="457200" y="236174"/>
            <a:ext cx="819280" cy="278600"/>
          </a:xfrm>
          <a:prstGeom prst="rect">
            <a:avLst/>
          </a:prstGeom>
          <a:noFill/>
          <a:ln>
            <a:noFill/>
          </a:ln>
        </p:spPr>
      </p:pic>
      <p:pic>
        <p:nvPicPr>
          <p:cNvPr id="1346" name="Google Shape;1346;p64"/>
          <p:cNvPicPr preferRelativeResize="0"/>
          <p:nvPr/>
        </p:nvPicPr>
        <p:blipFill rotWithShape="1">
          <a:blip r:embed="rId5">
            <a:alphaModFix/>
          </a:blip>
          <a:srcRect/>
          <a:stretch/>
        </p:blipFill>
        <p:spPr>
          <a:xfrm>
            <a:off x="7533699" y="236175"/>
            <a:ext cx="1153099" cy="278600"/>
          </a:xfrm>
          <a:prstGeom prst="rect">
            <a:avLst/>
          </a:prstGeom>
          <a:noFill/>
          <a:ln>
            <a:noFill/>
          </a:ln>
        </p:spPr>
      </p:pic>
      <p:sp>
        <p:nvSpPr>
          <p:cNvPr id="1347" name="Google Shape;1347;p64"/>
          <p:cNvSpPr/>
          <p:nvPr/>
        </p:nvSpPr>
        <p:spPr>
          <a:xfrm>
            <a:off x="5107400" y="830525"/>
            <a:ext cx="2165400" cy="1776000"/>
          </a:xfrm>
          <a:prstGeom prst="rect">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64"/>
          <p:cNvSpPr/>
          <p:nvPr/>
        </p:nvSpPr>
        <p:spPr>
          <a:xfrm>
            <a:off x="3849422" y="2895400"/>
            <a:ext cx="2165400" cy="1776000"/>
          </a:xfrm>
          <a:prstGeom prst="rect">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64"/>
          <p:cNvSpPr/>
          <p:nvPr/>
        </p:nvSpPr>
        <p:spPr>
          <a:xfrm>
            <a:off x="6453020" y="2849675"/>
            <a:ext cx="2165400" cy="1776000"/>
          </a:xfrm>
          <a:prstGeom prst="rect">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64"/>
          <p:cNvSpPr/>
          <p:nvPr/>
        </p:nvSpPr>
        <p:spPr>
          <a:xfrm>
            <a:off x="5195025" y="1971700"/>
            <a:ext cx="2077800" cy="525900"/>
          </a:xfrm>
          <a:prstGeom prst="rect">
            <a:avLst/>
          </a:prstGeom>
          <a:noFill/>
          <a:ln>
            <a:noFill/>
          </a:ln>
        </p:spPr>
        <p:txBody>
          <a:bodyPr spcFirstLastPara="1" wrap="square" lIns="0" tIns="17150" rIns="0" bIns="17150" anchor="t" anchorCtr="0">
            <a:noAutofit/>
          </a:bodyPr>
          <a:lstStyle/>
          <a:p>
            <a:pPr marL="0" marR="0" lvl="0" indent="0" algn="ctr" rtl="0">
              <a:spcBef>
                <a:spcPts val="0"/>
              </a:spcBef>
              <a:spcAft>
                <a:spcPts val="400"/>
              </a:spcAft>
              <a:buNone/>
            </a:pPr>
            <a:r>
              <a:rPr lang="en" b="1">
                <a:solidFill>
                  <a:srgbClr val="4FBA69"/>
                </a:solidFill>
                <a:latin typeface="Encode Sans"/>
                <a:ea typeface="Encode Sans"/>
                <a:cs typeface="Encode Sans"/>
                <a:sym typeface="Encode Sans"/>
              </a:rPr>
              <a:t>Think about rural consumers for growth</a:t>
            </a:r>
            <a:endParaRPr b="1">
              <a:solidFill>
                <a:srgbClr val="4FBA69"/>
              </a:solidFill>
              <a:latin typeface="Encode Sans"/>
              <a:ea typeface="Encode Sans"/>
              <a:cs typeface="Encode Sans"/>
              <a:sym typeface="Encode Sans"/>
            </a:endParaRPr>
          </a:p>
        </p:txBody>
      </p:sp>
      <p:sp>
        <p:nvSpPr>
          <p:cNvPr id="1351" name="Google Shape;1351;p64"/>
          <p:cNvSpPr/>
          <p:nvPr/>
        </p:nvSpPr>
        <p:spPr>
          <a:xfrm>
            <a:off x="3919025" y="4006100"/>
            <a:ext cx="2026200" cy="452700"/>
          </a:xfrm>
          <a:prstGeom prst="rect">
            <a:avLst/>
          </a:prstGeom>
          <a:noFill/>
          <a:ln>
            <a:noFill/>
          </a:ln>
        </p:spPr>
        <p:txBody>
          <a:bodyPr spcFirstLastPara="1" wrap="square" lIns="0" tIns="17150" rIns="0" bIns="17150" anchor="t" anchorCtr="0">
            <a:noAutofit/>
          </a:bodyPr>
          <a:lstStyle/>
          <a:p>
            <a:pPr marL="0" marR="0" lvl="0" indent="0" algn="ctr" rtl="0">
              <a:spcBef>
                <a:spcPts val="0"/>
              </a:spcBef>
              <a:spcAft>
                <a:spcPts val="400"/>
              </a:spcAft>
              <a:buNone/>
            </a:pPr>
            <a:r>
              <a:rPr lang="en" b="1">
                <a:solidFill>
                  <a:srgbClr val="4FBA69"/>
                </a:solidFill>
                <a:latin typeface="Encode Sans"/>
                <a:ea typeface="Encode Sans"/>
                <a:cs typeface="Encode Sans"/>
                <a:sym typeface="Encode Sans"/>
              </a:rPr>
              <a:t>Take into account  modernization trends </a:t>
            </a:r>
            <a:endParaRPr b="1">
              <a:solidFill>
                <a:srgbClr val="4FBA69"/>
              </a:solidFill>
              <a:latin typeface="Encode Sans"/>
              <a:ea typeface="Encode Sans"/>
              <a:cs typeface="Encode Sans"/>
              <a:sym typeface="Encode Sans"/>
            </a:endParaRPr>
          </a:p>
        </p:txBody>
      </p:sp>
      <p:sp>
        <p:nvSpPr>
          <p:cNvPr id="1352" name="Google Shape;1352;p64"/>
          <p:cNvSpPr/>
          <p:nvPr/>
        </p:nvSpPr>
        <p:spPr>
          <a:xfrm>
            <a:off x="6764425" y="4060249"/>
            <a:ext cx="1542600" cy="398700"/>
          </a:xfrm>
          <a:prstGeom prst="rect">
            <a:avLst/>
          </a:prstGeom>
          <a:noFill/>
          <a:ln>
            <a:noFill/>
          </a:ln>
        </p:spPr>
        <p:txBody>
          <a:bodyPr spcFirstLastPara="1" wrap="square" lIns="0" tIns="17150" rIns="0" bIns="17150" anchor="t" anchorCtr="0">
            <a:noAutofit/>
          </a:bodyPr>
          <a:lstStyle/>
          <a:p>
            <a:pPr marL="0" marR="0" lvl="0" indent="0" algn="ctr" rtl="0">
              <a:spcBef>
                <a:spcPts val="0"/>
              </a:spcBef>
              <a:spcAft>
                <a:spcPts val="400"/>
              </a:spcAft>
              <a:buNone/>
            </a:pPr>
            <a:r>
              <a:rPr lang="en" b="1">
                <a:solidFill>
                  <a:srgbClr val="4FBA69"/>
                </a:solidFill>
                <a:latin typeface="Encode Sans"/>
                <a:ea typeface="Encode Sans"/>
                <a:cs typeface="Encode Sans"/>
                <a:sym typeface="Encode Sans"/>
              </a:rPr>
              <a:t>Empathise with consumers</a:t>
            </a:r>
            <a:endParaRPr b="1">
              <a:solidFill>
                <a:srgbClr val="4FBA69"/>
              </a:solidFill>
              <a:latin typeface="Encode Sans"/>
              <a:ea typeface="Encode Sans"/>
              <a:cs typeface="Encode Sans"/>
              <a:sym typeface="Encode Sans"/>
            </a:endParaRPr>
          </a:p>
        </p:txBody>
      </p:sp>
      <p:pic>
        <p:nvPicPr>
          <p:cNvPr id="1353" name="Google Shape;1353;p64"/>
          <p:cNvPicPr preferRelativeResize="0"/>
          <p:nvPr/>
        </p:nvPicPr>
        <p:blipFill rotWithShape="1">
          <a:blip r:embed="rId6">
            <a:alphaModFix/>
          </a:blip>
          <a:srcRect/>
          <a:stretch/>
        </p:blipFill>
        <p:spPr>
          <a:xfrm>
            <a:off x="4669192" y="3270736"/>
            <a:ext cx="525841" cy="525819"/>
          </a:xfrm>
          <a:prstGeom prst="rect">
            <a:avLst/>
          </a:prstGeom>
          <a:noFill/>
          <a:ln>
            <a:noFill/>
          </a:ln>
        </p:spPr>
      </p:pic>
      <p:pic>
        <p:nvPicPr>
          <p:cNvPr id="1354" name="Google Shape;1354;p64"/>
          <p:cNvPicPr preferRelativeResize="0"/>
          <p:nvPr/>
        </p:nvPicPr>
        <p:blipFill rotWithShape="1">
          <a:blip r:embed="rId7">
            <a:alphaModFix/>
          </a:blip>
          <a:srcRect/>
          <a:stretch/>
        </p:blipFill>
        <p:spPr>
          <a:xfrm>
            <a:off x="5927178" y="1205861"/>
            <a:ext cx="525841" cy="525819"/>
          </a:xfrm>
          <a:prstGeom prst="rect">
            <a:avLst/>
          </a:prstGeom>
          <a:noFill/>
          <a:ln>
            <a:noFill/>
          </a:ln>
        </p:spPr>
      </p:pic>
      <p:pic>
        <p:nvPicPr>
          <p:cNvPr id="1355" name="Google Shape;1355;p64"/>
          <p:cNvPicPr preferRelativeResize="0"/>
          <p:nvPr/>
        </p:nvPicPr>
        <p:blipFill rotWithShape="1">
          <a:blip r:embed="rId8">
            <a:alphaModFix/>
          </a:blip>
          <a:srcRect/>
          <a:stretch/>
        </p:blipFill>
        <p:spPr>
          <a:xfrm>
            <a:off x="7272799" y="3225011"/>
            <a:ext cx="525841" cy="525819"/>
          </a:xfrm>
          <a:prstGeom prst="rect">
            <a:avLst/>
          </a:prstGeom>
          <a:noFill/>
          <a:ln>
            <a:noFill/>
          </a:ln>
        </p:spPr>
      </p:pic>
      <p:sp>
        <p:nvSpPr>
          <p:cNvPr id="1356" name="Google Shape;1356;p64"/>
          <p:cNvSpPr/>
          <p:nvPr/>
        </p:nvSpPr>
        <p:spPr>
          <a:xfrm rot="10800000">
            <a:off x="6099417" y="949921"/>
            <a:ext cx="181500" cy="92100"/>
          </a:xfrm>
          <a:prstGeom prst="triangle">
            <a:avLst>
              <a:gd name="adj" fmla="val 50000"/>
            </a:avLst>
          </a:prstGeom>
          <a:solidFill>
            <a:srgbClr val="4FBA69"/>
          </a:solidFill>
          <a:ln>
            <a:noFill/>
          </a:ln>
        </p:spPr>
        <p:txBody>
          <a:bodyPr spcFirstLastPara="1" wrap="square" lIns="34275" tIns="17150" rIns="34275" bIns="17150" anchor="ctr" anchorCtr="0">
            <a:noAutofit/>
          </a:bodyPr>
          <a:lstStyle/>
          <a:p>
            <a:pPr marL="0" marR="0" lvl="0" indent="0" algn="ctr" rtl="0">
              <a:spcBef>
                <a:spcPts val="0"/>
              </a:spcBef>
              <a:spcAft>
                <a:spcPts val="0"/>
              </a:spcAft>
              <a:buNone/>
            </a:pPr>
            <a:endParaRPr sz="700">
              <a:solidFill>
                <a:srgbClr val="FFFFFF"/>
              </a:solidFill>
              <a:latin typeface="Calibri"/>
              <a:ea typeface="Calibri"/>
              <a:cs typeface="Calibri"/>
              <a:sym typeface="Calibri"/>
            </a:endParaRPr>
          </a:p>
        </p:txBody>
      </p:sp>
      <p:sp>
        <p:nvSpPr>
          <p:cNvPr id="1357" name="Google Shape;1357;p64"/>
          <p:cNvSpPr/>
          <p:nvPr/>
        </p:nvSpPr>
        <p:spPr>
          <a:xfrm rot="10800000">
            <a:off x="4841441" y="3014796"/>
            <a:ext cx="181500" cy="92100"/>
          </a:xfrm>
          <a:prstGeom prst="triangle">
            <a:avLst>
              <a:gd name="adj" fmla="val 50000"/>
            </a:avLst>
          </a:prstGeom>
          <a:solidFill>
            <a:srgbClr val="4FBA69"/>
          </a:solidFill>
          <a:ln>
            <a:noFill/>
          </a:ln>
        </p:spPr>
        <p:txBody>
          <a:bodyPr spcFirstLastPara="1" wrap="square" lIns="34275" tIns="17150" rIns="34275" bIns="17150" anchor="ctr" anchorCtr="0">
            <a:noAutofit/>
          </a:bodyPr>
          <a:lstStyle/>
          <a:p>
            <a:pPr marL="0" marR="0" lvl="0" indent="0" algn="ctr" rtl="0">
              <a:spcBef>
                <a:spcPts val="0"/>
              </a:spcBef>
              <a:spcAft>
                <a:spcPts val="0"/>
              </a:spcAft>
              <a:buNone/>
            </a:pPr>
            <a:endParaRPr sz="700">
              <a:solidFill>
                <a:srgbClr val="FFFFFF"/>
              </a:solidFill>
              <a:latin typeface="Calibri"/>
              <a:ea typeface="Calibri"/>
              <a:cs typeface="Calibri"/>
              <a:sym typeface="Calibri"/>
            </a:endParaRPr>
          </a:p>
        </p:txBody>
      </p:sp>
      <p:sp>
        <p:nvSpPr>
          <p:cNvPr id="1358" name="Google Shape;1358;p64"/>
          <p:cNvSpPr/>
          <p:nvPr/>
        </p:nvSpPr>
        <p:spPr>
          <a:xfrm rot="10800000">
            <a:off x="7445037" y="2969071"/>
            <a:ext cx="181500" cy="92100"/>
          </a:xfrm>
          <a:prstGeom prst="triangle">
            <a:avLst>
              <a:gd name="adj" fmla="val 50000"/>
            </a:avLst>
          </a:prstGeom>
          <a:solidFill>
            <a:srgbClr val="4FBA69"/>
          </a:solidFill>
          <a:ln>
            <a:noFill/>
          </a:ln>
        </p:spPr>
        <p:txBody>
          <a:bodyPr spcFirstLastPara="1" wrap="square" lIns="34275" tIns="17150" rIns="34275" bIns="17150" anchor="ctr" anchorCtr="0">
            <a:noAutofit/>
          </a:bodyPr>
          <a:lstStyle/>
          <a:p>
            <a:pPr marL="0" marR="0" lvl="0" indent="0" algn="ctr" rtl="0">
              <a:spcBef>
                <a:spcPts val="0"/>
              </a:spcBef>
              <a:spcAft>
                <a:spcPts val="0"/>
              </a:spcAft>
              <a:buNone/>
            </a:pPr>
            <a:endParaRPr sz="700">
              <a:solidFill>
                <a:srgbClr val="FFFFFF"/>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pic>
        <p:nvPicPr>
          <p:cNvPr id="1363" name="Google Shape;1363;p65"/>
          <p:cNvPicPr preferRelativeResize="0"/>
          <p:nvPr/>
        </p:nvPicPr>
        <p:blipFill>
          <a:blip r:embed="rId3">
            <a:alphaModFix/>
          </a:blip>
          <a:stretch>
            <a:fillRect/>
          </a:stretch>
        </p:blipFill>
        <p:spPr>
          <a:xfrm flipH="1">
            <a:off x="-796019" y="299"/>
            <a:ext cx="12069180" cy="5143501"/>
          </a:xfrm>
          <a:prstGeom prst="rect">
            <a:avLst/>
          </a:prstGeom>
          <a:noFill/>
          <a:ln>
            <a:noFill/>
          </a:ln>
        </p:spPr>
      </p:pic>
      <p:sp>
        <p:nvSpPr>
          <p:cNvPr id="1364" name="Google Shape;1364;p65"/>
          <p:cNvSpPr/>
          <p:nvPr/>
        </p:nvSpPr>
        <p:spPr>
          <a:xfrm>
            <a:off x="-38275" y="300"/>
            <a:ext cx="3230700" cy="5143200"/>
          </a:xfrm>
          <a:prstGeom prst="rect">
            <a:avLst/>
          </a:prstGeom>
          <a:gradFill>
            <a:gsLst>
              <a:gs pos="0">
                <a:srgbClr val="4FBA69">
                  <a:alpha val="70588"/>
                  <a:alpha val="62010"/>
                </a:srgbClr>
              </a:gs>
              <a:gs pos="100000">
                <a:srgbClr val="0C8712">
                  <a:alpha val="76862"/>
                  <a:alpha val="6201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65"/>
          <p:cNvSpPr txBox="1"/>
          <p:nvPr/>
        </p:nvSpPr>
        <p:spPr>
          <a:xfrm rot="-5400000">
            <a:off x="891516" y="2154500"/>
            <a:ext cx="3888300" cy="528300"/>
          </a:xfrm>
          <a:prstGeom prst="rect">
            <a:avLst/>
          </a:prstGeom>
          <a:noFill/>
          <a:ln>
            <a:noFill/>
          </a:ln>
          <a:effectLst>
            <a:outerShdw blurRad="42863" dist="47625" dir="4020000" algn="bl" rotWithShape="0">
              <a:srgbClr val="000000">
                <a:alpha val="2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3200">
                <a:solidFill>
                  <a:srgbClr val="FFFFFF"/>
                </a:solidFill>
                <a:latin typeface="Encode Sans Condensed Thin"/>
                <a:ea typeface="Encode Sans Condensed Thin"/>
                <a:cs typeface="Encode Sans Condensed Thin"/>
                <a:sym typeface="Encode Sans Condensed Thin"/>
              </a:rPr>
              <a:t>BIBLIOGRAPHY</a:t>
            </a:r>
            <a:endParaRPr sz="3200">
              <a:solidFill>
                <a:srgbClr val="FFFFFF"/>
              </a:solidFill>
              <a:latin typeface="Encode Sans Condensed Thin"/>
              <a:ea typeface="Encode Sans Condensed Thin"/>
              <a:cs typeface="Encode Sans Condensed Thin"/>
              <a:sym typeface="Encode Sans Condensed Thin"/>
            </a:endParaRPr>
          </a:p>
        </p:txBody>
      </p:sp>
      <p:pic>
        <p:nvPicPr>
          <p:cNvPr id="1366" name="Google Shape;1366;p65"/>
          <p:cNvPicPr preferRelativeResize="0"/>
          <p:nvPr/>
        </p:nvPicPr>
        <p:blipFill rotWithShape="1">
          <a:blip r:embed="rId4">
            <a:alphaModFix/>
          </a:blip>
          <a:srcRect/>
          <a:stretch/>
        </p:blipFill>
        <p:spPr>
          <a:xfrm>
            <a:off x="457200" y="236174"/>
            <a:ext cx="819280" cy="278600"/>
          </a:xfrm>
          <a:prstGeom prst="rect">
            <a:avLst/>
          </a:prstGeom>
          <a:noFill/>
          <a:ln>
            <a:noFill/>
          </a:ln>
        </p:spPr>
      </p:pic>
      <p:sp>
        <p:nvSpPr>
          <p:cNvPr id="1367" name="Google Shape;1367;p65"/>
          <p:cNvSpPr txBox="1">
            <a:spLocks noGrp="1"/>
          </p:cNvSpPr>
          <p:nvPr>
            <p:ph type="body" idx="1"/>
          </p:nvPr>
        </p:nvSpPr>
        <p:spPr>
          <a:xfrm>
            <a:off x="3381550" y="1059725"/>
            <a:ext cx="5013300" cy="2792700"/>
          </a:xfrm>
          <a:prstGeom prst="rect">
            <a:avLst/>
          </a:prstGeom>
        </p:spPr>
        <p:txBody>
          <a:bodyPr spcFirstLastPara="1" wrap="square" lIns="0" tIns="0" rIns="0" bIns="0" anchor="t" anchorCtr="0">
            <a:noAutofit/>
          </a:bodyPr>
          <a:lstStyle/>
          <a:p>
            <a:pPr marL="228600" lvl="0" indent="-133350" algn="l" rtl="0">
              <a:lnSpc>
                <a:spcPct val="115000"/>
              </a:lnSpc>
              <a:spcBef>
                <a:spcPts val="0"/>
              </a:spcBef>
              <a:spcAft>
                <a:spcPts val="0"/>
              </a:spcAft>
              <a:buSzPts val="1200"/>
              <a:buFont typeface="Encode Sans"/>
              <a:buChar char="●"/>
            </a:pPr>
            <a:r>
              <a:rPr lang="en">
                <a:latin typeface="Encode Sans"/>
                <a:ea typeface="Encode Sans"/>
                <a:cs typeface="Encode Sans"/>
                <a:sym typeface="Encode Sans"/>
              </a:rPr>
              <a:t>Cốc Cốc Data, H1 2020</a:t>
            </a:r>
            <a:endParaRPr>
              <a:latin typeface="Encode Sans"/>
              <a:ea typeface="Encode Sans"/>
              <a:cs typeface="Encode Sans"/>
              <a:sym typeface="Encode Sans"/>
            </a:endParaRPr>
          </a:p>
          <a:p>
            <a:pPr marL="228600" lvl="0" indent="-133350" algn="l" rtl="0">
              <a:lnSpc>
                <a:spcPct val="115000"/>
              </a:lnSpc>
              <a:spcBef>
                <a:spcPts val="1000"/>
              </a:spcBef>
              <a:spcAft>
                <a:spcPts val="0"/>
              </a:spcAft>
              <a:buSzPts val="1200"/>
              <a:buFont typeface="Encode Sans"/>
              <a:buChar char="●"/>
            </a:pPr>
            <a:r>
              <a:rPr lang="en">
                <a:latin typeface="Encode Sans"/>
                <a:ea typeface="Encode Sans"/>
                <a:cs typeface="Encode Sans"/>
                <a:sym typeface="Encode Sans"/>
              </a:rPr>
              <a:t>Indochina Research, Map Of Vietnam, 2020</a:t>
            </a:r>
            <a:endParaRPr>
              <a:latin typeface="Encode Sans"/>
              <a:ea typeface="Encode Sans"/>
              <a:cs typeface="Encode Sans"/>
              <a:sym typeface="Encode Sans"/>
            </a:endParaRPr>
          </a:p>
          <a:p>
            <a:pPr marL="228600" lvl="0" indent="-133350" algn="l" rtl="0">
              <a:lnSpc>
                <a:spcPct val="115000"/>
              </a:lnSpc>
              <a:spcBef>
                <a:spcPts val="1000"/>
              </a:spcBef>
              <a:spcAft>
                <a:spcPts val="0"/>
              </a:spcAft>
              <a:buSzPts val="1200"/>
              <a:buFont typeface="Encode Sans"/>
              <a:buChar char="●"/>
            </a:pPr>
            <a:r>
              <a:rPr lang="en">
                <a:latin typeface="Encode Sans"/>
                <a:ea typeface="Encode Sans"/>
                <a:cs typeface="Encode Sans"/>
                <a:sym typeface="Encode Sans"/>
              </a:rPr>
              <a:t>Google’s Year In Search 2020</a:t>
            </a:r>
            <a:endParaRPr>
              <a:latin typeface="Encode Sans"/>
              <a:ea typeface="Encode Sans"/>
              <a:cs typeface="Encode Sans"/>
              <a:sym typeface="Encode Sans"/>
            </a:endParaRPr>
          </a:p>
          <a:p>
            <a:pPr marL="228600" lvl="0" indent="-133350" algn="l" rtl="0">
              <a:lnSpc>
                <a:spcPct val="115000"/>
              </a:lnSpc>
              <a:spcBef>
                <a:spcPts val="1000"/>
              </a:spcBef>
              <a:spcAft>
                <a:spcPts val="0"/>
              </a:spcAft>
              <a:buSzPts val="1200"/>
              <a:buFont typeface="Encode Sans"/>
              <a:buChar char="●"/>
            </a:pPr>
            <a:r>
              <a:rPr lang="en">
                <a:latin typeface="Encode Sans"/>
                <a:ea typeface="Encode Sans"/>
                <a:cs typeface="Encode Sans"/>
                <a:sym typeface="Encode Sans"/>
              </a:rPr>
              <a:t>Adtima Rural Understanding, 2020</a:t>
            </a:r>
            <a:endParaRPr>
              <a:latin typeface="Encode Sans"/>
              <a:ea typeface="Encode Sans"/>
              <a:cs typeface="Encode Sans"/>
              <a:sym typeface="Encode Sans"/>
            </a:endParaRPr>
          </a:p>
          <a:p>
            <a:pPr marL="228600" lvl="0" indent="-133350" algn="l" rtl="0">
              <a:lnSpc>
                <a:spcPct val="115000"/>
              </a:lnSpc>
              <a:spcBef>
                <a:spcPts val="1000"/>
              </a:spcBef>
              <a:spcAft>
                <a:spcPts val="0"/>
              </a:spcAft>
              <a:buSzPts val="1200"/>
              <a:buFont typeface="Encode Sans"/>
              <a:buChar char="●"/>
            </a:pPr>
            <a:r>
              <a:rPr lang="en">
                <a:latin typeface="Encode Sans"/>
                <a:ea typeface="Encode Sans"/>
                <a:cs typeface="Encode Sans"/>
                <a:sym typeface="Encode Sans"/>
              </a:rPr>
              <a:t>Kantar World Panel, Rural Fmcg Consumption, 2020</a:t>
            </a:r>
            <a:endParaRPr>
              <a:latin typeface="Encode Sans"/>
              <a:ea typeface="Encode Sans"/>
              <a:cs typeface="Encode Sans"/>
              <a:sym typeface="Encode Sans"/>
            </a:endParaRPr>
          </a:p>
          <a:p>
            <a:pPr marL="228600" lvl="0" indent="-133350" algn="l" rtl="0">
              <a:lnSpc>
                <a:spcPct val="115000"/>
              </a:lnSpc>
              <a:spcBef>
                <a:spcPts val="1000"/>
              </a:spcBef>
              <a:spcAft>
                <a:spcPts val="0"/>
              </a:spcAft>
              <a:buSzPts val="1200"/>
              <a:buFont typeface="Encode Sans"/>
              <a:buChar char="●"/>
            </a:pPr>
            <a:r>
              <a:rPr lang="en">
                <a:latin typeface="Encode Sans"/>
                <a:ea typeface="Encode Sans"/>
                <a:cs typeface="Encode Sans"/>
                <a:sym typeface="Encode Sans"/>
              </a:rPr>
              <a:t>Infocus, Rural Findings, 2020</a:t>
            </a:r>
            <a:endParaRPr>
              <a:latin typeface="Encode Sans"/>
              <a:ea typeface="Encode Sans"/>
              <a:cs typeface="Encode Sans"/>
              <a:sym typeface="Encode Sans"/>
            </a:endParaRPr>
          </a:p>
          <a:p>
            <a:pPr marL="228600" lvl="0" indent="-133350" algn="l" rtl="0">
              <a:lnSpc>
                <a:spcPct val="115000"/>
              </a:lnSpc>
              <a:spcBef>
                <a:spcPts val="1000"/>
              </a:spcBef>
              <a:spcAft>
                <a:spcPts val="0"/>
              </a:spcAft>
              <a:buSzPts val="1200"/>
              <a:buFont typeface="Encode Sans"/>
              <a:buChar char="●"/>
            </a:pPr>
            <a:r>
              <a:rPr lang="en">
                <a:latin typeface="Encode Sans"/>
                <a:ea typeface="Encode Sans"/>
                <a:cs typeface="Encode Sans"/>
                <a:sym typeface="Encode Sans"/>
              </a:rPr>
              <a:t>Jp Morgan, E-commerce Research For Vietnam, 2019</a:t>
            </a:r>
            <a:endParaRPr>
              <a:latin typeface="Encode Sans"/>
              <a:ea typeface="Encode Sans"/>
              <a:cs typeface="Encode Sans"/>
              <a:sym typeface="Encode Sans"/>
            </a:endParaRPr>
          </a:p>
          <a:p>
            <a:pPr marL="228600" lvl="0" indent="-133350" algn="l" rtl="0">
              <a:lnSpc>
                <a:spcPct val="115000"/>
              </a:lnSpc>
              <a:spcBef>
                <a:spcPts val="1000"/>
              </a:spcBef>
              <a:spcAft>
                <a:spcPts val="1000"/>
              </a:spcAft>
              <a:buSzPts val="1200"/>
              <a:buFont typeface="Encode Sans"/>
              <a:buChar char="●"/>
            </a:pPr>
            <a:r>
              <a:rPr lang="en">
                <a:latin typeface="Encode Sans"/>
                <a:ea typeface="Encode Sans"/>
                <a:cs typeface="Encode Sans"/>
                <a:sym typeface="Encode Sans"/>
              </a:rPr>
              <a:t>Vietnam Plus, Online Press, 2020</a:t>
            </a:r>
            <a:endParaRPr>
              <a:latin typeface="Encode Sans"/>
              <a:ea typeface="Encode Sans"/>
              <a:cs typeface="Encode Sans"/>
              <a:sym typeface="Encode Sans"/>
            </a:endParaRPr>
          </a:p>
        </p:txBody>
      </p:sp>
      <p:pic>
        <p:nvPicPr>
          <p:cNvPr id="1368" name="Google Shape;1368;p65"/>
          <p:cNvPicPr preferRelativeResize="0"/>
          <p:nvPr/>
        </p:nvPicPr>
        <p:blipFill rotWithShape="1">
          <a:blip r:embed="rId5">
            <a:alphaModFix/>
          </a:blip>
          <a:srcRect/>
          <a:stretch/>
        </p:blipFill>
        <p:spPr>
          <a:xfrm>
            <a:off x="7533699" y="236175"/>
            <a:ext cx="1153099" cy="2786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2"/>
        <p:cNvGrpSpPr/>
        <p:nvPr/>
      </p:nvGrpSpPr>
      <p:grpSpPr>
        <a:xfrm>
          <a:off x="0" y="0"/>
          <a:ext cx="0" cy="0"/>
          <a:chOff x="0" y="0"/>
          <a:chExt cx="0" cy="0"/>
        </a:xfrm>
      </p:grpSpPr>
      <p:sp>
        <p:nvSpPr>
          <p:cNvPr id="1373" name="Google Shape;1373;p66"/>
          <p:cNvSpPr/>
          <p:nvPr/>
        </p:nvSpPr>
        <p:spPr>
          <a:xfrm>
            <a:off x="1143" y="0"/>
            <a:ext cx="9141600" cy="51435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374" name="Google Shape;1374;p66" descr="Logo&#10;&#10;Description automatically generated"/>
          <p:cNvPicPr preferRelativeResize="0">
            <a:picLocks noGrp="1"/>
          </p:cNvPicPr>
          <p:nvPr>
            <p:ph type="body" idx="1"/>
          </p:nvPr>
        </p:nvPicPr>
        <p:blipFill rotWithShape="1">
          <a:blip r:embed="rId3">
            <a:alphaModFix/>
          </a:blip>
          <a:srcRect b="19"/>
          <a:stretch/>
        </p:blipFill>
        <p:spPr>
          <a:xfrm>
            <a:off x="15" y="962"/>
            <a:ext cx="9144000" cy="5142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9"/>
          <p:cNvSpPr/>
          <p:nvPr/>
        </p:nvSpPr>
        <p:spPr>
          <a:xfrm>
            <a:off x="2633625" y="942273"/>
            <a:ext cx="3031200" cy="261900"/>
          </a:xfrm>
          <a:prstGeom prst="rect">
            <a:avLst/>
          </a:prstGeom>
          <a:solidFill>
            <a:schemeClr val="accent2"/>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215" name="Google Shape;215;p29"/>
          <p:cNvSpPr/>
          <p:nvPr/>
        </p:nvSpPr>
        <p:spPr>
          <a:xfrm>
            <a:off x="5664825" y="940668"/>
            <a:ext cx="3031200" cy="261900"/>
          </a:xfrm>
          <a:prstGeom prst="rect">
            <a:avLst/>
          </a:prstGeom>
          <a:solidFill>
            <a:schemeClr val="accent4"/>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pic>
        <p:nvPicPr>
          <p:cNvPr id="216" name="Google Shape;216;p29"/>
          <p:cNvPicPr preferRelativeResize="0"/>
          <p:nvPr/>
        </p:nvPicPr>
        <p:blipFill>
          <a:blip r:embed="rId3">
            <a:alphaModFix/>
          </a:blip>
          <a:stretch>
            <a:fillRect/>
          </a:stretch>
        </p:blipFill>
        <p:spPr>
          <a:xfrm>
            <a:off x="457198" y="236175"/>
            <a:ext cx="794777" cy="278599"/>
          </a:xfrm>
          <a:prstGeom prst="rect">
            <a:avLst/>
          </a:prstGeom>
          <a:noFill/>
          <a:ln>
            <a:noFill/>
          </a:ln>
        </p:spPr>
      </p:pic>
      <p:sp>
        <p:nvSpPr>
          <p:cNvPr id="217" name="Google Shape;217;p29"/>
          <p:cNvSpPr txBox="1"/>
          <p:nvPr/>
        </p:nvSpPr>
        <p:spPr>
          <a:xfrm>
            <a:off x="1696750" y="589175"/>
            <a:ext cx="5750700" cy="345900"/>
          </a:xfrm>
          <a:prstGeom prst="rect">
            <a:avLst/>
          </a:prstGeom>
          <a:noFill/>
          <a:ln>
            <a:noFill/>
          </a:ln>
        </p:spPr>
        <p:txBody>
          <a:bodyPr spcFirstLastPara="1" wrap="square" lIns="0" tIns="20950" rIns="0" bIns="0" anchor="t" anchorCtr="0">
            <a:noAutofit/>
          </a:bodyPr>
          <a:lstStyle/>
          <a:p>
            <a:pPr marL="12700" marR="0" lvl="0" indent="0" algn="ctr" rtl="0">
              <a:lnSpc>
                <a:spcPct val="100000"/>
              </a:lnSpc>
              <a:spcBef>
                <a:spcPts val="0"/>
              </a:spcBef>
              <a:spcAft>
                <a:spcPts val="0"/>
              </a:spcAft>
              <a:buNone/>
            </a:pPr>
            <a:r>
              <a:rPr lang="en" sz="2000" b="1">
                <a:solidFill>
                  <a:srgbClr val="4FBA69"/>
                </a:solidFill>
                <a:latin typeface="Encode Sans"/>
                <a:ea typeface="Encode Sans"/>
                <a:cs typeface="Encode Sans"/>
                <a:sym typeface="Encode Sans"/>
              </a:rPr>
              <a:t>Economic growth</a:t>
            </a:r>
            <a:endParaRPr sz="2000" b="1">
              <a:solidFill>
                <a:srgbClr val="4FBA69"/>
              </a:solidFill>
              <a:latin typeface="Encode Sans"/>
              <a:ea typeface="Encode Sans"/>
              <a:cs typeface="Encode Sans"/>
              <a:sym typeface="Encode Sans"/>
            </a:endParaRPr>
          </a:p>
        </p:txBody>
      </p:sp>
      <p:pic>
        <p:nvPicPr>
          <p:cNvPr id="218" name="Google Shape;218;p29"/>
          <p:cNvPicPr preferRelativeResize="0"/>
          <p:nvPr/>
        </p:nvPicPr>
        <p:blipFill rotWithShape="1">
          <a:blip r:embed="rId4">
            <a:alphaModFix/>
          </a:blip>
          <a:srcRect/>
          <a:stretch/>
        </p:blipFill>
        <p:spPr>
          <a:xfrm>
            <a:off x="7533699" y="236175"/>
            <a:ext cx="1153099" cy="278600"/>
          </a:xfrm>
          <a:prstGeom prst="rect">
            <a:avLst/>
          </a:prstGeom>
          <a:noFill/>
          <a:ln>
            <a:noFill/>
          </a:ln>
        </p:spPr>
      </p:pic>
      <p:sp>
        <p:nvSpPr>
          <p:cNvPr id="219" name="Google Shape;219;p29"/>
          <p:cNvSpPr txBox="1"/>
          <p:nvPr/>
        </p:nvSpPr>
        <p:spPr>
          <a:xfrm>
            <a:off x="457163" y="2057106"/>
            <a:ext cx="1974900" cy="478800"/>
          </a:xfrm>
          <a:prstGeom prst="rect">
            <a:avLst/>
          </a:prstGeom>
          <a:noFill/>
          <a:ln>
            <a:noFill/>
          </a:ln>
        </p:spPr>
        <p:txBody>
          <a:bodyPr spcFirstLastPara="1" wrap="square" lIns="0" tIns="10000" rIns="0" bIns="0" anchor="t" anchorCtr="0">
            <a:noAutofit/>
          </a:bodyPr>
          <a:lstStyle/>
          <a:p>
            <a:pPr marL="12700" marR="0" lvl="0" indent="0" algn="l" rtl="0">
              <a:spcBef>
                <a:spcPts val="0"/>
              </a:spcBef>
              <a:spcAft>
                <a:spcPts val="0"/>
              </a:spcAft>
              <a:buNone/>
            </a:pPr>
            <a:r>
              <a:rPr lang="en" sz="1200" b="1">
                <a:latin typeface="Encode Sans"/>
                <a:ea typeface="Encode Sans"/>
                <a:cs typeface="Encode Sans"/>
                <a:sym typeface="Encode Sans"/>
              </a:rPr>
              <a:t>Average monthly income per capita </a:t>
            </a:r>
            <a:r>
              <a:rPr lang="en" sz="1200">
                <a:latin typeface="Encode Sans"/>
                <a:ea typeface="Encode Sans"/>
                <a:cs typeface="Encode Sans"/>
                <a:sym typeface="Encode Sans"/>
              </a:rPr>
              <a:t>(million VND)</a:t>
            </a:r>
            <a:endParaRPr sz="1200">
              <a:latin typeface="Encode Sans"/>
              <a:ea typeface="Encode Sans"/>
              <a:cs typeface="Encode Sans"/>
              <a:sym typeface="Encode Sans"/>
            </a:endParaRPr>
          </a:p>
        </p:txBody>
      </p:sp>
      <p:pic>
        <p:nvPicPr>
          <p:cNvPr id="220" name="Google Shape;220;p29" title="Points scored"/>
          <p:cNvPicPr preferRelativeResize="0"/>
          <p:nvPr/>
        </p:nvPicPr>
        <p:blipFill>
          <a:blip r:embed="rId5">
            <a:alphaModFix/>
          </a:blip>
          <a:stretch>
            <a:fillRect/>
          </a:stretch>
        </p:blipFill>
        <p:spPr>
          <a:xfrm>
            <a:off x="2777412" y="1339256"/>
            <a:ext cx="2677413" cy="1673361"/>
          </a:xfrm>
          <a:prstGeom prst="rect">
            <a:avLst/>
          </a:prstGeom>
          <a:noFill/>
          <a:ln>
            <a:noFill/>
          </a:ln>
        </p:spPr>
      </p:pic>
      <p:pic>
        <p:nvPicPr>
          <p:cNvPr id="221" name="Google Shape;221;p29"/>
          <p:cNvPicPr preferRelativeResize="0"/>
          <p:nvPr/>
        </p:nvPicPr>
        <p:blipFill>
          <a:blip r:embed="rId6">
            <a:alphaModFix/>
          </a:blip>
          <a:stretch>
            <a:fillRect/>
          </a:stretch>
        </p:blipFill>
        <p:spPr>
          <a:xfrm>
            <a:off x="5841038" y="1374713"/>
            <a:ext cx="2677413" cy="1674217"/>
          </a:xfrm>
          <a:prstGeom prst="rect">
            <a:avLst/>
          </a:prstGeom>
          <a:noFill/>
          <a:ln>
            <a:noFill/>
          </a:ln>
        </p:spPr>
      </p:pic>
      <p:sp>
        <p:nvSpPr>
          <p:cNvPr id="222" name="Google Shape;222;p29"/>
          <p:cNvSpPr txBox="1"/>
          <p:nvPr/>
        </p:nvSpPr>
        <p:spPr>
          <a:xfrm>
            <a:off x="7116025" y="1768731"/>
            <a:ext cx="932100" cy="185100"/>
          </a:xfrm>
          <a:prstGeom prst="rect">
            <a:avLst/>
          </a:prstGeom>
          <a:noFill/>
          <a:ln>
            <a:noFill/>
          </a:ln>
        </p:spPr>
        <p:txBody>
          <a:bodyPr spcFirstLastPara="1" wrap="square" lIns="0" tIns="10000" rIns="0" bIns="0" anchor="t" anchorCtr="0">
            <a:noAutofit/>
          </a:bodyPr>
          <a:lstStyle/>
          <a:p>
            <a:pPr marL="12700" marR="0" lvl="0" indent="0" algn="ctr" rtl="0">
              <a:spcBef>
                <a:spcPts val="0"/>
              </a:spcBef>
              <a:spcAft>
                <a:spcPts val="0"/>
              </a:spcAft>
              <a:buNone/>
            </a:pPr>
            <a:r>
              <a:rPr lang="en" sz="800">
                <a:latin typeface="Encode Sans"/>
                <a:ea typeface="Encode Sans"/>
                <a:cs typeface="Encode Sans"/>
                <a:sym typeface="Encode Sans"/>
              </a:rPr>
              <a:t>CAGR 2012-2030F</a:t>
            </a:r>
            <a:endParaRPr sz="800">
              <a:latin typeface="Encode Sans"/>
              <a:ea typeface="Encode Sans"/>
              <a:cs typeface="Encode Sans"/>
              <a:sym typeface="Encode Sans"/>
            </a:endParaRPr>
          </a:p>
        </p:txBody>
      </p:sp>
      <p:sp>
        <p:nvSpPr>
          <p:cNvPr id="223" name="Google Shape;223;p29"/>
          <p:cNvSpPr txBox="1"/>
          <p:nvPr/>
        </p:nvSpPr>
        <p:spPr>
          <a:xfrm>
            <a:off x="7218275" y="1896311"/>
            <a:ext cx="727500" cy="185100"/>
          </a:xfrm>
          <a:prstGeom prst="rect">
            <a:avLst/>
          </a:prstGeom>
          <a:noFill/>
          <a:ln>
            <a:noFill/>
          </a:ln>
        </p:spPr>
        <p:txBody>
          <a:bodyPr spcFirstLastPara="1" wrap="square" lIns="0" tIns="10000" rIns="0" bIns="0" anchor="t" anchorCtr="0">
            <a:noAutofit/>
          </a:bodyPr>
          <a:lstStyle/>
          <a:p>
            <a:pPr marL="12700" marR="0" lvl="0" indent="0" algn="ctr" rtl="0">
              <a:spcBef>
                <a:spcPts val="0"/>
              </a:spcBef>
              <a:spcAft>
                <a:spcPts val="0"/>
              </a:spcAft>
              <a:buNone/>
            </a:pPr>
            <a:r>
              <a:rPr lang="en" sz="1000" b="1">
                <a:solidFill>
                  <a:schemeClr val="accent4"/>
                </a:solidFill>
                <a:latin typeface="Encode Sans"/>
                <a:ea typeface="Encode Sans"/>
                <a:cs typeface="Encode Sans"/>
                <a:sym typeface="Encode Sans"/>
              </a:rPr>
              <a:t>+7.0%</a:t>
            </a:r>
            <a:endParaRPr sz="1000" b="1">
              <a:solidFill>
                <a:schemeClr val="accent4"/>
              </a:solidFill>
              <a:latin typeface="Encode Sans"/>
              <a:ea typeface="Encode Sans"/>
              <a:cs typeface="Encode Sans"/>
              <a:sym typeface="Encode Sans"/>
            </a:endParaRPr>
          </a:p>
        </p:txBody>
      </p:sp>
      <p:sp>
        <p:nvSpPr>
          <p:cNvPr id="224" name="Google Shape;224;p29"/>
          <p:cNvSpPr txBox="1"/>
          <p:nvPr/>
        </p:nvSpPr>
        <p:spPr>
          <a:xfrm>
            <a:off x="6283025" y="2097406"/>
            <a:ext cx="996000" cy="185100"/>
          </a:xfrm>
          <a:prstGeom prst="rect">
            <a:avLst/>
          </a:prstGeom>
          <a:noFill/>
          <a:ln>
            <a:noFill/>
          </a:ln>
        </p:spPr>
        <p:txBody>
          <a:bodyPr spcFirstLastPara="1" wrap="square" lIns="0" tIns="10000" rIns="0" bIns="0" anchor="t" anchorCtr="0">
            <a:noAutofit/>
          </a:bodyPr>
          <a:lstStyle/>
          <a:p>
            <a:pPr marL="12700" marR="0" lvl="0" indent="0" algn="ctr" rtl="0">
              <a:spcBef>
                <a:spcPts val="0"/>
              </a:spcBef>
              <a:spcAft>
                <a:spcPts val="0"/>
              </a:spcAft>
              <a:buNone/>
            </a:pPr>
            <a:r>
              <a:rPr lang="en" sz="800">
                <a:latin typeface="Encode Sans"/>
                <a:ea typeface="Encode Sans"/>
                <a:cs typeface="Encode Sans"/>
                <a:sym typeface="Encode Sans"/>
              </a:rPr>
              <a:t>CAGR 2012-2018</a:t>
            </a:r>
            <a:endParaRPr sz="800">
              <a:latin typeface="Encode Sans"/>
              <a:ea typeface="Encode Sans"/>
              <a:cs typeface="Encode Sans"/>
              <a:sym typeface="Encode Sans"/>
            </a:endParaRPr>
          </a:p>
        </p:txBody>
      </p:sp>
      <p:sp>
        <p:nvSpPr>
          <p:cNvPr id="225" name="Google Shape;225;p29"/>
          <p:cNvSpPr txBox="1"/>
          <p:nvPr/>
        </p:nvSpPr>
        <p:spPr>
          <a:xfrm>
            <a:off x="6417275" y="2224974"/>
            <a:ext cx="727500" cy="185100"/>
          </a:xfrm>
          <a:prstGeom prst="rect">
            <a:avLst/>
          </a:prstGeom>
          <a:noFill/>
          <a:ln>
            <a:noFill/>
          </a:ln>
        </p:spPr>
        <p:txBody>
          <a:bodyPr spcFirstLastPara="1" wrap="square" lIns="0" tIns="10000" rIns="0" bIns="0" anchor="t" anchorCtr="0">
            <a:noAutofit/>
          </a:bodyPr>
          <a:lstStyle/>
          <a:p>
            <a:pPr marL="12700" marR="0" lvl="0" indent="0" algn="ctr" rtl="0">
              <a:spcBef>
                <a:spcPts val="0"/>
              </a:spcBef>
              <a:spcAft>
                <a:spcPts val="0"/>
              </a:spcAft>
              <a:buNone/>
            </a:pPr>
            <a:r>
              <a:rPr lang="en" sz="1000" b="1">
                <a:solidFill>
                  <a:schemeClr val="accent4"/>
                </a:solidFill>
                <a:latin typeface="Encode Sans"/>
                <a:ea typeface="Encode Sans"/>
                <a:cs typeface="Encode Sans"/>
                <a:sym typeface="Encode Sans"/>
              </a:rPr>
              <a:t>+9.9%</a:t>
            </a:r>
            <a:endParaRPr sz="1000" b="1">
              <a:solidFill>
                <a:schemeClr val="accent4"/>
              </a:solidFill>
              <a:latin typeface="Encode Sans"/>
              <a:ea typeface="Encode Sans"/>
              <a:cs typeface="Encode Sans"/>
              <a:sym typeface="Encode Sans"/>
            </a:endParaRPr>
          </a:p>
        </p:txBody>
      </p:sp>
      <p:sp>
        <p:nvSpPr>
          <p:cNvPr id="226" name="Google Shape;226;p29"/>
          <p:cNvSpPr/>
          <p:nvPr/>
        </p:nvSpPr>
        <p:spPr>
          <a:xfrm rot="5400000">
            <a:off x="6733625" y="2313193"/>
            <a:ext cx="94800" cy="278700"/>
          </a:xfrm>
          <a:prstGeom prst="homePlat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9"/>
          <p:cNvSpPr/>
          <p:nvPr/>
        </p:nvSpPr>
        <p:spPr>
          <a:xfrm rot="5400000">
            <a:off x="7534625" y="1984893"/>
            <a:ext cx="94800" cy="278700"/>
          </a:xfrm>
          <a:prstGeom prst="homePlat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9"/>
          <p:cNvSpPr txBox="1"/>
          <p:nvPr/>
        </p:nvSpPr>
        <p:spPr>
          <a:xfrm>
            <a:off x="4018613" y="1262677"/>
            <a:ext cx="996000" cy="185100"/>
          </a:xfrm>
          <a:prstGeom prst="rect">
            <a:avLst/>
          </a:prstGeom>
          <a:noFill/>
          <a:ln>
            <a:noFill/>
          </a:ln>
        </p:spPr>
        <p:txBody>
          <a:bodyPr spcFirstLastPara="1" wrap="square" lIns="0" tIns="10000" rIns="0" bIns="0" anchor="t" anchorCtr="0">
            <a:noAutofit/>
          </a:bodyPr>
          <a:lstStyle/>
          <a:p>
            <a:pPr marL="12700" marR="0" lvl="0" indent="0" algn="ctr" rtl="0">
              <a:spcBef>
                <a:spcPts val="0"/>
              </a:spcBef>
              <a:spcAft>
                <a:spcPts val="0"/>
              </a:spcAft>
              <a:buNone/>
            </a:pPr>
            <a:r>
              <a:rPr lang="en" sz="800">
                <a:latin typeface="Encode Sans"/>
                <a:ea typeface="Encode Sans"/>
                <a:cs typeface="Encode Sans"/>
                <a:sym typeface="Encode Sans"/>
              </a:rPr>
              <a:t>CAGR 2012-2030F</a:t>
            </a:r>
            <a:endParaRPr sz="800">
              <a:latin typeface="Encode Sans"/>
              <a:ea typeface="Encode Sans"/>
              <a:cs typeface="Encode Sans"/>
              <a:sym typeface="Encode Sans"/>
            </a:endParaRPr>
          </a:p>
        </p:txBody>
      </p:sp>
      <p:sp>
        <p:nvSpPr>
          <p:cNvPr id="229" name="Google Shape;229;p29"/>
          <p:cNvSpPr txBox="1"/>
          <p:nvPr/>
        </p:nvSpPr>
        <p:spPr>
          <a:xfrm>
            <a:off x="4152863" y="1390244"/>
            <a:ext cx="727500" cy="185100"/>
          </a:xfrm>
          <a:prstGeom prst="rect">
            <a:avLst/>
          </a:prstGeom>
          <a:noFill/>
          <a:ln>
            <a:noFill/>
          </a:ln>
        </p:spPr>
        <p:txBody>
          <a:bodyPr spcFirstLastPara="1" wrap="square" lIns="0" tIns="10000" rIns="0" bIns="0" anchor="t" anchorCtr="0">
            <a:noAutofit/>
          </a:bodyPr>
          <a:lstStyle/>
          <a:p>
            <a:pPr marL="12700" marR="0" lvl="0" indent="0" algn="ctr" rtl="0">
              <a:spcBef>
                <a:spcPts val="0"/>
              </a:spcBef>
              <a:spcAft>
                <a:spcPts val="0"/>
              </a:spcAft>
              <a:buNone/>
            </a:pPr>
            <a:r>
              <a:rPr lang="en" sz="1000" b="1">
                <a:solidFill>
                  <a:schemeClr val="accent2"/>
                </a:solidFill>
                <a:latin typeface="Encode Sans"/>
                <a:ea typeface="Encode Sans"/>
                <a:cs typeface="Encode Sans"/>
                <a:sym typeface="Encode Sans"/>
              </a:rPr>
              <a:t>+6.5%</a:t>
            </a:r>
            <a:endParaRPr sz="1000" b="1">
              <a:solidFill>
                <a:schemeClr val="accent2"/>
              </a:solidFill>
              <a:latin typeface="Encode Sans"/>
              <a:ea typeface="Encode Sans"/>
              <a:cs typeface="Encode Sans"/>
              <a:sym typeface="Encode Sans"/>
            </a:endParaRPr>
          </a:p>
        </p:txBody>
      </p:sp>
      <p:sp>
        <p:nvSpPr>
          <p:cNvPr id="230" name="Google Shape;230;p29"/>
          <p:cNvSpPr txBox="1"/>
          <p:nvPr/>
        </p:nvSpPr>
        <p:spPr>
          <a:xfrm>
            <a:off x="3249563" y="1847602"/>
            <a:ext cx="932100" cy="185100"/>
          </a:xfrm>
          <a:prstGeom prst="rect">
            <a:avLst/>
          </a:prstGeom>
          <a:noFill/>
          <a:ln>
            <a:noFill/>
          </a:ln>
        </p:spPr>
        <p:txBody>
          <a:bodyPr spcFirstLastPara="1" wrap="square" lIns="0" tIns="10000" rIns="0" bIns="0" anchor="t" anchorCtr="0">
            <a:noAutofit/>
          </a:bodyPr>
          <a:lstStyle/>
          <a:p>
            <a:pPr marL="12700" marR="0" lvl="0" indent="0" algn="ctr" rtl="0">
              <a:spcBef>
                <a:spcPts val="0"/>
              </a:spcBef>
              <a:spcAft>
                <a:spcPts val="0"/>
              </a:spcAft>
              <a:buNone/>
            </a:pPr>
            <a:r>
              <a:rPr lang="en" sz="800">
                <a:latin typeface="Encode Sans"/>
                <a:ea typeface="Encode Sans"/>
                <a:cs typeface="Encode Sans"/>
                <a:sym typeface="Encode Sans"/>
              </a:rPr>
              <a:t>CAGR 2012-2018</a:t>
            </a:r>
            <a:endParaRPr sz="800">
              <a:latin typeface="Encode Sans"/>
              <a:ea typeface="Encode Sans"/>
              <a:cs typeface="Encode Sans"/>
              <a:sym typeface="Encode Sans"/>
            </a:endParaRPr>
          </a:p>
        </p:txBody>
      </p:sp>
      <p:sp>
        <p:nvSpPr>
          <p:cNvPr id="231" name="Google Shape;231;p29"/>
          <p:cNvSpPr txBox="1"/>
          <p:nvPr/>
        </p:nvSpPr>
        <p:spPr>
          <a:xfrm>
            <a:off x="3351863" y="1975158"/>
            <a:ext cx="727500" cy="185100"/>
          </a:xfrm>
          <a:prstGeom prst="rect">
            <a:avLst/>
          </a:prstGeom>
          <a:noFill/>
          <a:ln>
            <a:noFill/>
          </a:ln>
        </p:spPr>
        <p:txBody>
          <a:bodyPr spcFirstLastPara="1" wrap="square" lIns="0" tIns="10000" rIns="0" bIns="0" anchor="t" anchorCtr="0">
            <a:noAutofit/>
          </a:bodyPr>
          <a:lstStyle/>
          <a:p>
            <a:pPr marL="12700" marR="0" lvl="0" indent="0" algn="ctr" rtl="0">
              <a:spcBef>
                <a:spcPts val="0"/>
              </a:spcBef>
              <a:spcAft>
                <a:spcPts val="0"/>
              </a:spcAft>
              <a:buNone/>
            </a:pPr>
            <a:r>
              <a:rPr lang="en" sz="1000" b="1">
                <a:solidFill>
                  <a:schemeClr val="accent2"/>
                </a:solidFill>
                <a:latin typeface="Encode Sans"/>
                <a:ea typeface="Encode Sans"/>
                <a:cs typeface="Encode Sans"/>
                <a:sym typeface="Encode Sans"/>
              </a:rPr>
              <a:t>+8.5%</a:t>
            </a:r>
            <a:endParaRPr sz="1000" b="1">
              <a:solidFill>
                <a:schemeClr val="accent2"/>
              </a:solidFill>
              <a:latin typeface="Encode Sans"/>
              <a:ea typeface="Encode Sans"/>
              <a:cs typeface="Encode Sans"/>
              <a:sym typeface="Encode Sans"/>
            </a:endParaRPr>
          </a:p>
        </p:txBody>
      </p:sp>
      <p:sp>
        <p:nvSpPr>
          <p:cNvPr id="232" name="Google Shape;232;p29"/>
          <p:cNvSpPr/>
          <p:nvPr/>
        </p:nvSpPr>
        <p:spPr>
          <a:xfrm rot="5400000">
            <a:off x="3668213" y="2063377"/>
            <a:ext cx="94800" cy="278700"/>
          </a:xfrm>
          <a:prstGeom prst="homePlat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9"/>
          <p:cNvSpPr/>
          <p:nvPr/>
        </p:nvSpPr>
        <p:spPr>
          <a:xfrm rot="5400000">
            <a:off x="4469213" y="1478827"/>
            <a:ext cx="94800" cy="278700"/>
          </a:xfrm>
          <a:prstGeom prst="homePlat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9"/>
          <p:cNvSpPr txBox="1"/>
          <p:nvPr/>
        </p:nvSpPr>
        <p:spPr>
          <a:xfrm>
            <a:off x="457175" y="3757175"/>
            <a:ext cx="1974900" cy="185100"/>
          </a:xfrm>
          <a:prstGeom prst="rect">
            <a:avLst/>
          </a:prstGeom>
          <a:noFill/>
          <a:ln>
            <a:noFill/>
          </a:ln>
        </p:spPr>
        <p:txBody>
          <a:bodyPr spcFirstLastPara="1" wrap="square" lIns="0" tIns="10000" rIns="0" bIns="0" anchor="t" anchorCtr="0">
            <a:noAutofit/>
          </a:bodyPr>
          <a:lstStyle/>
          <a:p>
            <a:pPr marL="12700" marR="0" lvl="0" indent="0" algn="l" rtl="0">
              <a:spcBef>
                <a:spcPts val="0"/>
              </a:spcBef>
              <a:spcAft>
                <a:spcPts val="0"/>
              </a:spcAft>
              <a:buNone/>
            </a:pPr>
            <a:r>
              <a:rPr lang="en" sz="1200" b="1">
                <a:latin typeface="Encode Sans"/>
                <a:ea typeface="Encode Sans"/>
                <a:cs typeface="Encode Sans"/>
                <a:sym typeface="Encode Sans"/>
              </a:rPr>
              <a:t>% Households by income</a:t>
            </a:r>
            <a:endParaRPr sz="1200" b="1">
              <a:latin typeface="Encode Sans"/>
              <a:ea typeface="Encode Sans"/>
              <a:cs typeface="Encode Sans"/>
              <a:sym typeface="Encode Sans"/>
            </a:endParaRPr>
          </a:p>
        </p:txBody>
      </p:sp>
      <p:sp>
        <p:nvSpPr>
          <p:cNvPr id="235" name="Google Shape;235;p29"/>
          <p:cNvSpPr txBox="1"/>
          <p:nvPr/>
        </p:nvSpPr>
        <p:spPr>
          <a:xfrm>
            <a:off x="3161775" y="980673"/>
            <a:ext cx="1974900" cy="185100"/>
          </a:xfrm>
          <a:prstGeom prst="rect">
            <a:avLst/>
          </a:prstGeom>
          <a:noFill/>
          <a:ln>
            <a:noFill/>
          </a:ln>
        </p:spPr>
        <p:txBody>
          <a:bodyPr spcFirstLastPara="1" wrap="square" lIns="0" tIns="10000" rIns="0" bIns="0" anchor="t" anchorCtr="0">
            <a:noAutofit/>
          </a:bodyPr>
          <a:lstStyle/>
          <a:p>
            <a:pPr marL="12700" marR="0" lvl="0" indent="0" algn="ctr" rtl="0">
              <a:spcBef>
                <a:spcPts val="0"/>
              </a:spcBef>
              <a:spcAft>
                <a:spcPts val="0"/>
              </a:spcAft>
              <a:buNone/>
            </a:pPr>
            <a:r>
              <a:rPr lang="en" sz="1000" b="1">
                <a:solidFill>
                  <a:srgbClr val="FFFFFF"/>
                </a:solidFill>
                <a:latin typeface="Encode Sans"/>
                <a:ea typeface="Encode Sans"/>
                <a:cs typeface="Encode Sans"/>
                <a:sym typeface="Encode Sans"/>
              </a:rPr>
              <a:t>Urban</a:t>
            </a:r>
            <a:endParaRPr sz="1000" b="1">
              <a:solidFill>
                <a:srgbClr val="FFFFFF"/>
              </a:solidFill>
              <a:latin typeface="Encode Sans"/>
              <a:ea typeface="Encode Sans"/>
              <a:cs typeface="Encode Sans"/>
              <a:sym typeface="Encode Sans"/>
            </a:endParaRPr>
          </a:p>
        </p:txBody>
      </p:sp>
      <p:sp>
        <p:nvSpPr>
          <p:cNvPr id="236" name="Google Shape;236;p29"/>
          <p:cNvSpPr txBox="1"/>
          <p:nvPr/>
        </p:nvSpPr>
        <p:spPr>
          <a:xfrm>
            <a:off x="6192975" y="980673"/>
            <a:ext cx="1974900" cy="185100"/>
          </a:xfrm>
          <a:prstGeom prst="rect">
            <a:avLst/>
          </a:prstGeom>
          <a:noFill/>
          <a:ln>
            <a:noFill/>
          </a:ln>
        </p:spPr>
        <p:txBody>
          <a:bodyPr spcFirstLastPara="1" wrap="square" lIns="0" tIns="10000" rIns="0" bIns="0" anchor="t" anchorCtr="0">
            <a:noAutofit/>
          </a:bodyPr>
          <a:lstStyle/>
          <a:p>
            <a:pPr marL="12700" marR="0" lvl="0" indent="0" algn="ctr" rtl="0">
              <a:spcBef>
                <a:spcPts val="0"/>
              </a:spcBef>
              <a:spcAft>
                <a:spcPts val="0"/>
              </a:spcAft>
              <a:buNone/>
            </a:pPr>
            <a:r>
              <a:rPr lang="en" sz="1000" b="1">
                <a:solidFill>
                  <a:srgbClr val="FFFFFF"/>
                </a:solidFill>
                <a:latin typeface="Encode Sans"/>
                <a:ea typeface="Encode Sans"/>
                <a:cs typeface="Encode Sans"/>
                <a:sym typeface="Encode Sans"/>
              </a:rPr>
              <a:t>Rural</a:t>
            </a:r>
            <a:endParaRPr sz="1000" b="1">
              <a:solidFill>
                <a:srgbClr val="FFFFFF"/>
              </a:solidFill>
              <a:latin typeface="Encode Sans"/>
              <a:ea typeface="Encode Sans"/>
              <a:cs typeface="Encode Sans"/>
              <a:sym typeface="Encode Sans"/>
            </a:endParaRPr>
          </a:p>
        </p:txBody>
      </p:sp>
      <p:pic>
        <p:nvPicPr>
          <p:cNvPr id="237" name="Google Shape;237;p29"/>
          <p:cNvPicPr preferRelativeResize="0"/>
          <p:nvPr/>
        </p:nvPicPr>
        <p:blipFill>
          <a:blip r:embed="rId7">
            <a:alphaModFix/>
          </a:blip>
          <a:stretch>
            <a:fillRect/>
          </a:stretch>
        </p:blipFill>
        <p:spPr>
          <a:xfrm>
            <a:off x="2819663" y="3275045"/>
            <a:ext cx="1294563" cy="1272549"/>
          </a:xfrm>
          <a:prstGeom prst="rect">
            <a:avLst/>
          </a:prstGeom>
          <a:noFill/>
          <a:ln>
            <a:noFill/>
          </a:ln>
        </p:spPr>
      </p:pic>
      <p:pic>
        <p:nvPicPr>
          <p:cNvPr id="238" name="Google Shape;238;p29"/>
          <p:cNvPicPr preferRelativeResize="0"/>
          <p:nvPr/>
        </p:nvPicPr>
        <p:blipFill>
          <a:blip r:embed="rId8">
            <a:alphaModFix/>
          </a:blip>
          <a:stretch>
            <a:fillRect/>
          </a:stretch>
        </p:blipFill>
        <p:spPr>
          <a:xfrm>
            <a:off x="4201143" y="3275045"/>
            <a:ext cx="1294563" cy="1272549"/>
          </a:xfrm>
          <a:prstGeom prst="rect">
            <a:avLst/>
          </a:prstGeom>
          <a:noFill/>
          <a:ln>
            <a:noFill/>
          </a:ln>
        </p:spPr>
      </p:pic>
      <p:pic>
        <p:nvPicPr>
          <p:cNvPr id="239" name="Google Shape;239;p29"/>
          <p:cNvPicPr preferRelativeResize="0"/>
          <p:nvPr/>
        </p:nvPicPr>
        <p:blipFill>
          <a:blip r:embed="rId9">
            <a:alphaModFix/>
          </a:blip>
          <a:stretch>
            <a:fillRect/>
          </a:stretch>
        </p:blipFill>
        <p:spPr>
          <a:xfrm>
            <a:off x="5842411" y="3275045"/>
            <a:ext cx="1294563" cy="1272549"/>
          </a:xfrm>
          <a:prstGeom prst="rect">
            <a:avLst/>
          </a:prstGeom>
          <a:noFill/>
          <a:ln>
            <a:noFill/>
          </a:ln>
        </p:spPr>
      </p:pic>
      <p:pic>
        <p:nvPicPr>
          <p:cNvPr id="240" name="Google Shape;240;p29"/>
          <p:cNvPicPr preferRelativeResize="0"/>
          <p:nvPr/>
        </p:nvPicPr>
        <p:blipFill>
          <a:blip r:embed="rId10">
            <a:alphaModFix/>
          </a:blip>
          <a:stretch>
            <a:fillRect/>
          </a:stretch>
        </p:blipFill>
        <p:spPr>
          <a:xfrm>
            <a:off x="7223892" y="3274512"/>
            <a:ext cx="1294558" cy="1272557"/>
          </a:xfrm>
          <a:prstGeom prst="rect">
            <a:avLst/>
          </a:prstGeom>
          <a:noFill/>
          <a:ln>
            <a:noFill/>
          </a:ln>
        </p:spPr>
      </p:pic>
      <p:sp>
        <p:nvSpPr>
          <p:cNvPr id="241" name="Google Shape;241;p29"/>
          <p:cNvSpPr txBox="1"/>
          <p:nvPr/>
        </p:nvSpPr>
        <p:spPr>
          <a:xfrm>
            <a:off x="3179694" y="3818237"/>
            <a:ext cx="574500" cy="185100"/>
          </a:xfrm>
          <a:prstGeom prst="rect">
            <a:avLst/>
          </a:prstGeom>
          <a:noFill/>
          <a:ln>
            <a:noFill/>
          </a:ln>
        </p:spPr>
        <p:txBody>
          <a:bodyPr spcFirstLastPara="1" wrap="square" lIns="0" tIns="10000" rIns="0" bIns="0" anchor="t" anchorCtr="0">
            <a:noAutofit/>
          </a:bodyPr>
          <a:lstStyle/>
          <a:p>
            <a:pPr marL="12700" marR="0" lvl="0" indent="0" algn="ctr" rtl="0">
              <a:spcBef>
                <a:spcPts val="0"/>
              </a:spcBef>
              <a:spcAft>
                <a:spcPts val="0"/>
              </a:spcAft>
              <a:buNone/>
            </a:pPr>
            <a:r>
              <a:rPr lang="en" sz="1000" b="1">
                <a:solidFill>
                  <a:schemeClr val="accent2"/>
                </a:solidFill>
                <a:latin typeface="Encode Sans"/>
                <a:ea typeface="Encode Sans"/>
                <a:cs typeface="Encode Sans"/>
                <a:sym typeface="Encode Sans"/>
              </a:rPr>
              <a:t>2012</a:t>
            </a:r>
            <a:endParaRPr sz="1000" b="1">
              <a:solidFill>
                <a:schemeClr val="accent2"/>
              </a:solidFill>
              <a:latin typeface="Encode Sans"/>
              <a:ea typeface="Encode Sans"/>
              <a:cs typeface="Encode Sans"/>
              <a:sym typeface="Encode Sans"/>
            </a:endParaRPr>
          </a:p>
        </p:txBody>
      </p:sp>
      <p:sp>
        <p:nvSpPr>
          <p:cNvPr id="242" name="Google Shape;242;p29"/>
          <p:cNvSpPr txBox="1"/>
          <p:nvPr/>
        </p:nvSpPr>
        <p:spPr>
          <a:xfrm>
            <a:off x="4561175" y="3818237"/>
            <a:ext cx="574500" cy="185100"/>
          </a:xfrm>
          <a:prstGeom prst="rect">
            <a:avLst/>
          </a:prstGeom>
          <a:noFill/>
          <a:ln>
            <a:noFill/>
          </a:ln>
        </p:spPr>
        <p:txBody>
          <a:bodyPr spcFirstLastPara="1" wrap="square" lIns="0" tIns="10000" rIns="0" bIns="0" anchor="t" anchorCtr="0">
            <a:noAutofit/>
          </a:bodyPr>
          <a:lstStyle/>
          <a:p>
            <a:pPr marL="12700" marR="0" lvl="0" indent="0" algn="ctr" rtl="0">
              <a:spcBef>
                <a:spcPts val="0"/>
              </a:spcBef>
              <a:spcAft>
                <a:spcPts val="0"/>
              </a:spcAft>
              <a:buNone/>
            </a:pPr>
            <a:r>
              <a:rPr lang="en" sz="1000" b="1">
                <a:solidFill>
                  <a:schemeClr val="accent2"/>
                </a:solidFill>
                <a:latin typeface="Encode Sans"/>
                <a:ea typeface="Encode Sans"/>
                <a:cs typeface="Encode Sans"/>
                <a:sym typeface="Encode Sans"/>
              </a:rPr>
              <a:t>2019</a:t>
            </a:r>
            <a:endParaRPr sz="1000" b="1">
              <a:solidFill>
                <a:schemeClr val="accent2"/>
              </a:solidFill>
              <a:latin typeface="Encode Sans"/>
              <a:ea typeface="Encode Sans"/>
              <a:cs typeface="Encode Sans"/>
              <a:sym typeface="Encode Sans"/>
            </a:endParaRPr>
          </a:p>
        </p:txBody>
      </p:sp>
      <p:sp>
        <p:nvSpPr>
          <p:cNvPr id="243" name="Google Shape;243;p29"/>
          <p:cNvSpPr txBox="1"/>
          <p:nvPr/>
        </p:nvSpPr>
        <p:spPr>
          <a:xfrm>
            <a:off x="6202438" y="3818237"/>
            <a:ext cx="574500" cy="185100"/>
          </a:xfrm>
          <a:prstGeom prst="rect">
            <a:avLst/>
          </a:prstGeom>
          <a:noFill/>
          <a:ln>
            <a:noFill/>
          </a:ln>
        </p:spPr>
        <p:txBody>
          <a:bodyPr spcFirstLastPara="1" wrap="square" lIns="0" tIns="10000" rIns="0" bIns="0" anchor="t" anchorCtr="0">
            <a:noAutofit/>
          </a:bodyPr>
          <a:lstStyle/>
          <a:p>
            <a:pPr marL="12700" marR="0" lvl="0" indent="0" algn="ctr" rtl="0">
              <a:spcBef>
                <a:spcPts val="0"/>
              </a:spcBef>
              <a:spcAft>
                <a:spcPts val="0"/>
              </a:spcAft>
              <a:buNone/>
            </a:pPr>
            <a:r>
              <a:rPr lang="en" sz="1000" b="1">
                <a:solidFill>
                  <a:schemeClr val="accent4"/>
                </a:solidFill>
                <a:latin typeface="Encode Sans"/>
                <a:ea typeface="Encode Sans"/>
                <a:cs typeface="Encode Sans"/>
                <a:sym typeface="Encode Sans"/>
              </a:rPr>
              <a:t>2012</a:t>
            </a:r>
            <a:endParaRPr sz="1000" b="1">
              <a:solidFill>
                <a:schemeClr val="accent4"/>
              </a:solidFill>
              <a:latin typeface="Encode Sans"/>
              <a:ea typeface="Encode Sans"/>
              <a:cs typeface="Encode Sans"/>
              <a:sym typeface="Encode Sans"/>
            </a:endParaRPr>
          </a:p>
        </p:txBody>
      </p:sp>
      <p:sp>
        <p:nvSpPr>
          <p:cNvPr id="244" name="Google Shape;244;p29"/>
          <p:cNvSpPr txBox="1"/>
          <p:nvPr/>
        </p:nvSpPr>
        <p:spPr>
          <a:xfrm>
            <a:off x="7583921" y="3818237"/>
            <a:ext cx="574500" cy="185100"/>
          </a:xfrm>
          <a:prstGeom prst="rect">
            <a:avLst/>
          </a:prstGeom>
          <a:noFill/>
          <a:ln>
            <a:noFill/>
          </a:ln>
        </p:spPr>
        <p:txBody>
          <a:bodyPr spcFirstLastPara="1" wrap="square" lIns="0" tIns="10000" rIns="0" bIns="0" anchor="t" anchorCtr="0">
            <a:noAutofit/>
          </a:bodyPr>
          <a:lstStyle/>
          <a:p>
            <a:pPr marL="12700" marR="0" lvl="0" indent="0" algn="ctr" rtl="0">
              <a:spcBef>
                <a:spcPts val="0"/>
              </a:spcBef>
              <a:spcAft>
                <a:spcPts val="0"/>
              </a:spcAft>
              <a:buNone/>
            </a:pPr>
            <a:r>
              <a:rPr lang="en" sz="1000" b="1">
                <a:solidFill>
                  <a:schemeClr val="accent4"/>
                </a:solidFill>
                <a:latin typeface="Encode Sans"/>
                <a:ea typeface="Encode Sans"/>
                <a:cs typeface="Encode Sans"/>
                <a:sym typeface="Encode Sans"/>
              </a:rPr>
              <a:t>2019</a:t>
            </a:r>
            <a:endParaRPr sz="1000" b="1">
              <a:solidFill>
                <a:schemeClr val="accent4"/>
              </a:solidFill>
              <a:latin typeface="Encode Sans"/>
              <a:ea typeface="Encode Sans"/>
              <a:cs typeface="Encode Sans"/>
              <a:sym typeface="Encode Sans"/>
            </a:endParaRPr>
          </a:p>
        </p:txBody>
      </p:sp>
      <p:grpSp>
        <p:nvGrpSpPr>
          <p:cNvPr id="245" name="Google Shape;245;p29"/>
          <p:cNvGrpSpPr/>
          <p:nvPr/>
        </p:nvGrpSpPr>
        <p:grpSpPr>
          <a:xfrm>
            <a:off x="2968294" y="4573012"/>
            <a:ext cx="997300" cy="336825"/>
            <a:chOff x="2742388" y="4551611"/>
            <a:chExt cx="997300" cy="336825"/>
          </a:xfrm>
        </p:grpSpPr>
        <p:sp>
          <p:nvSpPr>
            <p:cNvPr id="246" name="Google Shape;246;p29"/>
            <p:cNvSpPr/>
            <p:nvPr/>
          </p:nvSpPr>
          <p:spPr>
            <a:xfrm>
              <a:off x="2742388" y="4551611"/>
              <a:ext cx="131700" cy="131700"/>
            </a:xfrm>
            <a:prstGeom prst="rect">
              <a:avLst/>
            </a:prstGeom>
            <a:solidFill>
              <a:srgbClr val="0C871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9"/>
            <p:cNvSpPr/>
            <p:nvPr/>
          </p:nvSpPr>
          <p:spPr>
            <a:xfrm>
              <a:off x="2742388" y="4756736"/>
              <a:ext cx="131700" cy="131700"/>
            </a:xfrm>
            <a:prstGeom prst="rect">
              <a:avLst/>
            </a:prstGeom>
            <a:solidFill>
              <a:srgbClr val="47B65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48" name="Google Shape;248;p29"/>
            <p:cNvSpPr txBox="1"/>
            <p:nvPr/>
          </p:nvSpPr>
          <p:spPr>
            <a:xfrm>
              <a:off x="2920388" y="4551786"/>
              <a:ext cx="819300" cy="131700"/>
            </a:xfrm>
            <a:prstGeom prst="rect">
              <a:avLst/>
            </a:prstGeom>
            <a:noFill/>
            <a:ln>
              <a:noFill/>
            </a:ln>
          </p:spPr>
          <p:txBody>
            <a:bodyPr spcFirstLastPara="1" wrap="square" lIns="0" tIns="9525" rIns="0" bIns="0" anchor="ctr" anchorCtr="0">
              <a:noAutofit/>
            </a:bodyPr>
            <a:lstStyle/>
            <a:p>
              <a:pPr marL="12700" marR="0" lvl="0" indent="0" algn="l" rtl="0">
                <a:lnSpc>
                  <a:spcPct val="100000"/>
                </a:lnSpc>
                <a:spcBef>
                  <a:spcPts val="0"/>
                </a:spcBef>
                <a:spcAft>
                  <a:spcPts val="0"/>
                </a:spcAft>
                <a:buNone/>
              </a:pPr>
              <a:r>
                <a:rPr lang="en" sz="800">
                  <a:latin typeface="Encode Sans"/>
                  <a:ea typeface="Encode Sans"/>
                  <a:cs typeface="Encode Sans"/>
                  <a:sym typeface="Encode Sans"/>
                </a:rPr>
                <a:t>High income</a:t>
              </a:r>
              <a:endParaRPr sz="800">
                <a:latin typeface="Encode Sans"/>
                <a:ea typeface="Encode Sans"/>
                <a:cs typeface="Encode Sans"/>
                <a:sym typeface="Encode Sans"/>
              </a:endParaRPr>
            </a:p>
          </p:txBody>
        </p:sp>
        <p:sp>
          <p:nvSpPr>
            <p:cNvPr id="249" name="Google Shape;249;p29"/>
            <p:cNvSpPr txBox="1"/>
            <p:nvPr/>
          </p:nvSpPr>
          <p:spPr>
            <a:xfrm>
              <a:off x="2920388" y="4756736"/>
              <a:ext cx="819300" cy="131700"/>
            </a:xfrm>
            <a:prstGeom prst="rect">
              <a:avLst/>
            </a:prstGeom>
            <a:noFill/>
            <a:ln>
              <a:noFill/>
            </a:ln>
          </p:spPr>
          <p:txBody>
            <a:bodyPr spcFirstLastPara="1" wrap="square" lIns="0" tIns="9525" rIns="0" bIns="0" anchor="ctr" anchorCtr="0">
              <a:noAutofit/>
            </a:bodyPr>
            <a:lstStyle/>
            <a:p>
              <a:pPr marL="12700" marR="0" lvl="0" indent="0" algn="l" rtl="0">
                <a:lnSpc>
                  <a:spcPct val="100000"/>
                </a:lnSpc>
                <a:spcBef>
                  <a:spcPts val="0"/>
                </a:spcBef>
                <a:spcAft>
                  <a:spcPts val="0"/>
                </a:spcAft>
                <a:buNone/>
              </a:pPr>
              <a:r>
                <a:rPr lang="en" sz="800">
                  <a:latin typeface="Encode Sans"/>
                  <a:ea typeface="Encode Sans"/>
                  <a:cs typeface="Encode Sans"/>
                  <a:sym typeface="Encode Sans"/>
                </a:rPr>
                <a:t>Mid High income</a:t>
              </a:r>
              <a:endParaRPr sz="800">
                <a:latin typeface="Encode Sans"/>
                <a:ea typeface="Encode Sans"/>
                <a:cs typeface="Encode Sans"/>
                <a:sym typeface="Encode Sans"/>
              </a:endParaRPr>
            </a:p>
          </p:txBody>
        </p:sp>
      </p:grpSp>
      <p:grpSp>
        <p:nvGrpSpPr>
          <p:cNvPr id="250" name="Google Shape;250;p29"/>
          <p:cNvGrpSpPr/>
          <p:nvPr/>
        </p:nvGrpSpPr>
        <p:grpSpPr>
          <a:xfrm>
            <a:off x="4352450" y="4573012"/>
            <a:ext cx="991950" cy="336825"/>
            <a:chOff x="4210363" y="4551611"/>
            <a:chExt cx="991950" cy="336825"/>
          </a:xfrm>
        </p:grpSpPr>
        <p:sp>
          <p:nvSpPr>
            <p:cNvPr id="251" name="Google Shape;251;p29"/>
            <p:cNvSpPr/>
            <p:nvPr/>
          </p:nvSpPr>
          <p:spPr>
            <a:xfrm>
              <a:off x="4210363" y="4551611"/>
              <a:ext cx="131700" cy="131700"/>
            </a:xfrm>
            <a:prstGeom prst="rect">
              <a:avLst/>
            </a:prstGeom>
            <a:solidFill>
              <a:srgbClr val="8FD398"/>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9"/>
            <p:cNvSpPr/>
            <p:nvPr/>
          </p:nvSpPr>
          <p:spPr>
            <a:xfrm>
              <a:off x="4210363" y="4756736"/>
              <a:ext cx="131700" cy="131700"/>
            </a:xfrm>
            <a:prstGeom prst="rect">
              <a:avLst/>
            </a:prstGeom>
            <a:solidFill>
              <a:srgbClr val="B5E2BB"/>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9"/>
            <p:cNvSpPr txBox="1"/>
            <p:nvPr/>
          </p:nvSpPr>
          <p:spPr>
            <a:xfrm>
              <a:off x="4383013" y="4551786"/>
              <a:ext cx="819300" cy="131700"/>
            </a:xfrm>
            <a:prstGeom prst="rect">
              <a:avLst/>
            </a:prstGeom>
            <a:noFill/>
            <a:ln>
              <a:noFill/>
            </a:ln>
          </p:spPr>
          <p:txBody>
            <a:bodyPr spcFirstLastPara="1" wrap="square" lIns="0" tIns="9525" rIns="0" bIns="0" anchor="ctr" anchorCtr="0">
              <a:noAutofit/>
            </a:bodyPr>
            <a:lstStyle/>
            <a:p>
              <a:pPr marL="12700" marR="0" lvl="0" indent="0" algn="l" rtl="0">
                <a:lnSpc>
                  <a:spcPct val="100000"/>
                </a:lnSpc>
                <a:spcBef>
                  <a:spcPts val="0"/>
                </a:spcBef>
                <a:spcAft>
                  <a:spcPts val="0"/>
                </a:spcAft>
                <a:buNone/>
              </a:pPr>
              <a:r>
                <a:rPr lang="en" sz="800">
                  <a:latin typeface="Encode Sans"/>
                  <a:ea typeface="Encode Sans"/>
                  <a:cs typeface="Encode Sans"/>
                  <a:sym typeface="Encode Sans"/>
                </a:rPr>
                <a:t>Mid Low income</a:t>
              </a:r>
              <a:endParaRPr sz="800">
                <a:latin typeface="Encode Sans"/>
                <a:ea typeface="Encode Sans"/>
                <a:cs typeface="Encode Sans"/>
                <a:sym typeface="Encode Sans"/>
              </a:endParaRPr>
            </a:p>
          </p:txBody>
        </p:sp>
        <p:sp>
          <p:nvSpPr>
            <p:cNvPr id="254" name="Google Shape;254;p29"/>
            <p:cNvSpPr txBox="1"/>
            <p:nvPr/>
          </p:nvSpPr>
          <p:spPr>
            <a:xfrm>
              <a:off x="4383013" y="4756736"/>
              <a:ext cx="819300" cy="131700"/>
            </a:xfrm>
            <a:prstGeom prst="rect">
              <a:avLst/>
            </a:prstGeom>
            <a:noFill/>
            <a:ln>
              <a:noFill/>
            </a:ln>
          </p:spPr>
          <p:txBody>
            <a:bodyPr spcFirstLastPara="1" wrap="square" lIns="0" tIns="9525" rIns="0" bIns="0" anchor="ctr" anchorCtr="0">
              <a:noAutofit/>
            </a:bodyPr>
            <a:lstStyle/>
            <a:p>
              <a:pPr marL="12700" marR="0" lvl="0" indent="0" algn="l" rtl="0">
                <a:lnSpc>
                  <a:spcPct val="100000"/>
                </a:lnSpc>
                <a:spcBef>
                  <a:spcPts val="0"/>
                </a:spcBef>
                <a:spcAft>
                  <a:spcPts val="0"/>
                </a:spcAft>
                <a:buNone/>
              </a:pPr>
              <a:r>
                <a:rPr lang="en" sz="800">
                  <a:latin typeface="Encode Sans"/>
                  <a:ea typeface="Encode Sans"/>
                  <a:cs typeface="Encode Sans"/>
                  <a:sym typeface="Encode Sans"/>
                </a:rPr>
                <a:t>Low income</a:t>
              </a:r>
              <a:endParaRPr sz="800">
                <a:latin typeface="Encode Sans"/>
                <a:ea typeface="Encode Sans"/>
                <a:cs typeface="Encode Sans"/>
                <a:sym typeface="Encode Sans"/>
              </a:endParaRPr>
            </a:p>
          </p:txBody>
        </p:sp>
      </p:grpSp>
      <p:grpSp>
        <p:nvGrpSpPr>
          <p:cNvPr id="255" name="Google Shape;255;p29"/>
          <p:cNvGrpSpPr/>
          <p:nvPr/>
        </p:nvGrpSpPr>
        <p:grpSpPr>
          <a:xfrm>
            <a:off x="5991043" y="4573012"/>
            <a:ext cx="997300" cy="336825"/>
            <a:chOff x="2742388" y="4551611"/>
            <a:chExt cx="997300" cy="336825"/>
          </a:xfrm>
        </p:grpSpPr>
        <p:sp>
          <p:nvSpPr>
            <p:cNvPr id="256" name="Google Shape;256;p29"/>
            <p:cNvSpPr/>
            <p:nvPr/>
          </p:nvSpPr>
          <p:spPr>
            <a:xfrm>
              <a:off x="2742388" y="4551611"/>
              <a:ext cx="131700" cy="131700"/>
            </a:xfrm>
            <a:prstGeom prst="rect">
              <a:avLst/>
            </a:prstGeom>
            <a:solidFill>
              <a:srgbClr val="E0433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9"/>
            <p:cNvSpPr/>
            <p:nvPr/>
          </p:nvSpPr>
          <p:spPr>
            <a:xfrm>
              <a:off x="2742388" y="4756736"/>
              <a:ext cx="131700" cy="131700"/>
            </a:xfrm>
            <a:prstGeom prst="rect">
              <a:avLst/>
            </a:prstGeom>
            <a:solidFill>
              <a:srgbClr val="F36F5B"/>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58" name="Google Shape;258;p29"/>
            <p:cNvSpPr txBox="1"/>
            <p:nvPr/>
          </p:nvSpPr>
          <p:spPr>
            <a:xfrm>
              <a:off x="2920388" y="4551786"/>
              <a:ext cx="819300" cy="131700"/>
            </a:xfrm>
            <a:prstGeom prst="rect">
              <a:avLst/>
            </a:prstGeom>
            <a:noFill/>
            <a:ln>
              <a:noFill/>
            </a:ln>
          </p:spPr>
          <p:txBody>
            <a:bodyPr spcFirstLastPara="1" wrap="square" lIns="0" tIns="9525" rIns="0" bIns="0" anchor="ctr" anchorCtr="0">
              <a:noAutofit/>
            </a:bodyPr>
            <a:lstStyle/>
            <a:p>
              <a:pPr marL="12700" lvl="0" indent="0" algn="l" rtl="0">
                <a:spcBef>
                  <a:spcPts val="0"/>
                </a:spcBef>
                <a:spcAft>
                  <a:spcPts val="0"/>
                </a:spcAft>
                <a:buNone/>
              </a:pPr>
              <a:r>
                <a:rPr lang="en" sz="800">
                  <a:solidFill>
                    <a:schemeClr val="dk1"/>
                  </a:solidFill>
                  <a:latin typeface="Encode Sans"/>
                  <a:ea typeface="Encode Sans"/>
                  <a:cs typeface="Encode Sans"/>
                  <a:sym typeface="Encode Sans"/>
                </a:rPr>
                <a:t>High income</a:t>
              </a:r>
              <a:endParaRPr sz="800">
                <a:latin typeface="Encode Sans"/>
                <a:ea typeface="Encode Sans"/>
                <a:cs typeface="Encode Sans"/>
                <a:sym typeface="Encode Sans"/>
              </a:endParaRPr>
            </a:p>
          </p:txBody>
        </p:sp>
        <p:sp>
          <p:nvSpPr>
            <p:cNvPr id="259" name="Google Shape;259;p29"/>
            <p:cNvSpPr txBox="1"/>
            <p:nvPr/>
          </p:nvSpPr>
          <p:spPr>
            <a:xfrm>
              <a:off x="2920388" y="4756736"/>
              <a:ext cx="819300" cy="131700"/>
            </a:xfrm>
            <a:prstGeom prst="rect">
              <a:avLst/>
            </a:prstGeom>
            <a:noFill/>
            <a:ln>
              <a:noFill/>
            </a:ln>
          </p:spPr>
          <p:txBody>
            <a:bodyPr spcFirstLastPara="1" wrap="square" lIns="0" tIns="9525" rIns="0" bIns="0" anchor="ctr" anchorCtr="0">
              <a:noAutofit/>
            </a:bodyPr>
            <a:lstStyle/>
            <a:p>
              <a:pPr marL="12700" lvl="0" indent="0" algn="l" rtl="0">
                <a:spcBef>
                  <a:spcPts val="0"/>
                </a:spcBef>
                <a:spcAft>
                  <a:spcPts val="0"/>
                </a:spcAft>
                <a:buNone/>
              </a:pPr>
              <a:r>
                <a:rPr lang="en" sz="800">
                  <a:solidFill>
                    <a:schemeClr val="dk1"/>
                  </a:solidFill>
                  <a:latin typeface="Encode Sans"/>
                  <a:ea typeface="Encode Sans"/>
                  <a:cs typeface="Encode Sans"/>
                  <a:sym typeface="Encode Sans"/>
                </a:rPr>
                <a:t>Mid High income</a:t>
              </a:r>
              <a:endParaRPr sz="800">
                <a:latin typeface="Encode Sans"/>
                <a:ea typeface="Encode Sans"/>
                <a:cs typeface="Encode Sans"/>
                <a:sym typeface="Encode Sans"/>
              </a:endParaRPr>
            </a:p>
          </p:txBody>
        </p:sp>
      </p:grpSp>
      <p:grpSp>
        <p:nvGrpSpPr>
          <p:cNvPr id="260" name="Google Shape;260;p29"/>
          <p:cNvGrpSpPr/>
          <p:nvPr/>
        </p:nvGrpSpPr>
        <p:grpSpPr>
          <a:xfrm>
            <a:off x="7375196" y="4573012"/>
            <a:ext cx="991950" cy="336825"/>
            <a:chOff x="4210363" y="4551611"/>
            <a:chExt cx="991950" cy="336825"/>
          </a:xfrm>
        </p:grpSpPr>
        <p:sp>
          <p:nvSpPr>
            <p:cNvPr id="261" name="Google Shape;261;p29"/>
            <p:cNvSpPr/>
            <p:nvPr/>
          </p:nvSpPr>
          <p:spPr>
            <a:xfrm>
              <a:off x="4210363" y="4551611"/>
              <a:ext cx="131700" cy="131700"/>
            </a:xfrm>
            <a:prstGeom prst="rect">
              <a:avLst/>
            </a:prstGeom>
            <a:solidFill>
              <a:srgbClr val="F8A99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9"/>
            <p:cNvSpPr/>
            <p:nvPr/>
          </p:nvSpPr>
          <p:spPr>
            <a:xfrm>
              <a:off x="4210363" y="4756736"/>
              <a:ext cx="131700" cy="131700"/>
            </a:xfrm>
            <a:prstGeom prst="rect">
              <a:avLst/>
            </a:prstGeom>
            <a:solidFill>
              <a:srgbClr val="FAC5B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9"/>
            <p:cNvSpPr txBox="1"/>
            <p:nvPr/>
          </p:nvSpPr>
          <p:spPr>
            <a:xfrm>
              <a:off x="4383013" y="4551786"/>
              <a:ext cx="819300" cy="131700"/>
            </a:xfrm>
            <a:prstGeom prst="rect">
              <a:avLst/>
            </a:prstGeom>
            <a:noFill/>
            <a:ln>
              <a:noFill/>
            </a:ln>
          </p:spPr>
          <p:txBody>
            <a:bodyPr spcFirstLastPara="1" wrap="square" lIns="0" tIns="9525" rIns="0" bIns="0" anchor="ctr" anchorCtr="0">
              <a:noAutofit/>
            </a:bodyPr>
            <a:lstStyle/>
            <a:p>
              <a:pPr marL="12700" lvl="0" indent="0" algn="l" rtl="0">
                <a:spcBef>
                  <a:spcPts val="0"/>
                </a:spcBef>
                <a:spcAft>
                  <a:spcPts val="0"/>
                </a:spcAft>
                <a:buNone/>
              </a:pPr>
              <a:r>
                <a:rPr lang="en" sz="800">
                  <a:solidFill>
                    <a:schemeClr val="dk1"/>
                  </a:solidFill>
                  <a:latin typeface="Encode Sans"/>
                  <a:ea typeface="Encode Sans"/>
                  <a:cs typeface="Encode Sans"/>
                  <a:sym typeface="Encode Sans"/>
                </a:rPr>
                <a:t>Mid Low income</a:t>
              </a:r>
              <a:endParaRPr sz="800">
                <a:latin typeface="Encode Sans"/>
                <a:ea typeface="Encode Sans"/>
                <a:cs typeface="Encode Sans"/>
                <a:sym typeface="Encode Sans"/>
              </a:endParaRPr>
            </a:p>
          </p:txBody>
        </p:sp>
        <p:sp>
          <p:nvSpPr>
            <p:cNvPr id="264" name="Google Shape;264;p29"/>
            <p:cNvSpPr txBox="1"/>
            <p:nvPr/>
          </p:nvSpPr>
          <p:spPr>
            <a:xfrm>
              <a:off x="4383013" y="4756736"/>
              <a:ext cx="819300" cy="131700"/>
            </a:xfrm>
            <a:prstGeom prst="rect">
              <a:avLst/>
            </a:prstGeom>
            <a:noFill/>
            <a:ln>
              <a:noFill/>
            </a:ln>
          </p:spPr>
          <p:txBody>
            <a:bodyPr spcFirstLastPara="1" wrap="square" lIns="0" tIns="9525" rIns="0" bIns="0" anchor="ctr" anchorCtr="0">
              <a:noAutofit/>
            </a:bodyPr>
            <a:lstStyle/>
            <a:p>
              <a:pPr marL="12700" lvl="0" indent="0" algn="l" rtl="0">
                <a:spcBef>
                  <a:spcPts val="0"/>
                </a:spcBef>
                <a:spcAft>
                  <a:spcPts val="0"/>
                </a:spcAft>
                <a:buNone/>
              </a:pPr>
              <a:r>
                <a:rPr lang="en" sz="800">
                  <a:solidFill>
                    <a:schemeClr val="dk1"/>
                  </a:solidFill>
                  <a:latin typeface="Encode Sans"/>
                  <a:ea typeface="Encode Sans"/>
                  <a:cs typeface="Encode Sans"/>
                  <a:sym typeface="Encode Sans"/>
                </a:rPr>
                <a:t>Low income</a:t>
              </a:r>
              <a:endParaRPr sz="800">
                <a:latin typeface="Encode Sans"/>
                <a:ea typeface="Encode Sans"/>
                <a:cs typeface="Encode Sans"/>
                <a:sym typeface="Encode Sans"/>
              </a:endParaRPr>
            </a:p>
          </p:txBody>
        </p:sp>
      </p:grpSp>
      <p:cxnSp>
        <p:nvCxnSpPr>
          <p:cNvPr id="265" name="Google Shape;265;p29"/>
          <p:cNvCxnSpPr/>
          <p:nvPr/>
        </p:nvCxnSpPr>
        <p:spPr>
          <a:xfrm>
            <a:off x="463700" y="3174562"/>
            <a:ext cx="8225400" cy="0"/>
          </a:xfrm>
          <a:prstGeom prst="straightConnector1">
            <a:avLst/>
          </a:prstGeom>
          <a:noFill/>
          <a:ln w="9525" cap="flat" cmpd="sng">
            <a:solidFill>
              <a:srgbClr val="B7B7B7"/>
            </a:solidFill>
            <a:prstDash val="dash"/>
            <a:round/>
            <a:headEnd type="none" w="med" len="med"/>
            <a:tailEnd type="none" w="med" len="med"/>
          </a:ln>
        </p:spPr>
      </p:cxnSp>
      <p:cxnSp>
        <p:nvCxnSpPr>
          <p:cNvPr id="266" name="Google Shape;266;p29"/>
          <p:cNvCxnSpPr/>
          <p:nvPr/>
        </p:nvCxnSpPr>
        <p:spPr>
          <a:xfrm>
            <a:off x="2632663" y="949343"/>
            <a:ext cx="0" cy="4116300"/>
          </a:xfrm>
          <a:prstGeom prst="straightConnector1">
            <a:avLst/>
          </a:prstGeom>
          <a:noFill/>
          <a:ln w="9525" cap="flat" cmpd="sng">
            <a:solidFill>
              <a:srgbClr val="B7B7B7"/>
            </a:solidFill>
            <a:prstDash val="dash"/>
            <a:round/>
            <a:headEnd type="none" w="med" len="med"/>
            <a:tailEnd type="none" w="med" len="med"/>
          </a:ln>
        </p:spPr>
      </p:cxnSp>
      <p:cxnSp>
        <p:nvCxnSpPr>
          <p:cNvPr id="267" name="Google Shape;267;p29"/>
          <p:cNvCxnSpPr/>
          <p:nvPr/>
        </p:nvCxnSpPr>
        <p:spPr>
          <a:xfrm>
            <a:off x="5656713" y="949343"/>
            <a:ext cx="0" cy="4116300"/>
          </a:xfrm>
          <a:prstGeom prst="straightConnector1">
            <a:avLst/>
          </a:prstGeom>
          <a:noFill/>
          <a:ln w="9525" cap="flat" cmpd="sng">
            <a:solidFill>
              <a:srgbClr val="B7B7B7"/>
            </a:solidFill>
            <a:prstDash val="dash"/>
            <a:round/>
            <a:headEnd type="none" w="med" len="med"/>
            <a:tailEnd type="none" w="med" len="med"/>
          </a:ln>
        </p:spPr>
      </p:cxnSp>
      <p:sp>
        <p:nvSpPr>
          <p:cNvPr id="268" name="Google Shape;268;p29"/>
          <p:cNvSpPr txBox="1"/>
          <p:nvPr/>
        </p:nvSpPr>
        <p:spPr>
          <a:xfrm>
            <a:off x="471150" y="4935225"/>
            <a:ext cx="8215800" cy="159600"/>
          </a:xfrm>
          <a:prstGeom prst="rect">
            <a:avLst/>
          </a:prstGeom>
          <a:noFill/>
          <a:ln>
            <a:noFill/>
          </a:ln>
        </p:spPr>
        <p:txBody>
          <a:bodyPr spcFirstLastPara="1" wrap="square" lIns="0" tIns="20950" rIns="0" bIns="0" anchor="t" anchorCtr="0">
            <a:noAutofit/>
          </a:bodyPr>
          <a:lstStyle/>
          <a:p>
            <a:pPr marL="12700" marR="0" lvl="0" indent="0" algn="l" rtl="0">
              <a:lnSpc>
                <a:spcPct val="142500"/>
              </a:lnSpc>
              <a:spcBef>
                <a:spcPts val="0"/>
              </a:spcBef>
              <a:spcAft>
                <a:spcPts val="0"/>
              </a:spcAft>
              <a:buNone/>
            </a:pPr>
            <a:r>
              <a:rPr lang="en" sz="800">
                <a:solidFill>
                  <a:srgbClr val="1F2023"/>
                </a:solidFill>
                <a:latin typeface="Encode Sans"/>
                <a:ea typeface="Encode Sans"/>
                <a:cs typeface="Encode Sans"/>
                <a:sym typeface="Encode Sans"/>
              </a:rPr>
              <a:t>Source: Kantar Worldpanel Division | Household Panel 12 months to September 2019 &amp; Lifestyle Survey 2018</a:t>
            </a:r>
            <a:endParaRPr sz="800" b="1">
              <a:solidFill>
                <a:srgbClr val="4FBA69"/>
              </a:solidFill>
              <a:latin typeface="Encode Sans"/>
              <a:ea typeface="Encode Sans"/>
              <a:cs typeface="Encode Sans"/>
              <a:sym typeface="Encode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272"/>
        <p:cNvGrpSpPr/>
        <p:nvPr/>
      </p:nvGrpSpPr>
      <p:grpSpPr>
        <a:xfrm>
          <a:off x="0" y="0"/>
          <a:ext cx="0" cy="0"/>
          <a:chOff x="0" y="0"/>
          <a:chExt cx="0" cy="0"/>
        </a:xfrm>
      </p:grpSpPr>
      <p:sp>
        <p:nvSpPr>
          <p:cNvPr id="273" name="Google Shape;273;p30"/>
          <p:cNvSpPr/>
          <p:nvPr/>
        </p:nvSpPr>
        <p:spPr>
          <a:xfrm>
            <a:off x="5173875" y="3368561"/>
            <a:ext cx="3970200" cy="1152300"/>
          </a:xfrm>
          <a:prstGeom prst="rect">
            <a:avLst/>
          </a:prstGeom>
          <a:solidFill>
            <a:schemeClr val="accent4"/>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274" name="Google Shape;274;p30"/>
          <p:cNvSpPr/>
          <p:nvPr/>
        </p:nvSpPr>
        <p:spPr>
          <a:xfrm>
            <a:off x="5341025" y="3473561"/>
            <a:ext cx="3345900" cy="278700"/>
          </a:xfrm>
          <a:prstGeom prst="rect">
            <a:avLst/>
          </a:prstGeom>
          <a:solidFill>
            <a:srgbClr val="F3F3F3"/>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FFFFFF"/>
              </a:solidFill>
              <a:latin typeface="Encode Sans"/>
              <a:ea typeface="Encode Sans"/>
              <a:cs typeface="Encode Sans"/>
              <a:sym typeface="Encode Sans"/>
            </a:endParaRPr>
          </a:p>
        </p:txBody>
      </p:sp>
      <p:sp>
        <p:nvSpPr>
          <p:cNvPr id="275" name="Google Shape;275;p30"/>
          <p:cNvSpPr/>
          <p:nvPr/>
        </p:nvSpPr>
        <p:spPr>
          <a:xfrm>
            <a:off x="571" y="4606484"/>
            <a:ext cx="9143400" cy="15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6" name="Google Shape;276;p30"/>
          <p:cNvSpPr txBox="1"/>
          <p:nvPr/>
        </p:nvSpPr>
        <p:spPr>
          <a:xfrm>
            <a:off x="7791600" y="4755300"/>
            <a:ext cx="895200" cy="159600"/>
          </a:xfrm>
          <a:prstGeom prst="rect">
            <a:avLst/>
          </a:prstGeom>
          <a:noFill/>
          <a:ln>
            <a:noFill/>
          </a:ln>
        </p:spPr>
        <p:txBody>
          <a:bodyPr spcFirstLastPara="1" wrap="square" lIns="0" tIns="20950" rIns="0" bIns="0" anchor="t" anchorCtr="0">
            <a:noAutofit/>
          </a:bodyPr>
          <a:lstStyle/>
          <a:p>
            <a:pPr marL="12700" marR="0" lvl="0" indent="0" algn="r" rtl="0">
              <a:lnSpc>
                <a:spcPct val="142500"/>
              </a:lnSpc>
              <a:spcBef>
                <a:spcPts val="0"/>
              </a:spcBef>
              <a:spcAft>
                <a:spcPts val="0"/>
              </a:spcAft>
              <a:buNone/>
            </a:pPr>
            <a:r>
              <a:rPr lang="en" sz="800">
                <a:solidFill>
                  <a:srgbClr val="1F2023"/>
                </a:solidFill>
                <a:latin typeface="Encode Sans"/>
                <a:ea typeface="Encode Sans"/>
                <a:cs typeface="Encode Sans"/>
                <a:sym typeface="Encode Sans"/>
              </a:rPr>
              <a:t>Source: </a:t>
            </a:r>
            <a:r>
              <a:rPr lang="en" sz="800" u="sng">
                <a:solidFill>
                  <a:schemeClr val="hlink"/>
                </a:solidFill>
                <a:latin typeface="Encode Sans"/>
                <a:ea typeface="Encode Sans"/>
                <a:cs typeface="Encode Sans"/>
                <a:sym typeface="Encode Sans"/>
                <a:hlinkClick r:id="rId4"/>
              </a:rPr>
              <a:t>Kantar</a:t>
            </a:r>
            <a:endParaRPr sz="800" b="1">
              <a:solidFill>
                <a:schemeClr val="accent2"/>
              </a:solidFill>
              <a:latin typeface="Encode Sans"/>
              <a:ea typeface="Encode Sans"/>
              <a:cs typeface="Encode Sans"/>
              <a:sym typeface="Encode Sans"/>
            </a:endParaRPr>
          </a:p>
        </p:txBody>
      </p:sp>
      <p:pic>
        <p:nvPicPr>
          <p:cNvPr id="277" name="Google Shape;277;p30"/>
          <p:cNvPicPr preferRelativeResize="0"/>
          <p:nvPr/>
        </p:nvPicPr>
        <p:blipFill>
          <a:blip r:embed="rId5">
            <a:alphaModFix/>
          </a:blip>
          <a:stretch>
            <a:fillRect/>
          </a:stretch>
        </p:blipFill>
        <p:spPr>
          <a:xfrm>
            <a:off x="457198" y="236175"/>
            <a:ext cx="794777" cy="278599"/>
          </a:xfrm>
          <a:prstGeom prst="rect">
            <a:avLst/>
          </a:prstGeom>
          <a:noFill/>
          <a:ln>
            <a:noFill/>
          </a:ln>
        </p:spPr>
      </p:pic>
      <p:pic>
        <p:nvPicPr>
          <p:cNvPr id="278" name="Google Shape;278;p30" title="Points scored"/>
          <p:cNvPicPr preferRelativeResize="0"/>
          <p:nvPr/>
        </p:nvPicPr>
        <p:blipFill>
          <a:blip r:embed="rId6">
            <a:alphaModFix/>
          </a:blip>
          <a:stretch>
            <a:fillRect/>
          </a:stretch>
        </p:blipFill>
        <p:spPr>
          <a:xfrm>
            <a:off x="-429653" y="1577536"/>
            <a:ext cx="5962125" cy="3199675"/>
          </a:xfrm>
          <a:prstGeom prst="rect">
            <a:avLst/>
          </a:prstGeom>
          <a:noFill/>
          <a:ln>
            <a:noFill/>
          </a:ln>
        </p:spPr>
      </p:pic>
      <p:graphicFrame>
        <p:nvGraphicFramePr>
          <p:cNvPr id="279" name="Google Shape;279;p30"/>
          <p:cNvGraphicFramePr/>
          <p:nvPr/>
        </p:nvGraphicFramePr>
        <p:xfrm>
          <a:off x="5173725" y="1722836"/>
          <a:ext cx="3513075" cy="1463975"/>
        </p:xfrm>
        <a:graphic>
          <a:graphicData uri="http://schemas.openxmlformats.org/drawingml/2006/table">
            <a:tbl>
              <a:tblPr>
                <a:noFill/>
                <a:tableStyleId>{F3C935E5-01FA-4113-A46F-341AB6363224}</a:tableStyleId>
              </a:tblPr>
              <a:tblGrid>
                <a:gridCol w="1354725">
                  <a:extLst>
                    <a:ext uri="{9D8B030D-6E8A-4147-A177-3AD203B41FA5}">
                      <a16:colId xmlns:a16="http://schemas.microsoft.com/office/drawing/2014/main" val="20000"/>
                    </a:ext>
                  </a:extLst>
                </a:gridCol>
                <a:gridCol w="1063850">
                  <a:extLst>
                    <a:ext uri="{9D8B030D-6E8A-4147-A177-3AD203B41FA5}">
                      <a16:colId xmlns:a16="http://schemas.microsoft.com/office/drawing/2014/main" val="20001"/>
                    </a:ext>
                  </a:extLst>
                </a:gridCol>
                <a:gridCol w="1094500">
                  <a:extLst>
                    <a:ext uri="{9D8B030D-6E8A-4147-A177-3AD203B41FA5}">
                      <a16:colId xmlns:a16="http://schemas.microsoft.com/office/drawing/2014/main" val="20002"/>
                    </a:ext>
                  </a:extLst>
                </a:gridCol>
              </a:tblGrid>
              <a:tr h="364825">
                <a:tc>
                  <a:txBody>
                    <a:bodyPr/>
                    <a:lstStyle/>
                    <a:p>
                      <a:pPr marL="0" lvl="0" indent="0" algn="l" rtl="0">
                        <a:spcBef>
                          <a:spcPts val="0"/>
                        </a:spcBef>
                        <a:spcAft>
                          <a:spcPts val="0"/>
                        </a:spcAft>
                        <a:buNone/>
                      </a:pPr>
                      <a:r>
                        <a:rPr lang="en" sz="1000" b="1">
                          <a:solidFill>
                            <a:srgbClr val="FFFFFF"/>
                          </a:solidFill>
                          <a:latin typeface="Encode Sans"/>
                          <a:ea typeface="Encode Sans"/>
                          <a:cs typeface="Encode Sans"/>
                          <a:sym typeface="Encode Sans"/>
                        </a:rPr>
                        <a:t>CAGR (2012 - 2019)</a:t>
                      </a:r>
                      <a:endParaRPr sz="1000" b="1">
                        <a:solidFill>
                          <a:srgbClr val="FFFFFF"/>
                        </a:solidFill>
                        <a:latin typeface="Encode Sans"/>
                        <a:ea typeface="Encode Sans"/>
                        <a:cs typeface="Encode Sans"/>
                        <a:sym typeface="Encode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None/>
                      </a:pPr>
                      <a:r>
                        <a:rPr lang="en" sz="1000" b="1">
                          <a:solidFill>
                            <a:srgbClr val="FFFFFF"/>
                          </a:solidFill>
                          <a:latin typeface="Encode Sans"/>
                          <a:ea typeface="Encode Sans"/>
                          <a:cs typeface="Encode Sans"/>
                          <a:sym typeface="Encode Sans"/>
                        </a:rPr>
                        <a:t>Urban 4 cities</a:t>
                      </a:r>
                      <a:endParaRPr sz="1000" b="1">
                        <a:solidFill>
                          <a:srgbClr val="FFFFFF"/>
                        </a:solidFill>
                        <a:latin typeface="Encode Sans"/>
                        <a:ea typeface="Encode Sans"/>
                        <a:cs typeface="Encode Sans"/>
                        <a:sym typeface="Encode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None/>
                      </a:pPr>
                      <a:r>
                        <a:rPr lang="en" sz="1000" b="1">
                          <a:solidFill>
                            <a:srgbClr val="FFFFFF"/>
                          </a:solidFill>
                          <a:latin typeface="Encode Sans"/>
                          <a:ea typeface="Encode Sans"/>
                          <a:cs typeface="Encode Sans"/>
                          <a:sym typeface="Encode Sans"/>
                        </a:rPr>
                        <a:t>Rural</a:t>
                      </a:r>
                      <a:endParaRPr sz="1000" b="1">
                        <a:solidFill>
                          <a:srgbClr val="FFFFFF"/>
                        </a:solidFill>
                        <a:latin typeface="Encode Sans"/>
                        <a:ea typeface="Encode Sans"/>
                        <a:cs typeface="Encode Sans"/>
                        <a:sym typeface="Encode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364825">
                <a:tc>
                  <a:txBody>
                    <a:bodyPr/>
                    <a:lstStyle/>
                    <a:p>
                      <a:pPr marL="0" lvl="0" indent="0" algn="l" rtl="0">
                        <a:spcBef>
                          <a:spcPts val="0"/>
                        </a:spcBef>
                        <a:spcAft>
                          <a:spcPts val="0"/>
                        </a:spcAft>
                        <a:buNone/>
                      </a:pPr>
                      <a:r>
                        <a:rPr lang="en" sz="1000">
                          <a:latin typeface="Encode Sans"/>
                          <a:ea typeface="Encode Sans"/>
                          <a:cs typeface="Encode Sans"/>
                          <a:sym typeface="Encode Sans"/>
                        </a:rPr>
                        <a:t>Value</a:t>
                      </a:r>
                      <a:endParaRPr sz="1000">
                        <a:latin typeface="Encode Sans"/>
                        <a:ea typeface="Encode Sans"/>
                        <a:cs typeface="Encode Sans"/>
                        <a:sym typeface="Encode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b="1">
                          <a:solidFill>
                            <a:schemeClr val="accent2"/>
                          </a:solidFill>
                          <a:latin typeface="Encode Sans"/>
                          <a:ea typeface="Encode Sans"/>
                          <a:cs typeface="Encode Sans"/>
                          <a:sym typeface="Encode Sans"/>
                        </a:rPr>
                        <a:t>+6%</a:t>
                      </a:r>
                      <a:endParaRPr sz="1000" b="1">
                        <a:solidFill>
                          <a:schemeClr val="accent2"/>
                        </a:solidFill>
                        <a:latin typeface="Encode Sans"/>
                        <a:ea typeface="Encode Sans"/>
                        <a:cs typeface="Encode Sans"/>
                        <a:sym typeface="Encode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b="1">
                          <a:solidFill>
                            <a:schemeClr val="accent2"/>
                          </a:solidFill>
                          <a:latin typeface="Encode Sans"/>
                          <a:ea typeface="Encode Sans"/>
                          <a:cs typeface="Encode Sans"/>
                          <a:sym typeface="Encode Sans"/>
                        </a:rPr>
                        <a:t>+8%</a:t>
                      </a:r>
                      <a:endParaRPr sz="1000" b="1">
                        <a:solidFill>
                          <a:schemeClr val="accent2"/>
                        </a:solidFill>
                        <a:latin typeface="Encode Sans"/>
                        <a:ea typeface="Encode Sans"/>
                        <a:cs typeface="Encode Sans"/>
                        <a:sym typeface="Encode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364825">
                <a:tc>
                  <a:txBody>
                    <a:bodyPr/>
                    <a:lstStyle/>
                    <a:p>
                      <a:pPr marL="0" lvl="0" indent="0" algn="l" rtl="0">
                        <a:spcBef>
                          <a:spcPts val="0"/>
                        </a:spcBef>
                        <a:spcAft>
                          <a:spcPts val="0"/>
                        </a:spcAft>
                        <a:buNone/>
                      </a:pPr>
                      <a:r>
                        <a:rPr lang="en" sz="1000">
                          <a:latin typeface="Encode Sans"/>
                          <a:ea typeface="Encode Sans"/>
                          <a:cs typeface="Encode Sans"/>
                          <a:sym typeface="Encode Sans"/>
                        </a:rPr>
                        <a:t>Volume</a:t>
                      </a:r>
                      <a:endParaRPr sz="1000">
                        <a:latin typeface="Encode Sans"/>
                        <a:ea typeface="Encode Sans"/>
                        <a:cs typeface="Encode Sans"/>
                        <a:sym typeface="Encode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000" b="1">
                          <a:solidFill>
                            <a:schemeClr val="accent2"/>
                          </a:solidFill>
                          <a:latin typeface="Encode Sans"/>
                          <a:ea typeface="Encode Sans"/>
                          <a:cs typeface="Encode Sans"/>
                          <a:sym typeface="Encode Sans"/>
                        </a:rPr>
                        <a:t>+4%</a:t>
                      </a:r>
                      <a:endParaRPr sz="1000" b="1">
                        <a:solidFill>
                          <a:schemeClr val="accent2"/>
                        </a:solidFill>
                        <a:latin typeface="Encode Sans"/>
                        <a:ea typeface="Encode Sans"/>
                        <a:cs typeface="Encode Sans"/>
                        <a:sym typeface="Encode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000" b="1">
                          <a:solidFill>
                            <a:schemeClr val="accent2"/>
                          </a:solidFill>
                          <a:latin typeface="Encode Sans"/>
                          <a:ea typeface="Encode Sans"/>
                          <a:cs typeface="Encode Sans"/>
                          <a:sym typeface="Encode Sans"/>
                        </a:rPr>
                        <a:t>+7%</a:t>
                      </a:r>
                      <a:endParaRPr sz="1000" b="1">
                        <a:solidFill>
                          <a:schemeClr val="accent2"/>
                        </a:solidFill>
                        <a:latin typeface="Encode Sans"/>
                        <a:ea typeface="Encode Sans"/>
                        <a:cs typeface="Encode Sans"/>
                        <a:sym typeface="Encode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FEFEF"/>
                    </a:solidFill>
                  </a:tcPr>
                </a:tc>
                <a:extLst>
                  <a:ext uri="{0D108BD9-81ED-4DB2-BD59-A6C34878D82A}">
                    <a16:rowId xmlns:a16="http://schemas.microsoft.com/office/drawing/2014/main" val="10002"/>
                  </a:ext>
                </a:extLst>
              </a:tr>
              <a:tr h="369500">
                <a:tc>
                  <a:txBody>
                    <a:bodyPr/>
                    <a:lstStyle/>
                    <a:p>
                      <a:pPr marL="0" lvl="0" indent="0" algn="l" rtl="0">
                        <a:spcBef>
                          <a:spcPts val="0"/>
                        </a:spcBef>
                        <a:spcAft>
                          <a:spcPts val="0"/>
                        </a:spcAft>
                        <a:buNone/>
                      </a:pPr>
                      <a:r>
                        <a:rPr lang="en" sz="1000">
                          <a:latin typeface="Encode Sans"/>
                          <a:ea typeface="Encode Sans"/>
                          <a:cs typeface="Encode Sans"/>
                          <a:sym typeface="Encode Sans"/>
                        </a:rPr>
                        <a:t>Avg. paid price</a:t>
                      </a:r>
                      <a:endParaRPr sz="1000">
                        <a:latin typeface="Encode Sans"/>
                        <a:ea typeface="Encode Sans"/>
                        <a:cs typeface="Encode Sans"/>
                        <a:sym typeface="Encode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b="1">
                          <a:solidFill>
                            <a:schemeClr val="accent2"/>
                          </a:solidFill>
                          <a:latin typeface="Encode Sans"/>
                          <a:ea typeface="Encode Sans"/>
                          <a:cs typeface="Encode Sans"/>
                          <a:sym typeface="Encode Sans"/>
                        </a:rPr>
                        <a:t>+2%</a:t>
                      </a:r>
                      <a:endParaRPr sz="1000" b="1">
                        <a:solidFill>
                          <a:schemeClr val="accent2"/>
                        </a:solidFill>
                        <a:latin typeface="Encode Sans"/>
                        <a:ea typeface="Encode Sans"/>
                        <a:cs typeface="Encode Sans"/>
                        <a:sym typeface="Encode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b="1">
                          <a:latin typeface="Encode Sans"/>
                          <a:ea typeface="Encode Sans"/>
                          <a:cs typeface="Encode Sans"/>
                          <a:sym typeface="Encode Sans"/>
                        </a:rPr>
                        <a:t>0</a:t>
                      </a:r>
                      <a:endParaRPr sz="1000" b="1">
                        <a:latin typeface="Encode Sans"/>
                        <a:ea typeface="Encode Sans"/>
                        <a:cs typeface="Encode Sans"/>
                        <a:sym typeface="Encode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80" name="Google Shape;280;p30"/>
          <p:cNvSpPr/>
          <p:nvPr/>
        </p:nvSpPr>
        <p:spPr>
          <a:xfrm>
            <a:off x="5462350" y="3508811"/>
            <a:ext cx="1913400" cy="223500"/>
          </a:xfrm>
          <a:prstGeom prst="rect">
            <a:avLst/>
          </a:prstGeom>
          <a:noFill/>
          <a:ln>
            <a:noFill/>
          </a:ln>
        </p:spPr>
        <p:txBody>
          <a:bodyPr spcFirstLastPara="1" wrap="square" lIns="0" tIns="17150" rIns="0" bIns="17150" anchor="t" anchorCtr="0">
            <a:noAutofit/>
          </a:bodyPr>
          <a:lstStyle/>
          <a:p>
            <a:pPr marL="12700" lvl="0" indent="0" algn="l" rtl="0">
              <a:spcBef>
                <a:spcPts val="0"/>
              </a:spcBef>
              <a:spcAft>
                <a:spcPts val="0"/>
              </a:spcAft>
              <a:buNone/>
            </a:pPr>
            <a:r>
              <a:rPr lang="en" sz="1100" b="1">
                <a:solidFill>
                  <a:schemeClr val="accent4"/>
                </a:solidFill>
                <a:latin typeface="Encode Sans"/>
                <a:ea typeface="Encode Sans"/>
                <a:cs typeface="Encode Sans"/>
                <a:sym typeface="Encode Sans"/>
              </a:rPr>
              <a:t>Forecasted for 2020 - 2025</a:t>
            </a:r>
            <a:endParaRPr sz="1000" b="1">
              <a:solidFill>
                <a:schemeClr val="accent4"/>
              </a:solidFill>
              <a:latin typeface="Encode Sans"/>
              <a:ea typeface="Encode Sans"/>
              <a:cs typeface="Encode Sans"/>
              <a:sym typeface="Encode Sans"/>
            </a:endParaRPr>
          </a:p>
        </p:txBody>
      </p:sp>
      <p:sp>
        <p:nvSpPr>
          <p:cNvPr id="281" name="Google Shape;281;p30"/>
          <p:cNvSpPr/>
          <p:nvPr/>
        </p:nvSpPr>
        <p:spPr>
          <a:xfrm>
            <a:off x="5930450" y="3798007"/>
            <a:ext cx="1830600" cy="459600"/>
          </a:xfrm>
          <a:prstGeom prst="rect">
            <a:avLst/>
          </a:prstGeom>
          <a:noFill/>
          <a:ln>
            <a:noFill/>
          </a:ln>
        </p:spPr>
        <p:txBody>
          <a:bodyPr spcFirstLastPara="1" wrap="square" lIns="0" tIns="17150" rIns="0" bIns="17150" anchor="t" anchorCtr="0">
            <a:noAutofit/>
          </a:bodyPr>
          <a:lstStyle/>
          <a:p>
            <a:pPr marL="12700" lvl="0" indent="0" algn="l" rtl="0">
              <a:spcBef>
                <a:spcPts val="0"/>
              </a:spcBef>
              <a:spcAft>
                <a:spcPts val="0"/>
              </a:spcAft>
              <a:buNone/>
            </a:pPr>
            <a:r>
              <a:rPr lang="en" sz="3000">
                <a:solidFill>
                  <a:srgbClr val="FFFFFF"/>
                </a:solidFill>
                <a:latin typeface="Encode Sans Condensed Thin"/>
                <a:ea typeface="Encode Sans Condensed Thin"/>
                <a:cs typeface="Encode Sans Condensed Thin"/>
                <a:sym typeface="Encode Sans Condensed Thin"/>
              </a:rPr>
              <a:t>5% - 6%</a:t>
            </a:r>
            <a:endParaRPr sz="3000">
              <a:solidFill>
                <a:srgbClr val="FFFFFF"/>
              </a:solidFill>
              <a:latin typeface="Encode Sans Condensed Thin"/>
              <a:ea typeface="Encode Sans Condensed Thin"/>
              <a:cs typeface="Encode Sans Condensed Thin"/>
              <a:sym typeface="Encode Sans Condensed Thin"/>
            </a:endParaRPr>
          </a:p>
        </p:txBody>
      </p:sp>
      <p:sp>
        <p:nvSpPr>
          <p:cNvPr id="282" name="Google Shape;282;p30"/>
          <p:cNvSpPr/>
          <p:nvPr/>
        </p:nvSpPr>
        <p:spPr>
          <a:xfrm>
            <a:off x="5930450" y="4194934"/>
            <a:ext cx="1913400" cy="223500"/>
          </a:xfrm>
          <a:prstGeom prst="rect">
            <a:avLst/>
          </a:prstGeom>
          <a:noFill/>
          <a:ln>
            <a:noFill/>
          </a:ln>
        </p:spPr>
        <p:txBody>
          <a:bodyPr spcFirstLastPara="1" wrap="square" lIns="0" tIns="17150" rIns="0" bIns="17150" anchor="t" anchorCtr="0">
            <a:noAutofit/>
          </a:bodyPr>
          <a:lstStyle/>
          <a:p>
            <a:pPr marL="12700" lvl="0" indent="0" algn="l" rtl="0">
              <a:spcBef>
                <a:spcPts val="0"/>
              </a:spcBef>
              <a:spcAft>
                <a:spcPts val="0"/>
              </a:spcAft>
              <a:buNone/>
            </a:pPr>
            <a:r>
              <a:rPr lang="en" sz="1100" b="1">
                <a:solidFill>
                  <a:srgbClr val="FFFFFF"/>
                </a:solidFill>
                <a:latin typeface="Encode Sans"/>
                <a:ea typeface="Encode Sans"/>
                <a:cs typeface="Encode Sans"/>
                <a:sym typeface="Encode Sans"/>
              </a:rPr>
              <a:t> Value Growth</a:t>
            </a:r>
            <a:endParaRPr sz="1000" b="1">
              <a:solidFill>
                <a:srgbClr val="FFFFFF"/>
              </a:solidFill>
              <a:latin typeface="Encode Sans"/>
              <a:ea typeface="Encode Sans"/>
              <a:cs typeface="Encode Sans"/>
              <a:sym typeface="Encode Sans"/>
            </a:endParaRPr>
          </a:p>
          <a:p>
            <a:pPr marL="0" lvl="0" indent="0" algn="l" rtl="0">
              <a:spcBef>
                <a:spcPts val="0"/>
              </a:spcBef>
              <a:spcAft>
                <a:spcPts val="0"/>
              </a:spcAft>
              <a:buNone/>
            </a:pPr>
            <a:endParaRPr sz="1100" b="1">
              <a:solidFill>
                <a:srgbClr val="FFFFFF"/>
              </a:solidFill>
              <a:latin typeface="Encode Sans"/>
              <a:ea typeface="Encode Sans"/>
              <a:cs typeface="Encode Sans"/>
              <a:sym typeface="Encode Sans"/>
            </a:endParaRPr>
          </a:p>
        </p:txBody>
      </p:sp>
      <p:pic>
        <p:nvPicPr>
          <p:cNvPr id="283" name="Google Shape;283;p30"/>
          <p:cNvPicPr preferRelativeResize="0"/>
          <p:nvPr/>
        </p:nvPicPr>
        <p:blipFill>
          <a:blip r:embed="rId7">
            <a:alphaModFix/>
          </a:blip>
          <a:stretch>
            <a:fillRect/>
          </a:stretch>
        </p:blipFill>
        <p:spPr>
          <a:xfrm>
            <a:off x="5341025" y="3900086"/>
            <a:ext cx="459574" cy="459599"/>
          </a:xfrm>
          <a:prstGeom prst="rect">
            <a:avLst/>
          </a:prstGeom>
          <a:noFill/>
          <a:ln>
            <a:noFill/>
          </a:ln>
        </p:spPr>
      </p:pic>
      <p:sp>
        <p:nvSpPr>
          <p:cNvPr id="284" name="Google Shape;284;p30"/>
          <p:cNvSpPr txBox="1">
            <a:spLocks noGrp="1"/>
          </p:cNvSpPr>
          <p:nvPr>
            <p:ph type="title"/>
          </p:nvPr>
        </p:nvSpPr>
        <p:spPr>
          <a:xfrm>
            <a:off x="1161250" y="939150"/>
            <a:ext cx="6821400" cy="248100"/>
          </a:xfrm>
          <a:prstGeom prst="rect">
            <a:avLst/>
          </a:prstGeom>
          <a:noFill/>
          <a:ln>
            <a:noFill/>
          </a:ln>
        </p:spPr>
        <p:txBody>
          <a:bodyPr spcFirstLastPara="1" wrap="square" lIns="0" tIns="10000" rIns="0" bIns="0" anchor="t" anchorCtr="0">
            <a:noAutofit/>
          </a:bodyPr>
          <a:lstStyle/>
          <a:p>
            <a:pPr marL="12700" lvl="0" indent="0" algn="ctr" rtl="0">
              <a:lnSpc>
                <a:spcPct val="100000"/>
              </a:lnSpc>
              <a:spcBef>
                <a:spcPts val="0"/>
              </a:spcBef>
              <a:spcAft>
                <a:spcPts val="0"/>
              </a:spcAft>
              <a:buNone/>
            </a:pPr>
            <a:r>
              <a:rPr lang="en" sz="1200">
                <a:latin typeface="Encode Sans"/>
                <a:ea typeface="Encode Sans"/>
                <a:cs typeface="Encode Sans"/>
                <a:sym typeface="Encode Sans"/>
              </a:rPr>
              <a:t>The FMCG growth for in-home consumption moves to a single-digit era, however showing positive signals to bounce back in rural</a:t>
            </a:r>
            <a:endParaRPr sz="1200">
              <a:latin typeface="Encode Sans"/>
              <a:ea typeface="Encode Sans"/>
              <a:cs typeface="Encode Sans"/>
              <a:sym typeface="Encode Sans"/>
            </a:endParaRPr>
          </a:p>
        </p:txBody>
      </p:sp>
      <p:sp>
        <p:nvSpPr>
          <p:cNvPr id="285" name="Google Shape;285;p30"/>
          <p:cNvSpPr txBox="1"/>
          <p:nvPr/>
        </p:nvSpPr>
        <p:spPr>
          <a:xfrm>
            <a:off x="1084350" y="589175"/>
            <a:ext cx="6975300" cy="379200"/>
          </a:xfrm>
          <a:prstGeom prst="rect">
            <a:avLst/>
          </a:prstGeom>
          <a:noFill/>
          <a:ln>
            <a:noFill/>
          </a:ln>
        </p:spPr>
        <p:txBody>
          <a:bodyPr spcFirstLastPara="1" wrap="square" lIns="0" tIns="20950" rIns="0" bIns="0" anchor="t" anchorCtr="0">
            <a:noAutofit/>
          </a:bodyPr>
          <a:lstStyle/>
          <a:p>
            <a:pPr marL="12700" marR="0" lvl="0" indent="0" algn="ctr" rtl="0">
              <a:lnSpc>
                <a:spcPct val="100000"/>
              </a:lnSpc>
              <a:spcBef>
                <a:spcPts val="0"/>
              </a:spcBef>
              <a:spcAft>
                <a:spcPts val="0"/>
              </a:spcAft>
              <a:buNone/>
            </a:pPr>
            <a:r>
              <a:rPr lang="en" sz="2000" b="1">
                <a:solidFill>
                  <a:schemeClr val="accent2"/>
                </a:solidFill>
                <a:latin typeface="Encode Sans"/>
                <a:ea typeface="Encode Sans"/>
                <a:cs typeface="Encode Sans"/>
                <a:sym typeface="Encode Sans"/>
              </a:rPr>
              <a:t>FMCG growth</a:t>
            </a:r>
            <a:r>
              <a:rPr lang="en" sz="2000">
                <a:latin typeface="Encode Sans"/>
                <a:ea typeface="Encode Sans"/>
                <a:cs typeface="Encode Sans"/>
                <a:sym typeface="Encode Sans"/>
              </a:rPr>
              <a:t>: rural vs urban</a:t>
            </a:r>
            <a:endParaRPr sz="2000">
              <a:latin typeface="Encode Sans"/>
              <a:ea typeface="Encode Sans"/>
              <a:cs typeface="Encode Sans"/>
              <a:sym typeface="Encode Sans"/>
            </a:endParaRPr>
          </a:p>
        </p:txBody>
      </p:sp>
      <p:pic>
        <p:nvPicPr>
          <p:cNvPr id="286" name="Google Shape;286;p30"/>
          <p:cNvPicPr preferRelativeResize="0"/>
          <p:nvPr/>
        </p:nvPicPr>
        <p:blipFill rotWithShape="1">
          <a:blip r:embed="rId8">
            <a:alphaModFix/>
          </a:blip>
          <a:srcRect/>
          <a:stretch/>
        </p:blipFill>
        <p:spPr>
          <a:xfrm>
            <a:off x="7533699" y="236175"/>
            <a:ext cx="1153099" cy="278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31"/>
          <p:cNvPicPr preferRelativeResize="0"/>
          <p:nvPr/>
        </p:nvPicPr>
        <p:blipFill>
          <a:blip r:embed="rId3">
            <a:alphaModFix/>
          </a:blip>
          <a:stretch>
            <a:fillRect/>
          </a:stretch>
        </p:blipFill>
        <p:spPr>
          <a:xfrm>
            <a:off x="457198" y="236175"/>
            <a:ext cx="794777" cy="278599"/>
          </a:xfrm>
          <a:prstGeom prst="rect">
            <a:avLst/>
          </a:prstGeom>
          <a:noFill/>
          <a:ln>
            <a:noFill/>
          </a:ln>
        </p:spPr>
      </p:pic>
      <p:sp>
        <p:nvSpPr>
          <p:cNvPr id="292" name="Google Shape;292;p31"/>
          <p:cNvSpPr txBox="1"/>
          <p:nvPr/>
        </p:nvSpPr>
        <p:spPr>
          <a:xfrm>
            <a:off x="908375" y="589175"/>
            <a:ext cx="7327200" cy="278700"/>
          </a:xfrm>
          <a:prstGeom prst="rect">
            <a:avLst/>
          </a:prstGeom>
          <a:noFill/>
          <a:ln>
            <a:noFill/>
          </a:ln>
        </p:spPr>
        <p:txBody>
          <a:bodyPr spcFirstLastPara="1" wrap="square" lIns="0" tIns="20950" rIns="0" bIns="0" anchor="t" anchorCtr="0">
            <a:noAutofit/>
          </a:bodyPr>
          <a:lstStyle/>
          <a:p>
            <a:pPr marL="12700" marR="0" lvl="0" indent="0" algn="ctr" rtl="0">
              <a:lnSpc>
                <a:spcPct val="100000"/>
              </a:lnSpc>
              <a:spcBef>
                <a:spcPts val="0"/>
              </a:spcBef>
              <a:spcAft>
                <a:spcPts val="0"/>
              </a:spcAft>
              <a:buNone/>
            </a:pPr>
            <a:r>
              <a:rPr lang="en" sz="2000" b="1">
                <a:solidFill>
                  <a:schemeClr val="accent2"/>
                </a:solidFill>
                <a:latin typeface="Encode Sans"/>
                <a:ea typeface="Encode Sans"/>
                <a:cs typeface="Encode Sans"/>
                <a:sym typeface="Encode Sans"/>
              </a:rPr>
              <a:t>Consumer’s share of wallet</a:t>
            </a:r>
            <a:endParaRPr sz="2000" b="1">
              <a:solidFill>
                <a:schemeClr val="accent2"/>
              </a:solidFill>
              <a:latin typeface="Encode Sans"/>
              <a:ea typeface="Encode Sans"/>
              <a:cs typeface="Encode Sans"/>
              <a:sym typeface="Encode Sans"/>
            </a:endParaRPr>
          </a:p>
        </p:txBody>
      </p:sp>
      <p:pic>
        <p:nvPicPr>
          <p:cNvPr id="293" name="Google Shape;293;p31"/>
          <p:cNvPicPr preferRelativeResize="0"/>
          <p:nvPr/>
        </p:nvPicPr>
        <p:blipFill rotWithShape="1">
          <a:blip r:embed="rId4">
            <a:alphaModFix/>
          </a:blip>
          <a:srcRect/>
          <a:stretch/>
        </p:blipFill>
        <p:spPr>
          <a:xfrm>
            <a:off x="7533699" y="236175"/>
            <a:ext cx="1153099" cy="278600"/>
          </a:xfrm>
          <a:prstGeom prst="rect">
            <a:avLst/>
          </a:prstGeom>
          <a:noFill/>
          <a:ln>
            <a:noFill/>
          </a:ln>
        </p:spPr>
      </p:pic>
      <p:pic>
        <p:nvPicPr>
          <p:cNvPr id="294" name="Google Shape;294;p31" title="Points scored"/>
          <p:cNvPicPr preferRelativeResize="0"/>
          <p:nvPr/>
        </p:nvPicPr>
        <p:blipFill>
          <a:blip r:embed="rId5">
            <a:alphaModFix/>
          </a:blip>
          <a:stretch>
            <a:fillRect/>
          </a:stretch>
        </p:blipFill>
        <p:spPr>
          <a:xfrm>
            <a:off x="1742724" y="1463372"/>
            <a:ext cx="3268155" cy="2987638"/>
          </a:xfrm>
          <a:prstGeom prst="rect">
            <a:avLst/>
          </a:prstGeom>
          <a:noFill/>
          <a:ln>
            <a:noFill/>
          </a:ln>
        </p:spPr>
      </p:pic>
      <p:pic>
        <p:nvPicPr>
          <p:cNvPr id="295" name="Google Shape;295;p31"/>
          <p:cNvPicPr preferRelativeResize="0"/>
          <p:nvPr/>
        </p:nvPicPr>
        <p:blipFill rotWithShape="1">
          <a:blip r:embed="rId6">
            <a:alphaModFix/>
          </a:blip>
          <a:srcRect l="33638"/>
          <a:stretch/>
        </p:blipFill>
        <p:spPr>
          <a:xfrm>
            <a:off x="5232468" y="1463372"/>
            <a:ext cx="2168799" cy="2986394"/>
          </a:xfrm>
          <a:prstGeom prst="rect">
            <a:avLst/>
          </a:prstGeom>
          <a:noFill/>
          <a:ln>
            <a:noFill/>
          </a:ln>
        </p:spPr>
      </p:pic>
      <p:sp>
        <p:nvSpPr>
          <p:cNvPr id="296" name="Google Shape;296;p31"/>
          <p:cNvSpPr txBox="1"/>
          <p:nvPr/>
        </p:nvSpPr>
        <p:spPr>
          <a:xfrm>
            <a:off x="2742125" y="1001275"/>
            <a:ext cx="3659700" cy="185100"/>
          </a:xfrm>
          <a:prstGeom prst="rect">
            <a:avLst/>
          </a:prstGeom>
          <a:noFill/>
          <a:ln>
            <a:noFill/>
          </a:ln>
        </p:spPr>
        <p:txBody>
          <a:bodyPr spcFirstLastPara="1" wrap="square" lIns="0" tIns="10000" rIns="0" bIns="0" anchor="t" anchorCtr="0">
            <a:noAutofit/>
          </a:bodyPr>
          <a:lstStyle/>
          <a:p>
            <a:pPr marL="12700" marR="0" lvl="0" indent="0" algn="ctr" rtl="0">
              <a:spcBef>
                <a:spcPts val="0"/>
              </a:spcBef>
              <a:spcAft>
                <a:spcPts val="0"/>
              </a:spcAft>
              <a:buNone/>
            </a:pPr>
            <a:r>
              <a:rPr lang="en" sz="1200" b="1">
                <a:latin typeface="Encode Sans"/>
                <a:ea typeface="Encode Sans"/>
                <a:cs typeface="Encode Sans"/>
                <a:sym typeface="Encode Sans"/>
              </a:rPr>
              <a:t>% Spending per month</a:t>
            </a:r>
            <a:endParaRPr sz="1200">
              <a:latin typeface="Encode Sans"/>
              <a:ea typeface="Encode Sans"/>
              <a:cs typeface="Encode Sans"/>
              <a:sym typeface="Encode Sans"/>
            </a:endParaRPr>
          </a:p>
        </p:txBody>
      </p:sp>
      <p:sp>
        <p:nvSpPr>
          <p:cNvPr id="297" name="Google Shape;297;p31"/>
          <p:cNvSpPr txBox="1"/>
          <p:nvPr/>
        </p:nvSpPr>
        <p:spPr>
          <a:xfrm>
            <a:off x="471150" y="4755300"/>
            <a:ext cx="8215800" cy="159600"/>
          </a:xfrm>
          <a:prstGeom prst="rect">
            <a:avLst/>
          </a:prstGeom>
          <a:noFill/>
          <a:ln>
            <a:noFill/>
          </a:ln>
        </p:spPr>
        <p:txBody>
          <a:bodyPr spcFirstLastPara="1" wrap="square" lIns="0" tIns="20950" rIns="0" bIns="0" anchor="t" anchorCtr="0">
            <a:noAutofit/>
          </a:bodyPr>
          <a:lstStyle/>
          <a:p>
            <a:pPr marL="12700" marR="0" lvl="0" indent="0" algn="r" rtl="0">
              <a:lnSpc>
                <a:spcPct val="142500"/>
              </a:lnSpc>
              <a:spcBef>
                <a:spcPts val="0"/>
              </a:spcBef>
              <a:spcAft>
                <a:spcPts val="0"/>
              </a:spcAft>
              <a:buNone/>
            </a:pPr>
            <a:r>
              <a:rPr lang="en" sz="800">
                <a:solidFill>
                  <a:srgbClr val="1F2023"/>
                </a:solidFill>
                <a:latin typeface="Encode Sans"/>
                <a:ea typeface="Encode Sans"/>
                <a:cs typeface="Encode Sans"/>
                <a:sym typeface="Encode Sans"/>
              </a:rPr>
              <a:t>Source: Kantar Worldpanel Division | Expenditure Survey 2018 | Urban 4 cities &amp; Rural Vietnam</a:t>
            </a:r>
            <a:endParaRPr sz="800" b="1">
              <a:solidFill>
                <a:schemeClr val="accent2"/>
              </a:solidFill>
              <a:latin typeface="Encode Sans"/>
              <a:ea typeface="Encode Sans"/>
              <a:cs typeface="Encode Sans"/>
              <a:sym typeface="Encode Sans"/>
            </a:endParaRPr>
          </a:p>
        </p:txBody>
      </p:sp>
      <p:sp>
        <p:nvSpPr>
          <p:cNvPr id="298" name="Google Shape;298;p31"/>
          <p:cNvSpPr txBox="1"/>
          <p:nvPr/>
        </p:nvSpPr>
        <p:spPr>
          <a:xfrm>
            <a:off x="2847288" y="1324147"/>
            <a:ext cx="673500" cy="185100"/>
          </a:xfrm>
          <a:prstGeom prst="rect">
            <a:avLst/>
          </a:prstGeom>
          <a:noFill/>
          <a:ln>
            <a:noFill/>
          </a:ln>
        </p:spPr>
        <p:txBody>
          <a:bodyPr spcFirstLastPara="1" wrap="square" lIns="0" tIns="10000" rIns="0" bIns="0" anchor="t" anchorCtr="0">
            <a:noAutofit/>
          </a:bodyPr>
          <a:lstStyle/>
          <a:p>
            <a:pPr marL="12700" marR="0" lvl="0" indent="0" algn="l" rtl="0">
              <a:spcBef>
                <a:spcPts val="0"/>
              </a:spcBef>
              <a:spcAft>
                <a:spcPts val="0"/>
              </a:spcAft>
              <a:buNone/>
            </a:pPr>
            <a:r>
              <a:rPr lang="en" sz="1200" b="1">
                <a:solidFill>
                  <a:schemeClr val="accent2"/>
                </a:solidFill>
                <a:latin typeface="Encode Sans"/>
                <a:ea typeface="Encode Sans"/>
                <a:cs typeface="Encode Sans"/>
                <a:sym typeface="Encode Sans"/>
              </a:rPr>
              <a:t>Urban</a:t>
            </a:r>
            <a:endParaRPr sz="1200">
              <a:solidFill>
                <a:schemeClr val="accent2"/>
              </a:solidFill>
              <a:latin typeface="Encode Sans"/>
              <a:ea typeface="Encode Sans"/>
              <a:cs typeface="Encode Sans"/>
              <a:sym typeface="Encode Sans"/>
            </a:endParaRPr>
          </a:p>
        </p:txBody>
      </p:sp>
      <p:sp>
        <p:nvSpPr>
          <p:cNvPr id="299" name="Google Shape;299;p31"/>
          <p:cNvSpPr txBox="1"/>
          <p:nvPr/>
        </p:nvSpPr>
        <p:spPr>
          <a:xfrm>
            <a:off x="5242988" y="1324147"/>
            <a:ext cx="673500" cy="185100"/>
          </a:xfrm>
          <a:prstGeom prst="rect">
            <a:avLst/>
          </a:prstGeom>
          <a:noFill/>
          <a:ln>
            <a:noFill/>
          </a:ln>
        </p:spPr>
        <p:txBody>
          <a:bodyPr spcFirstLastPara="1" wrap="square" lIns="0" tIns="10000" rIns="0" bIns="0" anchor="t" anchorCtr="0">
            <a:noAutofit/>
          </a:bodyPr>
          <a:lstStyle/>
          <a:p>
            <a:pPr marL="12700" marR="0" lvl="0" indent="0" algn="l" rtl="0">
              <a:spcBef>
                <a:spcPts val="0"/>
              </a:spcBef>
              <a:spcAft>
                <a:spcPts val="0"/>
              </a:spcAft>
              <a:buNone/>
            </a:pPr>
            <a:r>
              <a:rPr lang="en" sz="1200" b="1">
                <a:solidFill>
                  <a:schemeClr val="accent4"/>
                </a:solidFill>
                <a:latin typeface="Encode Sans"/>
                <a:ea typeface="Encode Sans"/>
                <a:cs typeface="Encode Sans"/>
                <a:sym typeface="Encode Sans"/>
              </a:rPr>
              <a:t>Rural</a:t>
            </a:r>
            <a:endParaRPr sz="1200">
              <a:solidFill>
                <a:schemeClr val="accent4"/>
              </a:solidFill>
              <a:latin typeface="Encode Sans"/>
              <a:ea typeface="Encode Sans"/>
              <a:cs typeface="Encode Sans"/>
              <a:sym typeface="Encode Sans"/>
            </a:endParaRPr>
          </a:p>
        </p:txBody>
      </p:sp>
      <p:sp>
        <p:nvSpPr>
          <p:cNvPr id="300" name="Google Shape;300;p31"/>
          <p:cNvSpPr txBox="1"/>
          <p:nvPr/>
        </p:nvSpPr>
        <p:spPr>
          <a:xfrm>
            <a:off x="4814350" y="4449775"/>
            <a:ext cx="2258100" cy="159600"/>
          </a:xfrm>
          <a:prstGeom prst="rect">
            <a:avLst/>
          </a:prstGeom>
          <a:noFill/>
          <a:ln>
            <a:noFill/>
          </a:ln>
        </p:spPr>
        <p:txBody>
          <a:bodyPr spcFirstLastPara="1" wrap="square" lIns="0" tIns="20950" rIns="0" bIns="0" anchor="ctr" anchorCtr="0">
            <a:noAutofit/>
          </a:bodyPr>
          <a:lstStyle/>
          <a:p>
            <a:pPr marL="12700" marR="0" lvl="0" indent="0" algn="l" rtl="0">
              <a:lnSpc>
                <a:spcPct val="100000"/>
              </a:lnSpc>
              <a:spcBef>
                <a:spcPts val="0"/>
              </a:spcBef>
              <a:spcAft>
                <a:spcPts val="0"/>
              </a:spcAft>
              <a:buNone/>
            </a:pPr>
            <a:r>
              <a:rPr lang="en" sz="800">
                <a:solidFill>
                  <a:srgbClr val="1F2023"/>
                </a:solidFill>
                <a:latin typeface="Encode Sans"/>
                <a:ea typeface="Encode Sans"/>
                <a:cs typeface="Encode Sans"/>
                <a:sym typeface="Encode Sans"/>
              </a:rPr>
              <a:t>*Others in Rural include: Investment and Farming</a:t>
            </a:r>
            <a:endParaRPr sz="800" b="1">
              <a:solidFill>
                <a:schemeClr val="accent2"/>
              </a:solidFill>
              <a:latin typeface="Encode Sans"/>
              <a:ea typeface="Encode Sans"/>
              <a:cs typeface="Encode Sans"/>
              <a:sym typeface="Encode Sans"/>
            </a:endParaRPr>
          </a:p>
        </p:txBody>
      </p:sp>
      <p:sp>
        <p:nvSpPr>
          <p:cNvPr id="301" name="Google Shape;301;p31"/>
          <p:cNvSpPr/>
          <p:nvPr/>
        </p:nvSpPr>
        <p:spPr>
          <a:xfrm>
            <a:off x="3316764" y="4439517"/>
            <a:ext cx="180000" cy="180000"/>
          </a:xfrm>
          <a:prstGeom prst="rect">
            <a:avLst/>
          </a:pr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b="1">
              <a:latin typeface="Encode Sans"/>
              <a:ea typeface="Encode Sans"/>
              <a:cs typeface="Encode Sans"/>
              <a:sym typeface="Encode Sans"/>
            </a:endParaRPr>
          </a:p>
        </p:txBody>
      </p:sp>
      <p:sp>
        <p:nvSpPr>
          <p:cNvPr id="302" name="Google Shape;302;p31"/>
          <p:cNvSpPr txBox="1"/>
          <p:nvPr/>
        </p:nvSpPr>
        <p:spPr>
          <a:xfrm>
            <a:off x="3759176" y="4439517"/>
            <a:ext cx="1120500" cy="180000"/>
          </a:xfrm>
          <a:prstGeom prst="rect">
            <a:avLst/>
          </a:prstGeom>
          <a:noFill/>
          <a:ln>
            <a:noFill/>
          </a:ln>
        </p:spPr>
        <p:txBody>
          <a:bodyPr spcFirstLastPara="1" wrap="square" lIns="0" tIns="9525" rIns="0" bIns="0" anchor="ctr" anchorCtr="0">
            <a:noAutofit/>
          </a:bodyPr>
          <a:lstStyle/>
          <a:p>
            <a:pPr marL="12700" lvl="0" indent="0" algn="l" rtl="0">
              <a:spcBef>
                <a:spcPts val="0"/>
              </a:spcBef>
              <a:spcAft>
                <a:spcPts val="0"/>
              </a:spcAft>
              <a:buNone/>
            </a:pPr>
            <a:r>
              <a:rPr lang="en" sz="800">
                <a:solidFill>
                  <a:schemeClr val="dk1"/>
                </a:solidFill>
                <a:latin typeface="Encode Sans"/>
                <a:ea typeface="Encode Sans"/>
                <a:cs typeface="Encode Sans"/>
                <a:sym typeface="Encode Sans"/>
              </a:rPr>
              <a:t>Increase vs 3 YA</a:t>
            </a:r>
            <a:endParaRPr sz="800">
              <a:latin typeface="Encode Sans"/>
              <a:ea typeface="Encode Sans"/>
              <a:cs typeface="Encode Sans"/>
              <a:sym typeface="Encode Sans"/>
            </a:endParaRPr>
          </a:p>
        </p:txBody>
      </p:sp>
      <p:sp>
        <p:nvSpPr>
          <p:cNvPr id="303" name="Google Shape;303;p31"/>
          <p:cNvSpPr/>
          <p:nvPr/>
        </p:nvSpPr>
        <p:spPr>
          <a:xfrm>
            <a:off x="3537964" y="4439517"/>
            <a:ext cx="180000" cy="180000"/>
          </a:xfrm>
          <a:prstGeom prst="rect">
            <a:avLst/>
          </a:prstGeom>
          <a:solidFill>
            <a:schemeClr val="accent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b="1">
              <a:latin typeface="Encode Sans"/>
              <a:ea typeface="Encode Sans"/>
              <a:cs typeface="Encode Sans"/>
              <a:sym typeface="Encode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307"/>
        <p:cNvGrpSpPr/>
        <p:nvPr/>
      </p:nvGrpSpPr>
      <p:grpSpPr>
        <a:xfrm>
          <a:off x="0" y="0"/>
          <a:ext cx="0" cy="0"/>
          <a:chOff x="0" y="0"/>
          <a:chExt cx="0" cy="0"/>
        </a:xfrm>
      </p:grpSpPr>
      <p:sp>
        <p:nvSpPr>
          <p:cNvPr id="308" name="Google Shape;308;p32"/>
          <p:cNvSpPr/>
          <p:nvPr/>
        </p:nvSpPr>
        <p:spPr>
          <a:xfrm>
            <a:off x="455250" y="1042775"/>
            <a:ext cx="2690700" cy="3631500"/>
          </a:xfrm>
          <a:prstGeom prst="rect">
            <a:avLst/>
          </a:prstGeom>
          <a:solidFill>
            <a:srgbClr val="434343"/>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FFFFFF"/>
              </a:solidFill>
              <a:latin typeface="Encode Sans"/>
              <a:ea typeface="Encode Sans"/>
              <a:cs typeface="Encode Sans"/>
              <a:sym typeface="Encode Sans"/>
            </a:endParaRPr>
          </a:p>
        </p:txBody>
      </p:sp>
      <p:sp>
        <p:nvSpPr>
          <p:cNvPr id="309" name="Google Shape;309;p32"/>
          <p:cNvSpPr/>
          <p:nvPr/>
        </p:nvSpPr>
        <p:spPr>
          <a:xfrm>
            <a:off x="3243307" y="1042775"/>
            <a:ext cx="2690700" cy="3631500"/>
          </a:xfrm>
          <a:prstGeom prst="rect">
            <a:avLst/>
          </a:prstGeom>
          <a:solidFill>
            <a:schemeClr val="accent2"/>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FFFFFF"/>
              </a:solidFill>
              <a:latin typeface="Encode Sans"/>
              <a:ea typeface="Encode Sans"/>
              <a:cs typeface="Encode Sans"/>
              <a:sym typeface="Encode Sans"/>
            </a:endParaRPr>
          </a:p>
        </p:txBody>
      </p:sp>
      <p:sp>
        <p:nvSpPr>
          <p:cNvPr id="310" name="Google Shape;310;p32"/>
          <p:cNvSpPr/>
          <p:nvPr/>
        </p:nvSpPr>
        <p:spPr>
          <a:xfrm>
            <a:off x="5996075" y="1042775"/>
            <a:ext cx="2690700" cy="3631500"/>
          </a:xfrm>
          <a:prstGeom prst="rect">
            <a:avLst/>
          </a:prstGeom>
          <a:solidFill>
            <a:schemeClr val="accent4"/>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FFFFFF"/>
              </a:solidFill>
              <a:latin typeface="Encode Sans"/>
              <a:ea typeface="Encode Sans"/>
              <a:cs typeface="Encode Sans"/>
              <a:sym typeface="Encode Sans"/>
            </a:endParaRPr>
          </a:p>
        </p:txBody>
      </p:sp>
      <p:pic>
        <p:nvPicPr>
          <p:cNvPr id="311" name="Google Shape;311;p32"/>
          <p:cNvPicPr preferRelativeResize="0"/>
          <p:nvPr/>
        </p:nvPicPr>
        <p:blipFill>
          <a:blip r:embed="rId3">
            <a:alphaModFix/>
          </a:blip>
          <a:stretch>
            <a:fillRect/>
          </a:stretch>
        </p:blipFill>
        <p:spPr>
          <a:xfrm>
            <a:off x="457198" y="236175"/>
            <a:ext cx="794777" cy="278599"/>
          </a:xfrm>
          <a:prstGeom prst="rect">
            <a:avLst/>
          </a:prstGeom>
          <a:noFill/>
          <a:ln>
            <a:noFill/>
          </a:ln>
        </p:spPr>
      </p:pic>
      <p:sp>
        <p:nvSpPr>
          <p:cNvPr id="312" name="Google Shape;312;p32"/>
          <p:cNvSpPr txBox="1"/>
          <p:nvPr/>
        </p:nvSpPr>
        <p:spPr>
          <a:xfrm>
            <a:off x="1084350" y="589175"/>
            <a:ext cx="6975300" cy="379200"/>
          </a:xfrm>
          <a:prstGeom prst="rect">
            <a:avLst/>
          </a:prstGeom>
          <a:noFill/>
          <a:ln>
            <a:noFill/>
          </a:ln>
        </p:spPr>
        <p:txBody>
          <a:bodyPr spcFirstLastPara="1" wrap="square" lIns="0" tIns="20950" rIns="0" bIns="0" anchor="t" anchorCtr="0">
            <a:noAutofit/>
          </a:bodyPr>
          <a:lstStyle/>
          <a:p>
            <a:pPr marL="12700" marR="0" lvl="0" indent="0" algn="ctr" rtl="0">
              <a:lnSpc>
                <a:spcPct val="100000"/>
              </a:lnSpc>
              <a:spcBef>
                <a:spcPts val="0"/>
              </a:spcBef>
              <a:spcAft>
                <a:spcPts val="0"/>
              </a:spcAft>
              <a:buNone/>
            </a:pPr>
            <a:r>
              <a:rPr lang="en" sz="2000" b="1">
                <a:solidFill>
                  <a:schemeClr val="accent2"/>
                </a:solidFill>
                <a:latin typeface="Encode Sans"/>
                <a:ea typeface="Encode Sans"/>
                <a:cs typeface="Encode Sans"/>
                <a:sym typeface="Encode Sans"/>
              </a:rPr>
              <a:t>Rural shopping potential</a:t>
            </a:r>
            <a:endParaRPr sz="2000">
              <a:latin typeface="Encode Sans"/>
              <a:ea typeface="Encode Sans"/>
              <a:cs typeface="Encode Sans"/>
              <a:sym typeface="Encode Sans"/>
            </a:endParaRPr>
          </a:p>
        </p:txBody>
      </p:sp>
      <p:pic>
        <p:nvPicPr>
          <p:cNvPr id="313" name="Google Shape;313;p32"/>
          <p:cNvPicPr preferRelativeResize="0"/>
          <p:nvPr/>
        </p:nvPicPr>
        <p:blipFill rotWithShape="1">
          <a:blip r:embed="rId4">
            <a:alphaModFix/>
          </a:blip>
          <a:srcRect/>
          <a:stretch/>
        </p:blipFill>
        <p:spPr>
          <a:xfrm>
            <a:off x="7533699" y="236175"/>
            <a:ext cx="1153099" cy="278600"/>
          </a:xfrm>
          <a:prstGeom prst="rect">
            <a:avLst/>
          </a:prstGeom>
          <a:noFill/>
          <a:ln>
            <a:noFill/>
          </a:ln>
        </p:spPr>
      </p:pic>
      <p:sp>
        <p:nvSpPr>
          <p:cNvPr id="314" name="Google Shape;314;p32"/>
          <p:cNvSpPr/>
          <p:nvPr/>
        </p:nvSpPr>
        <p:spPr>
          <a:xfrm>
            <a:off x="901800" y="3254005"/>
            <a:ext cx="1797600" cy="197100"/>
          </a:xfrm>
          <a:prstGeom prst="rect">
            <a:avLst/>
          </a:prstGeom>
          <a:noFill/>
          <a:ln>
            <a:noFill/>
          </a:ln>
        </p:spPr>
        <p:txBody>
          <a:bodyPr spcFirstLastPara="1" wrap="square" lIns="0" tIns="17150" rIns="0" bIns="17150" anchor="t" anchorCtr="0">
            <a:noAutofit/>
          </a:bodyPr>
          <a:lstStyle/>
          <a:p>
            <a:pPr marL="12700" lvl="0" indent="0" algn="ctr" rtl="0">
              <a:spcBef>
                <a:spcPts val="0"/>
              </a:spcBef>
              <a:spcAft>
                <a:spcPts val="0"/>
              </a:spcAft>
              <a:buNone/>
            </a:pPr>
            <a:r>
              <a:rPr lang="en" sz="1000" b="1">
                <a:solidFill>
                  <a:srgbClr val="FFFFFF"/>
                </a:solidFill>
                <a:latin typeface="Encode Sans"/>
                <a:ea typeface="Encode Sans"/>
                <a:cs typeface="Encode Sans"/>
                <a:sym typeface="Encode Sans"/>
              </a:rPr>
              <a:t>Monthly household income</a:t>
            </a:r>
            <a:endParaRPr sz="1000" b="1">
              <a:solidFill>
                <a:srgbClr val="FFFFFF"/>
              </a:solidFill>
              <a:latin typeface="Encode Sans"/>
              <a:ea typeface="Encode Sans"/>
              <a:cs typeface="Encode Sans"/>
              <a:sym typeface="Encode Sans"/>
            </a:endParaRPr>
          </a:p>
        </p:txBody>
      </p:sp>
      <p:sp>
        <p:nvSpPr>
          <p:cNvPr id="315" name="Google Shape;315;p32"/>
          <p:cNvSpPr/>
          <p:nvPr/>
        </p:nvSpPr>
        <p:spPr>
          <a:xfrm>
            <a:off x="1027950" y="3424832"/>
            <a:ext cx="1545300" cy="379200"/>
          </a:xfrm>
          <a:prstGeom prst="rect">
            <a:avLst/>
          </a:prstGeom>
          <a:noFill/>
          <a:ln>
            <a:noFill/>
          </a:ln>
        </p:spPr>
        <p:txBody>
          <a:bodyPr spcFirstLastPara="1" wrap="square" lIns="0" tIns="17150" rIns="0" bIns="17150" anchor="t" anchorCtr="0">
            <a:noAutofit/>
          </a:bodyPr>
          <a:lstStyle/>
          <a:p>
            <a:pPr marL="12700" lvl="0" indent="0" algn="ctr" rtl="0">
              <a:spcBef>
                <a:spcPts val="0"/>
              </a:spcBef>
              <a:spcAft>
                <a:spcPts val="0"/>
              </a:spcAft>
              <a:buNone/>
            </a:pPr>
            <a:r>
              <a:rPr lang="en" sz="2400">
                <a:solidFill>
                  <a:srgbClr val="FFFFFF"/>
                </a:solidFill>
                <a:latin typeface="Encode Sans Condensed Thin"/>
                <a:ea typeface="Encode Sans Condensed Thin"/>
                <a:cs typeface="Encode Sans Condensed Thin"/>
                <a:sym typeface="Encode Sans Condensed Thin"/>
              </a:rPr>
              <a:t>7.9M VND</a:t>
            </a:r>
            <a:endParaRPr sz="2400">
              <a:solidFill>
                <a:srgbClr val="FFFFFF"/>
              </a:solidFill>
              <a:latin typeface="Encode Sans Condensed Thin"/>
              <a:ea typeface="Encode Sans Condensed Thin"/>
              <a:cs typeface="Encode Sans Condensed Thin"/>
              <a:sym typeface="Encode Sans Condensed Thin"/>
            </a:endParaRPr>
          </a:p>
        </p:txBody>
      </p:sp>
      <p:sp>
        <p:nvSpPr>
          <p:cNvPr id="316" name="Google Shape;316;p32"/>
          <p:cNvSpPr/>
          <p:nvPr/>
        </p:nvSpPr>
        <p:spPr>
          <a:xfrm>
            <a:off x="854700" y="2059525"/>
            <a:ext cx="1891800" cy="379200"/>
          </a:xfrm>
          <a:prstGeom prst="rect">
            <a:avLst/>
          </a:prstGeom>
          <a:noFill/>
          <a:ln>
            <a:noFill/>
          </a:ln>
        </p:spPr>
        <p:txBody>
          <a:bodyPr spcFirstLastPara="1" wrap="square" lIns="0" tIns="17150" rIns="0" bIns="17150" anchor="t" anchorCtr="0">
            <a:noAutofit/>
          </a:bodyPr>
          <a:lstStyle/>
          <a:p>
            <a:pPr marL="12700" lvl="0" indent="0" algn="ctr" rtl="0">
              <a:spcBef>
                <a:spcPts val="0"/>
              </a:spcBef>
              <a:spcAft>
                <a:spcPts val="0"/>
              </a:spcAft>
              <a:buNone/>
            </a:pPr>
            <a:r>
              <a:rPr lang="en" sz="1000" b="1">
                <a:solidFill>
                  <a:srgbClr val="FFFFFF"/>
                </a:solidFill>
                <a:latin typeface="Encode Sans"/>
                <a:ea typeface="Encode Sans"/>
                <a:cs typeface="Encode Sans"/>
                <a:sym typeface="Encode Sans"/>
              </a:rPr>
              <a:t>Monthly household spending on Fresh food &amp; FMCG</a:t>
            </a:r>
            <a:endParaRPr sz="1000" b="1">
              <a:solidFill>
                <a:srgbClr val="FFFFFF"/>
              </a:solidFill>
              <a:latin typeface="Encode Sans"/>
              <a:ea typeface="Encode Sans"/>
              <a:cs typeface="Encode Sans"/>
              <a:sym typeface="Encode Sans"/>
            </a:endParaRPr>
          </a:p>
        </p:txBody>
      </p:sp>
      <p:sp>
        <p:nvSpPr>
          <p:cNvPr id="317" name="Google Shape;317;p32"/>
          <p:cNvSpPr/>
          <p:nvPr/>
        </p:nvSpPr>
        <p:spPr>
          <a:xfrm>
            <a:off x="1027950" y="2413709"/>
            <a:ext cx="1545300" cy="518100"/>
          </a:xfrm>
          <a:prstGeom prst="rect">
            <a:avLst/>
          </a:prstGeom>
          <a:noFill/>
          <a:ln>
            <a:noFill/>
          </a:ln>
        </p:spPr>
        <p:txBody>
          <a:bodyPr spcFirstLastPara="1" wrap="square" lIns="0" tIns="17150" rIns="0" bIns="17150" anchor="t" anchorCtr="0">
            <a:noAutofit/>
          </a:bodyPr>
          <a:lstStyle/>
          <a:p>
            <a:pPr marL="12700" lvl="0" indent="0" algn="ctr" rtl="0">
              <a:spcBef>
                <a:spcPts val="0"/>
              </a:spcBef>
              <a:spcAft>
                <a:spcPts val="0"/>
              </a:spcAft>
              <a:buNone/>
            </a:pPr>
            <a:r>
              <a:rPr lang="en" sz="2400">
                <a:solidFill>
                  <a:srgbClr val="FFFFFF"/>
                </a:solidFill>
                <a:latin typeface="Encode Sans Condensed Thin"/>
                <a:ea typeface="Encode Sans Condensed Thin"/>
                <a:cs typeface="Encode Sans Condensed Thin"/>
                <a:sym typeface="Encode Sans Condensed Thin"/>
              </a:rPr>
              <a:t>2.1M VND</a:t>
            </a:r>
            <a:endParaRPr sz="2400">
              <a:solidFill>
                <a:srgbClr val="FFFFFF"/>
              </a:solidFill>
              <a:latin typeface="Encode Sans Condensed Thin"/>
              <a:ea typeface="Encode Sans Condensed Thin"/>
              <a:cs typeface="Encode Sans Condensed Thin"/>
              <a:sym typeface="Encode Sans Condensed Thin"/>
            </a:endParaRPr>
          </a:p>
        </p:txBody>
      </p:sp>
      <p:sp>
        <p:nvSpPr>
          <p:cNvPr id="318" name="Google Shape;318;p32"/>
          <p:cNvSpPr/>
          <p:nvPr/>
        </p:nvSpPr>
        <p:spPr>
          <a:xfrm>
            <a:off x="3775807" y="2059525"/>
            <a:ext cx="1625700" cy="310800"/>
          </a:xfrm>
          <a:prstGeom prst="rect">
            <a:avLst/>
          </a:prstGeom>
          <a:noFill/>
          <a:ln>
            <a:noFill/>
          </a:ln>
        </p:spPr>
        <p:txBody>
          <a:bodyPr spcFirstLastPara="1" wrap="square" lIns="0" tIns="17150" rIns="0" bIns="17150" anchor="t" anchorCtr="0">
            <a:noAutofit/>
          </a:bodyPr>
          <a:lstStyle/>
          <a:p>
            <a:pPr marL="12700" lvl="0" indent="0" algn="ctr" rtl="0">
              <a:spcBef>
                <a:spcPts val="0"/>
              </a:spcBef>
              <a:spcAft>
                <a:spcPts val="0"/>
              </a:spcAft>
              <a:buNone/>
            </a:pPr>
            <a:r>
              <a:rPr lang="en" sz="1000" b="1">
                <a:solidFill>
                  <a:srgbClr val="FFFFFF"/>
                </a:solidFill>
                <a:latin typeface="Encode Sans"/>
                <a:ea typeface="Encode Sans"/>
                <a:cs typeface="Encode Sans"/>
                <a:sym typeface="Encode Sans"/>
              </a:rPr>
              <a:t>Spending per trip to Hyper &amp; Supermarket</a:t>
            </a:r>
            <a:endParaRPr sz="1000" b="1">
              <a:solidFill>
                <a:srgbClr val="FFFFFF"/>
              </a:solidFill>
              <a:latin typeface="Encode Sans"/>
              <a:ea typeface="Encode Sans"/>
              <a:cs typeface="Encode Sans"/>
              <a:sym typeface="Encode Sans"/>
            </a:endParaRPr>
          </a:p>
        </p:txBody>
      </p:sp>
      <p:sp>
        <p:nvSpPr>
          <p:cNvPr id="319" name="Google Shape;319;p32"/>
          <p:cNvSpPr/>
          <p:nvPr/>
        </p:nvSpPr>
        <p:spPr>
          <a:xfrm>
            <a:off x="3689857" y="2413709"/>
            <a:ext cx="1797600" cy="379200"/>
          </a:xfrm>
          <a:prstGeom prst="rect">
            <a:avLst/>
          </a:prstGeom>
          <a:noFill/>
          <a:ln>
            <a:noFill/>
          </a:ln>
        </p:spPr>
        <p:txBody>
          <a:bodyPr spcFirstLastPara="1" wrap="square" lIns="0" tIns="17150" rIns="0" bIns="17150" anchor="t" anchorCtr="0">
            <a:noAutofit/>
          </a:bodyPr>
          <a:lstStyle/>
          <a:p>
            <a:pPr marL="12700" lvl="0" indent="0" algn="ctr" rtl="0">
              <a:spcBef>
                <a:spcPts val="0"/>
              </a:spcBef>
              <a:spcAft>
                <a:spcPts val="0"/>
              </a:spcAft>
              <a:buNone/>
            </a:pPr>
            <a:r>
              <a:rPr lang="en" sz="2400">
                <a:solidFill>
                  <a:srgbClr val="FFFFFF"/>
                </a:solidFill>
                <a:latin typeface="Encode Sans Condensed Thin"/>
                <a:ea typeface="Encode Sans Condensed Thin"/>
                <a:cs typeface="Encode Sans Condensed Thin"/>
                <a:sym typeface="Encode Sans Condensed Thin"/>
              </a:rPr>
              <a:t>164K VND</a:t>
            </a:r>
            <a:endParaRPr sz="2400">
              <a:solidFill>
                <a:srgbClr val="FFFFFF"/>
              </a:solidFill>
              <a:latin typeface="Encode Sans Condensed Thin"/>
              <a:ea typeface="Encode Sans Condensed Thin"/>
              <a:cs typeface="Encode Sans Condensed Thin"/>
              <a:sym typeface="Encode Sans Condensed Thin"/>
            </a:endParaRPr>
          </a:p>
        </p:txBody>
      </p:sp>
      <p:sp>
        <p:nvSpPr>
          <p:cNvPr id="320" name="Google Shape;320;p32"/>
          <p:cNvSpPr/>
          <p:nvPr/>
        </p:nvSpPr>
        <p:spPr>
          <a:xfrm>
            <a:off x="6643025" y="2059525"/>
            <a:ext cx="1396800" cy="310800"/>
          </a:xfrm>
          <a:prstGeom prst="rect">
            <a:avLst/>
          </a:prstGeom>
          <a:noFill/>
          <a:ln>
            <a:noFill/>
          </a:ln>
        </p:spPr>
        <p:txBody>
          <a:bodyPr spcFirstLastPara="1" wrap="square" lIns="0" tIns="17150" rIns="0" bIns="17150" anchor="t" anchorCtr="0">
            <a:noAutofit/>
          </a:bodyPr>
          <a:lstStyle/>
          <a:p>
            <a:pPr marL="12700" lvl="0" indent="0" algn="ctr" rtl="0">
              <a:spcBef>
                <a:spcPts val="0"/>
              </a:spcBef>
              <a:spcAft>
                <a:spcPts val="0"/>
              </a:spcAft>
              <a:buNone/>
            </a:pPr>
            <a:r>
              <a:rPr lang="en" sz="1000" b="1">
                <a:solidFill>
                  <a:srgbClr val="FFFFFF"/>
                </a:solidFill>
                <a:latin typeface="Encode Sans"/>
                <a:ea typeface="Encode Sans"/>
                <a:cs typeface="Encode Sans"/>
                <a:sym typeface="Encode Sans"/>
              </a:rPr>
              <a:t>Spending per online shopping session</a:t>
            </a:r>
            <a:endParaRPr sz="1000" b="1">
              <a:solidFill>
                <a:srgbClr val="FFFFFF"/>
              </a:solidFill>
              <a:latin typeface="Encode Sans"/>
              <a:ea typeface="Encode Sans"/>
              <a:cs typeface="Encode Sans"/>
              <a:sym typeface="Encode Sans"/>
            </a:endParaRPr>
          </a:p>
        </p:txBody>
      </p:sp>
      <p:sp>
        <p:nvSpPr>
          <p:cNvPr id="321" name="Google Shape;321;p32"/>
          <p:cNvSpPr/>
          <p:nvPr/>
        </p:nvSpPr>
        <p:spPr>
          <a:xfrm>
            <a:off x="6492725" y="2413709"/>
            <a:ext cx="1697400" cy="379200"/>
          </a:xfrm>
          <a:prstGeom prst="rect">
            <a:avLst/>
          </a:prstGeom>
          <a:noFill/>
          <a:ln>
            <a:noFill/>
          </a:ln>
        </p:spPr>
        <p:txBody>
          <a:bodyPr spcFirstLastPara="1" wrap="square" lIns="0" tIns="17150" rIns="0" bIns="17150" anchor="t" anchorCtr="0">
            <a:noAutofit/>
          </a:bodyPr>
          <a:lstStyle/>
          <a:p>
            <a:pPr marL="12700" lvl="0" indent="0" algn="ctr" rtl="0">
              <a:spcBef>
                <a:spcPts val="0"/>
              </a:spcBef>
              <a:spcAft>
                <a:spcPts val="0"/>
              </a:spcAft>
              <a:buNone/>
            </a:pPr>
            <a:r>
              <a:rPr lang="en" sz="2400">
                <a:solidFill>
                  <a:srgbClr val="FFFFFF"/>
                </a:solidFill>
                <a:latin typeface="Encode Sans Condensed Thin"/>
                <a:ea typeface="Encode Sans Condensed Thin"/>
                <a:cs typeface="Encode Sans Condensed Thin"/>
                <a:sym typeface="Encode Sans Condensed Thin"/>
              </a:rPr>
              <a:t>242K VND</a:t>
            </a:r>
            <a:endParaRPr sz="2400">
              <a:solidFill>
                <a:srgbClr val="FFFFFF"/>
              </a:solidFill>
              <a:latin typeface="Encode Sans Condensed Thin"/>
              <a:ea typeface="Encode Sans Condensed Thin"/>
              <a:cs typeface="Encode Sans Condensed Thin"/>
              <a:sym typeface="Encode Sans Condensed Thin"/>
            </a:endParaRPr>
          </a:p>
        </p:txBody>
      </p:sp>
      <p:sp>
        <p:nvSpPr>
          <p:cNvPr id="322" name="Google Shape;322;p32"/>
          <p:cNvSpPr/>
          <p:nvPr/>
        </p:nvSpPr>
        <p:spPr>
          <a:xfrm>
            <a:off x="901800" y="3816548"/>
            <a:ext cx="1797600" cy="197100"/>
          </a:xfrm>
          <a:prstGeom prst="rect">
            <a:avLst/>
          </a:prstGeom>
          <a:noFill/>
          <a:ln>
            <a:noFill/>
          </a:ln>
        </p:spPr>
        <p:txBody>
          <a:bodyPr spcFirstLastPara="1" wrap="square" lIns="0" tIns="17150" rIns="0" bIns="17150" anchor="t" anchorCtr="0">
            <a:noAutofit/>
          </a:bodyPr>
          <a:lstStyle/>
          <a:p>
            <a:pPr marL="12700" lvl="0" indent="0" algn="ctr" rtl="0">
              <a:spcBef>
                <a:spcPts val="0"/>
              </a:spcBef>
              <a:spcAft>
                <a:spcPts val="0"/>
              </a:spcAft>
              <a:buNone/>
            </a:pPr>
            <a:r>
              <a:rPr lang="en" sz="1000" b="1">
                <a:solidFill>
                  <a:srgbClr val="FFFFFF"/>
                </a:solidFill>
                <a:latin typeface="Encode Sans"/>
                <a:ea typeface="Encode Sans"/>
                <a:cs typeface="Encode Sans"/>
                <a:sym typeface="Encode Sans"/>
              </a:rPr>
              <a:t>42%</a:t>
            </a:r>
            <a:r>
              <a:rPr lang="en" sz="1000">
                <a:solidFill>
                  <a:srgbClr val="FFFFFF"/>
                </a:solidFill>
                <a:latin typeface="Encode Sans"/>
                <a:ea typeface="Encode Sans"/>
                <a:cs typeface="Encode Sans"/>
                <a:sym typeface="Encode Sans"/>
              </a:rPr>
              <a:t> of Urban cities</a:t>
            </a:r>
            <a:endParaRPr sz="1000">
              <a:solidFill>
                <a:srgbClr val="FFFFFF"/>
              </a:solidFill>
              <a:latin typeface="Encode Sans"/>
              <a:ea typeface="Encode Sans"/>
              <a:cs typeface="Encode Sans"/>
              <a:sym typeface="Encode Sans"/>
            </a:endParaRPr>
          </a:p>
        </p:txBody>
      </p:sp>
      <p:sp>
        <p:nvSpPr>
          <p:cNvPr id="323" name="Google Shape;323;p32"/>
          <p:cNvSpPr/>
          <p:nvPr/>
        </p:nvSpPr>
        <p:spPr>
          <a:xfrm>
            <a:off x="901800" y="2748805"/>
            <a:ext cx="1797600" cy="197100"/>
          </a:xfrm>
          <a:prstGeom prst="rect">
            <a:avLst/>
          </a:prstGeom>
          <a:noFill/>
          <a:ln>
            <a:noFill/>
          </a:ln>
        </p:spPr>
        <p:txBody>
          <a:bodyPr spcFirstLastPara="1" wrap="square" lIns="0" tIns="17150" rIns="0" bIns="17150" anchor="t" anchorCtr="0">
            <a:noAutofit/>
          </a:bodyPr>
          <a:lstStyle/>
          <a:p>
            <a:pPr marL="12700" lvl="0" indent="0" algn="ctr" rtl="0">
              <a:spcBef>
                <a:spcPts val="0"/>
              </a:spcBef>
              <a:spcAft>
                <a:spcPts val="0"/>
              </a:spcAft>
              <a:buNone/>
            </a:pPr>
            <a:r>
              <a:rPr lang="en" sz="1000" b="1">
                <a:solidFill>
                  <a:srgbClr val="FFFFFF"/>
                </a:solidFill>
                <a:latin typeface="Encode Sans"/>
                <a:ea typeface="Encode Sans"/>
                <a:cs typeface="Encode Sans"/>
                <a:sym typeface="Encode Sans"/>
              </a:rPr>
              <a:t>44%</a:t>
            </a:r>
            <a:r>
              <a:rPr lang="en" sz="1000">
                <a:solidFill>
                  <a:srgbClr val="FFFFFF"/>
                </a:solidFill>
                <a:latin typeface="Encode Sans"/>
                <a:ea typeface="Encode Sans"/>
                <a:cs typeface="Encode Sans"/>
                <a:sym typeface="Encode Sans"/>
              </a:rPr>
              <a:t> of Urban cities</a:t>
            </a:r>
            <a:endParaRPr sz="1000">
              <a:solidFill>
                <a:srgbClr val="FFFFFF"/>
              </a:solidFill>
              <a:latin typeface="Encode Sans"/>
              <a:ea typeface="Encode Sans"/>
              <a:cs typeface="Encode Sans"/>
              <a:sym typeface="Encode Sans"/>
            </a:endParaRPr>
          </a:p>
        </p:txBody>
      </p:sp>
      <p:sp>
        <p:nvSpPr>
          <p:cNvPr id="324" name="Google Shape;324;p32"/>
          <p:cNvSpPr/>
          <p:nvPr/>
        </p:nvSpPr>
        <p:spPr>
          <a:xfrm>
            <a:off x="3689857" y="2748805"/>
            <a:ext cx="1797600" cy="197100"/>
          </a:xfrm>
          <a:prstGeom prst="rect">
            <a:avLst/>
          </a:prstGeom>
          <a:noFill/>
          <a:ln>
            <a:noFill/>
          </a:ln>
        </p:spPr>
        <p:txBody>
          <a:bodyPr spcFirstLastPara="1" wrap="square" lIns="0" tIns="17150" rIns="0" bIns="17150" anchor="t" anchorCtr="0">
            <a:noAutofit/>
          </a:bodyPr>
          <a:lstStyle/>
          <a:p>
            <a:pPr marL="12700" lvl="0" indent="0" algn="ctr" rtl="0">
              <a:spcBef>
                <a:spcPts val="0"/>
              </a:spcBef>
              <a:spcAft>
                <a:spcPts val="0"/>
              </a:spcAft>
              <a:buNone/>
            </a:pPr>
            <a:r>
              <a:rPr lang="en" sz="1000" b="1">
                <a:solidFill>
                  <a:srgbClr val="FFFFFF"/>
                </a:solidFill>
                <a:latin typeface="Encode Sans"/>
                <a:ea typeface="Encode Sans"/>
                <a:cs typeface="Encode Sans"/>
                <a:sym typeface="Encode Sans"/>
              </a:rPr>
              <a:t>84%</a:t>
            </a:r>
            <a:r>
              <a:rPr lang="en" sz="1000">
                <a:solidFill>
                  <a:srgbClr val="FFFFFF"/>
                </a:solidFill>
                <a:latin typeface="Encode Sans"/>
                <a:ea typeface="Encode Sans"/>
                <a:cs typeface="Encode Sans"/>
                <a:sym typeface="Encode Sans"/>
              </a:rPr>
              <a:t> of Urban cities</a:t>
            </a:r>
            <a:endParaRPr sz="1000">
              <a:solidFill>
                <a:srgbClr val="FFFFFF"/>
              </a:solidFill>
              <a:latin typeface="Encode Sans"/>
              <a:ea typeface="Encode Sans"/>
              <a:cs typeface="Encode Sans"/>
              <a:sym typeface="Encode Sans"/>
            </a:endParaRPr>
          </a:p>
        </p:txBody>
      </p:sp>
      <p:sp>
        <p:nvSpPr>
          <p:cNvPr id="325" name="Google Shape;325;p32"/>
          <p:cNvSpPr/>
          <p:nvPr/>
        </p:nvSpPr>
        <p:spPr>
          <a:xfrm>
            <a:off x="6442625" y="2748805"/>
            <a:ext cx="1797600" cy="197100"/>
          </a:xfrm>
          <a:prstGeom prst="rect">
            <a:avLst/>
          </a:prstGeom>
          <a:noFill/>
          <a:ln>
            <a:noFill/>
          </a:ln>
        </p:spPr>
        <p:txBody>
          <a:bodyPr spcFirstLastPara="1" wrap="square" lIns="0" tIns="17150" rIns="0" bIns="17150" anchor="t" anchorCtr="0">
            <a:noAutofit/>
          </a:bodyPr>
          <a:lstStyle/>
          <a:p>
            <a:pPr marL="12700" lvl="0" indent="0" algn="ctr" rtl="0">
              <a:spcBef>
                <a:spcPts val="0"/>
              </a:spcBef>
              <a:spcAft>
                <a:spcPts val="0"/>
              </a:spcAft>
              <a:buNone/>
            </a:pPr>
            <a:r>
              <a:rPr lang="en" sz="1000" b="1">
                <a:solidFill>
                  <a:srgbClr val="FFFFFF"/>
                </a:solidFill>
                <a:latin typeface="Encode Sans"/>
                <a:ea typeface="Encode Sans"/>
                <a:cs typeface="Encode Sans"/>
                <a:sym typeface="Encode Sans"/>
              </a:rPr>
              <a:t>68%</a:t>
            </a:r>
            <a:r>
              <a:rPr lang="en" sz="1000">
                <a:solidFill>
                  <a:srgbClr val="FFFFFF"/>
                </a:solidFill>
                <a:latin typeface="Encode Sans"/>
                <a:ea typeface="Encode Sans"/>
                <a:cs typeface="Encode Sans"/>
                <a:sym typeface="Encode Sans"/>
              </a:rPr>
              <a:t> of Urban cities</a:t>
            </a:r>
            <a:endParaRPr sz="1000">
              <a:solidFill>
                <a:srgbClr val="FFFFFF"/>
              </a:solidFill>
              <a:latin typeface="Encode Sans"/>
              <a:ea typeface="Encode Sans"/>
              <a:cs typeface="Encode Sans"/>
              <a:sym typeface="Encode Sans"/>
            </a:endParaRPr>
          </a:p>
        </p:txBody>
      </p:sp>
      <p:sp>
        <p:nvSpPr>
          <p:cNvPr id="326" name="Google Shape;326;p32"/>
          <p:cNvSpPr/>
          <p:nvPr/>
        </p:nvSpPr>
        <p:spPr>
          <a:xfrm>
            <a:off x="3689857" y="3251155"/>
            <a:ext cx="1797600" cy="202800"/>
          </a:xfrm>
          <a:prstGeom prst="rect">
            <a:avLst/>
          </a:prstGeom>
          <a:noFill/>
          <a:ln>
            <a:noFill/>
          </a:ln>
        </p:spPr>
        <p:txBody>
          <a:bodyPr spcFirstLastPara="1" wrap="square" lIns="0" tIns="17150" rIns="0" bIns="17150" anchor="t" anchorCtr="0">
            <a:noAutofit/>
          </a:bodyPr>
          <a:lstStyle/>
          <a:p>
            <a:pPr marL="12700" lvl="0" indent="0" algn="ctr" rtl="0">
              <a:spcBef>
                <a:spcPts val="0"/>
              </a:spcBef>
              <a:spcAft>
                <a:spcPts val="0"/>
              </a:spcAft>
              <a:buNone/>
            </a:pPr>
            <a:r>
              <a:rPr lang="en" sz="1000" b="1">
                <a:solidFill>
                  <a:srgbClr val="FFFFFF"/>
                </a:solidFill>
                <a:latin typeface="Encode Sans"/>
                <a:ea typeface="Encode Sans"/>
                <a:cs typeface="Encode Sans"/>
                <a:sym typeface="Encode Sans"/>
              </a:rPr>
              <a:t>Penetration</a:t>
            </a:r>
            <a:endParaRPr sz="1000">
              <a:solidFill>
                <a:srgbClr val="FFFFFF"/>
              </a:solidFill>
              <a:latin typeface="Encode Sans"/>
              <a:ea typeface="Encode Sans"/>
              <a:cs typeface="Encode Sans"/>
              <a:sym typeface="Encode Sans"/>
            </a:endParaRPr>
          </a:p>
        </p:txBody>
      </p:sp>
      <p:sp>
        <p:nvSpPr>
          <p:cNvPr id="327" name="Google Shape;327;p32"/>
          <p:cNvSpPr/>
          <p:nvPr/>
        </p:nvSpPr>
        <p:spPr>
          <a:xfrm>
            <a:off x="3689857" y="3424832"/>
            <a:ext cx="1797600" cy="518100"/>
          </a:xfrm>
          <a:prstGeom prst="rect">
            <a:avLst/>
          </a:prstGeom>
          <a:noFill/>
          <a:ln>
            <a:noFill/>
          </a:ln>
        </p:spPr>
        <p:txBody>
          <a:bodyPr spcFirstLastPara="1" wrap="square" lIns="0" tIns="17150" rIns="0" bIns="17150" anchor="t" anchorCtr="0">
            <a:noAutofit/>
          </a:bodyPr>
          <a:lstStyle/>
          <a:p>
            <a:pPr marL="12700" lvl="0" indent="0" algn="ctr" rtl="0">
              <a:spcBef>
                <a:spcPts val="0"/>
              </a:spcBef>
              <a:spcAft>
                <a:spcPts val="0"/>
              </a:spcAft>
              <a:buNone/>
            </a:pPr>
            <a:r>
              <a:rPr lang="en" sz="2400">
                <a:solidFill>
                  <a:srgbClr val="FFFFFF"/>
                </a:solidFill>
                <a:latin typeface="Encode Sans Condensed Thin"/>
                <a:ea typeface="Encode Sans Condensed Thin"/>
                <a:cs typeface="Encode Sans Condensed Thin"/>
                <a:sym typeface="Encode Sans Condensed Thin"/>
              </a:rPr>
              <a:t>30%</a:t>
            </a:r>
            <a:endParaRPr sz="2400">
              <a:solidFill>
                <a:srgbClr val="FFFFFF"/>
              </a:solidFill>
              <a:latin typeface="Encode Sans Condensed Thin"/>
              <a:ea typeface="Encode Sans Condensed Thin"/>
              <a:cs typeface="Encode Sans Condensed Thin"/>
              <a:sym typeface="Encode Sans Condensed Thin"/>
            </a:endParaRPr>
          </a:p>
        </p:txBody>
      </p:sp>
      <p:sp>
        <p:nvSpPr>
          <p:cNvPr id="328" name="Google Shape;328;p32"/>
          <p:cNvSpPr/>
          <p:nvPr/>
        </p:nvSpPr>
        <p:spPr>
          <a:xfrm>
            <a:off x="6442625" y="3251155"/>
            <a:ext cx="1797600" cy="202800"/>
          </a:xfrm>
          <a:prstGeom prst="rect">
            <a:avLst/>
          </a:prstGeom>
          <a:noFill/>
          <a:ln>
            <a:noFill/>
          </a:ln>
        </p:spPr>
        <p:txBody>
          <a:bodyPr spcFirstLastPara="1" wrap="square" lIns="0" tIns="17150" rIns="0" bIns="17150" anchor="t" anchorCtr="0">
            <a:noAutofit/>
          </a:bodyPr>
          <a:lstStyle/>
          <a:p>
            <a:pPr marL="12700" lvl="0" indent="0" algn="ctr" rtl="0">
              <a:spcBef>
                <a:spcPts val="0"/>
              </a:spcBef>
              <a:spcAft>
                <a:spcPts val="0"/>
              </a:spcAft>
              <a:buNone/>
            </a:pPr>
            <a:r>
              <a:rPr lang="en" sz="1000" b="1">
                <a:solidFill>
                  <a:srgbClr val="FFFFFF"/>
                </a:solidFill>
                <a:latin typeface="Encode Sans"/>
                <a:ea typeface="Encode Sans"/>
                <a:cs typeface="Encode Sans"/>
                <a:sym typeface="Encode Sans"/>
              </a:rPr>
              <a:t>Penetration</a:t>
            </a:r>
            <a:endParaRPr sz="1000">
              <a:solidFill>
                <a:srgbClr val="FFFFFF"/>
              </a:solidFill>
              <a:latin typeface="Encode Sans"/>
              <a:ea typeface="Encode Sans"/>
              <a:cs typeface="Encode Sans"/>
              <a:sym typeface="Encode Sans"/>
            </a:endParaRPr>
          </a:p>
        </p:txBody>
      </p:sp>
      <p:sp>
        <p:nvSpPr>
          <p:cNvPr id="329" name="Google Shape;329;p32"/>
          <p:cNvSpPr/>
          <p:nvPr/>
        </p:nvSpPr>
        <p:spPr>
          <a:xfrm>
            <a:off x="6442625" y="3424832"/>
            <a:ext cx="1797600" cy="518100"/>
          </a:xfrm>
          <a:prstGeom prst="rect">
            <a:avLst/>
          </a:prstGeom>
          <a:noFill/>
          <a:ln>
            <a:noFill/>
          </a:ln>
        </p:spPr>
        <p:txBody>
          <a:bodyPr spcFirstLastPara="1" wrap="square" lIns="0" tIns="17150" rIns="0" bIns="17150" anchor="t" anchorCtr="0">
            <a:noAutofit/>
          </a:bodyPr>
          <a:lstStyle/>
          <a:p>
            <a:pPr marL="12700" lvl="0" indent="0" algn="ctr" rtl="0">
              <a:spcBef>
                <a:spcPts val="0"/>
              </a:spcBef>
              <a:spcAft>
                <a:spcPts val="0"/>
              </a:spcAft>
              <a:buNone/>
            </a:pPr>
            <a:r>
              <a:rPr lang="en" sz="2400">
                <a:solidFill>
                  <a:srgbClr val="FFFFFF"/>
                </a:solidFill>
                <a:latin typeface="Encode Sans Condensed Thin"/>
                <a:ea typeface="Encode Sans Condensed Thin"/>
                <a:cs typeface="Encode Sans Condensed Thin"/>
                <a:sym typeface="Encode Sans Condensed Thin"/>
              </a:rPr>
              <a:t>9%</a:t>
            </a:r>
            <a:endParaRPr sz="2400">
              <a:solidFill>
                <a:srgbClr val="FFFFFF"/>
              </a:solidFill>
              <a:latin typeface="Encode Sans Condensed Thin"/>
              <a:ea typeface="Encode Sans Condensed Thin"/>
              <a:cs typeface="Encode Sans Condensed Thin"/>
              <a:sym typeface="Encode Sans Condensed Thin"/>
            </a:endParaRPr>
          </a:p>
        </p:txBody>
      </p:sp>
      <p:sp>
        <p:nvSpPr>
          <p:cNvPr id="330" name="Google Shape;330;p32"/>
          <p:cNvSpPr/>
          <p:nvPr/>
        </p:nvSpPr>
        <p:spPr>
          <a:xfrm>
            <a:off x="3689857" y="3816548"/>
            <a:ext cx="1797600" cy="197100"/>
          </a:xfrm>
          <a:prstGeom prst="rect">
            <a:avLst/>
          </a:prstGeom>
          <a:noFill/>
          <a:ln>
            <a:noFill/>
          </a:ln>
        </p:spPr>
        <p:txBody>
          <a:bodyPr spcFirstLastPara="1" wrap="square" lIns="0" tIns="17150" rIns="0" bIns="17150" anchor="t" anchorCtr="0">
            <a:noAutofit/>
          </a:bodyPr>
          <a:lstStyle/>
          <a:p>
            <a:pPr marL="12700" lvl="0" indent="0" algn="ctr" rtl="0">
              <a:spcBef>
                <a:spcPts val="0"/>
              </a:spcBef>
              <a:spcAft>
                <a:spcPts val="0"/>
              </a:spcAft>
              <a:buNone/>
            </a:pPr>
            <a:r>
              <a:rPr lang="en" sz="1000" b="1">
                <a:solidFill>
                  <a:srgbClr val="FFFFFF"/>
                </a:solidFill>
                <a:latin typeface="Encode Sans"/>
                <a:ea typeface="Encode Sans"/>
                <a:cs typeface="Encode Sans"/>
                <a:sym typeface="Encode Sans"/>
              </a:rPr>
              <a:t>78%</a:t>
            </a:r>
            <a:r>
              <a:rPr lang="en" sz="1000">
                <a:solidFill>
                  <a:srgbClr val="FFFFFF"/>
                </a:solidFill>
                <a:latin typeface="Encode Sans"/>
                <a:ea typeface="Encode Sans"/>
                <a:cs typeface="Encode Sans"/>
                <a:sym typeface="Encode Sans"/>
              </a:rPr>
              <a:t> in Urban cities</a:t>
            </a:r>
            <a:endParaRPr sz="1000">
              <a:solidFill>
                <a:srgbClr val="FFFFFF"/>
              </a:solidFill>
              <a:latin typeface="Encode Sans"/>
              <a:ea typeface="Encode Sans"/>
              <a:cs typeface="Encode Sans"/>
              <a:sym typeface="Encode Sans"/>
            </a:endParaRPr>
          </a:p>
        </p:txBody>
      </p:sp>
      <p:sp>
        <p:nvSpPr>
          <p:cNvPr id="331" name="Google Shape;331;p32"/>
          <p:cNvSpPr/>
          <p:nvPr/>
        </p:nvSpPr>
        <p:spPr>
          <a:xfrm>
            <a:off x="6442625" y="3816548"/>
            <a:ext cx="1797600" cy="197100"/>
          </a:xfrm>
          <a:prstGeom prst="rect">
            <a:avLst/>
          </a:prstGeom>
          <a:noFill/>
          <a:ln>
            <a:noFill/>
          </a:ln>
        </p:spPr>
        <p:txBody>
          <a:bodyPr spcFirstLastPara="1" wrap="square" lIns="0" tIns="17150" rIns="0" bIns="17150" anchor="t" anchorCtr="0">
            <a:noAutofit/>
          </a:bodyPr>
          <a:lstStyle/>
          <a:p>
            <a:pPr marL="12700" lvl="0" indent="0" algn="ctr" rtl="0">
              <a:spcBef>
                <a:spcPts val="0"/>
              </a:spcBef>
              <a:spcAft>
                <a:spcPts val="0"/>
              </a:spcAft>
              <a:buNone/>
            </a:pPr>
            <a:r>
              <a:rPr lang="en" sz="1000" b="1">
                <a:solidFill>
                  <a:srgbClr val="FFFFFF"/>
                </a:solidFill>
                <a:latin typeface="Encode Sans"/>
                <a:ea typeface="Encode Sans"/>
                <a:cs typeface="Encode Sans"/>
                <a:sym typeface="Encode Sans"/>
              </a:rPr>
              <a:t>25%</a:t>
            </a:r>
            <a:r>
              <a:rPr lang="en" sz="1000">
                <a:solidFill>
                  <a:srgbClr val="FFFFFF"/>
                </a:solidFill>
                <a:latin typeface="Encode Sans"/>
                <a:ea typeface="Encode Sans"/>
                <a:cs typeface="Encode Sans"/>
                <a:sym typeface="Encode Sans"/>
              </a:rPr>
              <a:t> in Urban cities</a:t>
            </a:r>
            <a:endParaRPr sz="1000">
              <a:solidFill>
                <a:srgbClr val="FFFFFF"/>
              </a:solidFill>
              <a:latin typeface="Encode Sans"/>
              <a:ea typeface="Encode Sans"/>
              <a:cs typeface="Encode Sans"/>
              <a:sym typeface="Encode Sans"/>
            </a:endParaRPr>
          </a:p>
        </p:txBody>
      </p:sp>
      <p:pic>
        <p:nvPicPr>
          <p:cNvPr id="332" name="Google Shape;332;p32"/>
          <p:cNvPicPr preferRelativeResize="0"/>
          <p:nvPr/>
        </p:nvPicPr>
        <p:blipFill>
          <a:blip r:embed="rId5">
            <a:alphaModFix/>
          </a:blip>
          <a:stretch>
            <a:fillRect/>
          </a:stretch>
        </p:blipFill>
        <p:spPr>
          <a:xfrm>
            <a:off x="4278532" y="1335364"/>
            <a:ext cx="620250" cy="620274"/>
          </a:xfrm>
          <a:prstGeom prst="rect">
            <a:avLst/>
          </a:prstGeom>
          <a:noFill/>
          <a:ln>
            <a:noFill/>
          </a:ln>
        </p:spPr>
      </p:pic>
      <p:pic>
        <p:nvPicPr>
          <p:cNvPr id="333" name="Google Shape;333;p32"/>
          <p:cNvPicPr preferRelativeResize="0"/>
          <p:nvPr/>
        </p:nvPicPr>
        <p:blipFill rotWithShape="1">
          <a:blip r:embed="rId6">
            <a:alphaModFix/>
          </a:blip>
          <a:srcRect/>
          <a:stretch/>
        </p:blipFill>
        <p:spPr>
          <a:xfrm>
            <a:off x="7031300" y="1335376"/>
            <a:ext cx="620250" cy="620250"/>
          </a:xfrm>
          <a:prstGeom prst="rect">
            <a:avLst/>
          </a:prstGeom>
          <a:noFill/>
          <a:ln>
            <a:noFill/>
          </a:ln>
        </p:spPr>
      </p:pic>
      <p:pic>
        <p:nvPicPr>
          <p:cNvPr id="334" name="Google Shape;334;p32"/>
          <p:cNvPicPr preferRelativeResize="0"/>
          <p:nvPr/>
        </p:nvPicPr>
        <p:blipFill rotWithShape="1">
          <a:blip r:embed="rId7">
            <a:alphaModFix/>
          </a:blip>
          <a:srcRect/>
          <a:stretch/>
        </p:blipFill>
        <p:spPr>
          <a:xfrm>
            <a:off x="1490475" y="1335376"/>
            <a:ext cx="620250" cy="620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338"/>
        <p:cNvGrpSpPr/>
        <p:nvPr/>
      </p:nvGrpSpPr>
      <p:grpSpPr>
        <a:xfrm>
          <a:off x="0" y="0"/>
          <a:ext cx="0" cy="0"/>
          <a:chOff x="0" y="0"/>
          <a:chExt cx="0" cy="0"/>
        </a:xfrm>
      </p:grpSpPr>
      <p:pic>
        <p:nvPicPr>
          <p:cNvPr id="339" name="Google Shape;339;p33"/>
          <p:cNvPicPr preferRelativeResize="0"/>
          <p:nvPr/>
        </p:nvPicPr>
        <p:blipFill>
          <a:blip r:embed="rId3">
            <a:alphaModFix/>
          </a:blip>
          <a:stretch>
            <a:fillRect/>
          </a:stretch>
        </p:blipFill>
        <p:spPr>
          <a:xfrm>
            <a:off x="457198" y="236175"/>
            <a:ext cx="794777" cy="278599"/>
          </a:xfrm>
          <a:prstGeom prst="rect">
            <a:avLst/>
          </a:prstGeom>
          <a:noFill/>
          <a:ln>
            <a:noFill/>
          </a:ln>
        </p:spPr>
      </p:pic>
      <p:sp>
        <p:nvSpPr>
          <p:cNvPr id="340" name="Google Shape;340;p33"/>
          <p:cNvSpPr txBox="1"/>
          <p:nvPr/>
        </p:nvSpPr>
        <p:spPr>
          <a:xfrm>
            <a:off x="462275" y="589175"/>
            <a:ext cx="8220000" cy="612600"/>
          </a:xfrm>
          <a:prstGeom prst="rect">
            <a:avLst/>
          </a:prstGeom>
          <a:noFill/>
          <a:ln>
            <a:noFill/>
          </a:ln>
        </p:spPr>
        <p:txBody>
          <a:bodyPr spcFirstLastPara="1" wrap="square" lIns="0" tIns="20950" rIns="0" bIns="0" anchor="t" anchorCtr="0">
            <a:noAutofit/>
          </a:bodyPr>
          <a:lstStyle/>
          <a:p>
            <a:pPr marL="12700" marR="0" lvl="0" indent="0" algn="ctr" rtl="0">
              <a:lnSpc>
                <a:spcPct val="100000"/>
              </a:lnSpc>
              <a:spcBef>
                <a:spcPts val="0"/>
              </a:spcBef>
              <a:spcAft>
                <a:spcPts val="0"/>
              </a:spcAft>
              <a:buNone/>
            </a:pPr>
            <a:r>
              <a:rPr lang="en" sz="1900">
                <a:solidFill>
                  <a:schemeClr val="dk1"/>
                </a:solidFill>
                <a:latin typeface="Encode Sans"/>
                <a:ea typeface="Encode Sans"/>
                <a:cs typeface="Encode Sans"/>
                <a:sym typeface="Encode Sans"/>
              </a:rPr>
              <a:t>Shift from traditional to modern retailers: </a:t>
            </a:r>
            <a:r>
              <a:rPr lang="en" sz="1900" b="1">
                <a:solidFill>
                  <a:schemeClr val="accent2"/>
                </a:solidFill>
                <a:latin typeface="Encode Sans"/>
                <a:ea typeface="Encode Sans"/>
                <a:cs typeface="Encode Sans"/>
                <a:sym typeface="Encode Sans"/>
              </a:rPr>
              <a:t>Mini-markets are winning </a:t>
            </a:r>
            <a:r>
              <a:rPr lang="en" sz="1900">
                <a:latin typeface="Encode Sans"/>
                <a:ea typeface="Encode Sans"/>
                <a:cs typeface="Encode Sans"/>
                <a:sym typeface="Encode Sans"/>
              </a:rPr>
              <a:t>rural consumers with the aggressive expansion of </a:t>
            </a:r>
            <a:r>
              <a:rPr lang="en" sz="1900" b="1">
                <a:latin typeface="Encode Sans"/>
                <a:ea typeface="Encode Sans"/>
                <a:cs typeface="Encode Sans"/>
                <a:sym typeface="Encode Sans"/>
              </a:rPr>
              <a:t>many players</a:t>
            </a:r>
            <a:r>
              <a:rPr lang="en" sz="1900">
                <a:latin typeface="Encode Sans"/>
                <a:ea typeface="Encode Sans"/>
                <a:cs typeface="Encode Sans"/>
                <a:sym typeface="Encode Sans"/>
              </a:rPr>
              <a:t> </a:t>
            </a:r>
            <a:endParaRPr sz="1900">
              <a:latin typeface="Encode Sans"/>
              <a:ea typeface="Encode Sans"/>
              <a:cs typeface="Encode Sans"/>
              <a:sym typeface="Encode Sans"/>
            </a:endParaRPr>
          </a:p>
          <a:p>
            <a:pPr marL="12700" marR="0" lvl="0" indent="0" algn="ctr" rtl="0">
              <a:lnSpc>
                <a:spcPct val="100000"/>
              </a:lnSpc>
              <a:spcBef>
                <a:spcPts val="0"/>
              </a:spcBef>
              <a:spcAft>
                <a:spcPts val="0"/>
              </a:spcAft>
              <a:buNone/>
            </a:pPr>
            <a:endParaRPr sz="1900">
              <a:latin typeface="Encode Sans"/>
              <a:ea typeface="Encode Sans"/>
              <a:cs typeface="Encode Sans"/>
              <a:sym typeface="Encode Sans"/>
            </a:endParaRPr>
          </a:p>
        </p:txBody>
      </p:sp>
      <p:pic>
        <p:nvPicPr>
          <p:cNvPr id="341" name="Google Shape;341;p33"/>
          <p:cNvPicPr preferRelativeResize="0"/>
          <p:nvPr/>
        </p:nvPicPr>
        <p:blipFill rotWithShape="1">
          <a:blip r:embed="rId4">
            <a:alphaModFix/>
          </a:blip>
          <a:srcRect/>
          <a:stretch/>
        </p:blipFill>
        <p:spPr>
          <a:xfrm>
            <a:off x="7533699" y="236175"/>
            <a:ext cx="1153099" cy="278600"/>
          </a:xfrm>
          <a:prstGeom prst="rect">
            <a:avLst/>
          </a:prstGeom>
          <a:noFill/>
          <a:ln>
            <a:noFill/>
          </a:ln>
        </p:spPr>
      </p:pic>
      <p:sp>
        <p:nvSpPr>
          <p:cNvPr id="342" name="Google Shape;342;p33"/>
          <p:cNvSpPr/>
          <p:nvPr/>
        </p:nvSpPr>
        <p:spPr>
          <a:xfrm>
            <a:off x="457200" y="1380375"/>
            <a:ext cx="2704500" cy="3763200"/>
          </a:xfrm>
          <a:prstGeom prst="rect">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343" name="Google Shape;343;p33"/>
          <p:cNvSpPr/>
          <p:nvPr/>
        </p:nvSpPr>
        <p:spPr>
          <a:xfrm>
            <a:off x="3219744" y="1380375"/>
            <a:ext cx="2704500" cy="3763200"/>
          </a:xfrm>
          <a:prstGeom prst="rect">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344" name="Google Shape;344;p33"/>
          <p:cNvSpPr/>
          <p:nvPr/>
        </p:nvSpPr>
        <p:spPr>
          <a:xfrm>
            <a:off x="5982300" y="1380375"/>
            <a:ext cx="2704500" cy="3763200"/>
          </a:xfrm>
          <a:prstGeom prst="rect">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345" name="Google Shape;345;p33"/>
          <p:cNvSpPr/>
          <p:nvPr/>
        </p:nvSpPr>
        <p:spPr>
          <a:xfrm>
            <a:off x="639000" y="3339725"/>
            <a:ext cx="2340900" cy="1149300"/>
          </a:xfrm>
          <a:prstGeom prst="rect">
            <a:avLst/>
          </a:prstGeom>
          <a:solidFill>
            <a:schemeClr val="lt2"/>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346" name="Google Shape;346;p33"/>
          <p:cNvSpPr/>
          <p:nvPr/>
        </p:nvSpPr>
        <p:spPr>
          <a:xfrm>
            <a:off x="814950" y="2349986"/>
            <a:ext cx="405900" cy="4059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3"/>
          <p:cNvSpPr/>
          <p:nvPr/>
        </p:nvSpPr>
        <p:spPr>
          <a:xfrm>
            <a:off x="1497857" y="2222891"/>
            <a:ext cx="532800" cy="532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3"/>
          <p:cNvSpPr/>
          <p:nvPr/>
        </p:nvSpPr>
        <p:spPr>
          <a:xfrm>
            <a:off x="2307663" y="2034915"/>
            <a:ext cx="738300" cy="738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3"/>
          <p:cNvSpPr txBox="1"/>
          <p:nvPr/>
        </p:nvSpPr>
        <p:spPr>
          <a:xfrm>
            <a:off x="708600" y="1600775"/>
            <a:ext cx="2201700" cy="155100"/>
          </a:xfrm>
          <a:prstGeom prst="rect">
            <a:avLst/>
          </a:prstGeom>
          <a:noFill/>
          <a:ln>
            <a:noFill/>
          </a:ln>
        </p:spPr>
        <p:txBody>
          <a:bodyPr spcFirstLastPara="1" wrap="square" lIns="0" tIns="9050" rIns="0" bIns="0" anchor="t" anchorCtr="0">
            <a:noAutofit/>
          </a:bodyPr>
          <a:lstStyle/>
          <a:p>
            <a:pPr marL="12700" marR="0" lvl="0" indent="0" algn="ctr" rtl="0">
              <a:spcBef>
                <a:spcPts val="0"/>
              </a:spcBef>
              <a:spcAft>
                <a:spcPts val="0"/>
              </a:spcAft>
              <a:buNone/>
            </a:pPr>
            <a:r>
              <a:rPr lang="en" sz="1200" b="1">
                <a:solidFill>
                  <a:srgbClr val="333333"/>
                </a:solidFill>
                <a:latin typeface="Encode Sans"/>
                <a:ea typeface="Encode Sans"/>
                <a:cs typeface="Encode Sans"/>
                <a:sym typeface="Encode Sans"/>
              </a:rPr>
              <a:t>Mini-markets - % Penetration</a:t>
            </a:r>
            <a:endParaRPr sz="1200" b="1">
              <a:solidFill>
                <a:srgbClr val="000000"/>
              </a:solidFill>
              <a:latin typeface="Encode Sans"/>
              <a:ea typeface="Encode Sans"/>
              <a:cs typeface="Encode Sans"/>
              <a:sym typeface="Encode Sans"/>
            </a:endParaRPr>
          </a:p>
        </p:txBody>
      </p:sp>
      <p:sp>
        <p:nvSpPr>
          <p:cNvPr id="350" name="Google Shape;350;p33"/>
          <p:cNvSpPr txBox="1"/>
          <p:nvPr/>
        </p:nvSpPr>
        <p:spPr>
          <a:xfrm>
            <a:off x="887835" y="2469565"/>
            <a:ext cx="260100" cy="166800"/>
          </a:xfrm>
          <a:prstGeom prst="rect">
            <a:avLst/>
          </a:prstGeom>
          <a:noFill/>
          <a:ln>
            <a:noFill/>
          </a:ln>
        </p:spPr>
        <p:txBody>
          <a:bodyPr spcFirstLastPara="1" wrap="square" lIns="0" tIns="10000" rIns="0" bIns="0" anchor="ctr" anchorCtr="0">
            <a:noAutofit/>
          </a:bodyPr>
          <a:lstStyle/>
          <a:p>
            <a:pPr marL="12700" marR="0" lvl="0" indent="0" algn="ctr" rtl="0">
              <a:spcBef>
                <a:spcPts val="0"/>
              </a:spcBef>
              <a:spcAft>
                <a:spcPts val="0"/>
              </a:spcAft>
              <a:buNone/>
            </a:pPr>
            <a:r>
              <a:rPr lang="en" sz="1000" b="1">
                <a:solidFill>
                  <a:srgbClr val="FFFFFF"/>
                </a:solidFill>
                <a:latin typeface="Encode Sans"/>
                <a:ea typeface="Encode Sans"/>
                <a:cs typeface="Encode Sans"/>
                <a:sym typeface="Encode Sans"/>
              </a:rPr>
              <a:t>3%</a:t>
            </a:r>
            <a:endParaRPr sz="1000" b="1">
              <a:solidFill>
                <a:srgbClr val="000000"/>
              </a:solidFill>
              <a:latin typeface="Encode Sans"/>
              <a:ea typeface="Encode Sans"/>
              <a:cs typeface="Encode Sans"/>
              <a:sym typeface="Encode Sans"/>
            </a:endParaRPr>
          </a:p>
        </p:txBody>
      </p:sp>
      <p:sp>
        <p:nvSpPr>
          <p:cNvPr id="351" name="Google Shape;351;p33"/>
          <p:cNvSpPr txBox="1"/>
          <p:nvPr/>
        </p:nvSpPr>
        <p:spPr>
          <a:xfrm>
            <a:off x="1582198" y="2384963"/>
            <a:ext cx="364200" cy="208800"/>
          </a:xfrm>
          <a:prstGeom prst="rect">
            <a:avLst/>
          </a:prstGeom>
          <a:noFill/>
          <a:ln>
            <a:noFill/>
          </a:ln>
        </p:spPr>
        <p:txBody>
          <a:bodyPr spcFirstLastPara="1" wrap="square" lIns="0" tIns="9525" rIns="0" bIns="0" anchor="ctr" anchorCtr="0">
            <a:noAutofit/>
          </a:bodyPr>
          <a:lstStyle/>
          <a:p>
            <a:pPr marL="12700" marR="0" lvl="0" indent="0" algn="ctr" rtl="0">
              <a:spcBef>
                <a:spcPts val="0"/>
              </a:spcBef>
              <a:spcAft>
                <a:spcPts val="0"/>
              </a:spcAft>
              <a:buNone/>
            </a:pPr>
            <a:r>
              <a:rPr lang="en" sz="1500" b="1">
                <a:solidFill>
                  <a:srgbClr val="FFFFFF"/>
                </a:solidFill>
                <a:latin typeface="Encode Sans"/>
                <a:ea typeface="Encode Sans"/>
                <a:cs typeface="Encode Sans"/>
                <a:sym typeface="Encode Sans"/>
              </a:rPr>
              <a:t>4%</a:t>
            </a:r>
            <a:endParaRPr sz="1500" b="1">
              <a:solidFill>
                <a:srgbClr val="000000"/>
              </a:solidFill>
              <a:latin typeface="Encode Sans"/>
              <a:ea typeface="Encode Sans"/>
              <a:cs typeface="Encode Sans"/>
              <a:sym typeface="Encode Sans"/>
            </a:endParaRPr>
          </a:p>
        </p:txBody>
      </p:sp>
      <p:sp>
        <p:nvSpPr>
          <p:cNvPr id="352" name="Google Shape;352;p33"/>
          <p:cNvSpPr txBox="1"/>
          <p:nvPr/>
        </p:nvSpPr>
        <p:spPr>
          <a:xfrm>
            <a:off x="2415549" y="2299702"/>
            <a:ext cx="532800" cy="208800"/>
          </a:xfrm>
          <a:prstGeom prst="rect">
            <a:avLst/>
          </a:prstGeom>
          <a:noFill/>
          <a:ln>
            <a:noFill/>
          </a:ln>
        </p:spPr>
        <p:txBody>
          <a:bodyPr spcFirstLastPara="1" wrap="square" lIns="0" tIns="9525" rIns="0" bIns="0" anchor="ctr" anchorCtr="0">
            <a:noAutofit/>
          </a:bodyPr>
          <a:lstStyle/>
          <a:p>
            <a:pPr marL="12700" marR="0" lvl="0" indent="0" algn="ctr" rtl="0">
              <a:spcBef>
                <a:spcPts val="0"/>
              </a:spcBef>
              <a:spcAft>
                <a:spcPts val="0"/>
              </a:spcAft>
              <a:buNone/>
            </a:pPr>
            <a:r>
              <a:rPr lang="en" sz="2000" b="1">
                <a:solidFill>
                  <a:srgbClr val="FFFFFF"/>
                </a:solidFill>
                <a:latin typeface="Encode Sans"/>
                <a:ea typeface="Encode Sans"/>
                <a:cs typeface="Encode Sans"/>
                <a:sym typeface="Encode Sans"/>
              </a:rPr>
              <a:t>15%</a:t>
            </a:r>
            <a:endParaRPr sz="2000" b="1">
              <a:solidFill>
                <a:srgbClr val="000000"/>
              </a:solidFill>
              <a:latin typeface="Encode Sans"/>
              <a:ea typeface="Encode Sans"/>
              <a:cs typeface="Encode Sans"/>
              <a:sym typeface="Encode Sans"/>
            </a:endParaRPr>
          </a:p>
        </p:txBody>
      </p:sp>
      <p:sp>
        <p:nvSpPr>
          <p:cNvPr id="353" name="Google Shape;353;p33"/>
          <p:cNvSpPr txBox="1"/>
          <p:nvPr/>
        </p:nvSpPr>
        <p:spPr>
          <a:xfrm>
            <a:off x="814957" y="2781042"/>
            <a:ext cx="405900" cy="145200"/>
          </a:xfrm>
          <a:prstGeom prst="rect">
            <a:avLst/>
          </a:prstGeom>
          <a:noFill/>
          <a:ln>
            <a:noFill/>
          </a:ln>
        </p:spPr>
        <p:txBody>
          <a:bodyPr spcFirstLastPara="1" wrap="square" lIns="0" tIns="9525" rIns="0" bIns="0" anchor="t" anchorCtr="0">
            <a:noAutofit/>
          </a:bodyPr>
          <a:lstStyle/>
          <a:p>
            <a:pPr marL="12700" marR="0" lvl="0" indent="0" algn="ctr" rtl="0">
              <a:spcBef>
                <a:spcPts val="0"/>
              </a:spcBef>
              <a:spcAft>
                <a:spcPts val="0"/>
              </a:spcAft>
              <a:buNone/>
            </a:pPr>
            <a:r>
              <a:rPr lang="en" sz="1000">
                <a:solidFill>
                  <a:srgbClr val="333333"/>
                </a:solidFill>
                <a:latin typeface="Encode Sans"/>
                <a:ea typeface="Encode Sans"/>
                <a:cs typeface="Encode Sans"/>
                <a:sym typeface="Encode Sans"/>
              </a:rPr>
              <a:t>2018</a:t>
            </a:r>
            <a:endParaRPr sz="1000">
              <a:solidFill>
                <a:srgbClr val="000000"/>
              </a:solidFill>
              <a:latin typeface="Encode Sans"/>
              <a:ea typeface="Encode Sans"/>
              <a:cs typeface="Encode Sans"/>
              <a:sym typeface="Encode Sans"/>
            </a:endParaRPr>
          </a:p>
        </p:txBody>
      </p:sp>
      <p:sp>
        <p:nvSpPr>
          <p:cNvPr id="354" name="Google Shape;354;p33"/>
          <p:cNvSpPr txBox="1"/>
          <p:nvPr/>
        </p:nvSpPr>
        <p:spPr>
          <a:xfrm>
            <a:off x="1545568" y="2781042"/>
            <a:ext cx="437400" cy="145200"/>
          </a:xfrm>
          <a:prstGeom prst="rect">
            <a:avLst/>
          </a:prstGeom>
          <a:noFill/>
          <a:ln>
            <a:noFill/>
          </a:ln>
        </p:spPr>
        <p:txBody>
          <a:bodyPr spcFirstLastPara="1" wrap="square" lIns="0" tIns="9525" rIns="0" bIns="0" anchor="t" anchorCtr="0">
            <a:noAutofit/>
          </a:bodyPr>
          <a:lstStyle/>
          <a:p>
            <a:pPr marL="12700" marR="0" lvl="0" indent="0" algn="ctr" rtl="0">
              <a:spcBef>
                <a:spcPts val="0"/>
              </a:spcBef>
              <a:spcAft>
                <a:spcPts val="0"/>
              </a:spcAft>
              <a:buNone/>
            </a:pPr>
            <a:r>
              <a:rPr lang="en" sz="1000">
                <a:solidFill>
                  <a:srgbClr val="333333"/>
                </a:solidFill>
                <a:latin typeface="Encode Sans"/>
                <a:ea typeface="Encode Sans"/>
                <a:cs typeface="Encode Sans"/>
                <a:sym typeface="Encode Sans"/>
              </a:rPr>
              <a:t>2019</a:t>
            </a:r>
            <a:endParaRPr sz="1000">
              <a:solidFill>
                <a:srgbClr val="000000"/>
              </a:solidFill>
              <a:latin typeface="Encode Sans"/>
              <a:ea typeface="Encode Sans"/>
              <a:cs typeface="Encode Sans"/>
              <a:sym typeface="Encode Sans"/>
            </a:endParaRPr>
          </a:p>
        </p:txBody>
      </p:sp>
      <p:sp>
        <p:nvSpPr>
          <p:cNvPr id="355" name="Google Shape;355;p33"/>
          <p:cNvSpPr txBox="1"/>
          <p:nvPr/>
        </p:nvSpPr>
        <p:spPr>
          <a:xfrm>
            <a:off x="2473904" y="2798480"/>
            <a:ext cx="405900" cy="145200"/>
          </a:xfrm>
          <a:prstGeom prst="rect">
            <a:avLst/>
          </a:prstGeom>
          <a:noFill/>
          <a:ln>
            <a:noFill/>
          </a:ln>
        </p:spPr>
        <p:txBody>
          <a:bodyPr spcFirstLastPara="1" wrap="square" lIns="0" tIns="9525" rIns="0" bIns="0" anchor="t" anchorCtr="0">
            <a:noAutofit/>
          </a:bodyPr>
          <a:lstStyle/>
          <a:p>
            <a:pPr marL="12700" marR="0" lvl="0" indent="0" algn="ctr" rtl="0">
              <a:spcBef>
                <a:spcPts val="0"/>
              </a:spcBef>
              <a:spcAft>
                <a:spcPts val="0"/>
              </a:spcAft>
              <a:buNone/>
            </a:pPr>
            <a:r>
              <a:rPr lang="en" sz="1000">
                <a:solidFill>
                  <a:srgbClr val="333333"/>
                </a:solidFill>
                <a:latin typeface="Encode Sans"/>
                <a:ea typeface="Encode Sans"/>
                <a:cs typeface="Encode Sans"/>
                <a:sym typeface="Encode Sans"/>
              </a:rPr>
              <a:t>2020</a:t>
            </a:r>
            <a:endParaRPr sz="1000">
              <a:solidFill>
                <a:srgbClr val="000000"/>
              </a:solidFill>
              <a:latin typeface="Encode Sans"/>
              <a:ea typeface="Encode Sans"/>
              <a:cs typeface="Encode Sans"/>
              <a:sym typeface="Encode Sans"/>
            </a:endParaRPr>
          </a:p>
        </p:txBody>
      </p:sp>
      <p:sp>
        <p:nvSpPr>
          <p:cNvPr id="356" name="Google Shape;356;p33"/>
          <p:cNvSpPr txBox="1"/>
          <p:nvPr/>
        </p:nvSpPr>
        <p:spPr>
          <a:xfrm>
            <a:off x="814947" y="3439700"/>
            <a:ext cx="1982400" cy="416700"/>
          </a:xfrm>
          <a:prstGeom prst="rect">
            <a:avLst/>
          </a:prstGeom>
          <a:noFill/>
          <a:ln>
            <a:noFill/>
          </a:ln>
        </p:spPr>
        <p:txBody>
          <a:bodyPr spcFirstLastPara="1" wrap="square" lIns="0" tIns="10475" rIns="0" bIns="0" anchor="t" anchorCtr="0">
            <a:noAutofit/>
          </a:bodyPr>
          <a:lstStyle/>
          <a:p>
            <a:pPr marL="0" marR="0" lvl="0" indent="0" algn="l" rtl="0">
              <a:lnSpc>
                <a:spcPct val="100000"/>
              </a:lnSpc>
              <a:spcBef>
                <a:spcPts val="0"/>
              </a:spcBef>
              <a:spcAft>
                <a:spcPts val="0"/>
              </a:spcAft>
              <a:buNone/>
            </a:pPr>
            <a:r>
              <a:rPr lang="en" sz="2500">
                <a:solidFill>
                  <a:schemeClr val="accent4"/>
                </a:solidFill>
                <a:latin typeface="Encode Sans Condensed Thin"/>
                <a:ea typeface="Encode Sans Condensed Thin"/>
                <a:cs typeface="Encode Sans Condensed Thin"/>
                <a:sym typeface="Encode Sans Condensed Thin"/>
              </a:rPr>
              <a:t>X5 </a:t>
            </a:r>
            <a:r>
              <a:rPr lang="en" sz="1000">
                <a:latin typeface="Encode Sans"/>
                <a:ea typeface="Encode Sans"/>
                <a:cs typeface="Encode Sans"/>
                <a:sym typeface="Encode Sans"/>
              </a:rPr>
              <a:t>Shopper Base</a:t>
            </a:r>
            <a:endParaRPr sz="1000">
              <a:latin typeface="Encode Sans"/>
              <a:ea typeface="Encode Sans"/>
              <a:cs typeface="Encode Sans"/>
              <a:sym typeface="Encode Sans"/>
            </a:endParaRPr>
          </a:p>
        </p:txBody>
      </p:sp>
      <p:sp>
        <p:nvSpPr>
          <p:cNvPr id="357" name="Google Shape;357;p33"/>
          <p:cNvSpPr txBox="1"/>
          <p:nvPr/>
        </p:nvSpPr>
        <p:spPr>
          <a:xfrm>
            <a:off x="814938" y="3972194"/>
            <a:ext cx="794700" cy="416700"/>
          </a:xfrm>
          <a:prstGeom prst="rect">
            <a:avLst/>
          </a:prstGeom>
          <a:noFill/>
          <a:ln>
            <a:noFill/>
          </a:ln>
        </p:spPr>
        <p:txBody>
          <a:bodyPr spcFirstLastPara="1" wrap="square" lIns="0" tIns="10475" rIns="0" bIns="0" anchor="t" anchorCtr="0">
            <a:noAutofit/>
          </a:bodyPr>
          <a:lstStyle/>
          <a:p>
            <a:pPr marL="0" marR="0" lvl="0" indent="0" algn="l" rtl="0">
              <a:lnSpc>
                <a:spcPct val="100000"/>
              </a:lnSpc>
              <a:spcBef>
                <a:spcPts val="0"/>
              </a:spcBef>
              <a:spcAft>
                <a:spcPts val="0"/>
              </a:spcAft>
              <a:buNone/>
            </a:pPr>
            <a:r>
              <a:rPr lang="en" sz="2500">
                <a:solidFill>
                  <a:schemeClr val="accent4"/>
                </a:solidFill>
                <a:latin typeface="Encode Sans Condensed Thin"/>
                <a:ea typeface="Encode Sans Condensed Thin"/>
                <a:cs typeface="Encode Sans Condensed Thin"/>
                <a:sym typeface="Encode Sans Condensed Thin"/>
              </a:rPr>
              <a:t>2 Mil</a:t>
            </a:r>
            <a:endParaRPr sz="1000">
              <a:latin typeface="Encode Sans"/>
              <a:ea typeface="Encode Sans"/>
              <a:cs typeface="Encode Sans"/>
              <a:sym typeface="Encode Sans"/>
            </a:endParaRPr>
          </a:p>
        </p:txBody>
      </p:sp>
      <p:sp>
        <p:nvSpPr>
          <p:cNvPr id="358" name="Google Shape;358;p33"/>
          <p:cNvSpPr/>
          <p:nvPr/>
        </p:nvSpPr>
        <p:spPr>
          <a:xfrm rot="5400000">
            <a:off x="1698450" y="2926451"/>
            <a:ext cx="131700" cy="364200"/>
          </a:xfrm>
          <a:prstGeom prst="homePlat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3"/>
          <p:cNvSpPr txBox="1"/>
          <p:nvPr/>
        </p:nvSpPr>
        <p:spPr>
          <a:xfrm>
            <a:off x="1650625" y="4004420"/>
            <a:ext cx="1153200" cy="333300"/>
          </a:xfrm>
          <a:prstGeom prst="rect">
            <a:avLst/>
          </a:prstGeom>
          <a:noFill/>
          <a:ln>
            <a:noFill/>
          </a:ln>
        </p:spPr>
        <p:txBody>
          <a:bodyPr spcFirstLastPara="1" wrap="square" lIns="0" tIns="10475" rIns="0" bIns="0" anchor="t" anchorCtr="0">
            <a:noAutofit/>
          </a:bodyPr>
          <a:lstStyle/>
          <a:p>
            <a:pPr marL="0" lvl="0" indent="0" algn="l" rtl="0">
              <a:spcBef>
                <a:spcPts val="0"/>
              </a:spcBef>
              <a:spcAft>
                <a:spcPts val="0"/>
              </a:spcAft>
              <a:buNone/>
            </a:pPr>
            <a:r>
              <a:rPr lang="en" sz="1000">
                <a:solidFill>
                  <a:schemeClr val="dk1"/>
                </a:solidFill>
                <a:latin typeface="Encode Sans"/>
                <a:ea typeface="Encode Sans"/>
                <a:cs typeface="Encode Sans"/>
                <a:sym typeface="Encode Sans"/>
              </a:rPr>
              <a:t>New Rural Household acquired</a:t>
            </a:r>
            <a:endParaRPr sz="2500">
              <a:solidFill>
                <a:schemeClr val="accent4"/>
              </a:solidFill>
              <a:latin typeface="Encode Sans Condensed Thin"/>
              <a:ea typeface="Encode Sans Condensed Thin"/>
              <a:cs typeface="Encode Sans Condensed Thin"/>
              <a:sym typeface="Encode Sans Condensed Thin"/>
            </a:endParaRPr>
          </a:p>
        </p:txBody>
      </p:sp>
      <p:sp>
        <p:nvSpPr>
          <p:cNvPr id="360" name="Google Shape;360;p33"/>
          <p:cNvSpPr txBox="1"/>
          <p:nvPr/>
        </p:nvSpPr>
        <p:spPr>
          <a:xfrm>
            <a:off x="6098025" y="1613050"/>
            <a:ext cx="2449800" cy="2279700"/>
          </a:xfrm>
          <a:prstGeom prst="rect">
            <a:avLst/>
          </a:prstGeom>
          <a:noFill/>
          <a:ln>
            <a:noFill/>
          </a:ln>
        </p:spPr>
        <p:txBody>
          <a:bodyPr spcFirstLastPara="1" wrap="square" lIns="0" tIns="10475" rIns="0" bIns="0" anchor="t" anchorCtr="0">
            <a:noAutofit/>
          </a:bodyPr>
          <a:lstStyle/>
          <a:p>
            <a:pPr marL="0" marR="0" lvl="0" indent="0" algn="l" rtl="0">
              <a:lnSpc>
                <a:spcPct val="100000"/>
              </a:lnSpc>
              <a:spcBef>
                <a:spcPts val="0"/>
              </a:spcBef>
              <a:spcAft>
                <a:spcPts val="0"/>
              </a:spcAft>
              <a:buNone/>
            </a:pPr>
            <a:r>
              <a:rPr lang="en" sz="1200" b="1">
                <a:latin typeface="Encode Sans"/>
                <a:ea typeface="Encode Sans"/>
                <a:cs typeface="Encode Sans"/>
                <a:sym typeface="Encode Sans"/>
              </a:rPr>
              <a:t>KEY ADVANTAGES:</a:t>
            </a:r>
            <a:endParaRPr sz="1200" b="1">
              <a:latin typeface="Encode Sans"/>
              <a:ea typeface="Encode Sans"/>
              <a:cs typeface="Encode Sans"/>
              <a:sym typeface="Encode Sans"/>
            </a:endParaRPr>
          </a:p>
          <a:p>
            <a:pPr marL="171450" marR="0" lvl="0" indent="-133350" algn="l" rtl="0">
              <a:lnSpc>
                <a:spcPct val="100000"/>
              </a:lnSpc>
              <a:spcBef>
                <a:spcPts val="1000"/>
              </a:spcBef>
              <a:spcAft>
                <a:spcPts val="0"/>
              </a:spcAft>
              <a:buSzPts val="1200"/>
              <a:buFont typeface="Encode Sans"/>
              <a:buChar char="●"/>
            </a:pPr>
            <a:r>
              <a:rPr lang="en" sz="1200" b="1">
                <a:solidFill>
                  <a:schemeClr val="accent2"/>
                </a:solidFill>
                <a:latin typeface="Encode Sans"/>
                <a:ea typeface="Encode Sans"/>
                <a:cs typeface="Encode Sans"/>
                <a:sym typeface="Encode Sans"/>
              </a:rPr>
              <a:t>Product Assortment: </a:t>
            </a:r>
            <a:r>
              <a:rPr lang="en" sz="1200">
                <a:latin typeface="Encode Sans"/>
                <a:ea typeface="Encode Sans"/>
                <a:cs typeface="Encode Sans"/>
                <a:sym typeface="Encode Sans"/>
              </a:rPr>
              <a:t>Similar to modernized street shops yet offering a wider/ more diverse range of products/ choices, high quality/ premium choices</a:t>
            </a:r>
            <a:endParaRPr sz="1200">
              <a:latin typeface="Encode Sans"/>
              <a:ea typeface="Encode Sans"/>
              <a:cs typeface="Encode Sans"/>
              <a:sym typeface="Encode Sans"/>
            </a:endParaRPr>
          </a:p>
          <a:p>
            <a:pPr marL="171450" marR="0" lvl="0" indent="-133350" algn="l" rtl="0">
              <a:lnSpc>
                <a:spcPct val="100000"/>
              </a:lnSpc>
              <a:spcBef>
                <a:spcPts val="1000"/>
              </a:spcBef>
              <a:spcAft>
                <a:spcPts val="1000"/>
              </a:spcAft>
              <a:buSzPts val="1200"/>
              <a:buFont typeface="Encode Sans"/>
              <a:buChar char="●"/>
            </a:pPr>
            <a:r>
              <a:rPr lang="en" sz="1200" b="1">
                <a:solidFill>
                  <a:schemeClr val="accent2"/>
                </a:solidFill>
                <a:latin typeface="Encode Sans"/>
                <a:ea typeface="Encode Sans"/>
                <a:cs typeface="Encode Sans"/>
                <a:sym typeface="Encode Sans"/>
              </a:rPr>
              <a:t>Product Quality:</a:t>
            </a:r>
            <a:r>
              <a:rPr lang="en" sz="1200">
                <a:latin typeface="Encode Sans"/>
                <a:ea typeface="Encode Sans"/>
                <a:cs typeface="Encode Sans"/>
                <a:sym typeface="Encode Sans"/>
              </a:rPr>
              <a:t> Hybrid format between street shops &amp; wet markets to offer branded fresh foods/ or with product origins</a:t>
            </a:r>
            <a:endParaRPr sz="1200">
              <a:latin typeface="Encode Sans"/>
              <a:ea typeface="Encode Sans"/>
              <a:cs typeface="Encode Sans"/>
              <a:sym typeface="Encode Sans"/>
            </a:endParaRPr>
          </a:p>
        </p:txBody>
      </p:sp>
      <p:sp>
        <p:nvSpPr>
          <p:cNvPr id="361" name="Google Shape;361;p33"/>
          <p:cNvSpPr txBox="1"/>
          <p:nvPr/>
        </p:nvSpPr>
        <p:spPr>
          <a:xfrm>
            <a:off x="3549500" y="1600775"/>
            <a:ext cx="2045100" cy="155100"/>
          </a:xfrm>
          <a:prstGeom prst="rect">
            <a:avLst/>
          </a:prstGeom>
          <a:noFill/>
          <a:ln>
            <a:noFill/>
          </a:ln>
        </p:spPr>
        <p:txBody>
          <a:bodyPr spcFirstLastPara="1" wrap="square" lIns="0" tIns="9050" rIns="0" bIns="0" anchor="t" anchorCtr="0">
            <a:noAutofit/>
          </a:bodyPr>
          <a:lstStyle/>
          <a:p>
            <a:pPr marL="12700" marR="0" lvl="0" indent="0" algn="ctr" rtl="0">
              <a:spcBef>
                <a:spcPts val="0"/>
              </a:spcBef>
              <a:spcAft>
                <a:spcPts val="0"/>
              </a:spcAft>
              <a:buNone/>
            </a:pPr>
            <a:r>
              <a:rPr lang="en" sz="1200" b="1">
                <a:solidFill>
                  <a:srgbClr val="333333"/>
                </a:solidFill>
                <a:latin typeface="Encode Sans"/>
                <a:ea typeface="Encode Sans"/>
                <a:cs typeface="Encode Sans"/>
                <a:sym typeface="Encode Sans"/>
              </a:rPr>
              <a:t>% shoppers in Minimarket by demographic</a:t>
            </a:r>
            <a:endParaRPr sz="1200" b="1">
              <a:solidFill>
                <a:srgbClr val="000000"/>
              </a:solidFill>
              <a:latin typeface="Encode Sans"/>
              <a:ea typeface="Encode Sans"/>
              <a:cs typeface="Encode Sans"/>
              <a:sym typeface="Encode Sans"/>
            </a:endParaRPr>
          </a:p>
        </p:txBody>
      </p:sp>
      <p:pic>
        <p:nvPicPr>
          <p:cNvPr id="362" name="Google Shape;362;p33"/>
          <p:cNvPicPr preferRelativeResize="0"/>
          <p:nvPr/>
        </p:nvPicPr>
        <p:blipFill>
          <a:blip r:embed="rId5">
            <a:alphaModFix/>
          </a:blip>
          <a:stretch>
            <a:fillRect/>
          </a:stretch>
        </p:blipFill>
        <p:spPr>
          <a:xfrm>
            <a:off x="3456432" y="2154875"/>
            <a:ext cx="2115401" cy="2004300"/>
          </a:xfrm>
          <a:prstGeom prst="rect">
            <a:avLst/>
          </a:prstGeom>
          <a:noFill/>
          <a:ln>
            <a:noFill/>
          </a:ln>
        </p:spPr>
      </p:pic>
      <p:sp>
        <p:nvSpPr>
          <p:cNvPr id="363" name="Google Shape;363;p33"/>
          <p:cNvSpPr/>
          <p:nvPr/>
        </p:nvSpPr>
        <p:spPr>
          <a:xfrm>
            <a:off x="4680703" y="4354053"/>
            <a:ext cx="118518" cy="118518"/>
          </a:xfrm>
          <a:custGeom>
            <a:avLst/>
            <a:gdLst/>
            <a:ahLst/>
            <a:cxnLst/>
            <a:rect l="l" t="t" r="r" b="b"/>
            <a:pathLst>
              <a:path w="76835" h="76835" extrusionOk="0">
                <a:moveTo>
                  <a:pt x="76409" y="0"/>
                </a:moveTo>
                <a:lnTo>
                  <a:pt x="0" y="0"/>
                </a:lnTo>
                <a:lnTo>
                  <a:pt x="0" y="76409"/>
                </a:lnTo>
                <a:lnTo>
                  <a:pt x="76409" y="76409"/>
                </a:lnTo>
                <a:lnTo>
                  <a:pt x="76409" y="0"/>
                </a:lnTo>
                <a:close/>
              </a:path>
            </a:pathLst>
          </a:custGeom>
          <a:solidFill>
            <a:schemeClr val="accent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4" name="Google Shape;364;p33"/>
          <p:cNvSpPr txBox="1"/>
          <p:nvPr/>
        </p:nvSpPr>
        <p:spPr>
          <a:xfrm>
            <a:off x="4130837" y="4337725"/>
            <a:ext cx="328200" cy="156300"/>
          </a:xfrm>
          <a:prstGeom prst="rect">
            <a:avLst/>
          </a:prstGeom>
          <a:noFill/>
          <a:ln>
            <a:noFill/>
          </a:ln>
        </p:spPr>
        <p:txBody>
          <a:bodyPr spcFirstLastPara="1" wrap="square" lIns="0" tIns="9525" rIns="0" bIns="0" anchor="t" anchorCtr="0">
            <a:noAutofit/>
          </a:bodyPr>
          <a:lstStyle/>
          <a:p>
            <a:pPr marL="12700" marR="0" lvl="0" indent="0" algn="l" rtl="0">
              <a:spcBef>
                <a:spcPts val="0"/>
              </a:spcBef>
              <a:spcAft>
                <a:spcPts val="0"/>
              </a:spcAft>
              <a:buNone/>
            </a:pPr>
            <a:r>
              <a:rPr lang="en" sz="900">
                <a:solidFill>
                  <a:srgbClr val="0A2657"/>
                </a:solidFill>
                <a:latin typeface="Arial"/>
                <a:ea typeface="Arial"/>
                <a:cs typeface="Arial"/>
                <a:sym typeface="Arial"/>
              </a:rPr>
              <a:t>201</a:t>
            </a:r>
            <a:r>
              <a:rPr lang="en" sz="900">
                <a:solidFill>
                  <a:srgbClr val="0A2657"/>
                </a:solidFill>
              </a:rPr>
              <a:t>9</a:t>
            </a:r>
            <a:endParaRPr sz="900">
              <a:solidFill>
                <a:srgbClr val="000000"/>
              </a:solidFill>
              <a:latin typeface="Arial"/>
              <a:ea typeface="Arial"/>
              <a:cs typeface="Arial"/>
              <a:sym typeface="Arial"/>
            </a:endParaRPr>
          </a:p>
        </p:txBody>
      </p:sp>
      <p:sp>
        <p:nvSpPr>
          <p:cNvPr id="365" name="Google Shape;365;p33"/>
          <p:cNvSpPr txBox="1"/>
          <p:nvPr/>
        </p:nvSpPr>
        <p:spPr>
          <a:xfrm>
            <a:off x="4828112" y="4337725"/>
            <a:ext cx="328200" cy="156300"/>
          </a:xfrm>
          <a:prstGeom prst="rect">
            <a:avLst/>
          </a:prstGeom>
          <a:noFill/>
          <a:ln>
            <a:noFill/>
          </a:ln>
        </p:spPr>
        <p:txBody>
          <a:bodyPr spcFirstLastPara="1" wrap="square" lIns="0" tIns="9525" rIns="0" bIns="0" anchor="t" anchorCtr="0">
            <a:noAutofit/>
          </a:bodyPr>
          <a:lstStyle/>
          <a:p>
            <a:pPr marL="12700" lvl="0" indent="0" algn="l" rtl="0">
              <a:spcBef>
                <a:spcPts val="0"/>
              </a:spcBef>
              <a:spcAft>
                <a:spcPts val="0"/>
              </a:spcAft>
              <a:buNone/>
            </a:pPr>
            <a:r>
              <a:rPr lang="en" sz="900">
                <a:solidFill>
                  <a:srgbClr val="0A2657"/>
                </a:solidFill>
              </a:rPr>
              <a:t>2020</a:t>
            </a:r>
            <a:endParaRPr sz="900">
              <a:solidFill>
                <a:srgbClr val="0A2657"/>
              </a:solidFill>
            </a:endParaRPr>
          </a:p>
        </p:txBody>
      </p:sp>
      <p:sp>
        <p:nvSpPr>
          <p:cNvPr id="366" name="Google Shape;366;p33"/>
          <p:cNvSpPr/>
          <p:nvPr/>
        </p:nvSpPr>
        <p:spPr>
          <a:xfrm>
            <a:off x="3987678" y="4354053"/>
            <a:ext cx="118518" cy="118518"/>
          </a:xfrm>
          <a:custGeom>
            <a:avLst/>
            <a:gdLst/>
            <a:ahLst/>
            <a:cxnLst/>
            <a:rect l="l" t="t" r="r" b="b"/>
            <a:pathLst>
              <a:path w="76835" h="76835" extrusionOk="0">
                <a:moveTo>
                  <a:pt x="76409" y="0"/>
                </a:moveTo>
                <a:lnTo>
                  <a:pt x="0" y="0"/>
                </a:lnTo>
                <a:lnTo>
                  <a:pt x="0" y="76409"/>
                </a:lnTo>
                <a:lnTo>
                  <a:pt x="76409" y="76409"/>
                </a:lnTo>
                <a:lnTo>
                  <a:pt x="76409" y="0"/>
                </a:lnTo>
                <a:close/>
              </a:path>
            </a:pathLst>
          </a:custGeom>
          <a:solidFill>
            <a:schemeClr val="accent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370"/>
        <p:cNvGrpSpPr/>
        <p:nvPr/>
      </p:nvGrpSpPr>
      <p:grpSpPr>
        <a:xfrm>
          <a:off x="0" y="0"/>
          <a:ext cx="0" cy="0"/>
          <a:chOff x="0" y="0"/>
          <a:chExt cx="0" cy="0"/>
        </a:xfrm>
      </p:grpSpPr>
      <p:sp>
        <p:nvSpPr>
          <p:cNvPr id="371" name="Google Shape;371;p34"/>
          <p:cNvSpPr/>
          <p:nvPr/>
        </p:nvSpPr>
        <p:spPr>
          <a:xfrm>
            <a:off x="1294825" y="1862400"/>
            <a:ext cx="2704500" cy="3374100"/>
          </a:xfrm>
          <a:prstGeom prst="rect">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372" name="Google Shape;372;p34"/>
          <p:cNvSpPr/>
          <p:nvPr/>
        </p:nvSpPr>
        <p:spPr>
          <a:xfrm>
            <a:off x="4829194" y="1862400"/>
            <a:ext cx="2704500" cy="3374100"/>
          </a:xfrm>
          <a:prstGeom prst="rect">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373" name="Google Shape;373;p34"/>
          <p:cNvSpPr/>
          <p:nvPr/>
        </p:nvSpPr>
        <p:spPr>
          <a:xfrm>
            <a:off x="838196" y="4606484"/>
            <a:ext cx="9143400" cy="15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4" name="Google Shape;374;p34"/>
          <p:cNvSpPr txBox="1"/>
          <p:nvPr/>
        </p:nvSpPr>
        <p:spPr>
          <a:xfrm>
            <a:off x="7791600" y="4914900"/>
            <a:ext cx="895200" cy="159600"/>
          </a:xfrm>
          <a:prstGeom prst="rect">
            <a:avLst/>
          </a:prstGeom>
          <a:noFill/>
          <a:ln>
            <a:noFill/>
          </a:ln>
        </p:spPr>
        <p:txBody>
          <a:bodyPr spcFirstLastPara="1" wrap="square" lIns="0" tIns="20950" rIns="0" bIns="0" anchor="t" anchorCtr="0">
            <a:noAutofit/>
          </a:bodyPr>
          <a:lstStyle/>
          <a:p>
            <a:pPr marL="12700" marR="0" lvl="0" indent="0" algn="r" rtl="0">
              <a:lnSpc>
                <a:spcPct val="142500"/>
              </a:lnSpc>
              <a:spcBef>
                <a:spcPts val="0"/>
              </a:spcBef>
              <a:spcAft>
                <a:spcPts val="0"/>
              </a:spcAft>
              <a:buNone/>
            </a:pPr>
            <a:r>
              <a:rPr lang="en" sz="800">
                <a:solidFill>
                  <a:srgbClr val="1F2023"/>
                </a:solidFill>
                <a:latin typeface="Encode Sans"/>
                <a:ea typeface="Encode Sans"/>
                <a:cs typeface="Encode Sans"/>
                <a:sym typeface="Encode Sans"/>
              </a:rPr>
              <a:t>Source: Adtima</a:t>
            </a:r>
            <a:endParaRPr sz="800" b="1">
              <a:solidFill>
                <a:schemeClr val="accent2"/>
              </a:solidFill>
              <a:latin typeface="Encode Sans"/>
              <a:ea typeface="Encode Sans"/>
              <a:cs typeface="Encode Sans"/>
              <a:sym typeface="Encode Sans"/>
            </a:endParaRPr>
          </a:p>
        </p:txBody>
      </p:sp>
      <p:pic>
        <p:nvPicPr>
          <p:cNvPr id="375" name="Google Shape;375;p34"/>
          <p:cNvPicPr preferRelativeResize="0"/>
          <p:nvPr/>
        </p:nvPicPr>
        <p:blipFill>
          <a:blip r:embed="rId4">
            <a:alphaModFix/>
          </a:blip>
          <a:stretch>
            <a:fillRect/>
          </a:stretch>
        </p:blipFill>
        <p:spPr>
          <a:xfrm>
            <a:off x="457198" y="236175"/>
            <a:ext cx="794777" cy="278599"/>
          </a:xfrm>
          <a:prstGeom prst="rect">
            <a:avLst/>
          </a:prstGeom>
          <a:noFill/>
          <a:ln>
            <a:noFill/>
          </a:ln>
        </p:spPr>
      </p:pic>
      <p:sp>
        <p:nvSpPr>
          <p:cNvPr id="376" name="Google Shape;376;p34"/>
          <p:cNvSpPr txBox="1"/>
          <p:nvPr/>
        </p:nvSpPr>
        <p:spPr>
          <a:xfrm>
            <a:off x="761875" y="613400"/>
            <a:ext cx="7548000" cy="379200"/>
          </a:xfrm>
          <a:prstGeom prst="rect">
            <a:avLst/>
          </a:prstGeom>
          <a:noFill/>
          <a:ln>
            <a:noFill/>
          </a:ln>
        </p:spPr>
        <p:txBody>
          <a:bodyPr spcFirstLastPara="1" wrap="square" lIns="0" tIns="20950" rIns="0" bIns="0" anchor="t" anchorCtr="0">
            <a:noAutofit/>
          </a:bodyPr>
          <a:lstStyle/>
          <a:p>
            <a:pPr marL="12700" marR="0" lvl="0" indent="0" algn="ctr" rtl="0">
              <a:lnSpc>
                <a:spcPct val="100000"/>
              </a:lnSpc>
              <a:spcBef>
                <a:spcPts val="0"/>
              </a:spcBef>
              <a:spcAft>
                <a:spcPts val="0"/>
              </a:spcAft>
              <a:buNone/>
            </a:pPr>
            <a:r>
              <a:rPr lang="en" sz="2000">
                <a:latin typeface="Encode Sans"/>
                <a:ea typeface="Encode Sans"/>
                <a:cs typeface="Encode Sans"/>
                <a:sym typeface="Encode Sans"/>
              </a:rPr>
              <a:t>Rural Vietnam is on the edge of transformation: </a:t>
            </a:r>
            <a:endParaRPr sz="2000">
              <a:latin typeface="Encode Sans"/>
              <a:ea typeface="Encode Sans"/>
              <a:cs typeface="Encode Sans"/>
              <a:sym typeface="Encode Sans"/>
            </a:endParaRPr>
          </a:p>
          <a:p>
            <a:pPr marL="12700" marR="0" lvl="0" indent="0" algn="ctr" rtl="0">
              <a:lnSpc>
                <a:spcPct val="100000"/>
              </a:lnSpc>
              <a:spcBef>
                <a:spcPts val="0"/>
              </a:spcBef>
              <a:spcAft>
                <a:spcPts val="0"/>
              </a:spcAft>
              <a:buNone/>
            </a:pPr>
            <a:r>
              <a:rPr lang="en" sz="2000" b="1">
                <a:solidFill>
                  <a:schemeClr val="accent2"/>
                </a:solidFill>
                <a:latin typeface="Encode Sans"/>
                <a:ea typeface="Encode Sans"/>
                <a:cs typeface="Encode Sans"/>
                <a:sym typeface="Encode Sans"/>
              </a:rPr>
              <a:t>gap between urban and rural is closing fast</a:t>
            </a:r>
            <a:endParaRPr sz="2000" b="1">
              <a:solidFill>
                <a:schemeClr val="accent2"/>
              </a:solidFill>
              <a:latin typeface="Encode Sans"/>
              <a:ea typeface="Encode Sans"/>
              <a:cs typeface="Encode Sans"/>
              <a:sym typeface="Encode Sans"/>
            </a:endParaRPr>
          </a:p>
          <a:p>
            <a:pPr marL="0" marR="0" lvl="0" indent="0" algn="l" rtl="0">
              <a:lnSpc>
                <a:spcPct val="100000"/>
              </a:lnSpc>
              <a:spcBef>
                <a:spcPts val="0"/>
              </a:spcBef>
              <a:spcAft>
                <a:spcPts val="0"/>
              </a:spcAft>
              <a:buNone/>
            </a:pPr>
            <a:endParaRPr sz="2000" b="1">
              <a:solidFill>
                <a:schemeClr val="accent2"/>
              </a:solidFill>
              <a:latin typeface="Encode Sans"/>
              <a:ea typeface="Encode Sans"/>
              <a:cs typeface="Encode Sans"/>
              <a:sym typeface="Encode Sans"/>
            </a:endParaRPr>
          </a:p>
        </p:txBody>
      </p:sp>
      <p:pic>
        <p:nvPicPr>
          <p:cNvPr id="377" name="Google Shape;377;p34"/>
          <p:cNvPicPr preferRelativeResize="0"/>
          <p:nvPr/>
        </p:nvPicPr>
        <p:blipFill rotWithShape="1">
          <a:blip r:embed="rId5">
            <a:alphaModFix/>
          </a:blip>
          <a:srcRect/>
          <a:stretch/>
        </p:blipFill>
        <p:spPr>
          <a:xfrm>
            <a:off x="7533699" y="236175"/>
            <a:ext cx="1153099" cy="278600"/>
          </a:xfrm>
          <a:prstGeom prst="rect">
            <a:avLst/>
          </a:prstGeom>
          <a:noFill/>
          <a:ln>
            <a:noFill/>
          </a:ln>
        </p:spPr>
      </p:pic>
      <p:sp>
        <p:nvSpPr>
          <p:cNvPr id="378" name="Google Shape;378;p34"/>
          <p:cNvSpPr/>
          <p:nvPr/>
        </p:nvSpPr>
        <p:spPr>
          <a:xfrm>
            <a:off x="1294825" y="1318275"/>
            <a:ext cx="2704500" cy="544200"/>
          </a:xfrm>
          <a:prstGeom prst="rect">
            <a:avLst/>
          </a:prstGeom>
          <a:solidFill>
            <a:schemeClr val="accent2"/>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379" name="Google Shape;379;p34"/>
          <p:cNvSpPr/>
          <p:nvPr/>
        </p:nvSpPr>
        <p:spPr>
          <a:xfrm>
            <a:off x="4829194" y="1318275"/>
            <a:ext cx="2704500" cy="544200"/>
          </a:xfrm>
          <a:prstGeom prst="rect">
            <a:avLst/>
          </a:prstGeom>
          <a:solidFill>
            <a:schemeClr val="accent4"/>
          </a:solidFill>
          <a:ln>
            <a:noFill/>
          </a:ln>
          <a:effectLst>
            <a:outerShdw blurRad="57150" dist="19050" dir="5400000" algn="bl" rotWithShape="0">
              <a:srgbClr val="000000">
                <a:alpha val="25000"/>
              </a:srgbClr>
            </a:outerShdw>
          </a:effectLst>
        </p:spPr>
        <p:txBody>
          <a:bodyPr spcFirstLastPara="1" wrap="square" lIns="91425" tIns="91425" rIns="91425" bIns="91425" anchor="t" anchorCtr="0">
            <a:noAutofit/>
          </a:bodyPr>
          <a:lstStyle/>
          <a:p>
            <a:pPr marL="0" lvl="0" indent="0" algn="l" rtl="0">
              <a:spcBef>
                <a:spcPts val="0"/>
              </a:spcBef>
              <a:spcAft>
                <a:spcPts val="500"/>
              </a:spcAft>
              <a:buNone/>
            </a:pPr>
            <a:endParaRPr sz="1000" b="1">
              <a:solidFill>
                <a:srgbClr val="000000"/>
              </a:solidFill>
              <a:latin typeface="Encode Sans"/>
              <a:ea typeface="Encode Sans"/>
              <a:cs typeface="Encode Sans"/>
              <a:sym typeface="Encode Sans"/>
            </a:endParaRPr>
          </a:p>
        </p:txBody>
      </p:sp>
      <p:sp>
        <p:nvSpPr>
          <p:cNvPr id="380" name="Google Shape;380;p34"/>
          <p:cNvSpPr txBox="1"/>
          <p:nvPr/>
        </p:nvSpPr>
        <p:spPr>
          <a:xfrm>
            <a:off x="1632625" y="1369330"/>
            <a:ext cx="2028900" cy="441900"/>
          </a:xfrm>
          <a:prstGeom prst="rect">
            <a:avLst/>
          </a:prstGeom>
          <a:noFill/>
          <a:ln>
            <a:noFill/>
          </a:ln>
        </p:spPr>
        <p:txBody>
          <a:bodyPr spcFirstLastPara="1" wrap="square" lIns="0" tIns="20950" rIns="0" bIns="0" anchor="t" anchorCtr="0">
            <a:noAutofit/>
          </a:bodyPr>
          <a:lstStyle/>
          <a:p>
            <a:pPr marL="12700" marR="0" lvl="0" indent="0" algn="ctr" rtl="0">
              <a:lnSpc>
                <a:spcPct val="100000"/>
              </a:lnSpc>
              <a:spcBef>
                <a:spcPts val="0"/>
              </a:spcBef>
              <a:spcAft>
                <a:spcPts val="0"/>
              </a:spcAft>
              <a:buNone/>
            </a:pPr>
            <a:r>
              <a:rPr lang="en" sz="1200" b="1">
                <a:solidFill>
                  <a:srgbClr val="FFFFFF"/>
                </a:solidFill>
                <a:latin typeface="Encode Sans"/>
                <a:ea typeface="Encode Sans"/>
                <a:cs typeface="Encode Sans"/>
                <a:sym typeface="Encode Sans"/>
              </a:rPr>
              <a:t>Accelerating on the urbanization pathway</a:t>
            </a:r>
            <a:endParaRPr sz="1200" b="1">
              <a:solidFill>
                <a:srgbClr val="FFFFFF"/>
              </a:solidFill>
              <a:latin typeface="Encode Sans"/>
              <a:ea typeface="Encode Sans"/>
              <a:cs typeface="Encode Sans"/>
              <a:sym typeface="Encode Sans"/>
            </a:endParaRPr>
          </a:p>
        </p:txBody>
      </p:sp>
      <p:sp>
        <p:nvSpPr>
          <p:cNvPr id="381" name="Google Shape;381;p34"/>
          <p:cNvSpPr txBox="1"/>
          <p:nvPr/>
        </p:nvSpPr>
        <p:spPr>
          <a:xfrm>
            <a:off x="5261200" y="1369330"/>
            <a:ext cx="1840500" cy="441900"/>
          </a:xfrm>
          <a:prstGeom prst="rect">
            <a:avLst/>
          </a:prstGeom>
          <a:noFill/>
          <a:ln>
            <a:noFill/>
          </a:ln>
        </p:spPr>
        <p:txBody>
          <a:bodyPr spcFirstLastPara="1" wrap="square" lIns="0" tIns="20950" rIns="0" bIns="0" anchor="t" anchorCtr="0">
            <a:noAutofit/>
          </a:bodyPr>
          <a:lstStyle/>
          <a:p>
            <a:pPr marL="12700" marR="0" lvl="0" indent="0" algn="ctr" rtl="0">
              <a:lnSpc>
                <a:spcPct val="100000"/>
              </a:lnSpc>
              <a:spcBef>
                <a:spcPts val="0"/>
              </a:spcBef>
              <a:spcAft>
                <a:spcPts val="0"/>
              </a:spcAft>
              <a:buNone/>
            </a:pPr>
            <a:r>
              <a:rPr lang="en" sz="1200" b="1">
                <a:solidFill>
                  <a:srgbClr val="FFFFFF"/>
                </a:solidFill>
                <a:latin typeface="Encode Sans"/>
                <a:ea typeface="Encode Sans"/>
                <a:cs typeface="Encode Sans"/>
                <a:sym typeface="Encode Sans"/>
              </a:rPr>
              <a:t>Highly polarized across rural regions</a:t>
            </a:r>
            <a:endParaRPr sz="1200" b="1">
              <a:solidFill>
                <a:srgbClr val="FFFFFF"/>
              </a:solidFill>
              <a:latin typeface="Encode Sans"/>
              <a:ea typeface="Encode Sans"/>
              <a:cs typeface="Encode Sans"/>
              <a:sym typeface="Encode Sans"/>
            </a:endParaRPr>
          </a:p>
        </p:txBody>
      </p:sp>
      <p:sp>
        <p:nvSpPr>
          <p:cNvPr id="382" name="Google Shape;382;p34"/>
          <p:cNvSpPr txBox="1"/>
          <p:nvPr/>
        </p:nvSpPr>
        <p:spPr>
          <a:xfrm>
            <a:off x="1443963" y="1974913"/>
            <a:ext cx="2162400" cy="236100"/>
          </a:xfrm>
          <a:prstGeom prst="rect">
            <a:avLst/>
          </a:prstGeom>
          <a:noFill/>
          <a:ln>
            <a:noFill/>
          </a:ln>
        </p:spPr>
        <p:txBody>
          <a:bodyPr spcFirstLastPara="1" wrap="square" lIns="0" tIns="9525" rIns="0" bIns="0" anchor="t" anchorCtr="0">
            <a:noAutofit/>
          </a:bodyPr>
          <a:lstStyle/>
          <a:p>
            <a:pPr marL="38100" marR="0" lvl="0" indent="0" algn="l" rtl="0">
              <a:lnSpc>
                <a:spcPct val="100000"/>
              </a:lnSpc>
              <a:spcBef>
                <a:spcPts val="0"/>
              </a:spcBef>
              <a:spcAft>
                <a:spcPts val="0"/>
              </a:spcAft>
              <a:buNone/>
            </a:pPr>
            <a:r>
              <a:rPr lang="en" sz="1000">
                <a:latin typeface="Encode Sans"/>
                <a:ea typeface="Encode Sans"/>
                <a:cs typeface="Encode Sans"/>
                <a:sym typeface="Encode Sans"/>
              </a:rPr>
              <a:t>Annual Income</a:t>
            </a:r>
            <a:endParaRPr sz="1000">
              <a:latin typeface="Encode Sans"/>
              <a:ea typeface="Encode Sans"/>
              <a:cs typeface="Encode Sans"/>
              <a:sym typeface="Encode Sans"/>
            </a:endParaRPr>
          </a:p>
        </p:txBody>
      </p:sp>
      <p:sp>
        <p:nvSpPr>
          <p:cNvPr id="383" name="Google Shape;383;p34"/>
          <p:cNvSpPr txBox="1"/>
          <p:nvPr/>
        </p:nvSpPr>
        <p:spPr>
          <a:xfrm>
            <a:off x="1443976" y="2112250"/>
            <a:ext cx="2272500" cy="420600"/>
          </a:xfrm>
          <a:prstGeom prst="rect">
            <a:avLst/>
          </a:prstGeom>
          <a:noFill/>
          <a:ln>
            <a:noFill/>
          </a:ln>
        </p:spPr>
        <p:txBody>
          <a:bodyPr spcFirstLastPara="1" wrap="square" lIns="0" tIns="9525" rIns="0" bIns="0" anchor="t" anchorCtr="0">
            <a:noAutofit/>
          </a:bodyPr>
          <a:lstStyle/>
          <a:p>
            <a:pPr marL="38100" marR="0" lvl="0" indent="0" algn="l" rtl="0">
              <a:lnSpc>
                <a:spcPct val="100000"/>
              </a:lnSpc>
              <a:spcBef>
                <a:spcPts val="0"/>
              </a:spcBef>
              <a:spcAft>
                <a:spcPts val="0"/>
              </a:spcAft>
              <a:buNone/>
            </a:pPr>
            <a:r>
              <a:rPr lang="en" sz="2400">
                <a:solidFill>
                  <a:schemeClr val="accent2"/>
                </a:solidFill>
                <a:latin typeface="Encode Sans Condensed Thin"/>
                <a:ea typeface="Encode Sans Condensed Thin"/>
                <a:cs typeface="Encode Sans Condensed Thin"/>
                <a:sym typeface="Encode Sans Condensed Thin"/>
              </a:rPr>
              <a:t>32M VND</a:t>
            </a:r>
            <a:endParaRPr sz="1000">
              <a:solidFill>
                <a:schemeClr val="accent2"/>
              </a:solidFill>
              <a:latin typeface="Encode Sans"/>
              <a:ea typeface="Encode Sans"/>
              <a:cs typeface="Encode Sans"/>
              <a:sym typeface="Encode Sans"/>
            </a:endParaRPr>
          </a:p>
        </p:txBody>
      </p:sp>
      <p:sp>
        <p:nvSpPr>
          <p:cNvPr id="384" name="Google Shape;384;p34"/>
          <p:cNvSpPr txBox="1"/>
          <p:nvPr/>
        </p:nvSpPr>
        <p:spPr>
          <a:xfrm>
            <a:off x="1443976" y="2632250"/>
            <a:ext cx="2406300" cy="236100"/>
          </a:xfrm>
          <a:prstGeom prst="rect">
            <a:avLst/>
          </a:prstGeom>
          <a:noFill/>
          <a:ln>
            <a:noFill/>
          </a:ln>
        </p:spPr>
        <p:txBody>
          <a:bodyPr spcFirstLastPara="1" wrap="square" lIns="0" tIns="9525" rIns="0" bIns="0" anchor="t" anchorCtr="0">
            <a:noAutofit/>
          </a:bodyPr>
          <a:lstStyle/>
          <a:p>
            <a:pPr marL="38100" marR="0" lvl="0" indent="0" algn="l" rtl="0">
              <a:lnSpc>
                <a:spcPct val="100000"/>
              </a:lnSpc>
              <a:spcBef>
                <a:spcPts val="0"/>
              </a:spcBef>
              <a:spcAft>
                <a:spcPts val="0"/>
              </a:spcAft>
              <a:buNone/>
            </a:pPr>
            <a:r>
              <a:rPr lang="en" sz="1000">
                <a:latin typeface="Encode Sans"/>
                <a:ea typeface="Encode Sans"/>
                <a:cs typeface="Encode Sans"/>
                <a:sym typeface="Encode Sans"/>
              </a:rPr>
              <a:t>University/ college graduate increases by</a:t>
            </a:r>
            <a:endParaRPr sz="1000">
              <a:latin typeface="Encode Sans"/>
              <a:ea typeface="Encode Sans"/>
              <a:cs typeface="Encode Sans"/>
              <a:sym typeface="Encode Sans"/>
            </a:endParaRPr>
          </a:p>
        </p:txBody>
      </p:sp>
      <p:sp>
        <p:nvSpPr>
          <p:cNvPr id="385" name="Google Shape;385;p34"/>
          <p:cNvSpPr txBox="1"/>
          <p:nvPr/>
        </p:nvSpPr>
        <p:spPr>
          <a:xfrm>
            <a:off x="1443976" y="2769575"/>
            <a:ext cx="2272500" cy="420600"/>
          </a:xfrm>
          <a:prstGeom prst="rect">
            <a:avLst/>
          </a:prstGeom>
          <a:noFill/>
          <a:ln>
            <a:noFill/>
          </a:ln>
        </p:spPr>
        <p:txBody>
          <a:bodyPr spcFirstLastPara="1" wrap="square" lIns="0" tIns="9525" rIns="0" bIns="0" anchor="t" anchorCtr="0">
            <a:noAutofit/>
          </a:bodyPr>
          <a:lstStyle/>
          <a:p>
            <a:pPr marL="38100" marR="0" lvl="0" indent="0" algn="l" rtl="0">
              <a:lnSpc>
                <a:spcPct val="100000"/>
              </a:lnSpc>
              <a:spcBef>
                <a:spcPts val="0"/>
              </a:spcBef>
              <a:spcAft>
                <a:spcPts val="0"/>
              </a:spcAft>
              <a:buNone/>
            </a:pPr>
            <a:r>
              <a:rPr lang="en" sz="2400">
                <a:solidFill>
                  <a:schemeClr val="accent2"/>
                </a:solidFill>
                <a:latin typeface="Encode Sans Condensed Thin"/>
                <a:ea typeface="Encode Sans Condensed Thin"/>
                <a:cs typeface="Encode Sans Condensed Thin"/>
                <a:sym typeface="Encode Sans Condensed Thin"/>
              </a:rPr>
              <a:t>2.5 TIMES</a:t>
            </a:r>
            <a:endParaRPr sz="2400">
              <a:solidFill>
                <a:schemeClr val="accent2"/>
              </a:solidFill>
              <a:latin typeface="Encode Sans Condensed Thin"/>
              <a:ea typeface="Encode Sans Condensed Thin"/>
              <a:cs typeface="Encode Sans Condensed Thin"/>
              <a:sym typeface="Encode Sans Condensed Thin"/>
            </a:endParaRPr>
          </a:p>
        </p:txBody>
      </p:sp>
      <p:sp>
        <p:nvSpPr>
          <p:cNvPr id="386" name="Google Shape;386;p34"/>
          <p:cNvSpPr txBox="1"/>
          <p:nvPr/>
        </p:nvSpPr>
        <p:spPr>
          <a:xfrm>
            <a:off x="1443976" y="3290700"/>
            <a:ext cx="2406300" cy="236100"/>
          </a:xfrm>
          <a:prstGeom prst="rect">
            <a:avLst/>
          </a:prstGeom>
          <a:noFill/>
          <a:ln>
            <a:noFill/>
          </a:ln>
        </p:spPr>
        <p:txBody>
          <a:bodyPr spcFirstLastPara="1" wrap="square" lIns="0" tIns="9525" rIns="0" bIns="0" anchor="t" anchorCtr="0">
            <a:noAutofit/>
          </a:bodyPr>
          <a:lstStyle/>
          <a:p>
            <a:pPr marL="38100" marR="0" lvl="0" indent="0" algn="l" rtl="0">
              <a:lnSpc>
                <a:spcPct val="100000"/>
              </a:lnSpc>
              <a:spcBef>
                <a:spcPts val="0"/>
              </a:spcBef>
              <a:spcAft>
                <a:spcPts val="0"/>
              </a:spcAft>
              <a:buNone/>
            </a:pPr>
            <a:r>
              <a:rPr lang="en" sz="1000">
                <a:latin typeface="Encode Sans"/>
                <a:ea typeface="Encode Sans"/>
                <a:cs typeface="Encode Sans"/>
                <a:sym typeface="Encode Sans"/>
              </a:rPr>
              <a:t>FMCG consumption</a:t>
            </a:r>
            <a:endParaRPr sz="1000">
              <a:latin typeface="Encode Sans"/>
              <a:ea typeface="Encode Sans"/>
              <a:cs typeface="Encode Sans"/>
              <a:sym typeface="Encode Sans"/>
            </a:endParaRPr>
          </a:p>
        </p:txBody>
      </p:sp>
      <p:sp>
        <p:nvSpPr>
          <p:cNvPr id="387" name="Google Shape;387;p34"/>
          <p:cNvSpPr txBox="1"/>
          <p:nvPr/>
        </p:nvSpPr>
        <p:spPr>
          <a:xfrm>
            <a:off x="1443976" y="3428025"/>
            <a:ext cx="2272500" cy="420600"/>
          </a:xfrm>
          <a:prstGeom prst="rect">
            <a:avLst/>
          </a:prstGeom>
          <a:noFill/>
          <a:ln>
            <a:noFill/>
          </a:ln>
        </p:spPr>
        <p:txBody>
          <a:bodyPr spcFirstLastPara="1" wrap="square" lIns="0" tIns="9525" rIns="0" bIns="0" anchor="t" anchorCtr="0">
            <a:noAutofit/>
          </a:bodyPr>
          <a:lstStyle/>
          <a:p>
            <a:pPr marL="38100" marR="0" lvl="0" indent="0" algn="l" rtl="0">
              <a:lnSpc>
                <a:spcPct val="100000"/>
              </a:lnSpc>
              <a:spcBef>
                <a:spcPts val="0"/>
              </a:spcBef>
              <a:spcAft>
                <a:spcPts val="0"/>
              </a:spcAft>
              <a:buNone/>
            </a:pPr>
            <a:r>
              <a:rPr lang="en" sz="2400">
                <a:solidFill>
                  <a:schemeClr val="accent2"/>
                </a:solidFill>
                <a:latin typeface="Encode Sans Condensed Thin"/>
                <a:ea typeface="Encode Sans Condensed Thin"/>
                <a:cs typeface="Encode Sans Condensed Thin"/>
                <a:sym typeface="Encode Sans Condensed Thin"/>
              </a:rPr>
              <a:t>51%</a:t>
            </a:r>
            <a:r>
              <a:rPr lang="en" sz="2400">
                <a:latin typeface="Encode Sans Condensed Thin"/>
                <a:ea typeface="Encode Sans Condensed Thin"/>
                <a:cs typeface="Encode Sans Condensed Thin"/>
                <a:sym typeface="Encode Sans Condensed Thin"/>
              </a:rPr>
              <a:t> </a:t>
            </a:r>
            <a:r>
              <a:rPr lang="en" sz="1000">
                <a:latin typeface="Encode Sans"/>
                <a:ea typeface="Encode Sans"/>
                <a:cs typeface="Encode Sans"/>
                <a:sym typeface="Encode Sans"/>
              </a:rPr>
              <a:t>National Sales</a:t>
            </a:r>
            <a:endParaRPr sz="1000">
              <a:latin typeface="Encode Sans"/>
              <a:ea typeface="Encode Sans"/>
              <a:cs typeface="Encode Sans"/>
              <a:sym typeface="Encode Sans"/>
            </a:endParaRPr>
          </a:p>
        </p:txBody>
      </p:sp>
      <p:graphicFrame>
        <p:nvGraphicFramePr>
          <p:cNvPr id="388" name="Google Shape;388;p34"/>
          <p:cNvGraphicFramePr/>
          <p:nvPr/>
        </p:nvGraphicFramePr>
        <p:xfrm>
          <a:off x="4957174" y="1974934"/>
          <a:ext cx="2466250" cy="1927775"/>
        </p:xfrm>
        <a:graphic>
          <a:graphicData uri="http://schemas.openxmlformats.org/drawingml/2006/table">
            <a:tbl>
              <a:tblPr firstRow="1" bandRow="1">
                <a:noFill/>
                <a:tableStyleId>{75DE5237-5721-48EB-A731-5185772B6BB0}</a:tableStyleId>
              </a:tblPr>
              <a:tblGrid>
                <a:gridCol w="1006125">
                  <a:extLst>
                    <a:ext uri="{9D8B030D-6E8A-4147-A177-3AD203B41FA5}">
                      <a16:colId xmlns:a16="http://schemas.microsoft.com/office/drawing/2014/main" val="20000"/>
                    </a:ext>
                  </a:extLst>
                </a:gridCol>
                <a:gridCol w="730975">
                  <a:extLst>
                    <a:ext uri="{9D8B030D-6E8A-4147-A177-3AD203B41FA5}">
                      <a16:colId xmlns:a16="http://schemas.microsoft.com/office/drawing/2014/main" val="20001"/>
                    </a:ext>
                  </a:extLst>
                </a:gridCol>
                <a:gridCol w="729150">
                  <a:extLst>
                    <a:ext uri="{9D8B030D-6E8A-4147-A177-3AD203B41FA5}">
                      <a16:colId xmlns:a16="http://schemas.microsoft.com/office/drawing/2014/main" val="20002"/>
                    </a:ext>
                  </a:extLst>
                </a:gridCol>
              </a:tblGrid>
              <a:tr h="339825">
                <a:tc>
                  <a:txBody>
                    <a:bodyPr/>
                    <a:lstStyle/>
                    <a:p>
                      <a:pPr marL="0" marR="0" lvl="0" indent="0" algn="l" rtl="0">
                        <a:lnSpc>
                          <a:spcPct val="100000"/>
                        </a:lnSpc>
                        <a:spcBef>
                          <a:spcPts val="0"/>
                        </a:spcBef>
                        <a:spcAft>
                          <a:spcPts val="0"/>
                        </a:spcAft>
                        <a:buNone/>
                      </a:pPr>
                      <a:endParaRPr sz="800" u="none" strike="noStrike" cap="none">
                        <a:latin typeface="Encode Sans"/>
                        <a:ea typeface="Encode Sans"/>
                        <a:cs typeface="Encode Sans"/>
                        <a:sym typeface="Encode Sans"/>
                      </a:endParaRPr>
                    </a:p>
                  </a:txBody>
                  <a:tcPr marL="0" marR="0" marT="0" marB="0" anchor="ctr">
                    <a:lnL w="19050" cap="flat" cmpd="sng">
                      <a:solidFill>
                        <a:srgbClr val="000000">
                          <a:alpha val="0"/>
                        </a:srgbClr>
                      </a:solidFill>
                      <a:prstDash val="solid"/>
                      <a:round/>
                      <a:headEnd type="none" w="sm" len="sm"/>
                      <a:tailEnd type="none" w="sm" len="sm"/>
                    </a:lnL>
                    <a:lnR w="19050" cap="flat" cmpd="sng">
                      <a:solidFill>
                        <a:srgbClr val="000000">
                          <a:alpha val="0"/>
                        </a:srgbClr>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marR="0" lvl="0" indent="0" algn="ctr" rtl="0">
                        <a:lnSpc>
                          <a:spcPct val="116153"/>
                        </a:lnSpc>
                        <a:spcBef>
                          <a:spcPts val="0"/>
                        </a:spcBef>
                        <a:spcAft>
                          <a:spcPts val="0"/>
                        </a:spcAft>
                        <a:buNone/>
                      </a:pPr>
                      <a:r>
                        <a:rPr lang="en" sz="800" b="1" u="none" strike="noStrike" cap="none">
                          <a:solidFill>
                            <a:srgbClr val="FFFFFF"/>
                          </a:solidFill>
                          <a:latin typeface="Encode Sans"/>
                          <a:ea typeface="Encode Sans"/>
                          <a:cs typeface="Encode Sans"/>
                          <a:sym typeface="Encode Sans"/>
                        </a:rPr>
                        <a:t>Urbanization  speed</a:t>
                      </a:r>
                      <a:endParaRPr sz="800" b="1" u="none" strike="noStrike" cap="none">
                        <a:solidFill>
                          <a:srgbClr val="FFFFFF"/>
                        </a:solidFill>
                        <a:latin typeface="Encode Sans"/>
                        <a:ea typeface="Encode Sans"/>
                        <a:cs typeface="Encode Sans"/>
                        <a:sym typeface="Encode Sans"/>
                      </a:endParaRPr>
                    </a:p>
                  </a:txBody>
                  <a:tcPr marL="0" marR="0" marT="0" marB="0" anchor="ctr">
                    <a:lnL w="19050" cap="flat" cmpd="sng">
                      <a:solidFill>
                        <a:srgbClr val="000000">
                          <a:alpha val="0"/>
                        </a:srgbClr>
                      </a:solidFill>
                      <a:prstDash val="solid"/>
                      <a:round/>
                      <a:headEnd type="none" w="sm" len="sm"/>
                      <a:tailEnd type="none" w="sm" len="sm"/>
                    </a:lnL>
                    <a:lnR w="19050" cap="flat" cmpd="sng">
                      <a:solidFill>
                        <a:srgbClr val="000000">
                          <a:alpha val="0"/>
                        </a:srgbClr>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alpha val="0"/>
                        </a:srgbClr>
                      </a:solidFill>
                      <a:prstDash val="solid"/>
                      <a:round/>
                      <a:headEnd type="none" w="sm" len="sm"/>
                      <a:tailEnd type="none" w="sm" len="sm"/>
                    </a:lnB>
                    <a:solidFill>
                      <a:schemeClr val="accent4"/>
                    </a:solidFill>
                  </a:tcPr>
                </a:tc>
                <a:tc>
                  <a:txBody>
                    <a:bodyPr/>
                    <a:lstStyle/>
                    <a:p>
                      <a:pPr marL="0" marR="0" lvl="0" indent="0" algn="ctr" rtl="0">
                        <a:lnSpc>
                          <a:spcPct val="116153"/>
                        </a:lnSpc>
                        <a:spcBef>
                          <a:spcPts val="0"/>
                        </a:spcBef>
                        <a:spcAft>
                          <a:spcPts val="0"/>
                        </a:spcAft>
                        <a:buNone/>
                      </a:pPr>
                      <a:r>
                        <a:rPr lang="en" sz="800" b="1" u="none" strike="noStrike" cap="none">
                          <a:solidFill>
                            <a:srgbClr val="FFFFFF"/>
                          </a:solidFill>
                          <a:latin typeface="Encode Sans"/>
                          <a:ea typeface="Encode Sans"/>
                          <a:cs typeface="Encode Sans"/>
                          <a:sym typeface="Encode Sans"/>
                        </a:rPr>
                        <a:t>Poverty  household</a:t>
                      </a:r>
                      <a:endParaRPr sz="800" b="1" u="none" strike="noStrike" cap="none">
                        <a:solidFill>
                          <a:srgbClr val="FFFFFF"/>
                        </a:solidFill>
                        <a:latin typeface="Encode Sans"/>
                        <a:ea typeface="Encode Sans"/>
                        <a:cs typeface="Encode Sans"/>
                        <a:sym typeface="Encode Sans"/>
                      </a:endParaRPr>
                    </a:p>
                  </a:txBody>
                  <a:tcPr marL="0" marR="0" marT="0" marB="0" anchor="ctr">
                    <a:lnL w="19050" cap="flat" cmpd="sng">
                      <a:solidFill>
                        <a:srgbClr val="000000">
                          <a:alpha val="0"/>
                        </a:srgbClr>
                      </a:solidFill>
                      <a:prstDash val="solid"/>
                      <a:round/>
                      <a:headEnd type="none" w="sm" len="sm"/>
                      <a:tailEnd type="none" w="sm" len="sm"/>
                    </a:lnL>
                    <a:lnR w="19050" cap="flat" cmpd="sng">
                      <a:solidFill>
                        <a:srgbClr val="000000">
                          <a:alpha val="0"/>
                        </a:srgbClr>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0"/>
                  </a:ext>
                </a:extLst>
              </a:tr>
              <a:tr h="249625">
                <a:tc>
                  <a:txBody>
                    <a:bodyPr/>
                    <a:lstStyle/>
                    <a:p>
                      <a:pPr marL="0" marR="0" lvl="0" indent="0" algn="l" rtl="0">
                        <a:lnSpc>
                          <a:spcPct val="100000"/>
                        </a:lnSpc>
                        <a:spcBef>
                          <a:spcPts val="0"/>
                        </a:spcBef>
                        <a:spcAft>
                          <a:spcPts val="0"/>
                        </a:spcAft>
                        <a:buNone/>
                      </a:pPr>
                      <a:r>
                        <a:rPr lang="en" sz="800" u="none" strike="noStrike" cap="none">
                          <a:latin typeface="Encode Sans"/>
                          <a:ea typeface="Encode Sans"/>
                          <a:cs typeface="Encode Sans"/>
                          <a:sym typeface="Encode Sans"/>
                        </a:rPr>
                        <a:t>Red River</a:t>
                      </a:r>
                      <a:endParaRPr sz="800" u="none" strike="noStrike" cap="none">
                        <a:latin typeface="Encode Sans"/>
                        <a:ea typeface="Encode Sans"/>
                        <a:cs typeface="Encode Sans"/>
                        <a:sym typeface="Encode Sans"/>
                      </a:endParaRPr>
                    </a:p>
                  </a:txBody>
                  <a:tcPr marL="0" marR="0" marT="0" marB="0" anchor="ctr">
                    <a:lnL w="19050" cap="flat" cmpd="sng">
                      <a:solidFill>
                        <a:srgbClr val="000000">
                          <a:alpha val="0"/>
                        </a:srgbClr>
                      </a:solidFill>
                      <a:prstDash val="solid"/>
                      <a:round/>
                      <a:headEnd type="none" w="sm" len="sm"/>
                      <a:tailEnd type="none" w="sm" len="sm"/>
                    </a:lnL>
                    <a:lnR w="19050" cap="flat" cmpd="sng">
                      <a:solidFill>
                        <a:srgbClr val="000000">
                          <a:alpha val="0"/>
                        </a:srgbClr>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800" u="none" strike="noStrike" cap="none">
                          <a:latin typeface="Encode Sans"/>
                          <a:ea typeface="Encode Sans"/>
                          <a:cs typeface="Encode Sans"/>
                          <a:sym typeface="Encode Sans"/>
                        </a:rPr>
                        <a:t>63.33%</a:t>
                      </a:r>
                      <a:endParaRPr sz="800" u="none" strike="noStrike" cap="none">
                        <a:latin typeface="Encode Sans"/>
                        <a:ea typeface="Encode Sans"/>
                        <a:cs typeface="Encode Sans"/>
                        <a:sym typeface="Encode Sans"/>
                      </a:endParaRPr>
                    </a:p>
                  </a:txBody>
                  <a:tcPr marL="0" marR="0" marT="0" marB="0" anchor="ctr">
                    <a:lnL w="19050" cap="flat" cmpd="sng">
                      <a:solidFill>
                        <a:srgbClr val="000000">
                          <a:alpha val="0"/>
                        </a:srgbClr>
                      </a:solidFill>
                      <a:prstDash val="solid"/>
                      <a:round/>
                      <a:headEnd type="none" w="sm" len="sm"/>
                      <a:tailEnd type="none" w="sm" len="sm"/>
                    </a:lnL>
                    <a:lnR w="19050" cap="flat" cmpd="sng">
                      <a:solidFill>
                        <a:srgbClr val="000000">
                          <a:alpha val="0"/>
                        </a:srgbClr>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800" u="none" strike="noStrike" cap="none">
                          <a:latin typeface="Encode Sans"/>
                          <a:ea typeface="Encode Sans"/>
                          <a:cs typeface="Encode Sans"/>
                          <a:sym typeface="Encode Sans"/>
                        </a:rPr>
                        <a:t>1.7%</a:t>
                      </a:r>
                      <a:endParaRPr sz="800" u="none" strike="noStrike" cap="none">
                        <a:latin typeface="Encode Sans"/>
                        <a:ea typeface="Encode Sans"/>
                        <a:cs typeface="Encode Sans"/>
                        <a:sym typeface="Encode Sans"/>
                      </a:endParaRPr>
                    </a:p>
                  </a:txBody>
                  <a:tcPr marL="0" marR="0" marT="0" marB="0" anchor="ctr">
                    <a:lnL w="19050" cap="flat" cmpd="sng">
                      <a:solidFill>
                        <a:srgbClr val="000000">
                          <a:alpha val="0"/>
                        </a:srgbClr>
                      </a:solidFill>
                      <a:prstDash val="solid"/>
                      <a:round/>
                      <a:headEnd type="none" w="sm" len="sm"/>
                      <a:tailEnd type="none" w="sm" len="sm"/>
                    </a:lnL>
                    <a:lnR w="19050" cap="flat" cmpd="sng">
                      <a:solidFill>
                        <a:srgbClr val="000000">
                          <a:alpha val="0"/>
                        </a:srgbClr>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249625">
                <a:tc>
                  <a:txBody>
                    <a:bodyPr/>
                    <a:lstStyle/>
                    <a:p>
                      <a:pPr marL="0" marR="0" lvl="0" indent="0" algn="l" rtl="0">
                        <a:lnSpc>
                          <a:spcPct val="100000"/>
                        </a:lnSpc>
                        <a:spcBef>
                          <a:spcPts val="0"/>
                        </a:spcBef>
                        <a:spcAft>
                          <a:spcPts val="0"/>
                        </a:spcAft>
                        <a:buNone/>
                      </a:pPr>
                      <a:r>
                        <a:rPr lang="en" sz="800" u="none" strike="noStrike" cap="none">
                          <a:latin typeface="Encode Sans"/>
                          <a:ea typeface="Encode Sans"/>
                          <a:cs typeface="Encode Sans"/>
                          <a:sym typeface="Encode Sans"/>
                        </a:rPr>
                        <a:t>South East</a:t>
                      </a:r>
                      <a:endParaRPr sz="800" u="none" strike="noStrike" cap="none">
                        <a:latin typeface="Encode Sans"/>
                        <a:ea typeface="Encode Sans"/>
                        <a:cs typeface="Encode Sans"/>
                        <a:sym typeface="Encode Sans"/>
                      </a:endParaRPr>
                    </a:p>
                  </a:txBody>
                  <a:tcPr marL="0" marR="0" marT="0" marB="0" anchor="ctr">
                    <a:lnL w="19050" cap="flat" cmpd="sng">
                      <a:solidFill>
                        <a:srgbClr val="000000">
                          <a:alpha val="0"/>
                        </a:srgbClr>
                      </a:solidFill>
                      <a:prstDash val="solid"/>
                      <a:round/>
                      <a:headEnd type="none" w="sm" len="sm"/>
                      <a:tailEnd type="none" w="sm" len="sm"/>
                    </a:lnL>
                    <a:lnR w="19050" cap="flat" cmpd="sng">
                      <a:solidFill>
                        <a:srgbClr val="000000">
                          <a:alpha val="0"/>
                        </a:srgbClr>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alpha val="0"/>
                        </a:srgbClr>
                      </a:solidFill>
                      <a:prstDash val="solid"/>
                      <a:round/>
                      <a:headEnd type="none" w="sm" len="sm"/>
                      <a:tailEnd type="none" w="sm" len="sm"/>
                    </a:lnB>
                    <a:solidFill>
                      <a:srgbClr val="FBD4CD"/>
                    </a:solidFill>
                  </a:tcPr>
                </a:tc>
                <a:tc>
                  <a:txBody>
                    <a:bodyPr/>
                    <a:lstStyle/>
                    <a:p>
                      <a:pPr marL="0" marR="0" lvl="0" indent="0" algn="ctr" rtl="0">
                        <a:lnSpc>
                          <a:spcPct val="100000"/>
                        </a:lnSpc>
                        <a:spcBef>
                          <a:spcPts val="0"/>
                        </a:spcBef>
                        <a:spcAft>
                          <a:spcPts val="0"/>
                        </a:spcAft>
                        <a:buNone/>
                      </a:pPr>
                      <a:r>
                        <a:rPr lang="en" sz="800" u="none" strike="noStrike" cap="none">
                          <a:latin typeface="Encode Sans"/>
                          <a:ea typeface="Encode Sans"/>
                          <a:cs typeface="Encode Sans"/>
                          <a:sym typeface="Encode Sans"/>
                        </a:rPr>
                        <a:t>63.22%</a:t>
                      </a:r>
                      <a:endParaRPr sz="800" u="none" strike="noStrike" cap="none">
                        <a:latin typeface="Encode Sans"/>
                        <a:ea typeface="Encode Sans"/>
                        <a:cs typeface="Encode Sans"/>
                        <a:sym typeface="Encode Sans"/>
                      </a:endParaRPr>
                    </a:p>
                  </a:txBody>
                  <a:tcPr marL="0" marR="0" marT="0" marB="0" anchor="ctr">
                    <a:lnL w="19050" cap="flat" cmpd="sng">
                      <a:solidFill>
                        <a:srgbClr val="000000">
                          <a:alpha val="0"/>
                        </a:srgbClr>
                      </a:solidFill>
                      <a:prstDash val="solid"/>
                      <a:round/>
                      <a:headEnd type="none" w="sm" len="sm"/>
                      <a:tailEnd type="none" w="sm" len="sm"/>
                    </a:lnL>
                    <a:lnR w="19050" cap="flat" cmpd="sng">
                      <a:solidFill>
                        <a:srgbClr val="000000">
                          <a:alpha val="0"/>
                        </a:srgbClr>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alpha val="0"/>
                        </a:srgbClr>
                      </a:solidFill>
                      <a:prstDash val="solid"/>
                      <a:round/>
                      <a:headEnd type="none" w="sm" len="sm"/>
                      <a:tailEnd type="none" w="sm" len="sm"/>
                    </a:lnB>
                    <a:solidFill>
                      <a:srgbClr val="FBD4CD"/>
                    </a:solidFill>
                  </a:tcPr>
                </a:tc>
                <a:tc>
                  <a:txBody>
                    <a:bodyPr/>
                    <a:lstStyle/>
                    <a:p>
                      <a:pPr marL="0" marR="0" lvl="0" indent="0" algn="ctr" rtl="0">
                        <a:lnSpc>
                          <a:spcPct val="100000"/>
                        </a:lnSpc>
                        <a:spcBef>
                          <a:spcPts val="0"/>
                        </a:spcBef>
                        <a:spcAft>
                          <a:spcPts val="0"/>
                        </a:spcAft>
                        <a:buNone/>
                      </a:pPr>
                      <a:r>
                        <a:rPr lang="en" sz="800" u="none" strike="noStrike" cap="none">
                          <a:latin typeface="Encode Sans"/>
                          <a:ea typeface="Encode Sans"/>
                          <a:cs typeface="Encode Sans"/>
                          <a:sym typeface="Encode Sans"/>
                        </a:rPr>
                        <a:t>5.6%</a:t>
                      </a:r>
                      <a:endParaRPr sz="800" u="none" strike="noStrike" cap="none">
                        <a:latin typeface="Encode Sans"/>
                        <a:ea typeface="Encode Sans"/>
                        <a:cs typeface="Encode Sans"/>
                        <a:sym typeface="Encode Sans"/>
                      </a:endParaRPr>
                    </a:p>
                  </a:txBody>
                  <a:tcPr marL="0" marR="0" marT="0" marB="0" anchor="ctr">
                    <a:lnL w="19050" cap="flat" cmpd="sng">
                      <a:solidFill>
                        <a:srgbClr val="000000">
                          <a:alpha val="0"/>
                        </a:srgbClr>
                      </a:solidFill>
                      <a:prstDash val="solid"/>
                      <a:round/>
                      <a:headEnd type="none" w="sm" len="sm"/>
                      <a:tailEnd type="none" w="sm" len="sm"/>
                    </a:lnL>
                    <a:lnR w="19050" cap="flat" cmpd="sng">
                      <a:solidFill>
                        <a:srgbClr val="000000">
                          <a:alpha val="0"/>
                        </a:srgbClr>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alpha val="0"/>
                        </a:srgbClr>
                      </a:solidFill>
                      <a:prstDash val="solid"/>
                      <a:round/>
                      <a:headEnd type="none" w="sm" len="sm"/>
                      <a:tailEnd type="none" w="sm" len="sm"/>
                    </a:lnB>
                    <a:solidFill>
                      <a:srgbClr val="FBD4CD"/>
                    </a:solidFill>
                  </a:tcPr>
                </a:tc>
                <a:extLst>
                  <a:ext uri="{0D108BD9-81ED-4DB2-BD59-A6C34878D82A}">
                    <a16:rowId xmlns:a16="http://schemas.microsoft.com/office/drawing/2014/main" val="10002"/>
                  </a:ext>
                </a:extLst>
              </a:tr>
              <a:tr h="249625">
                <a:tc>
                  <a:txBody>
                    <a:bodyPr/>
                    <a:lstStyle/>
                    <a:p>
                      <a:pPr marL="0" marR="0" lvl="0" indent="0" algn="l" rtl="0">
                        <a:lnSpc>
                          <a:spcPct val="100000"/>
                        </a:lnSpc>
                        <a:spcBef>
                          <a:spcPts val="0"/>
                        </a:spcBef>
                        <a:spcAft>
                          <a:spcPts val="0"/>
                        </a:spcAft>
                        <a:buNone/>
                      </a:pPr>
                      <a:r>
                        <a:rPr lang="en" sz="800" u="none" strike="noStrike" cap="none">
                          <a:latin typeface="Encode Sans"/>
                          <a:ea typeface="Encode Sans"/>
                          <a:cs typeface="Encode Sans"/>
                          <a:sym typeface="Encode Sans"/>
                        </a:rPr>
                        <a:t>South Central</a:t>
                      </a:r>
                      <a:endParaRPr sz="800" u="none" strike="noStrike" cap="none">
                        <a:latin typeface="Encode Sans"/>
                        <a:ea typeface="Encode Sans"/>
                        <a:cs typeface="Encode Sans"/>
                        <a:sym typeface="Encode Sans"/>
                      </a:endParaRPr>
                    </a:p>
                  </a:txBody>
                  <a:tcPr marL="0" marR="0" marT="0" marB="0" anchor="ctr">
                    <a:lnL w="19050" cap="flat" cmpd="sng">
                      <a:solidFill>
                        <a:srgbClr val="000000">
                          <a:alpha val="0"/>
                        </a:srgbClr>
                      </a:solidFill>
                      <a:prstDash val="solid"/>
                      <a:round/>
                      <a:headEnd type="none" w="sm" len="sm"/>
                      <a:tailEnd type="none" w="sm" len="sm"/>
                    </a:lnL>
                    <a:lnR w="19050" cap="flat" cmpd="sng">
                      <a:solidFill>
                        <a:srgbClr val="000000">
                          <a:alpha val="0"/>
                        </a:srgbClr>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800" u="none" strike="noStrike" cap="none">
                          <a:latin typeface="Encode Sans"/>
                          <a:ea typeface="Encode Sans"/>
                          <a:cs typeface="Encode Sans"/>
                          <a:sym typeface="Encode Sans"/>
                        </a:rPr>
                        <a:t>30.87%</a:t>
                      </a:r>
                      <a:endParaRPr sz="800" u="none" strike="noStrike" cap="none">
                        <a:latin typeface="Encode Sans"/>
                        <a:ea typeface="Encode Sans"/>
                        <a:cs typeface="Encode Sans"/>
                        <a:sym typeface="Encode Sans"/>
                      </a:endParaRPr>
                    </a:p>
                  </a:txBody>
                  <a:tcPr marL="0" marR="0" marT="0" marB="0" anchor="ctr">
                    <a:lnL w="19050" cap="flat" cmpd="sng">
                      <a:solidFill>
                        <a:srgbClr val="000000">
                          <a:alpha val="0"/>
                        </a:srgbClr>
                      </a:solidFill>
                      <a:prstDash val="solid"/>
                      <a:round/>
                      <a:headEnd type="none" w="sm" len="sm"/>
                      <a:tailEnd type="none" w="sm" len="sm"/>
                    </a:lnL>
                    <a:lnR w="19050" cap="flat" cmpd="sng">
                      <a:solidFill>
                        <a:srgbClr val="000000">
                          <a:alpha val="0"/>
                        </a:srgbClr>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800" u="none" strike="noStrike" cap="none">
                          <a:latin typeface="Encode Sans"/>
                          <a:ea typeface="Encode Sans"/>
                          <a:cs typeface="Encode Sans"/>
                          <a:sym typeface="Encode Sans"/>
                        </a:rPr>
                        <a:t>8.2%</a:t>
                      </a:r>
                      <a:endParaRPr sz="800" u="none" strike="noStrike" cap="none">
                        <a:latin typeface="Encode Sans"/>
                        <a:ea typeface="Encode Sans"/>
                        <a:cs typeface="Encode Sans"/>
                        <a:sym typeface="Encode Sans"/>
                      </a:endParaRPr>
                    </a:p>
                  </a:txBody>
                  <a:tcPr marL="0" marR="0" marT="0" marB="0" anchor="ctr">
                    <a:lnL w="19050" cap="flat" cmpd="sng">
                      <a:solidFill>
                        <a:srgbClr val="000000">
                          <a:alpha val="0"/>
                        </a:srgbClr>
                      </a:solidFill>
                      <a:prstDash val="solid"/>
                      <a:round/>
                      <a:headEnd type="none" w="sm" len="sm"/>
                      <a:tailEnd type="none" w="sm" len="sm"/>
                    </a:lnL>
                    <a:lnR w="19050" cap="flat" cmpd="sng">
                      <a:solidFill>
                        <a:srgbClr val="000000">
                          <a:alpha val="0"/>
                        </a:srgbClr>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49625">
                <a:tc>
                  <a:txBody>
                    <a:bodyPr/>
                    <a:lstStyle/>
                    <a:p>
                      <a:pPr marL="0" marR="0" lvl="0" indent="0" algn="l" rtl="0">
                        <a:lnSpc>
                          <a:spcPct val="100000"/>
                        </a:lnSpc>
                        <a:spcBef>
                          <a:spcPts val="0"/>
                        </a:spcBef>
                        <a:spcAft>
                          <a:spcPts val="0"/>
                        </a:spcAft>
                        <a:buNone/>
                      </a:pPr>
                      <a:r>
                        <a:rPr lang="en" sz="800" u="none" strike="noStrike" cap="none">
                          <a:latin typeface="Encode Sans"/>
                          <a:ea typeface="Encode Sans"/>
                          <a:cs typeface="Encode Sans"/>
                          <a:sym typeface="Encode Sans"/>
                        </a:rPr>
                        <a:t>Mekong Delta</a:t>
                      </a:r>
                      <a:endParaRPr sz="800" u="none" strike="noStrike" cap="none">
                        <a:latin typeface="Encode Sans"/>
                        <a:ea typeface="Encode Sans"/>
                        <a:cs typeface="Encode Sans"/>
                        <a:sym typeface="Encode Sans"/>
                      </a:endParaRPr>
                    </a:p>
                  </a:txBody>
                  <a:tcPr marL="0" marR="0" marT="0" marB="0" anchor="ctr">
                    <a:lnL w="19050" cap="flat" cmpd="sng">
                      <a:solidFill>
                        <a:srgbClr val="000000">
                          <a:alpha val="0"/>
                        </a:srgbClr>
                      </a:solidFill>
                      <a:prstDash val="solid"/>
                      <a:round/>
                      <a:headEnd type="none" w="sm" len="sm"/>
                      <a:tailEnd type="none" w="sm" len="sm"/>
                    </a:lnL>
                    <a:lnR w="19050" cap="flat" cmpd="sng">
                      <a:solidFill>
                        <a:srgbClr val="000000">
                          <a:alpha val="0"/>
                        </a:srgbClr>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alpha val="0"/>
                        </a:srgbClr>
                      </a:solidFill>
                      <a:prstDash val="solid"/>
                      <a:round/>
                      <a:headEnd type="none" w="sm" len="sm"/>
                      <a:tailEnd type="none" w="sm" len="sm"/>
                    </a:lnB>
                    <a:solidFill>
                      <a:srgbClr val="FBD4CD"/>
                    </a:solidFill>
                  </a:tcPr>
                </a:tc>
                <a:tc>
                  <a:txBody>
                    <a:bodyPr/>
                    <a:lstStyle/>
                    <a:p>
                      <a:pPr marL="0" marR="0" lvl="0" indent="0" algn="ctr" rtl="0">
                        <a:lnSpc>
                          <a:spcPct val="100000"/>
                        </a:lnSpc>
                        <a:spcBef>
                          <a:spcPts val="0"/>
                        </a:spcBef>
                        <a:spcAft>
                          <a:spcPts val="0"/>
                        </a:spcAft>
                        <a:buNone/>
                      </a:pPr>
                      <a:r>
                        <a:rPr lang="en" sz="800" u="none" strike="noStrike" cap="none">
                          <a:latin typeface="Encode Sans"/>
                          <a:ea typeface="Encode Sans"/>
                          <a:cs typeface="Encode Sans"/>
                          <a:sym typeface="Encode Sans"/>
                        </a:rPr>
                        <a:t>29.43%</a:t>
                      </a:r>
                      <a:endParaRPr sz="800" u="none" strike="noStrike" cap="none">
                        <a:latin typeface="Encode Sans"/>
                        <a:ea typeface="Encode Sans"/>
                        <a:cs typeface="Encode Sans"/>
                        <a:sym typeface="Encode Sans"/>
                      </a:endParaRPr>
                    </a:p>
                  </a:txBody>
                  <a:tcPr marL="0" marR="0" marT="0" marB="0" anchor="ctr">
                    <a:lnL w="19050" cap="flat" cmpd="sng">
                      <a:solidFill>
                        <a:srgbClr val="000000">
                          <a:alpha val="0"/>
                        </a:srgbClr>
                      </a:solidFill>
                      <a:prstDash val="solid"/>
                      <a:round/>
                      <a:headEnd type="none" w="sm" len="sm"/>
                      <a:tailEnd type="none" w="sm" len="sm"/>
                    </a:lnL>
                    <a:lnR w="19050" cap="flat" cmpd="sng">
                      <a:solidFill>
                        <a:srgbClr val="000000">
                          <a:alpha val="0"/>
                        </a:srgbClr>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alpha val="0"/>
                        </a:srgbClr>
                      </a:solidFill>
                      <a:prstDash val="solid"/>
                      <a:round/>
                      <a:headEnd type="none" w="sm" len="sm"/>
                      <a:tailEnd type="none" w="sm" len="sm"/>
                    </a:lnB>
                    <a:solidFill>
                      <a:srgbClr val="FBD4CD"/>
                    </a:solidFill>
                  </a:tcPr>
                </a:tc>
                <a:tc>
                  <a:txBody>
                    <a:bodyPr/>
                    <a:lstStyle/>
                    <a:p>
                      <a:pPr marL="0" marR="0" lvl="0" indent="0" algn="ctr" rtl="0">
                        <a:lnSpc>
                          <a:spcPct val="100000"/>
                        </a:lnSpc>
                        <a:spcBef>
                          <a:spcPts val="0"/>
                        </a:spcBef>
                        <a:spcAft>
                          <a:spcPts val="0"/>
                        </a:spcAft>
                        <a:buNone/>
                      </a:pPr>
                      <a:r>
                        <a:rPr lang="en" sz="800" u="none" strike="noStrike" cap="none">
                          <a:latin typeface="Encode Sans"/>
                          <a:ea typeface="Encode Sans"/>
                          <a:cs typeface="Encode Sans"/>
                          <a:sym typeface="Encode Sans"/>
                        </a:rPr>
                        <a:t>19.2%</a:t>
                      </a:r>
                      <a:endParaRPr sz="800" u="none" strike="noStrike" cap="none">
                        <a:latin typeface="Encode Sans"/>
                        <a:ea typeface="Encode Sans"/>
                        <a:cs typeface="Encode Sans"/>
                        <a:sym typeface="Encode Sans"/>
                      </a:endParaRPr>
                    </a:p>
                  </a:txBody>
                  <a:tcPr marL="0" marR="0" marT="0" marB="0" anchor="ctr">
                    <a:lnL w="19050" cap="flat" cmpd="sng">
                      <a:solidFill>
                        <a:srgbClr val="000000">
                          <a:alpha val="0"/>
                        </a:srgbClr>
                      </a:solidFill>
                      <a:prstDash val="solid"/>
                      <a:round/>
                      <a:headEnd type="none" w="sm" len="sm"/>
                      <a:tailEnd type="none" w="sm" len="sm"/>
                    </a:lnL>
                    <a:lnR w="19050" cap="flat" cmpd="sng">
                      <a:solidFill>
                        <a:srgbClr val="000000">
                          <a:alpha val="0"/>
                        </a:srgbClr>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alpha val="0"/>
                        </a:srgbClr>
                      </a:solidFill>
                      <a:prstDash val="solid"/>
                      <a:round/>
                      <a:headEnd type="none" w="sm" len="sm"/>
                      <a:tailEnd type="none" w="sm" len="sm"/>
                    </a:lnB>
                    <a:solidFill>
                      <a:srgbClr val="FBD4CD"/>
                    </a:solidFill>
                  </a:tcPr>
                </a:tc>
                <a:extLst>
                  <a:ext uri="{0D108BD9-81ED-4DB2-BD59-A6C34878D82A}">
                    <a16:rowId xmlns:a16="http://schemas.microsoft.com/office/drawing/2014/main" val="10004"/>
                  </a:ext>
                </a:extLst>
              </a:tr>
              <a:tr h="249625">
                <a:tc>
                  <a:txBody>
                    <a:bodyPr/>
                    <a:lstStyle/>
                    <a:p>
                      <a:pPr marL="0" marR="0" lvl="0" indent="0" algn="l" rtl="0">
                        <a:lnSpc>
                          <a:spcPct val="100000"/>
                        </a:lnSpc>
                        <a:spcBef>
                          <a:spcPts val="0"/>
                        </a:spcBef>
                        <a:spcAft>
                          <a:spcPts val="0"/>
                        </a:spcAft>
                        <a:buNone/>
                      </a:pPr>
                      <a:r>
                        <a:rPr lang="en" sz="800" u="none" strike="noStrike" cap="none">
                          <a:latin typeface="Encode Sans"/>
                          <a:ea typeface="Encode Sans"/>
                          <a:cs typeface="Encode Sans"/>
                          <a:sym typeface="Encode Sans"/>
                        </a:rPr>
                        <a:t>Central Highland</a:t>
                      </a:r>
                      <a:endParaRPr sz="800" u="none" strike="noStrike" cap="none">
                        <a:latin typeface="Encode Sans"/>
                        <a:ea typeface="Encode Sans"/>
                        <a:cs typeface="Encode Sans"/>
                        <a:sym typeface="Encode Sans"/>
                      </a:endParaRPr>
                    </a:p>
                  </a:txBody>
                  <a:tcPr marL="0" marR="0" marT="0" marB="0" anchor="ctr">
                    <a:lnL w="19050" cap="flat" cmpd="sng">
                      <a:solidFill>
                        <a:srgbClr val="000000">
                          <a:alpha val="0"/>
                        </a:srgbClr>
                      </a:solidFill>
                      <a:prstDash val="solid"/>
                      <a:round/>
                      <a:headEnd type="none" w="sm" len="sm"/>
                      <a:tailEnd type="none" w="sm" len="sm"/>
                    </a:lnL>
                    <a:lnR w="19050" cap="flat" cmpd="sng">
                      <a:solidFill>
                        <a:srgbClr val="000000">
                          <a:alpha val="0"/>
                        </a:srgbClr>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800" u="none" strike="noStrike" cap="none">
                          <a:latin typeface="Encode Sans"/>
                          <a:ea typeface="Encode Sans"/>
                          <a:cs typeface="Encode Sans"/>
                          <a:sym typeface="Encode Sans"/>
                        </a:rPr>
                        <a:t>22.5%</a:t>
                      </a:r>
                      <a:endParaRPr sz="800" u="none" strike="noStrike" cap="none">
                        <a:latin typeface="Encode Sans"/>
                        <a:ea typeface="Encode Sans"/>
                        <a:cs typeface="Encode Sans"/>
                        <a:sym typeface="Encode Sans"/>
                      </a:endParaRPr>
                    </a:p>
                  </a:txBody>
                  <a:tcPr marL="0" marR="0" marT="0" marB="0" anchor="ctr">
                    <a:lnL w="19050" cap="flat" cmpd="sng">
                      <a:solidFill>
                        <a:srgbClr val="000000">
                          <a:alpha val="0"/>
                        </a:srgbClr>
                      </a:solidFill>
                      <a:prstDash val="solid"/>
                      <a:round/>
                      <a:headEnd type="none" w="sm" len="sm"/>
                      <a:tailEnd type="none" w="sm" len="sm"/>
                    </a:lnL>
                    <a:lnR w="19050" cap="flat" cmpd="sng">
                      <a:solidFill>
                        <a:srgbClr val="000000">
                          <a:alpha val="0"/>
                        </a:srgbClr>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800" u="none" strike="noStrike" cap="none">
                          <a:latin typeface="Encode Sans"/>
                          <a:ea typeface="Encode Sans"/>
                          <a:cs typeface="Encode Sans"/>
                          <a:sym typeface="Encode Sans"/>
                        </a:rPr>
                        <a:t>26.4%</a:t>
                      </a:r>
                      <a:endParaRPr sz="800" u="none" strike="noStrike" cap="none">
                        <a:latin typeface="Encode Sans"/>
                        <a:ea typeface="Encode Sans"/>
                        <a:cs typeface="Encode Sans"/>
                        <a:sym typeface="Encode Sans"/>
                      </a:endParaRPr>
                    </a:p>
                  </a:txBody>
                  <a:tcPr marL="0" marR="0" marT="0" marB="0" anchor="ctr">
                    <a:lnL w="19050" cap="flat" cmpd="sng">
                      <a:solidFill>
                        <a:srgbClr val="000000">
                          <a:alpha val="0"/>
                        </a:srgbClr>
                      </a:solidFill>
                      <a:prstDash val="solid"/>
                      <a:round/>
                      <a:headEnd type="none" w="sm" len="sm"/>
                      <a:tailEnd type="none" w="sm" len="sm"/>
                    </a:lnL>
                    <a:lnR w="19050" cap="flat" cmpd="sng">
                      <a:solidFill>
                        <a:srgbClr val="000000">
                          <a:alpha val="0"/>
                        </a:srgbClr>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39825">
                <a:tc>
                  <a:txBody>
                    <a:bodyPr/>
                    <a:lstStyle/>
                    <a:p>
                      <a:pPr marL="0" marR="0" lvl="0" indent="0" algn="l" rtl="0">
                        <a:lnSpc>
                          <a:spcPct val="114615"/>
                        </a:lnSpc>
                        <a:spcBef>
                          <a:spcPts val="0"/>
                        </a:spcBef>
                        <a:spcAft>
                          <a:spcPts val="0"/>
                        </a:spcAft>
                        <a:buNone/>
                      </a:pPr>
                      <a:r>
                        <a:rPr lang="en" sz="800" u="none" strike="noStrike" cap="none">
                          <a:latin typeface="Encode Sans"/>
                          <a:ea typeface="Encode Sans"/>
                          <a:cs typeface="Encode Sans"/>
                          <a:sym typeface="Encode Sans"/>
                        </a:rPr>
                        <a:t>Northern Midlands and  Mountains</a:t>
                      </a:r>
                      <a:endParaRPr sz="800" u="none" strike="noStrike" cap="none">
                        <a:latin typeface="Encode Sans"/>
                        <a:ea typeface="Encode Sans"/>
                        <a:cs typeface="Encode Sans"/>
                        <a:sym typeface="Encode Sans"/>
                      </a:endParaRPr>
                    </a:p>
                  </a:txBody>
                  <a:tcPr marL="0" marR="0" marT="0" marB="0" anchor="ctr">
                    <a:lnL w="19050" cap="flat" cmpd="sng">
                      <a:solidFill>
                        <a:srgbClr val="000000">
                          <a:alpha val="0"/>
                        </a:srgbClr>
                      </a:solidFill>
                      <a:prstDash val="solid"/>
                      <a:round/>
                      <a:headEnd type="none" w="sm" len="sm"/>
                      <a:tailEnd type="none" w="sm" len="sm"/>
                    </a:lnL>
                    <a:lnR w="19050" cap="flat" cmpd="sng">
                      <a:solidFill>
                        <a:srgbClr val="000000">
                          <a:alpha val="0"/>
                        </a:srgbClr>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alpha val="0"/>
                        </a:srgbClr>
                      </a:solidFill>
                      <a:prstDash val="solid"/>
                      <a:round/>
                      <a:headEnd type="none" w="sm" len="sm"/>
                      <a:tailEnd type="none" w="sm" len="sm"/>
                    </a:lnB>
                    <a:solidFill>
                      <a:srgbClr val="FBD4CD"/>
                    </a:solidFill>
                  </a:tcPr>
                </a:tc>
                <a:tc>
                  <a:txBody>
                    <a:bodyPr/>
                    <a:lstStyle/>
                    <a:p>
                      <a:pPr marL="0" marR="0" lvl="0" indent="0" algn="ctr" rtl="0">
                        <a:lnSpc>
                          <a:spcPct val="100000"/>
                        </a:lnSpc>
                        <a:spcBef>
                          <a:spcPts val="0"/>
                        </a:spcBef>
                        <a:spcAft>
                          <a:spcPts val="0"/>
                        </a:spcAft>
                        <a:buNone/>
                      </a:pPr>
                      <a:r>
                        <a:rPr lang="en" sz="800" u="none" strike="noStrike" cap="none">
                          <a:latin typeface="Encode Sans"/>
                          <a:ea typeface="Encode Sans"/>
                          <a:cs typeface="Encode Sans"/>
                          <a:sym typeface="Encode Sans"/>
                        </a:rPr>
                        <a:t>15.53%</a:t>
                      </a:r>
                      <a:endParaRPr sz="800" u="none" strike="noStrike" cap="none">
                        <a:latin typeface="Encode Sans"/>
                        <a:ea typeface="Encode Sans"/>
                        <a:cs typeface="Encode Sans"/>
                        <a:sym typeface="Encode Sans"/>
                      </a:endParaRPr>
                    </a:p>
                  </a:txBody>
                  <a:tcPr marL="0" marR="0" marT="0" marB="0" anchor="ctr">
                    <a:lnL w="19050" cap="flat" cmpd="sng">
                      <a:solidFill>
                        <a:srgbClr val="000000">
                          <a:alpha val="0"/>
                        </a:srgbClr>
                      </a:solidFill>
                      <a:prstDash val="solid"/>
                      <a:round/>
                      <a:headEnd type="none" w="sm" len="sm"/>
                      <a:tailEnd type="none" w="sm" len="sm"/>
                    </a:lnL>
                    <a:lnR w="19050" cap="flat" cmpd="sng">
                      <a:solidFill>
                        <a:srgbClr val="000000">
                          <a:alpha val="0"/>
                        </a:srgbClr>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alpha val="0"/>
                        </a:srgbClr>
                      </a:solidFill>
                      <a:prstDash val="solid"/>
                      <a:round/>
                      <a:headEnd type="none" w="sm" len="sm"/>
                      <a:tailEnd type="none" w="sm" len="sm"/>
                    </a:lnB>
                    <a:solidFill>
                      <a:srgbClr val="FBD4CD"/>
                    </a:solidFill>
                  </a:tcPr>
                </a:tc>
                <a:tc>
                  <a:txBody>
                    <a:bodyPr/>
                    <a:lstStyle/>
                    <a:p>
                      <a:pPr marL="0" marR="0" lvl="0" indent="0" algn="ctr" rtl="0">
                        <a:lnSpc>
                          <a:spcPct val="100000"/>
                        </a:lnSpc>
                        <a:spcBef>
                          <a:spcPts val="0"/>
                        </a:spcBef>
                        <a:spcAft>
                          <a:spcPts val="0"/>
                        </a:spcAft>
                        <a:buNone/>
                      </a:pPr>
                      <a:r>
                        <a:rPr lang="en" sz="800" u="none" strike="noStrike" cap="none">
                          <a:latin typeface="Encode Sans"/>
                          <a:ea typeface="Encode Sans"/>
                          <a:cs typeface="Encode Sans"/>
                          <a:sym typeface="Encode Sans"/>
                        </a:rPr>
                        <a:t>18.5%</a:t>
                      </a:r>
                      <a:endParaRPr sz="800" u="none" strike="noStrike" cap="none">
                        <a:latin typeface="Encode Sans"/>
                        <a:ea typeface="Encode Sans"/>
                        <a:cs typeface="Encode Sans"/>
                        <a:sym typeface="Encode Sans"/>
                      </a:endParaRPr>
                    </a:p>
                  </a:txBody>
                  <a:tcPr marL="0" marR="0" marT="0" marB="0" anchor="ctr">
                    <a:lnL w="19050" cap="flat" cmpd="sng">
                      <a:solidFill>
                        <a:srgbClr val="000000">
                          <a:alpha val="0"/>
                        </a:srgbClr>
                      </a:solidFill>
                      <a:prstDash val="solid"/>
                      <a:round/>
                      <a:headEnd type="none" w="sm" len="sm"/>
                      <a:tailEnd type="none" w="sm" len="sm"/>
                    </a:lnL>
                    <a:lnR w="19050" cap="flat" cmpd="sng">
                      <a:solidFill>
                        <a:srgbClr val="000000">
                          <a:alpha val="0"/>
                        </a:srgbClr>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alpha val="0"/>
                        </a:srgbClr>
                      </a:solidFill>
                      <a:prstDash val="solid"/>
                      <a:round/>
                      <a:headEnd type="none" w="sm" len="sm"/>
                      <a:tailEnd type="none" w="sm" len="sm"/>
                    </a:lnB>
                    <a:solidFill>
                      <a:srgbClr val="FBD4CD"/>
                    </a:solidFill>
                  </a:tcPr>
                </a:tc>
                <a:extLst>
                  <a:ext uri="{0D108BD9-81ED-4DB2-BD59-A6C34878D82A}">
                    <a16:rowId xmlns:a16="http://schemas.microsoft.com/office/drawing/2014/main" val="10006"/>
                  </a:ext>
                </a:extLst>
              </a:tr>
            </a:tbl>
          </a:graphicData>
        </a:graphic>
      </p:graphicFrame>
      <p:sp>
        <p:nvSpPr>
          <p:cNvPr id="389" name="Google Shape;389;p34"/>
          <p:cNvSpPr txBox="1"/>
          <p:nvPr/>
        </p:nvSpPr>
        <p:spPr>
          <a:xfrm>
            <a:off x="1632625" y="4358643"/>
            <a:ext cx="2028900" cy="441900"/>
          </a:xfrm>
          <a:prstGeom prst="rect">
            <a:avLst/>
          </a:prstGeom>
          <a:noFill/>
          <a:ln>
            <a:noFill/>
          </a:ln>
        </p:spPr>
        <p:txBody>
          <a:bodyPr spcFirstLastPara="1" wrap="square" lIns="0" tIns="20950" rIns="0" bIns="0" anchor="ctr" anchorCtr="0">
            <a:noAutofit/>
          </a:bodyPr>
          <a:lstStyle/>
          <a:p>
            <a:pPr marL="12700" marR="0" lvl="0" indent="0" algn="ctr" rtl="0">
              <a:lnSpc>
                <a:spcPct val="100000"/>
              </a:lnSpc>
              <a:spcBef>
                <a:spcPts val="0"/>
              </a:spcBef>
              <a:spcAft>
                <a:spcPts val="0"/>
              </a:spcAft>
              <a:buNone/>
            </a:pPr>
            <a:r>
              <a:rPr lang="en" sz="1200" b="1">
                <a:solidFill>
                  <a:schemeClr val="accent2"/>
                </a:solidFill>
                <a:latin typeface="Encode Sans"/>
                <a:ea typeface="Encode Sans"/>
                <a:cs typeface="Encode Sans"/>
                <a:sym typeface="Encode Sans"/>
              </a:rPr>
              <a:t>HUGE SOURCE OF GROWTH FOR BUSINESS</a:t>
            </a:r>
            <a:endParaRPr sz="1200" b="1">
              <a:solidFill>
                <a:schemeClr val="accent2"/>
              </a:solidFill>
              <a:latin typeface="Encode Sans"/>
              <a:ea typeface="Encode Sans"/>
              <a:cs typeface="Encode Sans"/>
              <a:sym typeface="Encode Sans"/>
            </a:endParaRPr>
          </a:p>
        </p:txBody>
      </p:sp>
      <p:sp>
        <p:nvSpPr>
          <p:cNvPr id="390" name="Google Shape;390;p34"/>
          <p:cNvSpPr txBox="1"/>
          <p:nvPr/>
        </p:nvSpPr>
        <p:spPr>
          <a:xfrm>
            <a:off x="5071325" y="4358638"/>
            <a:ext cx="2220300" cy="441900"/>
          </a:xfrm>
          <a:prstGeom prst="rect">
            <a:avLst/>
          </a:prstGeom>
          <a:noFill/>
          <a:ln>
            <a:noFill/>
          </a:ln>
        </p:spPr>
        <p:txBody>
          <a:bodyPr spcFirstLastPara="1" wrap="square" lIns="0" tIns="20950" rIns="0" bIns="0" anchor="ctr" anchorCtr="0">
            <a:noAutofit/>
          </a:bodyPr>
          <a:lstStyle/>
          <a:p>
            <a:pPr marL="12700" marR="0" lvl="0" indent="0" algn="ctr" rtl="0">
              <a:lnSpc>
                <a:spcPct val="100000"/>
              </a:lnSpc>
              <a:spcBef>
                <a:spcPts val="0"/>
              </a:spcBef>
              <a:spcAft>
                <a:spcPts val="0"/>
              </a:spcAft>
              <a:buNone/>
            </a:pPr>
            <a:r>
              <a:rPr lang="en" sz="1200" b="1">
                <a:solidFill>
                  <a:schemeClr val="accent4"/>
                </a:solidFill>
                <a:latin typeface="Encode Sans"/>
                <a:ea typeface="Encode Sans"/>
                <a:cs typeface="Encode Sans"/>
                <a:sym typeface="Encode Sans"/>
              </a:rPr>
              <a:t>ONE SIZE DOES NOT FIT ALL</a:t>
            </a:r>
            <a:endParaRPr sz="1200" b="1">
              <a:solidFill>
                <a:schemeClr val="accent4"/>
              </a:solidFill>
              <a:latin typeface="Encode Sans"/>
              <a:ea typeface="Encode Sans"/>
              <a:cs typeface="Encode Sans"/>
              <a:sym typeface="Encode Sans"/>
            </a:endParaRPr>
          </a:p>
        </p:txBody>
      </p:sp>
      <p:sp>
        <p:nvSpPr>
          <p:cNvPr id="391" name="Google Shape;391;p34"/>
          <p:cNvSpPr/>
          <p:nvPr/>
        </p:nvSpPr>
        <p:spPr>
          <a:xfrm rot="5400000">
            <a:off x="2565025" y="3958838"/>
            <a:ext cx="164100" cy="379200"/>
          </a:xfrm>
          <a:prstGeom prst="homePlate">
            <a:avLst>
              <a:gd name="adj" fmla="val 50000"/>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4"/>
          <p:cNvSpPr/>
          <p:nvPr/>
        </p:nvSpPr>
        <p:spPr>
          <a:xfrm rot="5400000">
            <a:off x="6099400" y="3958838"/>
            <a:ext cx="164100" cy="379200"/>
          </a:xfrm>
          <a:prstGeom prst="homePlate">
            <a:avLst>
              <a:gd name="adj" fmla="val 50000"/>
            </a:avLst>
          </a:pr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pic>
        <p:nvPicPr>
          <p:cNvPr id="526" name="Google Shape;526;p39"/>
          <p:cNvPicPr preferRelativeResize="0"/>
          <p:nvPr/>
        </p:nvPicPr>
        <p:blipFill>
          <a:blip r:embed="rId3">
            <a:alphaModFix/>
          </a:blip>
          <a:stretch>
            <a:fillRect/>
          </a:stretch>
        </p:blipFill>
        <p:spPr>
          <a:xfrm>
            <a:off x="-1" y="-337463"/>
            <a:ext cx="9144000" cy="6095972"/>
          </a:xfrm>
          <a:prstGeom prst="rect">
            <a:avLst/>
          </a:prstGeom>
          <a:noFill/>
          <a:ln>
            <a:noFill/>
          </a:ln>
        </p:spPr>
      </p:pic>
      <p:sp>
        <p:nvSpPr>
          <p:cNvPr id="527" name="Google Shape;527;p39"/>
          <p:cNvSpPr/>
          <p:nvPr/>
        </p:nvSpPr>
        <p:spPr>
          <a:xfrm>
            <a:off x="0" y="300"/>
            <a:ext cx="5024700" cy="5143200"/>
          </a:xfrm>
          <a:prstGeom prst="rect">
            <a:avLst/>
          </a:prstGeom>
          <a:gradFill>
            <a:gsLst>
              <a:gs pos="0">
                <a:srgbClr val="4FBA69">
                  <a:alpha val="70588"/>
                  <a:alpha val="62010"/>
                </a:srgbClr>
              </a:gs>
              <a:gs pos="100000">
                <a:srgbClr val="0C8712">
                  <a:alpha val="76862"/>
                  <a:alpha val="6201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9"/>
          <p:cNvSpPr txBox="1"/>
          <p:nvPr/>
        </p:nvSpPr>
        <p:spPr>
          <a:xfrm>
            <a:off x="453550" y="1504525"/>
            <a:ext cx="4381500" cy="1813500"/>
          </a:xfrm>
          <a:prstGeom prst="rect">
            <a:avLst/>
          </a:prstGeom>
          <a:noFill/>
          <a:ln>
            <a:noFill/>
          </a:ln>
          <a:effectLst>
            <a:outerShdw blurRad="42863" dist="47625" dir="4020000" algn="bl" rotWithShape="0">
              <a:srgbClr val="000000">
                <a:alpha val="20000"/>
              </a:srgbClr>
            </a:outerShdw>
          </a:effectLst>
        </p:spPr>
        <p:txBody>
          <a:bodyPr spcFirstLastPara="1" wrap="square" lIns="0" tIns="0" rIns="0" bIns="0" anchor="ctr" anchorCtr="0">
            <a:noAutofit/>
          </a:bodyPr>
          <a:lstStyle/>
          <a:p>
            <a:pPr marL="0" lvl="0" indent="0" algn="l" rtl="0">
              <a:spcBef>
                <a:spcPts val="0"/>
              </a:spcBef>
              <a:spcAft>
                <a:spcPts val="0"/>
              </a:spcAft>
              <a:buNone/>
            </a:pPr>
            <a:r>
              <a:rPr lang="en" sz="2500">
                <a:solidFill>
                  <a:srgbClr val="FFFFFF"/>
                </a:solidFill>
                <a:latin typeface="Encode Sans Condensed Thin"/>
                <a:ea typeface="Encode Sans Condensed Thin"/>
                <a:cs typeface="Encode Sans Condensed Thin"/>
                <a:sym typeface="Encode Sans Condensed Thin"/>
              </a:rPr>
              <a:t>60% OF VIETNAM POPULATION IS STILL RURAL AND THEY ARE BECOMING MORE AND MORE DIGITAL </a:t>
            </a:r>
            <a:endParaRPr sz="2500">
              <a:solidFill>
                <a:srgbClr val="FFFFFF"/>
              </a:solidFill>
              <a:latin typeface="Encode Sans Condensed Thin"/>
              <a:ea typeface="Encode Sans Condensed Thin"/>
              <a:cs typeface="Encode Sans Condensed Thin"/>
              <a:sym typeface="Encode Sans Condensed Thin"/>
            </a:endParaRPr>
          </a:p>
        </p:txBody>
      </p:sp>
      <p:pic>
        <p:nvPicPr>
          <p:cNvPr id="529" name="Google Shape;529;p39"/>
          <p:cNvPicPr preferRelativeResize="0"/>
          <p:nvPr/>
        </p:nvPicPr>
        <p:blipFill rotWithShape="1">
          <a:blip r:embed="rId4">
            <a:alphaModFix/>
          </a:blip>
          <a:srcRect/>
          <a:stretch/>
        </p:blipFill>
        <p:spPr>
          <a:xfrm>
            <a:off x="457200" y="236174"/>
            <a:ext cx="819280" cy="278600"/>
          </a:xfrm>
          <a:prstGeom prst="rect">
            <a:avLst/>
          </a:prstGeom>
          <a:noFill/>
          <a:ln>
            <a:noFill/>
          </a:ln>
        </p:spPr>
      </p:pic>
      <p:pic>
        <p:nvPicPr>
          <p:cNvPr id="530" name="Google Shape;530;p39"/>
          <p:cNvPicPr preferRelativeResize="0"/>
          <p:nvPr/>
        </p:nvPicPr>
        <p:blipFill rotWithShape="1">
          <a:blip r:embed="rId5">
            <a:alphaModFix/>
          </a:blip>
          <a:srcRect t="317" b="327"/>
          <a:stretch/>
        </p:blipFill>
        <p:spPr>
          <a:xfrm>
            <a:off x="7533699" y="236175"/>
            <a:ext cx="1153099" cy="2786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5EB05C"/>
      </a:dk2>
      <a:lt2>
        <a:srgbClr val="FFFFFF"/>
      </a:lt2>
      <a:accent1>
        <a:srgbClr val="4FBA69"/>
      </a:accent1>
      <a:accent2>
        <a:srgbClr val="4FBA69"/>
      </a:accent2>
      <a:accent3>
        <a:srgbClr val="F16037"/>
      </a:accent3>
      <a:accent4>
        <a:srgbClr val="F16037"/>
      </a:accent4>
      <a:accent5>
        <a:srgbClr val="4FBA69"/>
      </a:accent5>
      <a:accent6>
        <a:srgbClr val="F16037"/>
      </a:accent6>
      <a:hlink>
        <a:srgbClr val="4FBA69"/>
      </a:hlink>
      <a:folHlink>
        <a:srgbClr val="F160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1937</Words>
  <Application>Microsoft Office PowerPoint</Application>
  <PresentationFormat>On-screen Show (16:9)</PresentationFormat>
  <Paragraphs>421</Paragraphs>
  <Slides>29</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Cambria</vt:lpstr>
      <vt:lpstr>Courier New</vt:lpstr>
      <vt:lpstr>Encode Sans</vt:lpstr>
      <vt:lpstr>Encode Sans Condensed Thin</vt:lpstr>
      <vt:lpstr>Noto Sans Symbols</vt:lpstr>
      <vt:lpstr>Play</vt:lpstr>
      <vt:lpstr>Source Sans Pro</vt:lpstr>
      <vt:lpstr>Office Theme</vt:lpstr>
      <vt:lpstr>PowerPoint Presentation</vt:lpstr>
      <vt:lpstr>PowerPoint Presentation</vt:lpstr>
      <vt:lpstr>PowerPoint Presentation</vt:lpstr>
      <vt:lpstr>The FMCG growth for in-home consumption moves to a single-digit era, however showing positive signals to bounce back in rural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3</cp:revision>
  <dcterms:modified xsi:type="dcterms:W3CDTF">2021-01-26T07:11:36Z</dcterms:modified>
</cp:coreProperties>
</file>