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23" r:id="rId5"/>
    <p:sldId id="324" r:id="rId6"/>
    <p:sldId id="325" r:id="rId7"/>
    <p:sldId id="32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5" pos="6562" userDrawn="1">
          <p15:clr>
            <a:srgbClr val="A4A3A4"/>
          </p15:clr>
        </p15:guide>
        <p15:guide id="7" orient="horz" pos="1041" userDrawn="1">
          <p15:clr>
            <a:srgbClr val="A4A3A4"/>
          </p15:clr>
        </p15:guide>
        <p15:guide id="12" orient="horz" pos="2455" userDrawn="1">
          <p15:clr>
            <a:srgbClr val="A4A3A4"/>
          </p15:clr>
        </p15:guide>
        <p15:guide id="16" pos="4770" userDrawn="1">
          <p15:clr>
            <a:srgbClr val="A4A3A4"/>
          </p15:clr>
        </p15:guide>
        <p15:guide id="18" pos="2615" userDrawn="1">
          <p15:clr>
            <a:srgbClr val="A4A3A4"/>
          </p15:clr>
        </p15:guide>
        <p15:guide id="19" pos="6017" userDrawn="1">
          <p15:clr>
            <a:srgbClr val="A4A3A4"/>
          </p15:clr>
        </p15:guide>
        <p15:guide id="20" pos="4611" userDrawn="1">
          <p15:clr>
            <a:srgbClr val="A4A3A4"/>
          </p15:clr>
        </p15:guide>
        <p15:guide id="21" pos="3704" userDrawn="1">
          <p15:clr>
            <a:srgbClr val="A4A3A4"/>
          </p15:clr>
        </p15:guide>
        <p15:guide id="22" orient="horz" pos="1434" userDrawn="1">
          <p15:clr>
            <a:srgbClr val="A4A3A4"/>
          </p15:clr>
        </p15:guide>
        <p15:guide id="23" pos="5813" userDrawn="1">
          <p15:clr>
            <a:srgbClr val="A4A3A4"/>
          </p15:clr>
        </p15:guide>
        <p15:guide id="24" pos="1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93DA"/>
    <a:srgbClr val="0376B0"/>
    <a:srgbClr val="F7F7F7"/>
    <a:srgbClr val="FDFDFD"/>
    <a:srgbClr val="22313F"/>
    <a:srgbClr val="0489CC"/>
    <a:srgbClr val="FFFFFF"/>
    <a:srgbClr val="708B4C"/>
    <a:srgbClr val="68814C"/>
    <a:srgbClr val="9FA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7" autoAdjust="0"/>
    <p:restoredTop sz="94150" autoAdjust="0"/>
  </p:normalViewPr>
  <p:slideViewPr>
    <p:cSldViewPr snapToGrid="0" showGuides="1">
      <p:cViewPr varScale="1">
        <p:scale>
          <a:sx n="120" d="100"/>
          <a:sy n="120" d="100"/>
        </p:scale>
        <p:origin x="880" y="192"/>
      </p:cViewPr>
      <p:guideLst>
        <p:guide pos="3840"/>
        <p:guide pos="6562"/>
        <p:guide orient="horz" pos="1041"/>
        <p:guide orient="horz" pos="2455"/>
        <p:guide pos="4770"/>
        <p:guide pos="2615"/>
        <p:guide pos="6017"/>
        <p:guide pos="4611"/>
        <p:guide pos="3704"/>
        <p:guide orient="horz" pos="1434"/>
        <p:guide pos="5813"/>
        <p:guide pos="1504"/>
      </p:guideLst>
    </p:cSldViewPr>
  </p:slideViewPr>
  <p:outlineViewPr>
    <p:cViewPr>
      <p:scale>
        <a:sx n="33" d="100"/>
        <a:sy n="33" d="100"/>
      </p:scale>
      <p:origin x="0" y="-46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GB" b="0" dirty="0">
                <a:latin typeface="Gotham Book" pitchFamily="2" charset="0"/>
                <a:cs typeface="Gotham Book" pitchFamily="2" charset="0"/>
              </a:rPr>
              <a:t>Chart Title</a:t>
            </a:r>
          </a:p>
        </c:rich>
      </c:tx>
      <c:layout>
        <c:manualLayout>
          <c:xMode val="edge"/>
          <c:yMode val="edge"/>
          <c:x val="4.1259485016132301E-3"/>
          <c:y val="1.7511858998739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3351953310036E-2"/>
          <c:y val="0.15461523665025301"/>
          <c:w val="0.95917899309124399"/>
          <c:h val="0.69636206067238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1-42C0-8EF5-88716794FB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91-42C0-8EF5-88716794FB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91-42C0-8EF5-88716794F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46472752"/>
        <c:axId val="-1201343728"/>
      </c:barChart>
      <c:catAx>
        <c:axId val="-114647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1343728"/>
        <c:crosses val="autoZero"/>
        <c:auto val="1"/>
        <c:lblAlgn val="ctr"/>
        <c:lblOffset val="100"/>
        <c:noMultiLvlLbl val="0"/>
      </c:catAx>
      <c:valAx>
        <c:axId val="-120134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4647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9DB34-D329-4A1A-B10E-1008A09A89F3}" type="datetimeFigureOut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7372C-1F2F-4679-9701-7EADEA2B4C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959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5A1F8-0595-4D73-853A-42C599F494BD}" type="datetimeFigureOut">
              <a:rPr lang="es-ES" smtClean="0"/>
              <a:t>12/9/19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D3E44-9E81-4B66-BC42-69674CF339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03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047" y="649804"/>
            <a:ext cx="7069806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879" y="3129479"/>
            <a:ext cx="7069806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408" y="4793999"/>
            <a:ext cx="2919925" cy="141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6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8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13 -0.15532 L 6.25E-7 0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77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D.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06"/>
          <a:stretch/>
        </p:blipFill>
        <p:spPr>
          <a:xfrm>
            <a:off x="0" y="1160463"/>
            <a:ext cx="12192000" cy="5697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328969" y="4090652"/>
            <a:ext cx="9534063" cy="148224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323432" y="5576069"/>
            <a:ext cx="5545137" cy="68752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050784-25F0-421B-AFC4-5093A02C311D}" type="datetime1">
              <a:rPr lang="es-ES" smtClean="0"/>
              <a:t>12/9/19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911359" y="3821021"/>
            <a:ext cx="36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90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730" y="1835457"/>
            <a:ext cx="55377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3376" y="1835457"/>
            <a:ext cx="55377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6E41-EDBA-43D8-A8F4-370F371EBC01}" type="datetime1">
              <a:rPr lang="es-ES" smtClean="0"/>
              <a:t>12/9/19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652792" y="0"/>
            <a:ext cx="55403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730" y="1835457"/>
            <a:ext cx="55377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FAE8-ED3D-4001-86BC-1728C0D959E2}" type="datetime1">
              <a:rPr lang="es-ES" smtClean="0"/>
              <a:t>12/9/19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8731" y="430897"/>
            <a:ext cx="564727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29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647930"/>
            <a:ext cx="12193167" cy="240337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730" y="4191000"/>
            <a:ext cx="11192408" cy="19957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0ABD-0891-4B15-9C65-DEA214EAC0BD}" type="datetime1">
              <a:rPr lang="es-ES" smtClean="0"/>
              <a:t>12/9/19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3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-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07BC-08B8-4865-94CA-593DF1BD643D}" type="datetime1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6"/>
          <a:stretch/>
        </p:blipFill>
        <p:spPr>
          <a:xfrm>
            <a:off x="10496365" y="410005"/>
            <a:ext cx="1166276" cy="4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2DDF-57E9-45C5-AE05-1A3B03B17567}" type="datetime1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6"/>
          <a:stretch/>
        </p:blipFill>
        <p:spPr>
          <a:xfrm>
            <a:off x="10496365" y="410005"/>
            <a:ext cx="1166276" cy="45579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48730" y="1834092"/>
            <a:ext cx="5516562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121400" y="1834092"/>
            <a:ext cx="5516562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43968" y="4099035"/>
            <a:ext cx="5516562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6116638" y="4099035"/>
            <a:ext cx="5516562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46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&amp; 4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611A-099C-454F-A651-2180B7F9D8C2}" type="datetime1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6"/>
          <a:stretch/>
        </p:blipFill>
        <p:spPr>
          <a:xfrm>
            <a:off x="10496365" y="410005"/>
            <a:ext cx="1166276" cy="45579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48730" y="2487286"/>
            <a:ext cx="5516562" cy="10740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124576" y="2487286"/>
            <a:ext cx="5516562" cy="10740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DC56E67-8092-42C7-A269-F8EB1E4ECA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8730" y="1397343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CACC5A2B-B38D-46E2-8018-DAF8815FAAA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24576" y="1397343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E5B2FB48-4347-4521-BFD3-DFE316BDEC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8730" y="4954314"/>
            <a:ext cx="5516562" cy="10740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8F6E3928-96A1-4587-B4AC-F9891D5882E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24576" y="4954314"/>
            <a:ext cx="5516562" cy="10740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8" name="Picture Placeholder 7">
            <a:extLst>
              <a:ext uri="{FF2B5EF4-FFF2-40B4-BE49-F238E27FC236}">
                <a16:creationId xmlns:a16="http://schemas.microsoft.com/office/drawing/2014/main" id="{A2A556FA-8DD0-433C-BF84-7F77022A3E4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8730" y="3864371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39" name="Picture Placeholder 7">
            <a:extLst>
              <a:ext uri="{FF2B5EF4-FFF2-40B4-BE49-F238E27FC236}">
                <a16:creationId xmlns:a16="http://schemas.microsoft.com/office/drawing/2014/main" id="{C9E746CC-B3D0-48EE-B77F-378E6AB7259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24576" y="3864371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17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6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611A-099C-454F-A651-2180B7F9D8C2}" type="datetime1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6"/>
          <a:stretch/>
        </p:blipFill>
        <p:spPr>
          <a:xfrm>
            <a:off x="10496365" y="410005"/>
            <a:ext cx="1166276" cy="45579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48730" y="1834092"/>
            <a:ext cx="3621469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236580" y="1834092"/>
            <a:ext cx="3621469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8024431" y="1834092"/>
            <a:ext cx="3621469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43968" y="4099035"/>
            <a:ext cx="3621469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231818" y="4099035"/>
            <a:ext cx="3621469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019669" y="4099035"/>
            <a:ext cx="3621469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0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&amp; 6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611A-099C-454F-A651-2180B7F9D8C2}" type="datetime1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6"/>
          <a:stretch/>
        </p:blipFill>
        <p:spPr>
          <a:xfrm>
            <a:off x="10496365" y="410005"/>
            <a:ext cx="1166276" cy="45579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48730" y="2487286"/>
            <a:ext cx="3621469" cy="107406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236580" y="2487286"/>
            <a:ext cx="3621469" cy="107406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8024431" y="2487286"/>
            <a:ext cx="3621469" cy="107406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DC56E67-8092-42C7-A269-F8EB1E4ECA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8730" y="1397343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CACC5A2B-B38D-46E2-8018-DAF8815FAAA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36580" y="1397343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3430E006-08E6-4AC0-8275-ACEC592E1DF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24431" y="1397343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E5B2FB48-4347-4521-BFD3-DFE316BDEC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8730" y="4954314"/>
            <a:ext cx="3621469" cy="107406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8F6E3928-96A1-4587-B4AC-F9891D5882E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36580" y="4954314"/>
            <a:ext cx="3621469" cy="107406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692309DE-F953-49A3-A612-8257BE0A29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24431" y="4954314"/>
            <a:ext cx="3621469" cy="107406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8" name="Picture Placeholder 7">
            <a:extLst>
              <a:ext uri="{FF2B5EF4-FFF2-40B4-BE49-F238E27FC236}">
                <a16:creationId xmlns:a16="http://schemas.microsoft.com/office/drawing/2014/main" id="{A2A556FA-8DD0-433C-BF84-7F77022A3E4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8730" y="3864371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39" name="Picture Placeholder 7">
            <a:extLst>
              <a:ext uri="{FF2B5EF4-FFF2-40B4-BE49-F238E27FC236}">
                <a16:creationId xmlns:a16="http://schemas.microsoft.com/office/drawing/2014/main" id="{C9E746CC-B3D0-48EE-B77F-378E6AB7259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36580" y="3864371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DCFB831A-2469-4D82-B847-D44C41FDBC0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024431" y="3864371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92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xt - 4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6"/>
          <a:stretch/>
        </p:blipFill>
        <p:spPr>
          <a:xfrm>
            <a:off x="10496365" y="410005"/>
            <a:ext cx="1166276" cy="455791"/>
          </a:xfrm>
          <a:prstGeom prst="rect">
            <a:avLst/>
          </a:prstGeom>
        </p:spPr>
      </p:pic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236581" y="1834092"/>
            <a:ext cx="3138868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8502270" y="1834092"/>
            <a:ext cx="3138868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231819" y="4099035"/>
            <a:ext cx="3138868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97508" y="4099035"/>
            <a:ext cx="3138868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Round Single Corner Rectangle 13"/>
          <p:cNvSpPr/>
          <p:nvPr userDrawn="1"/>
        </p:nvSpPr>
        <p:spPr>
          <a:xfrm>
            <a:off x="550863" y="1652588"/>
            <a:ext cx="2520000" cy="5205412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667881" y="3733801"/>
            <a:ext cx="2263282" cy="2466974"/>
          </a:xfrm>
        </p:spPr>
        <p:txBody>
          <a:bodyPr>
            <a:noAutofit/>
          </a:bodyPr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1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C919-843A-4497-B41C-FE479742BB59}" type="datetime1">
              <a:rPr lang="es-ES" smtClean="0"/>
              <a:t>12/9/19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096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8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62FBA-3ED0-48FA-8580-E5B1251A6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0" y="430898"/>
            <a:ext cx="9804403" cy="75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355730-1F4B-40EB-9E2C-41C4D765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93DE-22B6-4727-AAB9-C9B5C1B9C192}" type="datetime1">
              <a:rPr lang="es-ES" smtClean="0"/>
              <a:t>12/9/19</a:t>
            </a:fld>
            <a:endParaRPr lang="es-E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07BA6-702D-4A88-9C21-AA219D296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EDEB1-5174-4F37-89DF-94626A13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38446C2-AA5D-4605-B3F6-1210E920DE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730" y="2675824"/>
            <a:ext cx="2323346" cy="91439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4C00D917-0FFE-460B-991E-8CC51A449C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41086" y="2675824"/>
            <a:ext cx="2323346" cy="91439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1AD134A7-5EB1-4D22-88CF-A9DB93D6D2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33442" y="2675824"/>
            <a:ext cx="2323346" cy="91439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FDB2FF20-40E7-4105-9762-E95A72D88D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5798" y="2675824"/>
            <a:ext cx="2323346" cy="91439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2EA523A-5184-4555-A4D5-E2B7542D2E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13695" y="1464720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2892BBCE-7C11-45FC-8800-49A4028E0BC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06051" y="1464720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9AC5A5D-F035-4273-A4BE-968DB38B55C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98407" y="1464720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FDC1CB82-3741-41D0-A231-EFE1BC647ED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090763" y="1464720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D8EEFAF-690E-47E5-B340-D4428D655B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8730" y="5047889"/>
            <a:ext cx="2323346" cy="91439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8B69D6F2-7C30-4B06-A309-A58A6DF9B2D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41086" y="5047889"/>
            <a:ext cx="2323346" cy="91439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9AE3C8CA-226A-41AE-A337-5BD5DBAF583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33442" y="5047889"/>
            <a:ext cx="2323346" cy="91439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0A846292-F938-49E9-A7D8-19E10E60768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25798" y="5047889"/>
            <a:ext cx="2323346" cy="91439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11024C79-DC97-41EF-8CC2-8D475243F11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13695" y="3836785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ED040CC4-3F3C-4AC5-9AC0-DB8835FB937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06051" y="3836785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24C45A61-BCE7-46E8-9F1F-716043011FF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098407" y="3836785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7E1C60CA-F18F-44D3-A6FA-F059F3DEBE5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090763" y="3836785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3376" y="1835457"/>
            <a:ext cx="55377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6E41-EDBA-43D8-A8F4-370F371EBC01}" type="datetime1">
              <a:rPr lang="es-ES" smtClean="0"/>
              <a:t>12/9/19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86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7F54B3-DAF2-4EC8-B4C7-DAF032E65382}" type="datetime1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78487-A3D4-964C-8D42-A96515C7DC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6365" y="300674"/>
            <a:ext cx="1246905" cy="5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9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48498-4E84-4ACC-8E2C-CBA5C3B7CFF0}" type="datetime1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Copyright© 2018 CLX Communications AB (publ).  All rights reserved.  NDA Confidential.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F6D7D-2D4E-B64E-96F1-F2A61DDD68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6365" y="300674"/>
            <a:ext cx="1246905" cy="5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2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75C435-131D-461B-A983-EB6913B5F64C}" type="datetime1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Copyright© 2018 CLX Communications AB (publ).  All rights reserved.  NDA Confidential.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D6AF6B-3228-D241-AE24-D403A234A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6365" y="300674"/>
            <a:ext cx="1246905" cy="5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6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cons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7F54B3-DAF2-4EC8-B4C7-DAF032E65382}" type="datetime1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1C539131-C88D-4C4C-843E-4CEDF2387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730" y="3386426"/>
            <a:ext cx="3043770" cy="281434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2875672A-7CF2-4B77-B28E-3E1DB4624D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4114" y="3386426"/>
            <a:ext cx="3043770" cy="281434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DE3A4732-786E-4952-BDAE-ABC6A17F05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374" y="3386426"/>
            <a:ext cx="3043770" cy="281434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25743B-97B8-094C-A3FF-BBF5319FB2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6365" y="300674"/>
            <a:ext cx="1246905" cy="5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7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cons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48498-4E84-4ACC-8E2C-CBA5C3B7CFF0}" type="datetime1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Copyright© 2018 CLX Communications AB (publ).  All rights reserved.  NDA Confidential.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D2E35EA5-A675-4C3E-AB88-A9E27484CD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730" y="3386426"/>
            <a:ext cx="3043770" cy="281434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35BDBF15-9C27-4D88-9B82-384521BDF6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4114" y="3386426"/>
            <a:ext cx="3043770" cy="281434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B105A996-B760-4316-A058-9C64BEA1612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374" y="3386426"/>
            <a:ext cx="3043770" cy="281434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55BCBA-FA0E-F248-A8C9-B65701E3B3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6365" y="300674"/>
            <a:ext cx="1246905" cy="5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2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cons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75C435-131D-461B-A983-EB6913B5F64C}" type="datetime1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Copyright© 2018 CLX Communications AB (publ).  All rights reserved.  NDA Confidential.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942FBD63-6C94-4CE1-827F-D0D2E78E71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730" y="3386426"/>
            <a:ext cx="3043770" cy="281434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D5DB1E4-A81F-4A9F-BD18-DF34C42023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4114" y="3386426"/>
            <a:ext cx="3043770" cy="281434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65BC9C9C-16EE-47D2-8A85-D0E08943CC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374" y="3386426"/>
            <a:ext cx="3043770" cy="281434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84B9BE-BBB7-C34C-881F-3A51B48D2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6365" y="300674"/>
            <a:ext cx="1246905" cy="5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6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Blue graphi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76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2D9F3C-2F78-41E3-8D4C-06C309C66D0E}" type="datetime1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Copyright© 2018 CLX Communications AB (publ).  All rights reserved.  NDA Confidential.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143ED9-68D9-C14E-88DC-D2B0578C0E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6365" y="300674"/>
            <a:ext cx="1246905" cy="5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332F-39AE-4B22-903F-C4438846FAC1}" type="datetime1">
              <a:rPr lang="es-ES" smtClean="0"/>
              <a:t>12/9/19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806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grey tec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B141-98A7-44E8-9DC5-48161576B2AF}" type="datetime1">
              <a:rPr lang="es-ES" smtClean="0"/>
              <a:t>12/9/19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6"/>
          <a:stretch/>
        </p:blipFill>
        <p:spPr>
          <a:xfrm>
            <a:off x="10496365" y="410005"/>
            <a:ext cx="1166276" cy="4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0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1635-C803-4652-A93E-21B7D408BD93}" type="datetime1">
              <a:rPr lang="es-ES" smtClean="0"/>
              <a:t>12/9/19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65" y="410005"/>
            <a:ext cx="1166275" cy="4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2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79FE-2563-4A3E-BCAF-209B7F6A177D}" type="datetime1">
              <a:rPr lang="es-ES" smtClean="0"/>
              <a:t>12/9/19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65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8"/>
          <p:cNvSpPr>
            <a:spLocks noGrp="1"/>
          </p:cNvSpPr>
          <p:nvPr>
            <p:ph type="title"/>
          </p:nvPr>
        </p:nvSpPr>
        <p:spPr>
          <a:xfrm>
            <a:off x="448730" y="430898"/>
            <a:ext cx="9804403" cy="75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graphicFrame>
        <p:nvGraphicFramePr>
          <p:cNvPr id="8" name="Content Placeholder 2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61337756"/>
              </p:ext>
            </p:extLst>
          </p:nvPr>
        </p:nvGraphicFramePr>
        <p:xfrm>
          <a:off x="449263" y="1833563"/>
          <a:ext cx="111887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157531" y="6411914"/>
            <a:ext cx="990522" cy="365125"/>
          </a:xfrm>
        </p:spPr>
        <p:txBody>
          <a:bodyPr/>
          <a:lstStyle/>
          <a:p>
            <a:fld id="{264A7F56-79D9-4D0D-AB15-C1CCC0517C5C}" type="datetime1">
              <a:rPr lang="es-ES" smtClean="0"/>
              <a:t>12/9/19</a:t>
            </a:fld>
            <a:endParaRPr lang="es-E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2101" y="6411914"/>
            <a:ext cx="5638808" cy="365125"/>
          </a:xfrm>
        </p:spPr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12541" y="6411914"/>
            <a:ext cx="736603" cy="365125"/>
          </a:xfrm>
        </p:spPr>
        <p:txBody>
          <a:bodyPr/>
          <a:lstStyle/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29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4E3D-04AA-4E90-9D18-1BA2618C96F3}" type="datetime1">
              <a:rPr lang="es-ES" smtClean="0"/>
              <a:t>12/9/19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9347147"/>
              </p:ext>
            </p:extLst>
          </p:nvPr>
        </p:nvGraphicFramePr>
        <p:xfrm>
          <a:off x="523873" y="1652588"/>
          <a:ext cx="11117264" cy="4548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3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3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3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371"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solidFill>
                            <a:schemeClr val="accent1"/>
                          </a:solidFill>
                          <a:latin typeface="Gotham Book" pitchFamily="2" charset="0"/>
                          <a:cs typeface="Gotham Book" pitchFamily="2" charset="0"/>
                        </a:rPr>
                        <a:t>Heading One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accent1"/>
                          </a:solidFill>
                          <a:latin typeface="Gotham Book" pitchFamily="2" charset="0"/>
                          <a:cs typeface="Gotham Book" pitchFamily="2" charset="0"/>
                        </a:rPr>
                        <a:t>2013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accent1"/>
                          </a:solidFill>
                          <a:latin typeface="Gotham Book" pitchFamily="2" charset="0"/>
                          <a:cs typeface="Gotham Book" pitchFamily="2" charset="0"/>
                        </a:rPr>
                        <a:t>2014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accent1"/>
                          </a:solidFill>
                          <a:latin typeface="Gotham Book" pitchFamily="2" charset="0"/>
                          <a:cs typeface="Gotham Book" pitchFamily="2" charset="0"/>
                        </a:rPr>
                        <a:t>2015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accent1"/>
                          </a:solidFill>
                          <a:latin typeface="Gotham Book" pitchFamily="2" charset="0"/>
                          <a:cs typeface="Gotham Book" pitchFamily="2" charset="0"/>
                        </a:rPr>
                        <a:t>2016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Lorem ipsum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dolor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sit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amet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, </a:t>
                      </a:r>
                      <a:br>
                        <a:rPr lang="en-GB" sz="1400" b="0" i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consectetur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adipiscing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elit</a:t>
                      </a:r>
                      <a:endParaRPr lang="en-GB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accent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Lorem ipsum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dolor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sit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amet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, </a:t>
                      </a:r>
                      <a:br>
                        <a:rPr lang="en-GB" sz="1400" b="0" i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consectetur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adipiscing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elit</a:t>
                      </a:r>
                      <a:endParaRPr lang="en-GB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accent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Lorem ipsum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dolor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sit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amet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, </a:t>
                      </a:r>
                      <a:br>
                        <a:rPr lang="en-GB" sz="1400" b="0" i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consectetur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adipiscing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elit</a:t>
                      </a:r>
                      <a:endParaRPr lang="en-GB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accent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Lorem ipsum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dolor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sit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amet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, </a:t>
                      </a:r>
                      <a:br>
                        <a:rPr lang="en-GB" sz="1400" b="0" i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consectetur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adipiscing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elit</a:t>
                      </a:r>
                      <a:endParaRPr lang="en-GB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accent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6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Lorem ipsum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dolor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sit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amet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, </a:t>
                      </a:r>
                      <a:br>
                        <a:rPr lang="en-GB" sz="1400" b="0" i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consectetur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adipiscing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elit</a:t>
                      </a:r>
                      <a:endParaRPr lang="en-GB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accent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91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8"/>
          <a:stretch/>
        </p:blipFill>
        <p:spPr>
          <a:xfrm>
            <a:off x="0" y="1158241"/>
            <a:ext cx="12192000" cy="5699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328969" y="4090652"/>
            <a:ext cx="9534063" cy="148224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323432" y="5576069"/>
            <a:ext cx="5545137" cy="68752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F672E6-189D-4DE5-B147-26288D584127}" type="datetime1">
              <a:rPr lang="es-ES" smtClean="0"/>
              <a:t>12/9/19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911359" y="3821021"/>
            <a:ext cx="36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2"/>
          <a:stretch/>
        </p:blipFill>
        <p:spPr>
          <a:xfrm>
            <a:off x="0" y="1160463"/>
            <a:ext cx="12192000" cy="5697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328969" y="4090652"/>
            <a:ext cx="9534063" cy="148224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323432" y="5576069"/>
            <a:ext cx="5545137" cy="68752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1A002-B067-4676-A160-72E36E163954}" type="datetime1">
              <a:rPr lang="es-ES" smtClean="0"/>
              <a:t>12/9/19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911359" y="3821021"/>
            <a:ext cx="36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11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730" y="430898"/>
            <a:ext cx="9804403" cy="7599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730" y="1467293"/>
            <a:ext cx="11189564" cy="4718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7531" y="6411914"/>
            <a:ext cx="990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DED93DE-22B6-4727-AAB9-C9B5C1B9C192}" type="datetime1">
              <a:rPr lang="es-ES" smtClean="0"/>
              <a:t>12/9/19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101" y="6411914"/>
            <a:ext cx="5638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2541" y="6411914"/>
            <a:ext cx="73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6"/>
          <a:stretch/>
        </p:blipFill>
        <p:spPr>
          <a:xfrm>
            <a:off x="10496365" y="410005"/>
            <a:ext cx="1166276" cy="4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2" r:id="rId3"/>
    <p:sldLayoutId id="2147483656" r:id="rId4"/>
    <p:sldLayoutId id="2147483673" r:id="rId5"/>
    <p:sldLayoutId id="2147483674" r:id="rId6"/>
    <p:sldLayoutId id="2147483672" r:id="rId7"/>
    <p:sldLayoutId id="2147483659" r:id="rId8"/>
    <p:sldLayoutId id="2147483660" r:id="rId9"/>
    <p:sldLayoutId id="2147483663" r:id="rId10"/>
    <p:sldLayoutId id="2147483652" r:id="rId11"/>
    <p:sldLayoutId id="2147483665" r:id="rId12"/>
    <p:sldLayoutId id="2147483666" r:id="rId13"/>
    <p:sldLayoutId id="2147483654" r:id="rId14"/>
    <p:sldLayoutId id="2147483667" r:id="rId15"/>
    <p:sldLayoutId id="2147483736" r:id="rId16"/>
    <p:sldLayoutId id="2147483668" r:id="rId17"/>
    <p:sldLayoutId id="2147483735" r:id="rId18"/>
    <p:sldLayoutId id="2147483669" r:id="rId19"/>
    <p:sldLayoutId id="2147483737" r:id="rId20"/>
    <p:sldLayoutId id="2147483734" r:id="rId21"/>
    <p:sldLayoutId id="2147483657" r:id="rId22"/>
    <p:sldLayoutId id="2147483670" r:id="rId23"/>
    <p:sldLayoutId id="2147483671" r:id="rId24"/>
    <p:sldLayoutId id="2147483738" r:id="rId25"/>
    <p:sldLayoutId id="2147483739" r:id="rId26"/>
    <p:sldLayoutId id="2147483740" r:id="rId27"/>
    <p:sldLayoutId id="2147483664" r:id="rId28"/>
    <p:sldLayoutId id="2147483655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spc="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SzPct val="12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803275" indent="-285750" algn="l" defTabSz="914400" rtl="0" eaLnBrk="1" latinLnBrk="0" hangingPunct="1">
        <a:lnSpc>
          <a:spcPct val="90000"/>
        </a:lnSpc>
        <a:spcBef>
          <a:spcPts val="300"/>
        </a:spcBef>
        <a:buClr>
          <a:schemeClr val="tx1"/>
        </a:buClr>
        <a:buFont typeface="Arial" charset="0"/>
        <a:buChar char="•"/>
        <a:tabLst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025525" indent="-1905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343025" indent="-1905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-"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651000" indent="-1587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-"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orient="horz" pos="731" userDrawn="1">
          <p15:clr>
            <a:srgbClr val="F26B43"/>
          </p15:clr>
        </p15:guide>
        <p15:guide id="6" orient="horz" pos="3906" userDrawn="1">
          <p15:clr>
            <a:srgbClr val="F26B43"/>
          </p15:clr>
        </p15:guide>
        <p15:guide id="7" orient="horz" pos="527" userDrawn="1">
          <p15:clr>
            <a:srgbClr val="F26B43"/>
          </p15:clr>
        </p15:guide>
        <p15:guide id="8" orient="horz" pos="3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51AFF-299A-4F91-B802-E3B01FA7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69" y="1011914"/>
            <a:ext cx="2819873" cy="54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74" y="1011914"/>
            <a:ext cx="2819873" cy="54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79" y="1011914"/>
            <a:ext cx="281987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3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51AFF-299A-4F91-B802-E3B01FA7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68" y="1011914"/>
            <a:ext cx="2819873" cy="54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30" y="1011914"/>
            <a:ext cx="2819873" cy="54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5" y="1011914"/>
            <a:ext cx="281987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8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51AFF-299A-4F91-B802-E3B01FA7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877" y="1011914"/>
            <a:ext cx="2819873" cy="54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59" y="1011914"/>
            <a:ext cx="2819873" cy="54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69" y="1011914"/>
            <a:ext cx="281987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51AFF-299A-4F91-B802-E3B01FA7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74" y="1011914"/>
            <a:ext cx="281987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X-Comms_CorporateTemplate">
  <a:themeElements>
    <a:clrScheme name="CLX">
      <a:dk1>
        <a:srgbClr val="656869"/>
      </a:dk1>
      <a:lt1>
        <a:sysClr val="window" lastClr="FFFFFF"/>
      </a:lt1>
      <a:dk2>
        <a:srgbClr val="656869"/>
      </a:dk2>
      <a:lt2>
        <a:srgbClr val="CDD0CC"/>
      </a:lt2>
      <a:accent1>
        <a:srgbClr val="0376B0"/>
      </a:accent1>
      <a:accent2>
        <a:srgbClr val="F28E1D"/>
      </a:accent2>
      <a:accent3>
        <a:srgbClr val="50C3FC"/>
      </a:accent3>
      <a:accent4>
        <a:srgbClr val="E6243C"/>
      </a:accent4>
      <a:accent5>
        <a:srgbClr val="6BB542"/>
      </a:accent5>
      <a:accent6>
        <a:srgbClr val="FAB400"/>
      </a:accent6>
      <a:hlink>
        <a:srgbClr val="0376B0"/>
      </a:hlink>
      <a:folHlink>
        <a:srgbClr val="0376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X-Comms-Boilerplate-FINAL-v4" id="{9E048867-6408-444D-95F1-FE411A2FEAA4}" vid="{9819A9A6-1F4D-BB44-A24A-7DA0F4C171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DB21E4E8742641B12A744BB933AB14" ma:contentTypeVersion="9" ma:contentTypeDescription="Create a new document." ma:contentTypeScope="" ma:versionID="ccc690b9fa9afb87ac78550a2899876d">
  <xsd:schema xmlns:xsd="http://www.w3.org/2001/XMLSchema" xmlns:xs="http://www.w3.org/2001/XMLSchema" xmlns:p="http://schemas.microsoft.com/office/2006/metadata/properties" xmlns:ns2="bcc6ca7f-0170-4078-832c-8b678b799302" xmlns:ns3="5979b5d4-f5fd-41d5-8c6c-7a3e5ec059b0" targetNamespace="http://schemas.microsoft.com/office/2006/metadata/properties" ma:root="true" ma:fieldsID="7360cd3fbde87b50a56140494db29d66" ns2:_="" ns3:_="">
    <xsd:import namespace="bcc6ca7f-0170-4078-832c-8b678b799302"/>
    <xsd:import namespace="5979b5d4-f5fd-41d5-8c6c-7a3e5ec059b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6ca7f-0170-4078-832c-8b678b79930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9b5d4-f5fd-41d5-8c6c-7a3e5ec05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D531B7-8B20-4D9B-B591-5F89D59893E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7b9db70-8411-4e40-9224-38c6edf88cd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7D16446-A3D6-4212-8795-2198A738E9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c6ca7f-0170-4078-832c-8b678b799302"/>
    <ds:schemaRef ds:uri="5979b5d4-f5fd-41d5-8c6c-7a3e5ec059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13B954-6CFD-42A9-92AA-688CCAC990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CLX-Comms-Boilerplate-FINAL-v4 (2) (1)</Template>
  <TotalTime>674</TotalTime>
  <Words>64</Words>
  <Application>Microsoft Macintosh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Gotham Book</vt:lpstr>
      <vt:lpstr>CLX-Comms_CorporateTemplate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subject/>
  <dc:creator>Ana Araujo</dc:creator>
  <cp:keywords/>
  <dc:description/>
  <cp:lastModifiedBy>Michael Ahearn</cp:lastModifiedBy>
  <cp:revision>51</cp:revision>
  <dcterms:created xsi:type="dcterms:W3CDTF">2017-12-14T14:52:44Z</dcterms:created>
  <dcterms:modified xsi:type="dcterms:W3CDTF">2019-09-12T18:28:14Z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0x010100D7DB21E4E8742641B12A744BB933AB14</vt:lpwstr>
  </property>
</Properties>
</file>