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323" r:id="rId5"/>
    <p:sldId id="325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5" pos="6562" userDrawn="1">
          <p15:clr>
            <a:srgbClr val="A4A3A4"/>
          </p15:clr>
        </p15:guide>
        <p15:guide id="7" orient="horz" pos="1041" userDrawn="1">
          <p15:clr>
            <a:srgbClr val="A4A3A4"/>
          </p15:clr>
        </p15:guide>
        <p15:guide id="12" orient="horz" pos="2455" userDrawn="1">
          <p15:clr>
            <a:srgbClr val="A4A3A4"/>
          </p15:clr>
        </p15:guide>
        <p15:guide id="16" pos="4770" userDrawn="1">
          <p15:clr>
            <a:srgbClr val="A4A3A4"/>
          </p15:clr>
        </p15:guide>
        <p15:guide id="18" pos="2615" userDrawn="1">
          <p15:clr>
            <a:srgbClr val="A4A3A4"/>
          </p15:clr>
        </p15:guide>
        <p15:guide id="19" pos="6017" userDrawn="1">
          <p15:clr>
            <a:srgbClr val="A4A3A4"/>
          </p15:clr>
        </p15:guide>
        <p15:guide id="20" pos="4611" userDrawn="1">
          <p15:clr>
            <a:srgbClr val="A4A3A4"/>
          </p15:clr>
        </p15:guide>
        <p15:guide id="21" pos="3704" userDrawn="1">
          <p15:clr>
            <a:srgbClr val="A4A3A4"/>
          </p15:clr>
        </p15:guide>
        <p15:guide id="22" orient="horz" pos="1434" userDrawn="1">
          <p15:clr>
            <a:srgbClr val="A4A3A4"/>
          </p15:clr>
        </p15:guide>
        <p15:guide id="23" pos="5813" userDrawn="1">
          <p15:clr>
            <a:srgbClr val="A4A3A4"/>
          </p15:clr>
        </p15:guide>
        <p15:guide id="24" pos="15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93DA"/>
    <a:srgbClr val="0376B0"/>
    <a:srgbClr val="F7F7F7"/>
    <a:srgbClr val="FDFDFD"/>
    <a:srgbClr val="22313F"/>
    <a:srgbClr val="0489CC"/>
    <a:srgbClr val="FFFFFF"/>
    <a:srgbClr val="708B4C"/>
    <a:srgbClr val="68814C"/>
    <a:srgbClr val="9FA0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57" autoAdjust="0"/>
    <p:restoredTop sz="94150" autoAdjust="0"/>
  </p:normalViewPr>
  <p:slideViewPr>
    <p:cSldViewPr snapToGrid="0" showGuides="1">
      <p:cViewPr varScale="1">
        <p:scale>
          <a:sx n="120" d="100"/>
          <a:sy n="120" d="100"/>
        </p:scale>
        <p:origin x="880" y="192"/>
      </p:cViewPr>
      <p:guideLst>
        <p:guide pos="3840"/>
        <p:guide pos="6562"/>
        <p:guide orient="horz" pos="1041"/>
        <p:guide orient="horz" pos="2455"/>
        <p:guide pos="4770"/>
        <p:guide pos="2615"/>
        <p:guide pos="6017"/>
        <p:guide pos="4611"/>
        <p:guide pos="3704"/>
        <p:guide orient="horz" pos="1434"/>
        <p:guide pos="5813"/>
        <p:guide pos="1504"/>
      </p:guideLst>
    </p:cSldViewPr>
  </p:slideViewPr>
  <p:outlineViewPr>
    <p:cViewPr>
      <p:scale>
        <a:sx n="33" d="100"/>
        <a:sy n="33" d="100"/>
      </p:scale>
      <p:origin x="0" y="-463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38" d="100"/>
        <a:sy n="38" d="100"/>
      </p:scale>
      <p:origin x="0" y="0"/>
    </p:cViewPr>
  </p:sorterViewPr>
  <p:notesViewPr>
    <p:cSldViewPr snapToGrid="0" showGuides="1">
      <p:cViewPr varScale="1">
        <p:scale>
          <a:sx n="86" d="100"/>
          <a:sy n="86" d="100"/>
        </p:scale>
        <p:origin x="378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r>
              <a:rPr lang="en-GB" b="0" dirty="0">
                <a:latin typeface="Gotham Book" pitchFamily="2" charset="0"/>
                <a:cs typeface="Gotham Book" pitchFamily="2" charset="0"/>
              </a:rPr>
              <a:t>Chart Title</a:t>
            </a:r>
          </a:p>
        </c:rich>
      </c:tx>
      <c:layout>
        <c:manualLayout>
          <c:xMode val="edge"/>
          <c:yMode val="edge"/>
          <c:x val="4.1259485016132301E-3"/>
          <c:y val="1.75118589987399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accent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83351953310036E-2"/>
          <c:y val="0.15461523665025301"/>
          <c:w val="0.95917899309124399"/>
          <c:h val="0.696362060672386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91-42C0-8EF5-88716794FB4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91-42C0-8EF5-88716794FB4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F91-42C0-8EF5-88716794FB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81190768"/>
        <c:axId val="681115488"/>
      </c:barChart>
      <c:catAx>
        <c:axId val="681190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1115488"/>
        <c:crosses val="autoZero"/>
        <c:auto val="1"/>
        <c:lblAlgn val="ctr"/>
        <c:lblOffset val="100"/>
        <c:noMultiLvlLbl val="0"/>
      </c:catAx>
      <c:valAx>
        <c:axId val="681115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1190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E9DB34-D329-4A1A-B10E-1008A09A89F3}" type="datetimeFigureOut">
              <a:rPr lang="es-ES" smtClean="0"/>
              <a:t>12/9/19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47372C-1F2F-4679-9701-7EADEA2B4CF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49594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F5A1F8-0595-4D73-853A-42C599F494BD}" type="datetimeFigureOut">
              <a:rPr lang="es-ES" smtClean="0"/>
              <a:t>12/9/19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CD3E44-9E81-4B66-BC42-69674CF3399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8039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D3E44-9E81-4B66-BC42-69674CF3399F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1230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3047" y="649804"/>
            <a:ext cx="7069806" cy="2387600"/>
          </a:xfrm>
        </p:spPr>
        <p:txBody>
          <a:bodyPr anchor="b"/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2879" y="3129479"/>
            <a:ext cx="7069806" cy="165576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E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Copyright© 2018 CLX Communications AB (publ).  All rights reserved.  NDA Confidential.</a:t>
            </a:r>
            <a:endParaRPr lang="es-E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408" y="4793999"/>
            <a:ext cx="2919925" cy="1410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263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75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875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0013 -0.15532 L 6.25E-7 0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775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D.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06"/>
          <a:stretch/>
        </p:blipFill>
        <p:spPr>
          <a:xfrm>
            <a:off x="0" y="1160463"/>
            <a:ext cx="12192000" cy="56975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1328969" y="4090652"/>
            <a:ext cx="9534063" cy="1482246"/>
          </a:xfrm>
        </p:spPr>
        <p:txBody>
          <a:bodyPr anchor="t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title style</a:t>
            </a:r>
            <a:endParaRPr lang="es-ES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3323432" y="5576069"/>
            <a:ext cx="5545137" cy="68752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5050784-25F0-421B-AFC4-5093A02C311D}" type="datetime1">
              <a:rPr lang="es-ES" smtClean="0"/>
              <a:t>12/9/19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Copyright© 2018 CLX Communications AB (publ).  All rights reserved.  NDA Confidential.</a:t>
            </a: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CD8CDE-3257-4D1E-A9D6-67FE4ABBBBA2}" type="slidenum">
              <a:rPr lang="es-ES" smtClean="0"/>
              <a:pPr/>
              <a:t>‹#›</a:t>
            </a:fld>
            <a:endParaRPr lang="es-E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5911359" y="3821021"/>
            <a:ext cx="360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8903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730" y="1835457"/>
            <a:ext cx="5537762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03376" y="1835457"/>
            <a:ext cx="5537762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D6E41-EDBA-43D8-A8F4-370F371EBC01}" type="datetime1">
              <a:rPr lang="es-ES" smtClean="0"/>
              <a:t>12/9/19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Copyright© 2018 CLX Communications AB (publ).  All rights reserved.  NDA Confidential.</a:t>
            </a:r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D8CDE-3257-4D1E-A9D6-67FE4ABBBBA2}" type="slidenum">
              <a:rPr lang="es-ES" smtClean="0"/>
              <a:t>‹#›</a:t>
            </a:fld>
            <a:endParaRPr lang="es-E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3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652792" y="0"/>
            <a:ext cx="5540375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730" y="1835457"/>
            <a:ext cx="5537762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2FAE8-ED3D-4001-86BC-1728C0D959E2}" type="datetime1">
              <a:rPr lang="es-ES" smtClean="0"/>
              <a:t>12/9/19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Copyright© 2018 CLX Communications AB (publ).  All rights reserved.  NDA Confidential.</a:t>
            </a:r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D8CDE-3257-4D1E-A9D6-67FE4ABBBBA2}" type="slidenum">
              <a:rPr lang="es-ES" smtClean="0"/>
              <a:t>‹#›</a:t>
            </a:fld>
            <a:endParaRPr lang="es-E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48731" y="430897"/>
            <a:ext cx="564727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72954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1647930"/>
            <a:ext cx="12193167" cy="240337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730" y="4191000"/>
            <a:ext cx="11192408" cy="19957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60ABD-0891-4B15-9C65-DEA214EAC0BD}" type="datetime1">
              <a:rPr lang="es-ES" smtClean="0"/>
              <a:t>12/9/19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Copyright© 2018 CLX Communications AB (publ).  All rights reserved.  NDA Confidential.</a:t>
            </a:r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D8CDE-3257-4D1E-A9D6-67FE4ABBBBA2}" type="slidenum">
              <a:rPr lang="es-ES" smtClean="0"/>
              <a:t>‹#›</a:t>
            </a:fld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639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-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107BC-08B8-4865-94CA-593DF1BD643D}" type="datetime1">
              <a:rPr lang="es-ES" smtClean="0"/>
              <a:t>12/9/19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Copyright© 2018 CLX Communications AB (publ).  All rights reserved.  NDA Confidential.</a:t>
            </a:r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D8CDE-3257-4D1E-A9D6-67FE4ABBBBA2}" type="slidenum">
              <a:rPr lang="es-ES" smtClean="0"/>
              <a:t>‹#›</a:t>
            </a:fld>
            <a:endParaRPr lang="es-E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86"/>
          <a:stretch/>
        </p:blipFill>
        <p:spPr>
          <a:xfrm>
            <a:off x="10496365" y="410005"/>
            <a:ext cx="1166276" cy="45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04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4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72DDF-57E9-45C5-AE05-1A3B03B17567}" type="datetime1">
              <a:rPr lang="es-ES" smtClean="0"/>
              <a:t>12/9/19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Copyright© 2018 CLX Communications AB (publ).  All rights reserved.  NDA Confidential.</a:t>
            </a:r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D8CDE-3257-4D1E-A9D6-67FE4ABBBBA2}" type="slidenum">
              <a:rPr lang="es-ES" smtClean="0"/>
              <a:t>‹#›</a:t>
            </a:fld>
            <a:endParaRPr lang="es-E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86"/>
          <a:stretch/>
        </p:blipFill>
        <p:spPr>
          <a:xfrm>
            <a:off x="10496365" y="410005"/>
            <a:ext cx="1166276" cy="455791"/>
          </a:xfrm>
          <a:prstGeom prst="rect">
            <a:avLst/>
          </a:prstGeom>
        </p:spPr>
      </p:pic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448730" y="1834092"/>
            <a:ext cx="5516562" cy="207750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6121400" y="1834092"/>
            <a:ext cx="5516562" cy="207750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443968" y="4099035"/>
            <a:ext cx="5516562" cy="207750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1" name="Text Placeholder 16"/>
          <p:cNvSpPr>
            <a:spLocks noGrp="1"/>
          </p:cNvSpPr>
          <p:nvPr>
            <p:ph type="body" sz="quarter" idx="17"/>
          </p:nvPr>
        </p:nvSpPr>
        <p:spPr>
          <a:xfrm>
            <a:off x="6116638" y="4099035"/>
            <a:ext cx="5516562" cy="207750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6462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&amp; 4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6611A-099C-454F-A651-2180B7F9D8C2}" type="datetime1">
              <a:rPr lang="es-ES" smtClean="0"/>
              <a:t>12/9/19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Copyright© 2018 CLX Communications AB (publ).  All rights reserved.  NDA Confidential.</a:t>
            </a:r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D8CDE-3257-4D1E-A9D6-67FE4ABBBBA2}" type="slidenum">
              <a:rPr lang="es-ES" smtClean="0"/>
              <a:t>‹#›</a:t>
            </a:fld>
            <a:endParaRPr lang="es-E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86"/>
          <a:stretch/>
        </p:blipFill>
        <p:spPr>
          <a:xfrm>
            <a:off x="10496365" y="410005"/>
            <a:ext cx="1166276" cy="455791"/>
          </a:xfrm>
          <a:prstGeom prst="rect">
            <a:avLst/>
          </a:prstGeom>
        </p:spPr>
      </p:pic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448730" y="2487286"/>
            <a:ext cx="5516562" cy="107406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6124576" y="2487286"/>
            <a:ext cx="5516562" cy="107406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DC56E67-8092-42C7-A269-F8EB1E4ECA6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48730" y="1397343"/>
            <a:ext cx="993417" cy="993417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CACC5A2B-B38D-46E2-8018-DAF8815FAAA7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124576" y="1397343"/>
            <a:ext cx="993417" cy="993417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35" name="Text Placeholder 16">
            <a:extLst>
              <a:ext uri="{FF2B5EF4-FFF2-40B4-BE49-F238E27FC236}">
                <a16:creationId xmlns:a16="http://schemas.microsoft.com/office/drawing/2014/main" id="{E5B2FB48-4347-4521-BFD3-DFE316BDECB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8730" y="4954314"/>
            <a:ext cx="5516562" cy="107406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6" name="Text Placeholder 16">
            <a:extLst>
              <a:ext uri="{FF2B5EF4-FFF2-40B4-BE49-F238E27FC236}">
                <a16:creationId xmlns:a16="http://schemas.microsoft.com/office/drawing/2014/main" id="{8F6E3928-96A1-4587-B4AC-F9891D5882E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124576" y="4954314"/>
            <a:ext cx="5516562" cy="107406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8" name="Picture Placeholder 7">
            <a:extLst>
              <a:ext uri="{FF2B5EF4-FFF2-40B4-BE49-F238E27FC236}">
                <a16:creationId xmlns:a16="http://schemas.microsoft.com/office/drawing/2014/main" id="{A2A556FA-8DD0-433C-BF84-7F77022A3E41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48730" y="3864371"/>
            <a:ext cx="993417" cy="993417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39" name="Picture Placeholder 7">
            <a:extLst>
              <a:ext uri="{FF2B5EF4-FFF2-40B4-BE49-F238E27FC236}">
                <a16:creationId xmlns:a16="http://schemas.microsoft.com/office/drawing/2014/main" id="{C9E746CC-B3D0-48EE-B77F-378E6AB72598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124576" y="3864371"/>
            <a:ext cx="993417" cy="993417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3176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6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6611A-099C-454F-A651-2180B7F9D8C2}" type="datetime1">
              <a:rPr lang="es-ES" smtClean="0"/>
              <a:t>12/9/19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Copyright© 2018 CLX Communications AB (publ).  All rights reserved.  NDA Confidential.</a:t>
            </a:r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D8CDE-3257-4D1E-A9D6-67FE4ABBBBA2}" type="slidenum">
              <a:rPr lang="es-ES" smtClean="0"/>
              <a:t>‹#›</a:t>
            </a:fld>
            <a:endParaRPr lang="es-E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86"/>
          <a:stretch/>
        </p:blipFill>
        <p:spPr>
          <a:xfrm>
            <a:off x="10496365" y="410005"/>
            <a:ext cx="1166276" cy="455791"/>
          </a:xfrm>
          <a:prstGeom prst="rect">
            <a:avLst/>
          </a:prstGeom>
        </p:spPr>
      </p:pic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448730" y="1834092"/>
            <a:ext cx="3621469" cy="207750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4236580" y="1834092"/>
            <a:ext cx="3621469" cy="207750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15"/>
          </p:nvPr>
        </p:nvSpPr>
        <p:spPr>
          <a:xfrm>
            <a:off x="8024431" y="1834092"/>
            <a:ext cx="3621469" cy="207750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443968" y="4099035"/>
            <a:ext cx="3621469" cy="207750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1" name="Text Placeholder 16"/>
          <p:cNvSpPr>
            <a:spLocks noGrp="1"/>
          </p:cNvSpPr>
          <p:nvPr>
            <p:ph type="body" sz="quarter" idx="17"/>
          </p:nvPr>
        </p:nvSpPr>
        <p:spPr>
          <a:xfrm>
            <a:off x="4231818" y="4099035"/>
            <a:ext cx="3621469" cy="207750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2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8019669" y="4099035"/>
            <a:ext cx="3621469" cy="207750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4019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&amp; 6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6611A-099C-454F-A651-2180B7F9D8C2}" type="datetime1">
              <a:rPr lang="es-ES" smtClean="0"/>
              <a:t>12/9/19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Copyright© 2018 CLX Communications AB (publ).  All rights reserved.  NDA Confidential.</a:t>
            </a:r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D8CDE-3257-4D1E-A9D6-67FE4ABBBBA2}" type="slidenum">
              <a:rPr lang="es-ES" smtClean="0"/>
              <a:t>‹#›</a:t>
            </a:fld>
            <a:endParaRPr lang="es-E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86"/>
          <a:stretch/>
        </p:blipFill>
        <p:spPr>
          <a:xfrm>
            <a:off x="10496365" y="410005"/>
            <a:ext cx="1166276" cy="455791"/>
          </a:xfrm>
          <a:prstGeom prst="rect">
            <a:avLst/>
          </a:prstGeom>
        </p:spPr>
      </p:pic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448730" y="2487286"/>
            <a:ext cx="3621469" cy="107406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4236580" y="2487286"/>
            <a:ext cx="3621469" cy="107406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15"/>
          </p:nvPr>
        </p:nvSpPr>
        <p:spPr>
          <a:xfrm>
            <a:off x="8024431" y="2487286"/>
            <a:ext cx="3621469" cy="107406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DC56E67-8092-42C7-A269-F8EB1E4ECA6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48730" y="1397343"/>
            <a:ext cx="993417" cy="993417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CACC5A2B-B38D-46E2-8018-DAF8815FAAA7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236580" y="1397343"/>
            <a:ext cx="993417" cy="993417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3430E006-08E6-4AC0-8275-ACEC592E1DF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024431" y="1397343"/>
            <a:ext cx="993417" cy="993417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35" name="Text Placeholder 16">
            <a:extLst>
              <a:ext uri="{FF2B5EF4-FFF2-40B4-BE49-F238E27FC236}">
                <a16:creationId xmlns:a16="http://schemas.microsoft.com/office/drawing/2014/main" id="{E5B2FB48-4347-4521-BFD3-DFE316BDECB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8730" y="4954314"/>
            <a:ext cx="3621469" cy="107406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6" name="Text Placeholder 16">
            <a:extLst>
              <a:ext uri="{FF2B5EF4-FFF2-40B4-BE49-F238E27FC236}">
                <a16:creationId xmlns:a16="http://schemas.microsoft.com/office/drawing/2014/main" id="{8F6E3928-96A1-4587-B4AC-F9891D5882E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236580" y="4954314"/>
            <a:ext cx="3621469" cy="107406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7" name="Text Placeholder 16">
            <a:extLst>
              <a:ext uri="{FF2B5EF4-FFF2-40B4-BE49-F238E27FC236}">
                <a16:creationId xmlns:a16="http://schemas.microsoft.com/office/drawing/2014/main" id="{692309DE-F953-49A3-A612-8257BE0A29E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024431" y="4954314"/>
            <a:ext cx="3621469" cy="107406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8" name="Picture Placeholder 7">
            <a:extLst>
              <a:ext uri="{FF2B5EF4-FFF2-40B4-BE49-F238E27FC236}">
                <a16:creationId xmlns:a16="http://schemas.microsoft.com/office/drawing/2014/main" id="{A2A556FA-8DD0-433C-BF84-7F77022A3E41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48730" y="3864371"/>
            <a:ext cx="993417" cy="993417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39" name="Picture Placeholder 7">
            <a:extLst>
              <a:ext uri="{FF2B5EF4-FFF2-40B4-BE49-F238E27FC236}">
                <a16:creationId xmlns:a16="http://schemas.microsoft.com/office/drawing/2014/main" id="{C9E746CC-B3D0-48EE-B77F-378E6AB72598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236580" y="3864371"/>
            <a:ext cx="993417" cy="993417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40" name="Picture Placeholder 7">
            <a:extLst>
              <a:ext uri="{FF2B5EF4-FFF2-40B4-BE49-F238E27FC236}">
                <a16:creationId xmlns:a16="http://schemas.microsoft.com/office/drawing/2014/main" id="{DCFB831A-2469-4D82-B847-D44C41FDBC05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8024431" y="3864371"/>
            <a:ext cx="993417" cy="993417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5923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Text - 4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D8CDE-3257-4D1E-A9D6-67FE4ABBBBA2}" type="slidenum">
              <a:rPr lang="es-ES" smtClean="0"/>
              <a:t>‹#›</a:t>
            </a:fld>
            <a:endParaRPr lang="es-E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86"/>
          <a:stretch/>
        </p:blipFill>
        <p:spPr>
          <a:xfrm>
            <a:off x="10496365" y="410005"/>
            <a:ext cx="1166276" cy="455791"/>
          </a:xfrm>
          <a:prstGeom prst="rect">
            <a:avLst/>
          </a:prstGeom>
        </p:spPr>
      </p:pic>
      <p:sp>
        <p:nvSpPr>
          <p:cNvPr id="18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4236581" y="1834092"/>
            <a:ext cx="3138868" cy="207750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15"/>
          </p:nvPr>
        </p:nvSpPr>
        <p:spPr>
          <a:xfrm>
            <a:off x="8502270" y="1834092"/>
            <a:ext cx="3138868" cy="207750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1" name="Text Placeholder 16"/>
          <p:cNvSpPr>
            <a:spLocks noGrp="1"/>
          </p:cNvSpPr>
          <p:nvPr>
            <p:ph type="body" sz="quarter" idx="17"/>
          </p:nvPr>
        </p:nvSpPr>
        <p:spPr>
          <a:xfrm>
            <a:off x="4231819" y="4099035"/>
            <a:ext cx="3138868" cy="207750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2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8497508" y="4099035"/>
            <a:ext cx="3138868" cy="207750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Round Single Corner Rectangle 13"/>
          <p:cNvSpPr/>
          <p:nvPr userDrawn="1"/>
        </p:nvSpPr>
        <p:spPr>
          <a:xfrm>
            <a:off x="550863" y="1652588"/>
            <a:ext cx="2520000" cy="5205412"/>
          </a:xfrm>
          <a:prstGeom prst="round1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000"/>
          </a:p>
        </p:txBody>
      </p:sp>
      <p:sp>
        <p:nvSpPr>
          <p:cNvPr id="15" name="Text Placeholder 16"/>
          <p:cNvSpPr>
            <a:spLocks noGrp="1"/>
          </p:cNvSpPr>
          <p:nvPr>
            <p:ph type="body" sz="quarter" idx="19"/>
          </p:nvPr>
        </p:nvSpPr>
        <p:spPr>
          <a:xfrm>
            <a:off x="667881" y="3733801"/>
            <a:ext cx="2263282" cy="2466974"/>
          </a:xfrm>
        </p:spPr>
        <p:txBody>
          <a:bodyPr>
            <a:noAutofit/>
          </a:bodyPr>
          <a:lstStyle>
            <a:lvl1pPr>
              <a:defRPr sz="2200" b="1">
                <a:solidFill>
                  <a:schemeClr val="bg1"/>
                </a:solidFill>
              </a:defRPr>
            </a:lvl1pPr>
            <a:lvl2pPr>
              <a:defRPr sz="2000" b="1">
                <a:solidFill>
                  <a:schemeClr val="bg1"/>
                </a:solidFill>
              </a:defRPr>
            </a:lvl2pPr>
            <a:lvl3pPr>
              <a:defRPr sz="18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8135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0C919-843A-4497-B41C-FE479742BB59}" type="datetime1">
              <a:rPr lang="es-ES" smtClean="0"/>
              <a:t>12/9/19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Copyright© 2018 CLX Communications AB (publ).  All rights reserved.  NDA Confidential.</a:t>
            </a: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D8CDE-3257-4D1E-A9D6-67FE4ABBBBA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096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8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62FBA-3ED0-48FA-8580-E5B1251A6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730" y="430898"/>
            <a:ext cx="9804403" cy="7599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355730-1F4B-40EB-9E2C-41C4D7652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D93DE-22B6-4727-AAB9-C9B5C1B9C192}" type="datetime1">
              <a:rPr lang="es-ES" smtClean="0"/>
              <a:t>12/9/19</a:t>
            </a:fld>
            <a:endParaRPr lang="es-E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907BA6-702D-4A88-9C21-AA219D296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Copyright© 2018 CLX Communications AB (publ).  All rights reserved.  NDA Confidential.</a:t>
            </a:r>
            <a:endParaRPr lang="es-E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CEDEB1-5174-4F37-89DF-94626A13B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D8CDE-3257-4D1E-A9D6-67FE4ABBBBA2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B38446C2-AA5D-4605-B3F6-1210E920DEF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730" y="2675824"/>
            <a:ext cx="2323346" cy="914399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517525" indent="0" algn="ctr">
              <a:buNone/>
              <a:defRPr sz="1600"/>
            </a:lvl2pPr>
            <a:lvl3pPr marL="835025" indent="0" algn="ctr">
              <a:buNone/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4C00D917-0FFE-460B-991E-8CC51A449CD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41086" y="2675824"/>
            <a:ext cx="2323346" cy="914399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517525" indent="0" algn="ctr">
              <a:buNone/>
              <a:defRPr sz="1600"/>
            </a:lvl2pPr>
            <a:lvl3pPr marL="835025" indent="0" algn="ctr">
              <a:buNone/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1AD134A7-5EB1-4D22-88CF-A9DB93D6D25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33442" y="2675824"/>
            <a:ext cx="2323346" cy="914399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517525" indent="0" algn="ctr">
              <a:buNone/>
              <a:defRPr sz="1600"/>
            </a:lvl2pPr>
            <a:lvl3pPr marL="835025" indent="0" algn="ctr">
              <a:buNone/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FDB2FF20-40E7-4105-9762-E95A72D88D1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425798" y="2675824"/>
            <a:ext cx="2323346" cy="914399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517525" indent="0" algn="ctr">
              <a:buNone/>
              <a:defRPr sz="1600"/>
            </a:lvl2pPr>
            <a:lvl3pPr marL="835025" indent="0" algn="ctr">
              <a:buNone/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A2EA523A-5184-4555-A4D5-E2B7542D2E5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113695" y="1464720"/>
            <a:ext cx="993417" cy="993417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2892BBCE-7C11-45FC-8800-49A4028E0BC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106051" y="1464720"/>
            <a:ext cx="993417" cy="993417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F9AC5A5D-F035-4273-A4BE-968DB38B55C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098407" y="1464720"/>
            <a:ext cx="993417" cy="993417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FDC1CB82-3741-41D0-A231-EFE1BC647ED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0090763" y="1464720"/>
            <a:ext cx="993417" cy="993417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0D8EEFAF-690E-47E5-B340-D4428D655BF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48730" y="5047889"/>
            <a:ext cx="2323346" cy="914399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517525" indent="0" algn="ctr">
              <a:buNone/>
              <a:defRPr sz="1600"/>
            </a:lvl2pPr>
            <a:lvl3pPr marL="835025" indent="0" algn="ctr">
              <a:buNone/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8B69D6F2-7C30-4B06-A309-A58A6DF9B2D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441086" y="5047889"/>
            <a:ext cx="2323346" cy="914399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517525" indent="0" algn="ctr">
              <a:buNone/>
              <a:defRPr sz="1600"/>
            </a:lvl2pPr>
            <a:lvl3pPr marL="835025" indent="0" algn="ctr">
              <a:buNone/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Text Placeholder 16">
            <a:extLst>
              <a:ext uri="{FF2B5EF4-FFF2-40B4-BE49-F238E27FC236}">
                <a16:creationId xmlns:a16="http://schemas.microsoft.com/office/drawing/2014/main" id="{9AE3C8CA-226A-41AE-A337-5BD5DBAF583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433442" y="5047889"/>
            <a:ext cx="2323346" cy="914399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517525" indent="0" algn="ctr">
              <a:buNone/>
              <a:defRPr sz="1600"/>
            </a:lvl2pPr>
            <a:lvl3pPr marL="835025" indent="0" algn="ctr">
              <a:buNone/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5" name="Text Placeholder 16">
            <a:extLst>
              <a:ext uri="{FF2B5EF4-FFF2-40B4-BE49-F238E27FC236}">
                <a16:creationId xmlns:a16="http://schemas.microsoft.com/office/drawing/2014/main" id="{0A846292-F938-49E9-A7D8-19E10E60768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425798" y="5047889"/>
            <a:ext cx="2323346" cy="914399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517525" indent="0" algn="ctr">
              <a:buNone/>
              <a:defRPr sz="1600"/>
            </a:lvl2pPr>
            <a:lvl3pPr marL="835025" indent="0" algn="ctr">
              <a:buNone/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6" name="Picture Placeholder 7">
            <a:extLst>
              <a:ext uri="{FF2B5EF4-FFF2-40B4-BE49-F238E27FC236}">
                <a16:creationId xmlns:a16="http://schemas.microsoft.com/office/drawing/2014/main" id="{11024C79-DC97-41EF-8CC2-8D475243F11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113695" y="3836785"/>
            <a:ext cx="993417" cy="993417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27" name="Picture Placeholder 7">
            <a:extLst>
              <a:ext uri="{FF2B5EF4-FFF2-40B4-BE49-F238E27FC236}">
                <a16:creationId xmlns:a16="http://schemas.microsoft.com/office/drawing/2014/main" id="{ED040CC4-3F3C-4AC5-9AC0-DB8835FB9377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106051" y="3836785"/>
            <a:ext cx="993417" cy="993417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28" name="Picture Placeholder 7">
            <a:extLst>
              <a:ext uri="{FF2B5EF4-FFF2-40B4-BE49-F238E27FC236}">
                <a16:creationId xmlns:a16="http://schemas.microsoft.com/office/drawing/2014/main" id="{24C45A61-BCE7-46E8-9F1F-716043011FF1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098407" y="3836785"/>
            <a:ext cx="993417" cy="993417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7E1C60CA-F18F-44D3-A6FA-F059F3DEBE5A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0090763" y="3836785"/>
            <a:ext cx="993417" cy="993417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1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+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03376" y="1835457"/>
            <a:ext cx="5537762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D6E41-EDBA-43D8-A8F4-370F371EBC01}" type="datetime1">
              <a:rPr lang="es-ES" smtClean="0"/>
              <a:t>12/9/19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Copyright© 2018 CLX Communications AB (publ).  All rights reserved.  NDA Confidential.</a:t>
            </a:r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D8CDE-3257-4D1E-A9D6-67FE4ABBBBA2}" type="slidenum">
              <a:rPr lang="es-ES" smtClean="0"/>
              <a:t>‹#›</a:t>
            </a:fld>
            <a:endParaRPr lang="es-E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6867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-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s-E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F7F54B3-DAF2-4EC8-B4C7-DAF032E65382}" type="datetime1">
              <a:rPr lang="es-ES" smtClean="0"/>
              <a:t>12/9/19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Copyright© 2018 CLX Communications AB (publ).  All rights reserved.  NDA Confidential.</a:t>
            </a:r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CD8CDE-3257-4D1E-A9D6-67FE4ABBBBA2}" type="slidenum">
              <a:rPr lang="es-ES" smtClean="0"/>
              <a:pPr/>
              <a:t>‹#›</a:t>
            </a:fld>
            <a:endParaRPr lang="es-E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86588FC-A7B0-084E-8BEE-79FB9799C4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6365" y="300674"/>
            <a:ext cx="1246905" cy="52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79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- Gre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s-E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6548498-4E84-4ACC-8E2C-CBA5C3B7CFF0}" type="datetime1">
              <a:rPr lang="es-ES" smtClean="0"/>
              <a:t>12/9/19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Copyright© 2018 CLX Communications AB (publ).  All rights reserved.  NDA Confidential.</a:t>
            </a: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CD8CDE-3257-4D1E-A9D6-67FE4ABBBBA2}" type="slidenum">
              <a:rPr lang="es-ES" smtClean="0"/>
              <a:pPr/>
              <a:t>‹#›</a:t>
            </a:fld>
            <a:endParaRPr lang="es-E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FEA643C-937E-FD4C-AAA4-7B53E8CFD3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6365" y="300674"/>
            <a:ext cx="1246905" cy="52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42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- Oran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s-E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175C435-131D-461B-A983-EB6913B5F64C}" type="datetime1">
              <a:rPr lang="es-ES" smtClean="0"/>
              <a:t>12/9/19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Copyright© 2018 CLX Communications AB (publ).  All rights reserved.  NDA Confidential.</a:t>
            </a: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CD8CDE-3257-4D1E-A9D6-67FE4ABBBBA2}" type="slidenum">
              <a:rPr lang="es-ES" smtClean="0"/>
              <a:pPr/>
              <a:t>‹#›</a:t>
            </a:fld>
            <a:endParaRPr lang="es-E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C4A04F-A9D7-5D40-8E2D-7489C4F041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6365" y="300674"/>
            <a:ext cx="1246905" cy="52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26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Icons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s-E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F7F54B3-DAF2-4EC8-B4C7-DAF032E65382}" type="datetime1">
              <a:rPr lang="es-ES" smtClean="0"/>
              <a:t>12/9/19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Copyright© 2018 CLX Communications AB (publ).  All rights reserved.  NDA Confidential.</a:t>
            </a:r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CD8CDE-3257-4D1E-A9D6-67FE4ABBBBA2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1C539131-C88D-4C4C-843E-4CEDF2387F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730" y="3386426"/>
            <a:ext cx="3043770" cy="2814348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517525" indent="0" algn="ctr">
              <a:buNone/>
              <a:defRPr sz="1600"/>
            </a:lvl2pPr>
            <a:lvl3pPr marL="835025" indent="0" algn="ctr">
              <a:buNone/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2875672A-7CF2-4B77-B28E-3E1DB4624D0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574114" y="3386426"/>
            <a:ext cx="3043770" cy="2814348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517525" indent="0" algn="ctr">
              <a:buNone/>
              <a:defRPr sz="1600"/>
            </a:lvl2pPr>
            <a:lvl3pPr marL="835025" indent="0" algn="ctr">
              <a:buNone/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DE3A4732-786E-4952-BDAE-ABC6A17F05A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705374" y="3386426"/>
            <a:ext cx="3043770" cy="2814348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517525" indent="0" algn="ctr">
              <a:buNone/>
              <a:defRPr sz="1600"/>
            </a:lvl2pPr>
            <a:lvl3pPr marL="835025" indent="0" algn="ctr">
              <a:buNone/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8F4CD90-6AAF-D847-ABFF-6E5F438047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6365" y="300674"/>
            <a:ext cx="1246905" cy="52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079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Icons Gre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s-E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6548498-4E84-4ACC-8E2C-CBA5C3B7CFF0}" type="datetime1">
              <a:rPr lang="es-ES" smtClean="0"/>
              <a:t>12/9/19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Copyright© 2018 CLX Communications AB (publ).  All rights reserved.  NDA Confidential.</a:t>
            </a: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CD8CDE-3257-4D1E-A9D6-67FE4ABBBBA2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D2E35EA5-A675-4C3E-AB88-A9E27484CDA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730" y="3386426"/>
            <a:ext cx="3043770" cy="2814348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517525" indent="0" algn="ctr">
              <a:buNone/>
              <a:defRPr sz="1600"/>
            </a:lvl2pPr>
            <a:lvl3pPr marL="835025" indent="0" algn="ctr">
              <a:buNone/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35BDBF15-9C27-4D88-9B82-384521BDF62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574114" y="3386426"/>
            <a:ext cx="3043770" cy="2814348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517525" indent="0" algn="ctr">
              <a:buNone/>
              <a:defRPr sz="1600"/>
            </a:lvl2pPr>
            <a:lvl3pPr marL="835025" indent="0" algn="ctr">
              <a:buNone/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B105A996-B760-4316-A058-9C64BEA1612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705374" y="3386426"/>
            <a:ext cx="3043770" cy="2814348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517525" indent="0" algn="ctr">
              <a:buNone/>
              <a:defRPr sz="1600"/>
            </a:lvl2pPr>
            <a:lvl3pPr marL="835025" indent="0" algn="ctr">
              <a:buNone/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3BBD9C0-AEFA-1D47-BFC3-6BEAEC86C9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6365" y="300674"/>
            <a:ext cx="1246905" cy="52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220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Icons Oran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s-E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175C435-131D-461B-A983-EB6913B5F64C}" type="datetime1">
              <a:rPr lang="es-ES" smtClean="0"/>
              <a:t>12/9/19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Copyright© 2018 CLX Communications AB (publ).  All rights reserved.  NDA Confidential.</a:t>
            </a: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CD8CDE-3257-4D1E-A9D6-67FE4ABBBBA2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942FBD63-6C94-4CE1-827F-D0D2E78E71A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730" y="3386426"/>
            <a:ext cx="3043770" cy="2814348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517525" indent="0" algn="ctr">
              <a:buNone/>
              <a:defRPr sz="1600"/>
            </a:lvl2pPr>
            <a:lvl3pPr marL="835025" indent="0" algn="ctr">
              <a:buNone/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AD5DB1E4-A81F-4A9F-BD18-DF34C420231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574114" y="3386426"/>
            <a:ext cx="3043770" cy="2814348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517525" indent="0" algn="ctr">
              <a:buNone/>
              <a:defRPr sz="1600"/>
            </a:lvl2pPr>
            <a:lvl3pPr marL="835025" indent="0" algn="ctr">
              <a:buNone/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65BC9C9C-16EE-47D2-8A85-D0E08943CC5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705374" y="3386426"/>
            <a:ext cx="3043770" cy="2814348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517525" indent="0" algn="ctr">
              <a:buNone/>
              <a:defRPr sz="1600"/>
            </a:lvl2pPr>
            <a:lvl3pPr marL="835025" indent="0" algn="ctr">
              <a:buNone/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C5A3560-C931-1341-953D-76E651C2E6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6365" y="300674"/>
            <a:ext cx="1246905" cy="52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46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 - Blue graphic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5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76B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s-E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B2D9F3C-2F78-41E3-8D4C-06C309C66D0E}" type="datetime1">
              <a:rPr lang="es-ES" smtClean="0"/>
              <a:t>12/9/19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Copyright© 2018 CLX Communications AB (publ).  All rights reserved.  NDA Confidential.</a:t>
            </a: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CD8CDE-3257-4D1E-A9D6-67FE4ABBBBA2}" type="slidenum">
              <a:rPr lang="es-ES" smtClean="0"/>
              <a:pPr/>
              <a:t>‹#›</a:t>
            </a:fld>
            <a:endParaRPr lang="es-E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61E1621-ACEF-5C49-8782-98F8DA536F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96365" y="300674"/>
            <a:ext cx="1246905" cy="52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645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C332F-39AE-4B22-903F-C4438846FAC1}" type="datetime1">
              <a:rPr lang="es-ES" smtClean="0"/>
              <a:t>12/9/19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Copyright© 2018 CLX Communications AB (publ).  All rights reserved.  NDA Confidential.</a:t>
            </a:r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D8CDE-3257-4D1E-A9D6-67FE4ABBBBA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806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grey tech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5B141-98A7-44E8-9DC5-48161576B2AF}" type="datetime1">
              <a:rPr lang="es-ES" smtClean="0"/>
              <a:t>12/9/19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Copyright© 2018 CLX Communications AB (publ).  All rights reserved.  NDA Confidential.</a:t>
            </a: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D8CDE-3257-4D1E-A9D6-67FE4ABBBBA2}" type="slidenum">
              <a:rPr lang="es-ES" smtClean="0"/>
              <a:t>‹#›</a:t>
            </a:fld>
            <a:endParaRPr lang="es-E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86"/>
          <a:stretch/>
        </p:blipFill>
        <p:spPr>
          <a:xfrm>
            <a:off x="10496365" y="410005"/>
            <a:ext cx="1166276" cy="45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50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Blu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137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11635-C803-4652-A93E-21B7D408BD93}" type="datetime1">
              <a:rPr lang="es-ES" smtClean="0"/>
              <a:t>12/9/19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Copyright© 2018 CLX Communications AB (publ).  All rights reserved.  NDA Confidential.</a:t>
            </a: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D8CDE-3257-4D1E-A9D6-67FE4ABBBBA2}" type="slidenum">
              <a:rPr lang="es-ES" smtClean="0"/>
              <a:t>‹#›</a:t>
            </a:fld>
            <a:endParaRPr lang="es-E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6365" y="410005"/>
            <a:ext cx="1166275" cy="44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623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079FE-2563-4A3E-BCAF-209B7F6A177D}" type="datetime1">
              <a:rPr lang="es-ES" smtClean="0"/>
              <a:t>12/9/19</a:t>
            </a:fld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Copyright© 2018 CLX Communications AB (publ).  All rights reserved.  NDA Confidential.</a:t>
            </a:r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D8CDE-3257-4D1E-A9D6-67FE4ABBBBA2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3658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8"/>
          <p:cNvSpPr>
            <a:spLocks noGrp="1"/>
          </p:cNvSpPr>
          <p:nvPr>
            <p:ph type="title"/>
          </p:nvPr>
        </p:nvSpPr>
        <p:spPr>
          <a:xfrm>
            <a:off x="448730" y="430898"/>
            <a:ext cx="9804403" cy="7599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graphicFrame>
        <p:nvGraphicFramePr>
          <p:cNvPr id="8" name="Content Placeholder 22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161337756"/>
              </p:ext>
            </p:extLst>
          </p:nvPr>
        </p:nvGraphicFramePr>
        <p:xfrm>
          <a:off x="449263" y="1833563"/>
          <a:ext cx="11188700" cy="4351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6157531" y="6411914"/>
            <a:ext cx="990522" cy="365125"/>
          </a:xfrm>
        </p:spPr>
        <p:txBody>
          <a:bodyPr/>
          <a:lstStyle/>
          <a:p>
            <a:fld id="{264A7F56-79D9-4D0D-AB15-C1CCC0517C5C}" type="datetime1">
              <a:rPr lang="es-ES" smtClean="0"/>
              <a:t>12/9/19</a:t>
            </a:fld>
            <a:endParaRPr lang="es-ES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62101" y="6411914"/>
            <a:ext cx="5638808" cy="365125"/>
          </a:xfrm>
        </p:spPr>
        <p:txBody>
          <a:bodyPr/>
          <a:lstStyle/>
          <a:p>
            <a:r>
              <a:rPr lang="en-GB"/>
              <a:t>Copyright© 2018 CLX Communications AB (publ).  All rights reserved.  NDA Confidential.</a:t>
            </a:r>
            <a:endParaRPr lang="es-E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012541" y="6411914"/>
            <a:ext cx="736603" cy="365125"/>
          </a:xfrm>
        </p:spPr>
        <p:txBody>
          <a:bodyPr/>
          <a:lstStyle/>
          <a:p>
            <a:fld id="{C0CD8CDE-3257-4D1E-A9D6-67FE4ABBBBA2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4296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C4E3D-04AA-4E90-9D18-1BA2618C96F3}" type="datetime1">
              <a:rPr lang="es-ES" smtClean="0"/>
              <a:t>12/9/19</a:t>
            </a:fld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Copyright© 2018 CLX Communications AB (publ).  All rights reserved.  NDA Confidential.</a:t>
            </a:r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D8CDE-3257-4D1E-A9D6-67FE4ABBBBA2}" type="slidenum">
              <a:rPr lang="es-ES" smtClean="0"/>
              <a:pPr/>
              <a:t>‹#›</a:t>
            </a:fld>
            <a:endParaRPr lang="es-ES"/>
          </a:p>
        </p:txBody>
      </p:sp>
      <p:graphicFrame>
        <p:nvGraphicFramePr>
          <p:cNvPr id="6" name="Table 5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929347147"/>
              </p:ext>
            </p:extLst>
          </p:nvPr>
        </p:nvGraphicFramePr>
        <p:xfrm>
          <a:off x="523873" y="1652588"/>
          <a:ext cx="11117264" cy="45481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4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32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32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32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432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6371">
                <a:tc>
                  <a:txBody>
                    <a:bodyPr/>
                    <a:lstStyle/>
                    <a:p>
                      <a:r>
                        <a:rPr lang="en-GB" sz="1600" b="0" i="0" dirty="0">
                          <a:solidFill>
                            <a:schemeClr val="accent1"/>
                          </a:solidFill>
                          <a:latin typeface="Gotham Book" pitchFamily="2" charset="0"/>
                          <a:cs typeface="Gotham Book" pitchFamily="2" charset="0"/>
                        </a:rPr>
                        <a:t>Heading One</a:t>
                      </a:r>
                    </a:p>
                  </a:txBody>
                  <a:tcPr marL="99060" marR="9906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dirty="0">
                          <a:solidFill>
                            <a:schemeClr val="accent1"/>
                          </a:solidFill>
                          <a:latin typeface="Gotham Book" pitchFamily="2" charset="0"/>
                          <a:cs typeface="Gotham Book" pitchFamily="2" charset="0"/>
                        </a:rPr>
                        <a:t>2013</a:t>
                      </a:r>
                    </a:p>
                  </a:txBody>
                  <a:tcPr marL="99060" marR="9906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dirty="0">
                          <a:solidFill>
                            <a:schemeClr val="accent1"/>
                          </a:solidFill>
                          <a:latin typeface="Gotham Book" pitchFamily="2" charset="0"/>
                          <a:cs typeface="Gotham Book" pitchFamily="2" charset="0"/>
                        </a:rPr>
                        <a:t>2014</a:t>
                      </a:r>
                    </a:p>
                  </a:txBody>
                  <a:tcPr marL="99060" marR="9906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>
                          <a:solidFill>
                            <a:schemeClr val="accent1"/>
                          </a:solidFill>
                          <a:latin typeface="Gotham Book" pitchFamily="2" charset="0"/>
                          <a:cs typeface="Gotham Book" pitchFamily="2" charset="0"/>
                        </a:rPr>
                        <a:t>2015</a:t>
                      </a:r>
                    </a:p>
                  </a:txBody>
                  <a:tcPr marL="99060" marR="9906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>
                          <a:solidFill>
                            <a:schemeClr val="accent1"/>
                          </a:solidFill>
                          <a:latin typeface="Gotham Book" pitchFamily="2" charset="0"/>
                          <a:cs typeface="Gotham Book" pitchFamily="2" charset="0"/>
                        </a:rPr>
                        <a:t>2016</a:t>
                      </a:r>
                    </a:p>
                  </a:txBody>
                  <a:tcPr marL="99060" marR="9906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63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solidFill>
                            <a:schemeClr val="tx1"/>
                          </a:solidFill>
                        </a:rPr>
                        <a:t>Lorem ipsum </a:t>
                      </a:r>
                      <a:r>
                        <a:rPr lang="en-GB" sz="1400" b="0" i="0" dirty="0" err="1">
                          <a:solidFill>
                            <a:schemeClr val="tx1"/>
                          </a:solidFill>
                        </a:rPr>
                        <a:t>dolor</a:t>
                      </a:r>
                      <a:r>
                        <a:rPr lang="en-GB" sz="1400" b="0" i="0" dirty="0">
                          <a:solidFill>
                            <a:schemeClr val="tx1"/>
                          </a:solidFill>
                        </a:rPr>
                        <a:t> sit </a:t>
                      </a:r>
                      <a:r>
                        <a:rPr lang="en-GB" sz="1400" b="0" i="0" dirty="0" err="1">
                          <a:solidFill>
                            <a:schemeClr val="tx1"/>
                          </a:solidFill>
                        </a:rPr>
                        <a:t>amet</a:t>
                      </a:r>
                      <a:r>
                        <a:rPr lang="en-GB" sz="1400" b="0" i="0" dirty="0">
                          <a:solidFill>
                            <a:schemeClr val="tx1"/>
                          </a:solidFill>
                        </a:rPr>
                        <a:t>, </a:t>
                      </a:r>
                      <a:br>
                        <a:rPr lang="en-GB" sz="1400" b="0" i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GB" sz="1400" b="0" i="0" dirty="0" err="1">
                          <a:solidFill>
                            <a:schemeClr val="tx1"/>
                          </a:solidFill>
                        </a:rPr>
                        <a:t>consectetur</a:t>
                      </a:r>
                      <a:r>
                        <a:rPr lang="en-GB" sz="1400" b="0" i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400" b="0" i="0" dirty="0" err="1">
                          <a:solidFill>
                            <a:schemeClr val="tx1"/>
                          </a:solidFill>
                        </a:rPr>
                        <a:t>adipiscing</a:t>
                      </a:r>
                      <a:r>
                        <a:rPr lang="en-GB" sz="1400" b="0" i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400" b="0" i="0" dirty="0" err="1">
                          <a:solidFill>
                            <a:schemeClr val="tx1"/>
                          </a:solidFill>
                        </a:rPr>
                        <a:t>elit</a:t>
                      </a:r>
                      <a:endParaRPr lang="en-GB" sz="1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99060" marR="9906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i="0" dirty="0">
                          <a:solidFill>
                            <a:schemeClr val="tx1"/>
                          </a:solidFill>
                        </a:rPr>
                        <a:t>XXX</a:t>
                      </a:r>
                    </a:p>
                  </a:txBody>
                  <a:tcPr marL="99060" marR="9906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i="0" dirty="0">
                          <a:solidFill>
                            <a:schemeClr val="tx1"/>
                          </a:solidFill>
                        </a:rPr>
                        <a:t>XXX</a:t>
                      </a:r>
                    </a:p>
                  </a:txBody>
                  <a:tcPr marL="99060" marR="9906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>
                          <a:solidFill>
                            <a:schemeClr val="accent1"/>
                          </a:solidFill>
                        </a:rPr>
                        <a:t>XXX</a:t>
                      </a:r>
                    </a:p>
                  </a:txBody>
                  <a:tcPr marL="99060" marR="9906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i="0" dirty="0">
                          <a:solidFill>
                            <a:schemeClr val="tx1"/>
                          </a:solidFill>
                        </a:rPr>
                        <a:t>XXX</a:t>
                      </a:r>
                    </a:p>
                  </a:txBody>
                  <a:tcPr marL="99060" marR="9906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63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solidFill>
                            <a:schemeClr val="tx1"/>
                          </a:solidFill>
                        </a:rPr>
                        <a:t>Lorem ipsum </a:t>
                      </a:r>
                      <a:r>
                        <a:rPr lang="en-GB" sz="1400" b="0" i="0" dirty="0" err="1">
                          <a:solidFill>
                            <a:schemeClr val="tx1"/>
                          </a:solidFill>
                        </a:rPr>
                        <a:t>dolor</a:t>
                      </a:r>
                      <a:r>
                        <a:rPr lang="en-GB" sz="1400" b="0" i="0" dirty="0">
                          <a:solidFill>
                            <a:schemeClr val="tx1"/>
                          </a:solidFill>
                        </a:rPr>
                        <a:t> sit </a:t>
                      </a:r>
                      <a:r>
                        <a:rPr lang="en-GB" sz="1400" b="0" i="0" dirty="0" err="1">
                          <a:solidFill>
                            <a:schemeClr val="tx1"/>
                          </a:solidFill>
                        </a:rPr>
                        <a:t>amet</a:t>
                      </a:r>
                      <a:r>
                        <a:rPr lang="en-GB" sz="1400" b="0" i="0" dirty="0">
                          <a:solidFill>
                            <a:schemeClr val="tx1"/>
                          </a:solidFill>
                        </a:rPr>
                        <a:t>, </a:t>
                      </a:r>
                      <a:br>
                        <a:rPr lang="en-GB" sz="1400" b="0" i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GB" sz="1400" b="0" i="0" dirty="0" err="1">
                          <a:solidFill>
                            <a:schemeClr val="tx1"/>
                          </a:solidFill>
                        </a:rPr>
                        <a:t>consectetur</a:t>
                      </a:r>
                      <a:r>
                        <a:rPr lang="en-GB" sz="1400" b="0" i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400" b="0" i="0" dirty="0" err="1">
                          <a:solidFill>
                            <a:schemeClr val="tx1"/>
                          </a:solidFill>
                        </a:rPr>
                        <a:t>adipiscing</a:t>
                      </a:r>
                      <a:r>
                        <a:rPr lang="en-GB" sz="1400" b="0" i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400" b="0" i="0" dirty="0" err="1">
                          <a:solidFill>
                            <a:schemeClr val="tx1"/>
                          </a:solidFill>
                        </a:rPr>
                        <a:t>elit</a:t>
                      </a:r>
                      <a:endParaRPr lang="en-GB" sz="1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99060" marR="9906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i="0" dirty="0">
                          <a:solidFill>
                            <a:schemeClr val="tx1"/>
                          </a:solidFill>
                        </a:rPr>
                        <a:t>XXX</a:t>
                      </a:r>
                    </a:p>
                  </a:txBody>
                  <a:tcPr marL="99060" marR="9906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i="0" dirty="0">
                          <a:solidFill>
                            <a:schemeClr val="tx1"/>
                          </a:solidFill>
                        </a:rPr>
                        <a:t>XXX</a:t>
                      </a:r>
                    </a:p>
                  </a:txBody>
                  <a:tcPr marL="99060" marR="9906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>
                          <a:solidFill>
                            <a:schemeClr val="accent1"/>
                          </a:solidFill>
                        </a:rPr>
                        <a:t>XXX</a:t>
                      </a:r>
                    </a:p>
                  </a:txBody>
                  <a:tcPr marL="99060" marR="9906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i="0" dirty="0">
                          <a:solidFill>
                            <a:schemeClr val="tx1"/>
                          </a:solidFill>
                        </a:rPr>
                        <a:t>XXX</a:t>
                      </a:r>
                    </a:p>
                  </a:txBody>
                  <a:tcPr marL="99060" marR="9906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63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solidFill>
                            <a:schemeClr val="tx1"/>
                          </a:solidFill>
                        </a:rPr>
                        <a:t>Lorem ipsum </a:t>
                      </a:r>
                      <a:r>
                        <a:rPr lang="en-GB" sz="1400" b="0" i="0" dirty="0" err="1">
                          <a:solidFill>
                            <a:schemeClr val="tx1"/>
                          </a:solidFill>
                        </a:rPr>
                        <a:t>dolor</a:t>
                      </a:r>
                      <a:r>
                        <a:rPr lang="en-GB" sz="1400" b="0" i="0" dirty="0">
                          <a:solidFill>
                            <a:schemeClr val="tx1"/>
                          </a:solidFill>
                        </a:rPr>
                        <a:t> sit </a:t>
                      </a:r>
                      <a:r>
                        <a:rPr lang="en-GB" sz="1400" b="0" i="0" dirty="0" err="1">
                          <a:solidFill>
                            <a:schemeClr val="tx1"/>
                          </a:solidFill>
                        </a:rPr>
                        <a:t>amet</a:t>
                      </a:r>
                      <a:r>
                        <a:rPr lang="en-GB" sz="1400" b="0" i="0" dirty="0">
                          <a:solidFill>
                            <a:schemeClr val="tx1"/>
                          </a:solidFill>
                        </a:rPr>
                        <a:t>, </a:t>
                      </a:r>
                      <a:br>
                        <a:rPr lang="en-GB" sz="1400" b="0" i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GB" sz="1400" b="0" i="0" dirty="0" err="1">
                          <a:solidFill>
                            <a:schemeClr val="tx1"/>
                          </a:solidFill>
                        </a:rPr>
                        <a:t>consectetur</a:t>
                      </a:r>
                      <a:r>
                        <a:rPr lang="en-GB" sz="1400" b="0" i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400" b="0" i="0" dirty="0" err="1">
                          <a:solidFill>
                            <a:schemeClr val="tx1"/>
                          </a:solidFill>
                        </a:rPr>
                        <a:t>adipiscing</a:t>
                      </a:r>
                      <a:r>
                        <a:rPr lang="en-GB" sz="1400" b="0" i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400" b="0" i="0" dirty="0" err="1">
                          <a:solidFill>
                            <a:schemeClr val="tx1"/>
                          </a:solidFill>
                        </a:rPr>
                        <a:t>elit</a:t>
                      </a:r>
                      <a:endParaRPr lang="en-GB" sz="1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99060" marR="9906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i="0" dirty="0">
                          <a:solidFill>
                            <a:schemeClr val="tx1"/>
                          </a:solidFill>
                        </a:rPr>
                        <a:t>XXX</a:t>
                      </a:r>
                    </a:p>
                  </a:txBody>
                  <a:tcPr marL="99060" marR="9906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i="0" dirty="0">
                          <a:solidFill>
                            <a:schemeClr val="tx1"/>
                          </a:solidFill>
                        </a:rPr>
                        <a:t>XXX</a:t>
                      </a:r>
                    </a:p>
                  </a:txBody>
                  <a:tcPr marL="99060" marR="9906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>
                          <a:solidFill>
                            <a:schemeClr val="accent1"/>
                          </a:solidFill>
                        </a:rPr>
                        <a:t>XXX</a:t>
                      </a:r>
                    </a:p>
                  </a:txBody>
                  <a:tcPr marL="99060" marR="9906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i="0" dirty="0">
                          <a:solidFill>
                            <a:schemeClr val="tx1"/>
                          </a:solidFill>
                        </a:rPr>
                        <a:t>XXX</a:t>
                      </a:r>
                    </a:p>
                  </a:txBody>
                  <a:tcPr marL="99060" marR="9906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63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solidFill>
                            <a:schemeClr val="tx1"/>
                          </a:solidFill>
                        </a:rPr>
                        <a:t>Lorem ipsum </a:t>
                      </a:r>
                      <a:r>
                        <a:rPr lang="en-GB" sz="1400" b="0" i="0" dirty="0" err="1">
                          <a:solidFill>
                            <a:schemeClr val="tx1"/>
                          </a:solidFill>
                        </a:rPr>
                        <a:t>dolor</a:t>
                      </a:r>
                      <a:r>
                        <a:rPr lang="en-GB" sz="1400" b="0" i="0" dirty="0">
                          <a:solidFill>
                            <a:schemeClr val="tx1"/>
                          </a:solidFill>
                        </a:rPr>
                        <a:t> sit </a:t>
                      </a:r>
                      <a:r>
                        <a:rPr lang="en-GB" sz="1400" b="0" i="0" dirty="0" err="1">
                          <a:solidFill>
                            <a:schemeClr val="tx1"/>
                          </a:solidFill>
                        </a:rPr>
                        <a:t>amet</a:t>
                      </a:r>
                      <a:r>
                        <a:rPr lang="en-GB" sz="1400" b="0" i="0" dirty="0">
                          <a:solidFill>
                            <a:schemeClr val="tx1"/>
                          </a:solidFill>
                        </a:rPr>
                        <a:t>, </a:t>
                      </a:r>
                      <a:br>
                        <a:rPr lang="en-GB" sz="1400" b="0" i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GB" sz="1400" b="0" i="0" dirty="0" err="1">
                          <a:solidFill>
                            <a:schemeClr val="tx1"/>
                          </a:solidFill>
                        </a:rPr>
                        <a:t>consectetur</a:t>
                      </a:r>
                      <a:r>
                        <a:rPr lang="en-GB" sz="1400" b="0" i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400" b="0" i="0" dirty="0" err="1">
                          <a:solidFill>
                            <a:schemeClr val="tx1"/>
                          </a:solidFill>
                        </a:rPr>
                        <a:t>adipiscing</a:t>
                      </a:r>
                      <a:r>
                        <a:rPr lang="en-GB" sz="1400" b="0" i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400" b="0" i="0" dirty="0" err="1">
                          <a:solidFill>
                            <a:schemeClr val="tx1"/>
                          </a:solidFill>
                        </a:rPr>
                        <a:t>elit</a:t>
                      </a:r>
                      <a:endParaRPr lang="en-GB" sz="1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99060" marR="9906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i="0" dirty="0">
                          <a:solidFill>
                            <a:schemeClr val="tx1"/>
                          </a:solidFill>
                        </a:rPr>
                        <a:t>XXX</a:t>
                      </a:r>
                    </a:p>
                  </a:txBody>
                  <a:tcPr marL="99060" marR="9906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i="0" dirty="0">
                          <a:solidFill>
                            <a:schemeClr val="tx1"/>
                          </a:solidFill>
                        </a:rPr>
                        <a:t>XXX</a:t>
                      </a:r>
                    </a:p>
                  </a:txBody>
                  <a:tcPr marL="99060" marR="9906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>
                          <a:solidFill>
                            <a:schemeClr val="accent1"/>
                          </a:solidFill>
                        </a:rPr>
                        <a:t>XXX</a:t>
                      </a:r>
                    </a:p>
                  </a:txBody>
                  <a:tcPr marL="99060" marR="9906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i="0" dirty="0">
                          <a:solidFill>
                            <a:schemeClr val="tx1"/>
                          </a:solidFill>
                        </a:rPr>
                        <a:t>XXX</a:t>
                      </a:r>
                    </a:p>
                  </a:txBody>
                  <a:tcPr marL="99060" marR="9906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63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solidFill>
                            <a:schemeClr val="tx1"/>
                          </a:solidFill>
                        </a:rPr>
                        <a:t>Lorem ipsum </a:t>
                      </a:r>
                      <a:r>
                        <a:rPr lang="en-GB" sz="1400" b="0" i="0" dirty="0" err="1">
                          <a:solidFill>
                            <a:schemeClr val="tx1"/>
                          </a:solidFill>
                        </a:rPr>
                        <a:t>dolor</a:t>
                      </a:r>
                      <a:r>
                        <a:rPr lang="en-GB" sz="1400" b="0" i="0" dirty="0">
                          <a:solidFill>
                            <a:schemeClr val="tx1"/>
                          </a:solidFill>
                        </a:rPr>
                        <a:t> sit </a:t>
                      </a:r>
                      <a:r>
                        <a:rPr lang="en-GB" sz="1400" b="0" i="0" dirty="0" err="1">
                          <a:solidFill>
                            <a:schemeClr val="tx1"/>
                          </a:solidFill>
                        </a:rPr>
                        <a:t>amet</a:t>
                      </a:r>
                      <a:r>
                        <a:rPr lang="en-GB" sz="1400" b="0" i="0" dirty="0">
                          <a:solidFill>
                            <a:schemeClr val="tx1"/>
                          </a:solidFill>
                        </a:rPr>
                        <a:t>, </a:t>
                      </a:r>
                      <a:br>
                        <a:rPr lang="en-GB" sz="1400" b="0" i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GB" sz="1400" b="0" i="0" dirty="0" err="1">
                          <a:solidFill>
                            <a:schemeClr val="tx1"/>
                          </a:solidFill>
                        </a:rPr>
                        <a:t>consectetur</a:t>
                      </a:r>
                      <a:r>
                        <a:rPr lang="en-GB" sz="1400" b="0" i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400" b="0" i="0" dirty="0" err="1">
                          <a:solidFill>
                            <a:schemeClr val="tx1"/>
                          </a:solidFill>
                        </a:rPr>
                        <a:t>adipiscing</a:t>
                      </a:r>
                      <a:r>
                        <a:rPr lang="en-GB" sz="1400" b="0" i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400" b="0" i="0" dirty="0" err="1">
                          <a:solidFill>
                            <a:schemeClr val="tx1"/>
                          </a:solidFill>
                        </a:rPr>
                        <a:t>elit</a:t>
                      </a:r>
                      <a:endParaRPr lang="en-GB" sz="1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99060" marR="9906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i="0" dirty="0">
                          <a:solidFill>
                            <a:schemeClr val="tx1"/>
                          </a:solidFill>
                        </a:rPr>
                        <a:t>XXX</a:t>
                      </a:r>
                    </a:p>
                  </a:txBody>
                  <a:tcPr marL="99060" marR="9906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i="0" dirty="0">
                          <a:solidFill>
                            <a:schemeClr val="tx1"/>
                          </a:solidFill>
                        </a:rPr>
                        <a:t>XXX</a:t>
                      </a:r>
                    </a:p>
                  </a:txBody>
                  <a:tcPr marL="99060" marR="9906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>
                          <a:solidFill>
                            <a:schemeClr val="accent1"/>
                          </a:solidFill>
                        </a:rPr>
                        <a:t>XXX</a:t>
                      </a:r>
                    </a:p>
                  </a:txBody>
                  <a:tcPr marL="99060" marR="9906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i="0" dirty="0">
                          <a:solidFill>
                            <a:schemeClr val="tx1"/>
                          </a:solidFill>
                        </a:rPr>
                        <a:t>XXX</a:t>
                      </a:r>
                    </a:p>
                  </a:txBody>
                  <a:tcPr marL="99060" marR="9906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191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58"/>
          <a:stretch/>
        </p:blipFill>
        <p:spPr>
          <a:xfrm>
            <a:off x="0" y="1158241"/>
            <a:ext cx="12192000" cy="56997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1328969" y="4090652"/>
            <a:ext cx="9534063" cy="1482246"/>
          </a:xfrm>
        </p:spPr>
        <p:txBody>
          <a:bodyPr anchor="t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title style</a:t>
            </a:r>
            <a:endParaRPr lang="es-ES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3323432" y="5576069"/>
            <a:ext cx="5545137" cy="68752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DF672E6-189D-4DE5-B147-26288D584127}" type="datetime1">
              <a:rPr lang="es-ES" smtClean="0"/>
              <a:t>12/9/19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Copyright© 2018 CLX Communications AB (publ).  All rights reserved.  NDA Confidential.</a:t>
            </a: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CD8CDE-3257-4D1E-A9D6-67FE4ABBBBA2}" type="slidenum">
              <a:rPr lang="es-ES" smtClean="0"/>
              <a:pPr/>
              <a:t>‹#›</a:t>
            </a:fld>
            <a:endParaRPr lang="es-ES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5911359" y="3821021"/>
            <a:ext cx="360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71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32"/>
          <a:stretch/>
        </p:blipFill>
        <p:spPr>
          <a:xfrm>
            <a:off x="0" y="1160463"/>
            <a:ext cx="12192000" cy="56975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1328969" y="4090652"/>
            <a:ext cx="9534063" cy="1482246"/>
          </a:xfrm>
        </p:spPr>
        <p:txBody>
          <a:bodyPr anchor="t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title style</a:t>
            </a:r>
            <a:endParaRPr lang="es-ES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3323432" y="5576069"/>
            <a:ext cx="5545137" cy="68752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A1A002-B067-4676-A160-72E36E163954}" type="datetime1">
              <a:rPr lang="es-ES" smtClean="0"/>
              <a:t>12/9/19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Copyright© 2018 CLX Communications AB (publ).  All rights reserved.  NDA Confidential.</a:t>
            </a: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CD8CDE-3257-4D1E-A9D6-67FE4ABBBBA2}" type="slidenum">
              <a:rPr lang="es-ES" smtClean="0"/>
              <a:pPr/>
              <a:t>‹#›</a:t>
            </a:fld>
            <a:endParaRPr lang="es-E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5911359" y="3821021"/>
            <a:ext cx="360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9119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8730" y="430898"/>
            <a:ext cx="9804403" cy="7599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s-E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730" y="1467293"/>
            <a:ext cx="11189564" cy="47181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57531" y="6411914"/>
            <a:ext cx="9905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5DED93DE-22B6-4727-AAB9-C9B5C1B9C192}" type="datetime1">
              <a:rPr lang="es-ES" smtClean="0"/>
              <a:t>12/9/19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2101" y="6411914"/>
            <a:ext cx="56388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/>
              <a:t>Copyright© 2018 CLX Communications AB (publ).  All rights reserved.  NDA Confidential.</a:t>
            </a: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12541" y="6411914"/>
            <a:ext cx="7366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C0CD8CDE-3257-4D1E-A9D6-67FE4ABBBBA2}" type="slidenum">
              <a:rPr lang="es-ES" smtClean="0"/>
              <a:pPr/>
              <a:t>‹#›</a:t>
            </a:fld>
            <a:endParaRPr lang="es-E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86"/>
          <a:stretch/>
        </p:blipFill>
        <p:spPr>
          <a:xfrm>
            <a:off x="10496365" y="410005"/>
            <a:ext cx="1166276" cy="45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697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62" r:id="rId3"/>
    <p:sldLayoutId id="2147483656" r:id="rId4"/>
    <p:sldLayoutId id="2147483673" r:id="rId5"/>
    <p:sldLayoutId id="2147483674" r:id="rId6"/>
    <p:sldLayoutId id="2147483672" r:id="rId7"/>
    <p:sldLayoutId id="2147483659" r:id="rId8"/>
    <p:sldLayoutId id="2147483660" r:id="rId9"/>
    <p:sldLayoutId id="2147483663" r:id="rId10"/>
    <p:sldLayoutId id="2147483652" r:id="rId11"/>
    <p:sldLayoutId id="2147483665" r:id="rId12"/>
    <p:sldLayoutId id="2147483666" r:id="rId13"/>
    <p:sldLayoutId id="2147483654" r:id="rId14"/>
    <p:sldLayoutId id="2147483667" r:id="rId15"/>
    <p:sldLayoutId id="2147483736" r:id="rId16"/>
    <p:sldLayoutId id="2147483668" r:id="rId17"/>
    <p:sldLayoutId id="2147483735" r:id="rId18"/>
    <p:sldLayoutId id="2147483669" r:id="rId19"/>
    <p:sldLayoutId id="2147483737" r:id="rId20"/>
    <p:sldLayoutId id="2147483734" r:id="rId21"/>
    <p:sldLayoutId id="2147483657" r:id="rId22"/>
    <p:sldLayoutId id="2147483670" r:id="rId23"/>
    <p:sldLayoutId id="2147483671" r:id="rId24"/>
    <p:sldLayoutId id="2147483738" r:id="rId25"/>
    <p:sldLayoutId id="2147483739" r:id="rId26"/>
    <p:sldLayoutId id="2147483740" r:id="rId27"/>
    <p:sldLayoutId id="2147483664" r:id="rId28"/>
    <p:sldLayoutId id="2147483655" r:id="rId2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cap="all" spc="0" baseline="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Clr>
          <a:schemeClr val="accent5"/>
        </a:buClr>
        <a:buSzPct val="120000"/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803275" indent="-285750" algn="l" defTabSz="914400" rtl="0" eaLnBrk="1" latinLnBrk="0" hangingPunct="1">
        <a:lnSpc>
          <a:spcPct val="90000"/>
        </a:lnSpc>
        <a:spcBef>
          <a:spcPts val="300"/>
        </a:spcBef>
        <a:buClr>
          <a:schemeClr val="tx1"/>
        </a:buClr>
        <a:buFont typeface="Arial" charset="0"/>
        <a:buChar char="•"/>
        <a:tabLst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025525" indent="-1905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-"/>
        <a:tabLst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343025" indent="-1905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-"/>
        <a:tabLst/>
        <a:defRPr sz="16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1651000" indent="-15875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-"/>
        <a:tabLst/>
        <a:defRPr sz="16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43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47" userDrawn="1">
          <p15:clr>
            <a:srgbClr val="F26B43"/>
          </p15:clr>
        </p15:guide>
        <p15:guide id="4" pos="7333" userDrawn="1">
          <p15:clr>
            <a:srgbClr val="F26B43"/>
          </p15:clr>
        </p15:guide>
        <p15:guide id="5" orient="horz" pos="731" userDrawn="1">
          <p15:clr>
            <a:srgbClr val="F26B43"/>
          </p15:clr>
        </p15:guide>
        <p15:guide id="6" orient="horz" pos="3906" userDrawn="1">
          <p15:clr>
            <a:srgbClr val="F26B43"/>
          </p15:clr>
        </p15:guide>
        <p15:guide id="7" orient="horz" pos="527" userDrawn="1">
          <p15:clr>
            <a:srgbClr val="F26B43"/>
          </p15:clr>
        </p15:guide>
        <p15:guide id="8" orient="horz" pos="34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051AFF-299A-4F91-B802-E3B01FA7B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Copyright© 2018 CLX Communications AB (publ).  All rights reserved.  NDA Confidential.</a:t>
            </a:r>
            <a:endParaRPr lang="es-E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3667" y="934092"/>
            <a:ext cx="2819872" cy="53999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972" y="934092"/>
            <a:ext cx="2819873" cy="53999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277" y="934092"/>
            <a:ext cx="2819873" cy="539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932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051AFF-299A-4F91-B802-E3B01FA7B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Copyright© 2018 CLX Communications AB (publ).  All rights reserved.  NDA Confidential.</a:t>
            </a:r>
            <a:endParaRPr lang="es-E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420" y="934091"/>
            <a:ext cx="2819872" cy="53999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140" y="934092"/>
            <a:ext cx="2819872" cy="5399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10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LX-Comms_CorporateTemplate">
  <a:themeElements>
    <a:clrScheme name="CLX">
      <a:dk1>
        <a:srgbClr val="656869"/>
      </a:dk1>
      <a:lt1>
        <a:sysClr val="window" lastClr="FFFFFF"/>
      </a:lt1>
      <a:dk2>
        <a:srgbClr val="656869"/>
      </a:dk2>
      <a:lt2>
        <a:srgbClr val="CDD0CC"/>
      </a:lt2>
      <a:accent1>
        <a:srgbClr val="0376B0"/>
      </a:accent1>
      <a:accent2>
        <a:srgbClr val="F28E1D"/>
      </a:accent2>
      <a:accent3>
        <a:srgbClr val="50C3FC"/>
      </a:accent3>
      <a:accent4>
        <a:srgbClr val="E6243C"/>
      </a:accent4>
      <a:accent5>
        <a:srgbClr val="6BB542"/>
      </a:accent5>
      <a:accent6>
        <a:srgbClr val="FAB400"/>
      </a:accent6>
      <a:hlink>
        <a:srgbClr val="0376B0"/>
      </a:hlink>
      <a:folHlink>
        <a:srgbClr val="0376B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X-Comms-Boilerplate-FINAL-v4" id="{9E048867-6408-444D-95F1-FE411A2FEAA4}" vid="{9819A9A6-1F4D-BB44-A24A-7DA0F4C1716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DB21E4E8742641B12A744BB933AB14" ma:contentTypeVersion="9" ma:contentTypeDescription="Create a new document." ma:contentTypeScope="" ma:versionID="ccc690b9fa9afb87ac78550a2899876d">
  <xsd:schema xmlns:xsd="http://www.w3.org/2001/XMLSchema" xmlns:xs="http://www.w3.org/2001/XMLSchema" xmlns:p="http://schemas.microsoft.com/office/2006/metadata/properties" xmlns:ns2="bcc6ca7f-0170-4078-832c-8b678b799302" xmlns:ns3="5979b5d4-f5fd-41d5-8c6c-7a3e5ec059b0" targetNamespace="http://schemas.microsoft.com/office/2006/metadata/properties" ma:root="true" ma:fieldsID="7360cd3fbde87b50a56140494db29d66" ns2:_="" ns3:_="">
    <xsd:import namespace="bcc6ca7f-0170-4078-832c-8b678b799302"/>
    <xsd:import namespace="5979b5d4-f5fd-41d5-8c6c-7a3e5ec059b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c6ca7f-0170-4078-832c-8b678b79930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79b5d4-f5fd-41d5-8c6c-7a3e5ec059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DD531B7-8B20-4D9B-B591-5F89D59893E5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97b9db70-8411-4e40-9224-38c6edf88cd5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D61EFD3-16A6-4640-BF89-540CB97EC0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c6ca7f-0170-4078-832c-8b678b799302"/>
    <ds:schemaRef ds:uri="5979b5d4-f5fd-41d5-8c6c-7a3e5ec059b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113B954-6CFD-42A9-92AA-688CCAC990E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CLX-Comms-Boilerplate-FINAL-v4 (2) (1)</Template>
  <TotalTime>917</TotalTime>
  <Words>33</Words>
  <Application>Microsoft Macintosh PowerPoint</Application>
  <PresentationFormat>Widescreen</PresentationFormat>
  <Paragraphs>3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Gotham Book</vt:lpstr>
      <vt:lpstr>CLX-Comms_CorporateTemplate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subject/>
  <dc:creator>Ana Araujo</dc:creator>
  <cp:keywords/>
  <dc:description/>
  <cp:lastModifiedBy>Michael Ahearn</cp:lastModifiedBy>
  <cp:revision>57</cp:revision>
  <dcterms:created xsi:type="dcterms:W3CDTF">2017-12-14T14:52:44Z</dcterms:created>
  <dcterms:modified xsi:type="dcterms:W3CDTF">2019-09-12T18:29:00Z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0x010100D7DB21E4E8742641B12A744BB933AB14</vt:lpwstr>
  </property>
</Properties>
</file>