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441" r:id="rId2"/>
    <p:sldId id="400" r:id="rId3"/>
    <p:sldId id="405" r:id="rId4"/>
    <p:sldId id="447" r:id="rId5"/>
    <p:sldId id="448" r:id="rId6"/>
    <p:sldId id="449" r:id="rId7"/>
    <p:sldId id="365" r:id="rId8"/>
    <p:sldId id="380" r:id="rId9"/>
    <p:sldId id="366" r:id="rId10"/>
    <p:sldId id="450" r:id="rId11"/>
    <p:sldId id="404" r:id="rId12"/>
    <p:sldId id="418" r:id="rId13"/>
    <p:sldId id="410" r:id="rId14"/>
    <p:sldId id="381" r:id="rId15"/>
    <p:sldId id="409" r:id="rId16"/>
    <p:sldId id="451" r:id="rId17"/>
    <p:sldId id="452" r:id="rId18"/>
    <p:sldId id="420" r:id="rId19"/>
    <p:sldId id="453" r:id="rId20"/>
    <p:sldId id="424" r:id="rId21"/>
    <p:sldId id="387" r:id="rId22"/>
    <p:sldId id="454" r:id="rId23"/>
    <p:sldId id="390" r:id="rId24"/>
    <p:sldId id="403" r:id="rId25"/>
    <p:sldId id="391" r:id="rId26"/>
    <p:sldId id="392" r:id="rId27"/>
    <p:sldId id="393" r:id="rId28"/>
    <p:sldId id="394" r:id="rId29"/>
    <p:sldId id="395" r:id="rId30"/>
    <p:sldId id="396" r:id="rId31"/>
    <p:sldId id="397" r:id="rId32"/>
    <p:sldId id="399" r:id="rId33"/>
    <p:sldId id="455" r:id="rId34"/>
    <p:sldId id="43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an Jerman" initials="KJ"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1F64FF"/>
    <a:srgbClr val="1A3EC1"/>
    <a:srgbClr val="393939"/>
    <a:srgbClr val="090731"/>
    <a:srgbClr val="54DCE1"/>
    <a:srgbClr val="0AC0C3"/>
    <a:srgbClr val="E50969"/>
    <a:srgbClr val="1B0D60"/>
    <a:srgbClr val="E3EBF8"/>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5"/>
    <p:restoredTop sz="80527"/>
  </p:normalViewPr>
  <p:slideViewPr>
    <p:cSldViewPr snapToGrid="0" snapToObjects="1">
      <p:cViewPr varScale="1">
        <p:scale>
          <a:sx n="94" d="100"/>
          <a:sy n="94" d="100"/>
        </p:scale>
        <p:origin x="1584" y="192"/>
      </p:cViewPr>
      <p:guideLst/>
    </p:cSldViewPr>
  </p:slideViewPr>
  <p:outlineViewPr>
    <p:cViewPr>
      <p:scale>
        <a:sx n="33" d="100"/>
        <a:sy n="33" d="100"/>
      </p:scale>
      <p:origin x="0" y="0"/>
    </p:cViewPr>
  </p:outlineViewPr>
  <p:notesTextViewPr>
    <p:cViewPr>
      <p:scale>
        <a:sx n="20" d="100"/>
        <a:sy n="20" d="100"/>
      </p:scale>
      <p:origin x="0" y="0"/>
    </p:cViewPr>
  </p:notesTextViewPr>
  <p:sorterViewPr>
    <p:cViewPr>
      <p:scale>
        <a:sx n="70" d="100"/>
        <a:sy n="70" d="100"/>
      </p:scale>
      <p:origin x="0" y="0"/>
    </p:cViewPr>
  </p:sorterViewPr>
  <p:notesViewPr>
    <p:cSldViewPr snapToGrid="0" snapToObjects="1">
      <p:cViewPr varScale="1">
        <p:scale>
          <a:sx n="127" d="100"/>
          <a:sy n="127" d="100"/>
        </p:scale>
        <p:origin x="273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4F5F41-F1AD-474C-9F4C-AC0E508559C1}" type="slidenum">
              <a:rPr lang="en-US" smtClean="0"/>
              <a:t>‹#›</a:t>
            </a:fld>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A1878D-A02F-684D-8095-79EF9D42FAB0}" type="datetimeFigureOut">
              <a:rPr lang="en-US" smtClean="0"/>
              <a:t>5/24/18</a:t>
            </a:fld>
            <a:endParaRPr lang="en-US"/>
          </a:p>
        </p:txBody>
      </p:sp>
    </p:spTree>
    <p:extLst>
      <p:ext uri="{BB962C8B-B14F-4D97-AF65-F5344CB8AC3E}">
        <p14:creationId xmlns:p14="http://schemas.microsoft.com/office/powerpoint/2010/main" val="4702112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E761F-8052-0F44-9F66-7170F958D77F}" type="datetimeFigureOut">
              <a:rPr lang="en-US" smtClean="0"/>
              <a:t>5/24/18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BDDAE-1056-774F-8446-67921E487E02}" type="slidenum">
              <a:rPr lang="en-US" smtClean="0"/>
              <a:t>‹#›</a:t>
            </a:fld>
            <a:endParaRPr lang="en-US"/>
          </a:p>
        </p:txBody>
      </p:sp>
    </p:spTree>
    <p:extLst>
      <p:ext uri="{BB962C8B-B14F-4D97-AF65-F5344CB8AC3E}">
        <p14:creationId xmlns:p14="http://schemas.microsoft.com/office/powerpoint/2010/main" val="1564446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TC Arquette 1_5_17" pitchFamily="2" charset="77"/>
              </a:rPr>
              <a:t>Messaging technology continues to evolve and the user has higher expectations. They expect the ability to share high-res photos and larger files, chat with a group, know when messages are read, or make video calls as a standard set of features in their messaging experience.</a:t>
            </a:r>
            <a:endParaRPr lang="en-US" dirty="0"/>
          </a:p>
        </p:txBody>
      </p:sp>
      <p:sp>
        <p:nvSpPr>
          <p:cNvPr id="4" name="Slide Number Placeholder 3"/>
          <p:cNvSpPr>
            <a:spLocks noGrp="1"/>
          </p:cNvSpPr>
          <p:nvPr>
            <p:ph type="sldNum" sz="quarter" idx="10"/>
          </p:nvPr>
        </p:nvSpPr>
        <p:spPr/>
        <p:txBody>
          <a:bodyPr/>
          <a:lstStyle/>
          <a:p>
            <a:fld id="{748AE989-6FEC-D340-A575-A6FA790866D7}" type="slidenum">
              <a:rPr lang="en-US" smtClean="0"/>
              <a:t>7</a:t>
            </a:fld>
            <a:endParaRPr lang="en-US"/>
          </a:p>
        </p:txBody>
      </p:sp>
    </p:spTree>
    <p:extLst>
      <p:ext uri="{BB962C8B-B14F-4D97-AF65-F5344CB8AC3E}">
        <p14:creationId xmlns:p14="http://schemas.microsoft.com/office/powerpoint/2010/main" val="106417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Update to include media and read receipts possibly?</a:t>
            </a:r>
          </a:p>
          <a:p>
            <a:endParaRPr lang="en-US" dirty="0"/>
          </a:p>
        </p:txBody>
      </p:sp>
      <p:sp>
        <p:nvSpPr>
          <p:cNvPr id="4" name="Slide Number Placeholder 3"/>
          <p:cNvSpPr>
            <a:spLocks noGrp="1"/>
          </p:cNvSpPr>
          <p:nvPr>
            <p:ph type="sldNum" sz="quarter" idx="10"/>
          </p:nvPr>
        </p:nvSpPr>
        <p:spPr/>
        <p:txBody>
          <a:bodyPr/>
          <a:lstStyle/>
          <a:p>
            <a:fld id="{748AE989-6FEC-D340-A575-A6FA790866D7}" type="slidenum">
              <a:rPr lang="en-US" smtClean="0"/>
              <a:t>8</a:t>
            </a:fld>
            <a:endParaRPr lang="en-US"/>
          </a:p>
        </p:txBody>
      </p:sp>
    </p:spTree>
    <p:extLst>
      <p:ext uri="{BB962C8B-B14F-4D97-AF65-F5344CB8AC3E}">
        <p14:creationId xmlns:p14="http://schemas.microsoft.com/office/powerpoint/2010/main" val="172776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TC Arquette 1_5_17" pitchFamily="2" charset="77"/>
              </a:rPr>
              <a:t>With reliable global infrastructure and a consistent user experience, Google’s RCS technology helps the mobile community deliver better messaging everywhere. </a:t>
            </a:r>
            <a:endParaRPr lang="en-US" sz="1200" dirty="0"/>
          </a:p>
          <a:p>
            <a:r>
              <a:rPr lang="en-US" sz="1200" dirty="0"/>
              <a:t>• Different approaches made it difficult and costly for carriers to bring it to users. </a:t>
            </a:r>
          </a:p>
          <a:p>
            <a:r>
              <a:rPr lang="en-US" sz="1200" dirty="0"/>
              <a:t>• By aligning on the GSMA's universal RCS profile - with the Android Messages RCS client app - carriers can now provide RCS messaging across the Android ecosystem.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Google is partnering with carriers and OEMs to offer a native messaging client, Android Messages, for RCS, SMS and MMS messaging. Android Messages supports the GSMA’s Universal Profile for interoperability across operator networks and devices. </a:t>
            </a:r>
          </a:p>
        </p:txBody>
      </p:sp>
      <p:sp>
        <p:nvSpPr>
          <p:cNvPr id="4" name="Slide Number Placeholder 3"/>
          <p:cNvSpPr>
            <a:spLocks noGrp="1"/>
          </p:cNvSpPr>
          <p:nvPr>
            <p:ph type="sldNum" sz="quarter" idx="10"/>
          </p:nvPr>
        </p:nvSpPr>
        <p:spPr/>
        <p:txBody>
          <a:bodyPr/>
          <a:lstStyle/>
          <a:p>
            <a:fld id="{748AE989-6FEC-D340-A575-A6FA790866D7}" type="slidenum">
              <a:rPr lang="en-US" smtClean="0"/>
              <a:t>9</a:t>
            </a:fld>
            <a:endParaRPr lang="en-US"/>
          </a:p>
        </p:txBody>
      </p:sp>
    </p:spTree>
    <p:extLst>
      <p:ext uri="{BB962C8B-B14F-4D97-AF65-F5344CB8AC3E}">
        <p14:creationId xmlns:p14="http://schemas.microsoft.com/office/powerpoint/2010/main" val="4178179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NOTES / TALK TRACK:</a:t>
            </a:r>
          </a:p>
          <a:p>
            <a:r>
              <a:rPr lang="en-US" sz="1200" dirty="0"/>
              <a:t>Whether they’re sending a bank fraud alert or package delivery notification. </a:t>
            </a:r>
          </a:p>
          <a:p>
            <a:r>
              <a:rPr lang="en-US" sz="1200" dirty="0"/>
              <a:t>While the Over-the-top messaging apps have provided a more rich user experience, </a:t>
            </a:r>
          </a:p>
          <a:p>
            <a:r>
              <a:rPr lang="en-US" sz="1200" dirty="0"/>
              <a:t>This makes it easier for the end user to access, as there is no app to download and no website a user must go to register.</a:t>
            </a:r>
            <a:endParaRPr lang="en-US" dirty="0"/>
          </a:p>
        </p:txBody>
      </p:sp>
      <p:sp>
        <p:nvSpPr>
          <p:cNvPr id="4" name="Slide Number Placeholder 3"/>
          <p:cNvSpPr>
            <a:spLocks noGrp="1"/>
          </p:cNvSpPr>
          <p:nvPr>
            <p:ph type="sldNum" sz="quarter" idx="10"/>
          </p:nvPr>
        </p:nvSpPr>
        <p:spPr/>
        <p:txBody>
          <a:bodyPr/>
          <a:lstStyle/>
          <a:p>
            <a:fld id="{748AE989-6FEC-D340-A575-A6FA790866D7}" type="slidenum">
              <a:rPr lang="en-US" smtClean="0"/>
              <a:t>10</a:t>
            </a:fld>
            <a:endParaRPr lang="en-US"/>
          </a:p>
        </p:txBody>
      </p:sp>
    </p:spTree>
    <p:extLst>
      <p:ext uri="{BB962C8B-B14F-4D97-AF65-F5344CB8AC3E}">
        <p14:creationId xmlns:p14="http://schemas.microsoft.com/office/powerpoint/2010/main" val="717883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BDDAE-1056-774F-8446-67921E487E02}" type="slidenum">
              <a:rPr lang="en-US" smtClean="0"/>
              <a:t>11</a:t>
            </a:fld>
            <a:endParaRPr lang="en-US"/>
          </a:p>
        </p:txBody>
      </p:sp>
    </p:spTree>
    <p:extLst>
      <p:ext uri="{BB962C8B-B14F-4D97-AF65-F5344CB8AC3E}">
        <p14:creationId xmlns:p14="http://schemas.microsoft.com/office/powerpoint/2010/main" val="2803978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8AE989-6FEC-D340-A575-A6FA790866D7}" type="slidenum">
              <a:rPr lang="en-US" smtClean="0"/>
              <a:t>14</a:t>
            </a:fld>
            <a:endParaRPr lang="en-US"/>
          </a:p>
        </p:txBody>
      </p:sp>
    </p:spTree>
    <p:extLst>
      <p:ext uri="{BB962C8B-B14F-4D97-AF65-F5344CB8AC3E}">
        <p14:creationId xmlns:p14="http://schemas.microsoft.com/office/powerpoint/2010/main" val="881078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263238"/>
                </a:solidFill>
                <a:latin typeface="Roboto"/>
                <a:ea typeface="Roboto"/>
                <a:cs typeface="Roboto"/>
                <a:sym typeface="Roboto"/>
              </a:rPr>
              <a:t>Re-Reworking flow here</a:t>
            </a:r>
          </a:p>
          <a:p>
            <a:endParaRPr lang="en-US" dirty="0"/>
          </a:p>
        </p:txBody>
      </p:sp>
      <p:sp>
        <p:nvSpPr>
          <p:cNvPr id="4" name="Slide Number Placeholder 3"/>
          <p:cNvSpPr>
            <a:spLocks noGrp="1"/>
          </p:cNvSpPr>
          <p:nvPr>
            <p:ph type="sldNum" sz="quarter" idx="10"/>
          </p:nvPr>
        </p:nvSpPr>
        <p:spPr/>
        <p:txBody>
          <a:bodyPr/>
          <a:lstStyle/>
          <a:p>
            <a:fld id="{748AE989-6FEC-D340-A575-A6FA790866D7}" type="slidenum">
              <a:rPr lang="en-US" smtClean="0"/>
              <a:t>15</a:t>
            </a:fld>
            <a:endParaRPr lang="en-US"/>
          </a:p>
        </p:txBody>
      </p:sp>
    </p:spTree>
    <p:extLst>
      <p:ext uri="{BB962C8B-B14F-4D97-AF65-F5344CB8AC3E}">
        <p14:creationId xmlns:p14="http://schemas.microsoft.com/office/powerpoint/2010/main" val="2180826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8AE989-6FEC-D340-A575-A6FA790866D7}" type="slidenum">
              <a:rPr lang="en-US" smtClean="0"/>
              <a:t>17</a:t>
            </a:fld>
            <a:endParaRPr lang="en-US"/>
          </a:p>
        </p:txBody>
      </p:sp>
    </p:spTree>
    <p:extLst>
      <p:ext uri="{BB962C8B-B14F-4D97-AF65-F5344CB8AC3E}">
        <p14:creationId xmlns:p14="http://schemas.microsoft.com/office/powerpoint/2010/main" val="3989767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263238"/>
                </a:solidFill>
                <a:latin typeface="Roboto"/>
                <a:ea typeface="Roboto"/>
                <a:cs typeface="Roboto"/>
                <a:sym typeface="Roboto"/>
              </a:rPr>
              <a:t>Replace ‘best’ with diff positioning</a:t>
            </a:r>
          </a:p>
          <a:p>
            <a:endParaRPr lang="en-US" dirty="0"/>
          </a:p>
        </p:txBody>
      </p:sp>
      <p:sp>
        <p:nvSpPr>
          <p:cNvPr id="4" name="Slide Number Placeholder 3"/>
          <p:cNvSpPr>
            <a:spLocks noGrp="1"/>
          </p:cNvSpPr>
          <p:nvPr>
            <p:ph type="sldNum" sz="quarter" idx="10"/>
          </p:nvPr>
        </p:nvSpPr>
        <p:spPr/>
        <p:txBody>
          <a:bodyPr/>
          <a:lstStyle/>
          <a:p>
            <a:fld id="{748AE989-6FEC-D340-A575-A6FA790866D7}" type="slidenum">
              <a:rPr lang="en-US" smtClean="0"/>
              <a:t>18</a:t>
            </a:fld>
            <a:endParaRPr lang="en-US"/>
          </a:p>
        </p:txBody>
      </p:sp>
    </p:spTree>
    <p:extLst>
      <p:ext uri="{BB962C8B-B14F-4D97-AF65-F5344CB8AC3E}">
        <p14:creationId xmlns:p14="http://schemas.microsoft.com/office/powerpoint/2010/main" val="3696072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2.tiff"/><Relationship Id="rId13" Type="http://schemas.openxmlformats.org/officeDocument/2006/relationships/image" Target="../media/image27.tiff"/><Relationship Id="rId18" Type="http://schemas.openxmlformats.org/officeDocument/2006/relationships/image" Target="../media/image32.tiff"/><Relationship Id="rId3" Type="http://schemas.openxmlformats.org/officeDocument/2006/relationships/image" Target="../media/image17.tiff"/><Relationship Id="rId21" Type="http://schemas.openxmlformats.org/officeDocument/2006/relationships/image" Target="../media/image35.tiff"/><Relationship Id="rId7" Type="http://schemas.openxmlformats.org/officeDocument/2006/relationships/image" Target="../media/image21.tiff"/><Relationship Id="rId12" Type="http://schemas.openxmlformats.org/officeDocument/2006/relationships/image" Target="../media/image26.tiff"/><Relationship Id="rId17" Type="http://schemas.openxmlformats.org/officeDocument/2006/relationships/image" Target="../media/image31.tiff"/><Relationship Id="rId2" Type="http://schemas.openxmlformats.org/officeDocument/2006/relationships/image" Target="../media/image16.tiff"/><Relationship Id="rId16" Type="http://schemas.openxmlformats.org/officeDocument/2006/relationships/image" Target="../media/image30.tiff"/><Relationship Id="rId20" Type="http://schemas.openxmlformats.org/officeDocument/2006/relationships/image" Target="../media/image34.tiff"/><Relationship Id="rId1" Type="http://schemas.openxmlformats.org/officeDocument/2006/relationships/slideMaster" Target="../slideMasters/slideMaster1.xml"/><Relationship Id="rId6" Type="http://schemas.openxmlformats.org/officeDocument/2006/relationships/image" Target="../media/image20.tiff"/><Relationship Id="rId11" Type="http://schemas.openxmlformats.org/officeDocument/2006/relationships/image" Target="../media/image25.tiff"/><Relationship Id="rId5" Type="http://schemas.openxmlformats.org/officeDocument/2006/relationships/image" Target="../media/image19.tiff"/><Relationship Id="rId15" Type="http://schemas.openxmlformats.org/officeDocument/2006/relationships/image" Target="../media/image29.tiff"/><Relationship Id="rId10" Type="http://schemas.openxmlformats.org/officeDocument/2006/relationships/image" Target="../media/image24.tiff"/><Relationship Id="rId19" Type="http://schemas.openxmlformats.org/officeDocument/2006/relationships/image" Target="../media/image33.tiff"/><Relationship Id="rId4" Type="http://schemas.openxmlformats.org/officeDocument/2006/relationships/image" Target="../media/image18.tiff"/><Relationship Id="rId9" Type="http://schemas.openxmlformats.org/officeDocument/2006/relationships/image" Target="../media/image23.tiff"/><Relationship Id="rId14" Type="http://schemas.openxmlformats.org/officeDocument/2006/relationships/image" Target="../media/image28.tif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8.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Blue ">
    <p:spTree>
      <p:nvGrpSpPr>
        <p:cNvPr id="1" name=""/>
        <p:cNvGrpSpPr/>
        <p:nvPr/>
      </p:nvGrpSpPr>
      <p:grpSpPr>
        <a:xfrm>
          <a:off x="0" y="0"/>
          <a:ext cx="0" cy="0"/>
          <a:chOff x="0" y="0"/>
          <a:chExt cx="0" cy="0"/>
        </a:xfrm>
      </p:grpSpPr>
      <p:sp>
        <p:nvSpPr>
          <p:cNvPr id="3" name="Rectangle 2"/>
          <p:cNvSpPr/>
          <p:nvPr userDrawn="1"/>
        </p:nvSpPr>
        <p:spPr>
          <a:xfrm>
            <a:off x="0" y="-16042"/>
            <a:ext cx="12191999" cy="6858000"/>
          </a:xfrm>
          <a:prstGeom prst="rect">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0D60"/>
              </a:solidFill>
            </a:endParaRPr>
          </a:p>
        </p:txBody>
      </p:sp>
      <p:grpSp>
        <p:nvGrpSpPr>
          <p:cNvPr id="4" name="Group 3"/>
          <p:cNvGrpSpPr/>
          <p:nvPr userDrawn="1"/>
        </p:nvGrpSpPr>
        <p:grpSpPr>
          <a:xfrm>
            <a:off x="0" y="5722197"/>
            <a:ext cx="12191999" cy="1133856"/>
            <a:chOff x="0" y="5614621"/>
            <a:chExt cx="12191999" cy="1133857"/>
          </a:xfrm>
        </p:grpSpPr>
        <p:sp>
          <p:nvSpPr>
            <p:cNvPr id="6" name="Rectangle 5"/>
            <p:cNvSpPr/>
            <p:nvPr/>
          </p:nvSpPr>
          <p:spPr>
            <a:xfrm>
              <a:off x="0" y="5614621"/>
              <a:ext cx="12191999" cy="113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10780963" y="5999763"/>
              <a:ext cx="964535" cy="498629"/>
            </a:xfrm>
            <a:prstGeom prst="rect">
              <a:avLst/>
            </a:prstGeom>
          </p:spPr>
        </p:pic>
      </p:gr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flipH="1" flipV="1">
            <a:off x="7183900" y="1166926"/>
            <a:ext cx="4156994" cy="4211548"/>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10800000" flipH="1" flipV="1">
            <a:off x="7174119" y="535342"/>
            <a:ext cx="4166775" cy="4406747"/>
          </a:xfrm>
          <a:prstGeom prst="rect">
            <a:avLst/>
          </a:prstGeom>
        </p:spPr>
      </p:pic>
      <p:sp>
        <p:nvSpPr>
          <p:cNvPr id="5" name="Text Placeholder 4">
            <a:extLst>
              <a:ext uri="{FF2B5EF4-FFF2-40B4-BE49-F238E27FC236}">
                <a16:creationId xmlns:a16="http://schemas.microsoft.com/office/drawing/2014/main" id="{7F8EE05F-3E7A-6D40-97D6-603456BC19A5}"/>
              </a:ext>
            </a:extLst>
          </p:cNvPr>
          <p:cNvSpPr>
            <a:spLocks noGrp="1"/>
          </p:cNvSpPr>
          <p:nvPr>
            <p:ph type="body" sz="quarter" idx="13" hasCustomPrompt="1"/>
          </p:nvPr>
        </p:nvSpPr>
        <p:spPr>
          <a:xfrm>
            <a:off x="505055" y="0"/>
            <a:ext cx="5696047" cy="3181518"/>
          </a:xfrm>
          <a:prstGeom prst="rect">
            <a:avLst/>
          </a:prstGeom>
        </p:spPr>
        <p:txBody>
          <a:bodyPr anchor="b"/>
          <a:lstStyle>
            <a:lvl1pPr>
              <a:defRPr sz="4800">
                <a:solidFill>
                  <a:schemeClr val="bg1">
                    <a:lumMod val="95000"/>
                  </a:schemeClr>
                </a:solidFill>
              </a:defRPr>
            </a:lvl1pPr>
          </a:lstStyle>
          <a:p>
            <a:pPr lvl="0"/>
            <a:r>
              <a:rPr lang="en-US" dirty="0"/>
              <a:t>Cover Page One</a:t>
            </a:r>
          </a:p>
        </p:txBody>
      </p:sp>
      <p:sp>
        <p:nvSpPr>
          <p:cNvPr id="16" name="Text Placeholder 4">
            <a:extLst>
              <a:ext uri="{FF2B5EF4-FFF2-40B4-BE49-F238E27FC236}">
                <a16:creationId xmlns:a16="http://schemas.microsoft.com/office/drawing/2014/main" id="{705FD907-B0B3-F642-A89F-99CB6F2720F1}"/>
              </a:ext>
            </a:extLst>
          </p:cNvPr>
          <p:cNvSpPr>
            <a:spLocks noGrp="1"/>
          </p:cNvSpPr>
          <p:nvPr>
            <p:ph type="body" sz="quarter" idx="14" hasCustomPrompt="1"/>
          </p:nvPr>
        </p:nvSpPr>
        <p:spPr>
          <a:xfrm>
            <a:off x="505055" y="3270870"/>
            <a:ext cx="5696047" cy="2451326"/>
          </a:xfrm>
          <a:prstGeom prst="rect">
            <a:avLst/>
          </a:prstGeom>
        </p:spPr>
        <p:txBody>
          <a:bodyPr anchor="t"/>
          <a:lstStyle>
            <a:lvl1pPr>
              <a:defRPr sz="2400">
                <a:solidFill>
                  <a:schemeClr val="bg1">
                    <a:lumMod val="95000"/>
                  </a:schemeClr>
                </a:solidFill>
              </a:defRPr>
            </a:lvl1pPr>
          </a:lstStyle>
          <a:p>
            <a:pPr lvl="0"/>
            <a:r>
              <a:rPr lang="en-US" dirty="0"/>
              <a:t>Subtitle goes underneath</a:t>
            </a:r>
          </a:p>
        </p:txBody>
      </p:sp>
      <p:sp>
        <p:nvSpPr>
          <p:cNvPr id="11" name="Text Placeholder 10">
            <a:extLst>
              <a:ext uri="{FF2B5EF4-FFF2-40B4-BE49-F238E27FC236}">
                <a16:creationId xmlns:a16="http://schemas.microsoft.com/office/drawing/2014/main" id="{0CD1DCA9-D8EA-2742-AA47-E97B69896C4D}"/>
              </a:ext>
            </a:extLst>
          </p:cNvPr>
          <p:cNvSpPr>
            <a:spLocks noGrp="1"/>
          </p:cNvSpPr>
          <p:nvPr>
            <p:ph type="body" sz="quarter" idx="15" hasCustomPrompt="1"/>
          </p:nvPr>
        </p:nvSpPr>
        <p:spPr>
          <a:xfrm>
            <a:off x="505055" y="6185459"/>
            <a:ext cx="5696047" cy="672541"/>
          </a:xfrm>
          <a:prstGeom prst="rect">
            <a:avLst/>
          </a:prstGeom>
        </p:spPr>
        <p:txBody>
          <a:bodyPr/>
          <a:lstStyle>
            <a:lvl1pPr>
              <a:defRPr sz="1050" cap="all" spc="300" baseline="0"/>
            </a:lvl1pPr>
          </a:lstStyle>
          <a:p>
            <a:pPr lvl="0"/>
            <a:r>
              <a:rPr lang="en-US" dirty="0"/>
              <a:t>MONTH, 00, 2018</a:t>
            </a:r>
          </a:p>
        </p:txBody>
      </p:sp>
    </p:spTree>
    <p:extLst>
      <p:ext uri="{BB962C8B-B14F-4D97-AF65-F5344CB8AC3E}">
        <p14:creationId xmlns:p14="http://schemas.microsoft.com/office/powerpoint/2010/main" val="186454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3.33333E-6 L 4.58333E-6 0.01065 L 4.58333E-6 -3.33333E-6 Z " pathEditMode="relative" rAng="0" ptsTypes="AAA">
                                      <p:cBhvr>
                                        <p:cTn id="6" dur="4000" fill="hold"/>
                                        <p:tgtEl>
                                          <p:spTgt spid="10"/>
                                        </p:tgtEl>
                                        <p:attrNameLst>
                                          <p:attrName>ppt_x</p:attrName>
                                          <p:attrName>ppt_y</p:attrName>
                                        </p:attrNameLst>
                                      </p:cBhvr>
                                      <p:rCtr x="0" y="532"/>
                                    </p:animMotion>
                                  </p:childTnLst>
                                </p:cTn>
                              </p:par>
                              <p:par>
                                <p:cTn id="7" presetID="0" presetClass="path" presetSubtype="0" repeatCount="indefinite" accel="50000" decel="50000" fill="hold" nodeType="withEffect">
                                  <p:stCondLst>
                                    <p:cond delay="0"/>
                                  </p:stCondLst>
                                  <p:childTnLst>
                                    <p:animMotion origin="layout" path="M -4.79167E-6 4.44444E-6 L -4.79167E-6 -0.01783 L -4.79167E-6 4.44444E-6 Z " pathEditMode="relative" rAng="0" ptsTypes="AAA">
                                      <p:cBhvr>
                                        <p:cTn id="8" dur="4000" fill="hold"/>
                                        <p:tgtEl>
                                          <p:spTgt spid="14"/>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ust Title - 2 column">
    <p:spTree>
      <p:nvGrpSpPr>
        <p:cNvPr id="1" name=""/>
        <p:cNvGrpSpPr/>
        <p:nvPr/>
      </p:nvGrpSpPr>
      <p:grpSpPr>
        <a:xfrm>
          <a:off x="0" y="0"/>
          <a:ext cx="0" cy="0"/>
          <a:chOff x="0" y="0"/>
          <a:chExt cx="0" cy="0"/>
        </a:xfrm>
      </p:grpSpPr>
      <p:sp>
        <p:nvSpPr>
          <p:cNvPr id="36" name="Text Placeholder 2"/>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rgbClr val="1F64FF"/>
                </a:solidFill>
              </a:rPr>
              <a:t>_</a:t>
            </a:r>
          </a:p>
        </p:txBody>
      </p:sp>
      <p:sp>
        <p:nvSpPr>
          <p:cNvPr id="38" name="Text Placeholder 11">
            <a:extLst>
              <a:ext uri="{FF2B5EF4-FFF2-40B4-BE49-F238E27FC236}">
                <a16:creationId xmlns:a16="http://schemas.microsoft.com/office/drawing/2014/main" id="{DEACD8E0-3018-6546-BD7A-CEB99DD8158E}"/>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3" name="Text Placeholder 2">
            <a:extLst>
              <a:ext uri="{FF2B5EF4-FFF2-40B4-BE49-F238E27FC236}">
                <a16:creationId xmlns:a16="http://schemas.microsoft.com/office/drawing/2014/main" id="{EEDF7627-BD11-D24B-898E-C74AC3A74319}"/>
              </a:ext>
            </a:extLst>
          </p:cNvPr>
          <p:cNvSpPr>
            <a:spLocks noGrp="1"/>
          </p:cNvSpPr>
          <p:nvPr>
            <p:ph type="body" sz="quarter" idx="21" hasCustomPrompt="1"/>
          </p:nvPr>
        </p:nvSpPr>
        <p:spPr>
          <a:xfrm>
            <a:off x="647700" y="1984575"/>
            <a:ext cx="4575941" cy="2732088"/>
          </a:xfrm>
          <a:prstGeom prst="rect">
            <a:avLst/>
          </a:prstGeom>
        </p:spPr>
        <p:txBody>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lvl1pPr>
          </a:lstStyle>
          <a:p>
            <a:pPr lvl="0"/>
            <a:r>
              <a:rPr lang="en-US" dirty="0"/>
              <a:t>Add copy here one</a:t>
            </a:r>
          </a:p>
          <a:p>
            <a:pPr marL="171450" marR="0" lvl="0" indent="-171450" algn="l" defTabSz="914400" rtl="0" eaLnBrk="1" fontAlgn="auto" latinLnBrk="0" hangingPunct="1">
              <a:lnSpc>
                <a:spcPct val="90000"/>
              </a:lnSpc>
              <a:spcBef>
                <a:spcPts val="1000"/>
              </a:spcBef>
              <a:spcAft>
                <a:spcPts val="0"/>
              </a:spcAft>
              <a:buClrTx/>
              <a:buSzTx/>
              <a:tabLst/>
              <a:defRPr/>
            </a:pPr>
            <a:r>
              <a:rPr lang="en-US" dirty="0"/>
              <a:t>Add copy here two</a:t>
            </a:r>
          </a:p>
          <a:p>
            <a:pPr marL="171450" marR="0" lvl="0" indent="-171450" algn="l" defTabSz="914400" rtl="0" eaLnBrk="1" fontAlgn="auto" latinLnBrk="0" hangingPunct="1">
              <a:lnSpc>
                <a:spcPct val="90000"/>
              </a:lnSpc>
              <a:spcBef>
                <a:spcPts val="1000"/>
              </a:spcBef>
              <a:spcAft>
                <a:spcPts val="0"/>
              </a:spcAft>
              <a:buClrTx/>
              <a:buSzTx/>
              <a:tabLst/>
              <a:defRPr/>
            </a:pPr>
            <a:r>
              <a:rPr lang="en-US" dirty="0"/>
              <a:t>Add copy here three</a:t>
            </a:r>
          </a:p>
          <a:p>
            <a:pPr lvl="0"/>
            <a:endParaRPr lang="en-US" dirty="0"/>
          </a:p>
        </p:txBody>
      </p:sp>
      <p:sp>
        <p:nvSpPr>
          <p:cNvPr id="8" name="Text Placeholder 2">
            <a:extLst>
              <a:ext uri="{FF2B5EF4-FFF2-40B4-BE49-F238E27FC236}">
                <a16:creationId xmlns:a16="http://schemas.microsoft.com/office/drawing/2014/main" id="{0D04C252-9287-744D-92E5-DA5C75B6F10D}"/>
              </a:ext>
            </a:extLst>
          </p:cNvPr>
          <p:cNvSpPr>
            <a:spLocks noGrp="1"/>
          </p:cNvSpPr>
          <p:nvPr>
            <p:ph type="body" sz="quarter" idx="22" hasCustomPrompt="1"/>
          </p:nvPr>
        </p:nvSpPr>
        <p:spPr>
          <a:xfrm>
            <a:off x="6505631" y="1984575"/>
            <a:ext cx="4575941" cy="2732088"/>
          </a:xfrm>
          <a:prstGeom prst="rect">
            <a:avLst/>
          </a:prstGeom>
        </p:spPr>
        <p:txBody>
          <a:bodyPr/>
          <a:lstStyle>
            <a:lvl1pPr marL="171450" marR="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lvl1pPr>
          </a:lstStyle>
          <a:p>
            <a:pPr lvl="0"/>
            <a:r>
              <a:rPr lang="en-US" dirty="0"/>
              <a:t>Add copy here one</a:t>
            </a:r>
          </a:p>
          <a:p>
            <a:pPr marL="171450" marR="0" lvl="0" indent="-171450" algn="l" defTabSz="914400" rtl="0" eaLnBrk="1" fontAlgn="auto" latinLnBrk="0" hangingPunct="1">
              <a:lnSpc>
                <a:spcPct val="90000"/>
              </a:lnSpc>
              <a:spcBef>
                <a:spcPts val="1000"/>
              </a:spcBef>
              <a:spcAft>
                <a:spcPts val="0"/>
              </a:spcAft>
              <a:buClrTx/>
              <a:buSzTx/>
              <a:tabLst/>
              <a:defRPr/>
            </a:pPr>
            <a:r>
              <a:rPr lang="en-US" dirty="0"/>
              <a:t>Add copy here two</a:t>
            </a:r>
          </a:p>
          <a:p>
            <a:pPr marL="171450" marR="0" lvl="0" indent="-171450" algn="l" defTabSz="914400" rtl="0" eaLnBrk="1" fontAlgn="auto" latinLnBrk="0" hangingPunct="1">
              <a:lnSpc>
                <a:spcPct val="90000"/>
              </a:lnSpc>
              <a:spcBef>
                <a:spcPts val="1000"/>
              </a:spcBef>
              <a:spcAft>
                <a:spcPts val="0"/>
              </a:spcAft>
              <a:buClrTx/>
              <a:buSzTx/>
              <a:tabLst/>
              <a:defRPr/>
            </a:pPr>
            <a:r>
              <a:rPr lang="en-US" dirty="0"/>
              <a:t>Add copy here three</a:t>
            </a:r>
          </a:p>
        </p:txBody>
      </p:sp>
      <p:sp>
        <p:nvSpPr>
          <p:cNvPr id="10" name="Text Placeholder 5">
            <a:extLst>
              <a:ext uri="{FF2B5EF4-FFF2-40B4-BE49-F238E27FC236}">
                <a16:creationId xmlns:a16="http://schemas.microsoft.com/office/drawing/2014/main" id="{FFEF9C89-FB46-634A-8AAD-F2F51FD15E1A}"/>
              </a:ext>
            </a:extLst>
          </p:cNvPr>
          <p:cNvSpPr>
            <a:spLocks noGrp="1"/>
          </p:cNvSpPr>
          <p:nvPr>
            <p:ph type="body" sz="quarter" idx="20" hasCustomPrompt="1"/>
          </p:nvPr>
        </p:nvSpPr>
        <p:spPr>
          <a:xfrm>
            <a:off x="647700" y="998538"/>
            <a:ext cx="10437813" cy="567503"/>
          </a:xfrm>
          <a:prstGeom prst="rect">
            <a:avLst/>
          </a:prstGeom>
        </p:spPr>
        <p:txBody>
          <a:bodyPr/>
          <a:lstStyle>
            <a:lvl1pPr>
              <a:defRPr sz="3200"/>
            </a:lvl1pPr>
          </a:lstStyle>
          <a:p>
            <a:pPr lvl="0"/>
            <a:r>
              <a:rPr lang="en-US" dirty="0"/>
              <a:t>Add Title Here</a:t>
            </a:r>
          </a:p>
        </p:txBody>
      </p:sp>
    </p:spTree>
    <p:extLst>
      <p:ext uri="{BB962C8B-B14F-4D97-AF65-F5344CB8AC3E}">
        <p14:creationId xmlns:p14="http://schemas.microsoft.com/office/powerpoint/2010/main" val="1939572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Talking Points">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4457701" cy="6858001"/>
          </a:xfrm>
          <a:prstGeom prst="rect">
            <a:avLst/>
          </a:prstGeom>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202903" y="6348245"/>
            <a:ext cx="686098" cy="350346"/>
          </a:xfrm>
          <a:prstGeom prst="rect">
            <a:avLst/>
          </a:prstGeom>
        </p:spPr>
      </p:pic>
      <p:sp>
        <p:nvSpPr>
          <p:cNvPr id="16" name="Text Placeholder 2">
            <a:extLst>
              <a:ext uri="{FF2B5EF4-FFF2-40B4-BE49-F238E27FC236}">
                <a16:creationId xmlns:a16="http://schemas.microsoft.com/office/drawing/2014/main" id="{10529576-197B-194E-B59E-437E056D28B2}"/>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bg1"/>
                </a:solidFill>
              </a:rPr>
              <a:t>_</a:t>
            </a:r>
          </a:p>
        </p:txBody>
      </p:sp>
      <p:sp>
        <p:nvSpPr>
          <p:cNvPr id="18" name="Text Placeholder 11">
            <a:extLst>
              <a:ext uri="{FF2B5EF4-FFF2-40B4-BE49-F238E27FC236}">
                <a16:creationId xmlns:a16="http://schemas.microsoft.com/office/drawing/2014/main" id="{3BF6FC16-8B07-F646-B539-DBE568D49887}"/>
              </a:ext>
            </a:extLst>
          </p:cNvPr>
          <p:cNvSpPr>
            <a:spLocks noGrp="1"/>
          </p:cNvSpPr>
          <p:nvPr>
            <p:ph type="body" sz="quarter" idx="20" hasCustomPrompt="1"/>
          </p:nvPr>
        </p:nvSpPr>
        <p:spPr>
          <a:xfrm>
            <a:off x="202901" y="309744"/>
            <a:ext cx="4077551" cy="299855"/>
          </a:xfrm>
          <a:prstGeom prst="rect">
            <a:avLst/>
          </a:prstGeom>
        </p:spPr>
        <p:txBody>
          <a:bodyPr lIns="0"/>
          <a:lstStyle>
            <a:lvl1pPr marL="9525" indent="0" algn="l">
              <a:tabLst/>
              <a:defRPr sz="1050" cap="all" spc="300" baseline="0">
                <a:solidFill>
                  <a:schemeClr val="bg1"/>
                </a:solidFill>
              </a:defRPr>
            </a:lvl1pPr>
          </a:lstStyle>
          <a:p>
            <a:pPr lvl="0"/>
            <a:r>
              <a:rPr lang="en-US" dirty="0"/>
              <a:t>SECTION TITLE</a:t>
            </a:r>
          </a:p>
        </p:txBody>
      </p:sp>
      <p:sp>
        <p:nvSpPr>
          <p:cNvPr id="20" name="Text Placeholder 5">
            <a:extLst>
              <a:ext uri="{FF2B5EF4-FFF2-40B4-BE49-F238E27FC236}">
                <a16:creationId xmlns:a16="http://schemas.microsoft.com/office/drawing/2014/main" id="{A0A1CED8-902B-5E46-BF2F-DE82A93ABD44}"/>
              </a:ext>
            </a:extLst>
          </p:cNvPr>
          <p:cNvSpPr>
            <a:spLocks noGrp="1"/>
          </p:cNvSpPr>
          <p:nvPr>
            <p:ph type="body" sz="quarter" idx="21" hasCustomPrompt="1"/>
          </p:nvPr>
        </p:nvSpPr>
        <p:spPr>
          <a:xfrm>
            <a:off x="4999548" y="1496973"/>
            <a:ext cx="6480803" cy="512291"/>
          </a:xfrm>
          <a:prstGeom prst="rect">
            <a:avLst/>
          </a:prstGeom>
        </p:spPr>
        <p:txBody>
          <a:bodyPr/>
          <a:lstStyle>
            <a:lvl1pPr>
              <a:defRPr sz="3200"/>
            </a:lvl1pPr>
          </a:lstStyle>
          <a:p>
            <a:pPr lvl="0"/>
            <a:r>
              <a:rPr lang="en-US" dirty="0"/>
              <a:t>Three Talking Points</a:t>
            </a:r>
          </a:p>
        </p:txBody>
      </p:sp>
      <p:sp>
        <p:nvSpPr>
          <p:cNvPr id="22" name="Text Placeholder 2">
            <a:extLst>
              <a:ext uri="{FF2B5EF4-FFF2-40B4-BE49-F238E27FC236}">
                <a16:creationId xmlns:a16="http://schemas.microsoft.com/office/drawing/2014/main" id="{083A8B8B-54DE-E642-8CBA-597F1D05428E}"/>
              </a:ext>
            </a:extLst>
          </p:cNvPr>
          <p:cNvSpPr>
            <a:spLocks noGrp="1"/>
          </p:cNvSpPr>
          <p:nvPr>
            <p:ph type="body" sz="quarter" idx="27" hasCustomPrompt="1"/>
          </p:nvPr>
        </p:nvSpPr>
        <p:spPr>
          <a:xfrm>
            <a:off x="4999548" y="2343268"/>
            <a:ext cx="2136650" cy="972657"/>
          </a:xfrm>
          <a:prstGeom prst="rect">
            <a:avLst/>
          </a:prstGeom>
        </p:spPr>
        <p:txBody>
          <a:bodyPr/>
          <a:lstStyle>
            <a:lvl1pPr>
              <a:defRPr sz="6600">
                <a:solidFill>
                  <a:schemeClr val="accent1"/>
                </a:solidFill>
              </a:defRPr>
            </a:lvl1pPr>
          </a:lstStyle>
          <a:p>
            <a:pPr lvl="0"/>
            <a:r>
              <a:rPr lang="en-US" dirty="0"/>
              <a:t>01</a:t>
            </a:r>
          </a:p>
        </p:txBody>
      </p:sp>
      <p:sp>
        <p:nvSpPr>
          <p:cNvPr id="32" name="Text Placeholder 2">
            <a:extLst>
              <a:ext uri="{FF2B5EF4-FFF2-40B4-BE49-F238E27FC236}">
                <a16:creationId xmlns:a16="http://schemas.microsoft.com/office/drawing/2014/main" id="{7B780BA8-FDCA-834A-844C-7245F5350B2D}"/>
              </a:ext>
            </a:extLst>
          </p:cNvPr>
          <p:cNvSpPr>
            <a:spLocks noGrp="1"/>
          </p:cNvSpPr>
          <p:nvPr>
            <p:ph type="body" sz="quarter" idx="28" hasCustomPrompt="1"/>
          </p:nvPr>
        </p:nvSpPr>
        <p:spPr>
          <a:xfrm>
            <a:off x="4999548" y="3355680"/>
            <a:ext cx="2136650" cy="740597"/>
          </a:xfrm>
          <a:prstGeom prst="rect">
            <a:avLst/>
          </a:prstGeom>
        </p:spPr>
        <p:txBody>
          <a:bodyPr/>
          <a:lstStyle>
            <a:lvl1pPr>
              <a:lnSpc>
                <a:spcPct val="100000"/>
              </a:lnSpc>
              <a:spcBef>
                <a:spcPts val="0"/>
              </a:spcBef>
              <a:defRPr sz="1400" cap="all" spc="100" baseline="0">
                <a:solidFill>
                  <a:schemeClr val="accent1"/>
                </a:solidFill>
              </a:defRPr>
            </a:lvl1pPr>
          </a:lstStyle>
          <a:p>
            <a:pPr lvl="0"/>
            <a:r>
              <a:rPr lang="en-US" dirty="0"/>
              <a:t>Talking point number one</a:t>
            </a:r>
          </a:p>
        </p:txBody>
      </p:sp>
      <p:sp>
        <p:nvSpPr>
          <p:cNvPr id="33" name="Text Placeholder 2">
            <a:extLst>
              <a:ext uri="{FF2B5EF4-FFF2-40B4-BE49-F238E27FC236}">
                <a16:creationId xmlns:a16="http://schemas.microsoft.com/office/drawing/2014/main" id="{E9FC3EB3-7930-D14D-A192-AA799921593A}"/>
              </a:ext>
            </a:extLst>
          </p:cNvPr>
          <p:cNvSpPr>
            <a:spLocks noGrp="1"/>
          </p:cNvSpPr>
          <p:nvPr>
            <p:ph type="body" sz="quarter" idx="30" hasCustomPrompt="1"/>
          </p:nvPr>
        </p:nvSpPr>
        <p:spPr>
          <a:xfrm>
            <a:off x="4999548" y="4136034"/>
            <a:ext cx="2139211" cy="531545"/>
          </a:xfrm>
          <a:prstGeom prst="rect">
            <a:avLst/>
          </a:prstGeom>
        </p:spPr>
        <p:txBody>
          <a:bodyPr/>
          <a:lstStyle>
            <a:lvl1pPr>
              <a:defRPr sz="1400"/>
            </a:lvl1pPr>
          </a:lstStyle>
          <a:p>
            <a:pPr lvl="0"/>
            <a:r>
              <a:rPr lang="en-US" dirty="0"/>
              <a:t>Add copy here</a:t>
            </a:r>
          </a:p>
        </p:txBody>
      </p:sp>
      <p:sp>
        <p:nvSpPr>
          <p:cNvPr id="34" name="Text Placeholder 2">
            <a:extLst>
              <a:ext uri="{FF2B5EF4-FFF2-40B4-BE49-F238E27FC236}">
                <a16:creationId xmlns:a16="http://schemas.microsoft.com/office/drawing/2014/main" id="{B1ADC3EB-A2A7-544C-9F20-686BAC08A329}"/>
              </a:ext>
            </a:extLst>
          </p:cNvPr>
          <p:cNvSpPr>
            <a:spLocks noGrp="1"/>
          </p:cNvSpPr>
          <p:nvPr>
            <p:ph type="body" sz="quarter" idx="31" hasCustomPrompt="1"/>
          </p:nvPr>
        </p:nvSpPr>
        <p:spPr>
          <a:xfrm>
            <a:off x="7172905" y="2343268"/>
            <a:ext cx="2136650" cy="972657"/>
          </a:xfrm>
          <a:prstGeom prst="rect">
            <a:avLst/>
          </a:prstGeom>
        </p:spPr>
        <p:txBody>
          <a:bodyPr/>
          <a:lstStyle>
            <a:lvl1pPr>
              <a:defRPr sz="6600">
                <a:solidFill>
                  <a:schemeClr val="accent1"/>
                </a:solidFill>
              </a:defRPr>
            </a:lvl1pPr>
          </a:lstStyle>
          <a:p>
            <a:pPr lvl="0"/>
            <a:r>
              <a:rPr lang="en-US" dirty="0"/>
              <a:t>02</a:t>
            </a:r>
          </a:p>
        </p:txBody>
      </p:sp>
      <p:sp>
        <p:nvSpPr>
          <p:cNvPr id="35" name="Text Placeholder 2">
            <a:extLst>
              <a:ext uri="{FF2B5EF4-FFF2-40B4-BE49-F238E27FC236}">
                <a16:creationId xmlns:a16="http://schemas.microsoft.com/office/drawing/2014/main" id="{E0B0CCA2-E19F-B24D-97BA-9F8DC95DC869}"/>
              </a:ext>
            </a:extLst>
          </p:cNvPr>
          <p:cNvSpPr>
            <a:spLocks noGrp="1"/>
          </p:cNvSpPr>
          <p:nvPr>
            <p:ph type="body" sz="quarter" idx="32" hasCustomPrompt="1"/>
          </p:nvPr>
        </p:nvSpPr>
        <p:spPr>
          <a:xfrm>
            <a:off x="7172905" y="3355680"/>
            <a:ext cx="2136650" cy="740597"/>
          </a:xfrm>
          <a:prstGeom prst="rect">
            <a:avLst/>
          </a:prstGeom>
        </p:spPr>
        <p:txBody>
          <a:bodyPr/>
          <a:lstStyle>
            <a:lvl1pPr>
              <a:lnSpc>
                <a:spcPct val="100000"/>
              </a:lnSpc>
              <a:spcBef>
                <a:spcPts val="0"/>
              </a:spcBef>
              <a:defRPr sz="1400" cap="all" spc="100" baseline="0">
                <a:solidFill>
                  <a:schemeClr val="accent1"/>
                </a:solidFill>
              </a:defRPr>
            </a:lvl1pPr>
          </a:lstStyle>
          <a:p>
            <a:pPr lvl="0"/>
            <a:r>
              <a:rPr lang="en-US" dirty="0"/>
              <a:t>Talking point number two</a:t>
            </a:r>
          </a:p>
        </p:txBody>
      </p:sp>
      <p:sp>
        <p:nvSpPr>
          <p:cNvPr id="36" name="Text Placeholder 2">
            <a:extLst>
              <a:ext uri="{FF2B5EF4-FFF2-40B4-BE49-F238E27FC236}">
                <a16:creationId xmlns:a16="http://schemas.microsoft.com/office/drawing/2014/main" id="{D6CCDAED-8710-C64E-933F-C44818893FF0}"/>
              </a:ext>
            </a:extLst>
          </p:cNvPr>
          <p:cNvSpPr>
            <a:spLocks noGrp="1"/>
          </p:cNvSpPr>
          <p:nvPr>
            <p:ph type="body" sz="quarter" idx="33" hasCustomPrompt="1"/>
          </p:nvPr>
        </p:nvSpPr>
        <p:spPr>
          <a:xfrm>
            <a:off x="7172905" y="4136034"/>
            <a:ext cx="2139211" cy="531545"/>
          </a:xfrm>
          <a:prstGeom prst="rect">
            <a:avLst/>
          </a:prstGeom>
        </p:spPr>
        <p:txBody>
          <a:bodyPr/>
          <a:lstStyle>
            <a:lvl1pPr>
              <a:defRPr sz="1400"/>
            </a:lvl1pPr>
          </a:lstStyle>
          <a:p>
            <a:pPr lvl="0"/>
            <a:r>
              <a:rPr lang="en-US" dirty="0"/>
              <a:t>Add copy here</a:t>
            </a:r>
          </a:p>
        </p:txBody>
      </p:sp>
      <p:sp>
        <p:nvSpPr>
          <p:cNvPr id="37" name="Text Placeholder 2">
            <a:extLst>
              <a:ext uri="{FF2B5EF4-FFF2-40B4-BE49-F238E27FC236}">
                <a16:creationId xmlns:a16="http://schemas.microsoft.com/office/drawing/2014/main" id="{77257E2F-E61F-064F-8E3E-323F68A1B877}"/>
              </a:ext>
            </a:extLst>
          </p:cNvPr>
          <p:cNvSpPr>
            <a:spLocks noGrp="1"/>
          </p:cNvSpPr>
          <p:nvPr>
            <p:ph type="body" sz="quarter" idx="34" hasCustomPrompt="1"/>
          </p:nvPr>
        </p:nvSpPr>
        <p:spPr>
          <a:xfrm>
            <a:off x="9343701" y="2343268"/>
            <a:ext cx="2136650" cy="972657"/>
          </a:xfrm>
          <a:prstGeom prst="rect">
            <a:avLst/>
          </a:prstGeom>
        </p:spPr>
        <p:txBody>
          <a:bodyPr/>
          <a:lstStyle>
            <a:lvl1pPr>
              <a:defRPr sz="6600">
                <a:solidFill>
                  <a:schemeClr val="accent1"/>
                </a:solidFill>
              </a:defRPr>
            </a:lvl1pPr>
          </a:lstStyle>
          <a:p>
            <a:pPr lvl="0"/>
            <a:r>
              <a:rPr lang="en-US" dirty="0"/>
              <a:t>03</a:t>
            </a:r>
          </a:p>
        </p:txBody>
      </p:sp>
      <p:sp>
        <p:nvSpPr>
          <p:cNvPr id="38" name="Text Placeholder 2">
            <a:extLst>
              <a:ext uri="{FF2B5EF4-FFF2-40B4-BE49-F238E27FC236}">
                <a16:creationId xmlns:a16="http://schemas.microsoft.com/office/drawing/2014/main" id="{9DDD6BAD-A527-2149-B7CA-38C71CD4306D}"/>
              </a:ext>
            </a:extLst>
          </p:cNvPr>
          <p:cNvSpPr>
            <a:spLocks noGrp="1"/>
          </p:cNvSpPr>
          <p:nvPr>
            <p:ph type="body" sz="quarter" idx="35" hasCustomPrompt="1"/>
          </p:nvPr>
        </p:nvSpPr>
        <p:spPr>
          <a:xfrm>
            <a:off x="9343701" y="3355680"/>
            <a:ext cx="2136650" cy="740597"/>
          </a:xfrm>
          <a:prstGeom prst="rect">
            <a:avLst/>
          </a:prstGeom>
        </p:spPr>
        <p:txBody>
          <a:bodyPr/>
          <a:lstStyle>
            <a:lvl1pPr>
              <a:lnSpc>
                <a:spcPct val="100000"/>
              </a:lnSpc>
              <a:spcBef>
                <a:spcPts val="0"/>
              </a:spcBef>
              <a:defRPr sz="1400" cap="all" spc="100" baseline="0">
                <a:solidFill>
                  <a:schemeClr val="accent1"/>
                </a:solidFill>
              </a:defRPr>
            </a:lvl1pPr>
          </a:lstStyle>
          <a:p>
            <a:pPr lvl="0"/>
            <a:r>
              <a:rPr lang="en-US" dirty="0"/>
              <a:t>Talking point number three</a:t>
            </a:r>
          </a:p>
        </p:txBody>
      </p:sp>
      <p:sp>
        <p:nvSpPr>
          <p:cNvPr id="39" name="Text Placeholder 2">
            <a:extLst>
              <a:ext uri="{FF2B5EF4-FFF2-40B4-BE49-F238E27FC236}">
                <a16:creationId xmlns:a16="http://schemas.microsoft.com/office/drawing/2014/main" id="{F04939C5-BD89-D645-95B6-DA13A13E9EA0}"/>
              </a:ext>
            </a:extLst>
          </p:cNvPr>
          <p:cNvSpPr>
            <a:spLocks noGrp="1"/>
          </p:cNvSpPr>
          <p:nvPr>
            <p:ph type="body" sz="quarter" idx="36" hasCustomPrompt="1"/>
          </p:nvPr>
        </p:nvSpPr>
        <p:spPr>
          <a:xfrm>
            <a:off x="9343701" y="4136034"/>
            <a:ext cx="2139211" cy="531545"/>
          </a:xfrm>
          <a:prstGeom prst="rect">
            <a:avLst/>
          </a:prstGeom>
        </p:spPr>
        <p:txBody>
          <a:bodyPr/>
          <a:lstStyle>
            <a:lvl1pPr>
              <a:defRPr sz="1400"/>
            </a:lvl1pPr>
          </a:lstStyle>
          <a:p>
            <a:pPr lvl="0"/>
            <a:r>
              <a:rPr lang="en-US" dirty="0"/>
              <a:t>Add copy here</a:t>
            </a:r>
          </a:p>
        </p:txBody>
      </p:sp>
    </p:spTree>
    <p:extLst>
      <p:ext uri="{BB962C8B-B14F-4D97-AF65-F5344CB8AC3E}">
        <p14:creationId xmlns:p14="http://schemas.microsoft.com/office/powerpoint/2010/main" val="256686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Talking Poi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8D9DC8-5798-0E43-981A-2174AD510928}"/>
              </a:ext>
            </a:extLst>
          </p:cNvPr>
          <p:cNvSpPr/>
          <p:nvPr userDrawn="1"/>
        </p:nvSpPr>
        <p:spPr>
          <a:xfrm>
            <a:off x="1" y="0"/>
            <a:ext cx="517061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grpSp>
        <p:nvGrpSpPr>
          <p:cNvPr id="5" name="Group 4">
            <a:extLst>
              <a:ext uri="{FF2B5EF4-FFF2-40B4-BE49-F238E27FC236}">
                <a16:creationId xmlns:a16="http://schemas.microsoft.com/office/drawing/2014/main" id="{9E17B2E4-C74A-5C43-86F3-7F1F304F7861}"/>
              </a:ext>
            </a:extLst>
          </p:cNvPr>
          <p:cNvGrpSpPr/>
          <p:nvPr userDrawn="1"/>
        </p:nvGrpSpPr>
        <p:grpSpPr>
          <a:xfrm>
            <a:off x="5747101" y="2235808"/>
            <a:ext cx="497310" cy="497312"/>
            <a:chOff x="5832828" y="1916722"/>
            <a:chExt cx="497310" cy="497312"/>
          </a:xfrm>
        </p:grpSpPr>
        <p:sp>
          <p:nvSpPr>
            <p:cNvPr id="7" name="Teardrop 6">
              <a:extLst>
                <a:ext uri="{FF2B5EF4-FFF2-40B4-BE49-F238E27FC236}">
                  <a16:creationId xmlns:a16="http://schemas.microsoft.com/office/drawing/2014/main" id="{1DB0052B-3768-1B41-93D4-6F1B39000340}"/>
                </a:ext>
              </a:extLst>
            </p:cNvPr>
            <p:cNvSpPr/>
            <p:nvPr/>
          </p:nvSpPr>
          <p:spPr>
            <a:xfrm rot="10800000">
              <a:off x="5832828" y="1916722"/>
              <a:ext cx="497310" cy="497312"/>
            </a:xfrm>
            <a:prstGeom prst="teardrop">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307868-A844-D445-97F8-8A96534E264A}"/>
                </a:ext>
              </a:extLst>
            </p:cNvPr>
            <p:cNvSpPr txBox="1"/>
            <p:nvPr/>
          </p:nvSpPr>
          <p:spPr>
            <a:xfrm>
              <a:off x="5832828" y="1996101"/>
              <a:ext cx="497310" cy="338554"/>
            </a:xfrm>
            <a:prstGeom prst="rect">
              <a:avLst/>
            </a:prstGeom>
            <a:noFill/>
          </p:spPr>
          <p:txBody>
            <a:bodyPr wrap="square" rtlCol="0" anchor="ctr" anchorCtr="0">
              <a:spAutoFit/>
            </a:bodyPr>
            <a:lstStyle/>
            <a:p>
              <a:pPr algn="ctr"/>
              <a:r>
                <a:rPr lang="en-US" sz="1600" dirty="0">
                  <a:solidFill>
                    <a:schemeClr val="bg1"/>
                  </a:solidFill>
                  <a:latin typeface="Arial" charset="0"/>
                  <a:ea typeface="Arial" charset="0"/>
                  <a:cs typeface="Arial" charset="0"/>
                </a:rPr>
                <a:t>1</a:t>
              </a:r>
            </a:p>
          </p:txBody>
        </p:sp>
      </p:grpSp>
      <p:sp>
        <p:nvSpPr>
          <p:cNvPr id="16" name="Text Placeholder 2">
            <a:extLst>
              <a:ext uri="{FF2B5EF4-FFF2-40B4-BE49-F238E27FC236}">
                <a16:creationId xmlns:a16="http://schemas.microsoft.com/office/drawing/2014/main" id="{94C53AB6-38F7-5648-8664-8DA428910FA2}"/>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rgbClr val="1F64FF"/>
                </a:solidFill>
              </a:rPr>
              <a:t>_</a:t>
            </a:r>
          </a:p>
        </p:txBody>
      </p:sp>
      <p:sp>
        <p:nvSpPr>
          <p:cNvPr id="17" name="Text Placeholder 11">
            <a:extLst>
              <a:ext uri="{FF2B5EF4-FFF2-40B4-BE49-F238E27FC236}">
                <a16:creationId xmlns:a16="http://schemas.microsoft.com/office/drawing/2014/main" id="{569695F4-BD35-AC40-BE0F-D9F8AC4E5CD9}"/>
              </a:ext>
            </a:extLst>
          </p:cNvPr>
          <p:cNvSpPr>
            <a:spLocks noGrp="1"/>
          </p:cNvSpPr>
          <p:nvPr>
            <p:ph type="body" sz="quarter" idx="19" hasCustomPrompt="1"/>
          </p:nvPr>
        </p:nvSpPr>
        <p:spPr>
          <a:xfrm>
            <a:off x="202902" y="309745"/>
            <a:ext cx="4852730" cy="256925"/>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pic>
        <p:nvPicPr>
          <p:cNvPr id="20" name="Picture 19">
            <a:extLst>
              <a:ext uri="{FF2B5EF4-FFF2-40B4-BE49-F238E27FC236}">
                <a16:creationId xmlns:a16="http://schemas.microsoft.com/office/drawing/2014/main" id="{666C44DE-5097-0D47-8612-97C8F9632E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148" y="1425928"/>
            <a:ext cx="2517206" cy="4965599"/>
          </a:xfrm>
          <a:prstGeom prst="rect">
            <a:avLst/>
          </a:prstGeom>
          <a:effectLst>
            <a:outerShdw blurRad="203200" dist="76200" dir="2700000" algn="tl" rotWithShape="0">
              <a:prstClr val="black">
                <a:alpha val="15000"/>
              </a:prstClr>
            </a:outerShdw>
          </a:effectLst>
        </p:spPr>
      </p:pic>
      <p:sp>
        <p:nvSpPr>
          <p:cNvPr id="21" name="Picture Placeholder 4">
            <a:extLst>
              <a:ext uri="{FF2B5EF4-FFF2-40B4-BE49-F238E27FC236}">
                <a16:creationId xmlns:a16="http://schemas.microsoft.com/office/drawing/2014/main" id="{0FA2007A-A445-6242-BA8C-4C33B7817C74}"/>
              </a:ext>
            </a:extLst>
          </p:cNvPr>
          <p:cNvSpPr>
            <a:spLocks noGrp="1"/>
          </p:cNvSpPr>
          <p:nvPr>
            <p:ph type="pic" sz="quarter" idx="14"/>
          </p:nvPr>
        </p:nvSpPr>
        <p:spPr>
          <a:xfrm>
            <a:off x="245697" y="1992598"/>
            <a:ext cx="2140034" cy="3815774"/>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24" name="Picture 23">
            <a:extLst>
              <a:ext uri="{FF2B5EF4-FFF2-40B4-BE49-F238E27FC236}">
                <a16:creationId xmlns:a16="http://schemas.microsoft.com/office/drawing/2014/main" id="{49C5DB6F-B637-0C49-A1D9-8480B38BC8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50649" y="885015"/>
            <a:ext cx="2517206" cy="4965599"/>
          </a:xfrm>
          <a:prstGeom prst="rect">
            <a:avLst/>
          </a:prstGeom>
          <a:effectLst>
            <a:outerShdw blurRad="203200" dist="76200" dir="2700000" algn="tl" rotWithShape="0">
              <a:prstClr val="black">
                <a:alpha val="15000"/>
              </a:prstClr>
            </a:outerShdw>
          </a:effectLst>
        </p:spPr>
      </p:pic>
      <p:sp>
        <p:nvSpPr>
          <p:cNvPr id="25" name="Picture Placeholder 4">
            <a:extLst>
              <a:ext uri="{FF2B5EF4-FFF2-40B4-BE49-F238E27FC236}">
                <a16:creationId xmlns:a16="http://schemas.microsoft.com/office/drawing/2014/main" id="{3D165771-FC7D-044B-B960-3F282EAF9483}"/>
              </a:ext>
            </a:extLst>
          </p:cNvPr>
          <p:cNvSpPr>
            <a:spLocks noGrp="1"/>
          </p:cNvSpPr>
          <p:nvPr>
            <p:ph type="pic" sz="quarter" idx="20"/>
          </p:nvPr>
        </p:nvSpPr>
        <p:spPr>
          <a:xfrm>
            <a:off x="2744198" y="1451685"/>
            <a:ext cx="2140034" cy="3815774"/>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27" name="Text Placeholder 5">
            <a:extLst>
              <a:ext uri="{FF2B5EF4-FFF2-40B4-BE49-F238E27FC236}">
                <a16:creationId xmlns:a16="http://schemas.microsoft.com/office/drawing/2014/main" id="{D55745BF-48BB-504C-BD4A-A314A2E3CF06}"/>
              </a:ext>
            </a:extLst>
          </p:cNvPr>
          <p:cNvSpPr>
            <a:spLocks noGrp="1"/>
          </p:cNvSpPr>
          <p:nvPr>
            <p:ph type="body" sz="quarter" idx="21" hasCustomPrompt="1"/>
          </p:nvPr>
        </p:nvSpPr>
        <p:spPr>
          <a:xfrm>
            <a:off x="5628119" y="1268406"/>
            <a:ext cx="6091260" cy="512291"/>
          </a:xfrm>
          <a:prstGeom prst="rect">
            <a:avLst/>
          </a:prstGeom>
        </p:spPr>
        <p:txBody>
          <a:bodyPr lIns="0"/>
          <a:lstStyle>
            <a:lvl1pPr>
              <a:defRPr sz="3200"/>
            </a:lvl1pPr>
          </a:lstStyle>
          <a:p>
            <a:pPr lvl="0"/>
            <a:r>
              <a:rPr lang="en-US" dirty="0"/>
              <a:t>Four Talking Points</a:t>
            </a:r>
          </a:p>
        </p:txBody>
      </p:sp>
      <p:sp>
        <p:nvSpPr>
          <p:cNvPr id="28" name="Text Placeholder 2">
            <a:extLst>
              <a:ext uri="{FF2B5EF4-FFF2-40B4-BE49-F238E27FC236}">
                <a16:creationId xmlns:a16="http://schemas.microsoft.com/office/drawing/2014/main" id="{D1F14E57-E9E7-9748-90C4-5F86FB2F2ED6}"/>
              </a:ext>
            </a:extLst>
          </p:cNvPr>
          <p:cNvSpPr>
            <a:spLocks noGrp="1"/>
          </p:cNvSpPr>
          <p:nvPr>
            <p:ph type="body" sz="quarter" idx="30" hasCustomPrompt="1"/>
          </p:nvPr>
        </p:nvSpPr>
        <p:spPr>
          <a:xfrm>
            <a:off x="6399087" y="2235808"/>
            <a:ext cx="2139211" cy="1447550"/>
          </a:xfrm>
          <a:prstGeom prst="rect">
            <a:avLst/>
          </a:prstGeom>
        </p:spPr>
        <p:txBody>
          <a:bodyPr/>
          <a:lstStyle>
            <a:lvl1pPr>
              <a:defRPr sz="1200"/>
            </a:lvl1pPr>
          </a:lstStyle>
          <a:p>
            <a:pPr lvl="0"/>
            <a:r>
              <a:rPr lang="en-US" dirty="0"/>
              <a:t>Add copy here</a:t>
            </a:r>
          </a:p>
        </p:txBody>
      </p:sp>
      <p:grpSp>
        <p:nvGrpSpPr>
          <p:cNvPr id="29" name="Group 28">
            <a:extLst>
              <a:ext uri="{FF2B5EF4-FFF2-40B4-BE49-F238E27FC236}">
                <a16:creationId xmlns:a16="http://schemas.microsoft.com/office/drawing/2014/main" id="{B4425D5E-D523-4F4B-9A6E-F2C910E51D30}"/>
              </a:ext>
            </a:extLst>
          </p:cNvPr>
          <p:cNvGrpSpPr/>
          <p:nvPr userDrawn="1"/>
        </p:nvGrpSpPr>
        <p:grpSpPr>
          <a:xfrm>
            <a:off x="8928182" y="2235808"/>
            <a:ext cx="497310" cy="497312"/>
            <a:chOff x="5832828" y="1916722"/>
            <a:chExt cx="497310" cy="497312"/>
          </a:xfrm>
        </p:grpSpPr>
        <p:sp>
          <p:nvSpPr>
            <p:cNvPr id="30" name="Teardrop 29">
              <a:extLst>
                <a:ext uri="{FF2B5EF4-FFF2-40B4-BE49-F238E27FC236}">
                  <a16:creationId xmlns:a16="http://schemas.microsoft.com/office/drawing/2014/main" id="{FC4B6A02-A40F-8941-9DBB-0224C99B240C}"/>
                </a:ext>
              </a:extLst>
            </p:cNvPr>
            <p:cNvSpPr/>
            <p:nvPr/>
          </p:nvSpPr>
          <p:spPr>
            <a:xfrm rot="10800000">
              <a:off x="5832828" y="1916722"/>
              <a:ext cx="497310" cy="497312"/>
            </a:xfrm>
            <a:prstGeom prst="teardrop">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DE5DB3F-061B-5440-B7F1-D54447F92F4F}"/>
                </a:ext>
              </a:extLst>
            </p:cNvPr>
            <p:cNvSpPr txBox="1"/>
            <p:nvPr/>
          </p:nvSpPr>
          <p:spPr>
            <a:xfrm>
              <a:off x="5832828" y="1996101"/>
              <a:ext cx="497310" cy="338554"/>
            </a:xfrm>
            <a:prstGeom prst="rect">
              <a:avLst/>
            </a:prstGeom>
            <a:noFill/>
          </p:spPr>
          <p:txBody>
            <a:bodyPr wrap="square" rtlCol="0" anchor="ctr" anchorCtr="0">
              <a:spAutoFit/>
            </a:bodyPr>
            <a:lstStyle/>
            <a:p>
              <a:pPr algn="ctr"/>
              <a:r>
                <a:rPr lang="en-US" sz="1600" dirty="0">
                  <a:solidFill>
                    <a:schemeClr val="bg1"/>
                  </a:solidFill>
                  <a:latin typeface="Arial" charset="0"/>
                  <a:ea typeface="Arial" charset="0"/>
                  <a:cs typeface="Arial" charset="0"/>
                </a:rPr>
                <a:t>3</a:t>
              </a:r>
            </a:p>
          </p:txBody>
        </p:sp>
      </p:grpSp>
      <p:sp>
        <p:nvSpPr>
          <p:cNvPr id="32" name="Text Placeholder 2">
            <a:extLst>
              <a:ext uri="{FF2B5EF4-FFF2-40B4-BE49-F238E27FC236}">
                <a16:creationId xmlns:a16="http://schemas.microsoft.com/office/drawing/2014/main" id="{6CBFBE5F-9265-8840-B9AF-E81F8234CAC7}"/>
              </a:ext>
            </a:extLst>
          </p:cNvPr>
          <p:cNvSpPr>
            <a:spLocks noGrp="1"/>
          </p:cNvSpPr>
          <p:nvPr>
            <p:ph type="body" sz="quarter" idx="31" hasCustomPrompt="1"/>
          </p:nvPr>
        </p:nvSpPr>
        <p:spPr>
          <a:xfrm>
            <a:off x="9580168" y="2235808"/>
            <a:ext cx="2139211" cy="1447550"/>
          </a:xfrm>
          <a:prstGeom prst="rect">
            <a:avLst/>
          </a:prstGeom>
        </p:spPr>
        <p:txBody>
          <a:bodyPr/>
          <a:lstStyle>
            <a:lvl1pPr>
              <a:defRPr sz="1200"/>
            </a:lvl1pPr>
          </a:lstStyle>
          <a:p>
            <a:pPr lvl="0"/>
            <a:r>
              <a:rPr lang="en-US" dirty="0"/>
              <a:t>Add copy here</a:t>
            </a:r>
          </a:p>
        </p:txBody>
      </p:sp>
      <p:grpSp>
        <p:nvGrpSpPr>
          <p:cNvPr id="33" name="Group 32">
            <a:extLst>
              <a:ext uri="{FF2B5EF4-FFF2-40B4-BE49-F238E27FC236}">
                <a16:creationId xmlns:a16="http://schemas.microsoft.com/office/drawing/2014/main" id="{311530B6-9CF7-FC48-A778-77AE094549D9}"/>
              </a:ext>
            </a:extLst>
          </p:cNvPr>
          <p:cNvGrpSpPr/>
          <p:nvPr userDrawn="1"/>
        </p:nvGrpSpPr>
        <p:grpSpPr>
          <a:xfrm>
            <a:off x="5747101" y="4138469"/>
            <a:ext cx="497310" cy="497312"/>
            <a:chOff x="5832828" y="1916722"/>
            <a:chExt cx="497310" cy="497312"/>
          </a:xfrm>
        </p:grpSpPr>
        <p:sp>
          <p:nvSpPr>
            <p:cNvPr id="34" name="Teardrop 33">
              <a:extLst>
                <a:ext uri="{FF2B5EF4-FFF2-40B4-BE49-F238E27FC236}">
                  <a16:creationId xmlns:a16="http://schemas.microsoft.com/office/drawing/2014/main" id="{289B8F1B-A138-0D4C-A070-8FDC78166712}"/>
                </a:ext>
              </a:extLst>
            </p:cNvPr>
            <p:cNvSpPr/>
            <p:nvPr/>
          </p:nvSpPr>
          <p:spPr>
            <a:xfrm rot="10800000">
              <a:off x="5832828" y="1916722"/>
              <a:ext cx="497310" cy="497312"/>
            </a:xfrm>
            <a:prstGeom prst="teardrop">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60E23A9-CDE5-4544-B4A8-9B1F3F46C5F1}"/>
                </a:ext>
              </a:extLst>
            </p:cNvPr>
            <p:cNvSpPr txBox="1"/>
            <p:nvPr/>
          </p:nvSpPr>
          <p:spPr>
            <a:xfrm>
              <a:off x="5832828" y="1996101"/>
              <a:ext cx="497310" cy="338554"/>
            </a:xfrm>
            <a:prstGeom prst="rect">
              <a:avLst/>
            </a:prstGeom>
            <a:noFill/>
          </p:spPr>
          <p:txBody>
            <a:bodyPr wrap="square" rtlCol="0" anchor="ctr" anchorCtr="0">
              <a:spAutoFit/>
            </a:bodyPr>
            <a:lstStyle/>
            <a:p>
              <a:pPr algn="ctr"/>
              <a:r>
                <a:rPr lang="en-US" sz="1600" dirty="0">
                  <a:solidFill>
                    <a:schemeClr val="bg1"/>
                  </a:solidFill>
                  <a:latin typeface="Arial" charset="0"/>
                  <a:ea typeface="Arial" charset="0"/>
                  <a:cs typeface="Arial" charset="0"/>
                </a:rPr>
                <a:t>2</a:t>
              </a:r>
            </a:p>
          </p:txBody>
        </p:sp>
      </p:grpSp>
      <p:sp>
        <p:nvSpPr>
          <p:cNvPr id="36" name="Text Placeholder 2">
            <a:extLst>
              <a:ext uri="{FF2B5EF4-FFF2-40B4-BE49-F238E27FC236}">
                <a16:creationId xmlns:a16="http://schemas.microsoft.com/office/drawing/2014/main" id="{8C356221-F1E3-C341-B661-358243BCA759}"/>
              </a:ext>
            </a:extLst>
          </p:cNvPr>
          <p:cNvSpPr>
            <a:spLocks noGrp="1"/>
          </p:cNvSpPr>
          <p:nvPr>
            <p:ph type="body" sz="quarter" idx="32" hasCustomPrompt="1"/>
          </p:nvPr>
        </p:nvSpPr>
        <p:spPr>
          <a:xfrm>
            <a:off x="6399087" y="4138469"/>
            <a:ext cx="2139211" cy="1447550"/>
          </a:xfrm>
          <a:prstGeom prst="rect">
            <a:avLst/>
          </a:prstGeom>
        </p:spPr>
        <p:txBody>
          <a:bodyPr/>
          <a:lstStyle>
            <a:lvl1pPr>
              <a:defRPr sz="1200"/>
            </a:lvl1pPr>
          </a:lstStyle>
          <a:p>
            <a:pPr lvl="0"/>
            <a:r>
              <a:rPr lang="en-US" dirty="0"/>
              <a:t>Add copy here</a:t>
            </a:r>
          </a:p>
        </p:txBody>
      </p:sp>
      <p:grpSp>
        <p:nvGrpSpPr>
          <p:cNvPr id="37" name="Group 36">
            <a:extLst>
              <a:ext uri="{FF2B5EF4-FFF2-40B4-BE49-F238E27FC236}">
                <a16:creationId xmlns:a16="http://schemas.microsoft.com/office/drawing/2014/main" id="{A48FC203-52A8-0B4C-AB83-E5D6865D2C17}"/>
              </a:ext>
            </a:extLst>
          </p:cNvPr>
          <p:cNvGrpSpPr/>
          <p:nvPr userDrawn="1"/>
        </p:nvGrpSpPr>
        <p:grpSpPr>
          <a:xfrm>
            <a:off x="8928182" y="4138469"/>
            <a:ext cx="497310" cy="497312"/>
            <a:chOff x="5832828" y="1916722"/>
            <a:chExt cx="497310" cy="497312"/>
          </a:xfrm>
        </p:grpSpPr>
        <p:sp>
          <p:nvSpPr>
            <p:cNvPr id="38" name="Teardrop 37">
              <a:extLst>
                <a:ext uri="{FF2B5EF4-FFF2-40B4-BE49-F238E27FC236}">
                  <a16:creationId xmlns:a16="http://schemas.microsoft.com/office/drawing/2014/main" id="{349F104F-3E8E-B04C-81B3-EA1045F9369B}"/>
                </a:ext>
              </a:extLst>
            </p:cNvPr>
            <p:cNvSpPr/>
            <p:nvPr/>
          </p:nvSpPr>
          <p:spPr>
            <a:xfrm rot="10800000">
              <a:off x="5832828" y="1916722"/>
              <a:ext cx="497310" cy="497312"/>
            </a:xfrm>
            <a:prstGeom prst="teardrop">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B3F92DE-EDCD-1C48-89C9-D0BD7D2A1BE5}"/>
                </a:ext>
              </a:extLst>
            </p:cNvPr>
            <p:cNvSpPr txBox="1"/>
            <p:nvPr/>
          </p:nvSpPr>
          <p:spPr>
            <a:xfrm>
              <a:off x="5832828" y="1996101"/>
              <a:ext cx="497310" cy="338554"/>
            </a:xfrm>
            <a:prstGeom prst="rect">
              <a:avLst/>
            </a:prstGeom>
            <a:noFill/>
          </p:spPr>
          <p:txBody>
            <a:bodyPr wrap="square" rtlCol="0" anchor="ctr" anchorCtr="0">
              <a:spAutoFit/>
            </a:bodyPr>
            <a:lstStyle/>
            <a:p>
              <a:pPr algn="ctr"/>
              <a:r>
                <a:rPr lang="en-US" sz="1600" dirty="0">
                  <a:solidFill>
                    <a:schemeClr val="bg1"/>
                  </a:solidFill>
                  <a:latin typeface="Arial" charset="0"/>
                  <a:ea typeface="Arial" charset="0"/>
                  <a:cs typeface="Arial" charset="0"/>
                </a:rPr>
                <a:t>4</a:t>
              </a:r>
            </a:p>
          </p:txBody>
        </p:sp>
      </p:grpSp>
      <p:sp>
        <p:nvSpPr>
          <p:cNvPr id="40" name="Text Placeholder 2">
            <a:extLst>
              <a:ext uri="{FF2B5EF4-FFF2-40B4-BE49-F238E27FC236}">
                <a16:creationId xmlns:a16="http://schemas.microsoft.com/office/drawing/2014/main" id="{FF5A28CD-5B1C-A54F-8F65-6D83DF2F1C04}"/>
              </a:ext>
            </a:extLst>
          </p:cNvPr>
          <p:cNvSpPr>
            <a:spLocks noGrp="1"/>
          </p:cNvSpPr>
          <p:nvPr>
            <p:ph type="body" sz="quarter" idx="33" hasCustomPrompt="1"/>
          </p:nvPr>
        </p:nvSpPr>
        <p:spPr>
          <a:xfrm>
            <a:off x="9580168" y="4138469"/>
            <a:ext cx="2139211" cy="1447550"/>
          </a:xfrm>
          <a:prstGeom prst="rect">
            <a:avLst/>
          </a:prstGeom>
        </p:spPr>
        <p:txBody>
          <a:bodyPr/>
          <a:lstStyle>
            <a:lvl1pPr>
              <a:defRPr sz="1200"/>
            </a:lvl1pPr>
          </a:lstStyle>
          <a:p>
            <a:pPr lvl="0"/>
            <a:r>
              <a:rPr lang="en-US" dirty="0"/>
              <a:t>Add copy here</a:t>
            </a:r>
          </a:p>
        </p:txBody>
      </p:sp>
    </p:spTree>
    <p:extLst>
      <p:ext uri="{BB962C8B-B14F-4D97-AF65-F5344CB8AC3E}">
        <p14:creationId xmlns:p14="http://schemas.microsoft.com/office/powerpoint/2010/main" val="98693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39" name="Rectangle 38"/>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sp>
        <p:nvSpPr>
          <p:cNvPr id="5" name="Text Placeholder 4">
            <a:extLst>
              <a:ext uri="{FF2B5EF4-FFF2-40B4-BE49-F238E27FC236}">
                <a16:creationId xmlns:a16="http://schemas.microsoft.com/office/drawing/2014/main" id="{22FE9852-8198-0B43-B069-42F4557D8FD9}"/>
              </a:ext>
            </a:extLst>
          </p:cNvPr>
          <p:cNvSpPr>
            <a:spLocks noGrp="1"/>
          </p:cNvSpPr>
          <p:nvPr>
            <p:ph type="body" sz="quarter" idx="36" hasCustomPrompt="1"/>
          </p:nvPr>
        </p:nvSpPr>
        <p:spPr>
          <a:xfrm>
            <a:off x="6533391" y="-1464546"/>
            <a:ext cx="5199822" cy="8411997"/>
          </a:xfrm>
          <a:prstGeom prst="rect">
            <a:avLst/>
          </a:prstGeom>
        </p:spPr>
        <p:txBody>
          <a:bodyPr anchor="t"/>
          <a:lstStyle>
            <a:lvl1pPr algn="l">
              <a:defRPr sz="75400">
                <a:solidFill>
                  <a:schemeClr val="bg2"/>
                </a:solidFill>
              </a:defRPr>
            </a:lvl1pPr>
          </a:lstStyle>
          <a:p>
            <a:pPr lvl="0"/>
            <a:r>
              <a:rPr lang="en-US" dirty="0"/>
              <a:t>5</a:t>
            </a:r>
          </a:p>
        </p:txBody>
      </p:sp>
      <p:sp>
        <p:nvSpPr>
          <p:cNvPr id="76" name="Text Placeholder 5">
            <a:extLst>
              <a:ext uri="{FF2B5EF4-FFF2-40B4-BE49-F238E27FC236}">
                <a16:creationId xmlns:a16="http://schemas.microsoft.com/office/drawing/2014/main" id="{BB38683F-A3A0-7942-9D36-328D70C7A946}"/>
              </a:ext>
            </a:extLst>
          </p:cNvPr>
          <p:cNvSpPr>
            <a:spLocks noGrp="1"/>
          </p:cNvSpPr>
          <p:nvPr>
            <p:ph type="body" sz="quarter" idx="20" hasCustomPrompt="1"/>
          </p:nvPr>
        </p:nvSpPr>
        <p:spPr>
          <a:xfrm>
            <a:off x="647700" y="715924"/>
            <a:ext cx="10437813" cy="567503"/>
          </a:xfrm>
          <a:prstGeom prst="rect">
            <a:avLst/>
          </a:prstGeom>
        </p:spPr>
        <p:txBody>
          <a:bodyPr/>
          <a:lstStyle>
            <a:lvl1pPr>
              <a:defRPr sz="3200"/>
            </a:lvl1pPr>
          </a:lstStyle>
          <a:p>
            <a:pPr lvl="0"/>
            <a:r>
              <a:rPr lang="en-US" dirty="0"/>
              <a:t>Top 5 Takeaways</a:t>
            </a:r>
          </a:p>
        </p:txBody>
      </p:sp>
      <p:sp>
        <p:nvSpPr>
          <p:cNvPr id="3" name="Text Placeholder 2">
            <a:extLst>
              <a:ext uri="{FF2B5EF4-FFF2-40B4-BE49-F238E27FC236}">
                <a16:creationId xmlns:a16="http://schemas.microsoft.com/office/drawing/2014/main" id="{90A60114-2D9F-2B4D-9244-0BD382105140}"/>
              </a:ext>
            </a:extLst>
          </p:cNvPr>
          <p:cNvSpPr>
            <a:spLocks noGrp="1"/>
          </p:cNvSpPr>
          <p:nvPr>
            <p:ph type="body" sz="quarter" idx="21" hasCustomPrompt="1"/>
          </p:nvPr>
        </p:nvSpPr>
        <p:spPr>
          <a:xfrm>
            <a:off x="5338152" y="1884384"/>
            <a:ext cx="837420" cy="727075"/>
          </a:xfrm>
          <a:prstGeom prst="rect">
            <a:avLst/>
          </a:prstGeom>
        </p:spPr>
        <p:txBody>
          <a:bodyPr/>
          <a:lstStyle>
            <a:lvl1pPr>
              <a:defRPr sz="4400">
                <a:solidFill>
                  <a:schemeClr val="accent1"/>
                </a:solidFill>
              </a:defRPr>
            </a:lvl1pPr>
          </a:lstStyle>
          <a:p>
            <a:pPr lvl="0"/>
            <a:r>
              <a:rPr lang="en-US" dirty="0"/>
              <a:t>04</a:t>
            </a:r>
          </a:p>
        </p:txBody>
      </p:sp>
      <p:cxnSp>
        <p:nvCxnSpPr>
          <p:cNvPr id="77" name="Straight Connector 76">
            <a:extLst>
              <a:ext uri="{FF2B5EF4-FFF2-40B4-BE49-F238E27FC236}">
                <a16:creationId xmlns:a16="http://schemas.microsoft.com/office/drawing/2014/main" id="{163867FD-FCE3-9D45-A051-E3C42123ED33}"/>
              </a:ext>
            </a:extLst>
          </p:cNvPr>
          <p:cNvCxnSpPr/>
          <p:nvPr userDrawn="1"/>
        </p:nvCxnSpPr>
        <p:spPr>
          <a:xfrm>
            <a:off x="6285316" y="1949546"/>
            <a:ext cx="0" cy="1014559"/>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 Placeholder 2">
            <a:extLst>
              <a:ext uri="{FF2B5EF4-FFF2-40B4-BE49-F238E27FC236}">
                <a16:creationId xmlns:a16="http://schemas.microsoft.com/office/drawing/2014/main" id="{43771759-51B2-AC48-91F0-1BBFFF3FB903}"/>
              </a:ext>
            </a:extLst>
          </p:cNvPr>
          <p:cNvSpPr>
            <a:spLocks noGrp="1"/>
          </p:cNvSpPr>
          <p:nvPr>
            <p:ph type="body" sz="quarter" idx="22" hasCustomPrompt="1"/>
          </p:nvPr>
        </p:nvSpPr>
        <p:spPr>
          <a:xfrm>
            <a:off x="6550725" y="1898907"/>
            <a:ext cx="2591475" cy="472976"/>
          </a:xfrm>
          <a:prstGeom prst="rect">
            <a:avLst/>
          </a:prstGeom>
        </p:spPr>
        <p:txBody>
          <a:bodyPr/>
          <a:lstStyle>
            <a:lvl1pPr>
              <a:spcBef>
                <a:spcPts val="0"/>
              </a:spcBef>
              <a:defRPr sz="1400" cap="all" spc="100" baseline="0">
                <a:solidFill>
                  <a:schemeClr val="accent1"/>
                </a:solidFill>
              </a:defRPr>
            </a:lvl1pPr>
          </a:lstStyle>
          <a:p>
            <a:pPr lvl="0"/>
            <a:r>
              <a:rPr lang="en-US" dirty="0"/>
              <a:t>FOURTH TAKEAWAY</a:t>
            </a:r>
            <a:br>
              <a:rPr lang="en-US" dirty="0"/>
            </a:br>
            <a:r>
              <a:rPr lang="en-US" dirty="0"/>
              <a:t>HEADLINE</a:t>
            </a:r>
          </a:p>
        </p:txBody>
      </p:sp>
      <p:sp>
        <p:nvSpPr>
          <p:cNvPr id="79" name="Text Placeholder 2">
            <a:extLst>
              <a:ext uri="{FF2B5EF4-FFF2-40B4-BE49-F238E27FC236}">
                <a16:creationId xmlns:a16="http://schemas.microsoft.com/office/drawing/2014/main" id="{7407AC47-2F29-4846-ABE8-65F12D25A219}"/>
              </a:ext>
            </a:extLst>
          </p:cNvPr>
          <p:cNvSpPr>
            <a:spLocks noGrp="1"/>
          </p:cNvSpPr>
          <p:nvPr>
            <p:ph type="body" sz="quarter" idx="23" hasCustomPrompt="1"/>
          </p:nvPr>
        </p:nvSpPr>
        <p:spPr>
          <a:xfrm>
            <a:off x="6557557" y="2388262"/>
            <a:ext cx="2594582" cy="531545"/>
          </a:xfrm>
          <a:prstGeom prst="rect">
            <a:avLst/>
          </a:prstGeom>
        </p:spPr>
        <p:txBody>
          <a:bodyPr/>
          <a:lstStyle/>
          <a:p>
            <a:pPr lvl="0"/>
            <a:r>
              <a:rPr lang="en-US" dirty="0"/>
              <a:t>Add copy here</a:t>
            </a:r>
          </a:p>
        </p:txBody>
      </p:sp>
      <p:sp>
        <p:nvSpPr>
          <p:cNvPr id="80" name="Text Placeholder 2">
            <a:extLst>
              <a:ext uri="{FF2B5EF4-FFF2-40B4-BE49-F238E27FC236}">
                <a16:creationId xmlns:a16="http://schemas.microsoft.com/office/drawing/2014/main" id="{196941C7-DA05-6949-AFCC-0F984A590D3C}"/>
              </a:ext>
            </a:extLst>
          </p:cNvPr>
          <p:cNvSpPr>
            <a:spLocks noGrp="1"/>
          </p:cNvSpPr>
          <p:nvPr>
            <p:ph type="body" sz="quarter" idx="24" hasCustomPrompt="1"/>
          </p:nvPr>
        </p:nvSpPr>
        <p:spPr>
          <a:xfrm>
            <a:off x="5338152" y="3504463"/>
            <a:ext cx="837420" cy="727075"/>
          </a:xfrm>
          <a:prstGeom prst="rect">
            <a:avLst/>
          </a:prstGeom>
        </p:spPr>
        <p:txBody>
          <a:bodyPr/>
          <a:lstStyle>
            <a:lvl1pPr>
              <a:defRPr sz="4400">
                <a:solidFill>
                  <a:schemeClr val="accent1"/>
                </a:solidFill>
              </a:defRPr>
            </a:lvl1pPr>
          </a:lstStyle>
          <a:p>
            <a:pPr lvl="0"/>
            <a:r>
              <a:rPr lang="en-US" dirty="0"/>
              <a:t>05</a:t>
            </a:r>
          </a:p>
        </p:txBody>
      </p:sp>
      <p:cxnSp>
        <p:nvCxnSpPr>
          <p:cNvPr id="81" name="Straight Connector 80">
            <a:extLst>
              <a:ext uri="{FF2B5EF4-FFF2-40B4-BE49-F238E27FC236}">
                <a16:creationId xmlns:a16="http://schemas.microsoft.com/office/drawing/2014/main" id="{9EB73C44-7579-FA4F-8C4E-E68BAF68718F}"/>
              </a:ext>
            </a:extLst>
          </p:cNvPr>
          <p:cNvCxnSpPr/>
          <p:nvPr userDrawn="1"/>
        </p:nvCxnSpPr>
        <p:spPr>
          <a:xfrm>
            <a:off x="6285316" y="3569625"/>
            <a:ext cx="0" cy="101455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 Placeholder 2">
            <a:extLst>
              <a:ext uri="{FF2B5EF4-FFF2-40B4-BE49-F238E27FC236}">
                <a16:creationId xmlns:a16="http://schemas.microsoft.com/office/drawing/2014/main" id="{8A80CC12-5587-6F41-AE48-7938ED2D1CA6}"/>
              </a:ext>
            </a:extLst>
          </p:cNvPr>
          <p:cNvSpPr>
            <a:spLocks noGrp="1"/>
          </p:cNvSpPr>
          <p:nvPr>
            <p:ph type="body" sz="quarter" idx="25" hasCustomPrompt="1"/>
          </p:nvPr>
        </p:nvSpPr>
        <p:spPr>
          <a:xfrm>
            <a:off x="6550725" y="3518986"/>
            <a:ext cx="2591475" cy="472976"/>
          </a:xfrm>
          <a:prstGeom prst="rect">
            <a:avLst/>
          </a:prstGeom>
        </p:spPr>
        <p:txBody>
          <a:bodyPr/>
          <a:lstStyle>
            <a:lvl1pPr>
              <a:spcBef>
                <a:spcPts val="0"/>
              </a:spcBef>
              <a:defRPr sz="1400" cap="all" spc="100" baseline="0">
                <a:solidFill>
                  <a:schemeClr val="accent1"/>
                </a:solidFill>
              </a:defRPr>
            </a:lvl1pPr>
          </a:lstStyle>
          <a:p>
            <a:pPr lvl="0"/>
            <a:r>
              <a:rPr lang="en-US" dirty="0"/>
              <a:t>fifth TAKEAWAY</a:t>
            </a:r>
            <a:br>
              <a:rPr lang="en-US" dirty="0"/>
            </a:br>
            <a:r>
              <a:rPr lang="en-US" dirty="0"/>
              <a:t>HEADLINE</a:t>
            </a:r>
          </a:p>
        </p:txBody>
      </p:sp>
      <p:sp>
        <p:nvSpPr>
          <p:cNvPr id="83" name="Text Placeholder 2">
            <a:extLst>
              <a:ext uri="{FF2B5EF4-FFF2-40B4-BE49-F238E27FC236}">
                <a16:creationId xmlns:a16="http://schemas.microsoft.com/office/drawing/2014/main" id="{B9AFF771-491E-414C-B58A-9CFAC6A583E9}"/>
              </a:ext>
            </a:extLst>
          </p:cNvPr>
          <p:cNvSpPr>
            <a:spLocks noGrp="1"/>
          </p:cNvSpPr>
          <p:nvPr>
            <p:ph type="body" sz="quarter" idx="26" hasCustomPrompt="1"/>
          </p:nvPr>
        </p:nvSpPr>
        <p:spPr>
          <a:xfrm>
            <a:off x="6557557" y="4008341"/>
            <a:ext cx="2594582" cy="531545"/>
          </a:xfrm>
          <a:prstGeom prst="rect">
            <a:avLst/>
          </a:prstGeom>
        </p:spPr>
        <p:txBody>
          <a:bodyPr/>
          <a:lstStyle/>
          <a:p>
            <a:pPr lvl="0"/>
            <a:r>
              <a:rPr lang="en-US" dirty="0"/>
              <a:t>Add copy here</a:t>
            </a:r>
          </a:p>
        </p:txBody>
      </p:sp>
      <p:sp>
        <p:nvSpPr>
          <p:cNvPr id="92" name="Text Placeholder 2">
            <a:extLst>
              <a:ext uri="{FF2B5EF4-FFF2-40B4-BE49-F238E27FC236}">
                <a16:creationId xmlns:a16="http://schemas.microsoft.com/office/drawing/2014/main" id="{39700080-57A1-C34F-924F-E39C323D86FB}"/>
              </a:ext>
            </a:extLst>
          </p:cNvPr>
          <p:cNvSpPr>
            <a:spLocks noGrp="1"/>
          </p:cNvSpPr>
          <p:nvPr>
            <p:ph type="body" sz="quarter" idx="27" hasCustomPrompt="1"/>
          </p:nvPr>
        </p:nvSpPr>
        <p:spPr>
          <a:xfrm>
            <a:off x="676700" y="1884384"/>
            <a:ext cx="837420" cy="727075"/>
          </a:xfrm>
          <a:prstGeom prst="rect">
            <a:avLst/>
          </a:prstGeom>
        </p:spPr>
        <p:txBody>
          <a:bodyPr/>
          <a:lstStyle>
            <a:lvl1pPr>
              <a:defRPr sz="4400">
                <a:solidFill>
                  <a:schemeClr val="accent1"/>
                </a:solidFill>
              </a:defRPr>
            </a:lvl1pPr>
          </a:lstStyle>
          <a:p>
            <a:pPr lvl="0"/>
            <a:r>
              <a:rPr lang="en-US" dirty="0"/>
              <a:t>01</a:t>
            </a:r>
          </a:p>
        </p:txBody>
      </p:sp>
      <p:cxnSp>
        <p:nvCxnSpPr>
          <p:cNvPr id="93" name="Straight Connector 92">
            <a:extLst>
              <a:ext uri="{FF2B5EF4-FFF2-40B4-BE49-F238E27FC236}">
                <a16:creationId xmlns:a16="http://schemas.microsoft.com/office/drawing/2014/main" id="{1D573005-D3C5-CD43-802B-39B5DF3EB4FA}"/>
              </a:ext>
            </a:extLst>
          </p:cNvPr>
          <p:cNvCxnSpPr/>
          <p:nvPr userDrawn="1"/>
        </p:nvCxnSpPr>
        <p:spPr>
          <a:xfrm>
            <a:off x="1623864" y="1949546"/>
            <a:ext cx="0" cy="1014559"/>
          </a:xfrm>
          <a:prstGeom prst="line">
            <a:avLst/>
          </a:prstGeom>
        </p:spPr>
        <p:style>
          <a:lnRef idx="1">
            <a:schemeClr val="accent1"/>
          </a:lnRef>
          <a:fillRef idx="0">
            <a:schemeClr val="accent1"/>
          </a:fillRef>
          <a:effectRef idx="0">
            <a:schemeClr val="accent1"/>
          </a:effectRef>
          <a:fontRef idx="minor">
            <a:schemeClr val="tx1"/>
          </a:fontRef>
        </p:style>
      </p:cxnSp>
      <p:sp>
        <p:nvSpPr>
          <p:cNvPr id="94" name="Text Placeholder 2">
            <a:extLst>
              <a:ext uri="{FF2B5EF4-FFF2-40B4-BE49-F238E27FC236}">
                <a16:creationId xmlns:a16="http://schemas.microsoft.com/office/drawing/2014/main" id="{AEE7BB9A-4A69-764E-922A-8BE8764B6259}"/>
              </a:ext>
            </a:extLst>
          </p:cNvPr>
          <p:cNvSpPr>
            <a:spLocks noGrp="1"/>
          </p:cNvSpPr>
          <p:nvPr>
            <p:ph type="body" sz="quarter" idx="28" hasCustomPrompt="1"/>
          </p:nvPr>
        </p:nvSpPr>
        <p:spPr>
          <a:xfrm>
            <a:off x="1889273" y="1898907"/>
            <a:ext cx="2591475" cy="472976"/>
          </a:xfrm>
          <a:prstGeom prst="rect">
            <a:avLst/>
          </a:prstGeom>
        </p:spPr>
        <p:txBody>
          <a:bodyPr/>
          <a:lstStyle>
            <a:lvl1pPr>
              <a:spcBef>
                <a:spcPts val="0"/>
              </a:spcBef>
              <a:defRPr sz="1400" cap="all" spc="100" baseline="0">
                <a:solidFill>
                  <a:schemeClr val="accent1"/>
                </a:solidFill>
              </a:defRPr>
            </a:lvl1pPr>
          </a:lstStyle>
          <a:p>
            <a:pPr lvl="0"/>
            <a:r>
              <a:rPr lang="en-US" dirty="0"/>
              <a:t>First TAKEAWAY</a:t>
            </a:r>
            <a:br>
              <a:rPr lang="en-US" dirty="0"/>
            </a:br>
            <a:r>
              <a:rPr lang="en-US" dirty="0"/>
              <a:t>HEADLINE</a:t>
            </a:r>
          </a:p>
        </p:txBody>
      </p:sp>
      <p:sp>
        <p:nvSpPr>
          <p:cNvPr id="95" name="Text Placeholder 2">
            <a:extLst>
              <a:ext uri="{FF2B5EF4-FFF2-40B4-BE49-F238E27FC236}">
                <a16:creationId xmlns:a16="http://schemas.microsoft.com/office/drawing/2014/main" id="{477C5508-7493-3E4F-B1EA-90B7E022E2D2}"/>
              </a:ext>
            </a:extLst>
          </p:cNvPr>
          <p:cNvSpPr>
            <a:spLocks noGrp="1"/>
          </p:cNvSpPr>
          <p:nvPr>
            <p:ph type="body" sz="quarter" idx="29" hasCustomPrompt="1"/>
          </p:nvPr>
        </p:nvSpPr>
        <p:spPr>
          <a:xfrm>
            <a:off x="1896105" y="2388262"/>
            <a:ext cx="2594582" cy="531545"/>
          </a:xfrm>
          <a:prstGeom prst="rect">
            <a:avLst/>
          </a:prstGeom>
        </p:spPr>
        <p:txBody>
          <a:bodyPr/>
          <a:lstStyle/>
          <a:p>
            <a:pPr lvl="0"/>
            <a:r>
              <a:rPr lang="en-US" dirty="0"/>
              <a:t>Add copy here</a:t>
            </a:r>
          </a:p>
        </p:txBody>
      </p:sp>
      <p:sp>
        <p:nvSpPr>
          <p:cNvPr id="96" name="Text Placeholder 2">
            <a:extLst>
              <a:ext uri="{FF2B5EF4-FFF2-40B4-BE49-F238E27FC236}">
                <a16:creationId xmlns:a16="http://schemas.microsoft.com/office/drawing/2014/main" id="{FEA2508D-100C-F544-A2D3-DF46B5E9E261}"/>
              </a:ext>
            </a:extLst>
          </p:cNvPr>
          <p:cNvSpPr>
            <a:spLocks noGrp="1"/>
          </p:cNvSpPr>
          <p:nvPr>
            <p:ph type="body" sz="quarter" idx="30" hasCustomPrompt="1"/>
          </p:nvPr>
        </p:nvSpPr>
        <p:spPr>
          <a:xfrm>
            <a:off x="676700" y="3504463"/>
            <a:ext cx="837420" cy="727075"/>
          </a:xfrm>
          <a:prstGeom prst="rect">
            <a:avLst/>
          </a:prstGeom>
        </p:spPr>
        <p:txBody>
          <a:bodyPr/>
          <a:lstStyle>
            <a:lvl1pPr>
              <a:defRPr sz="4400">
                <a:solidFill>
                  <a:schemeClr val="accent1"/>
                </a:solidFill>
              </a:defRPr>
            </a:lvl1pPr>
          </a:lstStyle>
          <a:p>
            <a:pPr lvl="0"/>
            <a:r>
              <a:rPr lang="en-US" dirty="0"/>
              <a:t>02</a:t>
            </a:r>
          </a:p>
        </p:txBody>
      </p:sp>
      <p:cxnSp>
        <p:nvCxnSpPr>
          <p:cNvPr id="97" name="Straight Connector 96">
            <a:extLst>
              <a:ext uri="{FF2B5EF4-FFF2-40B4-BE49-F238E27FC236}">
                <a16:creationId xmlns:a16="http://schemas.microsoft.com/office/drawing/2014/main" id="{9942BB36-8575-5843-97D4-B50546853F42}"/>
              </a:ext>
            </a:extLst>
          </p:cNvPr>
          <p:cNvCxnSpPr/>
          <p:nvPr userDrawn="1"/>
        </p:nvCxnSpPr>
        <p:spPr>
          <a:xfrm>
            <a:off x="1623864" y="3569625"/>
            <a:ext cx="0" cy="1014559"/>
          </a:xfrm>
          <a:prstGeom prst="line">
            <a:avLst/>
          </a:prstGeom>
        </p:spPr>
        <p:style>
          <a:lnRef idx="1">
            <a:schemeClr val="accent1"/>
          </a:lnRef>
          <a:fillRef idx="0">
            <a:schemeClr val="accent1"/>
          </a:fillRef>
          <a:effectRef idx="0">
            <a:schemeClr val="accent1"/>
          </a:effectRef>
          <a:fontRef idx="minor">
            <a:schemeClr val="tx1"/>
          </a:fontRef>
        </p:style>
      </p:cxnSp>
      <p:sp>
        <p:nvSpPr>
          <p:cNvPr id="98" name="Text Placeholder 2">
            <a:extLst>
              <a:ext uri="{FF2B5EF4-FFF2-40B4-BE49-F238E27FC236}">
                <a16:creationId xmlns:a16="http://schemas.microsoft.com/office/drawing/2014/main" id="{4C469F7C-239A-A14D-A2FF-D208899BD9AE}"/>
              </a:ext>
            </a:extLst>
          </p:cNvPr>
          <p:cNvSpPr>
            <a:spLocks noGrp="1"/>
          </p:cNvSpPr>
          <p:nvPr>
            <p:ph type="body" sz="quarter" idx="31" hasCustomPrompt="1"/>
          </p:nvPr>
        </p:nvSpPr>
        <p:spPr>
          <a:xfrm>
            <a:off x="1889273" y="3518986"/>
            <a:ext cx="2591475" cy="472976"/>
          </a:xfrm>
          <a:prstGeom prst="rect">
            <a:avLst/>
          </a:prstGeom>
        </p:spPr>
        <p:txBody>
          <a:bodyPr/>
          <a:lstStyle>
            <a:lvl1pPr>
              <a:spcBef>
                <a:spcPts val="0"/>
              </a:spcBef>
              <a:defRPr sz="1400" cap="all" spc="100" baseline="0">
                <a:solidFill>
                  <a:schemeClr val="accent1"/>
                </a:solidFill>
              </a:defRPr>
            </a:lvl1pPr>
          </a:lstStyle>
          <a:p>
            <a:pPr lvl="0"/>
            <a:r>
              <a:rPr lang="en-US" dirty="0"/>
              <a:t>Second TAKEAWAY</a:t>
            </a:r>
            <a:br>
              <a:rPr lang="en-US" dirty="0"/>
            </a:br>
            <a:r>
              <a:rPr lang="en-US" dirty="0"/>
              <a:t>HEADLINE</a:t>
            </a:r>
          </a:p>
        </p:txBody>
      </p:sp>
      <p:sp>
        <p:nvSpPr>
          <p:cNvPr id="99" name="Text Placeholder 2">
            <a:extLst>
              <a:ext uri="{FF2B5EF4-FFF2-40B4-BE49-F238E27FC236}">
                <a16:creationId xmlns:a16="http://schemas.microsoft.com/office/drawing/2014/main" id="{96765E15-D3F5-E248-B977-72F0054DC257}"/>
              </a:ext>
            </a:extLst>
          </p:cNvPr>
          <p:cNvSpPr>
            <a:spLocks noGrp="1"/>
          </p:cNvSpPr>
          <p:nvPr>
            <p:ph type="body" sz="quarter" idx="32" hasCustomPrompt="1"/>
          </p:nvPr>
        </p:nvSpPr>
        <p:spPr>
          <a:xfrm>
            <a:off x="1896105" y="4008341"/>
            <a:ext cx="2594582" cy="531545"/>
          </a:xfrm>
          <a:prstGeom prst="rect">
            <a:avLst/>
          </a:prstGeom>
        </p:spPr>
        <p:txBody>
          <a:bodyPr/>
          <a:lstStyle/>
          <a:p>
            <a:pPr lvl="0"/>
            <a:r>
              <a:rPr lang="en-US" dirty="0"/>
              <a:t>Add copy here</a:t>
            </a:r>
          </a:p>
        </p:txBody>
      </p:sp>
      <p:sp>
        <p:nvSpPr>
          <p:cNvPr id="100" name="Text Placeholder 2">
            <a:extLst>
              <a:ext uri="{FF2B5EF4-FFF2-40B4-BE49-F238E27FC236}">
                <a16:creationId xmlns:a16="http://schemas.microsoft.com/office/drawing/2014/main" id="{378D31C5-6039-0741-A8E9-413BD8AB20B2}"/>
              </a:ext>
            </a:extLst>
          </p:cNvPr>
          <p:cNvSpPr>
            <a:spLocks noGrp="1"/>
          </p:cNvSpPr>
          <p:nvPr>
            <p:ph type="body" sz="quarter" idx="33" hasCustomPrompt="1"/>
          </p:nvPr>
        </p:nvSpPr>
        <p:spPr>
          <a:xfrm>
            <a:off x="676700" y="4995333"/>
            <a:ext cx="837420" cy="727075"/>
          </a:xfrm>
          <a:prstGeom prst="rect">
            <a:avLst/>
          </a:prstGeom>
        </p:spPr>
        <p:txBody>
          <a:bodyPr/>
          <a:lstStyle>
            <a:lvl1pPr>
              <a:defRPr sz="4400">
                <a:solidFill>
                  <a:schemeClr val="accent1"/>
                </a:solidFill>
              </a:defRPr>
            </a:lvl1pPr>
          </a:lstStyle>
          <a:p>
            <a:pPr lvl="0"/>
            <a:r>
              <a:rPr lang="en-US" dirty="0"/>
              <a:t>03</a:t>
            </a:r>
          </a:p>
        </p:txBody>
      </p:sp>
      <p:cxnSp>
        <p:nvCxnSpPr>
          <p:cNvPr id="101" name="Straight Connector 100">
            <a:extLst>
              <a:ext uri="{FF2B5EF4-FFF2-40B4-BE49-F238E27FC236}">
                <a16:creationId xmlns:a16="http://schemas.microsoft.com/office/drawing/2014/main" id="{B4535DC1-B37B-D940-B00D-1A3B4CE81C79}"/>
              </a:ext>
            </a:extLst>
          </p:cNvPr>
          <p:cNvCxnSpPr/>
          <p:nvPr userDrawn="1"/>
        </p:nvCxnSpPr>
        <p:spPr>
          <a:xfrm>
            <a:off x="1623864" y="5060495"/>
            <a:ext cx="0" cy="1014559"/>
          </a:xfrm>
          <a:prstGeom prst="line">
            <a:avLst/>
          </a:prstGeom>
        </p:spPr>
        <p:style>
          <a:lnRef idx="1">
            <a:schemeClr val="accent1"/>
          </a:lnRef>
          <a:fillRef idx="0">
            <a:schemeClr val="accent1"/>
          </a:fillRef>
          <a:effectRef idx="0">
            <a:schemeClr val="accent1"/>
          </a:effectRef>
          <a:fontRef idx="minor">
            <a:schemeClr val="tx1"/>
          </a:fontRef>
        </p:style>
      </p:cxnSp>
      <p:sp>
        <p:nvSpPr>
          <p:cNvPr id="102" name="Text Placeholder 2">
            <a:extLst>
              <a:ext uri="{FF2B5EF4-FFF2-40B4-BE49-F238E27FC236}">
                <a16:creationId xmlns:a16="http://schemas.microsoft.com/office/drawing/2014/main" id="{14BCA46B-2361-FA4C-AD04-6773574BCE56}"/>
              </a:ext>
            </a:extLst>
          </p:cNvPr>
          <p:cNvSpPr>
            <a:spLocks noGrp="1"/>
          </p:cNvSpPr>
          <p:nvPr>
            <p:ph type="body" sz="quarter" idx="34" hasCustomPrompt="1"/>
          </p:nvPr>
        </p:nvSpPr>
        <p:spPr>
          <a:xfrm>
            <a:off x="1889273" y="5009856"/>
            <a:ext cx="2591475" cy="472976"/>
          </a:xfrm>
          <a:prstGeom prst="rect">
            <a:avLst/>
          </a:prstGeom>
        </p:spPr>
        <p:txBody>
          <a:bodyPr/>
          <a:lstStyle>
            <a:lvl1pPr>
              <a:spcBef>
                <a:spcPts val="0"/>
              </a:spcBef>
              <a:defRPr sz="1400" cap="all" spc="100" baseline="0">
                <a:solidFill>
                  <a:schemeClr val="accent1"/>
                </a:solidFill>
              </a:defRPr>
            </a:lvl1pPr>
          </a:lstStyle>
          <a:p>
            <a:pPr lvl="0"/>
            <a:r>
              <a:rPr lang="en-US" dirty="0"/>
              <a:t>third TAKEAWAY</a:t>
            </a:r>
            <a:br>
              <a:rPr lang="en-US" dirty="0"/>
            </a:br>
            <a:r>
              <a:rPr lang="en-US" dirty="0"/>
              <a:t>HEADLINE</a:t>
            </a:r>
          </a:p>
        </p:txBody>
      </p:sp>
      <p:sp>
        <p:nvSpPr>
          <p:cNvPr id="103" name="Text Placeholder 2">
            <a:extLst>
              <a:ext uri="{FF2B5EF4-FFF2-40B4-BE49-F238E27FC236}">
                <a16:creationId xmlns:a16="http://schemas.microsoft.com/office/drawing/2014/main" id="{5B29F3A9-BB19-F043-8EB6-EE0EE8FEC518}"/>
              </a:ext>
            </a:extLst>
          </p:cNvPr>
          <p:cNvSpPr>
            <a:spLocks noGrp="1"/>
          </p:cNvSpPr>
          <p:nvPr>
            <p:ph type="body" sz="quarter" idx="35" hasCustomPrompt="1"/>
          </p:nvPr>
        </p:nvSpPr>
        <p:spPr>
          <a:xfrm>
            <a:off x="1896105" y="5499211"/>
            <a:ext cx="2594582" cy="531545"/>
          </a:xfrm>
          <a:prstGeom prst="rect">
            <a:avLst/>
          </a:prstGeom>
        </p:spPr>
        <p:txBody>
          <a:bodyPr/>
          <a:lstStyle/>
          <a:p>
            <a:pPr lvl="0"/>
            <a:r>
              <a:rPr lang="en-US" dirty="0"/>
              <a:t>Add copy here</a:t>
            </a:r>
          </a:p>
        </p:txBody>
      </p:sp>
    </p:spTree>
    <p:extLst>
      <p:ext uri="{BB962C8B-B14F-4D97-AF65-F5344CB8AC3E}">
        <p14:creationId xmlns:p14="http://schemas.microsoft.com/office/powerpoint/2010/main" val="3220292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137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ight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2E5084-5173-2F48-9A90-4D98C5D836DB}"/>
              </a:ext>
            </a:extLst>
          </p:cNvPr>
          <p:cNvSpPr/>
          <p:nvPr userDrawn="1"/>
        </p:nvSpPr>
        <p:spPr>
          <a:xfrm>
            <a:off x="1" y="4446494"/>
            <a:ext cx="12191999" cy="241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4" name="Picture 3">
            <a:extLst>
              <a:ext uri="{FF2B5EF4-FFF2-40B4-BE49-F238E27FC236}">
                <a16:creationId xmlns:a16="http://schemas.microsoft.com/office/drawing/2014/main" id="{61EDA99E-9F61-C244-8014-1F7E360937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10386572" y="5625761"/>
            <a:ext cx="1201199" cy="620976"/>
          </a:xfrm>
          <a:prstGeom prst="rect">
            <a:avLst/>
          </a:prstGeom>
        </p:spPr>
      </p:pic>
      <p:sp>
        <p:nvSpPr>
          <p:cNvPr id="8" name="Text Placeholder 7">
            <a:extLst>
              <a:ext uri="{FF2B5EF4-FFF2-40B4-BE49-F238E27FC236}">
                <a16:creationId xmlns:a16="http://schemas.microsoft.com/office/drawing/2014/main" id="{97952B14-0CCA-944E-8945-327BD0491F59}"/>
              </a:ext>
            </a:extLst>
          </p:cNvPr>
          <p:cNvSpPr>
            <a:spLocks noGrp="1"/>
          </p:cNvSpPr>
          <p:nvPr>
            <p:ph type="body" sz="quarter" idx="10" hasCustomPrompt="1"/>
          </p:nvPr>
        </p:nvSpPr>
        <p:spPr>
          <a:xfrm>
            <a:off x="669746" y="5019460"/>
            <a:ext cx="8538648" cy="1227277"/>
          </a:xfrm>
          <a:prstGeom prst="rect">
            <a:avLst/>
          </a:prstGeom>
        </p:spPr>
        <p:txBody>
          <a:bodyPr lIns="0"/>
          <a:lstStyle>
            <a:lvl1pPr>
              <a:defRPr sz="1800">
                <a:solidFill>
                  <a:schemeClr val="tx2"/>
                </a:solidFill>
              </a:defRPr>
            </a:lvl1pPr>
          </a:lstStyle>
          <a:p>
            <a:pPr lvl="0"/>
            <a:r>
              <a:rPr lang="en-US" dirty="0"/>
              <a:t>Add copy here</a:t>
            </a:r>
          </a:p>
        </p:txBody>
      </p:sp>
      <p:sp>
        <p:nvSpPr>
          <p:cNvPr id="11" name="Picture Placeholder 9">
            <a:extLst>
              <a:ext uri="{FF2B5EF4-FFF2-40B4-BE49-F238E27FC236}">
                <a16:creationId xmlns:a16="http://schemas.microsoft.com/office/drawing/2014/main" id="{E1F498C6-4863-C545-8115-3DBE2C271815}"/>
              </a:ext>
            </a:extLst>
          </p:cNvPr>
          <p:cNvSpPr>
            <a:spLocks noGrp="1"/>
          </p:cNvSpPr>
          <p:nvPr>
            <p:ph type="pic" sz="quarter" idx="11" hasCustomPrompt="1"/>
          </p:nvPr>
        </p:nvSpPr>
        <p:spPr>
          <a:xfrm>
            <a:off x="0" y="0"/>
            <a:ext cx="12192000" cy="4446588"/>
          </a:xfrm>
          <a:prstGeom prst="rect">
            <a:avLst/>
          </a:prstGeom>
          <a:solidFill>
            <a:schemeClr val="accent1"/>
          </a:solidFill>
        </p:spPr>
        <p:txBody>
          <a:bodyPr tIns="2560320" anchor="t"/>
          <a:lstStyle>
            <a:lvl1pPr algn="ctr">
              <a:defRPr sz="2400">
                <a:solidFill>
                  <a:schemeClr val="bg1"/>
                </a:solidFill>
              </a:defRPr>
            </a:lvl1pPr>
          </a:lstStyle>
          <a:p>
            <a:r>
              <a:rPr lang="en-US" dirty="0"/>
              <a:t>Add Picture</a:t>
            </a:r>
          </a:p>
        </p:txBody>
      </p:sp>
    </p:spTree>
    <p:extLst>
      <p:ext uri="{BB962C8B-B14F-4D97-AF65-F5344CB8AC3E}">
        <p14:creationId xmlns:p14="http://schemas.microsoft.com/office/powerpoint/2010/main" val="2519074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355FCE-4227-7741-99C3-B19CB7F68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81C5343-32AC-4748-B411-A5B90005771D}"/>
              </a:ext>
            </a:extLst>
          </p:cNvPr>
          <p:cNvSpPr/>
          <p:nvPr userDrawn="1"/>
        </p:nvSpPr>
        <p:spPr>
          <a:xfrm>
            <a:off x="0" y="0"/>
            <a:ext cx="12192000" cy="6858000"/>
          </a:xfrm>
          <a:prstGeom prst="rect">
            <a:avLst/>
          </a:prstGeom>
          <a:solidFill>
            <a:srgbClr val="1F64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1B386E-3686-4845-A895-BDE74ADCDA43}"/>
              </a:ext>
            </a:extLst>
          </p:cNvPr>
          <p:cNvGrpSpPr/>
          <p:nvPr userDrawn="1"/>
        </p:nvGrpSpPr>
        <p:grpSpPr>
          <a:xfrm>
            <a:off x="747479" y="1225550"/>
            <a:ext cx="1668527" cy="804561"/>
            <a:chOff x="747479" y="1058778"/>
            <a:chExt cx="2295541" cy="1106906"/>
          </a:xfrm>
          <a:solidFill>
            <a:srgbClr val="B5CEF9"/>
          </a:solidFill>
        </p:grpSpPr>
        <p:sp>
          <p:nvSpPr>
            <p:cNvPr id="9" name="Teardrop 8">
              <a:extLst>
                <a:ext uri="{FF2B5EF4-FFF2-40B4-BE49-F238E27FC236}">
                  <a16:creationId xmlns:a16="http://schemas.microsoft.com/office/drawing/2014/main" id="{AA8EE84D-7FE4-9241-A2B2-72F2ACA27675}"/>
                </a:ext>
              </a:extLst>
            </p:cNvPr>
            <p:cNvSpPr/>
            <p:nvPr/>
          </p:nvSpPr>
          <p:spPr>
            <a:xfrm rot="8100000">
              <a:off x="747479" y="1058779"/>
              <a:ext cx="1106905" cy="1106905"/>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5CEF9"/>
                </a:solidFill>
              </a:endParaRPr>
            </a:p>
          </p:txBody>
        </p:sp>
        <p:sp>
          <p:nvSpPr>
            <p:cNvPr id="10" name="Teardrop 9">
              <a:extLst>
                <a:ext uri="{FF2B5EF4-FFF2-40B4-BE49-F238E27FC236}">
                  <a16:creationId xmlns:a16="http://schemas.microsoft.com/office/drawing/2014/main" id="{6357404A-7F0C-B74B-9647-6FA281ADFCB5}"/>
                </a:ext>
              </a:extLst>
            </p:cNvPr>
            <p:cNvSpPr/>
            <p:nvPr/>
          </p:nvSpPr>
          <p:spPr>
            <a:xfrm rot="8100000">
              <a:off x="1936115" y="1058778"/>
              <a:ext cx="1106905" cy="1106905"/>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5CEF9"/>
                </a:solidFill>
              </a:endParaRPr>
            </a:p>
          </p:txBody>
        </p:sp>
      </p:grpSp>
      <p:sp>
        <p:nvSpPr>
          <p:cNvPr id="15" name="Text Placeholder 13">
            <a:extLst>
              <a:ext uri="{FF2B5EF4-FFF2-40B4-BE49-F238E27FC236}">
                <a16:creationId xmlns:a16="http://schemas.microsoft.com/office/drawing/2014/main" id="{4A1F683E-A4A3-2B4F-B38E-15FBFAB7DBA0}"/>
              </a:ext>
            </a:extLst>
          </p:cNvPr>
          <p:cNvSpPr>
            <a:spLocks noGrp="1"/>
          </p:cNvSpPr>
          <p:nvPr>
            <p:ph type="body" sz="quarter" idx="10" hasCustomPrompt="1"/>
          </p:nvPr>
        </p:nvSpPr>
        <p:spPr>
          <a:xfrm>
            <a:off x="747478" y="2371346"/>
            <a:ext cx="9684409" cy="2550152"/>
          </a:xfrm>
          <a:prstGeom prst="rect">
            <a:avLst/>
          </a:prstGeom>
        </p:spPr>
        <p:txBody>
          <a:bodyPr lIns="0"/>
          <a:lstStyle>
            <a:lvl1pPr>
              <a:defRPr sz="3600">
                <a:solidFill>
                  <a:schemeClr val="bg1"/>
                </a:solidFill>
              </a:defRPr>
            </a:lvl1pPr>
          </a:lstStyle>
          <a:p>
            <a:pPr lvl="0"/>
            <a:r>
              <a:rPr lang="en-US" dirty="0"/>
              <a:t>Here is a place for a great quote.”</a:t>
            </a:r>
          </a:p>
        </p:txBody>
      </p:sp>
      <p:sp>
        <p:nvSpPr>
          <p:cNvPr id="16" name="Text Placeholder 2">
            <a:extLst>
              <a:ext uri="{FF2B5EF4-FFF2-40B4-BE49-F238E27FC236}">
                <a16:creationId xmlns:a16="http://schemas.microsoft.com/office/drawing/2014/main" id="{3C115AD9-6DC9-EB41-AF48-C8CA44C3ABC5}"/>
              </a:ext>
            </a:extLst>
          </p:cNvPr>
          <p:cNvSpPr>
            <a:spLocks noGrp="1"/>
          </p:cNvSpPr>
          <p:nvPr>
            <p:ph type="body" sz="quarter" idx="28" hasCustomPrompt="1"/>
          </p:nvPr>
        </p:nvSpPr>
        <p:spPr>
          <a:xfrm>
            <a:off x="747478" y="4960135"/>
            <a:ext cx="5627564" cy="472976"/>
          </a:xfrm>
          <a:prstGeom prst="rect">
            <a:avLst/>
          </a:prstGeom>
        </p:spPr>
        <p:txBody>
          <a:bodyPr/>
          <a:lstStyle>
            <a:lvl1pPr>
              <a:spcBef>
                <a:spcPts val="0"/>
              </a:spcBef>
              <a:defRPr sz="1400" cap="all" spc="100" baseline="0">
                <a:solidFill>
                  <a:schemeClr val="bg1"/>
                </a:solidFill>
              </a:defRPr>
            </a:lvl1pPr>
          </a:lstStyle>
          <a:p>
            <a:pPr lvl="0"/>
            <a:r>
              <a:rPr lang="en-US" dirty="0"/>
              <a:t>CUSTOMER</a:t>
            </a:r>
          </a:p>
        </p:txBody>
      </p:sp>
    </p:spTree>
    <p:extLst>
      <p:ext uri="{BB962C8B-B14F-4D97-AF65-F5344CB8AC3E}">
        <p14:creationId xmlns:p14="http://schemas.microsoft.com/office/powerpoint/2010/main" val="237739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32" name="Rectangle 3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userDrawn="1"/>
        </p:nvGrpSpPr>
        <p:grpSpPr>
          <a:xfrm>
            <a:off x="1" y="1037951"/>
            <a:ext cx="12192000" cy="2645523"/>
            <a:chOff x="-13895" y="1095459"/>
            <a:chExt cx="12115065" cy="2644305"/>
          </a:xfrm>
        </p:grpSpPr>
        <p:grpSp>
          <p:nvGrpSpPr>
            <p:cNvPr id="34" name="Group 33"/>
            <p:cNvGrpSpPr/>
            <p:nvPr/>
          </p:nvGrpSpPr>
          <p:grpSpPr>
            <a:xfrm>
              <a:off x="-13895" y="1095459"/>
              <a:ext cx="3037391" cy="2615045"/>
              <a:chOff x="-137246" y="-1593840"/>
              <a:chExt cx="3037391" cy="2615045"/>
            </a:xfrm>
          </p:grpSpPr>
          <p:sp>
            <p:nvSpPr>
              <p:cNvPr id="41" name="Rectangle 40"/>
              <p:cNvSpPr/>
              <p:nvPr/>
            </p:nvSpPr>
            <p:spPr>
              <a:xfrm>
                <a:off x="-137246" y="-1593840"/>
                <a:ext cx="3037391" cy="2615044"/>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42" name="Picture 41"/>
              <p:cNvPicPr>
                <a:picLocks noChangeAspect="1"/>
              </p:cNvPicPr>
              <p:nvPr/>
            </p:nvPicPr>
            <p:blipFill>
              <a:blip r:embed="rId2">
                <a:alphaModFix amt="5000"/>
                <a:extLst>
                  <a:ext uri="{28A0092B-C50C-407E-A947-70E740481C1C}">
                    <a14:useLocalDpi xmlns:a14="http://schemas.microsoft.com/office/drawing/2010/main"/>
                  </a:ext>
                </a:extLst>
              </a:blip>
              <a:stretch>
                <a:fillRect/>
              </a:stretch>
            </p:blipFill>
            <p:spPr>
              <a:xfrm rot="10800000" flipH="1" flipV="1">
                <a:off x="264916" y="-1480963"/>
                <a:ext cx="2233066" cy="2502168"/>
              </a:xfrm>
              <a:prstGeom prst="rect">
                <a:avLst/>
              </a:prstGeom>
            </p:spPr>
          </p:pic>
        </p:grpSp>
        <p:sp>
          <p:nvSpPr>
            <p:cNvPr id="35" name="Rectangle 34"/>
            <p:cNvSpPr/>
            <p:nvPr/>
          </p:nvSpPr>
          <p:spPr>
            <a:xfrm>
              <a:off x="3034433" y="1099045"/>
              <a:ext cx="3005363" cy="2631435"/>
            </a:xfrm>
            <a:prstGeom prst="rect">
              <a:avLst/>
            </a:prstGeom>
            <a:solidFill>
              <a:srgbClr val="F6F6F6">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36" name="Picture 35"/>
            <p:cNvPicPr>
              <a:picLocks noChangeAspect="1"/>
            </p:cNvPicPr>
            <p:nvPr/>
          </p:nvPicPr>
          <p:blipFill>
            <a:blip r:embed="rId3">
              <a:alphaModFix amt="5000"/>
              <a:extLst>
                <a:ext uri="{28A0092B-C50C-407E-A947-70E740481C1C}">
                  <a14:useLocalDpi xmlns:a14="http://schemas.microsoft.com/office/drawing/2010/main"/>
                </a:ext>
              </a:extLst>
            </a:blip>
            <a:stretch>
              <a:fillRect/>
            </a:stretch>
          </p:blipFill>
          <p:spPr>
            <a:xfrm rot="10800000" flipH="1" flipV="1">
              <a:off x="3303074" y="1208336"/>
              <a:ext cx="2468083" cy="2517199"/>
            </a:xfrm>
            <a:prstGeom prst="rect">
              <a:avLst/>
            </a:prstGeom>
          </p:spPr>
        </p:pic>
        <p:sp>
          <p:nvSpPr>
            <p:cNvPr id="37" name="Rectangle 36"/>
            <p:cNvSpPr/>
            <p:nvPr/>
          </p:nvSpPr>
          <p:spPr>
            <a:xfrm>
              <a:off x="6039778" y="1106748"/>
              <a:ext cx="3049197" cy="260375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38" name="Picture 37"/>
            <p:cNvPicPr>
              <a:picLocks noChangeAspect="1"/>
            </p:cNvPicPr>
            <p:nvPr/>
          </p:nvPicPr>
          <p:blipFill>
            <a:blip r:embed="rId2">
              <a:alphaModFix amt="5000"/>
              <a:extLst>
                <a:ext uri="{28A0092B-C50C-407E-A947-70E740481C1C}">
                  <a14:useLocalDpi xmlns:a14="http://schemas.microsoft.com/office/drawing/2010/main"/>
                </a:ext>
              </a:extLst>
            </a:blip>
            <a:stretch>
              <a:fillRect/>
            </a:stretch>
          </p:blipFill>
          <p:spPr>
            <a:xfrm rot="10800000" flipH="1" flipV="1">
              <a:off x="6409198" y="1114415"/>
              <a:ext cx="2324354" cy="2604456"/>
            </a:xfrm>
            <a:prstGeom prst="rect">
              <a:avLst/>
            </a:prstGeom>
          </p:spPr>
        </p:pic>
        <p:sp>
          <p:nvSpPr>
            <p:cNvPr id="39" name="Rectangle 38"/>
            <p:cNvSpPr/>
            <p:nvPr/>
          </p:nvSpPr>
          <p:spPr>
            <a:xfrm>
              <a:off x="9100934" y="1114414"/>
              <a:ext cx="3000236" cy="2625350"/>
            </a:xfrm>
            <a:prstGeom prst="rect">
              <a:avLst/>
            </a:prstGeom>
            <a:solidFill>
              <a:srgbClr val="F6F6F6">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40" name="Picture 39"/>
            <p:cNvPicPr>
              <a:picLocks noChangeAspect="1"/>
            </p:cNvPicPr>
            <p:nvPr/>
          </p:nvPicPr>
          <p:blipFill>
            <a:blip r:embed="rId3">
              <a:alphaModFix amt="5000"/>
              <a:extLst>
                <a:ext uri="{28A0092B-C50C-407E-A947-70E740481C1C}">
                  <a14:useLocalDpi xmlns:a14="http://schemas.microsoft.com/office/drawing/2010/main"/>
                </a:ext>
              </a:extLst>
            </a:blip>
            <a:stretch>
              <a:fillRect/>
            </a:stretch>
          </p:blipFill>
          <p:spPr>
            <a:xfrm rot="10800000" flipH="1" flipV="1">
              <a:off x="9180332" y="1208336"/>
              <a:ext cx="2468083" cy="2517199"/>
            </a:xfrm>
            <a:prstGeom prst="rect">
              <a:avLst/>
            </a:prstGeom>
          </p:spPr>
        </p:pic>
      </p:grpSp>
      <p:sp>
        <p:nvSpPr>
          <p:cNvPr id="55" name="Picture Placeholder 7"/>
          <p:cNvSpPr>
            <a:spLocks noGrp="1"/>
          </p:cNvSpPr>
          <p:nvPr>
            <p:ph type="pic" sz="quarter" idx="15"/>
          </p:nvPr>
        </p:nvSpPr>
        <p:spPr>
          <a:xfrm>
            <a:off x="3055508" y="1048076"/>
            <a:ext cx="3036608" cy="2614033"/>
          </a:xfrm>
          <a:prstGeom prst="rect">
            <a:avLst/>
          </a:prstGeom>
        </p:spPr>
      </p:sp>
      <p:sp>
        <p:nvSpPr>
          <p:cNvPr id="56" name="Picture Placeholder 8"/>
          <p:cNvSpPr>
            <a:spLocks noGrp="1"/>
          </p:cNvSpPr>
          <p:nvPr>
            <p:ph type="pic" sz="quarter" idx="16"/>
          </p:nvPr>
        </p:nvSpPr>
        <p:spPr>
          <a:xfrm>
            <a:off x="1171" y="1037088"/>
            <a:ext cx="3054335" cy="2617003"/>
          </a:xfrm>
          <a:prstGeom prst="rect">
            <a:avLst/>
          </a:prstGeom>
        </p:spPr>
      </p:sp>
      <p:sp>
        <p:nvSpPr>
          <p:cNvPr id="57" name="Picture Placeholder 9"/>
          <p:cNvSpPr>
            <a:spLocks noGrp="1"/>
          </p:cNvSpPr>
          <p:nvPr>
            <p:ph type="pic" sz="quarter" idx="17"/>
          </p:nvPr>
        </p:nvSpPr>
        <p:spPr>
          <a:xfrm>
            <a:off x="6092117" y="1042276"/>
            <a:ext cx="3080596" cy="2611923"/>
          </a:xfrm>
          <a:prstGeom prst="rect">
            <a:avLst/>
          </a:prstGeom>
        </p:spPr>
      </p:sp>
      <p:sp>
        <p:nvSpPr>
          <p:cNvPr id="58" name="Picture Placeholder 10"/>
          <p:cNvSpPr>
            <a:spLocks noGrp="1"/>
          </p:cNvSpPr>
          <p:nvPr>
            <p:ph type="pic" sz="quarter" idx="18"/>
          </p:nvPr>
        </p:nvSpPr>
        <p:spPr>
          <a:xfrm>
            <a:off x="9159803" y="1039458"/>
            <a:ext cx="3043203" cy="2614633"/>
          </a:xfrm>
          <a:prstGeom prst="rect">
            <a:avLst/>
          </a:prstGeom>
        </p:spPr>
      </p:sp>
      <p:sp>
        <p:nvSpPr>
          <p:cNvPr id="43" name="Text Placeholder 2">
            <a:extLst>
              <a:ext uri="{FF2B5EF4-FFF2-40B4-BE49-F238E27FC236}">
                <a16:creationId xmlns:a16="http://schemas.microsoft.com/office/drawing/2014/main" id="{63C68EF0-3D9A-0846-9EF3-7C850B03242D}"/>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rgbClr val="1F64FF"/>
                </a:solidFill>
              </a:rPr>
              <a:t>_</a:t>
            </a:r>
          </a:p>
        </p:txBody>
      </p:sp>
      <p:sp>
        <p:nvSpPr>
          <p:cNvPr id="44" name="Text Placeholder 11">
            <a:extLst>
              <a:ext uri="{FF2B5EF4-FFF2-40B4-BE49-F238E27FC236}">
                <a16:creationId xmlns:a16="http://schemas.microsoft.com/office/drawing/2014/main" id="{E00555E2-3FAE-DE4E-A892-8B7246626C57}"/>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66" name="Text Placeholder 2">
            <a:extLst>
              <a:ext uri="{FF2B5EF4-FFF2-40B4-BE49-F238E27FC236}">
                <a16:creationId xmlns:a16="http://schemas.microsoft.com/office/drawing/2014/main" id="{AF929661-2367-AA4C-BFF6-4FB6E1F7FC1D}"/>
              </a:ext>
            </a:extLst>
          </p:cNvPr>
          <p:cNvSpPr>
            <a:spLocks noGrp="1"/>
          </p:cNvSpPr>
          <p:nvPr>
            <p:ph type="body" sz="quarter" idx="35" hasCustomPrompt="1"/>
          </p:nvPr>
        </p:nvSpPr>
        <p:spPr>
          <a:xfrm>
            <a:off x="3219046" y="4247658"/>
            <a:ext cx="2750785" cy="391965"/>
          </a:xfrm>
          <a:prstGeom prst="rect">
            <a:avLst/>
          </a:prstGeom>
        </p:spPr>
        <p:txBody>
          <a:bodyPr lIns="0"/>
          <a:lstStyle>
            <a:lvl1pPr>
              <a:lnSpc>
                <a:spcPct val="100000"/>
              </a:lnSpc>
              <a:spcBef>
                <a:spcPts val="0"/>
              </a:spcBef>
              <a:defRPr sz="1200" cap="all" spc="100" baseline="0">
                <a:solidFill>
                  <a:schemeClr val="accent1"/>
                </a:solidFill>
              </a:defRPr>
            </a:lvl1pPr>
          </a:lstStyle>
          <a:p>
            <a:pPr lvl="0"/>
            <a:r>
              <a:rPr lang="en-US" dirty="0"/>
              <a:t>JOB TITLE</a:t>
            </a:r>
          </a:p>
        </p:txBody>
      </p:sp>
      <p:sp>
        <p:nvSpPr>
          <p:cNvPr id="67" name="Text Placeholder 2">
            <a:extLst>
              <a:ext uri="{FF2B5EF4-FFF2-40B4-BE49-F238E27FC236}">
                <a16:creationId xmlns:a16="http://schemas.microsoft.com/office/drawing/2014/main" id="{E230EC0A-FD0C-5B40-AAC1-43F003A6BD50}"/>
              </a:ext>
            </a:extLst>
          </p:cNvPr>
          <p:cNvSpPr>
            <a:spLocks noGrp="1"/>
          </p:cNvSpPr>
          <p:nvPr>
            <p:ph type="body" sz="quarter" idx="36" hasCustomPrompt="1"/>
          </p:nvPr>
        </p:nvSpPr>
        <p:spPr>
          <a:xfrm>
            <a:off x="3218767" y="4689668"/>
            <a:ext cx="2754082" cy="1565358"/>
          </a:xfrm>
          <a:prstGeom prst="rect">
            <a:avLst/>
          </a:prstGeom>
        </p:spPr>
        <p:txBody>
          <a:bodyPr lIns="0"/>
          <a:lstStyle>
            <a:lvl1pPr>
              <a:defRPr sz="1200"/>
            </a:lvl1pPr>
          </a:lstStyle>
          <a:p>
            <a:pPr lvl="0"/>
            <a:r>
              <a:rPr lang="en-US" dirty="0"/>
              <a:t>Add bio here</a:t>
            </a:r>
          </a:p>
        </p:txBody>
      </p:sp>
      <p:sp>
        <p:nvSpPr>
          <p:cNvPr id="76" name="Text Placeholder 2">
            <a:extLst>
              <a:ext uri="{FF2B5EF4-FFF2-40B4-BE49-F238E27FC236}">
                <a16:creationId xmlns:a16="http://schemas.microsoft.com/office/drawing/2014/main" id="{4DCE25C6-C5DC-954C-B36B-E797F8803C00}"/>
              </a:ext>
            </a:extLst>
          </p:cNvPr>
          <p:cNvSpPr>
            <a:spLocks noGrp="1"/>
          </p:cNvSpPr>
          <p:nvPr>
            <p:ph type="body" sz="quarter" idx="37" hasCustomPrompt="1"/>
          </p:nvPr>
        </p:nvSpPr>
        <p:spPr>
          <a:xfrm>
            <a:off x="3216206" y="3694338"/>
            <a:ext cx="2754082" cy="531545"/>
          </a:xfrm>
          <a:prstGeom prst="rect">
            <a:avLst/>
          </a:prstGeom>
        </p:spPr>
        <p:txBody>
          <a:bodyPr lIns="0" anchor="b"/>
          <a:lstStyle>
            <a:lvl1pPr>
              <a:defRPr sz="2000"/>
            </a:lvl1pPr>
          </a:lstStyle>
          <a:p>
            <a:pPr lvl="0"/>
            <a:r>
              <a:rPr lang="en-US" dirty="0"/>
              <a:t>First Last Name</a:t>
            </a:r>
          </a:p>
        </p:txBody>
      </p:sp>
      <p:sp>
        <p:nvSpPr>
          <p:cNvPr id="77" name="Text Placeholder 2">
            <a:extLst>
              <a:ext uri="{FF2B5EF4-FFF2-40B4-BE49-F238E27FC236}">
                <a16:creationId xmlns:a16="http://schemas.microsoft.com/office/drawing/2014/main" id="{5D94DB50-3B23-D34C-BC73-AC982F413FB3}"/>
              </a:ext>
            </a:extLst>
          </p:cNvPr>
          <p:cNvSpPr>
            <a:spLocks noGrp="1"/>
          </p:cNvSpPr>
          <p:nvPr>
            <p:ph type="body" sz="quarter" idx="38" hasCustomPrompt="1"/>
          </p:nvPr>
        </p:nvSpPr>
        <p:spPr>
          <a:xfrm>
            <a:off x="171046" y="4247658"/>
            <a:ext cx="2750785" cy="391965"/>
          </a:xfrm>
          <a:prstGeom prst="rect">
            <a:avLst/>
          </a:prstGeom>
        </p:spPr>
        <p:txBody>
          <a:bodyPr lIns="0"/>
          <a:lstStyle>
            <a:lvl1pPr>
              <a:lnSpc>
                <a:spcPct val="100000"/>
              </a:lnSpc>
              <a:spcBef>
                <a:spcPts val="0"/>
              </a:spcBef>
              <a:defRPr sz="1200" cap="all" spc="100" baseline="0">
                <a:solidFill>
                  <a:schemeClr val="accent1"/>
                </a:solidFill>
              </a:defRPr>
            </a:lvl1pPr>
          </a:lstStyle>
          <a:p>
            <a:pPr lvl="0"/>
            <a:r>
              <a:rPr lang="en-US" dirty="0"/>
              <a:t>JOB TITLE</a:t>
            </a:r>
          </a:p>
        </p:txBody>
      </p:sp>
      <p:sp>
        <p:nvSpPr>
          <p:cNvPr id="78" name="Text Placeholder 2">
            <a:extLst>
              <a:ext uri="{FF2B5EF4-FFF2-40B4-BE49-F238E27FC236}">
                <a16:creationId xmlns:a16="http://schemas.microsoft.com/office/drawing/2014/main" id="{A5F296AA-A987-B24F-8BFC-C58C32925A7B}"/>
              </a:ext>
            </a:extLst>
          </p:cNvPr>
          <p:cNvSpPr>
            <a:spLocks noGrp="1"/>
          </p:cNvSpPr>
          <p:nvPr>
            <p:ph type="body" sz="quarter" idx="39" hasCustomPrompt="1"/>
          </p:nvPr>
        </p:nvSpPr>
        <p:spPr>
          <a:xfrm>
            <a:off x="170767" y="4689668"/>
            <a:ext cx="2754082" cy="1565358"/>
          </a:xfrm>
          <a:prstGeom prst="rect">
            <a:avLst/>
          </a:prstGeom>
        </p:spPr>
        <p:txBody>
          <a:bodyPr lIns="0"/>
          <a:lstStyle>
            <a:lvl1pPr>
              <a:defRPr sz="1200"/>
            </a:lvl1pPr>
          </a:lstStyle>
          <a:p>
            <a:pPr lvl="0"/>
            <a:r>
              <a:rPr lang="en-US" dirty="0"/>
              <a:t>Add bio here</a:t>
            </a:r>
          </a:p>
        </p:txBody>
      </p:sp>
      <p:sp>
        <p:nvSpPr>
          <p:cNvPr id="79" name="Text Placeholder 2">
            <a:extLst>
              <a:ext uri="{FF2B5EF4-FFF2-40B4-BE49-F238E27FC236}">
                <a16:creationId xmlns:a16="http://schemas.microsoft.com/office/drawing/2014/main" id="{73558A1D-9CB0-DE42-B60D-1175057657AA}"/>
              </a:ext>
            </a:extLst>
          </p:cNvPr>
          <p:cNvSpPr>
            <a:spLocks noGrp="1"/>
          </p:cNvSpPr>
          <p:nvPr>
            <p:ph type="body" sz="quarter" idx="40" hasCustomPrompt="1"/>
          </p:nvPr>
        </p:nvSpPr>
        <p:spPr>
          <a:xfrm>
            <a:off x="168206" y="3694338"/>
            <a:ext cx="2754082" cy="531545"/>
          </a:xfrm>
          <a:prstGeom prst="rect">
            <a:avLst/>
          </a:prstGeom>
        </p:spPr>
        <p:txBody>
          <a:bodyPr lIns="0" anchor="b"/>
          <a:lstStyle>
            <a:lvl1pPr>
              <a:defRPr sz="2000"/>
            </a:lvl1pPr>
          </a:lstStyle>
          <a:p>
            <a:pPr lvl="0"/>
            <a:r>
              <a:rPr lang="en-US" dirty="0"/>
              <a:t>First Last Name</a:t>
            </a:r>
          </a:p>
        </p:txBody>
      </p:sp>
      <p:sp>
        <p:nvSpPr>
          <p:cNvPr id="80" name="Text Placeholder 2">
            <a:extLst>
              <a:ext uri="{FF2B5EF4-FFF2-40B4-BE49-F238E27FC236}">
                <a16:creationId xmlns:a16="http://schemas.microsoft.com/office/drawing/2014/main" id="{3CDC6BB7-0D4E-C74F-80EC-3F887945344C}"/>
              </a:ext>
            </a:extLst>
          </p:cNvPr>
          <p:cNvSpPr>
            <a:spLocks noGrp="1"/>
          </p:cNvSpPr>
          <p:nvPr>
            <p:ph type="body" sz="quarter" idx="41" hasCustomPrompt="1"/>
          </p:nvPr>
        </p:nvSpPr>
        <p:spPr>
          <a:xfrm>
            <a:off x="6280298" y="4247658"/>
            <a:ext cx="2750785" cy="391965"/>
          </a:xfrm>
          <a:prstGeom prst="rect">
            <a:avLst/>
          </a:prstGeom>
        </p:spPr>
        <p:txBody>
          <a:bodyPr lIns="0"/>
          <a:lstStyle>
            <a:lvl1pPr>
              <a:lnSpc>
                <a:spcPct val="100000"/>
              </a:lnSpc>
              <a:spcBef>
                <a:spcPts val="0"/>
              </a:spcBef>
              <a:defRPr sz="1200" cap="all" spc="100" baseline="0">
                <a:solidFill>
                  <a:schemeClr val="accent1"/>
                </a:solidFill>
              </a:defRPr>
            </a:lvl1pPr>
          </a:lstStyle>
          <a:p>
            <a:pPr lvl="0"/>
            <a:r>
              <a:rPr lang="en-US" dirty="0"/>
              <a:t>JOB TITLE</a:t>
            </a:r>
          </a:p>
        </p:txBody>
      </p:sp>
      <p:sp>
        <p:nvSpPr>
          <p:cNvPr id="81" name="Text Placeholder 2">
            <a:extLst>
              <a:ext uri="{FF2B5EF4-FFF2-40B4-BE49-F238E27FC236}">
                <a16:creationId xmlns:a16="http://schemas.microsoft.com/office/drawing/2014/main" id="{62E2BAE1-A86E-7242-8AF9-4881765600AE}"/>
              </a:ext>
            </a:extLst>
          </p:cNvPr>
          <p:cNvSpPr>
            <a:spLocks noGrp="1"/>
          </p:cNvSpPr>
          <p:nvPr>
            <p:ph type="body" sz="quarter" idx="42" hasCustomPrompt="1"/>
          </p:nvPr>
        </p:nvSpPr>
        <p:spPr>
          <a:xfrm>
            <a:off x="6280019" y="4689668"/>
            <a:ext cx="2754082" cy="1565358"/>
          </a:xfrm>
          <a:prstGeom prst="rect">
            <a:avLst/>
          </a:prstGeom>
        </p:spPr>
        <p:txBody>
          <a:bodyPr lIns="0"/>
          <a:lstStyle>
            <a:lvl1pPr>
              <a:defRPr sz="1200"/>
            </a:lvl1pPr>
          </a:lstStyle>
          <a:p>
            <a:pPr lvl="0"/>
            <a:r>
              <a:rPr lang="en-US" dirty="0"/>
              <a:t>Add bio here</a:t>
            </a:r>
          </a:p>
        </p:txBody>
      </p:sp>
      <p:sp>
        <p:nvSpPr>
          <p:cNvPr id="82" name="Text Placeholder 2">
            <a:extLst>
              <a:ext uri="{FF2B5EF4-FFF2-40B4-BE49-F238E27FC236}">
                <a16:creationId xmlns:a16="http://schemas.microsoft.com/office/drawing/2014/main" id="{345F9A41-BAE5-5247-9A4C-A5DFD6EC5E0B}"/>
              </a:ext>
            </a:extLst>
          </p:cNvPr>
          <p:cNvSpPr>
            <a:spLocks noGrp="1"/>
          </p:cNvSpPr>
          <p:nvPr>
            <p:ph type="body" sz="quarter" idx="43" hasCustomPrompt="1"/>
          </p:nvPr>
        </p:nvSpPr>
        <p:spPr>
          <a:xfrm>
            <a:off x="6277458" y="3694338"/>
            <a:ext cx="2754082" cy="531545"/>
          </a:xfrm>
          <a:prstGeom prst="rect">
            <a:avLst/>
          </a:prstGeom>
        </p:spPr>
        <p:txBody>
          <a:bodyPr lIns="0" anchor="b"/>
          <a:lstStyle>
            <a:lvl1pPr>
              <a:defRPr sz="2000"/>
            </a:lvl1pPr>
          </a:lstStyle>
          <a:p>
            <a:pPr lvl="0"/>
            <a:r>
              <a:rPr lang="en-US" dirty="0"/>
              <a:t>First Last Name</a:t>
            </a:r>
          </a:p>
        </p:txBody>
      </p:sp>
      <p:sp>
        <p:nvSpPr>
          <p:cNvPr id="83" name="Text Placeholder 2">
            <a:extLst>
              <a:ext uri="{FF2B5EF4-FFF2-40B4-BE49-F238E27FC236}">
                <a16:creationId xmlns:a16="http://schemas.microsoft.com/office/drawing/2014/main" id="{4AB13BB2-1EB8-F94C-8C7B-58D2A8239718}"/>
              </a:ext>
            </a:extLst>
          </p:cNvPr>
          <p:cNvSpPr>
            <a:spLocks noGrp="1"/>
          </p:cNvSpPr>
          <p:nvPr>
            <p:ph type="body" sz="quarter" idx="44" hasCustomPrompt="1"/>
          </p:nvPr>
        </p:nvSpPr>
        <p:spPr>
          <a:xfrm>
            <a:off x="9301793" y="4247658"/>
            <a:ext cx="2750785" cy="391965"/>
          </a:xfrm>
          <a:prstGeom prst="rect">
            <a:avLst/>
          </a:prstGeom>
        </p:spPr>
        <p:txBody>
          <a:bodyPr lIns="0"/>
          <a:lstStyle>
            <a:lvl1pPr>
              <a:lnSpc>
                <a:spcPct val="100000"/>
              </a:lnSpc>
              <a:spcBef>
                <a:spcPts val="0"/>
              </a:spcBef>
              <a:defRPr sz="1200" cap="all" spc="100" baseline="0">
                <a:solidFill>
                  <a:schemeClr val="accent1"/>
                </a:solidFill>
              </a:defRPr>
            </a:lvl1pPr>
          </a:lstStyle>
          <a:p>
            <a:pPr lvl="0"/>
            <a:r>
              <a:rPr lang="en-US" dirty="0"/>
              <a:t>JOB TITLE</a:t>
            </a:r>
          </a:p>
        </p:txBody>
      </p:sp>
      <p:sp>
        <p:nvSpPr>
          <p:cNvPr id="84" name="Text Placeholder 2">
            <a:extLst>
              <a:ext uri="{FF2B5EF4-FFF2-40B4-BE49-F238E27FC236}">
                <a16:creationId xmlns:a16="http://schemas.microsoft.com/office/drawing/2014/main" id="{D92310B4-710D-4F40-AA1C-A309054E261D}"/>
              </a:ext>
            </a:extLst>
          </p:cNvPr>
          <p:cNvSpPr>
            <a:spLocks noGrp="1"/>
          </p:cNvSpPr>
          <p:nvPr>
            <p:ph type="body" sz="quarter" idx="45" hasCustomPrompt="1"/>
          </p:nvPr>
        </p:nvSpPr>
        <p:spPr>
          <a:xfrm>
            <a:off x="9301514" y="4689668"/>
            <a:ext cx="2754082" cy="1565358"/>
          </a:xfrm>
          <a:prstGeom prst="rect">
            <a:avLst/>
          </a:prstGeom>
        </p:spPr>
        <p:txBody>
          <a:bodyPr lIns="0"/>
          <a:lstStyle>
            <a:lvl1pPr>
              <a:defRPr sz="1200"/>
            </a:lvl1pPr>
          </a:lstStyle>
          <a:p>
            <a:pPr lvl="0"/>
            <a:r>
              <a:rPr lang="en-US" dirty="0"/>
              <a:t>Add bio here</a:t>
            </a:r>
          </a:p>
        </p:txBody>
      </p:sp>
      <p:sp>
        <p:nvSpPr>
          <p:cNvPr id="85" name="Text Placeholder 2">
            <a:extLst>
              <a:ext uri="{FF2B5EF4-FFF2-40B4-BE49-F238E27FC236}">
                <a16:creationId xmlns:a16="http://schemas.microsoft.com/office/drawing/2014/main" id="{0DBD09A0-3889-1C4A-BE22-037CE6CB12B7}"/>
              </a:ext>
            </a:extLst>
          </p:cNvPr>
          <p:cNvSpPr>
            <a:spLocks noGrp="1"/>
          </p:cNvSpPr>
          <p:nvPr>
            <p:ph type="body" sz="quarter" idx="46" hasCustomPrompt="1"/>
          </p:nvPr>
        </p:nvSpPr>
        <p:spPr>
          <a:xfrm>
            <a:off x="9298953" y="3694338"/>
            <a:ext cx="2754082" cy="531545"/>
          </a:xfrm>
          <a:prstGeom prst="rect">
            <a:avLst/>
          </a:prstGeom>
        </p:spPr>
        <p:txBody>
          <a:bodyPr lIns="0" anchor="b"/>
          <a:lstStyle>
            <a:lvl1pPr>
              <a:defRPr sz="2000"/>
            </a:lvl1pPr>
          </a:lstStyle>
          <a:p>
            <a:pPr lvl="0"/>
            <a:r>
              <a:rPr lang="en-US" dirty="0"/>
              <a:t>First Last Name</a:t>
            </a:r>
          </a:p>
        </p:txBody>
      </p:sp>
    </p:spTree>
    <p:extLst>
      <p:ext uri="{BB962C8B-B14F-4D97-AF65-F5344CB8AC3E}">
        <p14:creationId xmlns:p14="http://schemas.microsoft.com/office/powerpoint/2010/main" val="659069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Bio Slide">
    <p:spTree>
      <p:nvGrpSpPr>
        <p:cNvPr id="1" name=""/>
        <p:cNvGrpSpPr/>
        <p:nvPr/>
      </p:nvGrpSpPr>
      <p:grpSpPr>
        <a:xfrm>
          <a:off x="0" y="0"/>
          <a:ext cx="0" cy="0"/>
          <a:chOff x="0" y="0"/>
          <a:chExt cx="0" cy="0"/>
        </a:xfrm>
      </p:grpSpPr>
      <p:sp>
        <p:nvSpPr>
          <p:cNvPr id="6" name="Rectangle 5"/>
          <p:cNvSpPr/>
          <p:nvPr userDrawn="1"/>
        </p:nvSpPr>
        <p:spPr>
          <a:xfrm>
            <a:off x="-4" y="-15899"/>
            <a:ext cx="12170477" cy="687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0"/>
            <a:ext cx="5190565"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8" name="Picture 7"/>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rot="10800000" flipH="1" flipV="1">
            <a:off x="-1" y="1041932"/>
            <a:ext cx="5190566" cy="5816068"/>
          </a:xfrm>
          <a:prstGeom prst="rect">
            <a:avLst/>
          </a:prstGeom>
        </p:spPr>
      </p:pic>
      <p:sp>
        <p:nvSpPr>
          <p:cNvPr id="10" name="Picture Placeholder 4"/>
          <p:cNvSpPr>
            <a:spLocks noGrp="1"/>
          </p:cNvSpPr>
          <p:nvPr>
            <p:ph type="pic" sz="quarter" idx="12"/>
          </p:nvPr>
        </p:nvSpPr>
        <p:spPr>
          <a:xfrm>
            <a:off x="-3" y="-15898"/>
            <a:ext cx="5190567" cy="6873898"/>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14" name="Text Placeholder 12"/>
          <p:cNvSpPr>
            <a:spLocks noGrp="1"/>
          </p:cNvSpPr>
          <p:nvPr>
            <p:ph type="body" sz="quarter" idx="18" hasCustomPrompt="1"/>
          </p:nvPr>
        </p:nvSpPr>
        <p:spPr>
          <a:xfrm flipH="1">
            <a:off x="5992968" y="3201037"/>
            <a:ext cx="5694177" cy="2413751"/>
          </a:xfrm>
          <a:prstGeom prst="rect">
            <a:avLst/>
          </a:prstGeom>
        </p:spPr>
        <p:txBody>
          <a:bodyPr lIns="0" rIns="0"/>
          <a:lstStyle>
            <a:lvl1pPr>
              <a:lnSpc>
                <a:spcPct val="150000"/>
              </a:lnSpc>
              <a:defRPr sz="1400"/>
            </a:lvl1pPr>
          </a:lstStyle>
          <a:p>
            <a:r>
              <a:rPr lang="en-US" dirty="0">
                <a:solidFill>
                  <a:schemeClr val="tx1"/>
                </a:solidFill>
              </a:rPr>
              <a:t>Add bio here.</a:t>
            </a:r>
          </a:p>
        </p:txBody>
      </p:sp>
      <p:sp>
        <p:nvSpPr>
          <p:cNvPr id="16" name="Title Placeholder 1"/>
          <p:cNvSpPr>
            <a:spLocks noGrp="1"/>
          </p:cNvSpPr>
          <p:nvPr>
            <p:ph type="title" hasCustomPrompt="1"/>
          </p:nvPr>
        </p:nvSpPr>
        <p:spPr bwMode="auto">
          <a:xfrm>
            <a:off x="5992969" y="1484010"/>
            <a:ext cx="5694177" cy="9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b" anchorCtr="0" compatLnSpc="1">
            <a:prstTxWarp prst="textNoShape">
              <a:avLst/>
            </a:prstTxWarp>
          </a:bodyPr>
          <a:lstStyle>
            <a:lvl1pPr>
              <a:defRPr sz="3200"/>
            </a:lvl1pPr>
          </a:lstStyle>
          <a:p>
            <a:pPr lvl="0"/>
            <a:r>
              <a:rPr lang="en-US" altLang="x-none" dirty="0"/>
              <a:t>First N. </a:t>
            </a:r>
            <a:r>
              <a:rPr lang="en-US" altLang="x-none" dirty="0" err="1"/>
              <a:t>Lastname</a:t>
            </a:r>
            <a:endParaRPr lang="en-US" altLang="x-none" dirty="0"/>
          </a:p>
        </p:txBody>
      </p:sp>
      <p:sp>
        <p:nvSpPr>
          <p:cNvPr id="13" name="Text Placeholder 2">
            <a:extLst>
              <a:ext uri="{FF2B5EF4-FFF2-40B4-BE49-F238E27FC236}">
                <a16:creationId xmlns:a16="http://schemas.microsoft.com/office/drawing/2014/main" id="{B7C14D03-1FAF-9B40-BCF0-5AED340BDEAA}"/>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15" name="Text Placeholder 11">
            <a:extLst>
              <a:ext uri="{FF2B5EF4-FFF2-40B4-BE49-F238E27FC236}">
                <a16:creationId xmlns:a16="http://schemas.microsoft.com/office/drawing/2014/main" id="{F6C2A454-A57B-144E-814A-63327A5344EE}"/>
              </a:ext>
            </a:extLst>
          </p:cNvPr>
          <p:cNvSpPr>
            <a:spLocks noGrp="1"/>
          </p:cNvSpPr>
          <p:nvPr>
            <p:ph type="body" sz="quarter" idx="19" hasCustomPrompt="1"/>
          </p:nvPr>
        </p:nvSpPr>
        <p:spPr>
          <a:xfrm>
            <a:off x="202902" y="309744"/>
            <a:ext cx="4740160" cy="299855"/>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18" name="Text Placeholder 2">
            <a:extLst>
              <a:ext uri="{FF2B5EF4-FFF2-40B4-BE49-F238E27FC236}">
                <a16:creationId xmlns:a16="http://schemas.microsoft.com/office/drawing/2014/main" id="{EF14C649-0DFB-CA47-B519-B22CC2B194BC}"/>
              </a:ext>
            </a:extLst>
          </p:cNvPr>
          <p:cNvSpPr>
            <a:spLocks noGrp="1"/>
          </p:cNvSpPr>
          <p:nvPr>
            <p:ph type="body" sz="quarter" idx="35" hasCustomPrompt="1"/>
          </p:nvPr>
        </p:nvSpPr>
        <p:spPr>
          <a:xfrm>
            <a:off x="5992968" y="2429146"/>
            <a:ext cx="5694177" cy="740597"/>
          </a:xfrm>
          <a:prstGeom prst="rect">
            <a:avLst/>
          </a:prstGeom>
        </p:spPr>
        <p:txBody>
          <a:bodyPr lIns="0" tIns="0" bIns="0"/>
          <a:lstStyle>
            <a:lvl1pPr>
              <a:lnSpc>
                <a:spcPct val="100000"/>
              </a:lnSpc>
              <a:spcBef>
                <a:spcPts val="0"/>
              </a:spcBef>
              <a:defRPr sz="1600" cap="all" spc="100" baseline="0">
                <a:solidFill>
                  <a:schemeClr val="accent1"/>
                </a:solidFill>
              </a:defRPr>
            </a:lvl1pPr>
          </a:lstStyle>
          <a:p>
            <a:pPr lvl="0"/>
            <a:r>
              <a:rPr lang="en-US" dirty="0"/>
              <a:t>JOB TITLE</a:t>
            </a:r>
          </a:p>
        </p:txBody>
      </p:sp>
    </p:spTree>
    <p:extLst>
      <p:ext uri="{BB962C8B-B14F-4D97-AF65-F5344CB8AC3E}">
        <p14:creationId xmlns:p14="http://schemas.microsoft.com/office/powerpoint/2010/main" val="962674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Bio Slide">
    <p:spTree>
      <p:nvGrpSpPr>
        <p:cNvPr id="1" name=""/>
        <p:cNvGrpSpPr/>
        <p:nvPr/>
      </p:nvGrpSpPr>
      <p:grpSpPr>
        <a:xfrm>
          <a:off x="0" y="0"/>
          <a:ext cx="0" cy="0"/>
          <a:chOff x="0" y="0"/>
          <a:chExt cx="0" cy="0"/>
        </a:xfrm>
      </p:grpSpPr>
      <p:sp>
        <p:nvSpPr>
          <p:cNvPr id="6" name="Rectangle 5"/>
          <p:cNvSpPr/>
          <p:nvPr userDrawn="1"/>
        </p:nvSpPr>
        <p:spPr>
          <a:xfrm>
            <a:off x="4700337" y="6029270"/>
            <a:ext cx="7470136" cy="828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156"/>
            <a:ext cx="5074024" cy="3436292"/>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8" name="Picture 7"/>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rot="10800000" flipH="1" flipV="1">
            <a:off x="1081459" y="184334"/>
            <a:ext cx="2907711" cy="3258111"/>
          </a:xfrm>
          <a:prstGeom prst="rect">
            <a:avLst/>
          </a:prstGeom>
        </p:spPr>
      </p:pic>
      <p:sp>
        <p:nvSpPr>
          <p:cNvPr id="10" name="Rectangle 9"/>
          <p:cNvSpPr/>
          <p:nvPr userDrawn="1"/>
        </p:nvSpPr>
        <p:spPr>
          <a:xfrm>
            <a:off x="0" y="3442447"/>
            <a:ext cx="5074024" cy="3415553"/>
          </a:xfrm>
          <a:prstGeom prst="rect">
            <a:avLst/>
          </a:prstGeom>
          <a:solidFill>
            <a:srgbClr val="F6F6F6">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11" name="Picture 10"/>
          <p:cNvPicPr>
            <a:picLocks noChangeAspect="1"/>
          </p:cNvPicPr>
          <p:nvPr userDrawn="1"/>
        </p:nvPicPr>
        <p:blipFill>
          <a:blip r:embed="rId3">
            <a:alphaModFix amt="5000"/>
            <a:extLst>
              <a:ext uri="{28A0092B-C50C-407E-A947-70E740481C1C}">
                <a14:useLocalDpi xmlns:a14="http://schemas.microsoft.com/office/drawing/2010/main"/>
              </a:ext>
            </a:extLst>
          </a:blip>
          <a:stretch>
            <a:fillRect/>
          </a:stretch>
        </p:blipFill>
        <p:spPr>
          <a:xfrm rot="10800000" flipH="1" flipV="1">
            <a:off x="997509" y="3721179"/>
            <a:ext cx="3075614" cy="3136821"/>
          </a:xfrm>
          <a:prstGeom prst="rect">
            <a:avLst/>
          </a:prstGeom>
        </p:spPr>
      </p:pic>
      <p:sp>
        <p:nvSpPr>
          <p:cNvPr id="15" name="Picture Placeholder 4"/>
          <p:cNvSpPr>
            <a:spLocks noGrp="1"/>
          </p:cNvSpPr>
          <p:nvPr>
            <p:ph type="pic" sz="quarter" idx="12"/>
          </p:nvPr>
        </p:nvSpPr>
        <p:spPr>
          <a:xfrm>
            <a:off x="0" y="-15898"/>
            <a:ext cx="5074027" cy="3458344"/>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16" name="Picture Placeholder 4"/>
          <p:cNvSpPr>
            <a:spLocks noGrp="1"/>
          </p:cNvSpPr>
          <p:nvPr>
            <p:ph type="pic" sz="quarter" idx="13"/>
          </p:nvPr>
        </p:nvSpPr>
        <p:spPr>
          <a:xfrm>
            <a:off x="0" y="3440555"/>
            <a:ext cx="5074027" cy="341744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22" name="Text Placeholder 2">
            <a:extLst>
              <a:ext uri="{FF2B5EF4-FFF2-40B4-BE49-F238E27FC236}">
                <a16:creationId xmlns:a16="http://schemas.microsoft.com/office/drawing/2014/main" id="{CBB08087-1BFF-3B47-8F32-C6D0DC394319}"/>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23" name="Text Placeholder 11">
            <a:extLst>
              <a:ext uri="{FF2B5EF4-FFF2-40B4-BE49-F238E27FC236}">
                <a16:creationId xmlns:a16="http://schemas.microsoft.com/office/drawing/2014/main" id="{5A9D2AEA-6836-DD4F-9CAD-7C2DD9713B29}"/>
              </a:ext>
            </a:extLst>
          </p:cNvPr>
          <p:cNvSpPr>
            <a:spLocks noGrp="1"/>
          </p:cNvSpPr>
          <p:nvPr>
            <p:ph type="body" sz="quarter" idx="22" hasCustomPrompt="1"/>
          </p:nvPr>
        </p:nvSpPr>
        <p:spPr>
          <a:xfrm>
            <a:off x="202902" y="309744"/>
            <a:ext cx="4740160" cy="299855"/>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30" name="Text Placeholder 12">
            <a:extLst>
              <a:ext uri="{FF2B5EF4-FFF2-40B4-BE49-F238E27FC236}">
                <a16:creationId xmlns:a16="http://schemas.microsoft.com/office/drawing/2014/main" id="{FF810D02-FC3B-5341-B321-774D35B6FF4A}"/>
              </a:ext>
            </a:extLst>
          </p:cNvPr>
          <p:cNvSpPr>
            <a:spLocks noGrp="1"/>
          </p:cNvSpPr>
          <p:nvPr>
            <p:ph type="body" sz="quarter" idx="23" hasCustomPrompt="1"/>
          </p:nvPr>
        </p:nvSpPr>
        <p:spPr>
          <a:xfrm flipH="1">
            <a:off x="5992967" y="1861342"/>
            <a:ext cx="5694177" cy="1279423"/>
          </a:xfrm>
          <a:prstGeom prst="rect">
            <a:avLst/>
          </a:prstGeom>
        </p:spPr>
        <p:txBody>
          <a:bodyPr lIns="0" rIns="0"/>
          <a:lstStyle>
            <a:lvl1pPr>
              <a:lnSpc>
                <a:spcPct val="150000"/>
              </a:lnSpc>
              <a:defRPr sz="1200"/>
            </a:lvl1pPr>
          </a:lstStyle>
          <a:p>
            <a:r>
              <a:rPr lang="en-US" dirty="0">
                <a:solidFill>
                  <a:schemeClr val="tx1"/>
                </a:solidFill>
              </a:rPr>
              <a:t>Add bio here.</a:t>
            </a:r>
          </a:p>
        </p:txBody>
      </p:sp>
      <p:sp>
        <p:nvSpPr>
          <p:cNvPr id="31" name="Title Placeholder 1">
            <a:extLst>
              <a:ext uri="{FF2B5EF4-FFF2-40B4-BE49-F238E27FC236}">
                <a16:creationId xmlns:a16="http://schemas.microsoft.com/office/drawing/2014/main" id="{6DAACCCD-5BAC-984A-8C7A-3E300DFD17DD}"/>
              </a:ext>
            </a:extLst>
          </p:cNvPr>
          <p:cNvSpPr txBox="1">
            <a:spLocks/>
          </p:cNvSpPr>
          <p:nvPr userDrawn="1"/>
        </p:nvSpPr>
        <p:spPr bwMode="auto">
          <a:xfrm>
            <a:off x="5992969" y="144315"/>
            <a:ext cx="5694177" cy="9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b" anchorCtr="0" compatLnSpc="1">
            <a:prstTxWarp prst="textNoShape">
              <a:avLst/>
            </a:prstTxWarp>
          </a:bodyPr>
          <a:lstStyle>
            <a:lvl1pPr algn="l" defTabSz="914400" rtl="0" eaLnBrk="1" latinLnBrk="0" hangingPunct="1">
              <a:lnSpc>
                <a:spcPct val="90000"/>
              </a:lnSpc>
              <a:spcBef>
                <a:spcPct val="0"/>
              </a:spcBef>
              <a:buNone/>
              <a:defRPr sz="3200" kern="1200" spc="-50" baseline="0">
                <a:solidFill>
                  <a:srgbClr val="090731"/>
                </a:solidFill>
                <a:latin typeface="Arial" charset="0"/>
                <a:ea typeface="Arial" charset="0"/>
                <a:cs typeface="Arial" charset="0"/>
              </a:defRPr>
            </a:lvl1pPr>
          </a:lstStyle>
          <a:p>
            <a:r>
              <a:rPr lang="en-US" altLang="x-none" sz="2800" dirty="0"/>
              <a:t>First N. Lastname</a:t>
            </a:r>
          </a:p>
        </p:txBody>
      </p:sp>
      <p:sp>
        <p:nvSpPr>
          <p:cNvPr id="32" name="Text Placeholder 2">
            <a:extLst>
              <a:ext uri="{FF2B5EF4-FFF2-40B4-BE49-F238E27FC236}">
                <a16:creationId xmlns:a16="http://schemas.microsoft.com/office/drawing/2014/main" id="{DA766820-8C11-CD4B-8712-168149D67DEB}"/>
              </a:ext>
            </a:extLst>
          </p:cNvPr>
          <p:cNvSpPr>
            <a:spLocks noGrp="1"/>
          </p:cNvSpPr>
          <p:nvPr>
            <p:ph type="body" sz="quarter" idx="35" hasCustomPrompt="1"/>
          </p:nvPr>
        </p:nvSpPr>
        <p:spPr>
          <a:xfrm>
            <a:off x="5992968" y="1089451"/>
            <a:ext cx="5694177" cy="740597"/>
          </a:xfrm>
          <a:prstGeom prst="rect">
            <a:avLst/>
          </a:prstGeom>
        </p:spPr>
        <p:txBody>
          <a:bodyPr lIns="0" tIns="0" bIns="0"/>
          <a:lstStyle>
            <a:lvl1pPr>
              <a:lnSpc>
                <a:spcPct val="100000"/>
              </a:lnSpc>
              <a:spcBef>
                <a:spcPts val="0"/>
              </a:spcBef>
              <a:defRPr sz="1400" cap="all" spc="100" baseline="0">
                <a:solidFill>
                  <a:schemeClr val="accent1"/>
                </a:solidFill>
              </a:defRPr>
            </a:lvl1pPr>
          </a:lstStyle>
          <a:p>
            <a:pPr lvl="0"/>
            <a:r>
              <a:rPr lang="en-US" dirty="0"/>
              <a:t>JOB TITLE</a:t>
            </a:r>
          </a:p>
        </p:txBody>
      </p:sp>
      <p:sp>
        <p:nvSpPr>
          <p:cNvPr id="33" name="Text Placeholder 12">
            <a:extLst>
              <a:ext uri="{FF2B5EF4-FFF2-40B4-BE49-F238E27FC236}">
                <a16:creationId xmlns:a16="http://schemas.microsoft.com/office/drawing/2014/main" id="{C01960CB-4AFE-5840-95C4-A3EAE7C2C43E}"/>
              </a:ext>
            </a:extLst>
          </p:cNvPr>
          <p:cNvSpPr>
            <a:spLocks noGrp="1"/>
          </p:cNvSpPr>
          <p:nvPr>
            <p:ph type="body" sz="quarter" idx="36" hasCustomPrompt="1"/>
          </p:nvPr>
        </p:nvSpPr>
        <p:spPr>
          <a:xfrm flipH="1">
            <a:off x="5992967" y="5215130"/>
            <a:ext cx="5694177" cy="1279423"/>
          </a:xfrm>
          <a:prstGeom prst="rect">
            <a:avLst/>
          </a:prstGeom>
        </p:spPr>
        <p:txBody>
          <a:bodyPr lIns="0" rIns="0"/>
          <a:lstStyle>
            <a:lvl1pPr>
              <a:lnSpc>
                <a:spcPct val="150000"/>
              </a:lnSpc>
              <a:defRPr sz="1200"/>
            </a:lvl1pPr>
          </a:lstStyle>
          <a:p>
            <a:r>
              <a:rPr lang="en-US" dirty="0">
                <a:solidFill>
                  <a:schemeClr val="tx1"/>
                </a:solidFill>
              </a:rPr>
              <a:t>Add bio here.</a:t>
            </a:r>
          </a:p>
        </p:txBody>
      </p:sp>
      <p:sp>
        <p:nvSpPr>
          <p:cNvPr id="34" name="Title Placeholder 1">
            <a:extLst>
              <a:ext uri="{FF2B5EF4-FFF2-40B4-BE49-F238E27FC236}">
                <a16:creationId xmlns:a16="http://schemas.microsoft.com/office/drawing/2014/main" id="{8C6E3746-88B8-EA48-B48A-097FE7308F90}"/>
              </a:ext>
            </a:extLst>
          </p:cNvPr>
          <p:cNvSpPr txBox="1">
            <a:spLocks/>
          </p:cNvSpPr>
          <p:nvPr userDrawn="1"/>
        </p:nvSpPr>
        <p:spPr bwMode="auto">
          <a:xfrm>
            <a:off x="5992969" y="3498103"/>
            <a:ext cx="5694177" cy="9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b" anchorCtr="0" compatLnSpc="1">
            <a:prstTxWarp prst="textNoShape">
              <a:avLst/>
            </a:prstTxWarp>
          </a:bodyPr>
          <a:lstStyle>
            <a:lvl1pPr algn="l" defTabSz="914400" rtl="0" eaLnBrk="1" latinLnBrk="0" hangingPunct="1">
              <a:lnSpc>
                <a:spcPct val="90000"/>
              </a:lnSpc>
              <a:spcBef>
                <a:spcPct val="0"/>
              </a:spcBef>
              <a:buNone/>
              <a:defRPr sz="3200" kern="1200" spc="-50" baseline="0">
                <a:solidFill>
                  <a:srgbClr val="090731"/>
                </a:solidFill>
                <a:latin typeface="Arial" charset="0"/>
                <a:ea typeface="Arial" charset="0"/>
                <a:cs typeface="Arial" charset="0"/>
              </a:defRPr>
            </a:lvl1pPr>
          </a:lstStyle>
          <a:p>
            <a:r>
              <a:rPr lang="en-US" altLang="x-none" sz="2800" dirty="0"/>
              <a:t>First N. Lastname</a:t>
            </a:r>
          </a:p>
        </p:txBody>
      </p:sp>
      <p:sp>
        <p:nvSpPr>
          <p:cNvPr id="35" name="Text Placeholder 2">
            <a:extLst>
              <a:ext uri="{FF2B5EF4-FFF2-40B4-BE49-F238E27FC236}">
                <a16:creationId xmlns:a16="http://schemas.microsoft.com/office/drawing/2014/main" id="{65889105-6AE8-7F42-8A7C-413AEC1136EF}"/>
              </a:ext>
            </a:extLst>
          </p:cNvPr>
          <p:cNvSpPr>
            <a:spLocks noGrp="1"/>
          </p:cNvSpPr>
          <p:nvPr>
            <p:ph type="body" sz="quarter" idx="37" hasCustomPrompt="1"/>
          </p:nvPr>
        </p:nvSpPr>
        <p:spPr>
          <a:xfrm>
            <a:off x="5992968" y="4443239"/>
            <a:ext cx="5694177" cy="740597"/>
          </a:xfrm>
          <a:prstGeom prst="rect">
            <a:avLst/>
          </a:prstGeom>
        </p:spPr>
        <p:txBody>
          <a:bodyPr lIns="0" tIns="0" bIns="0"/>
          <a:lstStyle>
            <a:lvl1pPr>
              <a:lnSpc>
                <a:spcPct val="100000"/>
              </a:lnSpc>
              <a:spcBef>
                <a:spcPts val="0"/>
              </a:spcBef>
              <a:defRPr sz="1400" cap="all" spc="100" baseline="0">
                <a:solidFill>
                  <a:schemeClr val="accent1"/>
                </a:solidFill>
              </a:defRPr>
            </a:lvl1pPr>
          </a:lstStyle>
          <a:p>
            <a:pPr lvl="0"/>
            <a:r>
              <a:rPr lang="en-US" dirty="0"/>
              <a:t>JOB TITLE</a:t>
            </a:r>
          </a:p>
        </p:txBody>
      </p:sp>
    </p:spTree>
    <p:extLst>
      <p:ext uri="{BB962C8B-B14F-4D97-AF65-F5344CB8AC3E}">
        <p14:creationId xmlns:p14="http://schemas.microsoft.com/office/powerpoint/2010/main" val="841510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Blue - Customer Logo">
    <p:spTree>
      <p:nvGrpSpPr>
        <p:cNvPr id="1" name=""/>
        <p:cNvGrpSpPr/>
        <p:nvPr/>
      </p:nvGrpSpPr>
      <p:grpSpPr>
        <a:xfrm>
          <a:off x="0" y="0"/>
          <a:ext cx="0" cy="0"/>
          <a:chOff x="0" y="0"/>
          <a:chExt cx="0" cy="0"/>
        </a:xfrm>
      </p:grpSpPr>
      <p:sp>
        <p:nvSpPr>
          <p:cNvPr id="3" name="Rectangle 2"/>
          <p:cNvSpPr/>
          <p:nvPr userDrawn="1"/>
        </p:nvSpPr>
        <p:spPr>
          <a:xfrm>
            <a:off x="0" y="-16042"/>
            <a:ext cx="12191999" cy="6858000"/>
          </a:xfrm>
          <a:prstGeom prst="rect">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0D60"/>
              </a:solidFill>
            </a:endParaRPr>
          </a:p>
        </p:txBody>
      </p:sp>
      <p:grpSp>
        <p:nvGrpSpPr>
          <p:cNvPr id="4" name="Group 3"/>
          <p:cNvGrpSpPr/>
          <p:nvPr userDrawn="1"/>
        </p:nvGrpSpPr>
        <p:grpSpPr>
          <a:xfrm>
            <a:off x="0" y="5722197"/>
            <a:ext cx="12191999" cy="1133856"/>
            <a:chOff x="0" y="5614621"/>
            <a:chExt cx="12191999" cy="1133857"/>
          </a:xfrm>
        </p:grpSpPr>
        <p:sp>
          <p:nvSpPr>
            <p:cNvPr id="6" name="Rectangle 5"/>
            <p:cNvSpPr/>
            <p:nvPr/>
          </p:nvSpPr>
          <p:spPr>
            <a:xfrm>
              <a:off x="0" y="5614621"/>
              <a:ext cx="12191999" cy="113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7" name="Cross 6"/>
            <p:cNvSpPr/>
            <p:nvPr/>
          </p:nvSpPr>
          <p:spPr>
            <a:xfrm>
              <a:off x="10304707" y="6120609"/>
              <a:ext cx="185385" cy="185385"/>
            </a:xfrm>
            <a:prstGeom prst="plus">
              <a:avLst>
                <a:gd name="adj" fmla="val 42793"/>
              </a:avLst>
            </a:prstGeom>
            <a:solidFill>
              <a:srgbClr val="FF1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10780963" y="5999763"/>
              <a:ext cx="964535" cy="498629"/>
            </a:xfrm>
            <a:prstGeom prst="rect">
              <a:avLst/>
            </a:prstGeom>
          </p:spPr>
        </p:pic>
      </p:gr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flipH="1" flipV="1">
            <a:off x="7183900" y="1166926"/>
            <a:ext cx="4156994" cy="4211548"/>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10800000" flipH="1" flipV="1">
            <a:off x="7174119" y="535342"/>
            <a:ext cx="4166775" cy="4406747"/>
          </a:xfrm>
          <a:prstGeom prst="rect">
            <a:avLst/>
          </a:prstGeom>
        </p:spPr>
      </p:pic>
      <p:sp>
        <p:nvSpPr>
          <p:cNvPr id="5" name="Text Placeholder 4">
            <a:extLst>
              <a:ext uri="{FF2B5EF4-FFF2-40B4-BE49-F238E27FC236}">
                <a16:creationId xmlns:a16="http://schemas.microsoft.com/office/drawing/2014/main" id="{7F8EE05F-3E7A-6D40-97D6-603456BC19A5}"/>
              </a:ext>
            </a:extLst>
          </p:cNvPr>
          <p:cNvSpPr>
            <a:spLocks noGrp="1"/>
          </p:cNvSpPr>
          <p:nvPr>
            <p:ph type="body" sz="quarter" idx="13" hasCustomPrompt="1"/>
          </p:nvPr>
        </p:nvSpPr>
        <p:spPr>
          <a:xfrm>
            <a:off x="505055" y="0"/>
            <a:ext cx="5696047" cy="3181518"/>
          </a:xfrm>
          <a:prstGeom prst="rect">
            <a:avLst/>
          </a:prstGeom>
        </p:spPr>
        <p:txBody>
          <a:bodyPr anchor="b"/>
          <a:lstStyle>
            <a:lvl1pPr>
              <a:defRPr sz="4800">
                <a:solidFill>
                  <a:schemeClr val="bg1">
                    <a:lumMod val="95000"/>
                  </a:schemeClr>
                </a:solidFill>
              </a:defRPr>
            </a:lvl1pPr>
          </a:lstStyle>
          <a:p>
            <a:pPr lvl="0"/>
            <a:r>
              <a:rPr lang="en-US" dirty="0"/>
              <a:t>Cover Page One</a:t>
            </a:r>
          </a:p>
        </p:txBody>
      </p:sp>
      <p:sp>
        <p:nvSpPr>
          <p:cNvPr id="16" name="Text Placeholder 4">
            <a:extLst>
              <a:ext uri="{FF2B5EF4-FFF2-40B4-BE49-F238E27FC236}">
                <a16:creationId xmlns:a16="http://schemas.microsoft.com/office/drawing/2014/main" id="{705FD907-B0B3-F642-A89F-99CB6F2720F1}"/>
              </a:ext>
            </a:extLst>
          </p:cNvPr>
          <p:cNvSpPr>
            <a:spLocks noGrp="1"/>
          </p:cNvSpPr>
          <p:nvPr>
            <p:ph type="body" sz="quarter" idx="14" hasCustomPrompt="1"/>
          </p:nvPr>
        </p:nvSpPr>
        <p:spPr>
          <a:xfrm>
            <a:off x="505055" y="3270870"/>
            <a:ext cx="5696047" cy="2451326"/>
          </a:xfrm>
          <a:prstGeom prst="rect">
            <a:avLst/>
          </a:prstGeom>
        </p:spPr>
        <p:txBody>
          <a:bodyPr anchor="t"/>
          <a:lstStyle>
            <a:lvl1pPr>
              <a:defRPr sz="2400">
                <a:solidFill>
                  <a:schemeClr val="bg1">
                    <a:lumMod val="95000"/>
                  </a:schemeClr>
                </a:solidFill>
              </a:defRPr>
            </a:lvl1pPr>
          </a:lstStyle>
          <a:p>
            <a:pPr lvl="0"/>
            <a:r>
              <a:rPr lang="en-US" dirty="0"/>
              <a:t>Subtitle goes underneath</a:t>
            </a:r>
          </a:p>
        </p:txBody>
      </p:sp>
      <p:sp>
        <p:nvSpPr>
          <p:cNvPr id="11" name="Text Placeholder 10">
            <a:extLst>
              <a:ext uri="{FF2B5EF4-FFF2-40B4-BE49-F238E27FC236}">
                <a16:creationId xmlns:a16="http://schemas.microsoft.com/office/drawing/2014/main" id="{0CD1DCA9-D8EA-2742-AA47-E97B69896C4D}"/>
              </a:ext>
            </a:extLst>
          </p:cNvPr>
          <p:cNvSpPr>
            <a:spLocks noGrp="1"/>
          </p:cNvSpPr>
          <p:nvPr>
            <p:ph type="body" sz="quarter" idx="15" hasCustomPrompt="1"/>
          </p:nvPr>
        </p:nvSpPr>
        <p:spPr>
          <a:xfrm>
            <a:off x="505055" y="6185459"/>
            <a:ext cx="5696047" cy="672541"/>
          </a:xfrm>
          <a:prstGeom prst="rect">
            <a:avLst/>
          </a:prstGeom>
        </p:spPr>
        <p:txBody>
          <a:bodyPr/>
          <a:lstStyle>
            <a:lvl1pPr>
              <a:defRPr sz="1050" cap="all" spc="300" baseline="0"/>
            </a:lvl1pPr>
          </a:lstStyle>
          <a:p>
            <a:pPr lvl="0"/>
            <a:r>
              <a:rPr lang="en-US" dirty="0"/>
              <a:t>MONTH, 00, 2018</a:t>
            </a:r>
          </a:p>
        </p:txBody>
      </p:sp>
      <p:sp>
        <p:nvSpPr>
          <p:cNvPr id="12" name="Picture Placeholder 11">
            <a:extLst>
              <a:ext uri="{FF2B5EF4-FFF2-40B4-BE49-F238E27FC236}">
                <a16:creationId xmlns:a16="http://schemas.microsoft.com/office/drawing/2014/main" id="{7D6901AF-A074-2648-9A6D-D5E41AB53A38}"/>
              </a:ext>
            </a:extLst>
          </p:cNvPr>
          <p:cNvSpPr>
            <a:spLocks noGrp="1"/>
          </p:cNvSpPr>
          <p:nvPr>
            <p:ph type="pic" sz="quarter" idx="16" hasCustomPrompt="1"/>
          </p:nvPr>
        </p:nvSpPr>
        <p:spPr>
          <a:xfrm>
            <a:off x="8885124" y="6107113"/>
            <a:ext cx="1128712" cy="498475"/>
          </a:xfrm>
          <a:prstGeom prst="rect">
            <a:avLst/>
          </a:prstGeom>
        </p:spPr>
        <p:txBody>
          <a:bodyPr/>
          <a:lstStyle/>
          <a:p>
            <a:r>
              <a:rPr lang="en-US" dirty="0"/>
              <a:t>Add customer logo here</a:t>
            </a:r>
          </a:p>
        </p:txBody>
      </p:sp>
    </p:spTree>
    <p:extLst>
      <p:ext uri="{BB962C8B-B14F-4D97-AF65-F5344CB8AC3E}">
        <p14:creationId xmlns:p14="http://schemas.microsoft.com/office/powerpoint/2010/main" val="365685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3.33333E-6 L 4.58333E-6 0.01065 L 4.58333E-6 -3.33333E-6 Z " pathEditMode="relative" rAng="0" ptsTypes="AAA">
                                      <p:cBhvr>
                                        <p:cTn id="6" dur="4000" fill="hold"/>
                                        <p:tgtEl>
                                          <p:spTgt spid="10"/>
                                        </p:tgtEl>
                                        <p:attrNameLst>
                                          <p:attrName>ppt_x</p:attrName>
                                          <p:attrName>ppt_y</p:attrName>
                                        </p:attrNameLst>
                                      </p:cBhvr>
                                      <p:rCtr x="0" y="532"/>
                                    </p:animMotion>
                                  </p:childTnLst>
                                </p:cTn>
                              </p:par>
                              <p:par>
                                <p:cTn id="7" presetID="0" presetClass="path" presetSubtype="0" repeatCount="indefinite" accel="50000" decel="50000" fill="hold" nodeType="withEffect">
                                  <p:stCondLst>
                                    <p:cond delay="0"/>
                                  </p:stCondLst>
                                  <p:childTnLst>
                                    <p:animMotion origin="layout" path="M -4.79167E-6 4.44444E-6 L -4.79167E-6 -0.01783 L -4.79167E-6 4.44444E-6 Z " pathEditMode="relative" rAng="0" ptsTypes="AAA">
                                      <p:cBhvr>
                                        <p:cTn id="8" dur="4000" fill="hold"/>
                                        <p:tgtEl>
                                          <p:spTgt spid="14"/>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55" name="Rectangle 54"/>
          <p:cNvSpPr/>
          <p:nvPr userDrawn="1"/>
        </p:nvSpPr>
        <p:spPr>
          <a:xfrm>
            <a:off x="0" y="13766"/>
            <a:ext cx="12180629" cy="6856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grpSp>
        <p:nvGrpSpPr>
          <p:cNvPr id="4" name="Group 3"/>
          <p:cNvGrpSpPr/>
          <p:nvPr userDrawn="1"/>
        </p:nvGrpSpPr>
        <p:grpSpPr>
          <a:xfrm>
            <a:off x="460105" y="960702"/>
            <a:ext cx="11225389" cy="5524954"/>
            <a:chOff x="460105" y="997482"/>
            <a:chExt cx="11225389" cy="5524954"/>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0177" y="2921762"/>
              <a:ext cx="1471171" cy="339501"/>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105" y="2906238"/>
              <a:ext cx="1471171" cy="339501"/>
            </a:xfrm>
            <a:prstGeom prst="rect">
              <a:avLst/>
            </a:prstGeom>
          </p:spPr>
        </p:pic>
        <p:pic>
          <p:nvPicPr>
            <p:cNvPr id="7" name="Picture 6"/>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282035" y="1213467"/>
              <a:ext cx="771595" cy="807603"/>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48601" y="2711914"/>
              <a:ext cx="771595" cy="807603"/>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51475" y="2711914"/>
              <a:ext cx="771595" cy="807603"/>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5174" y="4135201"/>
              <a:ext cx="1377603" cy="532672"/>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5632" y="4321061"/>
              <a:ext cx="1543191" cy="370365"/>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50862" y="4303390"/>
              <a:ext cx="1368296" cy="370365"/>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91327" y="1319483"/>
              <a:ext cx="1342197" cy="683447"/>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14093" y="4337945"/>
              <a:ext cx="1342197" cy="336596"/>
            </a:xfrm>
            <a:prstGeom prst="rect">
              <a:avLst/>
            </a:prstGeom>
          </p:spPr>
        </p:pic>
        <p:pic>
          <p:nvPicPr>
            <p:cNvPr id="15" name="Picture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45668" y="1124245"/>
              <a:ext cx="1339826" cy="1118964"/>
            </a:xfrm>
            <a:prstGeom prst="rect">
              <a:avLst/>
            </a:prstGeom>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345668" y="2630373"/>
              <a:ext cx="1184802" cy="989495"/>
            </a:xfrm>
            <a:prstGeom prst="rect">
              <a:avLst/>
            </a:prstGeom>
          </p:spPr>
        </p:pic>
        <p:pic>
          <p:nvPicPr>
            <p:cNvPr id="17" name="Picture 1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345668" y="4062535"/>
              <a:ext cx="1216227" cy="1015739"/>
            </a:xfrm>
            <a:prstGeom prst="rect">
              <a:avLst/>
            </a:prstGeom>
          </p:spPr>
        </p:pic>
        <p:pic>
          <p:nvPicPr>
            <p:cNvPr id="18" name="Picture 1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42529" y="5452016"/>
              <a:ext cx="1251084" cy="1044850"/>
            </a:xfrm>
            <a:prstGeom prst="rect">
              <a:avLst/>
            </a:prstGeom>
          </p:spPr>
        </p:pic>
        <p:pic>
          <p:nvPicPr>
            <p:cNvPr id="19" name="Picture 1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082378" y="5413116"/>
              <a:ext cx="1314559" cy="1097862"/>
            </a:xfrm>
            <a:prstGeom prst="rect">
              <a:avLst/>
            </a:prstGeom>
          </p:spPr>
        </p:pic>
        <p:pic>
          <p:nvPicPr>
            <p:cNvPr id="20" name="Picture 19"/>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497480" y="1096441"/>
              <a:ext cx="1279587" cy="1068654"/>
            </a:xfrm>
            <a:prstGeom prst="rect">
              <a:avLst/>
            </a:prstGeom>
          </p:spPr>
        </p:pic>
        <p:pic>
          <p:nvPicPr>
            <p:cNvPr id="21" name="Picture 2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422555" y="5386175"/>
              <a:ext cx="1360537" cy="1136261"/>
            </a:xfrm>
            <a:prstGeom prst="rect">
              <a:avLst/>
            </a:prstGeom>
          </p:spPr>
        </p:pic>
        <p:pic>
          <p:nvPicPr>
            <p:cNvPr id="22" name="Picture 2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976288" y="5609226"/>
              <a:ext cx="1093460" cy="913210"/>
            </a:xfrm>
            <a:prstGeom prst="rect">
              <a:avLst/>
            </a:prstGeom>
          </p:spPr>
        </p:pic>
        <p:pic>
          <p:nvPicPr>
            <p:cNvPr id="23" name="Picture 22"/>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74810" y="997482"/>
              <a:ext cx="1523333" cy="1272221"/>
            </a:xfrm>
            <a:prstGeom prst="rect">
              <a:avLst/>
            </a:prstGeom>
          </p:spPr>
        </p:pic>
        <p:pic>
          <p:nvPicPr>
            <p:cNvPr id="24" name="Picture 23"/>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436947" y="5601539"/>
              <a:ext cx="1093523" cy="913261"/>
            </a:xfrm>
            <a:prstGeom prst="rect">
              <a:avLst/>
            </a:prstGeom>
          </p:spPr>
        </p:pic>
      </p:grpSp>
      <p:sp>
        <p:nvSpPr>
          <p:cNvPr id="54" name="Rectangle 53"/>
          <p:cNvSpPr/>
          <p:nvPr userDrawn="1"/>
        </p:nvSpPr>
        <p:spPr>
          <a:xfrm>
            <a:off x="11370" y="0"/>
            <a:ext cx="12180629" cy="685605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34" name="Picture Placeholder 4"/>
          <p:cNvSpPr>
            <a:spLocks noGrp="1"/>
          </p:cNvSpPr>
          <p:nvPr>
            <p:ph type="pic" sz="quarter" idx="19"/>
          </p:nvPr>
        </p:nvSpPr>
        <p:spPr>
          <a:xfrm>
            <a:off x="9744501" y="826893"/>
            <a:ext cx="2447500" cy="1471661"/>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35" name="Picture Placeholder 4"/>
          <p:cNvSpPr>
            <a:spLocks noGrp="1"/>
          </p:cNvSpPr>
          <p:nvPr>
            <p:ph type="pic" sz="quarter" idx="20"/>
          </p:nvPr>
        </p:nvSpPr>
        <p:spPr>
          <a:xfrm>
            <a:off x="7326575" y="826893"/>
            <a:ext cx="2417926" cy="1473316"/>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36" name="Picture Placeholder 4"/>
          <p:cNvSpPr>
            <a:spLocks noGrp="1"/>
          </p:cNvSpPr>
          <p:nvPr>
            <p:ph type="pic" sz="quarter" idx="21"/>
          </p:nvPr>
        </p:nvSpPr>
        <p:spPr>
          <a:xfrm>
            <a:off x="4884759" y="826893"/>
            <a:ext cx="2447500" cy="145495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37" name="Picture Placeholder 4"/>
          <p:cNvSpPr>
            <a:spLocks noGrp="1"/>
          </p:cNvSpPr>
          <p:nvPr>
            <p:ph type="pic" sz="quarter" idx="22"/>
          </p:nvPr>
        </p:nvSpPr>
        <p:spPr>
          <a:xfrm>
            <a:off x="2445222" y="826893"/>
            <a:ext cx="2447500" cy="1461617"/>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38" name="Picture Placeholder 4"/>
          <p:cNvSpPr>
            <a:spLocks noGrp="1"/>
          </p:cNvSpPr>
          <p:nvPr>
            <p:ph type="pic" sz="quarter" idx="23"/>
          </p:nvPr>
        </p:nvSpPr>
        <p:spPr>
          <a:xfrm>
            <a:off x="11370" y="826893"/>
            <a:ext cx="2425889" cy="1459748"/>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39" name="Picture Placeholder 4"/>
          <p:cNvSpPr>
            <a:spLocks noGrp="1"/>
          </p:cNvSpPr>
          <p:nvPr>
            <p:ph type="pic" sz="quarter" idx="24"/>
          </p:nvPr>
        </p:nvSpPr>
        <p:spPr>
          <a:xfrm>
            <a:off x="9744501" y="2290164"/>
            <a:ext cx="2447500" cy="145495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40" name="Picture Placeholder 4"/>
          <p:cNvSpPr>
            <a:spLocks noGrp="1"/>
          </p:cNvSpPr>
          <p:nvPr>
            <p:ph type="pic" sz="quarter" idx="25"/>
          </p:nvPr>
        </p:nvSpPr>
        <p:spPr>
          <a:xfrm>
            <a:off x="7326574" y="2290164"/>
            <a:ext cx="2417927" cy="145495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41" name="Picture Placeholder 4"/>
          <p:cNvSpPr>
            <a:spLocks noGrp="1"/>
          </p:cNvSpPr>
          <p:nvPr>
            <p:ph type="pic" sz="quarter" idx="26"/>
          </p:nvPr>
        </p:nvSpPr>
        <p:spPr>
          <a:xfrm>
            <a:off x="4884759" y="2290164"/>
            <a:ext cx="2447500" cy="1473332"/>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42" name="Picture Placeholder 4"/>
          <p:cNvSpPr>
            <a:spLocks noGrp="1"/>
          </p:cNvSpPr>
          <p:nvPr>
            <p:ph type="pic" sz="quarter" idx="27"/>
          </p:nvPr>
        </p:nvSpPr>
        <p:spPr>
          <a:xfrm>
            <a:off x="2445222" y="2290164"/>
            <a:ext cx="2447500" cy="1473333"/>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43" name="Picture Placeholder 4"/>
          <p:cNvSpPr>
            <a:spLocks noGrp="1"/>
          </p:cNvSpPr>
          <p:nvPr>
            <p:ph type="pic" sz="quarter" idx="28"/>
          </p:nvPr>
        </p:nvSpPr>
        <p:spPr>
          <a:xfrm>
            <a:off x="11370" y="2290164"/>
            <a:ext cx="2433851" cy="1473333"/>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44" name="Picture Placeholder 4"/>
          <p:cNvSpPr>
            <a:spLocks noGrp="1"/>
          </p:cNvSpPr>
          <p:nvPr>
            <p:ph type="pic" sz="quarter" idx="29"/>
          </p:nvPr>
        </p:nvSpPr>
        <p:spPr>
          <a:xfrm>
            <a:off x="9744501" y="3763498"/>
            <a:ext cx="2447500" cy="145495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45" name="Picture Placeholder 4"/>
          <p:cNvSpPr>
            <a:spLocks noGrp="1"/>
          </p:cNvSpPr>
          <p:nvPr>
            <p:ph type="pic" sz="quarter" idx="30"/>
          </p:nvPr>
        </p:nvSpPr>
        <p:spPr>
          <a:xfrm>
            <a:off x="7326574" y="3763498"/>
            <a:ext cx="2417928" cy="145996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46" name="Picture Placeholder 4"/>
          <p:cNvSpPr>
            <a:spLocks noGrp="1"/>
          </p:cNvSpPr>
          <p:nvPr>
            <p:ph type="pic" sz="quarter" idx="31"/>
          </p:nvPr>
        </p:nvSpPr>
        <p:spPr>
          <a:xfrm>
            <a:off x="4887036" y="3763498"/>
            <a:ext cx="2439538" cy="1469860"/>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47" name="Picture Placeholder 4"/>
          <p:cNvSpPr>
            <a:spLocks noGrp="1"/>
          </p:cNvSpPr>
          <p:nvPr>
            <p:ph type="pic" sz="quarter" idx="32"/>
          </p:nvPr>
        </p:nvSpPr>
        <p:spPr>
          <a:xfrm>
            <a:off x="2445222" y="3763498"/>
            <a:ext cx="2441814" cy="145495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48" name="Picture Placeholder 4"/>
          <p:cNvSpPr>
            <a:spLocks noGrp="1"/>
          </p:cNvSpPr>
          <p:nvPr>
            <p:ph type="pic" sz="quarter" idx="33"/>
          </p:nvPr>
        </p:nvSpPr>
        <p:spPr>
          <a:xfrm>
            <a:off x="11370" y="3763498"/>
            <a:ext cx="2433850" cy="145495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49" name="Picture Placeholder 4"/>
          <p:cNvSpPr>
            <a:spLocks noGrp="1"/>
          </p:cNvSpPr>
          <p:nvPr>
            <p:ph type="pic" sz="quarter" idx="34"/>
          </p:nvPr>
        </p:nvSpPr>
        <p:spPr>
          <a:xfrm>
            <a:off x="9744501" y="5226769"/>
            <a:ext cx="2447500" cy="145495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50" name="Picture Placeholder 4"/>
          <p:cNvSpPr>
            <a:spLocks noGrp="1"/>
          </p:cNvSpPr>
          <p:nvPr>
            <p:ph type="pic" sz="quarter" idx="35"/>
          </p:nvPr>
        </p:nvSpPr>
        <p:spPr>
          <a:xfrm>
            <a:off x="7334537" y="5226769"/>
            <a:ext cx="2409963" cy="145495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51" name="Picture Placeholder 4"/>
          <p:cNvSpPr>
            <a:spLocks noGrp="1"/>
          </p:cNvSpPr>
          <p:nvPr>
            <p:ph type="pic" sz="quarter" idx="36"/>
          </p:nvPr>
        </p:nvSpPr>
        <p:spPr>
          <a:xfrm>
            <a:off x="4884758" y="5226769"/>
            <a:ext cx="2441816" cy="145495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52" name="Picture Placeholder 4"/>
          <p:cNvSpPr>
            <a:spLocks noGrp="1"/>
          </p:cNvSpPr>
          <p:nvPr>
            <p:ph type="pic" sz="quarter" idx="37"/>
          </p:nvPr>
        </p:nvSpPr>
        <p:spPr>
          <a:xfrm>
            <a:off x="2445220" y="5226769"/>
            <a:ext cx="2439536" cy="145495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53" name="Picture Placeholder 4"/>
          <p:cNvSpPr>
            <a:spLocks noGrp="1"/>
          </p:cNvSpPr>
          <p:nvPr>
            <p:ph type="pic" sz="quarter" idx="38"/>
          </p:nvPr>
        </p:nvSpPr>
        <p:spPr>
          <a:xfrm>
            <a:off x="11370" y="5226769"/>
            <a:ext cx="2433850" cy="1454955"/>
          </a:xfrm>
          <a:prstGeom prst="rect">
            <a:avLst/>
          </a:prstGeom>
          <a:noFill/>
        </p:spPr>
        <p:txBody>
          <a:bodyPr rtlCol="0" anchor="ctr" anchorCtr="0">
            <a:normAutofit/>
          </a:bodyPr>
          <a:lstStyle>
            <a:lvl1pPr marL="0" indent="0" algn="ctr">
              <a:buNone/>
              <a:defRPr sz="1200"/>
            </a:lvl1pPr>
          </a:lstStyle>
          <a:p>
            <a:pPr lvl="0"/>
            <a:endParaRPr lang="en-US" noProof="0" dirty="0"/>
          </a:p>
        </p:txBody>
      </p:sp>
      <p:sp>
        <p:nvSpPr>
          <p:cNvPr id="56" name="Text Placeholder 2">
            <a:extLst>
              <a:ext uri="{FF2B5EF4-FFF2-40B4-BE49-F238E27FC236}">
                <a16:creationId xmlns:a16="http://schemas.microsoft.com/office/drawing/2014/main" id="{B6BFC1C9-6FBC-EF47-ACF0-A2085EA3FAAA}"/>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57" name="Text Placeholder 11">
            <a:extLst>
              <a:ext uri="{FF2B5EF4-FFF2-40B4-BE49-F238E27FC236}">
                <a16:creationId xmlns:a16="http://schemas.microsoft.com/office/drawing/2014/main" id="{A18BDC97-F4A5-4047-8720-6EF8E4CBD9E3}"/>
              </a:ext>
            </a:extLst>
          </p:cNvPr>
          <p:cNvSpPr>
            <a:spLocks noGrp="1"/>
          </p:cNvSpPr>
          <p:nvPr>
            <p:ph type="body" sz="quarter" idx="3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Tree>
    <p:extLst>
      <p:ext uri="{BB962C8B-B14F-4D97-AF65-F5344CB8AC3E}">
        <p14:creationId xmlns:p14="http://schemas.microsoft.com/office/powerpoint/2010/main" val="1715544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10386572" y="5939023"/>
            <a:ext cx="1201199" cy="613379"/>
          </a:xfrm>
          <a:prstGeom prst="rect">
            <a:avLst/>
          </a:prstGeom>
        </p:spPr>
      </p:pic>
      <p:sp>
        <p:nvSpPr>
          <p:cNvPr id="3" name="Text Placeholder 2">
            <a:extLst>
              <a:ext uri="{FF2B5EF4-FFF2-40B4-BE49-F238E27FC236}">
                <a16:creationId xmlns:a16="http://schemas.microsoft.com/office/drawing/2014/main" id="{62BB32F7-E0DB-7541-AFE3-2A03EE452812}"/>
              </a:ext>
            </a:extLst>
          </p:cNvPr>
          <p:cNvSpPr>
            <a:spLocks noGrp="1"/>
          </p:cNvSpPr>
          <p:nvPr>
            <p:ph type="body" sz="quarter" idx="10" hasCustomPrompt="1"/>
          </p:nvPr>
        </p:nvSpPr>
        <p:spPr>
          <a:xfrm>
            <a:off x="574675" y="0"/>
            <a:ext cx="4606925" cy="6858000"/>
          </a:xfrm>
          <a:prstGeom prst="rect">
            <a:avLst/>
          </a:prstGeom>
        </p:spPr>
        <p:txBody>
          <a:bodyPr anchor="ctr"/>
          <a:lstStyle>
            <a:lvl1pPr>
              <a:defRPr sz="4800">
                <a:solidFill>
                  <a:schemeClr val="bg1"/>
                </a:solidFill>
              </a:defRPr>
            </a:lvl1pPr>
          </a:lstStyle>
          <a:p>
            <a:pPr lvl="0"/>
            <a:r>
              <a:rPr lang="en-US" dirty="0"/>
              <a:t>Divider Page</a:t>
            </a:r>
          </a:p>
        </p:txBody>
      </p:sp>
    </p:spTree>
    <p:extLst>
      <p:ext uri="{BB962C8B-B14F-4D97-AF65-F5344CB8AC3E}">
        <p14:creationId xmlns:p14="http://schemas.microsoft.com/office/powerpoint/2010/main" val="870249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Blocks">
    <p:spTree>
      <p:nvGrpSpPr>
        <p:cNvPr id="1" name=""/>
        <p:cNvGrpSpPr/>
        <p:nvPr/>
      </p:nvGrpSpPr>
      <p:grpSpPr>
        <a:xfrm>
          <a:off x="0" y="0"/>
          <a:ext cx="0" cy="0"/>
          <a:chOff x="0" y="0"/>
          <a:chExt cx="0" cy="0"/>
        </a:xfrm>
      </p:grpSpPr>
      <p:grpSp>
        <p:nvGrpSpPr>
          <p:cNvPr id="3" name="Group 3"/>
          <p:cNvGrpSpPr>
            <a:grpSpLocks/>
          </p:cNvGrpSpPr>
          <p:nvPr userDrawn="1"/>
        </p:nvGrpSpPr>
        <p:grpSpPr bwMode="auto">
          <a:xfrm>
            <a:off x="-1" y="0"/>
            <a:ext cx="12192001" cy="6870191"/>
            <a:chOff x="-2" y="0"/>
            <a:chExt cx="24377651" cy="13716000"/>
          </a:xfrm>
        </p:grpSpPr>
        <p:sp>
          <p:nvSpPr>
            <p:cNvPr id="4" name="Rectangle 3"/>
            <p:cNvSpPr/>
            <p:nvPr/>
          </p:nvSpPr>
          <p:spPr>
            <a:xfrm>
              <a:off x="-2" y="0"/>
              <a:ext cx="6094413" cy="13716000"/>
            </a:xfrm>
            <a:prstGeom prst="rect">
              <a:avLst/>
            </a:prstGeom>
            <a:solidFill>
              <a:srgbClr val="54DC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5" name="Rectangle 4"/>
            <p:cNvSpPr/>
            <p:nvPr/>
          </p:nvSpPr>
          <p:spPr>
            <a:xfrm>
              <a:off x="6094411" y="0"/>
              <a:ext cx="6094412" cy="13716000"/>
            </a:xfrm>
            <a:prstGeom prst="rect">
              <a:avLst/>
            </a:prstGeom>
            <a:solidFill>
              <a:srgbClr val="48C0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6" name="Rectangle 5"/>
            <p:cNvSpPr/>
            <p:nvPr/>
          </p:nvSpPr>
          <p:spPr>
            <a:xfrm>
              <a:off x="12188824" y="0"/>
              <a:ext cx="6094413" cy="13716000"/>
            </a:xfrm>
            <a:prstGeom prst="rect">
              <a:avLst/>
            </a:prstGeom>
            <a:solidFill>
              <a:srgbClr val="1F78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sp>
          <p:nvSpPr>
            <p:cNvPr id="7" name="Rectangle 6"/>
            <p:cNvSpPr/>
            <p:nvPr/>
          </p:nvSpPr>
          <p:spPr>
            <a:xfrm>
              <a:off x="18283237" y="0"/>
              <a:ext cx="6094412" cy="13716000"/>
            </a:xfrm>
            <a:prstGeom prst="rect">
              <a:avLst/>
            </a:prstGeom>
            <a:solidFill>
              <a:srgbClr val="1A3E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grpSp>
      <p:sp>
        <p:nvSpPr>
          <p:cNvPr id="31" name="Text Placeholder 2">
            <a:extLst>
              <a:ext uri="{FF2B5EF4-FFF2-40B4-BE49-F238E27FC236}">
                <a16:creationId xmlns:a16="http://schemas.microsoft.com/office/drawing/2014/main" id="{5698A96C-B6AA-F343-BF13-F23D064C6104}"/>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bg1"/>
                </a:solidFill>
              </a:rPr>
              <a:t>_</a:t>
            </a:r>
          </a:p>
        </p:txBody>
      </p:sp>
      <p:sp>
        <p:nvSpPr>
          <p:cNvPr id="32" name="Text Placeholder 11">
            <a:extLst>
              <a:ext uri="{FF2B5EF4-FFF2-40B4-BE49-F238E27FC236}">
                <a16:creationId xmlns:a16="http://schemas.microsoft.com/office/drawing/2014/main" id="{18059CEE-993F-1A4E-A3D4-2CACC0521D72}"/>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spc="300">
                <a:solidFill>
                  <a:schemeClr val="bg1"/>
                </a:solidFill>
              </a:defRPr>
            </a:lvl1pPr>
          </a:lstStyle>
          <a:p>
            <a:pPr lvl="0"/>
            <a:r>
              <a:rPr lang="en-US" dirty="0"/>
              <a:t>SECTION TITLE</a:t>
            </a:r>
          </a:p>
        </p:txBody>
      </p:sp>
      <p:sp>
        <p:nvSpPr>
          <p:cNvPr id="8" name="Text Placeholder 7">
            <a:extLst>
              <a:ext uri="{FF2B5EF4-FFF2-40B4-BE49-F238E27FC236}">
                <a16:creationId xmlns:a16="http://schemas.microsoft.com/office/drawing/2014/main" id="{23579786-EB23-874A-BF1C-F16D722E5DB6}"/>
              </a:ext>
            </a:extLst>
          </p:cNvPr>
          <p:cNvSpPr>
            <a:spLocks noGrp="1"/>
          </p:cNvSpPr>
          <p:nvPr>
            <p:ph type="body" sz="quarter" idx="20" hasCustomPrompt="1"/>
          </p:nvPr>
        </p:nvSpPr>
        <p:spPr>
          <a:xfrm>
            <a:off x="279321" y="1675523"/>
            <a:ext cx="2764816" cy="684929"/>
          </a:xfrm>
          <a:prstGeom prst="rect">
            <a:avLst/>
          </a:prstGeom>
        </p:spPr>
        <p:txBody>
          <a:bodyPr lIns="0" anchor="b"/>
          <a:lstStyle>
            <a:lvl1pPr>
              <a:defRPr sz="3200">
                <a:solidFill>
                  <a:schemeClr val="bg1"/>
                </a:solidFill>
              </a:defRPr>
            </a:lvl1pPr>
          </a:lstStyle>
          <a:p>
            <a:pPr lvl="0"/>
            <a:r>
              <a:rPr lang="en-US" dirty="0"/>
              <a:t>Advantage</a:t>
            </a:r>
          </a:p>
        </p:txBody>
      </p:sp>
      <p:sp>
        <p:nvSpPr>
          <p:cNvPr id="10" name="Text Placeholder 9">
            <a:extLst>
              <a:ext uri="{FF2B5EF4-FFF2-40B4-BE49-F238E27FC236}">
                <a16:creationId xmlns:a16="http://schemas.microsoft.com/office/drawing/2014/main" id="{E4216D21-8870-8945-A2AF-DA47271266CC}"/>
              </a:ext>
            </a:extLst>
          </p:cNvPr>
          <p:cNvSpPr>
            <a:spLocks noGrp="1"/>
          </p:cNvSpPr>
          <p:nvPr>
            <p:ph type="body" sz="quarter" idx="21" hasCustomPrompt="1"/>
          </p:nvPr>
        </p:nvSpPr>
        <p:spPr>
          <a:xfrm>
            <a:off x="274083" y="2719839"/>
            <a:ext cx="2499833" cy="3378829"/>
          </a:xfrm>
          <a:prstGeom prst="rect">
            <a:avLst/>
          </a:prstGeom>
        </p:spPr>
        <p:txBody>
          <a:bodyPr lIns="0"/>
          <a:lstStyle>
            <a:lvl1pPr algn="l">
              <a:lnSpc>
                <a:spcPct val="150000"/>
              </a:lnSpc>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algn="l">
              <a:lnSpc>
                <a:spcPct val="150000"/>
              </a:lnSpc>
            </a:pPr>
            <a:r>
              <a:rPr lang="en-US" sz="1400" dirty="0">
                <a:solidFill>
                  <a:schemeClr val="bg1"/>
                </a:solidFill>
                <a:latin typeface="Arial" charset="0"/>
                <a:ea typeface="Arial" charset="0"/>
                <a:cs typeface="Arial" charset="0"/>
              </a:rPr>
              <a:t>Add copy here</a:t>
            </a:r>
            <a:endParaRPr lang="en-US" sz="1050" dirty="0">
              <a:solidFill>
                <a:schemeClr val="bg1"/>
              </a:solidFill>
              <a:latin typeface="Arial" charset="0"/>
              <a:ea typeface="Arial" charset="0"/>
              <a:cs typeface="Arial" charset="0"/>
            </a:endParaRPr>
          </a:p>
        </p:txBody>
      </p:sp>
      <p:sp>
        <p:nvSpPr>
          <p:cNvPr id="39" name="Text Placeholder 7">
            <a:extLst>
              <a:ext uri="{FF2B5EF4-FFF2-40B4-BE49-F238E27FC236}">
                <a16:creationId xmlns:a16="http://schemas.microsoft.com/office/drawing/2014/main" id="{7132D053-5C03-E447-8BA6-84399EEB3A9E}"/>
              </a:ext>
            </a:extLst>
          </p:cNvPr>
          <p:cNvSpPr>
            <a:spLocks noGrp="1"/>
          </p:cNvSpPr>
          <p:nvPr>
            <p:ph type="body" sz="quarter" idx="22" hasCustomPrompt="1"/>
          </p:nvPr>
        </p:nvSpPr>
        <p:spPr>
          <a:xfrm>
            <a:off x="3327321" y="1675523"/>
            <a:ext cx="2764816" cy="684929"/>
          </a:xfrm>
          <a:prstGeom prst="rect">
            <a:avLst/>
          </a:prstGeom>
        </p:spPr>
        <p:txBody>
          <a:bodyPr lIns="0" anchor="b"/>
          <a:lstStyle>
            <a:lvl1pPr>
              <a:defRPr sz="3200">
                <a:solidFill>
                  <a:schemeClr val="bg1"/>
                </a:solidFill>
              </a:defRPr>
            </a:lvl1pPr>
          </a:lstStyle>
          <a:p>
            <a:pPr lvl="0"/>
            <a:r>
              <a:rPr lang="en-US" dirty="0"/>
              <a:t>Disadvantage</a:t>
            </a:r>
          </a:p>
        </p:txBody>
      </p:sp>
      <p:sp>
        <p:nvSpPr>
          <p:cNvPr id="40" name="Text Placeholder 9">
            <a:extLst>
              <a:ext uri="{FF2B5EF4-FFF2-40B4-BE49-F238E27FC236}">
                <a16:creationId xmlns:a16="http://schemas.microsoft.com/office/drawing/2014/main" id="{0445AED2-3FC3-164A-9370-982D5F0040F7}"/>
              </a:ext>
            </a:extLst>
          </p:cNvPr>
          <p:cNvSpPr>
            <a:spLocks noGrp="1"/>
          </p:cNvSpPr>
          <p:nvPr>
            <p:ph type="body" sz="quarter" idx="23" hasCustomPrompt="1"/>
          </p:nvPr>
        </p:nvSpPr>
        <p:spPr>
          <a:xfrm>
            <a:off x="3322083" y="2719839"/>
            <a:ext cx="2499833" cy="3378829"/>
          </a:xfrm>
          <a:prstGeom prst="rect">
            <a:avLst/>
          </a:prstGeom>
        </p:spPr>
        <p:txBody>
          <a:bodyPr lIns="0"/>
          <a:lstStyle>
            <a:lvl1pPr algn="l">
              <a:lnSpc>
                <a:spcPct val="150000"/>
              </a:lnSpc>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algn="l">
              <a:lnSpc>
                <a:spcPct val="150000"/>
              </a:lnSpc>
            </a:pPr>
            <a:r>
              <a:rPr lang="en-US" sz="1400" dirty="0">
                <a:solidFill>
                  <a:schemeClr val="bg1"/>
                </a:solidFill>
                <a:latin typeface="Arial" charset="0"/>
                <a:ea typeface="Arial" charset="0"/>
                <a:cs typeface="Arial" charset="0"/>
              </a:rPr>
              <a:t>Add copy here</a:t>
            </a:r>
            <a:endParaRPr lang="en-US" sz="1050" dirty="0">
              <a:solidFill>
                <a:schemeClr val="bg1"/>
              </a:solidFill>
              <a:latin typeface="Arial" charset="0"/>
              <a:ea typeface="Arial" charset="0"/>
              <a:cs typeface="Arial" charset="0"/>
            </a:endParaRPr>
          </a:p>
        </p:txBody>
      </p:sp>
      <p:sp>
        <p:nvSpPr>
          <p:cNvPr id="41" name="Text Placeholder 7">
            <a:extLst>
              <a:ext uri="{FF2B5EF4-FFF2-40B4-BE49-F238E27FC236}">
                <a16:creationId xmlns:a16="http://schemas.microsoft.com/office/drawing/2014/main" id="{B793B55F-CAAD-A24C-BC97-42C56597E37E}"/>
              </a:ext>
            </a:extLst>
          </p:cNvPr>
          <p:cNvSpPr>
            <a:spLocks noGrp="1"/>
          </p:cNvSpPr>
          <p:nvPr>
            <p:ph type="body" sz="quarter" idx="24" hasCustomPrompt="1"/>
          </p:nvPr>
        </p:nvSpPr>
        <p:spPr>
          <a:xfrm>
            <a:off x="6362069" y="1675523"/>
            <a:ext cx="2764816" cy="684929"/>
          </a:xfrm>
          <a:prstGeom prst="rect">
            <a:avLst/>
          </a:prstGeom>
        </p:spPr>
        <p:txBody>
          <a:bodyPr lIns="0" anchor="b"/>
          <a:lstStyle>
            <a:lvl1pPr>
              <a:defRPr sz="3200">
                <a:solidFill>
                  <a:schemeClr val="bg1"/>
                </a:solidFill>
              </a:defRPr>
            </a:lvl1pPr>
          </a:lstStyle>
          <a:p>
            <a:pPr lvl="0"/>
            <a:r>
              <a:rPr lang="en-US" dirty="0"/>
              <a:t>Advantage</a:t>
            </a:r>
          </a:p>
        </p:txBody>
      </p:sp>
      <p:sp>
        <p:nvSpPr>
          <p:cNvPr id="42" name="Text Placeholder 9">
            <a:extLst>
              <a:ext uri="{FF2B5EF4-FFF2-40B4-BE49-F238E27FC236}">
                <a16:creationId xmlns:a16="http://schemas.microsoft.com/office/drawing/2014/main" id="{BE6EE0D1-7C17-6649-9ADA-4CB624AB4A31}"/>
              </a:ext>
            </a:extLst>
          </p:cNvPr>
          <p:cNvSpPr>
            <a:spLocks noGrp="1"/>
          </p:cNvSpPr>
          <p:nvPr>
            <p:ph type="body" sz="quarter" idx="25" hasCustomPrompt="1"/>
          </p:nvPr>
        </p:nvSpPr>
        <p:spPr>
          <a:xfrm>
            <a:off x="6356831" y="2719839"/>
            <a:ext cx="2499833" cy="3378829"/>
          </a:xfrm>
          <a:prstGeom prst="rect">
            <a:avLst/>
          </a:prstGeom>
        </p:spPr>
        <p:txBody>
          <a:bodyPr lIns="0"/>
          <a:lstStyle>
            <a:lvl1pPr algn="l">
              <a:lnSpc>
                <a:spcPct val="150000"/>
              </a:lnSpc>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algn="l">
              <a:lnSpc>
                <a:spcPct val="150000"/>
              </a:lnSpc>
            </a:pPr>
            <a:r>
              <a:rPr lang="en-US" sz="1400" dirty="0">
                <a:solidFill>
                  <a:schemeClr val="bg1"/>
                </a:solidFill>
                <a:latin typeface="Arial" charset="0"/>
                <a:ea typeface="Arial" charset="0"/>
                <a:cs typeface="Arial" charset="0"/>
              </a:rPr>
              <a:t>Add copy here</a:t>
            </a:r>
            <a:endParaRPr lang="en-US" sz="1050" dirty="0">
              <a:solidFill>
                <a:schemeClr val="bg1"/>
              </a:solidFill>
              <a:latin typeface="Arial" charset="0"/>
              <a:ea typeface="Arial" charset="0"/>
              <a:cs typeface="Arial" charset="0"/>
            </a:endParaRPr>
          </a:p>
        </p:txBody>
      </p:sp>
      <p:sp>
        <p:nvSpPr>
          <p:cNvPr id="43" name="Text Placeholder 7">
            <a:extLst>
              <a:ext uri="{FF2B5EF4-FFF2-40B4-BE49-F238E27FC236}">
                <a16:creationId xmlns:a16="http://schemas.microsoft.com/office/drawing/2014/main" id="{302BC52E-2643-8648-9DC8-F297949C839F}"/>
              </a:ext>
            </a:extLst>
          </p:cNvPr>
          <p:cNvSpPr>
            <a:spLocks noGrp="1"/>
          </p:cNvSpPr>
          <p:nvPr>
            <p:ph type="body" sz="quarter" idx="26" hasCustomPrompt="1"/>
          </p:nvPr>
        </p:nvSpPr>
        <p:spPr>
          <a:xfrm>
            <a:off x="9396817" y="1675523"/>
            <a:ext cx="2764816" cy="684929"/>
          </a:xfrm>
          <a:prstGeom prst="rect">
            <a:avLst/>
          </a:prstGeom>
        </p:spPr>
        <p:txBody>
          <a:bodyPr lIns="0" anchor="b"/>
          <a:lstStyle>
            <a:lvl1pPr>
              <a:defRPr sz="3200">
                <a:solidFill>
                  <a:schemeClr val="bg1"/>
                </a:solidFill>
              </a:defRPr>
            </a:lvl1pPr>
          </a:lstStyle>
          <a:p>
            <a:pPr lvl="0"/>
            <a:r>
              <a:rPr lang="en-US" dirty="0"/>
              <a:t>Disadvantage</a:t>
            </a:r>
          </a:p>
        </p:txBody>
      </p:sp>
      <p:sp>
        <p:nvSpPr>
          <p:cNvPr id="44" name="Text Placeholder 9">
            <a:extLst>
              <a:ext uri="{FF2B5EF4-FFF2-40B4-BE49-F238E27FC236}">
                <a16:creationId xmlns:a16="http://schemas.microsoft.com/office/drawing/2014/main" id="{EAF047C7-0B9C-3B46-8C4C-98B1801FCA14}"/>
              </a:ext>
            </a:extLst>
          </p:cNvPr>
          <p:cNvSpPr>
            <a:spLocks noGrp="1"/>
          </p:cNvSpPr>
          <p:nvPr>
            <p:ph type="body" sz="quarter" idx="27" hasCustomPrompt="1"/>
          </p:nvPr>
        </p:nvSpPr>
        <p:spPr>
          <a:xfrm>
            <a:off x="9391579" y="2719839"/>
            <a:ext cx="2499833" cy="3378829"/>
          </a:xfrm>
          <a:prstGeom prst="rect">
            <a:avLst/>
          </a:prstGeom>
        </p:spPr>
        <p:txBody>
          <a:bodyPr lIns="0"/>
          <a:lstStyle>
            <a:lvl1pPr algn="l">
              <a:lnSpc>
                <a:spcPct val="150000"/>
              </a:lnSpc>
              <a:defRPr sz="12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algn="l">
              <a:lnSpc>
                <a:spcPct val="150000"/>
              </a:lnSpc>
            </a:pPr>
            <a:r>
              <a:rPr lang="en-US" sz="1400" dirty="0">
                <a:solidFill>
                  <a:schemeClr val="bg1"/>
                </a:solidFill>
                <a:latin typeface="Arial" charset="0"/>
                <a:ea typeface="Arial" charset="0"/>
                <a:cs typeface="Arial" charset="0"/>
              </a:rPr>
              <a:t>Add copy here</a:t>
            </a:r>
            <a:endParaRPr lang="en-US" sz="105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613168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Just Title Slide - Teal">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A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202903" y="6348245"/>
            <a:ext cx="686098" cy="350346"/>
          </a:xfrm>
          <a:prstGeom prst="rect">
            <a:avLst/>
          </a:prstGeom>
        </p:spPr>
      </p:pic>
      <p:sp>
        <p:nvSpPr>
          <p:cNvPr id="8" name="Text Placeholder 2">
            <a:extLst>
              <a:ext uri="{FF2B5EF4-FFF2-40B4-BE49-F238E27FC236}">
                <a16:creationId xmlns:a16="http://schemas.microsoft.com/office/drawing/2014/main" id="{9DC39AC1-EC83-3E4A-B574-21B5D6EBC806}"/>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bg1"/>
                </a:solidFill>
              </a:rPr>
              <a:t>_</a:t>
            </a:r>
          </a:p>
        </p:txBody>
      </p:sp>
      <p:sp>
        <p:nvSpPr>
          <p:cNvPr id="10" name="Text Placeholder 11">
            <a:extLst>
              <a:ext uri="{FF2B5EF4-FFF2-40B4-BE49-F238E27FC236}">
                <a16:creationId xmlns:a16="http://schemas.microsoft.com/office/drawing/2014/main" id="{BE75F2B2-1381-7F48-BC4A-647F2C530962}"/>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bg1"/>
                </a:solidFill>
              </a:defRPr>
            </a:lvl1pPr>
          </a:lstStyle>
          <a:p>
            <a:pPr lvl="0"/>
            <a:r>
              <a:rPr lang="en-US" dirty="0"/>
              <a:t>SECTION TITLE</a:t>
            </a:r>
          </a:p>
        </p:txBody>
      </p:sp>
      <p:sp>
        <p:nvSpPr>
          <p:cNvPr id="12" name="Text Placeholder 5">
            <a:extLst>
              <a:ext uri="{FF2B5EF4-FFF2-40B4-BE49-F238E27FC236}">
                <a16:creationId xmlns:a16="http://schemas.microsoft.com/office/drawing/2014/main" id="{BE98E26D-42C2-FE4C-8D58-4FC7C3AFBBED}"/>
              </a:ext>
            </a:extLst>
          </p:cNvPr>
          <p:cNvSpPr>
            <a:spLocks noGrp="1"/>
          </p:cNvSpPr>
          <p:nvPr>
            <p:ph type="body" sz="quarter" idx="20" hasCustomPrompt="1"/>
          </p:nvPr>
        </p:nvSpPr>
        <p:spPr>
          <a:xfrm>
            <a:off x="848611" y="962358"/>
            <a:ext cx="5565775" cy="1503520"/>
          </a:xfrm>
          <a:prstGeom prst="rect">
            <a:avLst/>
          </a:prstGeom>
        </p:spPr>
        <p:txBody>
          <a:bodyPr anchor="b"/>
          <a:lstStyle>
            <a:lvl1pPr>
              <a:defRPr sz="3200">
                <a:solidFill>
                  <a:schemeClr val="bg1"/>
                </a:solidFill>
              </a:defRPr>
            </a:lvl1pPr>
          </a:lstStyle>
          <a:p>
            <a:pPr lvl="0"/>
            <a:r>
              <a:rPr lang="en-US" dirty="0"/>
              <a:t>Simple Slide. Just Title.</a:t>
            </a:r>
          </a:p>
        </p:txBody>
      </p:sp>
      <p:sp>
        <p:nvSpPr>
          <p:cNvPr id="14" name="Text Placeholder 2">
            <a:extLst>
              <a:ext uri="{FF2B5EF4-FFF2-40B4-BE49-F238E27FC236}">
                <a16:creationId xmlns:a16="http://schemas.microsoft.com/office/drawing/2014/main" id="{413E6D57-F10F-CB4D-91CE-4BA3A9DC3EDF}"/>
              </a:ext>
            </a:extLst>
          </p:cNvPr>
          <p:cNvSpPr>
            <a:spLocks noGrp="1"/>
          </p:cNvSpPr>
          <p:nvPr>
            <p:ph type="body" sz="quarter" idx="21" hasCustomPrompt="1"/>
          </p:nvPr>
        </p:nvSpPr>
        <p:spPr>
          <a:xfrm>
            <a:off x="848611" y="2680164"/>
            <a:ext cx="5565775" cy="3296566"/>
          </a:xfrm>
          <a:prstGeom prst="rect">
            <a:avLst/>
          </a:prstGeom>
        </p:spPr>
        <p:txBody>
          <a:bodyPr/>
          <a:lstStyle>
            <a:lvl1pPr>
              <a:defRPr sz="1600">
                <a:solidFill>
                  <a:schemeClr val="bg1"/>
                </a:solidFill>
              </a:defRPr>
            </a:lvl1pPr>
          </a:lstStyle>
          <a:p>
            <a:pPr lvl="0"/>
            <a:r>
              <a:rPr lang="en-US" dirty="0"/>
              <a:t>Add copy here</a:t>
            </a:r>
          </a:p>
        </p:txBody>
      </p:sp>
    </p:spTree>
    <p:extLst>
      <p:ext uri="{BB962C8B-B14F-4D97-AF65-F5344CB8AC3E}">
        <p14:creationId xmlns:p14="http://schemas.microsoft.com/office/powerpoint/2010/main" val="1067407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Just Title Slide - Bl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202903" y="6348245"/>
            <a:ext cx="686098" cy="350346"/>
          </a:xfrm>
          <a:prstGeom prst="rect">
            <a:avLst/>
          </a:prstGeom>
        </p:spPr>
      </p:pic>
      <p:sp>
        <p:nvSpPr>
          <p:cNvPr id="7" name="Text Placeholder 2">
            <a:extLst>
              <a:ext uri="{FF2B5EF4-FFF2-40B4-BE49-F238E27FC236}">
                <a16:creationId xmlns:a16="http://schemas.microsoft.com/office/drawing/2014/main" id="{F6E09C34-4192-5647-9B7A-9716063CB162}"/>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bg1"/>
                </a:solidFill>
              </a:rPr>
              <a:t>_</a:t>
            </a:r>
          </a:p>
        </p:txBody>
      </p:sp>
      <p:sp>
        <p:nvSpPr>
          <p:cNvPr id="8" name="Text Placeholder 11">
            <a:extLst>
              <a:ext uri="{FF2B5EF4-FFF2-40B4-BE49-F238E27FC236}">
                <a16:creationId xmlns:a16="http://schemas.microsoft.com/office/drawing/2014/main" id="{32978CD3-DFD6-C74F-A490-39E61D128582}"/>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bg1"/>
                </a:solidFill>
              </a:defRPr>
            </a:lvl1pPr>
          </a:lstStyle>
          <a:p>
            <a:pPr lvl="0"/>
            <a:r>
              <a:rPr lang="en-US" dirty="0"/>
              <a:t>SECTION TITLE</a:t>
            </a:r>
          </a:p>
        </p:txBody>
      </p:sp>
      <p:sp>
        <p:nvSpPr>
          <p:cNvPr id="10" name="Text Placeholder 5">
            <a:extLst>
              <a:ext uri="{FF2B5EF4-FFF2-40B4-BE49-F238E27FC236}">
                <a16:creationId xmlns:a16="http://schemas.microsoft.com/office/drawing/2014/main" id="{7818B3AE-ABB1-1E4D-8E08-F188E31827B2}"/>
              </a:ext>
            </a:extLst>
          </p:cNvPr>
          <p:cNvSpPr>
            <a:spLocks noGrp="1"/>
          </p:cNvSpPr>
          <p:nvPr>
            <p:ph type="body" sz="quarter" idx="20" hasCustomPrompt="1"/>
          </p:nvPr>
        </p:nvSpPr>
        <p:spPr>
          <a:xfrm>
            <a:off x="848611" y="962358"/>
            <a:ext cx="5565775" cy="1503520"/>
          </a:xfrm>
          <a:prstGeom prst="rect">
            <a:avLst/>
          </a:prstGeom>
        </p:spPr>
        <p:txBody>
          <a:bodyPr anchor="b"/>
          <a:lstStyle>
            <a:lvl1pPr>
              <a:defRPr sz="3200">
                <a:solidFill>
                  <a:schemeClr val="bg1"/>
                </a:solidFill>
              </a:defRPr>
            </a:lvl1pPr>
          </a:lstStyle>
          <a:p>
            <a:pPr lvl="0"/>
            <a:r>
              <a:rPr lang="en-US" dirty="0"/>
              <a:t>Simple Slide. Just Title.</a:t>
            </a:r>
          </a:p>
        </p:txBody>
      </p:sp>
      <p:sp>
        <p:nvSpPr>
          <p:cNvPr id="11" name="Text Placeholder 2">
            <a:extLst>
              <a:ext uri="{FF2B5EF4-FFF2-40B4-BE49-F238E27FC236}">
                <a16:creationId xmlns:a16="http://schemas.microsoft.com/office/drawing/2014/main" id="{32C4A840-391F-3241-835D-5B99A8B1FB14}"/>
              </a:ext>
            </a:extLst>
          </p:cNvPr>
          <p:cNvSpPr>
            <a:spLocks noGrp="1"/>
          </p:cNvSpPr>
          <p:nvPr>
            <p:ph type="body" sz="quarter" idx="21" hasCustomPrompt="1"/>
          </p:nvPr>
        </p:nvSpPr>
        <p:spPr>
          <a:xfrm>
            <a:off x="848611" y="2680164"/>
            <a:ext cx="5565775" cy="3296566"/>
          </a:xfrm>
          <a:prstGeom prst="rect">
            <a:avLst/>
          </a:prstGeom>
        </p:spPr>
        <p:txBody>
          <a:bodyPr/>
          <a:lstStyle>
            <a:lvl1pPr>
              <a:defRPr sz="1600">
                <a:solidFill>
                  <a:schemeClr val="bg1"/>
                </a:solidFill>
              </a:defRPr>
            </a:lvl1pPr>
          </a:lstStyle>
          <a:p>
            <a:pPr lvl="0"/>
            <a:r>
              <a:rPr lang="en-US" dirty="0"/>
              <a:t>Add copy here</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Just Title Slide - Dark Bl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1A3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202903" y="6348245"/>
            <a:ext cx="686098" cy="350346"/>
          </a:xfrm>
          <a:prstGeom prst="rect">
            <a:avLst/>
          </a:prstGeom>
        </p:spPr>
      </p:pic>
      <p:sp>
        <p:nvSpPr>
          <p:cNvPr id="10" name="Text Placeholder 2">
            <a:extLst>
              <a:ext uri="{FF2B5EF4-FFF2-40B4-BE49-F238E27FC236}">
                <a16:creationId xmlns:a16="http://schemas.microsoft.com/office/drawing/2014/main" id="{BA4E48DC-8E9C-E34B-AB2F-95348904078C}"/>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bg1"/>
                </a:solidFill>
              </a:rPr>
              <a:t>_</a:t>
            </a:r>
          </a:p>
        </p:txBody>
      </p:sp>
      <p:sp>
        <p:nvSpPr>
          <p:cNvPr id="11" name="Text Placeholder 11">
            <a:extLst>
              <a:ext uri="{FF2B5EF4-FFF2-40B4-BE49-F238E27FC236}">
                <a16:creationId xmlns:a16="http://schemas.microsoft.com/office/drawing/2014/main" id="{1C2C73C0-A1B2-B043-8E90-A3981863077A}"/>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bg1"/>
                </a:solidFill>
              </a:defRPr>
            </a:lvl1pPr>
          </a:lstStyle>
          <a:p>
            <a:pPr lvl="0"/>
            <a:r>
              <a:rPr lang="en-US" dirty="0"/>
              <a:t>SECTION TITLE</a:t>
            </a:r>
          </a:p>
        </p:txBody>
      </p:sp>
      <p:sp>
        <p:nvSpPr>
          <p:cNvPr id="12" name="Text Placeholder 5">
            <a:extLst>
              <a:ext uri="{FF2B5EF4-FFF2-40B4-BE49-F238E27FC236}">
                <a16:creationId xmlns:a16="http://schemas.microsoft.com/office/drawing/2014/main" id="{9A495947-1B52-EB47-8F5E-2E43CCC10AFE}"/>
              </a:ext>
            </a:extLst>
          </p:cNvPr>
          <p:cNvSpPr>
            <a:spLocks noGrp="1"/>
          </p:cNvSpPr>
          <p:nvPr>
            <p:ph type="body" sz="quarter" idx="20" hasCustomPrompt="1"/>
          </p:nvPr>
        </p:nvSpPr>
        <p:spPr>
          <a:xfrm>
            <a:off x="848611" y="962358"/>
            <a:ext cx="5565775" cy="1503520"/>
          </a:xfrm>
          <a:prstGeom prst="rect">
            <a:avLst/>
          </a:prstGeom>
        </p:spPr>
        <p:txBody>
          <a:bodyPr anchor="b"/>
          <a:lstStyle>
            <a:lvl1pPr>
              <a:defRPr sz="3200">
                <a:solidFill>
                  <a:schemeClr val="bg1"/>
                </a:solidFill>
              </a:defRPr>
            </a:lvl1pPr>
          </a:lstStyle>
          <a:p>
            <a:pPr lvl="0"/>
            <a:r>
              <a:rPr lang="en-US" dirty="0"/>
              <a:t>Simple Slide. Just Title.</a:t>
            </a:r>
          </a:p>
        </p:txBody>
      </p:sp>
      <p:sp>
        <p:nvSpPr>
          <p:cNvPr id="14" name="Text Placeholder 2">
            <a:extLst>
              <a:ext uri="{FF2B5EF4-FFF2-40B4-BE49-F238E27FC236}">
                <a16:creationId xmlns:a16="http://schemas.microsoft.com/office/drawing/2014/main" id="{3C491A0F-368D-0442-9FE1-34887DA9A1B5}"/>
              </a:ext>
            </a:extLst>
          </p:cNvPr>
          <p:cNvSpPr>
            <a:spLocks noGrp="1"/>
          </p:cNvSpPr>
          <p:nvPr>
            <p:ph type="body" sz="quarter" idx="21" hasCustomPrompt="1"/>
          </p:nvPr>
        </p:nvSpPr>
        <p:spPr>
          <a:xfrm>
            <a:off x="848611" y="2680164"/>
            <a:ext cx="5565775" cy="3296566"/>
          </a:xfrm>
          <a:prstGeom prst="rect">
            <a:avLst/>
          </a:prstGeom>
        </p:spPr>
        <p:txBody>
          <a:bodyPr/>
          <a:lstStyle>
            <a:lvl1pPr>
              <a:defRPr sz="1600">
                <a:solidFill>
                  <a:schemeClr val="bg1"/>
                </a:solidFill>
              </a:defRPr>
            </a:lvl1pPr>
          </a:lstStyle>
          <a:p>
            <a:pPr lvl="0"/>
            <a:r>
              <a:rPr lang="en-US" dirty="0"/>
              <a:t>Add copy here</a:t>
            </a: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Just Title Slide - Light Bl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8F28BBC2-E01E-D245-B239-752FFE3B73DE}"/>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9" name="Text Placeholder 11">
            <a:extLst>
              <a:ext uri="{FF2B5EF4-FFF2-40B4-BE49-F238E27FC236}">
                <a16:creationId xmlns:a16="http://schemas.microsoft.com/office/drawing/2014/main" id="{E7E1F538-C5D7-BA46-AD5F-35BDFEFDF039}"/>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12" name="Text Placeholder 5">
            <a:extLst>
              <a:ext uri="{FF2B5EF4-FFF2-40B4-BE49-F238E27FC236}">
                <a16:creationId xmlns:a16="http://schemas.microsoft.com/office/drawing/2014/main" id="{A7BD445C-F324-1B45-9C50-4C1F5CE330BA}"/>
              </a:ext>
            </a:extLst>
          </p:cNvPr>
          <p:cNvSpPr>
            <a:spLocks noGrp="1"/>
          </p:cNvSpPr>
          <p:nvPr>
            <p:ph type="body" sz="quarter" idx="20" hasCustomPrompt="1"/>
          </p:nvPr>
        </p:nvSpPr>
        <p:spPr>
          <a:xfrm>
            <a:off x="848611" y="962358"/>
            <a:ext cx="5565775" cy="1503520"/>
          </a:xfrm>
          <a:prstGeom prst="rect">
            <a:avLst/>
          </a:prstGeom>
        </p:spPr>
        <p:txBody>
          <a:bodyPr anchor="b"/>
          <a:lstStyle>
            <a:lvl1pPr>
              <a:defRPr sz="3200">
                <a:solidFill>
                  <a:schemeClr val="tx1"/>
                </a:solidFill>
              </a:defRPr>
            </a:lvl1pPr>
          </a:lstStyle>
          <a:p>
            <a:pPr lvl="0"/>
            <a:r>
              <a:rPr lang="en-US" dirty="0"/>
              <a:t>Simple Slide. Just Title.</a:t>
            </a:r>
          </a:p>
        </p:txBody>
      </p:sp>
      <p:sp>
        <p:nvSpPr>
          <p:cNvPr id="13" name="Text Placeholder 2">
            <a:extLst>
              <a:ext uri="{FF2B5EF4-FFF2-40B4-BE49-F238E27FC236}">
                <a16:creationId xmlns:a16="http://schemas.microsoft.com/office/drawing/2014/main" id="{71536C1D-0482-D048-9CE1-F3B383A44F62}"/>
              </a:ext>
            </a:extLst>
          </p:cNvPr>
          <p:cNvSpPr>
            <a:spLocks noGrp="1"/>
          </p:cNvSpPr>
          <p:nvPr>
            <p:ph type="body" sz="quarter" idx="21" hasCustomPrompt="1"/>
          </p:nvPr>
        </p:nvSpPr>
        <p:spPr>
          <a:xfrm>
            <a:off x="848611" y="2680164"/>
            <a:ext cx="5565775" cy="3296566"/>
          </a:xfrm>
          <a:prstGeom prst="rect">
            <a:avLst/>
          </a:prstGeom>
        </p:spPr>
        <p:txBody>
          <a:bodyPr/>
          <a:lstStyle>
            <a:lvl1pPr>
              <a:defRPr sz="1600">
                <a:solidFill>
                  <a:schemeClr val="tx1"/>
                </a:solidFill>
              </a:defRPr>
            </a:lvl1pPr>
          </a:lstStyle>
          <a:p>
            <a:pPr lvl="0"/>
            <a:r>
              <a:rPr lang="en-US" dirty="0"/>
              <a:t>Add copy here</a:t>
            </a:r>
          </a:p>
        </p:txBody>
      </p:sp>
      <p:pic>
        <p:nvPicPr>
          <p:cNvPr id="14" name="Picture 13">
            <a:extLst>
              <a:ext uri="{FF2B5EF4-FFF2-40B4-BE49-F238E27FC236}">
                <a16:creationId xmlns:a16="http://schemas.microsoft.com/office/drawing/2014/main" id="{0191EDA0-6AB7-2346-AC85-63993AAD54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205359" y="6345287"/>
            <a:ext cx="676797" cy="349879"/>
          </a:xfrm>
          <a:prstGeom prst="rect">
            <a:avLst/>
          </a:prstGeom>
        </p:spPr>
      </p:pic>
    </p:spTree>
    <p:extLst>
      <p:ext uri="{BB962C8B-B14F-4D97-AF65-F5344CB8AC3E}">
        <p14:creationId xmlns:p14="http://schemas.microsoft.com/office/powerpoint/2010/main" val="2024608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mple Slide - Desktop + Phon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userDrawn="1"/>
        </p:nvGrpSpPr>
        <p:grpSpPr>
          <a:xfrm>
            <a:off x="6673157" y="771521"/>
            <a:ext cx="5518844" cy="5570384"/>
            <a:chOff x="6673157" y="771521"/>
            <a:chExt cx="5518844" cy="5570384"/>
          </a:xfrm>
        </p:grpSpPr>
        <p:sp>
          <p:nvSpPr>
            <p:cNvPr id="19" name="Oval 18"/>
            <p:cNvSpPr/>
            <p:nvPr userDrawn="1"/>
          </p:nvSpPr>
          <p:spPr>
            <a:xfrm>
              <a:off x="9401904" y="5775158"/>
              <a:ext cx="1826574" cy="472049"/>
            </a:xfrm>
            <a:prstGeom prst="ellipse">
              <a:avLst/>
            </a:prstGeom>
            <a:solidFill>
              <a:schemeClr val="tx1"/>
            </a:solidFill>
            <a:ln>
              <a:noFill/>
            </a:ln>
            <a:effectLst>
              <a:outerShdw blurRad="736600" dist="50800" dir="5400000" algn="ctr" rotWithShape="0">
                <a:srgbClr val="000000">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r="24652"/>
            <a:stretch/>
          </p:blipFill>
          <p:spPr>
            <a:xfrm rot="10800000" flipH="1" flipV="1">
              <a:off x="6673157" y="771521"/>
              <a:ext cx="5518844" cy="5570384"/>
            </a:xfrm>
            <a:prstGeom prst="rect">
              <a:avLst/>
            </a:prstGeom>
          </p:spPr>
        </p:pic>
      </p:grpSp>
      <p:sp>
        <p:nvSpPr>
          <p:cNvPr id="12" name="Picture Placeholder 4"/>
          <p:cNvSpPr>
            <a:spLocks noGrp="1"/>
          </p:cNvSpPr>
          <p:nvPr>
            <p:ph type="pic" sz="quarter" idx="16"/>
          </p:nvPr>
        </p:nvSpPr>
        <p:spPr>
          <a:xfrm>
            <a:off x="6884426" y="1056770"/>
            <a:ext cx="5307574" cy="3579025"/>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flipH="1" flipV="1">
            <a:off x="5751158" y="2669850"/>
            <a:ext cx="2368044" cy="4188150"/>
          </a:xfrm>
          <a:prstGeom prst="rect">
            <a:avLst/>
          </a:prstGeom>
        </p:spPr>
      </p:pic>
      <p:sp>
        <p:nvSpPr>
          <p:cNvPr id="11" name="Picture Placeholder 4"/>
          <p:cNvSpPr>
            <a:spLocks noGrp="1"/>
          </p:cNvSpPr>
          <p:nvPr>
            <p:ph type="pic" sz="quarter" idx="15"/>
          </p:nvPr>
        </p:nvSpPr>
        <p:spPr>
          <a:xfrm>
            <a:off x="5818381" y="3040534"/>
            <a:ext cx="2232646" cy="3817465"/>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14" name="Text Placeholder 2">
            <a:extLst>
              <a:ext uri="{FF2B5EF4-FFF2-40B4-BE49-F238E27FC236}">
                <a16:creationId xmlns:a16="http://schemas.microsoft.com/office/drawing/2014/main" id="{93977AF6-255B-6342-A7A9-5E0898EA0AC0}"/>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16" name="Text Placeholder 11">
            <a:extLst>
              <a:ext uri="{FF2B5EF4-FFF2-40B4-BE49-F238E27FC236}">
                <a16:creationId xmlns:a16="http://schemas.microsoft.com/office/drawing/2014/main" id="{1A553AE2-B61D-6248-9137-B3F2EFAEF0BB}"/>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17" name="Text Placeholder 5">
            <a:extLst>
              <a:ext uri="{FF2B5EF4-FFF2-40B4-BE49-F238E27FC236}">
                <a16:creationId xmlns:a16="http://schemas.microsoft.com/office/drawing/2014/main" id="{EFE31D76-DE62-C043-BF55-A74E13EFB465}"/>
              </a:ext>
            </a:extLst>
          </p:cNvPr>
          <p:cNvSpPr>
            <a:spLocks noGrp="1"/>
          </p:cNvSpPr>
          <p:nvPr>
            <p:ph type="body" sz="quarter" idx="20" hasCustomPrompt="1"/>
          </p:nvPr>
        </p:nvSpPr>
        <p:spPr>
          <a:xfrm>
            <a:off x="848611" y="962358"/>
            <a:ext cx="5565775" cy="1503520"/>
          </a:xfrm>
          <a:prstGeom prst="rect">
            <a:avLst/>
          </a:prstGeom>
        </p:spPr>
        <p:txBody>
          <a:bodyPr anchor="b"/>
          <a:lstStyle>
            <a:lvl1pPr>
              <a:defRPr sz="3200">
                <a:solidFill>
                  <a:schemeClr val="tx1"/>
                </a:solidFill>
              </a:defRPr>
            </a:lvl1pPr>
          </a:lstStyle>
          <a:p>
            <a:pPr lvl="0"/>
            <a:r>
              <a:rPr lang="en-US" dirty="0"/>
              <a:t>Simple Slide. Just Title.</a:t>
            </a:r>
          </a:p>
        </p:txBody>
      </p:sp>
      <p:sp>
        <p:nvSpPr>
          <p:cNvPr id="18" name="Text Placeholder 2">
            <a:extLst>
              <a:ext uri="{FF2B5EF4-FFF2-40B4-BE49-F238E27FC236}">
                <a16:creationId xmlns:a16="http://schemas.microsoft.com/office/drawing/2014/main" id="{0BEC078B-AD5F-CE47-9798-8211761DA5C8}"/>
              </a:ext>
            </a:extLst>
          </p:cNvPr>
          <p:cNvSpPr>
            <a:spLocks noGrp="1"/>
          </p:cNvSpPr>
          <p:nvPr>
            <p:ph type="body" sz="quarter" idx="21" hasCustomPrompt="1"/>
          </p:nvPr>
        </p:nvSpPr>
        <p:spPr>
          <a:xfrm>
            <a:off x="848611" y="2680164"/>
            <a:ext cx="5565775" cy="3296566"/>
          </a:xfrm>
          <a:prstGeom prst="rect">
            <a:avLst/>
          </a:prstGeom>
        </p:spPr>
        <p:txBody>
          <a:bodyPr/>
          <a:lstStyle>
            <a:lvl1pPr>
              <a:defRPr sz="1600">
                <a:solidFill>
                  <a:schemeClr val="tx1"/>
                </a:solidFill>
              </a:defRPr>
            </a:lvl1pPr>
          </a:lstStyle>
          <a:p>
            <a:pPr lvl="0"/>
            <a:r>
              <a:rPr lang="en-US" dirty="0"/>
              <a:t>Add copy here</a:t>
            </a:r>
          </a:p>
        </p:txBody>
      </p:sp>
      <p:pic>
        <p:nvPicPr>
          <p:cNvPr id="21" name="Picture 20">
            <a:extLst>
              <a:ext uri="{FF2B5EF4-FFF2-40B4-BE49-F238E27FC236}">
                <a16:creationId xmlns:a16="http://schemas.microsoft.com/office/drawing/2014/main" id="{D839437A-D017-9B4F-9E8D-793FE56E9FD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205359" y="6345287"/>
            <a:ext cx="676797" cy="349879"/>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ple Slide - Desktop + Phone 2">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4497355" y="607979"/>
            <a:ext cx="6982922" cy="5340521"/>
            <a:chOff x="4497355" y="607979"/>
            <a:chExt cx="6982922" cy="5340521"/>
          </a:xfrm>
        </p:grpSpPr>
        <p:sp>
          <p:nvSpPr>
            <p:cNvPr id="2" name="Oval 1"/>
            <p:cNvSpPr/>
            <p:nvPr userDrawn="1"/>
          </p:nvSpPr>
          <p:spPr>
            <a:xfrm>
              <a:off x="6915961" y="5598696"/>
              <a:ext cx="2106601" cy="317736"/>
            </a:xfrm>
            <a:prstGeom prst="ellipse">
              <a:avLst/>
            </a:prstGeom>
            <a:solidFill>
              <a:schemeClr val="tx1"/>
            </a:solidFill>
            <a:ln>
              <a:noFill/>
            </a:ln>
            <a:effectLst>
              <a:outerShdw blurRad="736600" dist="50800" dir="5400000" algn="ctr" rotWithShape="0">
                <a:srgbClr val="000000">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r="560"/>
            <a:stretch/>
          </p:blipFill>
          <p:spPr>
            <a:xfrm rot="10800000" flipH="1" flipV="1">
              <a:off x="4497355" y="607979"/>
              <a:ext cx="6982922" cy="5340521"/>
            </a:xfrm>
            <a:prstGeom prst="rect">
              <a:avLst/>
            </a:prstGeom>
          </p:spPr>
        </p:pic>
      </p:grpSp>
      <p:sp>
        <p:nvSpPr>
          <p:cNvPr id="12" name="Picture Placeholder 4"/>
          <p:cNvSpPr>
            <a:spLocks noGrp="1"/>
          </p:cNvSpPr>
          <p:nvPr userDrawn="1">
            <p:ph type="pic" sz="quarter" idx="16"/>
          </p:nvPr>
        </p:nvSpPr>
        <p:spPr>
          <a:xfrm>
            <a:off x="4684296" y="867771"/>
            <a:ext cx="6609348" cy="3431337"/>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18243" y="2294021"/>
            <a:ext cx="2145682" cy="4232704"/>
          </a:xfrm>
          <a:prstGeom prst="rect">
            <a:avLst/>
          </a:prstGeom>
          <a:effectLst>
            <a:outerShdw blurRad="203200" dist="76200" dir="2700000" algn="tl" rotWithShape="0">
              <a:prstClr val="black">
                <a:alpha val="15000"/>
              </a:prstClr>
            </a:outerShdw>
          </a:effectLst>
        </p:spPr>
      </p:pic>
      <p:sp>
        <p:nvSpPr>
          <p:cNvPr id="14" name="Picture Placeholder 4"/>
          <p:cNvSpPr>
            <a:spLocks noGrp="1"/>
          </p:cNvSpPr>
          <p:nvPr userDrawn="1">
            <p:ph type="pic" sz="quarter" idx="15"/>
          </p:nvPr>
        </p:nvSpPr>
        <p:spPr>
          <a:xfrm>
            <a:off x="9870547" y="2766890"/>
            <a:ext cx="1840186" cy="3204122"/>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18" name="Text Placeholder 2">
            <a:extLst>
              <a:ext uri="{FF2B5EF4-FFF2-40B4-BE49-F238E27FC236}">
                <a16:creationId xmlns:a16="http://schemas.microsoft.com/office/drawing/2014/main" id="{FBD23696-B77A-864E-B16C-5124EF178D81}"/>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19" name="Text Placeholder 11">
            <a:extLst>
              <a:ext uri="{FF2B5EF4-FFF2-40B4-BE49-F238E27FC236}">
                <a16:creationId xmlns:a16="http://schemas.microsoft.com/office/drawing/2014/main" id="{CC5E4CE0-1022-4841-9BA3-908E301ACD6E}"/>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20" name="Text Placeholder 5">
            <a:extLst>
              <a:ext uri="{FF2B5EF4-FFF2-40B4-BE49-F238E27FC236}">
                <a16:creationId xmlns:a16="http://schemas.microsoft.com/office/drawing/2014/main" id="{3B2DF05F-0688-FA4B-8244-FD0D29012AEB}"/>
              </a:ext>
            </a:extLst>
          </p:cNvPr>
          <p:cNvSpPr>
            <a:spLocks noGrp="1"/>
          </p:cNvSpPr>
          <p:nvPr>
            <p:ph type="body" sz="quarter" idx="20" hasCustomPrompt="1"/>
          </p:nvPr>
        </p:nvSpPr>
        <p:spPr>
          <a:xfrm>
            <a:off x="848611" y="962358"/>
            <a:ext cx="5565775" cy="1503520"/>
          </a:xfrm>
          <a:prstGeom prst="rect">
            <a:avLst/>
          </a:prstGeom>
        </p:spPr>
        <p:txBody>
          <a:bodyPr anchor="b"/>
          <a:lstStyle>
            <a:lvl1pPr>
              <a:defRPr sz="3200">
                <a:solidFill>
                  <a:schemeClr val="tx1"/>
                </a:solidFill>
              </a:defRPr>
            </a:lvl1pPr>
          </a:lstStyle>
          <a:p>
            <a:pPr lvl="0"/>
            <a:r>
              <a:rPr lang="en-US" dirty="0"/>
              <a:t>Simple Slide. Just Title.</a:t>
            </a:r>
          </a:p>
        </p:txBody>
      </p:sp>
      <p:sp>
        <p:nvSpPr>
          <p:cNvPr id="21" name="Text Placeholder 2">
            <a:extLst>
              <a:ext uri="{FF2B5EF4-FFF2-40B4-BE49-F238E27FC236}">
                <a16:creationId xmlns:a16="http://schemas.microsoft.com/office/drawing/2014/main" id="{196F1BD9-C03B-0A45-80D4-3E31363B7AE6}"/>
              </a:ext>
            </a:extLst>
          </p:cNvPr>
          <p:cNvSpPr>
            <a:spLocks noGrp="1"/>
          </p:cNvSpPr>
          <p:nvPr>
            <p:ph type="body" sz="quarter" idx="21" hasCustomPrompt="1"/>
          </p:nvPr>
        </p:nvSpPr>
        <p:spPr>
          <a:xfrm>
            <a:off x="848611" y="2680164"/>
            <a:ext cx="5565775" cy="3296566"/>
          </a:xfrm>
          <a:prstGeom prst="rect">
            <a:avLst/>
          </a:prstGeom>
        </p:spPr>
        <p:txBody>
          <a:bodyPr/>
          <a:lstStyle>
            <a:lvl1pPr>
              <a:defRPr sz="1600">
                <a:solidFill>
                  <a:schemeClr val="tx1"/>
                </a:solidFill>
              </a:defRPr>
            </a:lvl1pPr>
          </a:lstStyle>
          <a:p>
            <a:pPr lvl="0"/>
            <a:r>
              <a:rPr lang="en-US" dirty="0"/>
              <a:t>Add copy here</a:t>
            </a:r>
          </a:p>
        </p:txBody>
      </p:sp>
      <p:pic>
        <p:nvPicPr>
          <p:cNvPr id="22" name="Picture 21">
            <a:extLst>
              <a:ext uri="{FF2B5EF4-FFF2-40B4-BE49-F238E27FC236}">
                <a16:creationId xmlns:a16="http://schemas.microsoft.com/office/drawing/2014/main" id="{1127BB90-E444-514D-A673-5A1B1558B0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205359" y="6345287"/>
            <a:ext cx="676797" cy="349879"/>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mple Slide - Phone">
    <p:spTree>
      <p:nvGrpSpPr>
        <p:cNvPr id="1" name=""/>
        <p:cNvGrpSpPr/>
        <p:nvPr/>
      </p:nvGrpSpPr>
      <p:grpSpPr>
        <a:xfrm>
          <a:off x="0" y="0"/>
          <a:ext cx="0" cy="0"/>
          <a:chOff x="0" y="0"/>
          <a:chExt cx="0" cy="0"/>
        </a:xfrm>
      </p:grpSpPr>
      <p:sp>
        <p:nvSpPr>
          <p:cNvPr id="8" name="Rectangle 7"/>
          <p:cNvSpPr/>
          <p:nvPr userDrawn="1"/>
        </p:nvSpPr>
        <p:spPr>
          <a:xfrm>
            <a:off x="-1" y="0"/>
            <a:ext cx="12192001" cy="68720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flipH="1" flipV="1">
            <a:off x="7060157" y="928468"/>
            <a:ext cx="3977027" cy="5929532"/>
          </a:xfrm>
          <a:prstGeom prst="rect">
            <a:avLst/>
          </a:prstGeom>
        </p:spPr>
      </p:pic>
      <p:sp>
        <p:nvSpPr>
          <p:cNvPr id="16" name="Picture Placeholder 4"/>
          <p:cNvSpPr>
            <a:spLocks noGrp="1"/>
          </p:cNvSpPr>
          <p:nvPr>
            <p:ph type="pic" sz="quarter" idx="15"/>
          </p:nvPr>
        </p:nvSpPr>
        <p:spPr>
          <a:xfrm>
            <a:off x="7173451" y="1603716"/>
            <a:ext cx="3740862" cy="5254284"/>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10" name="Text Placeholder 2">
            <a:extLst>
              <a:ext uri="{FF2B5EF4-FFF2-40B4-BE49-F238E27FC236}">
                <a16:creationId xmlns:a16="http://schemas.microsoft.com/office/drawing/2014/main" id="{0A5BEC3B-629E-C84A-8BDE-24ED4540D10F}"/>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13" name="Text Placeholder 11">
            <a:extLst>
              <a:ext uri="{FF2B5EF4-FFF2-40B4-BE49-F238E27FC236}">
                <a16:creationId xmlns:a16="http://schemas.microsoft.com/office/drawing/2014/main" id="{CB3F4EDB-3EFB-0841-BAD8-1DE549FBC716}"/>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14" name="Text Placeholder 5">
            <a:extLst>
              <a:ext uri="{FF2B5EF4-FFF2-40B4-BE49-F238E27FC236}">
                <a16:creationId xmlns:a16="http://schemas.microsoft.com/office/drawing/2014/main" id="{4C6F57AD-510C-CE4F-9665-26AE651C2F44}"/>
              </a:ext>
            </a:extLst>
          </p:cNvPr>
          <p:cNvSpPr>
            <a:spLocks noGrp="1"/>
          </p:cNvSpPr>
          <p:nvPr>
            <p:ph type="body" sz="quarter" idx="20" hasCustomPrompt="1"/>
          </p:nvPr>
        </p:nvSpPr>
        <p:spPr>
          <a:xfrm>
            <a:off x="848611" y="962358"/>
            <a:ext cx="5565775" cy="1503520"/>
          </a:xfrm>
          <a:prstGeom prst="rect">
            <a:avLst/>
          </a:prstGeom>
        </p:spPr>
        <p:txBody>
          <a:bodyPr anchor="b"/>
          <a:lstStyle>
            <a:lvl1pPr>
              <a:defRPr sz="3200">
                <a:solidFill>
                  <a:schemeClr val="tx1"/>
                </a:solidFill>
              </a:defRPr>
            </a:lvl1pPr>
          </a:lstStyle>
          <a:p>
            <a:pPr lvl="0"/>
            <a:r>
              <a:rPr lang="en-US" dirty="0"/>
              <a:t>Simple Slide. Just Title.</a:t>
            </a:r>
          </a:p>
        </p:txBody>
      </p:sp>
      <p:sp>
        <p:nvSpPr>
          <p:cNvPr id="19" name="Text Placeholder 2">
            <a:extLst>
              <a:ext uri="{FF2B5EF4-FFF2-40B4-BE49-F238E27FC236}">
                <a16:creationId xmlns:a16="http://schemas.microsoft.com/office/drawing/2014/main" id="{0C685A0D-2722-3442-BD81-236AD5FBD02A}"/>
              </a:ext>
            </a:extLst>
          </p:cNvPr>
          <p:cNvSpPr>
            <a:spLocks noGrp="1"/>
          </p:cNvSpPr>
          <p:nvPr>
            <p:ph type="body" sz="quarter" idx="21" hasCustomPrompt="1"/>
          </p:nvPr>
        </p:nvSpPr>
        <p:spPr>
          <a:xfrm>
            <a:off x="848611" y="2680164"/>
            <a:ext cx="5565775" cy="3296566"/>
          </a:xfrm>
          <a:prstGeom prst="rect">
            <a:avLst/>
          </a:prstGeom>
        </p:spPr>
        <p:txBody>
          <a:bodyPr/>
          <a:lstStyle>
            <a:lvl1pPr>
              <a:defRPr sz="1600">
                <a:solidFill>
                  <a:schemeClr val="tx1"/>
                </a:solidFill>
              </a:defRPr>
            </a:lvl1pPr>
          </a:lstStyle>
          <a:p>
            <a:pPr lvl="0"/>
            <a:r>
              <a:rPr lang="en-US" dirty="0"/>
              <a:t>Add copy here</a:t>
            </a:r>
          </a:p>
        </p:txBody>
      </p:sp>
      <p:pic>
        <p:nvPicPr>
          <p:cNvPr id="20" name="Picture 19">
            <a:extLst>
              <a:ext uri="{FF2B5EF4-FFF2-40B4-BE49-F238E27FC236}">
                <a16:creationId xmlns:a16="http://schemas.microsoft.com/office/drawing/2014/main" id="{FEF02D15-33E5-1446-B3F7-639B6308E8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205359" y="6345287"/>
            <a:ext cx="676797" cy="349879"/>
          </a:xfrm>
          <a:prstGeom prst="rect">
            <a:avLst/>
          </a:prstGeom>
        </p:spPr>
      </p:pic>
    </p:spTree>
    <p:extLst>
      <p:ext uri="{BB962C8B-B14F-4D97-AF65-F5344CB8AC3E}">
        <p14:creationId xmlns:p14="http://schemas.microsoft.com/office/powerpoint/2010/main" val="188004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Teal">
    <p:spTree>
      <p:nvGrpSpPr>
        <p:cNvPr id="1" name=""/>
        <p:cNvGrpSpPr/>
        <p:nvPr/>
      </p:nvGrpSpPr>
      <p:grpSpPr>
        <a:xfrm>
          <a:off x="0" y="0"/>
          <a:ext cx="0" cy="0"/>
          <a:chOff x="0" y="0"/>
          <a:chExt cx="0" cy="0"/>
        </a:xfrm>
      </p:grpSpPr>
      <p:sp>
        <p:nvSpPr>
          <p:cNvPr id="6" name="Rectangle 5"/>
          <p:cNvSpPr/>
          <p:nvPr userDrawn="1"/>
        </p:nvSpPr>
        <p:spPr>
          <a:xfrm>
            <a:off x="0" y="0"/>
            <a:ext cx="12191999" cy="6858000"/>
          </a:xfrm>
          <a:prstGeom prst="rect">
            <a:avLst/>
          </a:prstGeom>
          <a:solidFill>
            <a:srgbClr val="0A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3EC1"/>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flipH="1" flipV="1">
            <a:off x="6418423" y="1427437"/>
            <a:ext cx="5076474" cy="3833795"/>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flipH="1" flipV="1">
            <a:off x="6428809" y="619406"/>
            <a:ext cx="5066087" cy="4215144"/>
          </a:xfrm>
          <a:prstGeom prst="rect">
            <a:avLst/>
          </a:prstGeom>
        </p:spPr>
      </p:pic>
      <p:grpSp>
        <p:nvGrpSpPr>
          <p:cNvPr id="13" name="Group 12"/>
          <p:cNvGrpSpPr/>
          <p:nvPr userDrawn="1"/>
        </p:nvGrpSpPr>
        <p:grpSpPr>
          <a:xfrm>
            <a:off x="0" y="5722197"/>
            <a:ext cx="12191999" cy="1135803"/>
            <a:chOff x="0" y="5614621"/>
            <a:chExt cx="12191999" cy="1135804"/>
          </a:xfrm>
        </p:grpSpPr>
        <p:sp>
          <p:nvSpPr>
            <p:cNvPr id="14" name="Rectangle 13"/>
            <p:cNvSpPr/>
            <p:nvPr/>
          </p:nvSpPr>
          <p:spPr>
            <a:xfrm>
              <a:off x="0" y="5614621"/>
              <a:ext cx="12191999" cy="11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H="1" flipV="1">
              <a:off x="10780963" y="5999763"/>
              <a:ext cx="964535" cy="498629"/>
            </a:xfrm>
            <a:prstGeom prst="rect">
              <a:avLst/>
            </a:prstGeom>
          </p:spPr>
        </p:pic>
      </p:grpSp>
      <p:sp>
        <p:nvSpPr>
          <p:cNvPr id="18" name="Text Placeholder 4">
            <a:extLst>
              <a:ext uri="{FF2B5EF4-FFF2-40B4-BE49-F238E27FC236}">
                <a16:creationId xmlns:a16="http://schemas.microsoft.com/office/drawing/2014/main" id="{975A265C-887D-E246-923D-BEFDC9CD865E}"/>
              </a:ext>
            </a:extLst>
          </p:cNvPr>
          <p:cNvSpPr>
            <a:spLocks noGrp="1"/>
          </p:cNvSpPr>
          <p:nvPr>
            <p:ph type="body" sz="quarter" idx="13" hasCustomPrompt="1"/>
          </p:nvPr>
        </p:nvSpPr>
        <p:spPr>
          <a:xfrm>
            <a:off x="505055" y="0"/>
            <a:ext cx="5696047" cy="3181518"/>
          </a:xfrm>
          <a:prstGeom prst="rect">
            <a:avLst/>
          </a:prstGeom>
        </p:spPr>
        <p:txBody>
          <a:bodyPr anchor="b"/>
          <a:lstStyle>
            <a:lvl1pPr>
              <a:defRPr sz="4800">
                <a:solidFill>
                  <a:schemeClr val="bg1">
                    <a:lumMod val="95000"/>
                  </a:schemeClr>
                </a:solidFill>
              </a:defRPr>
            </a:lvl1pPr>
          </a:lstStyle>
          <a:p>
            <a:pPr lvl="0"/>
            <a:r>
              <a:rPr lang="en-US" dirty="0"/>
              <a:t>Cover Page Two</a:t>
            </a:r>
          </a:p>
        </p:txBody>
      </p:sp>
      <p:sp>
        <p:nvSpPr>
          <p:cNvPr id="19" name="Text Placeholder 4">
            <a:extLst>
              <a:ext uri="{FF2B5EF4-FFF2-40B4-BE49-F238E27FC236}">
                <a16:creationId xmlns:a16="http://schemas.microsoft.com/office/drawing/2014/main" id="{C3E7C844-01A7-DA43-9972-6A3EFA844A15}"/>
              </a:ext>
            </a:extLst>
          </p:cNvPr>
          <p:cNvSpPr>
            <a:spLocks noGrp="1"/>
          </p:cNvSpPr>
          <p:nvPr>
            <p:ph type="body" sz="quarter" idx="14" hasCustomPrompt="1"/>
          </p:nvPr>
        </p:nvSpPr>
        <p:spPr>
          <a:xfrm>
            <a:off x="505055" y="3270870"/>
            <a:ext cx="5696047" cy="2451326"/>
          </a:xfrm>
          <a:prstGeom prst="rect">
            <a:avLst/>
          </a:prstGeom>
        </p:spPr>
        <p:txBody>
          <a:bodyPr anchor="t"/>
          <a:lstStyle>
            <a:lvl1pPr>
              <a:defRPr sz="2400">
                <a:solidFill>
                  <a:schemeClr val="bg1">
                    <a:lumMod val="95000"/>
                  </a:schemeClr>
                </a:solidFill>
              </a:defRPr>
            </a:lvl1pPr>
          </a:lstStyle>
          <a:p>
            <a:pPr lvl="0"/>
            <a:r>
              <a:rPr lang="en-US" dirty="0"/>
              <a:t>Subtitle goes underneath</a:t>
            </a:r>
          </a:p>
        </p:txBody>
      </p:sp>
      <p:sp>
        <p:nvSpPr>
          <p:cNvPr id="20" name="Text Placeholder 10">
            <a:extLst>
              <a:ext uri="{FF2B5EF4-FFF2-40B4-BE49-F238E27FC236}">
                <a16:creationId xmlns:a16="http://schemas.microsoft.com/office/drawing/2014/main" id="{ABAE345A-32B4-4C43-97C4-EC9658448BEC}"/>
              </a:ext>
            </a:extLst>
          </p:cNvPr>
          <p:cNvSpPr>
            <a:spLocks noGrp="1"/>
          </p:cNvSpPr>
          <p:nvPr>
            <p:ph type="body" sz="quarter" idx="15" hasCustomPrompt="1"/>
          </p:nvPr>
        </p:nvSpPr>
        <p:spPr>
          <a:xfrm>
            <a:off x="505055" y="6185459"/>
            <a:ext cx="5696047" cy="672541"/>
          </a:xfrm>
          <a:prstGeom prst="rect">
            <a:avLst/>
          </a:prstGeom>
        </p:spPr>
        <p:txBody>
          <a:bodyPr/>
          <a:lstStyle>
            <a:lvl1pPr>
              <a:defRPr sz="1050" cap="all" spc="300" baseline="0"/>
            </a:lvl1pPr>
          </a:lstStyle>
          <a:p>
            <a:pPr lvl="0"/>
            <a:r>
              <a:rPr lang="en-US" dirty="0"/>
              <a:t>MONTH, 00, 2018</a:t>
            </a:r>
          </a:p>
        </p:txBody>
      </p:sp>
    </p:spTree>
    <p:extLst>
      <p:ext uri="{BB962C8B-B14F-4D97-AF65-F5344CB8AC3E}">
        <p14:creationId xmlns:p14="http://schemas.microsoft.com/office/powerpoint/2010/main" val="13006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afterEffect">
                                  <p:stCondLst>
                                    <p:cond delay="0"/>
                                  </p:stCondLst>
                                  <p:childTnLst>
                                    <p:animMotion origin="layout" path="M 3.95833E-6 -3.7037E-6 L 3.95833E-6 -0.01921 L 3.95833E-6 -3.7037E-6 Z " pathEditMode="relative" rAng="0" ptsTypes="AAA">
                                      <p:cBhvr>
                                        <p:cTn id="6" dur="4000" fill="hold"/>
                                        <p:tgtEl>
                                          <p:spTgt spid="12"/>
                                        </p:tgtEl>
                                        <p:attrNameLst>
                                          <p:attrName>ppt_x</p:attrName>
                                          <p:attrName>ppt_y</p:attrName>
                                        </p:attrNameLst>
                                      </p:cBhvr>
                                      <p:rCtr x="0" y="-972"/>
                                    </p:animMotion>
                                  </p:childTnLst>
                                </p:cTn>
                              </p:par>
                              <p:par>
                                <p:cTn id="7" presetID="0" presetClass="path" presetSubtype="0" repeatCount="indefinite" accel="50000" decel="50000" fill="hold" nodeType="withEffect">
                                  <p:stCondLst>
                                    <p:cond delay="0"/>
                                  </p:stCondLst>
                                  <p:childTnLst>
                                    <p:animMotion origin="layout" path="M 4.58333E-6 0 L 4.58333E-6 0.0162 L 4.58333E-6 0 Z " pathEditMode="relative" rAng="0" ptsTypes="AAA">
                                      <p:cBhvr>
                                        <p:cTn id="8" dur="4000" fill="hold"/>
                                        <p:tgtEl>
                                          <p:spTgt spid="11"/>
                                        </p:tgtEl>
                                        <p:attrNameLst>
                                          <p:attrName>ppt_x</p:attrName>
                                          <p:attrName>ppt_y</p:attrName>
                                        </p:attrNameLst>
                                      </p:cBhvr>
                                      <p:rCtr x="0" y="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mple Slide Teal - Phon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0"/>
            <a:ext cx="12191999" cy="6858000"/>
          </a:xfrm>
          <a:prstGeom prst="rect">
            <a:avLst/>
          </a:prstGeom>
          <a:solidFill>
            <a:srgbClr val="0A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202903" y="6348245"/>
            <a:ext cx="686098" cy="350346"/>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90556" y="912863"/>
            <a:ext cx="2725064" cy="5375632"/>
          </a:xfrm>
          <a:prstGeom prst="rect">
            <a:avLst/>
          </a:prstGeom>
          <a:effectLst>
            <a:outerShdw blurRad="203200" dist="76200" dir="2700000" algn="tl" rotWithShape="0">
              <a:prstClr val="black">
                <a:alpha val="15000"/>
              </a:prstClr>
            </a:outerShdw>
          </a:effectLst>
        </p:spPr>
      </p:pic>
      <p:sp>
        <p:nvSpPr>
          <p:cNvPr id="9" name="Picture Placeholder 4"/>
          <p:cNvSpPr>
            <a:spLocks noGrp="1"/>
          </p:cNvSpPr>
          <p:nvPr>
            <p:ph type="pic" sz="quarter" idx="14"/>
          </p:nvPr>
        </p:nvSpPr>
        <p:spPr>
          <a:xfrm>
            <a:off x="6984105" y="1524603"/>
            <a:ext cx="2337078" cy="406930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4809" y="484701"/>
            <a:ext cx="2725064" cy="5375632"/>
          </a:xfrm>
          <a:prstGeom prst="rect">
            <a:avLst/>
          </a:prstGeom>
          <a:effectLst>
            <a:outerShdw blurRad="203200" dist="76200" dir="2700000" algn="tl" rotWithShape="0">
              <a:prstClr val="black">
                <a:alpha val="15000"/>
              </a:prstClr>
            </a:outerShdw>
          </a:effectLst>
        </p:spPr>
      </p:pic>
      <p:sp>
        <p:nvSpPr>
          <p:cNvPr id="11" name="Picture Placeholder 4"/>
          <p:cNvSpPr>
            <a:spLocks noGrp="1"/>
          </p:cNvSpPr>
          <p:nvPr>
            <p:ph type="pic" sz="quarter" idx="15"/>
          </p:nvPr>
        </p:nvSpPr>
        <p:spPr>
          <a:xfrm>
            <a:off x="8768358" y="1096441"/>
            <a:ext cx="2337078" cy="406930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15" name="Text Placeholder 2">
            <a:extLst>
              <a:ext uri="{FF2B5EF4-FFF2-40B4-BE49-F238E27FC236}">
                <a16:creationId xmlns:a16="http://schemas.microsoft.com/office/drawing/2014/main" id="{68D8E8B6-AEF6-1E41-9A7D-4F2632B91A2F}"/>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bg1"/>
                </a:solidFill>
              </a:rPr>
              <a:t>_</a:t>
            </a:r>
          </a:p>
        </p:txBody>
      </p:sp>
      <p:sp>
        <p:nvSpPr>
          <p:cNvPr id="16" name="Text Placeholder 11">
            <a:extLst>
              <a:ext uri="{FF2B5EF4-FFF2-40B4-BE49-F238E27FC236}">
                <a16:creationId xmlns:a16="http://schemas.microsoft.com/office/drawing/2014/main" id="{AC1FBCAC-4EB2-374F-9B95-240BF1F61FC4}"/>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bg1"/>
                </a:solidFill>
              </a:defRPr>
            </a:lvl1pPr>
          </a:lstStyle>
          <a:p>
            <a:pPr lvl="0"/>
            <a:r>
              <a:rPr lang="en-US" dirty="0"/>
              <a:t>SECTION TITLE</a:t>
            </a:r>
          </a:p>
        </p:txBody>
      </p:sp>
      <p:sp>
        <p:nvSpPr>
          <p:cNvPr id="17" name="Text Placeholder 5">
            <a:extLst>
              <a:ext uri="{FF2B5EF4-FFF2-40B4-BE49-F238E27FC236}">
                <a16:creationId xmlns:a16="http://schemas.microsoft.com/office/drawing/2014/main" id="{61F85EE0-27E6-5D43-A467-726457B55CB8}"/>
              </a:ext>
            </a:extLst>
          </p:cNvPr>
          <p:cNvSpPr>
            <a:spLocks noGrp="1"/>
          </p:cNvSpPr>
          <p:nvPr>
            <p:ph type="body" sz="quarter" idx="20" hasCustomPrompt="1"/>
          </p:nvPr>
        </p:nvSpPr>
        <p:spPr>
          <a:xfrm>
            <a:off x="848611" y="962358"/>
            <a:ext cx="5565775" cy="1503520"/>
          </a:xfrm>
          <a:prstGeom prst="rect">
            <a:avLst/>
          </a:prstGeom>
        </p:spPr>
        <p:txBody>
          <a:bodyPr anchor="b"/>
          <a:lstStyle>
            <a:lvl1pPr>
              <a:defRPr sz="3200">
                <a:solidFill>
                  <a:schemeClr val="bg1"/>
                </a:solidFill>
              </a:defRPr>
            </a:lvl1pPr>
          </a:lstStyle>
          <a:p>
            <a:pPr lvl="0"/>
            <a:r>
              <a:rPr lang="en-US" dirty="0"/>
              <a:t>Simple Slide. Just Title.</a:t>
            </a:r>
          </a:p>
        </p:txBody>
      </p:sp>
      <p:sp>
        <p:nvSpPr>
          <p:cNvPr id="18" name="Text Placeholder 2">
            <a:extLst>
              <a:ext uri="{FF2B5EF4-FFF2-40B4-BE49-F238E27FC236}">
                <a16:creationId xmlns:a16="http://schemas.microsoft.com/office/drawing/2014/main" id="{1F5182EF-C371-0D4F-B857-4F42AC2F2168}"/>
              </a:ext>
            </a:extLst>
          </p:cNvPr>
          <p:cNvSpPr>
            <a:spLocks noGrp="1"/>
          </p:cNvSpPr>
          <p:nvPr>
            <p:ph type="body" sz="quarter" idx="21" hasCustomPrompt="1"/>
          </p:nvPr>
        </p:nvSpPr>
        <p:spPr>
          <a:xfrm>
            <a:off x="848611" y="2680164"/>
            <a:ext cx="5565775" cy="3296566"/>
          </a:xfrm>
          <a:prstGeom prst="rect">
            <a:avLst/>
          </a:prstGeom>
        </p:spPr>
        <p:txBody>
          <a:bodyPr/>
          <a:lstStyle>
            <a:lvl1pPr>
              <a:defRPr sz="1600">
                <a:solidFill>
                  <a:schemeClr val="bg1"/>
                </a:solidFill>
              </a:defRPr>
            </a:lvl1pPr>
          </a:lstStyle>
          <a:p>
            <a:pPr lvl="0"/>
            <a:r>
              <a:rPr lang="en-US" dirty="0"/>
              <a:t>Add copy here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mple Slide Teal - Bullets">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A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202903" y="6348245"/>
            <a:ext cx="686098" cy="350346"/>
          </a:xfrm>
          <a:prstGeom prst="rect">
            <a:avLst/>
          </a:prstGeom>
        </p:spPr>
      </p:pic>
      <p:sp>
        <p:nvSpPr>
          <p:cNvPr id="12" name="Text Placeholder 2">
            <a:extLst>
              <a:ext uri="{FF2B5EF4-FFF2-40B4-BE49-F238E27FC236}">
                <a16:creationId xmlns:a16="http://schemas.microsoft.com/office/drawing/2014/main" id="{84742B7A-E93F-2D4B-940A-24516A6CD038}"/>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bg1"/>
                </a:solidFill>
              </a:rPr>
              <a:t>_</a:t>
            </a:r>
          </a:p>
        </p:txBody>
      </p:sp>
      <p:sp>
        <p:nvSpPr>
          <p:cNvPr id="15" name="Text Placeholder 11">
            <a:extLst>
              <a:ext uri="{FF2B5EF4-FFF2-40B4-BE49-F238E27FC236}">
                <a16:creationId xmlns:a16="http://schemas.microsoft.com/office/drawing/2014/main" id="{3D78E9FE-0E17-AA43-8471-CC4DB9BE6332}"/>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bg1"/>
                </a:solidFill>
              </a:defRPr>
            </a:lvl1pPr>
          </a:lstStyle>
          <a:p>
            <a:pPr lvl="0"/>
            <a:r>
              <a:rPr lang="en-US" dirty="0"/>
              <a:t>SECTION TITLE</a:t>
            </a:r>
          </a:p>
        </p:txBody>
      </p:sp>
      <p:sp>
        <p:nvSpPr>
          <p:cNvPr id="16" name="Text Placeholder 5">
            <a:extLst>
              <a:ext uri="{FF2B5EF4-FFF2-40B4-BE49-F238E27FC236}">
                <a16:creationId xmlns:a16="http://schemas.microsoft.com/office/drawing/2014/main" id="{25D8A6D6-AE25-164F-876C-018AAA98E0A4}"/>
              </a:ext>
            </a:extLst>
          </p:cNvPr>
          <p:cNvSpPr>
            <a:spLocks noGrp="1"/>
          </p:cNvSpPr>
          <p:nvPr>
            <p:ph type="body" sz="quarter" idx="20" hasCustomPrompt="1"/>
          </p:nvPr>
        </p:nvSpPr>
        <p:spPr>
          <a:xfrm>
            <a:off x="848611" y="962358"/>
            <a:ext cx="5565775" cy="1503520"/>
          </a:xfrm>
          <a:prstGeom prst="rect">
            <a:avLst/>
          </a:prstGeom>
        </p:spPr>
        <p:txBody>
          <a:bodyPr anchor="b"/>
          <a:lstStyle>
            <a:lvl1pPr>
              <a:defRPr sz="3200">
                <a:solidFill>
                  <a:schemeClr val="bg1"/>
                </a:solidFill>
              </a:defRPr>
            </a:lvl1pPr>
          </a:lstStyle>
          <a:p>
            <a:pPr lvl="0"/>
            <a:r>
              <a:rPr lang="en-US" dirty="0"/>
              <a:t>Simple Slide. Just Title.</a:t>
            </a:r>
          </a:p>
        </p:txBody>
      </p:sp>
      <p:sp>
        <p:nvSpPr>
          <p:cNvPr id="17" name="Text Placeholder 2">
            <a:extLst>
              <a:ext uri="{FF2B5EF4-FFF2-40B4-BE49-F238E27FC236}">
                <a16:creationId xmlns:a16="http://schemas.microsoft.com/office/drawing/2014/main" id="{8888DD1E-5FD7-F148-B3A9-AB157B35EF4B}"/>
              </a:ext>
            </a:extLst>
          </p:cNvPr>
          <p:cNvSpPr>
            <a:spLocks noGrp="1"/>
          </p:cNvSpPr>
          <p:nvPr>
            <p:ph type="body" sz="quarter" idx="21" hasCustomPrompt="1"/>
          </p:nvPr>
        </p:nvSpPr>
        <p:spPr>
          <a:xfrm>
            <a:off x="848611" y="2680164"/>
            <a:ext cx="5565775" cy="3296566"/>
          </a:xfrm>
          <a:prstGeom prst="rect">
            <a:avLst/>
          </a:prstGeom>
        </p:spPr>
        <p:txBody>
          <a:bodyPr/>
          <a:lstStyle>
            <a:lvl1pPr>
              <a:defRPr sz="1600">
                <a:solidFill>
                  <a:schemeClr val="bg1"/>
                </a:solidFill>
              </a:defRPr>
            </a:lvl1pPr>
          </a:lstStyle>
          <a:p>
            <a:pPr lvl="0"/>
            <a:r>
              <a:rPr lang="en-US" dirty="0"/>
              <a:t>Add copy here</a:t>
            </a:r>
          </a:p>
        </p:txBody>
      </p:sp>
      <p:sp>
        <p:nvSpPr>
          <p:cNvPr id="18" name="Text Placeholder 4">
            <a:extLst>
              <a:ext uri="{FF2B5EF4-FFF2-40B4-BE49-F238E27FC236}">
                <a16:creationId xmlns:a16="http://schemas.microsoft.com/office/drawing/2014/main" id="{A03AD3BF-E5CF-CB4E-B4BF-B5E5B8B35C42}"/>
              </a:ext>
            </a:extLst>
          </p:cNvPr>
          <p:cNvSpPr>
            <a:spLocks noGrp="1"/>
          </p:cNvSpPr>
          <p:nvPr>
            <p:ph type="body" sz="quarter" idx="18" hasCustomPrompt="1"/>
          </p:nvPr>
        </p:nvSpPr>
        <p:spPr>
          <a:xfrm>
            <a:off x="6785112" y="962358"/>
            <a:ext cx="4975477" cy="5014372"/>
          </a:xfrm>
          <a:prstGeom prst="rect">
            <a:avLst/>
          </a:prstGeom>
        </p:spPr>
        <p:txBody>
          <a:bodyPr anchor="ct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chemeClr val="bg1"/>
                </a:solidFill>
              </a:defRPr>
            </a:lvl1pPr>
          </a:lstStyle>
          <a:p>
            <a:pPr lvl="0"/>
            <a:r>
              <a:rPr lang="en-US" dirty="0"/>
              <a:t>Here is line for an item one</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Here is line for an item two</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Here is line for an item three</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Here is line for an item four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Here is line for an item five</a:t>
            </a:r>
          </a:p>
        </p:txBody>
      </p:sp>
    </p:spTree>
    <p:extLst>
      <p:ext uri="{BB962C8B-B14F-4D97-AF65-F5344CB8AC3E}">
        <p14:creationId xmlns:p14="http://schemas.microsoft.com/office/powerpoint/2010/main" val="1810476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mple Slide - Phone Landscape">
    <p:spTree>
      <p:nvGrpSpPr>
        <p:cNvPr id="1" name=""/>
        <p:cNvGrpSpPr/>
        <p:nvPr/>
      </p:nvGrpSpPr>
      <p:grpSpPr>
        <a:xfrm>
          <a:off x="0" y="0"/>
          <a:ext cx="0" cy="0"/>
          <a:chOff x="0" y="0"/>
          <a:chExt cx="0" cy="0"/>
        </a:xfrm>
      </p:grpSpPr>
      <p:sp>
        <p:nvSpPr>
          <p:cNvPr id="3" name="Rectangle 2"/>
          <p:cNvSpPr/>
          <p:nvPr userDrawn="1"/>
        </p:nvSpPr>
        <p:spPr>
          <a:xfrm>
            <a:off x="-1"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7226731" y="-722944"/>
            <a:ext cx="2725064" cy="5375632"/>
          </a:xfrm>
          <a:prstGeom prst="rect">
            <a:avLst/>
          </a:prstGeom>
          <a:effectLst>
            <a:outerShdw blurRad="203200" dist="76200" dir="2700000" algn="tl" rotWithShape="0">
              <a:prstClr val="black">
                <a:alpha val="15000"/>
              </a:prstClr>
            </a:outerShdw>
          </a:effectLst>
        </p:spPr>
      </p:pic>
      <p:sp>
        <p:nvSpPr>
          <p:cNvPr id="16" name="Picture Placeholder 4"/>
          <p:cNvSpPr>
            <a:spLocks noGrp="1"/>
          </p:cNvSpPr>
          <p:nvPr>
            <p:ph type="pic" sz="quarter" idx="14"/>
          </p:nvPr>
        </p:nvSpPr>
        <p:spPr>
          <a:xfrm rot="16200000">
            <a:off x="7402137" y="-77038"/>
            <a:ext cx="2321062" cy="4081479"/>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7192865" y="2065418"/>
            <a:ext cx="2725064" cy="5375632"/>
          </a:xfrm>
          <a:prstGeom prst="rect">
            <a:avLst/>
          </a:prstGeom>
          <a:effectLst>
            <a:outerShdw blurRad="203200" dist="76200" dir="2700000" algn="tl" rotWithShape="0">
              <a:prstClr val="black">
                <a:alpha val="15000"/>
              </a:prstClr>
            </a:outerShdw>
          </a:effectLst>
        </p:spPr>
      </p:pic>
      <p:sp>
        <p:nvSpPr>
          <p:cNvPr id="19" name="Picture Placeholder 4"/>
          <p:cNvSpPr>
            <a:spLocks noGrp="1"/>
          </p:cNvSpPr>
          <p:nvPr>
            <p:ph type="pic" sz="quarter" idx="17"/>
          </p:nvPr>
        </p:nvSpPr>
        <p:spPr>
          <a:xfrm rot="16200000">
            <a:off x="7402137" y="2711324"/>
            <a:ext cx="2321062" cy="4081479"/>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13" name="Text Placeholder 2">
            <a:extLst>
              <a:ext uri="{FF2B5EF4-FFF2-40B4-BE49-F238E27FC236}">
                <a16:creationId xmlns:a16="http://schemas.microsoft.com/office/drawing/2014/main" id="{3159514B-99F7-E74B-BFFE-70E3CF36DEE8}"/>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14" name="Text Placeholder 11">
            <a:extLst>
              <a:ext uri="{FF2B5EF4-FFF2-40B4-BE49-F238E27FC236}">
                <a16:creationId xmlns:a16="http://schemas.microsoft.com/office/drawing/2014/main" id="{E26DB09F-2856-474A-9464-2A634C630166}"/>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24" name="Text Placeholder 5">
            <a:extLst>
              <a:ext uri="{FF2B5EF4-FFF2-40B4-BE49-F238E27FC236}">
                <a16:creationId xmlns:a16="http://schemas.microsoft.com/office/drawing/2014/main" id="{A4CB086A-04A0-C542-8F18-4684E026BFB3}"/>
              </a:ext>
            </a:extLst>
          </p:cNvPr>
          <p:cNvSpPr>
            <a:spLocks noGrp="1"/>
          </p:cNvSpPr>
          <p:nvPr>
            <p:ph type="body" sz="quarter" idx="20" hasCustomPrompt="1"/>
          </p:nvPr>
        </p:nvSpPr>
        <p:spPr>
          <a:xfrm>
            <a:off x="848612" y="962358"/>
            <a:ext cx="4810066" cy="1503520"/>
          </a:xfrm>
          <a:prstGeom prst="rect">
            <a:avLst/>
          </a:prstGeom>
        </p:spPr>
        <p:txBody>
          <a:bodyPr anchor="b"/>
          <a:lstStyle>
            <a:lvl1pPr>
              <a:defRPr sz="3200">
                <a:solidFill>
                  <a:schemeClr val="tx1"/>
                </a:solidFill>
              </a:defRPr>
            </a:lvl1pPr>
          </a:lstStyle>
          <a:p>
            <a:pPr lvl="0"/>
            <a:r>
              <a:rPr lang="en-US" dirty="0"/>
              <a:t>Simple Slide. Just Title.</a:t>
            </a:r>
          </a:p>
        </p:txBody>
      </p:sp>
      <p:sp>
        <p:nvSpPr>
          <p:cNvPr id="25" name="Text Placeholder 2">
            <a:extLst>
              <a:ext uri="{FF2B5EF4-FFF2-40B4-BE49-F238E27FC236}">
                <a16:creationId xmlns:a16="http://schemas.microsoft.com/office/drawing/2014/main" id="{A65CE541-01D5-0C40-AC85-6C13A8371DDF}"/>
              </a:ext>
            </a:extLst>
          </p:cNvPr>
          <p:cNvSpPr>
            <a:spLocks noGrp="1"/>
          </p:cNvSpPr>
          <p:nvPr>
            <p:ph type="body" sz="quarter" idx="21" hasCustomPrompt="1"/>
          </p:nvPr>
        </p:nvSpPr>
        <p:spPr>
          <a:xfrm>
            <a:off x="848612" y="3146726"/>
            <a:ext cx="4810066" cy="2830003"/>
          </a:xfrm>
          <a:prstGeom prst="rect">
            <a:avLst/>
          </a:prstGeom>
        </p:spPr>
        <p:txBody>
          <a:bodyPr/>
          <a:lstStyle>
            <a:lvl1pPr>
              <a:defRPr sz="1600">
                <a:solidFill>
                  <a:schemeClr val="tx1"/>
                </a:solidFill>
              </a:defRPr>
            </a:lvl1pPr>
          </a:lstStyle>
          <a:p>
            <a:pPr lvl="0"/>
            <a:r>
              <a:rPr lang="en-US" dirty="0"/>
              <a:t>Add copy here</a:t>
            </a:r>
          </a:p>
        </p:txBody>
      </p:sp>
      <p:sp>
        <p:nvSpPr>
          <p:cNvPr id="26" name="Text Placeholder 2">
            <a:extLst>
              <a:ext uri="{FF2B5EF4-FFF2-40B4-BE49-F238E27FC236}">
                <a16:creationId xmlns:a16="http://schemas.microsoft.com/office/drawing/2014/main" id="{E56266DF-83EE-1344-85A0-DB18F21BCBDF}"/>
              </a:ext>
            </a:extLst>
          </p:cNvPr>
          <p:cNvSpPr>
            <a:spLocks noGrp="1"/>
          </p:cNvSpPr>
          <p:nvPr>
            <p:ph type="body" sz="quarter" idx="22" hasCustomPrompt="1"/>
          </p:nvPr>
        </p:nvSpPr>
        <p:spPr>
          <a:xfrm>
            <a:off x="848611" y="2593417"/>
            <a:ext cx="4810066" cy="425770"/>
          </a:xfrm>
          <a:prstGeom prst="rect">
            <a:avLst/>
          </a:prstGeom>
        </p:spPr>
        <p:txBody>
          <a:bodyPr/>
          <a:lstStyle>
            <a:lvl1pPr>
              <a:defRPr sz="1800">
                <a:solidFill>
                  <a:schemeClr val="tx1"/>
                </a:solidFill>
              </a:defRPr>
            </a:lvl1pPr>
          </a:lstStyle>
          <a:p>
            <a:pPr lvl="0"/>
            <a:r>
              <a:rPr lang="en-US" dirty="0"/>
              <a:t>Subtitle goes here</a:t>
            </a:r>
          </a:p>
        </p:txBody>
      </p:sp>
      <p:pic>
        <p:nvPicPr>
          <p:cNvPr id="27" name="Picture 26">
            <a:extLst>
              <a:ext uri="{FF2B5EF4-FFF2-40B4-BE49-F238E27FC236}">
                <a16:creationId xmlns:a16="http://schemas.microsoft.com/office/drawing/2014/main" id="{09576891-F8E8-6F46-BC0A-1B6904947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205359" y="6345287"/>
            <a:ext cx="676797" cy="349879"/>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mple Slide - 2 Phones">
    <p:spTree>
      <p:nvGrpSpPr>
        <p:cNvPr id="1" name=""/>
        <p:cNvGrpSpPr/>
        <p:nvPr/>
      </p:nvGrpSpPr>
      <p:grpSpPr>
        <a:xfrm>
          <a:off x="0" y="0"/>
          <a:ext cx="0" cy="0"/>
          <a:chOff x="0" y="0"/>
          <a:chExt cx="0" cy="0"/>
        </a:xfrm>
      </p:grpSpPr>
      <p:sp>
        <p:nvSpPr>
          <p:cNvPr id="3" name="Rectangle 2"/>
          <p:cNvSpPr/>
          <p:nvPr userDrawn="1"/>
        </p:nvSpPr>
        <p:spPr>
          <a:xfrm>
            <a:off x="-1"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4642" y="773268"/>
            <a:ext cx="2725064" cy="5375632"/>
          </a:xfrm>
          <a:prstGeom prst="rect">
            <a:avLst/>
          </a:prstGeom>
          <a:effectLst>
            <a:outerShdw blurRad="203200" dist="76200" dir="2700000" algn="tl" rotWithShape="0">
              <a:prstClr val="black">
                <a:alpha val="15000"/>
              </a:prstClr>
            </a:outerShdw>
          </a:effectLst>
        </p:spPr>
      </p:pic>
      <p:sp>
        <p:nvSpPr>
          <p:cNvPr id="14" name="Picture Placeholder 4"/>
          <p:cNvSpPr>
            <a:spLocks noGrp="1"/>
          </p:cNvSpPr>
          <p:nvPr>
            <p:ph type="pic" sz="quarter" idx="14"/>
          </p:nvPr>
        </p:nvSpPr>
        <p:spPr>
          <a:xfrm>
            <a:off x="6058191" y="1385008"/>
            <a:ext cx="2337078" cy="406930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88818" y="773268"/>
            <a:ext cx="2725064" cy="5375632"/>
          </a:xfrm>
          <a:prstGeom prst="rect">
            <a:avLst/>
          </a:prstGeom>
          <a:effectLst>
            <a:outerShdw blurRad="203200" dist="76200" dir="2700000" algn="tl" rotWithShape="0">
              <a:prstClr val="black">
                <a:alpha val="15000"/>
              </a:prstClr>
            </a:outerShdw>
          </a:effectLst>
        </p:spPr>
      </p:pic>
      <p:sp>
        <p:nvSpPr>
          <p:cNvPr id="12" name="Picture Placeholder 4"/>
          <p:cNvSpPr>
            <a:spLocks noGrp="1"/>
          </p:cNvSpPr>
          <p:nvPr>
            <p:ph type="pic" sz="quarter" idx="17"/>
          </p:nvPr>
        </p:nvSpPr>
        <p:spPr>
          <a:xfrm>
            <a:off x="8782367" y="1385008"/>
            <a:ext cx="2337078" cy="406930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19" name="Text Placeholder 2">
            <a:extLst>
              <a:ext uri="{FF2B5EF4-FFF2-40B4-BE49-F238E27FC236}">
                <a16:creationId xmlns:a16="http://schemas.microsoft.com/office/drawing/2014/main" id="{7E566256-DF19-2C4E-9614-2935D4EFEF6B}"/>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21" name="Text Placeholder 11">
            <a:extLst>
              <a:ext uri="{FF2B5EF4-FFF2-40B4-BE49-F238E27FC236}">
                <a16:creationId xmlns:a16="http://schemas.microsoft.com/office/drawing/2014/main" id="{FD40D7C9-92F5-A644-9877-8A3CA4AE0C5D}"/>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23" name="Text Placeholder 5">
            <a:extLst>
              <a:ext uri="{FF2B5EF4-FFF2-40B4-BE49-F238E27FC236}">
                <a16:creationId xmlns:a16="http://schemas.microsoft.com/office/drawing/2014/main" id="{EB208161-F69C-FB40-98E6-A71BF51A4AB3}"/>
              </a:ext>
            </a:extLst>
          </p:cNvPr>
          <p:cNvSpPr>
            <a:spLocks noGrp="1"/>
          </p:cNvSpPr>
          <p:nvPr>
            <p:ph type="body" sz="quarter" idx="20" hasCustomPrompt="1"/>
          </p:nvPr>
        </p:nvSpPr>
        <p:spPr>
          <a:xfrm>
            <a:off x="848612" y="962358"/>
            <a:ext cx="4810066" cy="1503520"/>
          </a:xfrm>
          <a:prstGeom prst="rect">
            <a:avLst/>
          </a:prstGeom>
        </p:spPr>
        <p:txBody>
          <a:bodyPr anchor="b"/>
          <a:lstStyle>
            <a:lvl1pPr>
              <a:defRPr sz="3200">
                <a:solidFill>
                  <a:schemeClr val="tx1"/>
                </a:solidFill>
              </a:defRPr>
            </a:lvl1pPr>
          </a:lstStyle>
          <a:p>
            <a:pPr lvl="0"/>
            <a:r>
              <a:rPr lang="en-US" dirty="0"/>
              <a:t>Simple Slide. Just Title.</a:t>
            </a:r>
          </a:p>
        </p:txBody>
      </p:sp>
      <p:sp>
        <p:nvSpPr>
          <p:cNvPr id="24" name="Text Placeholder 2">
            <a:extLst>
              <a:ext uri="{FF2B5EF4-FFF2-40B4-BE49-F238E27FC236}">
                <a16:creationId xmlns:a16="http://schemas.microsoft.com/office/drawing/2014/main" id="{44334C43-E1B3-524C-A84B-B6F1F22027EB}"/>
              </a:ext>
            </a:extLst>
          </p:cNvPr>
          <p:cNvSpPr>
            <a:spLocks noGrp="1"/>
          </p:cNvSpPr>
          <p:nvPr>
            <p:ph type="body" sz="quarter" idx="21" hasCustomPrompt="1"/>
          </p:nvPr>
        </p:nvSpPr>
        <p:spPr>
          <a:xfrm>
            <a:off x="848612" y="3146726"/>
            <a:ext cx="4810066" cy="2830003"/>
          </a:xfrm>
          <a:prstGeom prst="rect">
            <a:avLst/>
          </a:prstGeom>
        </p:spPr>
        <p:txBody>
          <a:bodyPr/>
          <a:lstStyle>
            <a:lvl1pPr>
              <a:defRPr sz="1600">
                <a:solidFill>
                  <a:schemeClr val="tx1"/>
                </a:solidFill>
              </a:defRPr>
            </a:lvl1pPr>
          </a:lstStyle>
          <a:p>
            <a:pPr lvl="0"/>
            <a:r>
              <a:rPr lang="en-US" dirty="0"/>
              <a:t>Add copy here</a:t>
            </a:r>
          </a:p>
        </p:txBody>
      </p:sp>
      <p:sp>
        <p:nvSpPr>
          <p:cNvPr id="25" name="Text Placeholder 2">
            <a:extLst>
              <a:ext uri="{FF2B5EF4-FFF2-40B4-BE49-F238E27FC236}">
                <a16:creationId xmlns:a16="http://schemas.microsoft.com/office/drawing/2014/main" id="{B750AFC7-C603-D84C-A173-B193396623CA}"/>
              </a:ext>
            </a:extLst>
          </p:cNvPr>
          <p:cNvSpPr>
            <a:spLocks noGrp="1"/>
          </p:cNvSpPr>
          <p:nvPr>
            <p:ph type="body" sz="quarter" idx="22" hasCustomPrompt="1"/>
          </p:nvPr>
        </p:nvSpPr>
        <p:spPr>
          <a:xfrm>
            <a:off x="848611" y="2593417"/>
            <a:ext cx="4810066" cy="425770"/>
          </a:xfrm>
          <a:prstGeom prst="rect">
            <a:avLst/>
          </a:prstGeom>
        </p:spPr>
        <p:txBody>
          <a:bodyPr/>
          <a:lstStyle>
            <a:lvl1pPr>
              <a:defRPr sz="1800">
                <a:solidFill>
                  <a:schemeClr val="tx1"/>
                </a:solidFill>
              </a:defRPr>
            </a:lvl1pPr>
          </a:lstStyle>
          <a:p>
            <a:pPr lvl="0"/>
            <a:r>
              <a:rPr lang="en-US" dirty="0"/>
              <a:t>Subtitle goes here</a:t>
            </a:r>
          </a:p>
        </p:txBody>
      </p:sp>
      <p:pic>
        <p:nvPicPr>
          <p:cNvPr id="26" name="Picture 25">
            <a:extLst>
              <a:ext uri="{FF2B5EF4-FFF2-40B4-BE49-F238E27FC236}">
                <a16:creationId xmlns:a16="http://schemas.microsoft.com/office/drawing/2014/main" id="{BD78FEAC-9ABE-8743-B006-6E6F3132A6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205359" y="6345287"/>
            <a:ext cx="676797" cy="349879"/>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mple Slide - 3 Phones">
    <p:spTree>
      <p:nvGrpSpPr>
        <p:cNvPr id="1" name=""/>
        <p:cNvGrpSpPr/>
        <p:nvPr/>
      </p:nvGrpSpPr>
      <p:grpSpPr>
        <a:xfrm>
          <a:off x="0" y="0"/>
          <a:ext cx="0" cy="0"/>
          <a:chOff x="0" y="0"/>
          <a:chExt cx="0" cy="0"/>
        </a:xfrm>
      </p:grpSpPr>
      <p:sp>
        <p:nvSpPr>
          <p:cNvPr id="3" name="Rectangle 2"/>
          <p:cNvSpPr/>
          <p:nvPr userDrawn="1"/>
        </p:nvSpPr>
        <p:spPr>
          <a:xfrm>
            <a:off x="-1"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41877" y="1056409"/>
            <a:ext cx="2405470" cy="4745182"/>
          </a:xfrm>
          <a:prstGeom prst="rect">
            <a:avLst/>
          </a:prstGeom>
          <a:effectLst>
            <a:outerShdw blurRad="203200" dist="76200" dir="2700000" algn="tl" rotWithShape="0">
              <a:prstClr val="black">
                <a:alpha val="15000"/>
              </a:prstClr>
            </a:outerShdw>
          </a:effectLst>
        </p:spPr>
      </p:pic>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86597" y="1056409"/>
            <a:ext cx="2405470" cy="4745182"/>
          </a:xfrm>
          <a:prstGeom prst="rect">
            <a:avLst/>
          </a:prstGeom>
          <a:effectLst>
            <a:outerShdw blurRad="203200" dist="76200" dir="2700000" algn="tl" rotWithShape="0">
              <a:prstClr val="black">
                <a:alpha val="15000"/>
              </a:prstClr>
            </a:outerShdw>
          </a:effectLst>
        </p:spPr>
      </p:pic>
      <p:sp>
        <p:nvSpPr>
          <p:cNvPr id="12" name="Picture Placeholder 4"/>
          <p:cNvSpPr>
            <a:spLocks noGrp="1"/>
          </p:cNvSpPr>
          <p:nvPr>
            <p:ph type="pic" sz="quarter" idx="12"/>
          </p:nvPr>
        </p:nvSpPr>
        <p:spPr>
          <a:xfrm>
            <a:off x="5931814" y="1590308"/>
            <a:ext cx="2057154" cy="3607334"/>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13" name="Picture Placeholder 4"/>
          <p:cNvSpPr>
            <a:spLocks noGrp="1"/>
          </p:cNvSpPr>
          <p:nvPr>
            <p:ph type="pic" sz="quarter" idx="13"/>
          </p:nvPr>
        </p:nvSpPr>
        <p:spPr>
          <a:xfrm>
            <a:off x="9567619" y="1583911"/>
            <a:ext cx="1928818" cy="3607334"/>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7352" y="741184"/>
            <a:ext cx="2725064" cy="5375632"/>
          </a:xfrm>
          <a:prstGeom prst="rect">
            <a:avLst/>
          </a:prstGeom>
          <a:effectLst>
            <a:outerShdw blurRad="203200" dist="76200" dir="2700000" algn="tl" rotWithShape="0">
              <a:prstClr val="black">
                <a:alpha val="15000"/>
              </a:prstClr>
            </a:outerShdw>
          </a:effectLst>
        </p:spPr>
      </p:pic>
      <p:sp>
        <p:nvSpPr>
          <p:cNvPr id="14" name="Picture Placeholder 4"/>
          <p:cNvSpPr>
            <a:spLocks noGrp="1"/>
          </p:cNvSpPr>
          <p:nvPr>
            <p:ph type="pic" sz="quarter" idx="14"/>
          </p:nvPr>
        </p:nvSpPr>
        <p:spPr>
          <a:xfrm>
            <a:off x="7560901" y="1352924"/>
            <a:ext cx="2333597" cy="406930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15" name="Text Placeholder 2">
            <a:extLst>
              <a:ext uri="{FF2B5EF4-FFF2-40B4-BE49-F238E27FC236}">
                <a16:creationId xmlns:a16="http://schemas.microsoft.com/office/drawing/2014/main" id="{69A1C37F-9426-2240-884A-C199F1CDC6DF}"/>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16" name="Text Placeholder 11">
            <a:extLst>
              <a:ext uri="{FF2B5EF4-FFF2-40B4-BE49-F238E27FC236}">
                <a16:creationId xmlns:a16="http://schemas.microsoft.com/office/drawing/2014/main" id="{85474F94-9CD9-014C-8B0C-2E2C533F9D45}"/>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17" name="Text Placeholder 5">
            <a:extLst>
              <a:ext uri="{FF2B5EF4-FFF2-40B4-BE49-F238E27FC236}">
                <a16:creationId xmlns:a16="http://schemas.microsoft.com/office/drawing/2014/main" id="{C1B25943-8600-D044-935B-1AB0E0DF506D}"/>
              </a:ext>
            </a:extLst>
          </p:cNvPr>
          <p:cNvSpPr>
            <a:spLocks noGrp="1"/>
          </p:cNvSpPr>
          <p:nvPr>
            <p:ph type="body" sz="quarter" idx="20" hasCustomPrompt="1"/>
          </p:nvPr>
        </p:nvSpPr>
        <p:spPr>
          <a:xfrm>
            <a:off x="848612" y="962358"/>
            <a:ext cx="4810066" cy="1503520"/>
          </a:xfrm>
          <a:prstGeom prst="rect">
            <a:avLst/>
          </a:prstGeom>
        </p:spPr>
        <p:txBody>
          <a:bodyPr anchor="b"/>
          <a:lstStyle>
            <a:lvl1pPr>
              <a:defRPr sz="3200">
                <a:solidFill>
                  <a:schemeClr val="tx1"/>
                </a:solidFill>
              </a:defRPr>
            </a:lvl1pPr>
          </a:lstStyle>
          <a:p>
            <a:pPr lvl="0"/>
            <a:r>
              <a:rPr lang="en-US" dirty="0"/>
              <a:t>Simple Slide. Just Title.</a:t>
            </a:r>
          </a:p>
        </p:txBody>
      </p:sp>
      <p:sp>
        <p:nvSpPr>
          <p:cNvPr id="19" name="Text Placeholder 2">
            <a:extLst>
              <a:ext uri="{FF2B5EF4-FFF2-40B4-BE49-F238E27FC236}">
                <a16:creationId xmlns:a16="http://schemas.microsoft.com/office/drawing/2014/main" id="{EE87AA57-EAB9-C349-8A3D-1ED49F5FEA2A}"/>
              </a:ext>
            </a:extLst>
          </p:cNvPr>
          <p:cNvSpPr>
            <a:spLocks noGrp="1"/>
          </p:cNvSpPr>
          <p:nvPr>
            <p:ph type="body" sz="quarter" idx="21" hasCustomPrompt="1"/>
          </p:nvPr>
        </p:nvSpPr>
        <p:spPr>
          <a:xfrm>
            <a:off x="848612" y="3146726"/>
            <a:ext cx="4810066" cy="2830003"/>
          </a:xfrm>
          <a:prstGeom prst="rect">
            <a:avLst/>
          </a:prstGeom>
        </p:spPr>
        <p:txBody>
          <a:bodyPr/>
          <a:lstStyle>
            <a:lvl1pPr>
              <a:defRPr sz="1600">
                <a:solidFill>
                  <a:schemeClr val="tx1"/>
                </a:solidFill>
              </a:defRPr>
            </a:lvl1pPr>
          </a:lstStyle>
          <a:p>
            <a:pPr lvl="0"/>
            <a:r>
              <a:rPr lang="en-US" dirty="0"/>
              <a:t>Add copy here</a:t>
            </a:r>
          </a:p>
        </p:txBody>
      </p:sp>
      <p:sp>
        <p:nvSpPr>
          <p:cNvPr id="21" name="Text Placeholder 2">
            <a:extLst>
              <a:ext uri="{FF2B5EF4-FFF2-40B4-BE49-F238E27FC236}">
                <a16:creationId xmlns:a16="http://schemas.microsoft.com/office/drawing/2014/main" id="{8F2303BE-FF93-0E44-B1DC-D2ADF82E180F}"/>
              </a:ext>
            </a:extLst>
          </p:cNvPr>
          <p:cNvSpPr>
            <a:spLocks noGrp="1"/>
          </p:cNvSpPr>
          <p:nvPr>
            <p:ph type="body" sz="quarter" idx="22" hasCustomPrompt="1"/>
          </p:nvPr>
        </p:nvSpPr>
        <p:spPr>
          <a:xfrm>
            <a:off x="848611" y="2593417"/>
            <a:ext cx="4810066" cy="425770"/>
          </a:xfrm>
          <a:prstGeom prst="rect">
            <a:avLst/>
          </a:prstGeom>
        </p:spPr>
        <p:txBody>
          <a:bodyPr/>
          <a:lstStyle>
            <a:lvl1pPr>
              <a:defRPr sz="1800">
                <a:solidFill>
                  <a:schemeClr val="tx1"/>
                </a:solidFill>
              </a:defRPr>
            </a:lvl1pPr>
          </a:lstStyle>
          <a:p>
            <a:pPr lvl="0"/>
            <a:r>
              <a:rPr lang="en-US" dirty="0"/>
              <a:t>Subtitle goes here</a:t>
            </a:r>
          </a:p>
        </p:txBody>
      </p:sp>
      <p:pic>
        <p:nvPicPr>
          <p:cNvPr id="25" name="Picture 24">
            <a:extLst>
              <a:ext uri="{FF2B5EF4-FFF2-40B4-BE49-F238E27FC236}">
                <a16:creationId xmlns:a16="http://schemas.microsoft.com/office/drawing/2014/main" id="{E3EAA3FF-79E3-7749-8B4F-49C38A99A8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205359" y="6345287"/>
            <a:ext cx="676797" cy="349879"/>
          </a:xfrm>
          <a:prstGeom prst="rect">
            <a:avLst/>
          </a:prstGeom>
        </p:spPr>
      </p:pic>
    </p:spTree>
    <p:extLst>
      <p:ext uri="{BB962C8B-B14F-4D97-AF65-F5344CB8AC3E}">
        <p14:creationId xmlns:p14="http://schemas.microsoft.com/office/powerpoint/2010/main" val="78643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4649 0 L 0.00013 0 " pathEditMode="relative" rAng="0" ptsTypes="AA">
                                      <p:cBhvr>
                                        <p:cTn id="6" dur="2000" fill="hold"/>
                                        <p:tgtEl>
                                          <p:spTgt spid="9"/>
                                        </p:tgtEl>
                                        <p:attrNameLst>
                                          <p:attrName>ppt_x</p:attrName>
                                          <p:attrName>ppt_y</p:attrName>
                                        </p:attrNameLst>
                                      </p:cBhvr>
                                      <p:rCtr x="-7318" y="0"/>
                                    </p:animMotion>
                                  </p:childTnLst>
                                </p:cTn>
                              </p:par>
                              <p:par>
                                <p:cTn id="7" presetID="0" presetClass="path" presetSubtype="0" accel="50000" decel="50000" fill="hold" nodeType="withEffect">
                                  <p:stCondLst>
                                    <p:cond delay="0"/>
                                  </p:stCondLst>
                                  <p:childTnLst>
                                    <p:animMotion origin="layout" path="M -0.13881 0 L 0.00416 0 " pathEditMode="relative" ptsTypes="AA">
                                      <p:cBhvr>
                                        <p:cTn id="8" dur="2000" fill="hold"/>
                                        <p:tgtEl>
                                          <p:spTgt spid="10"/>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14596 1.48148E-6 L 4.16667E-6 1.48148E-6 " pathEditMode="relative" rAng="0" ptsTypes="AA">
                                      <p:cBhvr>
                                        <p:cTn id="10" dur="2000" fill="hold"/>
                                        <p:tgtEl>
                                          <p:spTgt spid="12"/>
                                        </p:tgtEl>
                                        <p:attrNameLst>
                                          <p:attrName>ppt_x</p:attrName>
                                          <p:attrName>ppt_y</p:attrName>
                                        </p:attrNameLst>
                                      </p:cBhvr>
                                      <p:rCtr x="-7305" y="0"/>
                                    </p:animMotion>
                                  </p:childTnLst>
                                </p:cTn>
                              </p:par>
                              <p:par>
                                <p:cTn id="11" presetID="0" presetClass="path" presetSubtype="0" accel="50000" decel="50000" fill="hold" grpId="0" nodeType="withEffect">
                                  <p:stCondLst>
                                    <p:cond delay="0"/>
                                  </p:stCondLst>
                                  <p:childTnLst>
                                    <p:animMotion origin="layout" path="M -0.13789 -1.48148E-6 L 0.00534 -1.48148E-6 " pathEditMode="relative" rAng="0" ptsTypes="AA">
                                      <p:cBhvr>
                                        <p:cTn id="12" dur="2000" fill="hold"/>
                                        <p:tgtEl>
                                          <p:spTgt spid="13"/>
                                        </p:tgtEl>
                                        <p:attrNameLst>
                                          <p:attrName>ppt_x</p:attrName>
                                          <p:attrName>ppt_y</p:attrName>
                                        </p:attrNameLst>
                                      </p:cBhvr>
                                      <p:rCtr x="716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mple Slide - 4 Phones">
    <p:spTree>
      <p:nvGrpSpPr>
        <p:cNvPr id="1" name=""/>
        <p:cNvGrpSpPr/>
        <p:nvPr/>
      </p:nvGrpSpPr>
      <p:grpSpPr>
        <a:xfrm>
          <a:off x="0" y="0"/>
          <a:ext cx="0" cy="0"/>
          <a:chOff x="0" y="0"/>
          <a:chExt cx="0" cy="0"/>
        </a:xfrm>
      </p:grpSpPr>
      <p:sp>
        <p:nvSpPr>
          <p:cNvPr id="3" name="Rectangle 2"/>
          <p:cNvSpPr/>
          <p:nvPr userDrawn="1"/>
        </p:nvSpPr>
        <p:spPr>
          <a:xfrm>
            <a:off x="-1"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flipH="1" flipV="1">
            <a:off x="1575174" y="908266"/>
            <a:ext cx="3364070" cy="594973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flipH="1" flipV="1">
            <a:off x="5780521" y="1656881"/>
            <a:ext cx="2224326" cy="4558948"/>
          </a:xfrm>
          <a:prstGeom prst="rect">
            <a:avLst/>
          </a:prstGeom>
          <a:effectLst>
            <a:outerShdw blurRad="177800" dist="76200" dir="2700000" algn="tl" rotWithShape="0">
              <a:prstClr val="black">
                <a:alpha val="31000"/>
              </a:prstClr>
            </a:outerShdw>
          </a:effectLst>
        </p:spPr>
      </p:pic>
      <p:sp>
        <p:nvSpPr>
          <p:cNvPr id="14" name="Picture Placeholder 4"/>
          <p:cNvSpPr>
            <a:spLocks noGrp="1"/>
          </p:cNvSpPr>
          <p:nvPr>
            <p:ph type="pic" sz="quarter" idx="14"/>
          </p:nvPr>
        </p:nvSpPr>
        <p:spPr>
          <a:xfrm>
            <a:off x="5836463" y="2035519"/>
            <a:ext cx="2112442" cy="368365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17" name="Picture Placeholder 4"/>
          <p:cNvSpPr>
            <a:spLocks noGrp="1"/>
          </p:cNvSpPr>
          <p:nvPr>
            <p:ph type="pic" sz="quarter" idx="15"/>
          </p:nvPr>
        </p:nvSpPr>
        <p:spPr>
          <a:xfrm>
            <a:off x="1668885" y="1434868"/>
            <a:ext cx="3171721" cy="5423132"/>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19" name="Picture 1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flipH="1" flipV="1">
            <a:off x="7413373" y="1282574"/>
            <a:ext cx="2224326" cy="4558948"/>
          </a:xfrm>
          <a:prstGeom prst="rect">
            <a:avLst/>
          </a:prstGeom>
          <a:effectLst>
            <a:outerShdw blurRad="177800" dist="76200" dir="2700000" algn="tl" rotWithShape="0">
              <a:prstClr val="black">
                <a:alpha val="31000"/>
              </a:prstClr>
            </a:outerShdw>
          </a:effectLst>
        </p:spPr>
      </p:pic>
      <p:sp>
        <p:nvSpPr>
          <p:cNvPr id="21" name="Picture Placeholder 4"/>
          <p:cNvSpPr>
            <a:spLocks noGrp="1"/>
          </p:cNvSpPr>
          <p:nvPr>
            <p:ph type="pic" sz="quarter" idx="16"/>
          </p:nvPr>
        </p:nvSpPr>
        <p:spPr>
          <a:xfrm>
            <a:off x="7469315" y="1661212"/>
            <a:ext cx="2112442" cy="368365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23" name="Picture 2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flipH="1" flipV="1">
            <a:off x="9126396" y="908267"/>
            <a:ext cx="2224326" cy="4558948"/>
          </a:xfrm>
          <a:prstGeom prst="rect">
            <a:avLst/>
          </a:prstGeom>
          <a:effectLst>
            <a:outerShdw blurRad="177800" dist="76200" dir="2700000" algn="tl" rotWithShape="0">
              <a:prstClr val="black">
                <a:alpha val="31000"/>
              </a:prstClr>
            </a:outerShdw>
          </a:effectLst>
        </p:spPr>
      </p:pic>
      <p:sp>
        <p:nvSpPr>
          <p:cNvPr id="24" name="Picture Placeholder 4"/>
          <p:cNvSpPr>
            <a:spLocks noGrp="1"/>
          </p:cNvSpPr>
          <p:nvPr>
            <p:ph type="pic" sz="quarter" idx="17"/>
          </p:nvPr>
        </p:nvSpPr>
        <p:spPr>
          <a:xfrm>
            <a:off x="9182338" y="1286905"/>
            <a:ext cx="2112442" cy="368365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12" name="Picture 11">
            <a:extLst>
              <a:ext uri="{FF2B5EF4-FFF2-40B4-BE49-F238E27FC236}">
                <a16:creationId xmlns:a16="http://schemas.microsoft.com/office/drawing/2014/main" id="{8485EB3B-FF55-5E4C-B282-9667CF06DE5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205359" y="6345287"/>
            <a:ext cx="676797" cy="349879"/>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mple Slide - 3 Phone + Landscape">
    <p:spTree>
      <p:nvGrpSpPr>
        <p:cNvPr id="1" name=""/>
        <p:cNvGrpSpPr/>
        <p:nvPr/>
      </p:nvGrpSpPr>
      <p:grpSpPr>
        <a:xfrm>
          <a:off x="0" y="0"/>
          <a:ext cx="0" cy="0"/>
          <a:chOff x="0" y="0"/>
          <a:chExt cx="0" cy="0"/>
        </a:xfrm>
      </p:grpSpPr>
      <p:sp>
        <p:nvSpPr>
          <p:cNvPr id="3" name="Rectangle 2"/>
          <p:cNvSpPr/>
          <p:nvPr userDrawn="1"/>
        </p:nvSpPr>
        <p:spPr>
          <a:xfrm>
            <a:off x="-1"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flipH="1" flipV="1">
            <a:off x="2094016" y="469770"/>
            <a:ext cx="2723543" cy="5582136"/>
          </a:xfrm>
          <a:prstGeom prst="rect">
            <a:avLst/>
          </a:prstGeom>
          <a:effectLst>
            <a:outerShdw blurRad="177800" dist="76200" dir="2700000" algn="tl" rotWithShape="0">
              <a:prstClr val="black">
                <a:alpha val="31000"/>
              </a:prstClr>
            </a:outerShdw>
          </a:effectLst>
        </p:spPr>
      </p:pic>
      <p:sp>
        <p:nvSpPr>
          <p:cNvPr id="14" name="Picture Placeholder 4"/>
          <p:cNvSpPr>
            <a:spLocks noGrp="1"/>
          </p:cNvSpPr>
          <p:nvPr>
            <p:ph type="pic" sz="quarter" idx="14"/>
          </p:nvPr>
        </p:nvSpPr>
        <p:spPr>
          <a:xfrm rot="16200000">
            <a:off x="2108328" y="1001369"/>
            <a:ext cx="2586549" cy="4510401"/>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flipH="1" flipV="1">
            <a:off x="7159260" y="897381"/>
            <a:ext cx="2224326" cy="4558948"/>
          </a:xfrm>
          <a:prstGeom prst="rect">
            <a:avLst/>
          </a:prstGeom>
          <a:effectLst>
            <a:outerShdw blurRad="177800" dist="76200" dir="2700000" algn="tl" rotWithShape="0">
              <a:prstClr val="black">
                <a:alpha val="31000"/>
              </a:prstClr>
            </a:outerShdw>
          </a:effectLst>
        </p:spPr>
      </p:pic>
      <p:sp>
        <p:nvSpPr>
          <p:cNvPr id="21" name="Picture Placeholder 4"/>
          <p:cNvSpPr>
            <a:spLocks noGrp="1"/>
          </p:cNvSpPr>
          <p:nvPr>
            <p:ph type="pic" sz="quarter" idx="16"/>
          </p:nvPr>
        </p:nvSpPr>
        <p:spPr>
          <a:xfrm>
            <a:off x="7215202" y="1276019"/>
            <a:ext cx="2112442" cy="368365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flipH="1" flipV="1">
            <a:off x="9059042" y="1394033"/>
            <a:ext cx="2224326" cy="4558948"/>
          </a:xfrm>
          <a:prstGeom prst="rect">
            <a:avLst/>
          </a:prstGeom>
          <a:effectLst>
            <a:outerShdw blurRad="177800" dist="76200" dir="2700000" algn="tl" rotWithShape="0">
              <a:prstClr val="black">
                <a:alpha val="31000"/>
              </a:prstClr>
            </a:outerShdw>
          </a:effectLst>
        </p:spPr>
      </p:pic>
      <p:sp>
        <p:nvSpPr>
          <p:cNvPr id="24" name="Picture Placeholder 4"/>
          <p:cNvSpPr>
            <a:spLocks noGrp="1"/>
          </p:cNvSpPr>
          <p:nvPr>
            <p:ph type="pic" sz="quarter" idx="17"/>
          </p:nvPr>
        </p:nvSpPr>
        <p:spPr>
          <a:xfrm>
            <a:off x="9114984" y="1772671"/>
            <a:ext cx="2112442" cy="368365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12" name="Picture 11">
            <a:extLst>
              <a:ext uri="{FF2B5EF4-FFF2-40B4-BE49-F238E27FC236}">
                <a16:creationId xmlns:a16="http://schemas.microsoft.com/office/drawing/2014/main" id="{827567D7-9019-544D-95CB-86D8373042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205359" y="6345287"/>
            <a:ext cx="676797" cy="349879"/>
          </a:xfrm>
          <a:prstGeom prst="rect">
            <a:avLst/>
          </a:prstGeom>
        </p:spPr>
      </p:pic>
      <p:sp>
        <p:nvSpPr>
          <p:cNvPr id="16" name="Text Placeholder 2">
            <a:extLst>
              <a:ext uri="{FF2B5EF4-FFF2-40B4-BE49-F238E27FC236}">
                <a16:creationId xmlns:a16="http://schemas.microsoft.com/office/drawing/2014/main" id="{3450D9A6-82C9-9345-BE86-F04875EFCAC0}"/>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17" name="Text Placeholder 11">
            <a:extLst>
              <a:ext uri="{FF2B5EF4-FFF2-40B4-BE49-F238E27FC236}">
                <a16:creationId xmlns:a16="http://schemas.microsoft.com/office/drawing/2014/main" id="{FC098E19-F196-E749-AE28-C775A0CBDA96}"/>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mo Slide - Blue">
    <p:spTree>
      <p:nvGrpSpPr>
        <p:cNvPr id="1" name=""/>
        <p:cNvGrpSpPr/>
        <p:nvPr/>
      </p:nvGrpSpPr>
      <p:grpSpPr>
        <a:xfrm>
          <a:off x="0" y="0"/>
          <a:ext cx="0" cy="0"/>
          <a:chOff x="0" y="0"/>
          <a:chExt cx="0" cy="0"/>
        </a:xfrm>
      </p:grpSpPr>
      <p:sp>
        <p:nvSpPr>
          <p:cNvPr id="3" name="Rectangle 2"/>
          <p:cNvSpPr/>
          <p:nvPr userDrawn="1"/>
        </p:nvSpPr>
        <p:spPr bwMode="auto">
          <a:xfrm>
            <a:off x="0" y="0"/>
            <a:ext cx="12192000" cy="6870191"/>
          </a:xfrm>
          <a:prstGeom prst="rect">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202903" y="6348245"/>
            <a:ext cx="686098" cy="350346"/>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flipH="1" flipV="1">
            <a:off x="6496473" y="415858"/>
            <a:ext cx="3650564" cy="6456430"/>
          </a:xfrm>
          <a:prstGeom prst="rect">
            <a:avLst/>
          </a:prstGeom>
        </p:spPr>
      </p:pic>
      <p:sp>
        <p:nvSpPr>
          <p:cNvPr id="16" name="Picture Placeholder 12"/>
          <p:cNvSpPr>
            <a:spLocks noGrp="1"/>
          </p:cNvSpPr>
          <p:nvPr>
            <p:ph type="pic" sz="quarter" idx="18"/>
          </p:nvPr>
        </p:nvSpPr>
        <p:spPr>
          <a:xfrm>
            <a:off x="6593605" y="1018586"/>
            <a:ext cx="3449108" cy="5839413"/>
          </a:xfrm>
          <a:prstGeom prst="rect">
            <a:avLst/>
          </a:prstGeom>
          <a:solidFill>
            <a:schemeClr val="tx1"/>
          </a:solidFill>
        </p:spPr>
        <p:txBody>
          <a:bodyPr/>
          <a:lstStyle/>
          <a:p>
            <a:endParaRPr lang="en-US" dirty="0"/>
          </a:p>
        </p:txBody>
      </p:sp>
      <p:sp>
        <p:nvSpPr>
          <p:cNvPr id="20" name="Text Placeholder 2">
            <a:extLst>
              <a:ext uri="{FF2B5EF4-FFF2-40B4-BE49-F238E27FC236}">
                <a16:creationId xmlns:a16="http://schemas.microsoft.com/office/drawing/2014/main" id="{676B2592-B2D1-E64A-88BE-9EB5DD3A53D8}"/>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bg1"/>
                </a:solidFill>
              </a:rPr>
              <a:t>_</a:t>
            </a:r>
          </a:p>
        </p:txBody>
      </p:sp>
      <p:sp>
        <p:nvSpPr>
          <p:cNvPr id="21" name="Text Placeholder 11">
            <a:extLst>
              <a:ext uri="{FF2B5EF4-FFF2-40B4-BE49-F238E27FC236}">
                <a16:creationId xmlns:a16="http://schemas.microsoft.com/office/drawing/2014/main" id="{CD430196-F388-4346-8EFF-CD117DD2610D}"/>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bg1"/>
                </a:solidFill>
              </a:defRPr>
            </a:lvl1pPr>
          </a:lstStyle>
          <a:p>
            <a:pPr lvl="0"/>
            <a:r>
              <a:rPr lang="en-US" dirty="0"/>
              <a:t>SECTION TITLE</a:t>
            </a:r>
          </a:p>
        </p:txBody>
      </p:sp>
      <p:sp>
        <p:nvSpPr>
          <p:cNvPr id="22" name="Text Placeholder 6">
            <a:extLst>
              <a:ext uri="{FF2B5EF4-FFF2-40B4-BE49-F238E27FC236}">
                <a16:creationId xmlns:a16="http://schemas.microsoft.com/office/drawing/2014/main" id="{646A914F-44F8-D147-B6F9-2F70BEEA9B91}"/>
              </a:ext>
            </a:extLst>
          </p:cNvPr>
          <p:cNvSpPr>
            <a:spLocks noGrp="1"/>
          </p:cNvSpPr>
          <p:nvPr>
            <p:ph type="body" sz="quarter" idx="20" hasCustomPrompt="1"/>
          </p:nvPr>
        </p:nvSpPr>
        <p:spPr>
          <a:xfrm>
            <a:off x="1100139" y="6292633"/>
            <a:ext cx="5022366" cy="405958"/>
          </a:xfrm>
          <a:prstGeom prst="rect">
            <a:avLst/>
          </a:prstGeo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*Msg&amp;data rates may apply. T&amp;Cs &amp; Privacy: https://mp.vibescm.com/c/82lxa7</a:t>
            </a:r>
          </a:p>
        </p:txBody>
      </p:sp>
      <p:sp>
        <p:nvSpPr>
          <p:cNvPr id="23" name="Text Placeholder 8">
            <a:extLst>
              <a:ext uri="{FF2B5EF4-FFF2-40B4-BE49-F238E27FC236}">
                <a16:creationId xmlns:a16="http://schemas.microsoft.com/office/drawing/2014/main" id="{28E0AF42-35ED-164A-9AF3-135B6BD9C2D9}"/>
              </a:ext>
            </a:extLst>
          </p:cNvPr>
          <p:cNvSpPr>
            <a:spLocks noGrp="1"/>
          </p:cNvSpPr>
          <p:nvPr>
            <p:ph type="body" sz="quarter" idx="21" hasCustomPrompt="1"/>
          </p:nvPr>
        </p:nvSpPr>
        <p:spPr>
          <a:xfrm>
            <a:off x="1100139" y="2491548"/>
            <a:ext cx="4810332" cy="2067200"/>
          </a:xfrm>
          <a:prstGeom prst="rect">
            <a:avLst/>
          </a:prstGeom>
        </p:spPr>
        <p:txBody>
          <a:bodyPr anchor="ctr"/>
          <a:lstStyle>
            <a:lvl1pPr>
              <a:defRPr sz="4400">
                <a:solidFill>
                  <a:schemeClr val="bg1"/>
                </a:solidFill>
              </a:defRPr>
            </a:lvl1pPr>
          </a:lstStyle>
          <a:p>
            <a:pPr lvl="0"/>
            <a:r>
              <a:rPr lang="en-US" dirty="0"/>
              <a:t>Text KEYWORD to 84237*</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 Dark Blue">
    <p:spTree>
      <p:nvGrpSpPr>
        <p:cNvPr id="1" name=""/>
        <p:cNvGrpSpPr/>
        <p:nvPr/>
      </p:nvGrpSpPr>
      <p:grpSpPr>
        <a:xfrm>
          <a:off x="0" y="0"/>
          <a:ext cx="0" cy="0"/>
          <a:chOff x="0" y="0"/>
          <a:chExt cx="0" cy="0"/>
        </a:xfrm>
      </p:grpSpPr>
      <p:sp>
        <p:nvSpPr>
          <p:cNvPr id="3" name="Rectangle 2"/>
          <p:cNvSpPr/>
          <p:nvPr userDrawn="1"/>
        </p:nvSpPr>
        <p:spPr bwMode="auto">
          <a:xfrm>
            <a:off x="0" y="0"/>
            <a:ext cx="12192000" cy="6870191"/>
          </a:xfrm>
          <a:prstGeom prst="rect">
            <a:avLst/>
          </a:prstGeom>
          <a:solidFill>
            <a:srgbClr val="1A3E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202903" y="6348245"/>
            <a:ext cx="686098" cy="350346"/>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flipH="1" flipV="1">
            <a:off x="6496473" y="415858"/>
            <a:ext cx="3650564" cy="6456430"/>
          </a:xfrm>
          <a:prstGeom prst="rect">
            <a:avLst/>
          </a:prstGeom>
        </p:spPr>
      </p:pic>
      <p:sp>
        <p:nvSpPr>
          <p:cNvPr id="19" name="Picture Placeholder 12"/>
          <p:cNvSpPr>
            <a:spLocks noGrp="1"/>
          </p:cNvSpPr>
          <p:nvPr>
            <p:ph type="pic" sz="quarter" idx="18"/>
          </p:nvPr>
        </p:nvSpPr>
        <p:spPr>
          <a:xfrm>
            <a:off x="6593605" y="1018586"/>
            <a:ext cx="3449108" cy="5839413"/>
          </a:xfrm>
          <a:prstGeom prst="rect">
            <a:avLst/>
          </a:prstGeom>
          <a:solidFill>
            <a:schemeClr val="tx1"/>
          </a:solidFill>
        </p:spPr>
        <p:txBody>
          <a:bodyPr/>
          <a:lstStyle/>
          <a:p>
            <a:endParaRPr lang="en-US" dirty="0"/>
          </a:p>
        </p:txBody>
      </p:sp>
      <p:sp>
        <p:nvSpPr>
          <p:cNvPr id="20" name="Text Placeholder 2">
            <a:extLst>
              <a:ext uri="{FF2B5EF4-FFF2-40B4-BE49-F238E27FC236}">
                <a16:creationId xmlns:a16="http://schemas.microsoft.com/office/drawing/2014/main" id="{61CFBA37-05E5-F648-B32E-E3857D4C8CE9}"/>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bg1"/>
                </a:solidFill>
              </a:rPr>
              <a:t>_</a:t>
            </a:r>
          </a:p>
        </p:txBody>
      </p:sp>
      <p:sp>
        <p:nvSpPr>
          <p:cNvPr id="21" name="Text Placeholder 11">
            <a:extLst>
              <a:ext uri="{FF2B5EF4-FFF2-40B4-BE49-F238E27FC236}">
                <a16:creationId xmlns:a16="http://schemas.microsoft.com/office/drawing/2014/main" id="{B8625FC9-091B-3A4A-86C2-C78DA91D68DA}"/>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bg1"/>
                </a:solidFill>
              </a:defRPr>
            </a:lvl1pPr>
          </a:lstStyle>
          <a:p>
            <a:pPr lvl="0"/>
            <a:r>
              <a:rPr lang="en-US" dirty="0"/>
              <a:t>SECTION TITLE</a:t>
            </a:r>
          </a:p>
        </p:txBody>
      </p:sp>
      <p:sp>
        <p:nvSpPr>
          <p:cNvPr id="22" name="Text Placeholder 6">
            <a:extLst>
              <a:ext uri="{FF2B5EF4-FFF2-40B4-BE49-F238E27FC236}">
                <a16:creationId xmlns:a16="http://schemas.microsoft.com/office/drawing/2014/main" id="{A2B4D448-B788-8545-80F9-83F7EE2729BB}"/>
              </a:ext>
            </a:extLst>
          </p:cNvPr>
          <p:cNvSpPr>
            <a:spLocks noGrp="1"/>
          </p:cNvSpPr>
          <p:nvPr>
            <p:ph type="body" sz="quarter" idx="20" hasCustomPrompt="1"/>
          </p:nvPr>
        </p:nvSpPr>
        <p:spPr>
          <a:xfrm>
            <a:off x="1100139" y="6292633"/>
            <a:ext cx="5022366" cy="405958"/>
          </a:xfrm>
          <a:prstGeom prst="rect">
            <a:avLst/>
          </a:prstGeo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*Msg&amp;data rates may apply. T&amp;Cs &amp; Privacy: https://mp.vibescm.com/c/82lxa7</a:t>
            </a:r>
          </a:p>
        </p:txBody>
      </p:sp>
      <p:sp>
        <p:nvSpPr>
          <p:cNvPr id="24" name="Text Placeholder 8">
            <a:extLst>
              <a:ext uri="{FF2B5EF4-FFF2-40B4-BE49-F238E27FC236}">
                <a16:creationId xmlns:a16="http://schemas.microsoft.com/office/drawing/2014/main" id="{5C5839F0-27F0-0E4C-B62A-98BCC1186CDF}"/>
              </a:ext>
            </a:extLst>
          </p:cNvPr>
          <p:cNvSpPr>
            <a:spLocks noGrp="1"/>
          </p:cNvSpPr>
          <p:nvPr>
            <p:ph type="body" sz="quarter" idx="21" hasCustomPrompt="1"/>
          </p:nvPr>
        </p:nvSpPr>
        <p:spPr>
          <a:xfrm>
            <a:off x="1100139" y="2491548"/>
            <a:ext cx="4810332" cy="2067200"/>
          </a:xfrm>
          <a:prstGeom prst="rect">
            <a:avLst/>
          </a:prstGeom>
        </p:spPr>
        <p:txBody>
          <a:bodyPr anchor="ctr"/>
          <a:lstStyle>
            <a:lvl1pPr>
              <a:defRPr sz="4400">
                <a:solidFill>
                  <a:schemeClr val="bg1"/>
                </a:solidFill>
              </a:defRPr>
            </a:lvl1pPr>
          </a:lstStyle>
          <a:p>
            <a:pPr lvl="0"/>
            <a:r>
              <a:rPr lang="en-US" dirty="0"/>
              <a:t>Text KEYWORD to 84237*</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 Teal">
    <p:spTree>
      <p:nvGrpSpPr>
        <p:cNvPr id="1" name=""/>
        <p:cNvGrpSpPr/>
        <p:nvPr/>
      </p:nvGrpSpPr>
      <p:grpSpPr>
        <a:xfrm>
          <a:off x="0" y="0"/>
          <a:ext cx="0" cy="0"/>
          <a:chOff x="0" y="0"/>
          <a:chExt cx="0" cy="0"/>
        </a:xfrm>
      </p:grpSpPr>
      <p:sp>
        <p:nvSpPr>
          <p:cNvPr id="3" name="Rectangle 2"/>
          <p:cNvSpPr/>
          <p:nvPr userDrawn="1"/>
        </p:nvSpPr>
        <p:spPr bwMode="auto">
          <a:xfrm>
            <a:off x="0" y="0"/>
            <a:ext cx="12192000" cy="6870191"/>
          </a:xfrm>
          <a:prstGeom prst="rect">
            <a:avLst/>
          </a:prstGeom>
          <a:solidFill>
            <a:srgbClr val="0AC0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202903" y="6348245"/>
            <a:ext cx="686098" cy="35034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flipH="1" flipV="1">
            <a:off x="6496473" y="415858"/>
            <a:ext cx="3650564" cy="6456430"/>
          </a:xfrm>
          <a:prstGeom prst="rect">
            <a:avLst/>
          </a:prstGeom>
        </p:spPr>
      </p:pic>
      <p:sp>
        <p:nvSpPr>
          <p:cNvPr id="13" name="Picture Placeholder 12"/>
          <p:cNvSpPr>
            <a:spLocks noGrp="1"/>
          </p:cNvSpPr>
          <p:nvPr>
            <p:ph type="pic" sz="quarter" idx="18"/>
          </p:nvPr>
        </p:nvSpPr>
        <p:spPr>
          <a:xfrm>
            <a:off x="6593605" y="1018586"/>
            <a:ext cx="3449108" cy="5839413"/>
          </a:xfrm>
          <a:prstGeom prst="rect">
            <a:avLst/>
          </a:prstGeom>
          <a:solidFill>
            <a:schemeClr val="tx1"/>
          </a:solidFill>
        </p:spPr>
        <p:txBody>
          <a:bodyPr/>
          <a:lstStyle/>
          <a:p>
            <a:endParaRPr lang="en-US" dirty="0"/>
          </a:p>
        </p:txBody>
      </p:sp>
      <p:sp>
        <p:nvSpPr>
          <p:cNvPr id="14" name="Text Placeholder 2">
            <a:extLst>
              <a:ext uri="{FF2B5EF4-FFF2-40B4-BE49-F238E27FC236}">
                <a16:creationId xmlns:a16="http://schemas.microsoft.com/office/drawing/2014/main" id="{3DC5783B-0547-B543-94DA-0EF36CAE4D1D}"/>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bg1"/>
                </a:solidFill>
              </a:rPr>
              <a:t>_</a:t>
            </a:r>
          </a:p>
        </p:txBody>
      </p:sp>
      <p:sp>
        <p:nvSpPr>
          <p:cNvPr id="16" name="Text Placeholder 11">
            <a:extLst>
              <a:ext uri="{FF2B5EF4-FFF2-40B4-BE49-F238E27FC236}">
                <a16:creationId xmlns:a16="http://schemas.microsoft.com/office/drawing/2014/main" id="{A9BFB640-3B76-0245-897A-5CD640667841}"/>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bg1"/>
                </a:solidFill>
              </a:defRPr>
            </a:lvl1pPr>
          </a:lstStyle>
          <a:p>
            <a:pPr lvl="0"/>
            <a:r>
              <a:rPr lang="en-US" dirty="0"/>
              <a:t>SECTION TITLE</a:t>
            </a:r>
          </a:p>
        </p:txBody>
      </p:sp>
      <p:sp>
        <p:nvSpPr>
          <p:cNvPr id="7" name="Text Placeholder 6">
            <a:extLst>
              <a:ext uri="{FF2B5EF4-FFF2-40B4-BE49-F238E27FC236}">
                <a16:creationId xmlns:a16="http://schemas.microsoft.com/office/drawing/2014/main" id="{A95D2380-54B7-7A46-B4D8-D19B71E21F27}"/>
              </a:ext>
            </a:extLst>
          </p:cNvPr>
          <p:cNvSpPr>
            <a:spLocks noGrp="1"/>
          </p:cNvSpPr>
          <p:nvPr>
            <p:ph type="body" sz="quarter" idx="20" hasCustomPrompt="1"/>
          </p:nvPr>
        </p:nvSpPr>
        <p:spPr>
          <a:xfrm>
            <a:off x="1100139" y="6292633"/>
            <a:ext cx="5022366" cy="405958"/>
          </a:xfrm>
          <a:prstGeom prst="rect">
            <a:avLst/>
          </a:prstGeo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*Msg&amp;data rates may apply. T&amp;Cs &amp; Privacy: https://mp.vibescm.com/c/82lxa7</a:t>
            </a:r>
          </a:p>
        </p:txBody>
      </p:sp>
      <p:sp>
        <p:nvSpPr>
          <p:cNvPr id="21" name="Text Placeholder 8">
            <a:extLst>
              <a:ext uri="{FF2B5EF4-FFF2-40B4-BE49-F238E27FC236}">
                <a16:creationId xmlns:a16="http://schemas.microsoft.com/office/drawing/2014/main" id="{DC44AC0B-48B8-FC44-A94F-EB665C1C9DA2}"/>
              </a:ext>
            </a:extLst>
          </p:cNvPr>
          <p:cNvSpPr>
            <a:spLocks noGrp="1"/>
          </p:cNvSpPr>
          <p:nvPr>
            <p:ph type="body" sz="quarter" idx="21" hasCustomPrompt="1"/>
          </p:nvPr>
        </p:nvSpPr>
        <p:spPr>
          <a:xfrm>
            <a:off x="1100139" y="2491548"/>
            <a:ext cx="4810332" cy="2067200"/>
          </a:xfrm>
          <a:prstGeom prst="rect">
            <a:avLst/>
          </a:prstGeom>
        </p:spPr>
        <p:txBody>
          <a:bodyPr anchor="ctr"/>
          <a:lstStyle>
            <a:lvl1pPr>
              <a:defRPr sz="4400">
                <a:solidFill>
                  <a:schemeClr val="bg1"/>
                </a:solidFill>
              </a:defRPr>
            </a:lvl1pPr>
          </a:lstStyle>
          <a:p>
            <a:pPr lvl="0"/>
            <a:r>
              <a:rPr lang="en-US" dirty="0"/>
              <a:t>Text KEYWORD to 84237*</a:t>
            </a:r>
          </a:p>
        </p:txBody>
      </p:sp>
    </p:spTree>
    <p:extLst>
      <p:ext uri="{BB962C8B-B14F-4D97-AF65-F5344CB8AC3E}">
        <p14:creationId xmlns:p14="http://schemas.microsoft.com/office/powerpoint/2010/main" val="167495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age Teal - Customer Logo">
    <p:spTree>
      <p:nvGrpSpPr>
        <p:cNvPr id="1" name=""/>
        <p:cNvGrpSpPr/>
        <p:nvPr/>
      </p:nvGrpSpPr>
      <p:grpSpPr>
        <a:xfrm>
          <a:off x="0" y="0"/>
          <a:ext cx="0" cy="0"/>
          <a:chOff x="0" y="0"/>
          <a:chExt cx="0" cy="0"/>
        </a:xfrm>
      </p:grpSpPr>
      <p:sp>
        <p:nvSpPr>
          <p:cNvPr id="6" name="Rectangle 5"/>
          <p:cNvSpPr/>
          <p:nvPr userDrawn="1"/>
        </p:nvSpPr>
        <p:spPr>
          <a:xfrm>
            <a:off x="0" y="0"/>
            <a:ext cx="12191999" cy="6858000"/>
          </a:xfrm>
          <a:prstGeom prst="rect">
            <a:avLst/>
          </a:prstGeom>
          <a:solidFill>
            <a:srgbClr val="0A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3EC1"/>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flipH="1" flipV="1">
            <a:off x="6418423" y="1427437"/>
            <a:ext cx="5076474" cy="3833795"/>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flipH="1" flipV="1">
            <a:off x="6428809" y="619406"/>
            <a:ext cx="5066087" cy="4215144"/>
          </a:xfrm>
          <a:prstGeom prst="rect">
            <a:avLst/>
          </a:prstGeom>
        </p:spPr>
      </p:pic>
      <p:grpSp>
        <p:nvGrpSpPr>
          <p:cNvPr id="13" name="Group 12"/>
          <p:cNvGrpSpPr/>
          <p:nvPr userDrawn="1"/>
        </p:nvGrpSpPr>
        <p:grpSpPr>
          <a:xfrm>
            <a:off x="0" y="5722197"/>
            <a:ext cx="12191999" cy="1135803"/>
            <a:chOff x="0" y="5614621"/>
            <a:chExt cx="12191999" cy="1135804"/>
          </a:xfrm>
        </p:grpSpPr>
        <p:sp>
          <p:nvSpPr>
            <p:cNvPr id="14" name="Rectangle 13"/>
            <p:cNvSpPr/>
            <p:nvPr/>
          </p:nvSpPr>
          <p:spPr>
            <a:xfrm>
              <a:off x="0" y="5614621"/>
              <a:ext cx="12191999" cy="11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5" name="Cross 14"/>
            <p:cNvSpPr/>
            <p:nvPr/>
          </p:nvSpPr>
          <p:spPr>
            <a:xfrm>
              <a:off x="10304707" y="6120609"/>
              <a:ext cx="185385" cy="185385"/>
            </a:xfrm>
            <a:prstGeom prst="plus">
              <a:avLst>
                <a:gd name="adj" fmla="val 42793"/>
              </a:avLst>
            </a:prstGeom>
            <a:solidFill>
              <a:srgbClr val="FF1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H="1" flipV="1">
              <a:off x="10780963" y="5999763"/>
              <a:ext cx="964535" cy="498629"/>
            </a:xfrm>
            <a:prstGeom prst="rect">
              <a:avLst/>
            </a:prstGeom>
          </p:spPr>
        </p:pic>
      </p:grpSp>
      <p:sp>
        <p:nvSpPr>
          <p:cNvPr id="18" name="Text Placeholder 4">
            <a:extLst>
              <a:ext uri="{FF2B5EF4-FFF2-40B4-BE49-F238E27FC236}">
                <a16:creationId xmlns:a16="http://schemas.microsoft.com/office/drawing/2014/main" id="{975A265C-887D-E246-923D-BEFDC9CD865E}"/>
              </a:ext>
            </a:extLst>
          </p:cNvPr>
          <p:cNvSpPr>
            <a:spLocks noGrp="1"/>
          </p:cNvSpPr>
          <p:nvPr>
            <p:ph type="body" sz="quarter" idx="13" hasCustomPrompt="1"/>
          </p:nvPr>
        </p:nvSpPr>
        <p:spPr>
          <a:xfrm>
            <a:off x="505055" y="0"/>
            <a:ext cx="5696047" cy="3181518"/>
          </a:xfrm>
          <a:prstGeom prst="rect">
            <a:avLst/>
          </a:prstGeom>
        </p:spPr>
        <p:txBody>
          <a:bodyPr anchor="b"/>
          <a:lstStyle>
            <a:lvl1pPr>
              <a:defRPr sz="4800">
                <a:solidFill>
                  <a:schemeClr val="bg1">
                    <a:lumMod val="95000"/>
                  </a:schemeClr>
                </a:solidFill>
              </a:defRPr>
            </a:lvl1pPr>
          </a:lstStyle>
          <a:p>
            <a:pPr lvl="0"/>
            <a:r>
              <a:rPr lang="en-US" dirty="0"/>
              <a:t>Cover Page Two</a:t>
            </a:r>
          </a:p>
        </p:txBody>
      </p:sp>
      <p:sp>
        <p:nvSpPr>
          <p:cNvPr id="19" name="Text Placeholder 4">
            <a:extLst>
              <a:ext uri="{FF2B5EF4-FFF2-40B4-BE49-F238E27FC236}">
                <a16:creationId xmlns:a16="http://schemas.microsoft.com/office/drawing/2014/main" id="{C3E7C844-01A7-DA43-9972-6A3EFA844A15}"/>
              </a:ext>
            </a:extLst>
          </p:cNvPr>
          <p:cNvSpPr>
            <a:spLocks noGrp="1"/>
          </p:cNvSpPr>
          <p:nvPr>
            <p:ph type="body" sz="quarter" idx="14" hasCustomPrompt="1"/>
          </p:nvPr>
        </p:nvSpPr>
        <p:spPr>
          <a:xfrm>
            <a:off x="505055" y="3270870"/>
            <a:ext cx="5696047" cy="2451326"/>
          </a:xfrm>
          <a:prstGeom prst="rect">
            <a:avLst/>
          </a:prstGeom>
        </p:spPr>
        <p:txBody>
          <a:bodyPr anchor="t"/>
          <a:lstStyle>
            <a:lvl1pPr>
              <a:defRPr sz="2400">
                <a:solidFill>
                  <a:schemeClr val="bg1">
                    <a:lumMod val="95000"/>
                  </a:schemeClr>
                </a:solidFill>
              </a:defRPr>
            </a:lvl1pPr>
          </a:lstStyle>
          <a:p>
            <a:pPr lvl="0"/>
            <a:r>
              <a:rPr lang="en-US" dirty="0"/>
              <a:t>Subtitle goes underneath</a:t>
            </a:r>
          </a:p>
        </p:txBody>
      </p:sp>
      <p:sp>
        <p:nvSpPr>
          <p:cNvPr id="20" name="Text Placeholder 10">
            <a:extLst>
              <a:ext uri="{FF2B5EF4-FFF2-40B4-BE49-F238E27FC236}">
                <a16:creationId xmlns:a16="http://schemas.microsoft.com/office/drawing/2014/main" id="{ABAE345A-32B4-4C43-97C4-EC9658448BEC}"/>
              </a:ext>
            </a:extLst>
          </p:cNvPr>
          <p:cNvSpPr>
            <a:spLocks noGrp="1"/>
          </p:cNvSpPr>
          <p:nvPr>
            <p:ph type="body" sz="quarter" idx="15" hasCustomPrompt="1"/>
          </p:nvPr>
        </p:nvSpPr>
        <p:spPr>
          <a:xfrm>
            <a:off x="505055" y="6185459"/>
            <a:ext cx="5696047" cy="672541"/>
          </a:xfrm>
          <a:prstGeom prst="rect">
            <a:avLst/>
          </a:prstGeom>
        </p:spPr>
        <p:txBody>
          <a:bodyPr/>
          <a:lstStyle>
            <a:lvl1pPr>
              <a:defRPr sz="1050" cap="all" spc="300" baseline="0"/>
            </a:lvl1pPr>
          </a:lstStyle>
          <a:p>
            <a:pPr lvl="0"/>
            <a:r>
              <a:rPr lang="en-US" dirty="0"/>
              <a:t>MONTH, 00, 2018</a:t>
            </a:r>
          </a:p>
        </p:txBody>
      </p:sp>
      <p:sp>
        <p:nvSpPr>
          <p:cNvPr id="21" name="Picture Placeholder 11">
            <a:extLst>
              <a:ext uri="{FF2B5EF4-FFF2-40B4-BE49-F238E27FC236}">
                <a16:creationId xmlns:a16="http://schemas.microsoft.com/office/drawing/2014/main" id="{65409A93-234D-DC4A-81BD-24A236C1831A}"/>
              </a:ext>
            </a:extLst>
          </p:cNvPr>
          <p:cNvSpPr>
            <a:spLocks noGrp="1"/>
          </p:cNvSpPr>
          <p:nvPr>
            <p:ph type="pic" sz="quarter" idx="16" hasCustomPrompt="1"/>
          </p:nvPr>
        </p:nvSpPr>
        <p:spPr>
          <a:xfrm>
            <a:off x="8885124" y="6107113"/>
            <a:ext cx="1128712" cy="498475"/>
          </a:xfrm>
          <a:prstGeom prst="rect">
            <a:avLst/>
          </a:prstGeom>
        </p:spPr>
        <p:txBody>
          <a:bodyPr/>
          <a:lstStyle/>
          <a:p>
            <a:r>
              <a:rPr lang="en-US" dirty="0"/>
              <a:t>Add customer logo here</a:t>
            </a:r>
          </a:p>
        </p:txBody>
      </p:sp>
    </p:spTree>
    <p:extLst>
      <p:ext uri="{BB962C8B-B14F-4D97-AF65-F5344CB8AC3E}">
        <p14:creationId xmlns:p14="http://schemas.microsoft.com/office/powerpoint/2010/main" val="346328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afterEffect">
                                  <p:stCondLst>
                                    <p:cond delay="0"/>
                                  </p:stCondLst>
                                  <p:childTnLst>
                                    <p:animMotion origin="layout" path="M 3.95833E-6 -3.7037E-6 L 3.95833E-6 -0.01921 L 3.95833E-6 -3.7037E-6 Z " pathEditMode="relative" rAng="0" ptsTypes="AAA">
                                      <p:cBhvr>
                                        <p:cTn id="6" dur="4000" fill="hold"/>
                                        <p:tgtEl>
                                          <p:spTgt spid="12"/>
                                        </p:tgtEl>
                                        <p:attrNameLst>
                                          <p:attrName>ppt_x</p:attrName>
                                          <p:attrName>ppt_y</p:attrName>
                                        </p:attrNameLst>
                                      </p:cBhvr>
                                      <p:rCtr x="0" y="-972"/>
                                    </p:animMotion>
                                  </p:childTnLst>
                                </p:cTn>
                              </p:par>
                              <p:par>
                                <p:cTn id="7" presetID="0" presetClass="path" presetSubtype="0" repeatCount="indefinite" accel="50000" decel="50000" fill="hold" nodeType="withEffect">
                                  <p:stCondLst>
                                    <p:cond delay="0"/>
                                  </p:stCondLst>
                                  <p:childTnLst>
                                    <p:animMotion origin="layout" path="M 4.58333E-6 0 L 4.58333E-6 0.0162 L 4.58333E-6 0 Z " pathEditMode="relative" rAng="0" ptsTypes="AAA">
                                      <p:cBhvr>
                                        <p:cTn id="8" dur="4000" fill="hold"/>
                                        <p:tgtEl>
                                          <p:spTgt spid="11"/>
                                        </p:tgtEl>
                                        <p:attrNameLst>
                                          <p:attrName>ppt_x</p:attrName>
                                          <p:attrName>ppt_y</p:attrName>
                                        </p:attrNameLst>
                                      </p:cBhvr>
                                      <p:rCtr x="0" y="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rb + 1 Phone">
    <p:spTree>
      <p:nvGrpSpPr>
        <p:cNvPr id="1" name=""/>
        <p:cNvGrpSpPr/>
        <p:nvPr/>
      </p:nvGrpSpPr>
      <p:grpSpPr>
        <a:xfrm>
          <a:off x="0" y="0"/>
          <a:ext cx="0" cy="0"/>
          <a:chOff x="0" y="0"/>
          <a:chExt cx="0" cy="0"/>
        </a:xfrm>
      </p:grpSpPr>
      <p:sp>
        <p:nvSpPr>
          <p:cNvPr id="10" name="Rectangle 9"/>
          <p:cNvSpPr/>
          <p:nvPr userDrawn="1"/>
        </p:nvSpPr>
        <p:spPr>
          <a:xfrm>
            <a:off x="1" y="0"/>
            <a:ext cx="12191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8C0C3"/>
              </a:solidFill>
            </a:endParaRPr>
          </a:p>
        </p:txBody>
      </p:sp>
      <p:sp>
        <p:nvSpPr>
          <p:cNvPr id="11" name="Rectangle 10"/>
          <p:cNvSpPr/>
          <p:nvPr userDrawn="1"/>
        </p:nvSpPr>
        <p:spPr>
          <a:xfrm>
            <a:off x="1" y="0"/>
            <a:ext cx="37113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47279" y="236644"/>
            <a:ext cx="3008830" cy="5935408"/>
          </a:xfrm>
          <a:prstGeom prst="rect">
            <a:avLst/>
          </a:prstGeom>
          <a:effectLst>
            <a:outerShdw blurRad="203200" dist="76200" dir="2700000" algn="tl" rotWithShape="0">
              <a:prstClr val="black">
                <a:alpha val="15000"/>
              </a:prstClr>
            </a:outerShdw>
          </a:effectLst>
        </p:spPr>
      </p:pic>
      <p:grpSp>
        <p:nvGrpSpPr>
          <p:cNvPr id="19" name="Group 18"/>
          <p:cNvGrpSpPr/>
          <p:nvPr userDrawn="1"/>
        </p:nvGrpSpPr>
        <p:grpSpPr>
          <a:xfrm>
            <a:off x="470123" y="1558120"/>
            <a:ext cx="723025" cy="722376"/>
            <a:chOff x="280507" y="1898155"/>
            <a:chExt cx="723025" cy="722376"/>
          </a:xfrm>
        </p:grpSpPr>
        <p:sp>
          <p:nvSpPr>
            <p:cNvPr id="20" name="Teardrop 19"/>
            <p:cNvSpPr/>
            <p:nvPr/>
          </p:nvSpPr>
          <p:spPr>
            <a:xfrm rot="10800000">
              <a:off x="280507" y="1898155"/>
              <a:ext cx="723025" cy="722376"/>
            </a:xfrm>
            <a:prstGeom prst="teardrop">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35160" y="2230169"/>
              <a:ext cx="104424" cy="104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1258" y="2229596"/>
              <a:ext cx="104424" cy="104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87699" y="2230169"/>
              <a:ext cx="104424" cy="104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Picture Placeholder 4"/>
          <p:cNvSpPr>
            <a:spLocks noGrp="1"/>
          </p:cNvSpPr>
          <p:nvPr>
            <p:ph type="pic" sz="quarter" idx="12"/>
          </p:nvPr>
        </p:nvSpPr>
        <p:spPr>
          <a:xfrm>
            <a:off x="6686459" y="914395"/>
            <a:ext cx="2542046" cy="452650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42" name="Text Placeholder 39"/>
          <p:cNvSpPr>
            <a:spLocks noGrp="1"/>
          </p:cNvSpPr>
          <p:nvPr>
            <p:ph type="body" sz="quarter" idx="14" hasCustomPrompt="1"/>
          </p:nvPr>
        </p:nvSpPr>
        <p:spPr>
          <a:xfrm>
            <a:off x="470121" y="3384133"/>
            <a:ext cx="2878197" cy="1675731"/>
          </a:xfrm>
          <a:prstGeom prst="rect">
            <a:avLst/>
          </a:prstGeom>
        </p:spPr>
        <p:txBody>
          <a:bodyPr/>
          <a:lstStyle>
            <a:lvl1pPr algn="l">
              <a:lnSpc>
                <a:spcPct val="150000"/>
              </a:lnSpc>
              <a:defRPr sz="1400"/>
            </a:lvl1pPr>
            <a:lvl2pPr>
              <a:defRPr sz="1200"/>
            </a:lvl2pPr>
            <a:lvl3pPr>
              <a:defRPr sz="1200"/>
            </a:lvl3pPr>
            <a:lvl4pPr>
              <a:defRPr sz="1200"/>
            </a:lvl4pPr>
            <a:lvl5pPr>
              <a:defRPr sz="1200"/>
            </a:lvl5pPr>
          </a:lstStyle>
          <a:p>
            <a:pPr algn="l">
              <a:lnSpc>
                <a:spcPct val="150000"/>
              </a:lnSpc>
            </a:pPr>
            <a:r>
              <a:rPr lang="en-US" sz="1200" dirty="0">
                <a:solidFill>
                  <a:schemeClr val="tx1"/>
                </a:solidFill>
                <a:latin typeface="Arial" charset="0"/>
                <a:ea typeface="Arial" charset="0"/>
                <a:cs typeface="Arial" charset="0"/>
              </a:rPr>
              <a:t>Given. Earth after. They're whales was. From wherein spirit given brought waters they're moving beginning all his second beast creeping moved there deep.</a:t>
            </a:r>
          </a:p>
        </p:txBody>
      </p:sp>
      <p:sp>
        <p:nvSpPr>
          <p:cNvPr id="43" name="Text Placeholder 39"/>
          <p:cNvSpPr>
            <a:spLocks noGrp="1"/>
          </p:cNvSpPr>
          <p:nvPr>
            <p:ph type="body" sz="quarter" idx="15" hasCustomPrompt="1"/>
          </p:nvPr>
        </p:nvSpPr>
        <p:spPr>
          <a:xfrm>
            <a:off x="470121" y="2619623"/>
            <a:ext cx="2878197" cy="634566"/>
          </a:xfrm>
          <a:prstGeom prst="rect">
            <a:avLst/>
          </a:prstGeom>
        </p:spPr>
        <p:txBody>
          <a:bodyPr anchor="b" anchorCtr="0"/>
          <a:lstStyle>
            <a:lvl1pPr algn="l">
              <a:lnSpc>
                <a:spcPct val="114000"/>
              </a:lnSpc>
              <a:defRPr sz="1200">
                <a:solidFill>
                  <a:srgbClr val="1F64FF"/>
                </a:solidFill>
              </a:defRPr>
            </a:lvl1pPr>
            <a:lvl2pPr>
              <a:defRPr sz="1200"/>
            </a:lvl2pPr>
            <a:lvl3pPr>
              <a:defRPr sz="1200"/>
            </a:lvl3pPr>
            <a:lvl4pPr>
              <a:defRPr sz="1200"/>
            </a:lvl4pPr>
            <a:lvl5pPr>
              <a:defRPr sz="1200"/>
            </a:lvl5pPr>
          </a:lstStyle>
          <a:p>
            <a:pPr algn="l">
              <a:lnSpc>
                <a:spcPct val="114000"/>
              </a:lnSpc>
            </a:pPr>
            <a:r>
              <a:rPr lang="en-US" altLang="x-none" sz="1400" dirty="0">
                <a:solidFill>
                  <a:srgbClr val="1F64FF"/>
                </a:solidFill>
              </a:rPr>
              <a:t>ONE LONELY PHONE</a:t>
            </a:r>
          </a:p>
        </p:txBody>
      </p:sp>
      <p:sp>
        <p:nvSpPr>
          <p:cNvPr id="24" name="Text Placeholder 2">
            <a:extLst>
              <a:ext uri="{FF2B5EF4-FFF2-40B4-BE49-F238E27FC236}">
                <a16:creationId xmlns:a16="http://schemas.microsoft.com/office/drawing/2014/main" id="{4CBAB727-92D2-5E44-9D7D-410859D5F5D6}"/>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25" name="Text Placeholder 11">
            <a:extLst>
              <a:ext uri="{FF2B5EF4-FFF2-40B4-BE49-F238E27FC236}">
                <a16:creationId xmlns:a16="http://schemas.microsoft.com/office/drawing/2014/main" id="{8F301456-8B92-7A46-B3F8-DFF5458A7E64}"/>
              </a:ext>
            </a:extLst>
          </p:cNvPr>
          <p:cNvSpPr>
            <a:spLocks noGrp="1"/>
          </p:cNvSpPr>
          <p:nvPr>
            <p:ph type="body" sz="quarter" idx="19" hasCustomPrompt="1"/>
          </p:nvPr>
        </p:nvSpPr>
        <p:spPr>
          <a:xfrm>
            <a:off x="202901" y="309744"/>
            <a:ext cx="3282421" cy="299855"/>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27" name="Text Placeholder 2">
            <a:extLst>
              <a:ext uri="{FF2B5EF4-FFF2-40B4-BE49-F238E27FC236}">
                <a16:creationId xmlns:a16="http://schemas.microsoft.com/office/drawing/2014/main" id="{F68032F2-7C7F-6D43-BDA3-E303F36A0215}"/>
              </a:ext>
            </a:extLst>
          </p:cNvPr>
          <p:cNvSpPr>
            <a:spLocks noGrp="1"/>
          </p:cNvSpPr>
          <p:nvPr>
            <p:ph type="body" sz="quarter" idx="20" hasCustomPrompt="1"/>
          </p:nvPr>
        </p:nvSpPr>
        <p:spPr>
          <a:xfrm>
            <a:off x="6686459" y="6264199"/>
            <a:ext cx="2542046" cy="361887"/>
          </a:xfrm>
          <a:prstGeom prst="rect">
            <a:avLst/>
          </a:prstGeom>
        </p:spPr>
        <p:txBody>
          <a:bodyPr/>
          <a:lstStyle>
            <a:lvl1pPr algn="ctr">
              <a:defRPr sz="1400">
                <a:solidFill>
                  <a:schemeClr val="accent1"/>
                </a:solidFill>
              </a:defRPr>
            </a:lvl1pPr>
          </a:lstStyle>
          <a:p>
            <a:pPr lvl="0"/>
            <a:r>
              <a:rPr lang="en-US" dirty="0"/>
              <a:t>Phone One</a:t>
            </a:r>
          </a:p>
        </p:txBody>
      </p:sp>
    </p:spTree>
    <p:extLst>
      <p:ext uri="{BB962C8B-B14F-4D97-AF65-F5344CB8AC3E}">
        <p14:creationId xmlns:p14="http://schemas.microsoft.com/office/powerpoint/2010/main" val="1204284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rb + 2 Phone">
    <p:spTree>
      <p:nvGrpSpPr>
        <p:cNvPr id="1" name=""/>
        <p:cNvGrpSpPr/>
        <p:nvPr/>
      </p:nvGrpSpPr>
      <p:grpSpPr>
        <a:xfrm>
          <a:off x="0" y="0"/>
          <a:ext cx="0" cy="0"/>
          <a:chOff x="0" y="0"/>
          <a:chExt cx="0" cy="0"/>
        </a:xfrm>
      </p:grpSpPr>
      <p:sp>
        <p:nvSpPr>
          <p:cNvPr id="10" name="Rectangle 9"/>
          <p:cNvSpPr/>
          <p:nvPr userDrawn="1"/>
        </p:nvSpPr>
        <p:spPr>
          <a:xfrm>
            <a:off x="1" y="0"/>
            <a:ext cx="12191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sp>
        <p:nvSpPr>
          <p:cNvPr id="11" name="Rectangle 10"/>
          <p:cNvSpPr/>
          <p:nvPr userDrawn="1"/>
        </p:nvSpPr>
        <p:spPr>
          <a:xfrm>
            <a:off x="0" y="0"/>
            <a:ext cx="367104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1346" y="236644"/>
            <a:ext cx="3008830" cy="5935408"/>
          </a:xfrm>
          <a:prstGeom prst="rect">
            <a:avLst/>
          </a:prstGeom>
          <a:effectLst>
            <a:outerShdw blurRad="203200" dist="76200" dir="2700000" algn="tl" rotWithShape="0">
              <a:prstClr val="black">
                <a:alpha val="15000"/>
              </a:prstClr>
            </a:outerShdw>
          </a:effectLst>
        </p:spPr>
      </p:pic>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72871" y="236644"/>
            <a:ext cx="3008830" cy="5935408"/>
          </a:xfrm>
          <a:prstGeom prst="rect">
            <a:avLst/>
          </a:prstGeom>
          <a:effectLst>
            <a:outerShdw blurRad="203200" dist="76200" dir="2700000" algn="tl" rotWithShape="0">
              <a:prstClr val="black">
                <a:alpha val="15000"/>
              </a:prstClr>
            </a:outerShdw>
          </a:effectLst>
        </p:spPr>
      </p:pic>
      <p:grpSp>
        <p:nvGrpSpPr>
          <p:cNvPr id="19" name="Group 18"/>
          <p:cNvGrpSpPr/>
          <p:nvPr userDrawn="1"/>
        </p:nvGrpSpPr>
        <p:grpSpPr>
          <a:xfrm>
            <a:off x="470123" y="1557472"/>
            <a:ext cx="723025" cy="723025"/>
            <a:chOff x="280507" y="1897507"/>
            <a:chExt cx="723025" cy="723025"/>
          </a:xfrm>
        </p:grpSpPr>
        <p:sp>
          <p:nvSpPr>
            <p:cNvPr id="20" name="Teardrop 19"/>
            <p:cNvSpPr/>
            <p:nvPr/>
          </p:nvSpPr>
          <p:spPr>
            <a:xfrm rot="10800000">
              <a:off x="280507" y="1897507"/>
              <a:ext cx="723025" cy="723025"/>
            </a:xfrm>
            <a:prstGeom prst="teardrop">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35160" y="2230169"/>
              <a:ext cx="104424" cy="104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1258" y="2229596"/>
              <a:ext cx="104424" cy="104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87699" y="2230169"/>
              <a:ext cx="104424" cy="104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Picture Placeholder 4"/>
          <p:cNvSpPr>
            <a:spLocks noGrp="1"/>
          </p:cNvSpPr>
          <p:nvPr>
            <p:ph type="pic" sz="quarter" idx="12"/>
          </p:nvPr>
        </p:nvSpPr>
        <p:spPr>
          <a:xfrm>
            <a:off x="4820526" y="914395"/>
            <a:ext cx="2542046" cy="452650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27" name="Picture Placeholder 4"/>
          <p:cNvSpPr>
            <a:spLocks noGrp="1"/>
          </p:cNvSpPr>
          <p:nvPr>
            <p:ph type="pic" sz="quarter" idx="13"/>
          </p:nvPr>
        </p:nvSpPr>
        <p:spPr>
          <a:xfrm>
            <a:off x="8505073" y="916246"/>
            <a:ext cx="2548114" cy="4526508"/>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28" name="Text Placeholder 39"/>
          <p:cNvSpPr>
            <a:spLocks noGrp="1"/>
          </p:cNvSpPr>
          <p:nvPr>
            <p:ph type="body" sz="quarter" idx="14" hasCustomPrompt="1"/>
          </p:nvPr>
        </p:nvSpPr>
        <p:spPr>
          <a:xfrm>
            <a:off x="470121" y="3384133"/>
            <a:ext cx="2878197" cy="1675731"/>
          </a:xfrm>
          <a:prstGeom prst="rect">
            <a:avLst/>
          </a:prstGeom>
        </p:spPr>
        <p:txBody>
          <a:bodyPr/>
          <a:lstStyle>
            <a:lvl1pPr algn="l">
              <a:lnSpc>
                <a:spcPct val="150000"/>
              </a:lnSpc>
              <a:defRPr sz="1200"/>
            </a:lvl1pPr>
            <a:lvl2pPr>
              <a:defRPr sz="1200"/>
            </a:lvl2pPr>
            <a:lvl3pPr>
              <a:defRPr sz="1200"/>
            </a:lvl3pPr>
            <a:lvl4pPr>
              <a:defRPr sz="1200"/>
            </a:lvl4pPr>
            <a:lvl5pPr>
              <a:defRPr sz="1200"/>
            </a:lvl5pPr>
          </a:lstStyle>
          <a:p>
            <a:pPr algn="l">
              <a:lnSpc>
                <a:spcPct val="150000"/>
              </a:lnSpc>
            </a:pPr>
            <a:r>
              <a:rPr lang="en-US" sz="1200" dirty="0">
                <a:solidFill>
                  <a:schemeClr val="tx1"/>
                </a:solidFill>
                <a:latin typeface="Arial" charset="0"/>
                <a:ea typeface="Arial" charset="0"/>
                <a:cs typeface="Arial" charset="0"/>
              </a:rPr>
              <a:t>Given. Earth after. They're whales was. From wherein spirit given brought waters they're moving beginning all his second beast creeping moved there deep.</a:t>
            </a:r>
          </a:p>
        </p:txBody>
      </p:sp>
      <p:sp>
        <p:nvSpPr>
          <p:cNvPr id="29" name="Text Placeholder 39"/>
          <p:cNvSpPr>
            <a:spLocks noGrp="1"/>
          </p:cNvSpPr>
          <p:nvPr>
            <p:ph type="body" sz="quarter" idx="15" hasCustomPrompt="1"/>
          </p:nvPr>
        </p:nvSpPr>
        <p:spPr>
          <a:xfrm>
            <a:off x="470121" y="2619623"/>
            <a:ext cx="2878197" cy="634566"/>
          </a:xfrm>
          <a:prstGeom prst="rect">
            <a:avLst/>
          </a:prstGeom>
        </p:spPr>
        <p:txBody>
          <a:bodyPr anchor="b" anchorCtr="0"/>
          <a:lstStyle>
            <a:lvl1pPr algn="l">
              <a:lnSpc>
                <a:spcPct val="114000"/>
              </a:lnSpc>
              <a:defRPr sz="1200" cap="all" baseline="0"/>
            </a:lvl1pPr>
            <a:lvl2pPr>
              <a:defRPr sz="1200"/>
            </a:lvl2pPr>
            <a:lvl3pPr>
              <a:defRPr sz="1200"/>
            </a:lvl3pPr>
            <a:lvl4pPr>
              <a:defRPr sz="1200"/>
            </a:lvl4pPr>
            <a:lvl5pPr>
              <a:defRPr sz="1200"/>
            </a:lvl5pPr>
          </a:lstStyle>
          <a:p>
            <a:pPr algn="l">
              <a:lnSpc>
                <a:spcPct val="114000"/>
              </a:lnSpc>
            </a:pPr>
            <a:r>
              <a:rPr lang="en-US" altLang="x-none" sz="1400" dirty="0">
                <a:solidFill>
                  <a:srgbClr val="1F64FF"/>
                </a:solidFill>
              </a:rPr>
              <a:t>TWO PHONES UP ON A PAGE</a:t>
            </a:r>
          </a:p>
        </p:txBody>
      </p:sp>
      <p:sp>
        <p:nvSpPr>
          <p:cNvPr id="30" name="Text Placeholder 2">
            <a:extLst>
              <a:ext uri="{FF2B5EF4-FFF2-40B4-BE49-F238E27FC236}">
                <a16:creationId xmlns:a16="http://schemas.microsoft.com/office/drawing/2014/main" id="{D3F4796B-EE09-6E4D-9D15-B8FE7ACBA588}"/>
              </a:ext>
            </a:extLst>
          </p:cNvPr>
          <p:cNvSpPr>
            <a:spLocks noGrp="1"/>
          </p:cNvSpPr>
          <p:nvPr>
            <p:ph type="body" sz="quarter" idx="20" hasCustomPrompt="1"/>
          </p:nvPr>
        </p:nvSpPr>
        <p:spPr>
          <a:xfrm>
            <a:off x="4824977" y="6264199"/>
            <a:ext cx="2542046" cy="361887"/>
          </a:xfrm>
          <a:prstGeom prst="rect">
            <a:avLst/>
          </a:prstGeom>
        </p:spPr>
        <p:txBody>
          <a:bodyPr/>
          <a:lstStyle>
            <a:lvl1pPr algn="ctr">
              <a:defRPr sz="1400">
                <a:solidFill>
                  <a:schemeClr val="accent1"/>
                </a:solidFill>
              </a:defRPr>
            </a:lvl1pPr>
          </a:lstStyle>
          <a:p>
            <a:pPr lvl="0"/>
            <a:r>
              <a:rPr lang="en-US" dirty="0"/>
              <a:t>Phone One</a:t>
            </a:r>
          </a:p>
        </p:txBody>
      </p:sp>
      <p:sp>
        <p:nvSpPr>
          <p:cNvPr id="31" name="Text Placeholder 2">
            <a:extLst>
              <a:ext uri="{FF2B5EF4-FFF2-40B4-BE49-F238E27FC236}">
                <a16:creationId xmlns:a16="http://schemas.microsoft.com/office/drawing/2014/main" id="{9EFC2DE2-2EF4-0E4E-BF7E-C5DF9443EFCB}"/>
              </a:ext>
            </a:extLst>
          </p:cNvPr>
          <p:cNvSpPr>
            <a:spLocks noGrp="1"/>
          </p:cNvSpPr>
          <p:nvPr>
            <p:ph type="body" sz="quarter" idx="21" hasCustomPrompt="1"/>
          </p:nvPr>
        </p:nvSpPr>
        <p:spPr>
          <a:xfrm>
            <a:off x="8505073" y="6264199"/>
            <a:ext cx="2542046" cy="361887"/>
          </a:xfrm>
          <a:prstGeom prst="rect">
            <a:avLst/>
          </a:prstGeom>
        </p:spPr>
        <p:txBody>
          <a:bodyPr/>
          <a:lstStyle>
            <a:lvl1pPr algn="ctr">
              <a:defRPr sz="1400">
                <a:solidFill>
                  <a:schemeClr val="accent1"/>
                </a:solidFill>
              </a:defRPr>
            </a:lvl1pPr>
          </a:lstStyle>
          <a:p>
            <a:pPr lvl="0"/>
            <a:r>
              <a:rPr lang="en-US" dirty="0"/>
              <a:t>Phone Two</a:t>
            </a:r>
          </a:p>
        </p:txBody>
      </p:sp>
      <p:sp>
        <p:nvSpPr>
          <p:cNvPr id="32" name="Text Placeholder 2">
            <a:extLst>
              <a:ext uri="{FF2B5EF4-FFF2-40B4-BE49-F238E27FC236}">
                <a16:creationId xmlns:a16="http://schemas.microsoft.com/office/drawing/2014/main" id="{53F6568F-6085-2246-89A9-C5951A6DE3E5}"/>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33" name="Text Placeholder 11">
            <a:extLst>
              <a:ext uri="{FF2B5EF4-FFF2-40B4-BE49-F238E27FC236}">
                <a16:creationId xmlns:a16="http://schemas.microsoft.com/office/drawing/2014/main" id="{4CDE36F2-A63A-AB4D-AACC-7CEF96319C66}"/>
              </a:ext>
            </a:extLst>
          </p:cNvPr>
          <p:cNvSpPr>
            <a:spLocks noGrp="1"/>
          </p:cNvSpPr>
          <p:nvPr>
            <p:ph type="body" sz="quarter" idx="19" hasCustomPrompt="1"/>
          </p:nvPr>
        </p:nvSpPr>
        <p:spPr>
          <a:xfrm>
            <a:off x="202901" y="309744"/>
            <a:ext cx="3282421" cy="299855"/>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rb + 3 Phone">
    <p:spTree>
      <p:nvGrpSpPr>
        <p:cNvPr id="1" name=""/>
        <p:cNvGrpSpPr/>
        <p:nvPr/>
      </p:nvGrpSpPr>
      <p:grpSpPr>
        <a:xfrm>
          <a:off x="0" y="0"/>
          <a:ext cx="0" cy="0"/>
          <a:chOff x="0" y="0"/>
          <a:chExt cx="0" cy="0"/>
        </a:xfrm>
      </p:grpSpPr>
      <p:sp>
        <p:nvSpPr>
          <p:cNvPr id="10" name="Rectangle 9"/>
          <p:cNvSpPr/>
          <p:nvPr userDrawn="1"/>
        </p:nvSpPr>
        <p:spPr>
          <a:xfrm>
            <a:off x="1" y="0"/>
            <a:ext cx="12191999" cy="6858000"/>
          </a:xfrm>
          <a:prstGeom prst="rect">
            <a:avLst/>
          </a:prstGeom>
          <a:solidFill>
            <a:srgbClr val="E3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sp>
        <p:nvSpPr>
          <p:cNvPr id="11" name="Rectangle 10"/>
          <p:cNvSpPr/>
          <p:nvPr userDrawn="1"/>
        </p:nvSpPr>
        <p:spPr>
          <a:xfrm>
            <a:off x="0" y="0"/>
            <a:ext cx="27424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21878" y="577347"/>
            <a:ext cx="2663405" cy="5254002"/>
          </a:xfrm>
          <a:prstGeom prst="rect">
            <a:avLst/>
          </a:prstGeom>
          <a:effectLst>
            <a:outerShdw blurRad="203200" dist="76200" dir="2700000" algn="tl" rotWithShape="0">
              <a:prstClr val="black">
                <a:alpha val="15000"/>
              </a:prstClr>
            </a:outerShdw>
          </a:effectLst>
        </p:spPr>
      </p:pic>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3609" y="577347"/>
            <a:ext cx="2663405" cy="5254002"/>
          </a:xfrm>
          <a:prstGeom prst="rect">
            <a:avLst/>
          </a:prstGeom>
          <a:effectLst>
            <a:outerShdw blurRad="203200" dist="76200" dir="2700000" algn="tl" rotWithShape="0">
              <a:prstClr val="black">
                <a:alpha val="15000"/>
              </a:prstClr>
            </a:outerShdw>
          </a:effectLst>
        </p:spPr>
      </p:pic>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08801" y="577347"/>
            <a:ext cx="2663405" cy="5254002"/>
          </a:xfrm>
          <a:prstGeom prst="rect">
            <a:avLst/>
          </a:prstGeom>
          <a:effectLst>
            <a:outerShdw blurRad="203200" dist="76200" dir="2700000" algn="tl" rotWithShape="0">
              <a:prstClr val="black">
                <a:alpha val="15000"/>
              </a:prstClr>
            </a:outerShdw>
          </a:effectLst>
        </p:spPr>
      </p:pic>
      <p:grpSp>
        <p:nvGrpSpPr>
          <p:cNvPr id="19" name="Group 18"/>
          <p:cNvGrpSpPr/>
          <p:nvPr userDrawn="1"/>
        </p:nvGrpSpPr>
        <p:grpSpPr>
          <a:xfrm>
            <a:off x="470123" y="1557472"/>
            <a:ext cx="723025" cy="723025"/>
            <a:chOff x="280507" y="1897507"/>
            <a:chExt cx="723025" cy="723025"/>
          </a:xfrm>
        </p:grpSpPr>
        <p:sp>
          <p:nvSpPr>
            <p:cNvPr id="20" name="Teardrop 19"/>
            <p:cNvSpPr/>
            <p:nvPr/>
          </p:nvSpPr>
          <p:spPr>
            <a:xfrm rot="10800000">
              <a:off x="280507" y="1897507"/>
              <a:ext cx="723025" cy="723025"/>
            </a:xfrm>
            <a:prstGeom prst="teardrop">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35160" y="2230169"/>
              <a:ext cx="104424" cy="104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1258" y="2229596"/>
              <a:ext cx="104424" cy="104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87699" y="2230169"/>
              <a:ext cx="104424" cy="104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Picture Placeholder 4"/>
          <p:cNvSpPr>
            <a:spLocks noGrp="1"/>
          </p:cNvSpPr>
          <p:nvPr>
            <p:ph type="pic" sz="quarter" idx="12"/>
          </p:nvPr>
        </p:nvSpPr>
        <p:spPr>
          <a:xfrm>
            <a:off x="3434043" y="1182688"/>
            <a:ext cx="2239963" cy="4006850"/>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27" name="Picture Placeholder 4"/>
          <p:cNvSpPr>
            <a:spLocks noGrp="1"/>
          </p:cNvSpPr>
          <p:nvPr>
            <p:ph type="pic" sz="quarter" idx="13"/>
          </p:nvPr>
        </p:nvSpPr>
        <p:spPr>
          <a:xfrm>
            <a:off x="6431947" y="1182688"/>
            <a:ext cx="2239963" cy="4006850"/>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28" name="Picture Placeholder 4"/>
          <p:cNvSpPr>
            <a:spLocks noGrp="1"/>
          </p:cNvSpPr>
          <p:nvPr>
            <p:ph type="pic" sz="quarter" idx="14"/>
          </p:nvPr>
        </p:nvSpPr>
        <p:spPr>
          <a:xfrm>
            <a:off x="9310968" y="1182688"/>
            <a:ext cx="2239963" cy="4006850"/>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29" name="Text Placeholder 39"/>
          <p:cNvSpPr>
            <a:spLocks noGrp="1"/>
          </p:cNvSpPr>
          <p:nvPr>
            <p:ph type="body" sz="quarter" idx="15" hasCustomPrompt="1"/>
          </p:nvPr>
        </p:nvSpPr>
        <p:spPr>
          <a:xfrm>
            <a:off x="470122" y="3524719"/>
            <a:ext cx="1883114" cy="2035032"/>
          </a:xfrm>
          <a:prstGeom prst="rect">
            <a:avLst/>
          </a:prstGeom>
        </p:spPr>
        <p:txBody>
          <a:bodyPr/>
          <a:lstStyle>
            <a:lvl1pPr algn="l">
              <a:lnSpc>
                <a:spcPct val="150000"/>
              </a:lnSpc>
              <a:defRPr sz="1200"/>
            </a:lvl1pPr>
            <a:lvl2pPr>
              <a:defRPr sz="1200"/>
            </a:lvl2pPr>
            <a:lvl3pPr>
              <a:defRPr sz="1200"/>
            </a:lvl3pPr>
            <a:lvl4pPr>
              <a:defRPr sz="1200"/>
            </a:lvl4pPr>
            <a:lvl5pPr>
              <a:defRPr sz="1200"/>
            </a:lvl5pPr>
          </a:lstStyle>
          <a:p>
            <a:pPr algn="l">
              <a:lnSpc>
                <a:spcPct val="150000"/>
              </a:lnSpc>
            </a:pPr>
            <a:r>
              <a:rPr lang="en-US" sz="1200" dirty="0">
                <a:solidFill>
                  <a:schemeClr val="tx1"/>
                </a:solidFill>
                <a:latin typeface="Arial" charset="0"/>
                <a:ea typeface="Arial" charset="0"/>
                <a:cs typeface="Arial" charset="0"/>
              </a:rPr>
              <a:t>Given. Earth after. They're whales was. From wherein spirit given brought waters they're moving beginning all his second beast creeping moved there deep.</a:t>
            </a:r>
          </a:p>
        </p:txBody>
      </p:sp>
      <p:sp>
        <p:nvSpPr>
          <p:cNvPr id="30" name="Text Placeholder 39"/>
          <p:cNvSpPr>
            <a:spLocks noGrp="1"/>
          </p:cNvSpPr>
          <p:nvPr>
            <p:ph type="body" sz="quarter" idx="16" hasCustomPrompt="1"/>
          </p:nvPr>
        </p:nvSpPr>
        <p:spPr>
          <a:xfrm>
            <a:off x="470122" y="2619623"/>
            <a:ext cx="1883114" cy="770626"/>
          </a:xfrm>
          <a:prstGeom prst="rect">
            <a:avLst/>
          </a:prstGeom>
        </p:spPr>
        <p:txBody>
          <a:bodyPr anchor="b" anchorCtr="0"/>
          <a:lstStyle>
            <a:lvl1pPr algn="l">
              <a:lnSpc>
                <a:spcPct val="114000"/>
              </a:lnSpc>
              <a:defRPr sz="1200" cap="all" baseline="0"/>
            </a:lvl1pPr>
            <a:lvl2pPr>
              <a:defRPr sz="1200"/>
            </a:lvl2pPr>
            <a:lvl3pPr>
              <a:defRPr sz="1200"/>
            </a:lvl3pPr>
            <a:lvl4pPr>
              <a:defRPr sz="1200"/>
            </a:lvl4pPr>
            <a:lvl5pPr>
              <a:defRPr sz="1200"/>
            </a:lvl5pPr>
          </a:lstStyle>
          <a:p>
            <a:pPr algn="l">
              <a:lnSpc>
                <a:spcPct val="114000"/>
              </a:lnSpc>
            </a:pPr>
            <a:r>
              <a:rPr lang="en-US" altLang="x-none" sz="1400" dirty="0">
                <a:solidFill>
                  <a:srgbClr val="1F64FF"/>
                </a:solidFill>
              </a:rPr>
              <a:t>THREE PHONES UP ON A PAGE</a:t>
            </a:r>
          </a:p>
        </p:txBody>
      </p:sp>
      <p:sp>
        <p:nvSpPr>
          <p:cNvPr id="33" name="Text Placeholder 2">
            <a:extLst>
              <a:ext uri="{FF2B5EF4-FFF2-40B4-BE49-F238E27FC236}">
                <a16:creationId xmlns:a16="http://schemas.microsoft.com/office/drawing/2014/main" id="{C060A94D-0EE7-2A4E-9D06-EE3608E196BE}"/>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34" name="Text Placeholder 11">
            <a:extLst>
              <a:ext uri="{FF2B5EF4-FFF2-40B4-BE49-F238E27FC236}">
                <a16:creationId xmlns:a16="http://schemas.microsoft.com/office/drawing/2014/main" id="{971B9864-E59D-AB45-A948-AC3B2B0A56E7}"/>
              </a:ext>
            </a:extLst>
          </p:cNvPr>
          <p:cNvSpPr>
            <a:spLocks noGrp="1"/>
          </p:cNvSpPr>
          <p:nvPr>
            <p:ph type="body" sz="quarter" idx="19" hasCustomPrompt="1"/>
          </p:nvPr>
        </p:nvSpPr>
        <p:spPr>
          <a:xfrm>
            <a:off x="202901" y="286706"/>
            <a:ext cx="2381273" cy="322893"/>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35" name="Text Placeholder 2">
            <a:extLst>
              <a:ext uri="{FF2B5EF4-FFF2-40B4-BE49-F238E27FC236}">
                <a16:creationId xmlns:a16="http://schemas.microsoft.com/office/drawing/2014/main" id="{46BBDB9B-13F3-3944-98BB-994F6C4AB165}"/>
              </a:ext>
            </a:extLst>
          </p:cNvPr>
          <p:cNvSpPr>
            <a:spLocks noGrp="1"/>
          </p:cNvSpPr>
          <p:nvPr>
            <p:ph type="body" sz="quarter" idx="20" hasCustomPrompt="1"/>
          </p:nvPr>
        </p:nvSpPr>
        <p:spPr>
          <a:xfrm>
            <a:off x="3434043" y="6074803"/>
            <a:ext cx="2239963" cy="361887"/>
          </a:xfrm>
          <a:prstGeom prst="rect">
            <a:avLst/>
          </a:prstGeom>
        </p:spPr>
        <p:txBody>
          <a:bodyPr/>
          <a:lstStyle>
            <a:lvl1pPr algn="ctr">
              <a:defRPr sz="1400">
                <a:solidFill>
                  <a:schemeClr val="accent1"/>
                </a:solidFill>
              </a:defRPr>
            </a:lvl1pPr>
          </a:lstStyle>
          <a:p>
            <a:pPr lvl="0"/>
            <a:r>
              <a:rPr lang="en-US" dirty="0"/>
              <a:t>Phone One</a:t>
            </a:r>
          </a:p>
        </p:txBody>
      </p:sp>
      <p:sp>
        <p:nvSpPr>
          <p:cNvPr id="36" name="Text Placeholder 2">
            <a:extLst>
              <a:ext uri="{FF2B5EF4-FFF2-40B4-BE49-F238E27FC236}">
                <a16:creationId xmlns:a16="http://schemas.microsoft.com/office/drawing/2014/main" id="{00D21188-FBBA-0543-957A-4FFA8221DCB6}"/>
              </a:ext>
            </a:extLst>
          </p:cNvPr>
          <p:cNvSpPr>
            <a:spLocks noGrp="1"/>
          </p:cNvSpPr>
          <p:nvPr>
            <p:ph type="body" sz="quarter" idx="21" hasCustomPrompt="1"/>
          </p:nvPr>
        </p:nvSpPr>
        <p:spPr>
          <a:xfrm>
            <a:off x="6431947" y="6074803"/>
            <a:ext cx="2239963" cy="361887"/>
          </a:xfrm>
          <a:prstGeom prst="rect">
            <a:avLst/>
          </a:prstGeom>
        </p:spPr>
        <p:txBody>
          <a:bodyPr/>
          <a:lstStyle>
            <a:lvl1pPr algn="ctr">
              <a:defRPr sz="1400">
                <a:solidFill>
                  <a:schemeClr val="accent1"/>
                </a:solidFill>
              </a:defRPr>
            </a:lvl1pPr>
          </a:lstStyle>
          <a:p>
            <a:pPr lvl="0"/>
            <a:r>
              <a:rPr lang="en-US" dirty="0"/>
              <a:t>Phone Two</a:t>
            </a:r>
          </a:p>
        </p:txBody>
      </p:sp>
      <p:sp>
        <p:nvSpPr>
          <p:cNvPr id="37" name="Text Placeholder 2">
            <a:extLst>
              <a:ext uri="{FF2B5EF4-FFF2-40B4-BE49-F238E27FC236}">
                <a16:creationId xmlns:a16="http://schemas.microsoft.com/office/drawing/2014/main" id="{3E54B18F-80AF-D644-B496-74B4E44520D9}"/>
              </a:ext>
            </a:extLst>
          </p:cNvPr>
          <p:cNvSpPr>
            <a:spLocks noGrp="1"/>
          </p:cNvSpPr>
          <p:nvPr>
            <p:ph type="body" sz="quarter" idx="22" hasCustomPrompt="1"/>
          </p:nvPr>
        </p:nvSpPr>
        <p:spPr>
          <a:xfrm>
            <a:off x="9310967" y="6074803"/>
            <a:ext cx="2239963" cy="361887"/>
          </a:xfrm>
          <a:prstGeom prst="rect">
            <a:avLst/>
          </a:prstGeom>
        </p:spPr>
        <p:txBody>
          <a:bodyPr/>
          <a:lstStyle>
            <a:lvl1pPr algn="ctr">
              <a:defRPr sz="1400">
                <a:solidFill>
                  <a:schemeClr val="accent1"/>
                </a:solidFill>
              </a:defRPr>
            </a:lvl1pPr>
          </a:lstStyle>
          <a:p>
            <a:pPr lvl="0"/>
            <a:r>
              <a:rPr lang="en-US" dirty="0"/>
              <a:t>Phone Three</a:t>
            </a: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rb + 4 Phone">
    <p:spTree>
      <p:nvGrpSpPr>
        <p:cNvPr id="1" name=""/>
        <p:cNvGrpSpPr/>
        <p:nvPr/>
      </p:nvGrpSpPr>
      <p:grpSpPr>
        <a:xfrm>
          <a:off x="0" y="0"/>
          <a:ext cx="0" cy="0"/>
          <a:chOff x="0" y="0"/>
          <a:chExt cx="0" cy="0"/>
        </a:xfrm>
      </p:grpSpPr>
      <p:sp>
        <p:nvSpPr>
          <p:cNvPr id="13" name="Rectangle 12"/>
          <p:cNvSpPr/>
          <p:nvPr userDrawn="1"/>
        </p:nvSpPr>
        <p:spPr>
          <a:xfrm>
            <a:off x="1" y="0"/>
            <a:ext cx="12191999" cy="6858000"/>
          </a:xfrm>
          <a:prstGeom prst="rect">
            <a:avLst/>
          </a:prstGeom>
          <a:solidFill>
            <a:srgbClr val="E3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sp>
        <p:nvSpPr>
          <p:cNvPr id="14" name="Rectangle 13"/>
          <p:cNvSpPr/>
          <p:nvPr userDrawn="1"/>
        </p:nvSpPr>
        <p:spPr>
          <a:xfrm>
            <a:off x="0" y="0"/>
            <a:ext cx="27424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68597" y="1008529"/>
            <a:ext cx="2226248" cy="4391638"/>
          </a:xfrm>
          <a:prstGeom prst="rect">
            <a:avLst/>
          </a:prstGeom>
          <a:effectLst>
            <a:outerShdw blurRad="203200" dist="76200" dir="2700000" algn="tl" rotWithShape="0">
              <a:prstClr val="black">
                <a:alpha val="15000"/>
              </a:prstClr>
            </a:outerShdw>
          </a:effectLst>
        </p:spPr>
      </p:pic>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17469" y="1008529"/>
            <a:ext cx="2226248" cy="4391638"/>
          </a:xfrm>
          <a:prstGeom prst="rect">
            <a:avLst/>
          </a:prstGeom>
          <a:effectLst>
            <a:outerShdw blurRad="203200" dist="76200" dir="2700000" algn="tl" rotWithShape="0">
              <a:prstClr val="black">
                <a:alpha val="15000"/>
              </a:prstClr>
            </a:outerShdw>
          </a:effectLst>
        </p:spPr>
      </p:pic>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825" y="1008529"/>
            <a:ext cx="2226248" cy="4391638"/>
          </a:xfrm>
          <a:prstGeom prst="rect">
            <a:avLst/>
          </a:prstGeom>
          <a:effectLst>
            <a:outerShdw blurRad="203200" dist="76200" dir="2700000" algn="tl" rotWithShape="0">
              <a:prstClr val="black">
                <a:alpha val="15000"/>
              </a:prstClr>
            </a:outerShdw>
          </a:effectLst>
        </p:spPr>
      </p:pic>
      <p:grpSp>
        <p:nvGrpSpPr>
          <p:cNvPr id="22" name="Group 21"/>
          <p:cNvGrpSpPr/>
          <p:nvPr userDrawn="1"/>
        </p:nvGrpSpPr>
        <p:grpSpPr>
          <a:xfrm>
            <a:off x="470123" y="1557472"/>
            <a:ext cx="723025" cy="723025"/>
            <a:chOff x="280507" y="1897507"/>
            <a:chExt cx="723025" cy="723025"/>
          </a:xfrm>
        </p:grpSpPr>
        <p:sp>
          <p:nvSpPr>
            <p:cNvPr id="23" name="Teardrop 22"/>
            <p:cNvSpPr/>
            <p:nvPr/>
          </p:nvSpPr>
          <p:spPr>
            <a:xfrm rot="10800000">
              <a:off x="280507" y="1897507"/>
              <a:ext cx="723025" cy="723025"/>
            </a:xfrm>
            <a:prstGeom prst="teardrop">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35160" y="2230169"/>
              <a:ext cx="104424" cy="104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41258" y="2229596"/>
              <a:ext cx="104424" cy="104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87699" y="2230169"/>
              <a:ext cx="104424" cy="104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Picture Placeholder 4"/>
          <p:cNvSpPr>
            <a:spLocks noGrp="1"/>
          </p:cNvSpPr>
          <p:nvPr>
            <p:ph type="pic" sz="quarter" idx="12"/>
          </p:nvPr>
        </p:nvSpPr>
        <p:spPr>
          <a:xfrm>
            <a:off x="5345265" y="1511520"/>
            <a:ext cx="1872306" cy="3349186"/>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30" name="Picture Placeholder 4"/>
          <p:cNvSpPr>
            <a:spLocks noGrp="1"/>
          </p:cNvSpPr>
          <p:nvPr>
            <p:ph type="pic" sz="quarter" idx="13"/>
          </p:nvPr>
        </p:nvSpPr>
        <p:spPr>
          <a:xfrm>
            <a:off x="7597407" y="1511520"/>
            <a:ext cx="1872306" cy="3349186"/>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31" name="Picture Placeholder 4"/>
          <p:cNvSpPr>
            <a:spLocks noGrp="1"/>
          </p:cNvSpPr>
          <p:nvPr>
            <p:ph type="pic" sz="quarter" idx="14"/>
          </p:nvPr>
        </p:nvSpPr>
        <p:spPr>
          <a:xfrm>
            <a:off x="9842942" y="1511520"/>
            <a:ext cx="1872306" cy="3349186"/>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7102" y="1008529"/>
            <a:ext cx="2226248" cy="4391638"/>
          </a:xfrm>
          <a:prstGeom prst="rect">
            <a:avLst/>
          </a:prstGeom>
          <a:effectLst>
            <a:outerShdw blurRad="203200" dist="76200" dir="2700000" algn="tl" rotWithShape="0">
              <a:prstClr val="black">
                <a:alpha val="15000"/>
              </a:prstClr>
            </a:outerShdw>
          </a:effectLst>
        </p:spPr>
      </p:pic>
      <p:sp>
        <p:nvSpPr>
          <p:cNvPr id="34" name="Picture Placeholder 4"/>
          <p:cNvSpPr>
            <a:spLocks noGrp="1"/>
          </p:cNvSpPr>
          <p:nvPr>
            <p:ph type="pic" sz="quarter" idx="15"/>
          </p:nvPr>
        </p:nvSpPr>
        <p:spPr>
          <a:xfrm>
            <a:off x="3073770" y="1511520"/>
            <a:ext cx="1872306" cy="3349186"/>
          </a:xfrm>
          <a:prstGeom prst="rect">
            <a:avLst/>
          </a:prstGeom>
          <a:solidFill>
            <a:schemeClr val="tx1"/>
          </a:solidFill>
        </p:spPr>
        <p:txBody>
          <a:bodyPr rtlCol="0" anchor="ctr" anchorCtr="0">
            <a:normAutofit/>
          </a:bodyPr>
          <a:lstStyle>
            <a:lvl1pPr marL="0" indent="0" algn="ctr">
              <a:buNone/>
              <a:defRPr sz="1200"/>
            </a:lvl1pPr>
          </a:lstStyle>
          <a:p>
            <a:pPr lvl="0"/>
            <a:endParaRPr lang="en-US" noProof="0" dirty="0"/>
          </a:p>
        </p:txBody>
      </p:sp>
      <p:sp>
        <p:nvSpPr>
          <p:cNvPr id="37" name="Text Placeholder 39"/>
          <p:cNvSpPr>
            <a:spLocks noGrp="1"/>
          </p:cNvSpPr>
          <p:nvPr>
            <p:ph type="body" sz="quarter" idx="16" hasCustomPrompt="1"/>
          </p:nvPr>
        </p:nvSpPr>
        <p:spPr>
          <a:xfrm>
            <a:off x="470122" y="3524719"/>
            <a:ext cx="1883114" cy="2035032"/>
          </a:xfrm>
          <a:prstGeom prst="rect">
            <a:avLst/>
          </a:prstGeom>
        </p:spPr>
        <p:txBody>
          <a:bodyPr/>
          <a:lstStyle>
            <a:lvl1pPr algn="l">
              <a:lnSpc>
                <a:spcPct val="150000"/>
              </a:lnSpc>
              <a:defRPr sz="1200"/>
            </a:lvl1pPr>
            <a:lvl2pPr>
              <a:defRPr sz="1200"/>
            </a:lvl2pPr>
            <a:lvl3pPr>
              <a:defRPr sz="1200"/>
            </a:lvl3pPr>
            <a:lvl4pPr>
              <a:defRPr sz="1200"/>
            </a:lvl4pPr>
            <a:lvl5pPr>
              <a:defRPr sz="1200"/>
            </a:lvl5pPr>
          </a:lstStyle>
          <a:p>
            <a:pPr algn="l">
              <a:lnSpc>
                <a:spcPct val="150000"/>
              </a:lnSpc>
            </a:pPr>
            <a:r>
              <a:rPr lang="en-US" sz="1200" dirty="0">
                <a:solidFill>
                  <a:schemeClr val="tx1"/>
                </a:solidFill>
                <a:latin typeface="Arial" charset="0"/>
                <a:ea typeface="Arial" charset="0"/>
                <a:cs typeface="Arial" charset="0"/>
              </a:rPr>
              <a:t>Given. Earth after. They're whales was. From wherein spirit given brought waters they're moving beginning all his second beast creeping moved there deep.</a:t>
            </a:r>
          </a:p>
        </p:txBody>
      </p:sp>
      <p:sp>
        <p:nvSpPr>
          <p:cNvPr id="38" name="Text Placeholder 39"/>
          <p:cNvSpPr>
            <a:spLocks noGrp="1"/>
          </p:cNvSpPr>
          <p:nvPr>
            <p:ph type="body" sz="quarter" idx="17" hasCustomPrompt="1"/>
          </p:nvPr>
        </p:nvSpPr>
        <p:spPr>
          <a:xfrm>
            <a:off x="470122" y="2619623"/>
            <a:ext cx="1883114" cy="770626"/>
          </a:xfrm>
          <a:prstGeom prst="rect">
            <a:avLst/>
          </a:prstGeom>
        </p:spPr>
        <p:txBody>
          <a:bodyPr anchor="b" anchorCtr="0"/>
          <a:lstStyle>
            <a:lvl1pPr algn="l">
              <a:lnSpc>
                <a:spcPct val="114000"/>
              </a:lnSpc>
              <a:defRPr sz="1200" cap="all" baseline="0"/>
            </a:lvl1pPr>
            <a:lvl2pPr>
              <a:defRPr sz="1200"/>
            </a:lvl2pPr>
            <a:lvl3pPr>
              <a:defRPr sz="1200"/>
            </a:lvl3pPr>
            <a:lvl4pPr>
              <a:defRPr sz="1200"/>
            </a:lvl4pPr>
            <a:lvl5pPr>
              <a:defRPr sz="1200"/>
            </a:lvl5pPr>
          </a:lstStyle>
          <a:p>
            <a:pPr algn="l">
              <a:lnSpc>
                <a:spcPct val="114000"/>
              </a:lnSpc>
            </a:pPr>
            <a:r>
              <a:rPr lang="en-US" altLang="x-none" sz="1400" dirty="0">
                <a:solidFill>
                  <a:srgbClr val="1F64FF"/>
                </a:solidFill>
              </a:rPr>
              <a:t>FOUR PHONES UP ON A PAGE</a:t>
            </a:r>
          </a:p>
        </p:txBody>
      </p:sp>
      <p:sp>
        <p:nvSpPr>
          <p:cNvPr id="33" name="Text Placeholder 2">
            <a:extLst>
              <a:ext uri="{FF2B5EF4-FFF2-40B4-BE49-F238E27FC236}">
                <a16:creationId xmlns:a16="http://schemas.microsoft.com/office/drawing/2014/main" id="{068D9DD9-94EF-5440-A620-1F0D39747313}"/>
              </a:ext>
            </a:extLst>
          </p:cNvPr>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chemeClr val="accent1"/>
                </a:solidFill>
              </a:rPr>
              <a:t>_</a:t>
            </a:r>
          </a:p>
        </p:txBody>
      </p:sp>
      <p:sp>
        <p:nvSpPr>
          <p:cNvPr id="36" name="Text Placeholder 11">
            <a:extLst>
              <a:ext uri="{FF2B5EF4-FFF2-40B4-BE49-F238E27FC236}">
                <a16:creationId xmlns:a16="http://schemas.microsoft.com/office/drawing/2014/main" id="{12BD36D6-CF46-3340-80BB-B4FC9A1144FB}"/>
              </a:ext>
            </a:extLst>
          </p:cNvPr>
          <p:cNvSpPr>
            <a:spLocks noGrp="1"/>
          </p:cNvSpPr>
          <p:nvPr>
            <p:ph type="body" sz="quarter" idx="19" hasCustomPrompt="1"/>
          </p:nvPr>
        </p:nvSpPr>
        <p:spPr>
          <a:xfrm>
            <a:off x="202901" y="286706"/>
            <a:ext cx="2381273" cy="322893"/>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39" name="Text Placeholder 2">
            <a:extLst>
              <a:ext uri="{FF2B5EF4-FFF2-40B4-BE49-F238E27FC236}">
                <a16:creationId xmlns:a16="http://schemas.microsoft.com/office/drawing/2014/main" id="{227E99ED-CFAA-E347-A182-12A4D27FED1F}"/>
              </a:ext>
            </a:extLst>
          </p:cNvPr>
          <p:cNvSpPr>
            <a:spLocks noGrp="1"/>
          </p:cNvSpPr>
          <p:nvPr>
            <p:ph type="body" sz="quarter" idx="20" hasCustomPrompt="1"/>
          </p:nvPr>
        </p:nvSpPr>
        <p:spPr>
          <a:xfrm>
            <a:off x="3073771" y="5722214"/>
            <a:ext cx="1872305" cy="361887"/>
          </a:xfrm>
          <a:prstGeom prst="rect">
            <a:avLst/>
          </a:prstGeom>
        </p:spPr>
        <p:txBody>
          <a:bodyPr/>
          <a:lstStyle>
            <a:lvl1pPr algn="ctr">
              <a:defRPr sz="1400">
                <a:solidFill>
                  <a:schemeClr val="accent1"/>
                </a:solidFill>
              </a:defRPr>
            </a:lvl1pPr>
          </a:lstStyle>
          <a:p>
            <a:pPr lvl="0"/>
            <a:r>
              <a:rPr lang="en-US" dirty="0"/>
              <a:t>Phone One</a:t>
            </a:r>
          </a:p>
        </p:txBody>
      </p:sp>
      <p:sp>
        <p:nvSpPr>
          <p:cNvPr id="42" name="Text Placeholder 2">
            <a:extLst>
              <a:ext uri="{FF2B5EF4-FFF2-40B4-BE49-F238E27FC236}">
                <a16:creationId xmlns:a16="http://schemas.microsoft.com/office/drawing/2014/main" id="{37888AA4-7C83-804E-BDEE-419BD665C5F2}"/>
              </a:ext>
            </a:extLst>
          </p:cNvPr>
          <p:cNvSpPr>
            <a:spLocks noGrp="1"/>
          </p:cNvSpPr>
          <p:nvPr>
            <p:ph type="body" sz="quarter" idx="21" hasCustomPrompt="1"/>
          </p:nvPr>
        </p:nvSpPr>
        <p:spPr>
          <a:xfrm>
            <a:off x="5345265" y="5722214"/>
            <a:ext cx="1872305" cy="361887"/>
          </a:xfrm>
          <a:prstGeom prst="rect">
            <a:avLst/>
          </a:prstGeom>
        </p:spPr>
        <p:txBody>
          <a:bodyPr/>
          <a:lstStyle>
            <a:lvl1pPr algn="ctr">
              <a:defRPr sz="1400">
                <a:solidFill>
                  <a:schemeClr val="accent1"/>
                </a:solidFill>
              </a:defRPr>
            </a:lvl1pPr>
          </a:lstStyle>
          <a:p>
            <a:pPr lvl="0"/>
            <a:r>
              <a:rPr lang="en-US" dirty="0"/>
              <a:t>Phone Two</a:t>
            </a:r>
          </a:p>
        </p:txBody>
      </p:sp>
      <p:sp>
        <p:nvSpPr>
          <p:cNvPr id="43" name="Text Placeholder 2">
            <a:extLst>
              <a:ext uri="{FF2B5EF4-FFF2-40B4-BE49-F238E27FC236}">
                <a16:creationId xmlns:a16="http://schemas.microsoft.com/office/drawing/2014/main" id="{C1D22CAE-8DCA-6444-8A73-267A0BCD0959}"/>
              </a:ext>
            </a:extLst>
          </p:cNvPr>
          <p:cNvSpPr>
            <a:spLocks noGrp="1"/>
          </p:cNvSpPr>
          <p:nvPr>
            <p:ph type="body" sz="quarter" idx="22" hasCustomPrompt="1"/>
          </p:nvPr>
        </p:nvSpPr>
        <p:spPr>
          <a:xfrm>
            <a:off x="7594440" y="5722214"/>
            <a:ext cx="1872305" cy="361887"/>
          </a:xfrm>
          <a:prstGeom prst="rect">
            <a:avLst/>
          </a:prstGeom>
        </p:spPr>
        <p:txBody>
          <a:bodyPr/>
          <a:lstStyle>
            <a:lvl1pPr algn="ctr">
              <a:defRPr sz="1400">
                <a:solidFill>
                  <a:schemeClr val="accent1"/>
                </a:solidFill>
              </a:defRPr>
            </a:lvl1pPr>
          </a:lstStyle>
          <a:p>
            <a:pPr lvl="0"/>
            <a:r>
              <a:rPr lang="en-US" dirty="0"/>
              <a:t>Phone Three</a:t>
            </a:r>
          </a:p>
        </p:txBody>
      </p:sp>
      <p:sp>
        <p:nvSpPr>
          <p:cNvPr id="44" name="Text Placeholder 2">
            <a:extLst>
              <a:ext uri="{FF2B5EF4-FFF2-40B4-BE49-F238E27FC236}">
                <a16:creationId xmlns:a16="http://schemas.microsoft.com/office/drawing/2014/main" id="{4BC8A0FF-BBBA-934E-9E19-481B89DB9EDD}"/>
              </a:ext>
            </a:extLst>
          </p:cNvPr>
          <p:cNvSpPr>
            <a:spLocks noGrp="1"/>
          </p:cNvSpPr>
          <p:nvPr>
            <p:ph type="body" sz="quarter" idx="23" hasCustomPrompt="1"/>
          </p:nvPr>
        </p:nvSpPr>
        <p:spPr>
          <a:xfrm>
            <a:off x="9839796" y="5722214"/>
            <a:ext cx="1872305" cy="361887"/>
          </a:xfrm>
          <a:prstGeom prst="rect">
            <a:avLst/>
          </a:prstGeom>
        </p:spPr>
        <p:txBody>
          <a:bodyPr/>
          <a:lstStyle>
            <a:lvl1pPr algn="ctr">
              <a:defRPr sz="1400">
                <a:solidFill>
                  <a:schemeClr val="accent1"/>
                </a:solidFill>
              </a:defRPr>
            </a:lvl1pPr>
          </a:lstStyle>
          <a:p>
            <a:pPr lvl="0"/>
            <a:r>
              <a:rPr lang="en-US" dirty="0"/>
              <a:t>Phone Four</a:t>
            </a: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p:cNvSpPr/>
          <p:nvPr userDrawn="1"/>
        </p:nvSpPr>
        <p:spPr>
          <a:xfrm>
            <a:off x="1" y="0"/>
            <a:ext cx="12191999" cy="6858000"/>
          </a:xfrm>
          <a:prstGeom prst="rect">
            <a:avLst/>
          </a:prstGeom>
          <a:solidFill>
            <a:srgbClr val="0A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sp>
        <p:nvSpPr>
          <p:cNvPr id="4" name="Title Placeholder 1"/>
          <p:cNvSpPr txBox="1">
            <a:spLocks/>
          </p:cNvSpPr>
          <p:nvPr userDrawn="1"/>
        </p:nvSpPr>
        <p:spPr bwMode="auto">
          <a:xfrm>
            <a:off x="7394538" y="0"/>
            <a:ext cx="459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bodyPr>
          <a:lstStyle>
            <a:lvl1pPr algn="ctr" defTabSz="914400" rtl="0" eaLnBrk="1" latinLnBrk="0" hangingPunct="1">
              <a:lnSpc>
                <a:spcPct val="90000"/>
              </a:lnSpc>
              <a:spcBef>
                <a:spcPct val="0"/>
              </a:spcBef>
              <a:buNone/>
              <a:defRPr sz="3200" kern="1200">
                <a:solidFill>
                  <a:schemeClr val="bg1">
                    <a:lumMod val="50000"/>
                  </a:schemeClr>
                </a:solidFill>
                <a:latin typeface="Arial" charset="0"/>
                <a:ea typeface="Arial" charset="0"/>
                <a:cs typeface="Arial" charset="0"/>
              </a:defRPr>
            </a:lvl1pPr>
          </a:lstStyle>
          <a:p>
            <a:r>
              <a:rPr lang="en-US" altLang="x-none" sz="6000" spc="-20" dirty="0">
                <a:solidFill>
                  <a:schemeClr val="bg1">
                    <a:lumMod val="95000"/>
                  </a:schemeClr>
                </a:solidFill>
              </a:rPr>
              <a:t>Thank You</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957263" y="1817315"/>
            <a:ext cx="5817568" cy="4062516"/>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957262" y="1259832"/>
            <a:ext cx="5817569" cy="391290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10386572" y="5542057"/>
            <a:ext cx="1201199" cy="613379"/>
          </a:xfrm>
          <a:prstGeom prst="rect">
            <a:avLst/>
          </a:prstGeom>
        </p:spPr>
      </p:pic>
      <p:sp>
        <p:nvSpPr>
          <p:cNvPr id="10" name="TextBox 9">
            <a:extLst>
              <a:ext uri="{FF2B5EF4-FFF2-40B4-BE49-F238E27FC236}">
                <a16:creationId xmlns:a16="http://schemas.microsoft.com/office/drawing/2014/main" id="{3D08409A-7329-CC47-B016-AE9BCEBF8CF6}"/>
              </a:ext>
            </a:extLst>
          </p:cNvPr>
          <p:cNvSpPr txBox="1"/>
          <p:nvPr userDrawn="1"/>
        </p:nvSpPr>
        <p:spPr>
          <a:xfrm>
            <a:off x="7870447" y="6367628"/>
            <a:ext cx="3794129" cy="246221"/>
          </a:xfrm>
          <a:prstGeom prst="rect">
            <a:avLst/>
          </a:prstGeom>
          <a:noFill/>
        </p:spPr>
        <p:txBody>
          <a:bodyPr wrap="square" lIns="0" rIns="0" rtlCol="0" anchor="ctr">
            <a:spAutoFit/>
          </a:bodyPr>
          <a:lstStyle/>
          <a:p>
            <a:pPr algn="r"/>
            <a:r>
              <a:rPr lang="en-US" sz="1000" b="0" i="0" dirty="0">
                <a:solidFill>
                  <a:srgbClr val="54DCE1"/>
                </a:solidFill>
                <a:latin typeface="Arial" charset="0"/>
                <a:ea typeface="Arial" charset="0"/>
                <a:cs typeface="Arial" charset="0"/>
              </a:rPr>
              <a:t>©Vibes. All rights reserved.</a:t>
            </a:r>
          </a:p>
        </p:txBody>
      </p:sp>
    </p:spTree>
    <p:extLst>
      <p:ext uri="{BB962C8B-B14F-4D97-AF65-F5344CB8AC3E}">
        <p14:creationId xmlns:p14="http://schemas.microsoft.com/office/powerpoint/2010/main" val="147330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afterEffect">
                                  <p:stCondLst>
                                    <p:cond delay="0"/>
                                  </p:stCondLst>
                                  <p:childTnLst>
                                    <p:animMotion origin="layout" path="M 2.70833E-6 -1.11111E-6 L 2.70833E-6 0.00926 L 2.70833E-6 -1.11111E-6 Z " pathEditMode="relative" rAng="0" ptsTypes="AAA">
                                      <p:cBhvr>
                                        <p:cTn id="6" dur="4000" fill="hold"/>
                                        <p:tgtEl>
                                          <p:spTgt spid="5"/>
                                        </p:tgtEl>
                                        <p:attrNameLst>
                                          <p:attrName>ppt_x</p:attrName>
                                          <p:attrName>ppt_y</p:attrName>
                                        </p:attrNameLst>
                                      </p:cBhvr>
                                      <p:rCtr x="0" y="463"/>
                                    </p:animMotion>
                                  </p:childTnLst>
                                </p:cTn>
                              </p:par>
                              <p:par>
                                <p:cTn id="7" presetID="0" presetClass="path" presetSubtype="0" repeatCount="indefinite" accel="50000" decel="50000" fill="hold" nodeType="withEffect">
                                  <p:stCondLst>
                                    <p:cond delay="0"/>
                                  </p:stCondLst>
                                  <p:childTnLst>
                                    <p:animMotion origin="layout" path="M -2.08333E-7 5.18519E-6 L -2.08333E-7 -0.01805 L -2.08333E-7 5.18519E-6 Z " pathEditMode="relative" ptsTypes="AAA">
                                      <p:cBhvr>
                                        <p:cTn id="8" dur="4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 Contact Info">
    <p:spTree>
      <p:nvGrpSpPr>
        <p:cNvPr id="1" name=""/>
        <p:cNvGrpSpPr/>
        <p:nvPr/>
      </p:nvGrpSpPr>
      <p:grpSpPr>
        <a:xfrm>
          <a:off x="0" y="0"/>
          <a:ext cx="0" cy="0"/>
          <a:chOff x="0" y="0"/>
          <a:chExt cx="0" cy="0"/>
        </a:xfrm>
      </p:grpSpPr>
      <p:sp>
        <p:nvSpPr>
          <p:cNvPr id="3" name="Rectangle 2"/>
          <p:cNvSpPr/>
          <p:nvPr userDrawn="1"/>
        </p:nvSpPr>
        <p:spPr>
          <a:xfrm>
            <a:off x="1" y="0"/>
            <a:ext cx="12191999" cy="6858000"/>
          </a:xfrm>
          <a:prstGeom prst="rect">
            <a:avLst/>
          </a:prstGeom>
          <a:solidFill>
            <a:srgbClr val="0A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957263" y="1817315"/>
            <a:ext cx="5817568" cy="4062516"/>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957262" y="1259832"/>
            <a:ext cx="5817569" cy="3912905"/>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10386572" y="5542057"/>
            <a:ext cx="1201199" cy="613379"/>
          </a:xfrm>
          <a:prstGeom prst="rect">
            <a:avLst/>
          </a:prstGeom>
        </p:spPr>
      </p:pic>
      <p:sp>
        <p:nvSpPr>
          <p:cNvPr id="11" name="TextBox 10">
            <a:extLst>
              <a:ext uri="{FF2B5EF4-FFF2-40B4-BE49-F238E27FC236}">
                <a16:creationId xmlns:a16="http://schemas.microsoft.com/office/drawing/2014/main" id="{F6100338-C84A-7041-96EE-B1BC49B4EC4B}"/>
              </a:ext>
            </a:extLst>
          </p:cNvPr>
          <p:cNvSpPr txBox="1"/>
          <p:nvPr userDrawn="1"/>
        </p:nvSpPr>
        <p:spPr>
          <a:xfrm>
            <a:off x="7870447" y="6367628"/>
            <a:ext cx="3794129" cy="246221"/>
          </a:xfrm>
          <a:prstGeom prst="rect">
            <a:avLst/>
          </a:prstGeom>
          <a:noFill/>
        </p:spPr>
        <p:txBody>
          <a:bodyPr wrap="square" lIns="0" rIns="0" rtlCol="0" anchor="ctr">
            <a:spAutoFit/>
          </a:bodyPr>
          <a:lstStyle/>
          <a:p>
            <a:pPr algn="r"/>
            <a:r>
              <a:rPr lang="en-US" sz="1000" b="0" i="0" dirty="0">
                <a:solidFill>
                  <a:srgbClr val="54DCE1"/>
                </a:solidFill>
                <a:latin typeface="Arial" charset="0"/>
                <a:ea typeface="Arial" charset="0"/>
                <a:cs typeface="Arial" charset="0"/>
              </a:rPr>
              <a:t>©Vibes. All rights reserved.</a:t>
            </a:r>
          </a:p>
        </p:txBody>
      </p:sp>
      <p:sp>
        <p:nvSpPr>
          <p:cNvPr id="17" name="Text Placeholder 2">
            <a:extLst>
              <a:ext uri="{FF2B5EF4-FFF2-40B4-BE49-F238E27FC236}">
                <a16:creationId xmlns:a16="http://schemas.microsoft.com/office/drawing/2014/main" id="{557B2C26-6256-C44D-B93D-6475533C6229}"/>
              </a:ext>
            </a:extLst>
          </p:cNvPr>
          <p:cNvSpPr>
            <a:spLocks noGrp="1"/>
          </p:cNvSpPr>
          <p:nvPr>
            <p:ph type="body" sz="quarter" idx="41" hasCustomPrompt="1"/>
          </p:nvPr>
        </p:nvSpPr>
        <p:spPr>
          <a:xfrm>
            <a:off x="7788278" y="3762563"/>
            <a:ext cx="3769971" cy="391965"/>
          </a:xfrm>
          <a:prstGeom prst="rect">
            <a:avLst/>
          </a:prstGeom>
        </p:spPr>
        <p:txBody>
          <a:bodyPr lIns="0"/>
          <a:lstStyle>
            <a:lvl1pPr algn="r">
              <a:lnSpc>
                <a:spcPct val="100000"/>
              </a:lnSpc>
              <a:spcBef>
                <a:spcPts val="0"/>
              </a:spcBef>
              <a:defRPr sz="1200" cap="all" spc="100" baseline="0">
                <a:solidFill>
                  <a:schemeClr val="bg1"/>
                </a:solidFill>
              </a:defRPr>
            </a:lvl1pPr>
          </a:lstStyle>
          <a:p>
            <a:pPr lvl="0"/>
            <a:r>
              <a:rPr lang="en-US" dirty="0"/>
              <a:t>JOB TITLE</a:t>
            </a:r>
          </a:p>
        </p:txBody>
      </p:sp>
      <p:sp>
        <p:nvSpPr>
          <p:cNvPr id="18" name="Text Placeholder 2">
            <a:extLst>
              <a:ext uri="{FF2B5EF4-FFF2-40B4-BE49-F238E27FC236}">
                <a16:creationId xmlns:a16="http://schemas.microsoft.com/office/drawing/2014/main" id="{11FD28CC-4B06-A242-8032-BCABAF5BC002}"/>
              </a:ext>
            </a:extLst>
          </p:cNvPr>
          <p:cNvSpPr>
            <a:spLocks noGrp="1"/>
          </p:cNvSpPr>
          <p:nvPr>
            <p:ph type="body" sz="quarter" idx="42" hasCustomPrompt="1"/>
          </p:nvPr>
        </p:nvSpPr>
        <p:spPr>
          <a:xfrm>
            <a:off x="7788278" y="4191321"/>
            <a:ext cx="3772989" cy="741773"/>
          </a:xfrm>
          <a:prstGeom prst="rect">
            <a:avLst/>
          </a:prstGeom>
        </p:spPr>
        <p:txBody>
          <a:bodyPr lIns="0"/>
          <a:lstStyle>
            <a:lvl1pPr marL="0" marR="0" indent="0" algn="r" defTabSz="914400" rtl="0" eaLnBrk="1" fontAlgn="auto" latinLnBrk="0" hangingPunct="1">
              <a:lnSpc>
                <a:spcPct val="100000"/>
              </a:lnSpc>
              <a:spcBef>
                <a:spcPts val="0"/>
              </a:spcBef>
              <a:spcAft>
                <a:spcPts val="0"/>
              </a:spcAft>
              <a:buClrTx/>
              <a:buSzTx/>
              <a:buFont typeface="Arial" charset="0"/>
              <a:buNone/>
              <a:tabLst/>
              <a:defRPr sz="1400">
                <a:solidFill>
                  <a:schemeClr val="bg1"/>
                </a:solidFill>
              </a:defRPr>
            </a:lvl1pPr>
          </a:lstStyle>
          <a:p>
            <a:pPr lvl="0"/>
            <a:r>
              <a:rPr lang="en-US" dirty="0"/>
              <a:t>O: (312) 111.1111</a:t>
            </a:r>
          </a:p>
          <a:p>
            <a:pPr marL="0" marR="0" lvl="0" indent="0" algn="r" defTabSz="914400" rtl="0" eaLnBrk="1" fontAlgn="auto" latinLnBrk="0" hangingPunct="1">
              <a:lnSpc>
                <a:spcPct val="90000"/>
              </a:lnSpc>
              <a:spcBef>
                <a:spcPts val="1000"/>
              </a:spcBef>
              <a:spcAft>
                <a:spcPts val="0"/>
              </a:spcAft>
              <a:buClrTx/>
              <a:buSzTx/>
              <a:buFont typeface="Arial" charset="0"/>
              <a:buNone/>
              <a:tabLst/>
              <a:defRPr/>
            </a:pPr>
            <a:r>
              <a:rPr lang="en-US" dirty="0"/>
              <a:t>M: (312) 111.1111</a:t>
            </a:r>
          </a:p>
        </p:txBody>
      </p:sp>
      <p:sp>
        <p:nvSpPr>
          <p:cNvPr id="19" name="Text Placeholder 2">
            <a:extLst>
              <a:ext uri="{FF2B5EF4-FFF2-40B4-BE49-F238E27FC236}">
                <a16:creationId xmlns:a16="http://schemas.microsoft.com/office/drawing/2014/main" id="{34C314A4-53D5-C94A-967A-0200FF681212}"/>
              </a:ext>
            </a:extLst>
          </p:cNvPr>
          <p:cNvSpPr>
            <a:spLocks noGrp="1"/>
          </p:cNvSpPr>
          <p:nvPr>
            <p:ph type="body" sz="quarter" idx="43" hasCustomPrompt="1"/>
          </p:nvPr>
        </p:nvSpPr>
        <p:spPr>
          <a:xfrm>
            <a:off x="7788278" y="3209243"/>
            <a:ext cx="3770427" cy="531545"/>
          </a:xfrm>
          <a:prstGeom prst="rect">
            <a:avLst/>
          </a:prstGeom>
        </p:spPr>
        <p:txBody>
          <a:bodyPr lIns="0" anchor="b"/>
          <a:lstStyle>
            <a:lvl1pPr algn="r">
              <a:defRPr sz="2400">
                <a:solidFill>
                  <a:schemeClr val="bg1"/>
                </a:solidFill>
              </a:defRPr>
            </a:lvl1pPr>
          </a:lstStyle>
          <a:p>
            <a:pPr lvl="0"/>
            <a:r>
              <a:rPr lang="en-US" dirty="0"/>
              <a:t>First Last Name</a:t>
            </a:r>
          </a:p>
        </p:txBody>
      </p:sp>
      <p:sp>
        <p:nvSpPr>
          <p:cNvPr id="20" name="Title Placeholder 1">
            <a:extLst>
              <a:ext uri="{FF2B5EF4-FFF2-40B4-BE49-F238E27FC236}">
                <a16:creationId xmlns:a16="http://schemas.microsoft.com/office/drawing/2014/main" id="{B6B0B1EC-AF08-674C-8CB3-3B2C84377D31}"/>
              </a:ext>
            </a:extLst>
          </p:cNvPr>
          <p:cNvSpPr txBox="1">
            <a:spLocks/>
          </p:cNvSpPr>
          <p:nvPr userDrawn="1"/>
        </p:nvSpPr>
        <p:spPr bwMode="auto">
          <a:xfrm>
            <a:off x="7394538" y="1527821"/>
            <a:ext cx="4592338" cy="163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bodyPr>
          <a:lstStyle>
            <a:lvl1pPr algn="ctr" defTabSz="914400" rtl="0" eaLnBrk="1" latinLnBrk="0" hangingPunct="1">
              <a:lnSpc>
                <a:spcPct val="90000"/>
              </a:lnSpc>
              <a:spcBef>
                <a:spcPct val="0"/>
              </a:spcBef>
              <a:buNone/>
              <a:defRPr sz="3200" kern="1200">
                <a:solidFill>
                  <a:schemeClr val="bg1">
                    <a:lumMod val="50000"/>
                  </a:schemeClr>
                </a:solidFill>
                <a:latin typeface="Arial" charset="0"/>
                <a:ea typeface="Arial" charset="0"/>
                <a:cs typeface="Arial" charset="0"/>
              </a:defRPr>
            </a:lvl1pPr>
          </a:lstStyle>
          <a:p>
            <a:r>
              <a:rPr lang="en-US" altLang="x-none" sz="6000" spc="-20" dirty="0">
                <a:solidFill>
                  <a:schemeClr val="bg1">
                    <a:lumMod val="95000"/>
                  </a:schemeClr>
                </a:solidFill>
              </a:rPr>
              <a:t>Thank You</a:t>
            </a:r>
          </a:p>
        </p:txBody>
      </p:sp>
    </p:spTree>
    <p:extLst>
      <p:ext uri="{BB962C8B-B14F-4D97-AF65-F5344CB8AC3E}">
        <p14:creationId xmlns:p14="http://schemas.microsoft.com/office/powerpoint/2010/main" val="135392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afterEffect">
                                  <p:stCondLst>
                                    <p:cond delay="0"/>
                                  </p:stCondLst>
                                  <p:childTnLst>
                                    <p:animMotion origin="layout" path="M 2.70833E-6 -1.11111E-6 L 2.70833E-6 0.00926 L 2.70833E-6 -1.11111E-6 Z " pathEditMode="relative" rAng="0" ptsTypes="AAA">
                                      <p:cBhvr>
                                        <p:cTn id="6" dur="4000" fill="hold"/>
                                        <p:tgtEl>
                                          <p:spTgt spid="4"/>
                                        </p:tgtEl>
                                        <p:attrNameLst>
                                          <p:attrName>ppt_x</p:attrName>
                                          <p:attrName>ppt_y</p:attrName>
                                        </p:attrNameLst>
                                      </p:cBhvr>
                                      <p:rCtr x="0" y="463"/>
                                    </p:animMotion>
                                  </p:childTnLst>
                                </p:cTn>
                              </p:par>
                              <p:par>
                                <p:cTn id="7" presetID="0" presetClass="path" presetSubtype="0" repeatCount="indefinite" accel="50000" decel="50000" fill="hold" nodeType="withEffect">
                                  <p:stCondLst>
                                    <p:cond delay="0"/>
                                  </p:stCondLst>
                                  <p:childTnLst>
                                    <p:animMotion origin="layout" path="M -2.08333E-7 5.18519E-6 L -2.08333E-7 -0.01805 L -2.08333E-7 5.18519E-6 Z " pathEditMode="relative" ptsTypes="AAA">
                                      <p:cBhvr>
                                        <p:cTn id="8" dur="4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Rectangle 2"/>
          <p:cNvSpPr/>
          <p:nvPr userDrawn="1"/>
        </p:nvSpPr>
        <p:spPr>
          <a:xfrm>
            <a:off x="1" y="0"/>
            <a:ext cx="12191999" cy="6858000"/>
          </a:xfrm>
          <a:prstGeom prst="rect">
            <a:avLst/>
          </a:prstGeom>
          <a:solidFill>
            <a:srgbClr val="1F6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C0C3"/>
              </a:solidFill>
            </a:endParaRPr>
          </a:p>
        </p:txBody>
      </p:sp>
      <p:sp>
        <p:nvSpPr>
          <p:cNvPr id="4" name="Title Placeholder 1"/>
          <p:cNvSpPr txBox="1">
            <a:spLocks/>
          </p:cNvSpPr>
          <p:nvPr userDrawn="1"/>
        </p:nvSpPr>
        <p:spPr bwMode="auto">
          <a:xfrm>
            <a:off x="7394537" y="16042"/>
            <a:ext cx="459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bodyPr>
          <a:lstStyle>
            <a:lvl1pPr algn="ctr" defTabSz="914400" rtl="0" eaLnBrk="1" latinLnBrk="0" hangingPunct="1">
              <a:lnSpc>
                <a:spcPct val="90000"/>
              </a:lnSpc>
              <a:spcBef>
                <a:spcPct val="0"/>
              </a:spcBef>
              <a:buNone/>
              <a:defRPr sz="3200" kern="1200">
                <a:solidFill>
                  <a:schemeClr val="bg1">
                    <a:lumMod val="50000"/>
                  </a:schemeClr>
                </a:solidFill>
                <a:latin typeface="Arial" charset="0"/>
                <a:ea typeface="Arial" charset="0"/>
                <a:cs typeface="Arial" charset="0"/>
              </a:defRPr>
            </a:lvl1pPr>
          </a:lstStyle>
          <a:p>
            <a:r>
              <a:rPr lang="en-US" altLang="x-none" sz="6000" spc="-20" dirty="0">
                <a:solidFill>
                  <a:schemeClr val="bg1">
                    <a:lumMod val="95000"/>
                  </a:schemeClr>
                </a:solidFill>
              </a:rPr>
              <a:t>Questions?</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flipH="1" flipV="1">
            <a:off x="1465460" y="2928197"/>
            <a:ext cx="3480553" cy="2302354"/>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flipH="1" flipV="1">
            <a:off x="1492251" y="1959610"/>
            <a:ext cx="3451224" cy="2606888"/>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10386572" y="5542057"/>
            <a:ext cx="1201199" cy="613379"/>
          </a:xfrm>
          <a:prstGeom prst="rect">
            <a:avLst/>
          </a:prstGeom>
        </p:spPr>
      </p:pic>
      <p:sp>
        <p:nvSpPr>
          <p:cNvPr id="9" name="TextBox 8">
            <a:extLst>
              <a:ext uri="{FF2B5EF4-FFF2-40B4-BE49-F238E27FC236}">
                <a16:creationId xmlns:a16="http://schemas.microsoft.com/office/drawing/2014/main" id="{CC1BB82A-F989-484D-9FBA-D7E19D2F78F9}"/>
              </a:ext>
            </a:extLst>
          </p:cNvPr>
          <p:cNvSpPr txBox="1"/>
          <p:nvPr userDrawn="1"/>
        </p:nvSpPr>
        <p:spPr>
          <a:xfrm>
            <a:off x="7870447" y="6367628"/>
            <a:ext cx="3794129" cy="246221"/>
          </a:xfrm>
          <a:prstGeom prst="rect">
            <a:avLst/>
          </a:prstGeom>
          <a:noFill/>
        </p:spPr>
        <p:txBody>
          <a:bodyPr wrap="square" lIns="0" rIns="0" rtlCol="0" anchor="ctr">
            <a:spAutoFit/>
          </a:bodyPr>
          <a:lstStyle/>
          <a:p>
            <a:pPr algn="r"/>
            <a:r>
              <a:rPr lang="en-US" sz="1000" b="0" i="0" dirty="0">
                <a:solidFill>
                  <a:srgbClr val="1A3EC1"/>
                </a:solidFill>
                <a:latin typeface="Arial" charset="0"/>
                <a:ea typeface="Arial" charset="0"/>
                <a:cs typeface="Arial" charset="0"/>
              </a:rPr>
              <a:t>©Vibes. All rights reserved.</a:t>
            </a:r>
          </a:p>
        </p:txBody>
      </p:sp>
    </p:spTree>
    <p:extLst>
      <p:ext uri="{BB962C8B-B14F-4D97-AF65-F5344CB8AC3E}">
        <p14:creationId xmlns:p14="http://schemas.microsoft.com/office/powerpoint/2010/main" val="74530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afterEffect">
                                  <p:stCondLst>
                                    <p:cond delay="0"/>
                                  </p:stCondLst>
                                  <p:childTnLst>
                                    <p:animMotion origin="layout" path="M -6.25E-7 2.59259E-6 L -6.25E-7 0.0162 L -6.25E-7 2.59259E-6 Z " pathEditMode="relative" rAng="0" ptsTypes="AAA">
                                      <p:cBhvr>
                                        <p:cTn id="6" dur="4000" fill="hold"/>
                                        <p:tgtEl>
                                          <p:spTgt spid="6"/>
                                        </p:tgtEl>
                                        <p:attrNameLst>
                                          <p:attrName>ppt_x</p:attrName>
                                          <p:attrName>ppt_y</p:attrName>
                                        </p:attrNameLst>
                                      </p:cBhvr>
                                      <p:rCtr x="0" y="810"/>
                                    </p:animMotion>
                                  </p:childTnLst>
                                </p:cTn>
                              </p:par>
                              <p:par>
                                <p:cTn id="7" presetID="0" presetClass="path" presetSubtype="0" repeatCount="indefinite" accel="50000" decel="50000" fill="hold" nodeType="withEffect">
                                  <p:stCondLst>
                                    <p:cond delay="0"/>
                                  </p:stCondLst>
                                  <p:childTnLst>
                                    <p:animMotion origin="layout" path="M -2.29167E-6 -4.44444E-6 L -2.29167E-6 -0.025 L -2.29167E-6 -4.44444E-6 Z " pathEditMode="relative" rAng="0" ptsTypes="AAA">
                                      <p:cBhvr>
                                        <p:cTn id="8" dur="4000" fill="hold"/>
                                        <p:tgtEl>
                                          <p:spTgt spid="7"/>
                                        </p:tgtEl>
                                        <p:attrNameLst>
                                          <p:attrName>ppt_x</p:attrName>
                                          <p:attrName>ppt_y</p:attrName>
                                        </p:attrNameLst>
                                      </p:cBhvr>
                                      <p:rCtr x="0"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Just title - White">
    <p:spTree>
      <p:nvGrpSpPr>
        <p:cNvPr id="1" name=""/>
        <p:cNvGrpSpPr/>
        <p:nvPr/>
      </p:nvGrpSpPr>
      <p:grpSpPr>
        <a:xfrm>
          <a:off x="0" y="0"/>
          <a:ext cx="0" cy="0"/>
          <a:chOff x="0" y="0"/>
          <a:chExt cx="0" cy="0"/>
        </a:xfrm>
      </p:grpSpPr>
      <p:sp>
        <p:nvSpPr>
          <p:cNvPr id="3" name="Title 23"/>
          <p:cNvSpPr>
            <a:spLocks noGrp="1"/>
          </p:cNvSpPr>
          <p:nvPr>
            <p:ph type="title" hasCustomPrompt="1"/>
          </p:nvPr>
        </p:nvSpPr>
        <p:spPr>
          <a:xfrm>
            <a:off x="609600" y="370727"/>
            <a:ext cx="10972800" cy="410451"/>
          </a:xfrm>
          <a:prstGeom prst="rect">
            <a:avLst/>
          </a:prstGeom>
        </p:spPr>
        <p:txBody>
          <a:bodyPr anchor="ctr" anchorCtr="0">
            <a:noAutofit/>
          </a:bodyPr>
          <a:lstStyle>
            <a:lvl1pPr>
              <a:defRPr sz="1600" b="1" kern="1200" spc="600">
                <a:solidFill>
                  <a:schemeClr val="tx2"/>
                </a:solidFill>
              </a:defRPr>
            </a:lvl1pPr>
          </a:lstStyle>
          <a:p>
            <a:r>
              <a:rPr lang="en-US" dirty="0"/>
              <a:t>CLICK TO EDIT MASTER TITLE</a:t>
            </a:r>
          </a:p>
        </p:txBody>
      </p:sp>
    </p:spTree>
    <p:extLst>
      <p:ext uri="{BB962C8B-B14F-4D97-AF65-F5344CB8AC3E}">
        <p14:creationId xmlns:p14="http://schemas.microsoft.com/office/powerpoint/2010/main" val="2396276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Page Dark Blue">
    <p:spTree>
      <p:nvGrpSpPr>
        <p:cNvPr id="1" name=""/>
        <p:cNvGrpSpPr/>
        <p:nvPr/>
      </p:nvGrpSpPr>
      <p:grpSpPr>
        <a:xfrm>
          <a:off x="0" y="0"/>
          <a:ext cx="0" cy="0"/>
          <a:chOff x="0" y="0"/>
          <a:chExt cx="0" cy="0"/>
        </a:xfrm>
      </p:grpSpPr>
      <p:sp>
        <p:nvSpPr>
          <p:cNvPr id="8" name="Rectangle 7"/>
          <p:cNvSpPr/>
          <p:nvPr userDrawn="1"/>
        </p:nvSpPr>
        <p:spPr>
          <a:xfrm>
            <a:off x="1" y="0"/>
            <a:ext cx="12191999" cy="6858000"/>
          </a:xfrm>
          <a:prstGeom prst="rect">
            <a:avLst/>
          </a:prstGeom>
          <a:solidFill>
            <a:srgbClr val="1A3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0D60"/>
              </a:solidFill>
            </a:endParaRPr>
          </a:p>
        </p:txBody>
      </p:sp>
      <p:pic>
        <p:nvPicPr>
          <p:cNvPr id="9" name="Picture 8"/>
          <p:cNvPicPr>
            <a:picLocks noChangeAspect="1"/>
          </p:cNvPicPr>
          <p:nvPr userDrawn="1"/>
        </p:nvPicPr>
        <p:blipFill>
          <a:blip r:embed="rId2">
            <a:alphaModFix amt="41000"/>
            <a:extLst>
              <a:ext uri="{28A0092B-C50C-407E-A947-70E740481C1C}">
                <a14:useLocalDpi xmlns:a14="http://schemas.microsoft.com/office/drawing/2010/main"/>
              </a:ext>
            </a:extLst>
          </a:blip>
          <a:stretch>
            <a:fillRect/>
          </a:stretch>
        </p:blipFill>
        <p:spPr>
          <a:xfrm rot="10800000" flipH="1" flipV="1">
            <a:off x="6376513" y="1365760"/>
            <a:ext cx="5183379" cy="3951791"/>
          </a:xfrm>
          <a:prstGeom prst="rect">
            <a:avLst/>
          </a:prstGeom>
        </p:spPr>
      </p:pic>
      <p:grpSp>
        <p:nvGrpSpPr>
          <p:cNvPr id="10" name="Group 9"/>
          <p:cNvGrpSpPr/>
          <p:nvPr userDrawn="1"/>
        </p:nvGrpSpPr>
        <p:grpSpPr>
          <a:xfrm>
            <a:off x="0" y="5722197"/>
            <a:ext cx="12191999" cy="1135803"/>
            <a:chOff x="0" y="5614621"/>
            <a:chExt cx="12191999" cy="1135804"/>
          </a:xfrm>
        </p:grpSpPr>
        <p:sp>
          <p:nvSpPr>
            <p:cNvPr id="15" name="Rectangle 14"/>
            <p:cNvSpPr/>
            <p:nvPr/>
          </p:nvSpPr>
          <p:spPr>
            <a:xfrm>
              <a:off x="0" y="5614621"/>
              <a:ext cx="12191999" cy="11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10780963" y="5999763"/>
              <a:ext cx="964535" cy="498629"/>
            </a:xfrm>
            <a:prstGeom prst="rect">
              <a:avLst/>
            </a:prstGeom>
          </p:spPr>
        </p:pic>
      </p:grpSp>
      <p:pic>
        <p:nvPicPr>
          <p:cNvPr id="20" name="Picture 1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10800000" flipH="1" flipV="1">
            <a:off x="6376514" y="597423"/>
            <a:ext cx="5170677" cy="4254211"/>
          </a:xfrm>
          <a:prstGeom prst="rect">
            <a:avLst/>
          </a:prstGeom>
        </p:spPr>
      </p:pic>
      <p:sp>
        <p:nvSpPr>
          <p:cNvPr id="13" name="Text Placeholder 4">
            <a:extLst>
              <a:ext uri="{FF2B5EF4-FFF2-40B4-BE49-F238E27FC236}">
                <a16:creationId xmlns:a16="http://schemas.microsoft.com/office/drawing/2014/main" id="{EB842AD9-7086-3A4A-A079-391A121B4CE9}"/>
              </a:ext>
            </a:extLst>
          </p:cNvPr>
          <p:cNvSpPr>
            <a:spLocks noGrp="1"/>
          </p:cNvSpPr>
          <p:nvPr>
            <p:ph type="body" sz="quarter" idx="13" hasCustomPrompt="1"/>
          </p:nvPr>
        </p:nvSpPr>
        <p:spPr>
          <a:xfrm>
            <a:off x="505055" y="0"/>
            <a:ext cx="5696047" cy="3181518"/>
          </a:xfrm>
          <a:prstGeom prst="rect">
            <a:avLst/>
          </a:prstGeom>
        </p:spPr>
        <p:txBody>
          <a:bodyPr anchor="b"/>
          <a:lstStyle>
            <a:lvl1pPr>
              <a:defRPr sz="4800">
                <a:solidFill>
                  <a:schemeClr val="bg1">
                    <a:lumMod val="95000"/>
                  </a:schemeClr>
                </a:solidFill>
              </a:defRPr>
            </a:lvl1pPr>
          </a:lstStyle>
          <a:p>
            <a:pPr lvl="0"/>
            <a:r>
              <a:rPr lang="en-US" dirty="0"/>
              <a:t>Cover Page Three</a:t>
            </a:r>
          </a:p>
        </p:txBody>
      </p:sp>
      <p:sp>
        <p:nvSpPr>
          <p:cNvPr id="14" name="Text Placeholder 4">
            <a:extLst>
              <a:ext uri="{FF2B5EF4-FFF2-40B4-BE49-F238E27FC236}">
                <a16:creationId xmlns:a16="http://schemas.microsoft.com/office/drawing/2014/main" id="{137DD637-3127-424E-BF2C-09E3F6B126F3}"/>
              </a:ext>
            </a:extLst>
          </p:cNvPr>
          <p:cNvSpPr>
            <a:spLocks noGrp="1"/>
          </p:cNvSpPr>
          <p:nvPr>
            <p:ph type="body" sz="quarter" idx="14" hasCustomPrompt="1"/>
          </p:nvPr>
        </p:nvSpPr>
        <p:spPr>
          <a:xfrm>
            <a:off x="505055" y="3270870"/>
            <a:ext cx="5696047" cy="2451326"/>
          </a:xfrm>
          <a:prstGeom prst="rect">
            <a:avLst/>
          </a:prstGeom>
        </p:spPr>
        <p:txBody>
          <a:bodyPr anchor="t"/>
          <a:lstStyle>
            <a:lvl1pPr>
              <a:defRPr sz="2400">
                <a:solidFill>
                  <a:schemeClr val="bg1">
                    <a:lumMod val="95000"/>
                  </a:schemeClr>
                </a:solidFill>
              </a:defRPr>
            </a:lvl1pPr>
          </a:lstStyle>
          <a:p>
            <a:pPr lvl="0"/>
            <a:r>
              <a:rPr lang="en-US" dirty="0"/>
              <a:t>Subtitle goes underneath</a:t>
            </a:r>
          </a:p>
        </p:txBody>
      </p:sp>
      <p:sp>
        <p:nvSpPr>
          <p:cNvPr id="19" name="Text Placeholder 10">
            <a:extLst>
              <a:ext uri="{FF2B5EF4-FFF2-40B4-BE49-F238E27FC236}">
                <a16:creationId xmlns:a16="http://schemas.microsoft.com/office/drawing/2014/main" id="{82EFCC8D-FECF-1C4E-B0F8-9A2BA4C373DB}"/>
              </a:ext>
            </a:extLst>
          </p:cNvPr>
          <p:cNvSpPr>
            <a:spLocks noGrp="1"/>
          </p:cNvSpPr>
          <p:nvPr>
            <p:ph type="body" sz="quarter" idx="15" hasCustomPrompt="1"/>
          </p:nvPr>
        </p:nvSpPr>
        <p:spPr>
          <a:xfrm>
            <a:off x="505055" y="6185459"/>
            <a:ext cx="5696047" cy="672541"/>
          </a:xfrm>
          <a:prstGeom prst="rect">
            <a:avLst/>
          </a:prstGeom>
        </p:spPr>
        <p:txBody>
          <a:bodyPr/>
          <a:lstStyle>
            <a:lvl1pPr>
              <a:defRPr sz="1050" cap="all" spc="300" baseline="0"/>
            </a:lvl1pPr>
          </a:lstStyle>
          <a:p>
            <a:pPr lvl="0"/>
            <a:r>
              <a:rPr lang="en-US" dirty="0"/>
              <a:t>MONTH, 00, 2018</a:t>
            </a:r>
          </a:p>
        </p:txBody>
      </p:sp>
    </p:spTree>
    <p:extLst>
      <p:ext uri="{BB962C8B-B14F-4D97-AF65-F5344CB8AC3E}">
        <p14:creationId xmlns:p14="http://schemas.microsoft.com/office/powerpoint/2010/main" val="425114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afterEffect">
                                  <p:stCondLst>
                                    <p:cond delay="0"/>
                                  </p:stCondLst>
                                  <p:childTnLst>
                                    <p:animMotion origin="layout" path="M 3.125E-6 1.48148E-6 L 3.125E-6 0.01667 L 3.125E-6 1.48148E-6 Z " pathEditMode="relative" rAng="0" ptsTypes="AAA">
                                      <p:cBhvr>
                                        <p:cTn id="6" dur="4000" fill="hold"/>
                                        <p:tgtEl>
                                          <p:spTgt spid="9"/>
                                        </p:tgtEl>
                                        <p:attrNameLst>
                                          <p:attrName>ppt_x</p:attrName>
                                          <p:attrName>ppt_y</p:attrName>
                                        </p:attrNameLst>
                                      </p:cBhvr>
                                      <p:rCtr x="0" y="833"/>
                                    </p:animMotion>
                                  </p:childTnLst>
                                </p:cTn>
                              </p:par>
                              <p:par>
                                <p:cTn id="7" presetID="0" presetClass="path" presetSubtype="0" repeatCount="indefinite" accel="50000" decel="50000" fill="hold" nodeType="withEffect">
                                  <p:stCondLst>
                                    <p:cond delay="0"/>
                                  </p:stCondLst>
                                  <p:childTnLst>
                                    <p:animMotion origin="layout" path="M -4.16667E-7 -2.96296E-6 L -4.16667E-7 -0.0206 L -4.16667E-7 -2.96296E-6 Z " pathEditMode="relative" rAng="0" ptsTypes="AAA">
                                      <p:cBhvr>
                                        <p:cTn id="8" dur="4000" fill="hold"/>
                                        <p:tgtEl>
                                          <p:spTgt spid="20"/>
                                        </p:tgtEl>
                                        <p:attrNameLst>
                                          <p:attrName>ppt_x</p:attrName>
                                          <p:attrName>ppt_y</p:attrName>
                                        </p:attrNameLst>
                                      </p:cBhvr>
                                      <p:rCtr x="0"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age Dark Blue - Customer Logo">
    <p:spTree>
      <p:nvGrpSpPr>
        <p:cNvPr id="1" name=""/>
        <p:cNvGrpSpPr/>
        <p:nvPr/>
      </p:nvGrpSpPr>
      <p:grpSpPr>
        <a:xfrm>
          <a:off x="0" y="0"/>
          <a:ext cx="0" cy="0"/>
          <a:chOff x="0" y="0"/>
          <a:chExt cx="0" cy="0"/>
        </a:xfrm>
      </p:grpSpPr>
      <p:sp>
        <p:nvSpPr>
          <p:cNvPr id="8" name="Rectangle 7"/>
          <p:cNvSpPr/>
          <p:nvPr userDrawn="1"/>
        </p:nvSpPr>
        <p:spPr>
          <a:xfrm>
            <a:off x="1" y="0"/>
            <a:ext cx="12191999" cy="6858000"/>
          </a:xfrm>
          <a:prstGeom prst="rect">
            <a:avLst/>
          </a:prstGeom>
          <a:solidFill>
            <a:srgbClr val="1A3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0D60"/>
              </a:solidFill>
            </a:endParaRPr>
          </a:p>
        </p:txBody>
      </p:sp>
      <p:pic>
        <p:nvPicPr>
          <p:cNvPr id="9" name="Picture 8"/>
          <p:cNvPicPr>
            <a:picLocks noChangeAspect="1"/>
          </p:cNvPicPr>
          <p:nvPr userDrawn="1"/>
        </p:nvPicPr>
        <p:blipFill>
          <a:blip r:embed="rId2">
            <a:alphaModFix amt="41000"/>
            <a:extLst>
              <a:ext uri="{28A0092B-C50C-407E-A947-70E740481C1C}">
                <a14:useLocalDpi xmlns:a14="http://schemas.microsoft.com/office/drawing/2010/main"/>
              </a:ext>
            </a:extLst>
          </a:blip>
          <a:stretch>
            <a:fillRect/>
          </a:stretch>
        </p:blipFill>
        <p:spPr>
          <a:xfrm rot="10800000" flipH="1" flipV="1">
            <a:off x="6376513" y="1365760"/>
            <a:ext cx="5183379" cy="3951791"/>
          </a:xfrm>
          <a:prstGeom prst="rect">
            <a:avLst/>
          </a:prstGeom>
        </p:spPr>
      </p:pic>
      <p:grpSp>
        <p:nvGrpSpPr>
          <p:cNvPr id="10" name="Group 9"/>
          <p:cNvGrpSpPr/>
          <p:nvPr userDrawn="1"/>
        </p:nvGrpSpPr>
        <p:grpSpPr>
          <a:xfrm>
            <a:off x="0" y="5722197"/>
            <a:ext cx="12191999" cy="1135803"/>
            <a:chOff x="0" y="5614621"/>
            <a:chExt cx="12191999" cy="1135804"/>
          </a:xfrm>
        </p:grpSpPr>
        <p:sp>
          <p:nvSpPr>
            <p:cNvPr id="15" name="Rectangle 14"/>
            <p:cNvSpPr/>
            <p:nvPr/>
          </p:nvSpPr>
          <p:spPr>
            <a:xfrm>
              <a:off x="0" y="5614621"/>
              <a:ext cx="12191999" cy="11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6" name="Cross 15"/>
            <p:cNvSpPr/>
            <p:nvPr/>
          </p:nvSpPr>
          <p:spPr>
            <a:xfrm>
              <a:off x="10304707" y="6120609"/>
              <a:ext cx="185385" cy="185385"/>
            </a:xfrm>
            <a:prstGeom prst="plus">
              <a:avLst>
                <a:gd name="adj" fmla="val 42793"/>
              </a:avLst>
            </a:prstGeom>
            <a:solidFill>
              <a:srgbClr val="FF1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10780963" y="5999763"/>
              <a:ext cx="964535" cy="498629"/>
            </a:xfrm>
            <a:prstGeom prst="rect">
              <a:avLst/>
            </a:prstGeom>
          </p:spPr>
        </p:pic>
      </p:grpSp>
      <p:pic>
        <p:nvPicPr>
          <p:cNvPr id="20" name="Picture 1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10800000" flipH="1" flipV="1">
            <a:off x="6376514" y="597423"/>
            <a:ext cx="5170677" cy="4254211"/>
          </a:xfrm>
          <a:prstGeom prst="rect">
            <a:avLst/>
          </a:prstGeom>
        </p:spPr>
      </p:pic>
      <p:sp>
        <p:nvSpPr>
          <p:cNvPr id="13" name="Text Placeholder 4">
            <a:extLst>
              <a:ext uri="{FF2B5EF4-FFF2-40B4-BE49-F238E27FC236}">
                <a16:creationId xmlns:a16="http://schemas.microsoft.com/office/drawing/2014/main" id="{EB842AD9-7086-3A4A-A079-391A121B4CE9}"/>
              </a:ext>
            </a:extLst>
          </p:cNvPr>
          <p:cNvSpPr>
            <a:spLocks noGrp="1"/>
          </p:cNvSpPr>
          <p:nvPr>
            <p:ph type="body" sz="quarter" idx="13" hasCustomPrompt="1"/>
          </p:nvPr>
        </p:nvSpPr>
        <p:spPr>
          <a:xfrm>
            <a:off x="505055" y="0"/>
            <a:ext cx="5696047" cy="3181518"/>
          </a:xfrm>
          <a:prstGeom prst="rect">
            <a:avLst/>
          </a:prstGeom>
        </p:spPr>
        <p:txBody>
          <a:bodyPr anchor="b"/>
          <a:lstStyle>
            <a:lvl1pPr>
              <a:defRPr sz="4800">
                <a:solidFill>
                  <a:schemeClr val="bg1">
                    <a:lumMod val="95000"/>
                  </a:schemeClr>
                </a:solidFill>
              </a:defRPr>
            </a:lvl1pPr>
          </a:lstStyle>
          <a:p>
            <a:pPr lvl="0"/>
            <a:r>
              <a:rPr lang="en-US" dirty="0"/>
              <a:t>Cover Page Three</a:t>
            </a:r>
          </a:p>
        </p:txBody>
      </p:sp>
      <p:sp>
        <p:nvSpPr>
          <p:cNvPr id="14" name="Text Placeholder 4">
            <a:extLst>
              <a:ext uri="{FF2B5EF4-FFF2-40B4-BE49-F238E27FC236}">
                <a16:creationId xmlns:a16="http://schemas.microsoft.com/office/drawing/2014/main" id="{137DD637-3127-424E-BF2C-09E3F6B126F3}"/>
              </a:ext>
            </a:extLst>
          </p:cNvPr>
          <p:cNvSpPr>
            <a:spLocks noGrp="1"/>
          </p:cNvSpPr>
          <p:nvPr>
            <p:ph type="body" sz="quarter" idx="14" hasCustomPrompt="1"/>
          </p:nvPr>
        </p:nvSpPr>
        <p:spPr>
          <a:xfrm>
            <a:off x="505055" y="3270870"/>
            <a:ext cx="5696047" cy="2451326"/>
          </a:xfrm>
          <a:prstGeom prst="rect">
            <a:avLst/>
          </a:prstGeom>
        </p:spPr>
        <p:txBody>
          <a:bodyPr anchor="t"/>
          <a:lstStyle>
            <a:lvl1pPr>
              <a:defRPr sz="2400">
                <a:solidFill>
                  <a:schemeClr val="bg1">
                    <a:lumMod val="95000"/>
                  </a:schemeClr>
                </a:solidFill>
              </a:defRPr>
            </a:lvl1pPr>
          </a:lstStyle>
          <a:p>
            <a:pPr lvl="0"/>
            <a:r>
              <a:rPr lang="en-US" dirty="0"/>
              <a:t>Subtitle goes underneath</a:t>
            </a:r>
          </a:p>
        </p:txBody>
      </p:sp>
      <p:sp>
        <p:nvSpPr>
          <p:cNvPr id="19" name="Text Placeholder 10">
            <a:extLst>
              <a:ext uri="{FF2B5EF4-FFF2-40B4-BE49-F238E27FC236}">
                <a16:creationId xmlns:a16="http://schemas.microsoft.com/office/drawing/2014/main" id="{82EFCC8D-FECF-1C4E-B0F8-9A2BA4C373DB}"/>
              </a:ext>
            </a:extLst>
          </p:cNvPr>
          <p:cNvSpPr>
            <a:spLocks noGrp="1"/>
          </p:cNvSpPr>
          <p:nvPr>
            <p:ph type="body" sz="quarter" idx="15" hasCustomPrompt="1"/>
          </p:nvPr>
        </p:nvSpPr>
        <p:spPr>
          <a:xfrm>
            <a:off x="505055" y="6185459"/>
            <a:ext cx="5696047" cy="672541"/>
          </a:xfrm>
          <a:prstGeom prst="rect">
            <a:avLst/>
          </a:prstGeom>
        </p:spPr>
        <p:txBody>
          <a:bodyPr/>
          <a:lstStyle>
            <a:lvl1pPr>
              <a:defRPr sz="1050" cap="all" spc="300" baseline="0"/>
            </a:lvl1pPr>
          </a:lstStyle>
          <a:p>
            <a:pPr lvl="0"/>
            <a:r>
              <a:rPr lang="en-US" dirty="0"/>
              <a:t>MONTH, 00, 2018</a:t>
            </a:r>
          </a:p>
        </p:txBody>
      </p:sp>
      <p:sp>
        <p:nvSpPr>
          <p:cNvPr id="21" name="Picture Placeholder 11">
            <a:extLst>
              <a:ext uri="{FF2B5EF4-FFF2-40B4-BE49-F238E27FC236}">
                <a16:creationId xmlns:a16="http://schemas.microsoft.com/office/drawing/2014/main" id="{0B23EC62-9CC4-154E-AD58-EC28FA71F692}"/>
              </a:ext>
            </a:extLst>
          </p:cNvPr>
          <p:cNvSpPr>
            <a:spLocks noGrp="1"/>
          </p:cNvSpPr>
          <p:nvPr>
            <p:ph type="pic" sz="quarter" idx="16" hasCustomPrompt="1"/>
          </p:nvPr>
        </p:nvSpPr>
        <p:spPr>
          <a:xfrm>
            <a:off x="8885124" y="6107113"/>
            <a:ext cx="1128712" cy="498475"/>
          </a:xfrm>
          <a:prstGeom prst="rect">
            <a:avLst/>
          </a:prstGeom>
        </p:spPr>
        <p:txBody>
          <a:bodyPr/>
          <a:lstStyle/>
          <a:p>
            <a:r>
              <a:rPr lang="en-US" dirty="0"/>
              <a:t>Add customer logo here</a:t>
            </a:r>
          </a:p>
        </p:txBody>
      </p:sp>
    </p:spTree>
    <p:extLst>
      <p:ext uri="{BB962C8B-B14F-4D97-AF65-F5344CB8AC3E}">
        <p14:creationId xmlns:p14="http://schemas.microsoft.com/office/powerpoint/2010/main" val="126940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afterEffect">
                                  <p:stCondLst>
                                    <p:cond delay="0"/>
                                  </p:stCondLst>
                                  <p:childTnLst>
                                    <p:animMotion origin="layout" path="M 3.125E-6 1.48148E-6 L 3.125E-6 0.01667 L 3.125E-6 1.48148E-6 Z " pathEditMode="relative" rAng="0" ptsTypes="AAA">
                                      <p:cBhvr>
                                        <p:cTn id="6" dur="4000" fill="hold"/>
                                        <p:tgtEl>
                                          <p:spTgt spid="9"/>
                                        </p:tgtEl>
                                        <p:attrNameLst>
                                          <p:attrName>ppt_x</p:attrName>
                                          <p:attrName>ppt_y</p:attrName>
                                        </p:attrNameLst>
                                      </p:cBhvr>
                                      <p:rCtr x="0" y="833"/>
                                    </p:animMotion>
                                  </p:childTnLst>
                                </p:cTn>
                              </p:par>
                              <p:par>
                                <p:cTn id="7" presetID="0" presetClass="path" presetSubtype="0" repeatCount="indefinite" accel="50000" decel="50000" fill="hold" nodeType="withEffect">
                                  <p:stCondLst>
                                    <p:cond delay="0"/>
                                  </p:stCondLst>
                                  <p:childTnLst>
                                    <p:animMotion origin="layout" path="M -4.16667E-7 -2.96296E-6 L -4.16667E-7 -0.0206 L -4.16667E-7 -2.96296E-6 Z " pathEditMode="relative" rAng="0" ptsTypes="AAA">
                                      <p:cBhvr>
                                        <p:cTn id="8" dur="4000" fill="hold"/>
                                        <p:tgtEl>
                                          <p:spTgt spid="20"/>
                                        </p:tgtEl>
                                        <p:attrNameLst>
                                          <p:attrName>ppt_x</p:attrName>
                                          <p:attrName>ppt_y</p:attrName>
                                        </p:attrNameLst>
                                      </p:cBhvr>
                                      <p:rCtr x="0"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Rectangle 7"/>
          <p:cNvSpPr/>
          <p:nvPr userDrawn="1"/>
        </p:nvSpPr>
        <p:spPr>
          <a:xfrm>
            <a:off x="0" y="0"/>
            <a:ext cx="12191999" cy="6856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 name="Round Same Side Corner Rectangle 2"/>
          <p:cNvSpPr/>
          <p:nvPr userDrawn="1"/>
        </p:nvSpPr>
        <p:spPr>
          <a:xfrm rot="16200000">
            <a:off x="7501552" y="1450970"/>
            <a:ext cx="5316899" cy="4063998"/>
          </a:xfrm>
          <a:prstGeom prst="round2SameRect">
            <a:avLst>
              <a:gd name="adj1" fmla="val 0"/>
              <a:gd name="adj2" fmla="val 0"/>
            </a:avLst>
          </a:prstGeom>
          <a:solidFill>
            <a:srgbClr val="48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6" descr="iPhone6_mockup_front_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876492" y="1191763"/>
            <a:ext cx="2567017" cy="456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41579" y="0"/>
            <a:ext cx="5050421" cy="6856053"/>
          </a:xfrm>
          <a:prstGeom prst="rect">
            <a:avLst/>
          </a:prstGeom>
        </p:spPr>
      </p:pic>
      <p:sp>
        <p:nvSpPr>
          <p:cNvPr id="10" name="Text Placeholder 2"/>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rgbClr val="1F64FF"/>
                </a:solidFill>
              </a:rPr>
              <a:t>_</a:t>
            </a:r>
          </a:p>
        </p:txBody>
      </p:sp>
      <p:sp>
        <p:nvSpPr>
          <p:cNvPr id="5" name="Text Placeholder 4">
            <a:extLst>
              <a:ext uri="{FF2B5EF4-FFF2-40B4-BE49-F238E27FC236}">
                <a16:creationId xmlns:a16="http://schemas.microsoft.com/office/drawing/2014/main" id="{37B0D404-B2CD-D64D-AED8-E8D55F024244}"/>
              </a:ext>
            </a:extLst>
          </p:cNvPr>
          <p:cNvSpPr>
            <a:spLocks noGrp="1"/>
          </p:cNvSpPr>
          <p:nvPr>
            <p:ph type="body" sz="quarter" idx="18" hasCustomPrompt="1"/>
          </p:nvPr>
        </p:nvSpPr>
        <p:spPr>
          <a:xfrm>
            <a:off x="1050925" y="1492403"/>
            <a:ext cx="5341938" cy="4262656"/>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219075" algn="l"/>
              </a:tabLst>
              <a:defRPr sz="2400"/>
            </a:lvl1pPr>
          </a:lstStyle>
          <a:p>
            <a:pPr lvl="0"/>
            <a:r>
              <a:rPr lang="en-US" dirty="0"/>
              <a:t>Here is line for an item one</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Here is line for an item two</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Here is line for an item three</a:t>
            </a:r>
          </a:p>
        </p:txBody>
      </p:sp>
      <p:sp>
        <p:nvSpPr>
          <p:cNvPr id="12" name="Text Placeholder 11">
            <a:extLst>
              <a:ext uri="{FF2B5EF4-FFF2-40B4-BE49-F238E27FC236}">
                <a16:creationId xmlns:a16="http://schemas.microsoft.com/office/drawing/2014/main" id="{B6AAE15E-B350-E04B-BF09-0C9605E82401}"/>
              </a:ext>
            </a:extLst>
          </p:cNvPr>
          <p:cNvSpPr>
            <a:spLocks noGrp="1"/>
          </p:cNvSpPr>
          <p:nvPr>
            <p:ph type="body" sz="quarter" idx="19" hasCustomPrompt="1"/>
          </p:nvPr>
        </p:nvSpPr>
        <p:spPr>
          <a:xfrm>
            <a:off x="202902" y="309746"/>
            <a:ext cx="6775450" cy="222860"/>
          </a:xfrm>
          <a:prstGeom prst="rect">
            <a:avLst/>
          </a:prstGeom>
        </p:spPr>
        <p:txBody>
          <a:bodyPr lIns="0"/>
          <a:lstStyle>
            <a:lvl1pPr marL="9525" indent="0" algn="l">
              <a:tabLst/>
              <a:defRPr sz="1050" cap="all" spc="300" baseline="0">
                <a:solidFill>
                  <a:schemeClr val="accent1"/>
                </a:solidFill>
              </a:defRPr>
            </a:lvl1pPr>
          </a:lstStyle>
          <a:p>
            <a:pPr lvl="0"/>
            <a:r>
              <a:rPr lang="en-US" dirty="0"/>
              <a:t>AGENDA</a:t>
            </a:r>
          </a:p>
        </p:txBody>
      </p:sp>
    </p:spTree>
    <p:extLst>
      <p:ext uri="{BB962C8B-B14F-4D97-AF65-F5344CB8AC3E}">
        <p14:creationId xmlns:p14="http://schemas.microsoft.com/office/powerpoint/2010/main" val="267853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ust Title">
    <p:spTree>
      <p:nvGrpSpPr>
        <p:cNvPr id="1" name=""/>
        <p:cNvGrpSpPr/>
        <p:nvPr/>
      </p:nvGrpSpPr>
      <p:grpSpPr>
        <a:xfrm>
          <a:off x="0" y="0"/>
          <a:ext cx="0" cy="0"/>
          <a:chOff x="0" y="0"/>
          <a:chExt cx="0" cy="0"/>
        </a:xfrm>
      </p:grpSpPr>
      <p:sp>
        <p:nvSpPr>
          <p:cNvPr id="36" name="Text Placeholder 2"/>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rgbClr val="1F64FF"/>
                </a:solidFill>
              </a:rPr>
              <a:t>_</a:t>
            </a:r>
          </a:p>
        </p:txBody>
      </p:sp>
      <p:sp>
        <p:nvSpPr>
          <p:cNvPr id="38" name="Text Placeholder 11">
            <a:extLst>
              <a:ext uri="{FF2B5EF4-FFF2-40B4-BE49-F238E27FC236}">
                <a16:creationId xmlns:a16="http://schemas.microsoft.com/office/drawing/2014/main" id="{DEACD8E0-3018-6546-BD7A-CEB99DD8158E}"/>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6" name="Text Placeholder 5">
            <a:extLst>
              <a:ext uri="{FF2B5EF4-FFF2-40B4-BE49-F238E27FC236}">
                <a16:creationId xmlns:a16="http://schemas.microsoft.com/office/drawing/2014/main" id="{5B245B25-4DC5-1444-B1AB-14B16BDB4E65}"/>
              </a:ext>
            </a:extLst>
          </p:cNvPr>
          <p:cNvSpPr>
            <a:spLocks noGrp="1"/>
          </p:cNvSpPr>
          <p:nvPr>
            <p:ph type="body" sz="quarter" idx="20" hasCustomPrompt="1"/>
          </p:nvPr>
        </p:nvSpPr>
        <p:spPr>
          <a:xfrm>
            <a:off x="647700" y="998538"/>
            <a:ext cx="10437813" cy="567503"/>
          </a:xfrm>
          <a:prstGeom prst="rect">
            <a:avLst/>
          </a:prstGeom>
        </p:spPr>
        <p:txBody>
          <a:bodyPr/>
          <a:lstStyle>
            <a:lvl1pPr>
              <a:defRPr sz="3200"/>
            </a:lvl1pPr>
          </a:lstStyle>
          <a:p>
            <a:pPr lvl="0"/>
            <a:r>
              <a:rPr lang="en-US" dirty="0"/>
              <a:t>Add Title Here</a:t>
            </a:r>
          </a:p>
        </p:txBody>
      </p:sp>
    </p:spTree>
    <p:extLst>
      <p:ext uri="{BB962C8B-B14F-4D97-AF65-F5344CB8AC3E}">
        <p14:creationId xmlns:p14="http://schemas.microsoft.com/office/powerpoint/2010/main" val="2146450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ust Title - 1 Column">
    <p:spTree>
      <p:nvGrpSpPr>
        <p:cNvPr id="1" name=""/>
        <p:cNvGrpSpPr/>
        <p:nvPr/>
      </p:nvGrpSpPr>
      <p:grpSpPr>
        <a:xfrm>
          <a:off x="0" y="0"/>
          <a:ext cx="0" cy="0"/>
          <a:chOff x="0" y="0"/>
          <a:chExt cx="0" cy="0"/>
        </a:xfrm>
      </p:grpSpPr>
      <p:sp>
        <p:nvSpPr>
          <p:cNvPr id="36" name="Text Placeholder 2"/>
          <p:cNvSpPr txBox="1">
            <a:spLocks/>
          </p:cNvSpPr>
          <p:nvPr userDrawn="1"/>
        </p:nvSpPr>
        <p:spPr bwMode="auto">
          <a:xfrm>
            <a:off x="208779" y="421176"/>
            <a:ext cx="639832" cy="3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x-none" sz="1050" spc="300" dirty="0">
                <a:solidFill>
                  <a:srgbClr val="1F64FF"/>
                </a:solidFill>
              </a:rPr>
              <a:t>_</a:t>
            </a:r>
          </a:p>
        </p:txBody>
      </p:sp>
      <p:sp>
        <p:nvSpPr>
          <p:cNvPr id="38" name="Text Placeholder 11">
            <a:extLst>
              <a:ext uri="{FF2B5EF4-FFF2-40B4-BE49-F238E27FC236}">
                <a16:creationId xmlns:a16="http://schemas.microsoft.com/office/drawing/2014/main" id="{DEACD8E0-3018-6546-BD7A-CEB99DD8158E}"/>
              </a:ext>
            </a:extLst>
          </p:cNvPr>
          <p:cNvSpPr>
            <a:spLocks noGrp="1"/>
          </p:cNvSpPr>
          <p:nvPr>
            <p:ph type="body" sz="quarter" idx="19" hasCustomPrompt="1"/>
          </p:nvPr>
        </p:nvSpPr>
        <p:spPr>
          <a:xfrm>
            <a:off x="202901" y="309745"/>
            <a:ext cx="11557689" cy="281098"/>
          </a:xfrm>
          <a:prstGeom prst="rect">
            <a:avLst/>
          </a:prstGeom>
        </p:spPr>
        <p:txBody>
          <a:bodyPr lIns="0"/>
          <a:lstStyle>
            <a:lvl1pPr marL="9525" indent="0" algn="l">
              <a:tabLst/>
              <a:defRPr sz="1050" cap="all" spc="300" baseline="0">
                <a:solidFill>
                  <a:schemeClr val="accent1"/>
                </a:solidFill>
              </a:defRPr>
            </a:lvl1pPr>
          </a:lstStyle>
          <a:p>
            <a:pPr lvl="0"/>
            <a:r>
              <a:rPr lang="en-US" dirty="0"/>
              <a:t>SECTION TITLE</a:t>
            </a:r>
          </a:p>
        </p:txBody>
      </p:sp>
      <p:sp>
        <p:nvSpPr>
          <p:cNvPr id="3" name="Text Placeholder 2">
            <a:extLst>
              <a:ext uri="{FF2B5EF4-FFF2-40B4-BE49-F238E27FC236}">
                <a16:creationId xmlns:a16="http://schemas.microsoft.com/office/drawing/2014/main" id="{EEDF7627-BD11-D24B-898E-C74AC3A74319}"/>
              </a:ext>
            </a:extLst>
          </p:cNvPr>
          <p:cNvSpPr>
            <a:spLocks noGrp="1"/>
          </p:cNvSpPr>
          <p:nvPr>
            <p:ph type="body" sz="quarter" idx="21" hasCustomPrompt="1"/>
          </p:nvPr>
        </p:nvSpPr>
        <p:spPr>
          <a:xfrm>
            <a:off x="647700" y="1984575"/>
            <a:ext cx="5070475" cy="2732088"/>
          </a:xfrm>
          <a:prstGeom prst="rect">
            <a:avLst/>
          </a:prstGeom>
        </p:spPr>
        <p:txBody>
          <a:bodyPr/>
          <a:lstStyle>
            <a:lvl1pPr>
              <a:defRPr sz="1400"/>
            </a:lvl1pPr>
          </a:lstStyle>
          <a:p>
            <a:pPr lvl="0"/>
            <a:r>
              <a:rPr lang="en-US" dirty="0"/>
              <a:t>Add copy here</a:t>
            </a:r>
          </a:p>
        </p:txBody>
      </p:sp>
      <p:sp>
        <p:nvSpPr>
          <p:cNvPr id="7" name="Text Placeholder 5">
            <a:extLst>
              <a:ext uri="{FF2B5EF4-FFF2-40B4-BE49-F238E27FC236}">
                <a16:creationId xmlns:a16="http://schemas.microsoft.com/office/drawing/2014/main" id="{FA3712E8-89EE-C845-A900-635378588272}"/>
              </a:ext>
            </a:extLst>
          </p:cNvPr>
          <p:cNvSpPr>
            <a:spLocks noGrp="1"/>
          </p:cNvSpPr>
          <p:nvPr>
            <p:ph type="body" sz="quarter" idx="20" hasCustomPrompt="1"/>
          </p:nvPr>
        </p:nvSpPr>
        <p:spPr>
          <a:xfrm>
            <a:off x="647700" y="998538"/>
            <a:ext cx="10437813" cy="567503"/>
          </a:xfrm>
          <a:prstGeom prst="rect">
            <a:avLst/>
          </a:prstGeom>
        </p:spPr>
        <p:txBody>
          <a:bodyPr/>
          <a:lstStyle>
            <a:lvl1pPr>
              <a:defRPr sz="3200"/>
            </a:lvl1pPr>
          </a:lstStyle>
          <a:p>
            <a:pPr lvl="0"/>
            <a:r>
              <a:rPr lang="en-US" dirty="0"/>
              <a:t>Add Title Here</a:t>
            </a:r>
          </a:p>
        </p:txBody>
      </p:sp>
    </p:spTree>
    <p:extLst>
      <p:ext uri="{BB962C8B-B14F-4D97-AF65-F5344CB8AC3E}">
        <p14:creationId xmlns:p14="http://schemas.microsoft.com/office/powerpoint/2010/main" val="34636565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TextBox 24"/>
          <p:cNvSpPr txBox="1"/>
          <p:nvPr userDrawn="1"/>
        </p:nvSpPr>
        <p:spPr>
          <a:xfrm>
            <a:off x="7870447" y="6367628"/>
            <a:ext cx="3794129" cy="246221"/>
          </a:xfrm>
          <a:prstGeom prst="rect">
            <a:avLst/>
          </a:prstGeom>
          <a:noFill/>
        </p:spPr>
        <p:txBody>
          <a:bodyPr wrap="square" lIns="0" rIns="0" rtlCol="0" anchor="ctr">
            <a:spAutoFit/>
          </a:bodyPr>
          <a:lstStyle/>
          <a:p>
            <a:pPr algn="r"/>
            <a:r>
              <a:rPr lang="en-US" sz="1000" b="0" i="0" dirty="0">
                <a:solidFill>
                  <a:schemeClr val="bg1">
                    <a:lumMod val="85000"/>
                  </a:schemeClr>
                </a:solidFill>
                <a:latin typeface="Arial" charset="0"/>
                <a:ea typeface="Arial" charset="0"/>
                <a:cs typeface="Arial" charset="0"/>
              </a:rPr>
              <a:t>©Vibes. All rights reserved.</a:t>
            </a:r>
          </a:p>
        </p:txBody>
      </p:sp>
      <p:pic>
        <p:nvPicPr>
          <p:cNvPr id="34" name="Picture 33"/>
          <p:cNvPicPr>
            <a:picLocks noChangeAspect="1"/>
          </p:cNvPicPr>
          <p:nvPr userDrawn="1"/>
        </p:nvPicPr>
        <p:blipFill>
          <a:blip r:embed="rId49" cstate="screen">
            <a:extLst>
              <a:ext uri="{28A0092B-C50C-407E-A947-70E740481C1C}">
                <a14:useLocalDpi xmlns:a14="http://schemas.microsoft.com/office/drawing/2010/main"/>
              </a:ext>
            </a:extLst>
          </a:blip>
          <a:stretch>
            <a:fillRect/>
          </a:stretch>
        </p:blipFill>
        <p:spPr>
          <a:xfrm rot="10800000" flipH="1" flipV="1">
            <a:off x="205359" y="6345287"/>
            <a:ext cx="676797" cy="349879"/>
          </a:xfrm>
          <a:prstGeom prst="rect">
            <a:avLst/>
          </a:prstGeom>
        </p:spPr>
      </p:pic>
      <p:sp>
        <p:nvSpPr>
          <p:cNvPr id="10" name="TextBox 9"/>
          <p:cNvSpPr txBox="1"/>
          <p:nvPr userDrawn="1"/>
        </p:nvSpPr>
        <p:spPr>
          <a:xfrm>
            <a:off x="11601516" y="6359671"/>
            <a:ext cx="481703" cy="300090"/>
          </a:xfrm>
          <a:prstGeom prst="rect">
            <a:avLst/>
          </a:prstGeom>
          <a:noFill/>
        </p:spPr>
        <p:txBody>
          <a:bodyPr wrap="square" lIns="137168" tIns="68584" rIns="137168" bIns="68584">
            <a:spAutoFit/>
          </a:bodyPr>
          <a:lstStyle/>
          <a:p>
            <a:pPr algn="ctr" defTabSz="1828434" eaLnBrk="1" fontAlgn="auto" hangingPunct="1">
              <a:spcBef>
                <a:spcPts val="0"/>
              </a:spcBef>
              <a:spcAft>
                <a:spcPts val="0"/>
              </a:spcAft>
              <a:defRPr/>
            </a:pPr>
            <a:fld id="{06A0B789-D4C2-294D-A3CB-628B7B755D0B}" type="slidenum">
              <a:rPr lang="id-ID" sz="1050" b="0" i="0">
                <a:solidFill>
                  <a:srgbClr val="090731"/>
                </a:solidFill>
                <a:latin typeface="Arial" charset="0"/>
                <a:ea typeface="Arial" charset="0"/>
                <a:cs typeface="Arial" charset="0"/>
              </a:rPr>
              <a:pPr algn="ctr" defTabSz="1828434" eaLnBrk="1" fontAlgn="auto" hangingPunct="1">
                <a:spcBef>
                  <a:spcPts val="0"/>
                </a:spcBef>
                <a:spcAft>
                  <a:spcPts val="0"/>
                </a:spcAft>
                <a:defRPr/>
              </a:pPr>
              <a:t>‹#›</a:t>
            </a:fld>
            <a:endParaRPr lang="id-ID" sz="1050" b="0" i="0" dirty="0">
              <a:solidFill>
                <a:srgbClr val="090731"/>
              </a:solidFill>
              <a:latin typeface="Arial" charset="0"/>
              <a:ea typeface="Arial" charset="0"/>
              <a:cs typeface="Arial" charset="0"/>
            </a:endParaRPr>
          </a:p>
        </p:txBody>
      </p:sp>
    </p:spTree>
    <p:extLst>
      <p:ext uri="{BB962C8B-B14F-4D97-AF65-F5344CB8AC3E}">
        <p14:creationId xmlns:p14="http://schemas.microsoft.com/office/powerpoint/2010/main" val="1543554466"/>
      </p:ext>
    </p:extLst>
  </p:cSld>
  <p:clrMap bg1="lt1" tx1="dk1" bg2="lt2" tx2="dk2" accent1="accent1" accent2="accent2" accent3="accent3" accent4="accent4" accent5="accent5" accent6="accent6" hlink="hlink" folHlink="folHlink"/>
  <p:sldLayoutIdLst>
    <p:sldLayoutId id="2147483654" r:id="rId1"/>
    <p:sldLayoutId id="2147483726" r:id="rId2"/>
    <p:sldLayoutId id="2147483653" r:id="rId3"/>
    <p:sldLayoutId id="2147483727" r:id="rId4"/>
    <p:sldLayoutId id="2147483728" r:id="rId5"/>
    <p:sldLayoutId id="2147483655" r:id="rId6"/>
    <p:sldLayoutId id="2147483684" r:id="rId7"/>
    <p:sldLayoutId id="2147483691" r:id="rId8"/>
    <p:sldLayoutId id="2147483729" r:id="rId9"/>
    <p:sldLayoutId id="2147483730" r:id="rId10"/>
    <p:sldLayoutId id="2147483685" r:id="rId11"/>
    <p:sldLayoutId id="2147483734" r:id="rId12"/>
    <p:sldLayoutId id="2147483731" r:id="rId13"/>
    <p:sldLayoutId id="2147483679" r:id="rId14"/>
    <p:sldLayoutId id="2147483732" r:id="rId15"/>
    <p:sldLayoutId id="2147483733" r:id="rId16"/>
    <p:sldLayoutId id="2147483681" r:id="rId17"/>
    <p:sldLayoutId id="2147483680" r:id="rId18"/>
    <p:sldLayoutId id="2147483693" r:id="rId19"/>
    <p:sldLayoutId id="2147483686" r:id="rId20"/>
    <p:sldLayoutId id="2147483657" r:id="rId21"/>
    <p:sldLayoutId id="2147483692" r:id="rId22"/>
    <p:sldLayoutId id="2147483688" r:id="rId23"/>
    <p:sldLayoutId id="2147483708" r:id="rId24"/>
    <p:sldLayoutId id="2147483709" r:id="rId25"/>
    <p:sldLayoutId id="2147483706" r:id="rId26"/>
    <p:sldLayoutId id="2147483712" r:id="rId27"/>
    <p:sldLayoutId id="2147483713" r:id="rId28"/>
    <p:sldLayoutId id="2147483705" r:id="rId29"/>
    <p:sldLayoutId id="2147483707" r:id="rId30"/>
    <p:sldLayoutId id="2147483689" r:id="rId31"/>
    <p:sldLayoutId id="2147483698" r:id="rId32"/>
    <p:sldLayoutId id="2147483699" r:id="rId33"/>
    <p:sldLayoutId id="2147483697" r:id="rId34"/>
    <p:sldLayoutId id="2147483703" r:id="rId35"/>
    <p:sldLayoutId id="2147483704" r:id="rId36"/>
    <p:sldLayoutId id="2147483711" r:id="rId37"/>
    <p:sldLayoutId id="2147483710" r:id="rId38"/>
    <p:sldLayoutId id="2147483700" r:id="rId39"/>
    <p:sldLayoutId id="2147483676" r:id="rId40"/>
    <p:sldLayoutId id="2147483678" r:id="rId41"/>
    <p:sldLayoutId id="2147483677" r:id="rId42"/>
    <p:sldLayoutId id="2147483651" r:id="rId43"/>
    <p:sldLayoutId id="2147483694" r:id="rId44"/>
    <p:sldLayoutId id="2147483695" r:id="rId45"/>
    <p:sldLayoutId id="2147483696" r:id="rId46"/>
    <p:sldLayoutId id="2147483735" r:id="rId47"/>
  </p:sldLayoutIdLst>
  <p:hf hdr="0" ftr="0"/>
  <p:txStyles>
    <p:titleStyle>
      <a:lvl1pPr algn="l" defTabSz="914400" rtl="0" eaLnBrk="1" latinLnBrk="0" hangingPunct="1">
        <a:lnSpc>
          <a:spcPct val="90000"/>
        </a:lnSpc>
        <a:spcBef>
          <a:spcPct val="0"/>
        </a:spcBef>
        <a:buNone/>
        <a:defRPr sz="3200" kern="1200" spc="-50" baseline="0">
          <a:solidFill>
            <a:srgbClr val="09073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 typeface="Arial" charset="0"/>
        <a:buNone/>
        <a:defRPr sz="1200" kern="1200">
          <a:solidFill>
            <a:srgbClr val="09073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200" kern="1200">
          <a:solidFill>
            <a:srgbClr val="1F64FF"/>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47.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70.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3.png"/><Relationship Id="rId1" Type="http://schemas.openxmlformats.org/officeDocument/2006/relationships/slideLayout" Target="../slideLayouts/slideLayout47.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7DA667-6E76-5E41-B9AF-4228229371FE}"/>
              </a:ext>
            </a:extLst>
          </p:cNvPr>
          <p:cNvSpPr>
            <a:spLocks noGrp="1"/>
          </p:cNvSpPr>
          <p:nvPr>
            <p:ph type="body" sz="quarter" idx="13"/>
          </p:nvPr>
        </p:nvSpPr>
        <p:spPr/>
        <p:txBody>
          <a:bodyPr/>
          <a:lstStyle/>
          <a:p>
            <a:r>
              <a:rPr lang="en-US" dirty="0"/>
              <a:t>RCS Business Messaging (A2P)</a:t>
            </a:r>
          </a:p>
        </p:txBody>
      </p:sp>
      <p:sp>
        <p:nvSpPr>
          <p:cNvPr id="3" name="Text Placeholder 2">
            <a:extLst>
              <a:ext uri="{FF2B5EF4-FFF2-40B4-BE49-F238E27FC236}">
                <a16:creationId xmlns:a16="http://schemas.microsoft.com/office/drawing/2014/main" id="{3346E44E-E279-0D49-A8C5-49709090C2E2}"/>
              </a:ext>
            </a:extLst>
          </p:cNvPr>
          <p:cNvSpPr>
            <a:spLocks noGrp="1"/>
          </p:cNvSpPr>
          <p:nvPr>
            <p:ph type="body" sz="quarter" idx="14"/>
          </p:nvPr>
        </p:nvSpPr>
        <p:spPr/>
        <p:txBody>
          <a:bodyPr/>
          <a:lstStyle/>
          <a:p>
            <a:r>
              <a:rPr lang="en-US" dirty="0"/>
              <a:t>Platform Programs and Features</a:t>
            </a:r>
          </a:p>
        </p:txBody>
      </p:sp>
      <p:sp>
        <p:nvSpPr>
          <p:cNvPr id="4" name="Text Placeholder 3">
            <a:extLst>
              <a:ext uri="{FF2B5EF4-FFF2-40B4-BE49-F238E27FC236}">
                <a16:creationId xmlns:a16="http://schemas.microsoft.com/office/drawing/2014/main" id="{8FB9EB4B-DDBE-C24A-AA71-4FDFAF6E638D}"/>
              </a:ext>
            </a:extLst>
          </p:cNvPr>
          <p:cNvSpPr>
            <a:spLocks noGrp="1"/>
          </p:cNvSpPr>
          <p:nvPr>
            <p:ph type="body" sz="quarter" idx="15"/>
          </p:nvPr>
        </p:nvSpPr>
        <p:spPr/>
        <p:txBody>
          <a:bodyPr/>
          <a:lstStyle/>
          <a:p>
            <a:r>
              <a:rPr lang="en-US" dirty="0"/>
              <a:t>MAY 2018</a:t>
            </a:r>
          </a:p>
        </p:txBody>
      </p:sp>
      <p:pic>
        <p:nvPicPr>
          <p:cNvPr id="7" name="Picture Placeholder 6">
            <a:extLst>
              <a:ext uri="{FF2B5EF4-FFF2-40B4-BE49-F238E27FC236}">
                <a16:creationId xmlns:a16="http://schemas.microsoft.com/office/drawing/2014/main" id="{8A10E0CA-47C5-9441-B2E6-2E86C647DF5E}"/>
              </a:ext>
            </a:extLst>
          </p:cNvPr>
          <p:cNvPicPr>
            <a:picLocks noGrp="1" noChangeAspect="1"/>
          </p:cNvPicPr>
          <p:nvPr>
            <p:ph type="pic" sz="quarter" idx="16"/>
          </p:nvPr>
        </p:nvPicPr>
        <p:blipFill>
          <a:blip r:embed="rId2"/>
          <a:srcRect t="16841" b="16841"/>
          <a:stretch>
            <a:fillRect/>
          </a:stretch>
        </p:blipFill>
        <p:spPr/>
      </p:pic>
    </p:spTree>
    <p:extLst>
      <p:ext uri="{BB962C8B-B14F-4D97-AF65-F5344CB8AC3E}">
        <p14:creationId xmlns:p14="http://schemas.microsoft.com/office/powerpoint/2010/main" val="69195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AD7F8C-FB0D-024C-A413-25B1F166E8FB}"/>
              </a:ext>
            </a:extLst>
          </p:cNvPr>
          <p:cNvSpPr/>
          <p:nvPr/>
        </p:nvSpPr>
        <p:spPr>
          <a:xfrm>
            <a:off x="2308402" y="6342912"/>
            <a:ext cx="9883599" cy="515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4" name="Rectangle 73">
            <a:extLst>
              <a:ext uri="{FF2B5EF4-FFF2-40B4-BE49-F238E27FC236}">
                <a16:creationId xmlns:a16="http://schemas.microsoft.com/office/drawing/2014/main" id="{D74627CC-C774-5243-A546-292929159109}"/>
              </a:ext>
            </a:extLst>
          </p:cNvPr>
          <p:cNvSpPr/>
          <p:nvPr/>
        </p:nvSpPr>
        <p:spPr>
          <a:xfrm>
            <a:off x="0" y="0"/>
            <a:ext cx="12192000" cy="958853"/>
          </a:xfrm>
          <a:prstGeom prst="rect">
            <a:avLst/>
          </a:prstGeom>
          <a:solidFill>
            <a:srgbClr val="166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5" name="Rectangle 74">
            <a:extLst>
              <a:ext uri="{FF2B5EF4-FFF2-40B4-BE49-F238E27FC236}">
                <a16:creationId xmlns:a16="http://schemas.microsoft.com/office/drawing/2014/main" id="{BCA3BFD6-33BE-BE44-B382-66CDA097BAEF}"/>
              </a:ext>
            </a:extLst>
          </p:cNvPr>
          <p:cNvSpPr/>
          <p:nvPr/>
        </p:nvSpPr>
        <p:spPr>
          <a:xfrm>
            <a:off x="3318077" y="324091"/>
            <a:ext cx="5386087" cy="771647"/>
          </a:xfrm>
          <a:prstGeom prst="rect">
            <a:avLst/>
          </a:prstGeom>
          <a:solidFill>
            <a:schemeClr val="bg1"/>
          </a:solidFill>
          <a:ln>
            <a:noFill/>
          </a:ln>
          <a:effectLst>
            <a:outerShdw blurRad="457200" dist="114300" dir="5400000" sx="104000" sy="104000" algn="t" rotWithShape="0">
              <a:prstClr val="black">
                <a:alpha val="6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6" name="Title 1">
            <a:extLst>
              <a:ext uri="{FF2B5EF4-FFF2-40B4-BE49-F238E27FC236}">
                <a16:creationId xmlns:a16="http://schemas.microsoft.com/office/drawing/2014/main" id="{F0AFCE5E-5FF0-2741-BF6F-23D2183A4446}"/>
              </a:ext>
            </a:extLst>
          </p:cNvPr>
          <p:cNvSpPr txBox="1">
            <a:spLocks/>
          </p:cNvSpPr>
          <p:nvPr/>
        </p:nvSpPr>
        <p:spPr>
          <a:xfrm>
            <a:off x="524719" y="504688"/>
            <a:ext cx="10972800"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600" dirty="0">
                <a:solidFill>
                  <a:srgbClr val="166CFC"/>
                </a:solidFill>
                <a:latin typeface="Arial" panose="020B0604020202020204" pitchFamily="34" charset="0"/>
                <a:cs typeface="Arial" panose="020B0604020202020204" pitchFamily="34" charset="0"/>
              </a:rPr>
              <a:t>RCS vs. OTT</a:t>
            </a:r>
          </a:p>
        </p:txBody>
      </p:sp>
      <p:sp>
        <p:nvSpPr>
          <p:cNvPr id="77" name="Rectangle 76">
            <a:extLst>
              <a:ext uri="{FF2B5EF4-FFF2-40B4-BE49-F238E27FC236}">
                <a16:creationId xmlns:a16="http://schemas.microsoft.com/office/drawing/2014/main" id="{69174CA4-D145-4947-803F-D2AD642F098E}"/>
              </a:ext>
            </a:extLst>
          </p:cNvPr>
          <p:cNvSpPr/>
          <p:nvPr/>
        </p:nvSpPr>
        <p:spPr>
          <a:xfrm>
            <a:off x="0" y="915138"/>
            <a:ext cx="12192000" cy="778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641574F2-B349-2F47-8255-33959C5FCD87}"/>
              </a:ext>
            </a:extLst>
          </p:cNvPr>
          <p:cNvSpPr txBox="1"/>
          <p:nvPr/>
        </p:nvSpPr>
        <p:spPr>
          <a:xfrm>
            <a:off x="609602" y="1622413"/>
            <a:ext cx="2744443" cy="3753848"/>
          </a:xfrm>
          <a:prstGeom prst="rect">
            <a:avLst/>
          </a:prstGeom>
          <a:noFill/>
        </p:spPr>
        <p:txBody>
          <a:bodyPr wrap="square" rtlCol="0">
            <a:spAutoFit/>
          </a:bodyPr>
          <a:lstStyle/>
          <a:p>
            <a:pPr>
              <a:lnSpc>
                <a:spcPts val="2400"/>
              </a:lnSpc>
            </a:pPr>
            <a:r>
              <a:rPr lang="en-US" sz="1600" dirty="0">
                <a:latin typeface="Arial" panose="020B0604020202020204" pitchFamily="34" charset="0"/>
                <a:cs typeface="Arial" panose="020B0604020202020204" pitchFamily="34" charset="0"/>
              </a:rPr>
              <a:t>While many users have adopted OTT messaging apps, there are millions of businesses, service providers, brands, and of course consumers that use SMS to communicate. Vibes approach to RCS retains the reach SMS with the rich experience customers have come to expect from a messaging application. </a:t>
            </a:r>
          </a:p>
        </p:txBody>
      </p:sp>
      <p:sp>
        <p:nvSpPr>
          <p:cNvPr id="27" name="Shape 589">
            <a:extLst>
              <a:ext uri="{FF2B5EF4-FFF2-40B4-BE49-F238E27FC236}">
                <a16:creationId xmlns:a16="http://schemas.microsoft.com/office/drawing/2014/main" id="{1259AB28-DB42-DC4A-B470-34C14A2E7A9F}"/>
              </a:ext>
            </a:extLst>
          </p:cNvPr>
          <p:cNvSpPr txBox="1"/>
          <p:nvPr/>
        </p:nvSpPr>
        <p:spPr>
          <a:xfrm>
            <a:off x="7656064" y="3037144"/>
            <a:ext cx="4013600" cy="2657600"/>
          </a:xfrm>
          <a:prstGeom prst="rect">
            <a:avLst/>
          </a:prstGeom>
          <a:noFill/>
          <a:ln>
            <a:noFill/>
          </a:ln>
        </p:spPr>
        <p:txBody>
          <a:bodyPr wrap="square" lIns="121900" tIns="121900" rIns="121900" bIns="121900" anchor="t" anchorCtr="0">
            <a:noAutofit/>
          </a:bodyPr>
          <a:lstStyle/>
          <a:p>
            <a:pPr algn="r"/>
            <a:r>
              <a:rPr lang="en" sz="1867" b="1" dirty="0">
                <a:solidFill>
                  <a:srgbClr val="1C3AA9"/>
                </a:solidFill>
                <a:latin typeface="Arial" panose="020B0604020202020204" pitchFamily="34" charset="0"/>
                <a:ea typeface="Roboto"/>
                <a:cs typeface="Arial" panose="020B0604020202020204" pitchFamily="34" charset="0"/>
                <a:sym typeface="Roboto"/>
              </a:rPr>
              <a:t>Worldwide </a:t>
            </a:r>
          </a:p>
          <a:p>
            <a:pPr algn="r"/>
            <a:r>
              <a:rPr lang="en" sz="1867" b="1" dirty="0">
                <a:solidFill>
                  <a:srgbClr val="1C3AA9"/>
                </a:solidFill>
                <a:latin typeface="Arial" panose="020B0604020202020204" pitchFamily="34" charset="0"/>
                <a:ea typeface="Roboto"/>
                <a:cs typeface="Arial" panose="020B0604020202020204" pitchFamily="34" charset="0"/>
                <a:sym typeface="Roboto"/>
              </a:rPr>
              <a:t>Communication </a:t>
            </a:r>
          </a:p>
          <a:p>
            <a:pPr algn="r">
              <a:lnSpc>
                <a:spcPct val="150000"/>
              </a:lnSpc>
            </a:pPr>
            <a:r>
              <a:rPr lang="en" sz="1867" b="1" dirty="0">
                <a:solidFill>
                  <a:srgbClr val="1C3AA9"/>
                </a:solidFill>
                <a:latin typeface="Arial" panose="020B0604020202020204" pitchFamily="34" charset="0"/>
                <a:ea typeface="Roboto"/>
                <a:cs typeface="Arial" panose="020B0604020202020204" pitchFamily="34" charset="0"/>
                <a:sym typeface="Roboto"/>
              </a:rPr>
              <a:t>Platforms</a:t>
            </a:r>
          </a:p>
          <a:p>
            <a:pPr algn="r"/>
            <a:r>
              <a:rPr lang="en" sz="1867" dirty="0">
                <a:solidFill>
                  <a:srgbClr val="808080"/>
                </a:solidFill>
                <a:latin typeface="Arial" panose="020B0604020202020204" pitchFamily="34" charset="0"/>
                <a:ea typeface="Roboto Light"/>
                <a:cs typeface="Arial" panose="020B0604020202020204" pitchFamily="34" charset="0"/>
                <a:sym typeface="Roboto Light"/>
              </a:rPr>
              <a:t>Ranked by Active Users </a:t>
            </a:r>
          </a:p>
          <a:p>
            <a:pPr algn="r"/>
            <a:r>
              <a:rPr lang="en" sz="1867" i="1" dirty="0">
                <a:solidFill>
                  <a:srgbClr val="FD8A26"/>
                </a:solidFill>
                <a:latin typeface="Arial" panose="020B0604020202020204" pitchFamily="34" charset="0"/>
                <a:ea typeface="Roboto Light"/>
                <a:cs typeface="Arial" panose="020B0604020202020204" pitchFamily="34" charset="0"/>
                <a:sym typeface="Roboto Light"/>
              </a:rPr>
              <a:t>(Millions)</a:t>
            </a:r>
            <a:r>
              <a:rPr lang="en" sz="1867" i="1" baseline="30000" dirty="0">
                <a:solidFill>
                  <a:srgbClr val="FD8A26"/>
                </a:solidFill>
                <a:latin typeface="Arial" panose="020B0604020202020204" pitchFamily="34" charset="0"/>
                <a:ea typeface="Roboto Light"/>
                <a:cs typeface="Arial" panose="020B0604020202020204" pitchFamily="34" charset="0"/>
                <a:sym typeface="Roboto Light"/>
              </a:rPr>
              <a:t>1</a:t>
            </a:r>
          </a:p>
        </p:txBody>
      </p:sp>
      <p:sp>
        <p:nvSpPr>
          <p:cNvPr id="28" name="Shape 592">
            <a:extLst>
              <a:ext uri="{FF2B5EF4-FFF2-40B4-BE49-F238E27FC236}">
                <a16:creationId xmlns:a16="http://schemas.microsoft.com/office/drawing/2014/main" id="{2CD752CF-0705-D049-B58C-891708A29E07}"/>
              </a:ext>
            </a:extLst>
          </p:cNvPr>
          <p:cNvSpPr txBox="1"/>
          <p:nvPr/>
        </p:nvSpPr>
        <p:spPr>
          <a:xfrm>
            <a:off x="3976599" y="1745968"/>
            <a:ext cx="1322000" cy="231600"/>
          </a:xfrm>
          <a:prstGeom prst="rect">
            <a:avLst/>
          </a:prstGeom>
          <a:noFill/>
          <a:ln>
            <a:noFill/>
          </a:ln>
        </p:spPr>
        <p:txBody>
          <a:bodyPr wrap="square" lIns="121900" tIns="121900" rIns="121900" bIns="121900" anchor="ctr" anchorCtr="0">
            <a:noAutofit/>
          </a:bodyPr>
          <a:lstStyle/>
          <a:p>
            <a:pPr algn="r"/>
            <a:r>
              <a:rPr lang="en" sz="2133" b="1" dirty="0">
                <a:solidFill>
                  <a:srgbClr val="009FDC"/>
                </a:solidFill>
                <a:latin typeface="Arial" panose="020B0604020202020204" pitchFamily="34" charset="0"/>
                <a:ea typeface="Roboto"/>
                <a:cs typeface="Arial" panose="020B0604020202020204" pitchFamily="34" charset="0"/>
                <a:sym typeface="Roboto"/>
              </a:rPr>
              <a:t>SMS</a:t>
            </a:r>
          </a:p>
        </p:txBody>
      </p:sp>
      <p:sp>
        <p:nvSpPr>
          <p:cNvPr id="29" name="Shape 593">
            <a:extLst>
              <a:ext uri="{FF2B5EF4-FFF2-40B4-BE49-F238E27FC236}">
                <a16:creationId xmlns:a16="http://schemas.microsoft.com/office/drawing/2014/main" id="{8BFB680A-A8C1-3846-8725-93C0FBEBBFC0}"/>
              </a:ext>
            </a:extLst>
          </p:cNvPr>
          <p:cNvSpPr/>
          <p:nvPr/>
        </p:nvSpPr>
        <p:spPr>
          <a:xfrm>
            <a:off x="5359069" y="1600426"/>
            <a:ext cx="6236084" cy="542701"/>
          </a:xfrm>
          <a:prstGeom prst="rect">
            <a:avLst/>
          </a:prstGeom>
          <a:solidFill>
            <a:srgbClr val="009FDC"/>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nvGrpSpPr>
          <p:cNvPr id="30" name="Shape 594">
            <a:extLst>
              <a:ext uri="{FF2B5EF4-FFF2-40B4-BE49-F238E27FC236}">
                <a16:creationId xmlns:a16="http://schemas.microsoft.com/office/drawing/2014/main" id="{3AFF191F-CD7D-C64A-8DB0-A883D934E654}"/>
              </a:ext>
            </a:extLst>
          </p:cNvPr>
          <p:cNvGrpSpPr/>
          <p:nvPr/>
        </p:nvGrpSpPr>
        <p:grpSpPr>
          <a:xfrm>
            <a:off x="3525892" y="2259690"/>
            <a:ext cx="6891976" cy="3629205"/>
            <a:chOff x="757166" y="1208325"/>
            <a:chExt cx="5816259" cy="3062750"/>
          </a:xfrm>
        </p:grpSpPr>
        <p:sp>
          <p:nvSpPr>
            <p:cNvPr id="31" name="Shape 595">
              <a:extLst>
                <a:ext uri="{FF2B5EF4-FFF2-40B4-BE49-F238E27FC236}">
                  <a16:creationId xmlns:a16="http://schemas.microsoft.com/office/drawing/2014/main" id="{D91D1B01-65B9-6E4F-9F35-D446B7D40EA8}"/>
                </a:ext>
              </a:extLst>
            </p:cNvPr>
            <p:cNvSpPr txBox="1"/>
            <p:nvPr/>
          </p:nvSpPr>
          <p:spPr>
            <a:xfrm>
              <a:off x="5581925" y="1208325"/>
              <a:ext cx="991500" cy="173700"/>
            </a:xfrm>
            <a:prstGeom prst="rect">
              <a:avLst/>
            </a:prstGeom>
            <a:noFill/>
            <a:ln>
              <a:noFill/>
            </a:ln>
          </p:spPr>
          <p:txBody>
            <a:bodyPr wrap="square" lIns="121900" tIns="121900" rIns="121900" bIns="121900" anchor="ctr" anchorCtr="0">
              <a:noAutofit/>
            </a:bodyPr>
            <a:lstStyle/>
            <a:p>
              <a:r>
                <a:rPr lang="en" sz="1333">
                  <a:solidFill>
                    <a:srgbClr val="808080"/>
                  </a:solidFill>
                  <a:latin typeface="Arial" panose="020B0604020202020204" pitchFamily="34" charset="0"/>
                  <a:ea typeface="Roboto Light"/>
                  <a:cs typeface="Arial" panose="020B0604020202020204" pitchFamily="34" charset="0"/>
                  <a:sym typeface="Roboto Light"/>
                </a:rPr>
                <a:t>3,700</a:t>
              </a:r>
            </a:p>
          </p:txBody>
        </p:sp>
        <p:sp>
          <p:nvSpPr>
            <p:cNvPr id="32" name="Shape 596">
              <a:extLst>
                <a:ext uri="{FF2B5EF4-FFF2-40B4-BE49-F238E27FC236}">
                  <a16:creationId xmlns:a16="http://schemas.microsoft.com/office/drawing/2014/main" id="{F2F54989-73F0-AD47-B8D1-C3895D4D10D0}"/>
                </a:ext>
              </a:extLst>
            </p:cNvPr>
            <p:cNvSpPr txBox="1"/>
            <p:nvPr/>
          </p:nvSpPr>
          <p:spPr>
            <a:xfrm>
              <a:off x="3482221" y="1466501"/>
              <a:ext cx="991500" cy="173700"/>
            </a:xfrm>
            <a:prstGeom prst="rect">
              <a:avLst/>
            </a:prstGeom>
            <a:noFill/>
            <a:ln>
              <a:noFill/>
            </a:ln>
          </p:spPr>
          <p:txBody>
            <a:bodyPr wrap="square" lIns="121900" tIns="121900" rIns="121900" bIns="121900" anchor="ctr" anchorCtr="0">
              <a:noAutofit/>
            </a:bodyPr>
            <a:lstStyle/>
            <a:p>
              <a:r>
                <a:rPr lang="en" sz="1333">
                  <a:solidFill>
                    <a:srgbClr val="808080"/>
                  </a:solidFill>
                  <a:latin typeface="Arial" panose="020B0604020202020204" pitchFamily="34" charset="0"/>
                  <a:ea typeface="Roboto Light"/>
                  <a:cs typeface="Arial" panose="020B0604020202020204" pitchFamily="34" charset="0"/>
                  <a:sym typeface="Roboto Light"/>
                </a:rPr>
                <a:t>1,200</a:t>
              </a:r>
            </a:p>
          </p:txBody>
        </p:sp>
        <p:sp>
          <p:nvSpPr>
            <p:cNvPr id="33" name="Shape 597">
              <a:extLst>
                <a:ext uri="{FF2B5EF4-FFF2-40B4-BE49-F238E27FC236}">
                  <a16:creationId xmlns:a16="http://schemas.microsoft.com/office/drawing/2014/main" id="{B952F707-BBDF-3A44-A4AE-102DDF08A9BA}"/>
                </a:ext>
              </a:extLst>
            </p:cNvPr>
            <p:cNvSpPr txBox="1"/>
            <p:nvPr/>
          </p:nvSpPr>
          <p:spPr>
            <a:xfrm>
              <a:off x="3193975" y="1725575"/>
              <a:ext cx="991500" cy="173700"/>
            </a:xfrm>
            <a:prstGeom prst="rect">
              <a:avLst/>
            </a:prstGeom>
            <a:noFill/>
            <a:ln>
              <a:noFill/>
            </a:ln>
          </p:spPr>
          <p:txBody>
            <a:bodyPr wrap="square" lIns="121900" tIns="121900" rIns="121900" bIns="121900" anchor="ctr" anchorCtr="0">
              <a:noAutofit/>
            </a:bodyPr>
            <a:lstStyle/>
            <a:p>
              <a:r>
                <a:rPr lang="en" sz="1333">
                  <a:solidFill>
                    <a:srgbClr val="808080"/>
                  </a:solidFill>
                  <a:latin typeface="Arial" panose="020B0604020202020204" pitchFamily="34" charset="0"/>
                  <a:ea typeface="Roboto Light"/>
                  <a:cs typeface="Arial" panose="020B0604020202020204" pitchFamily="34" charset="0"/>
                  <a:sym typeface="Roboto Light"/>
                </a:rPr>
                <a:t>1,013</a:t>
              </a:r>
            </a:p>
          </p:txBody>
        </p:sp>
        <p:sp>
          <p:nvSpPr>
            <p:cNvPr id="34" name="Shape 598">
              <a:extLst>
                <a:ext uri="{FF2B5EF4-FFF2-40B4-BE49-F238E27FC236}">
                  <a16:creationId xmlns:a16="http://schemas.microsoft.com/office/drawing/2014/main" id="{A86D8B06-6CF0-C44C-A462-CDDA4AC3EE60}"/>
                </a:ext>
              </a:extLst>
            </p:cNvPr>
            <p:cNvSpPr txBox="1"/>
            <p:nvPr/>
          </p:nvSpPr>
          <p:spPr>
            <a:xfrm>
              <a:off x="3193975" y="1993850"/>
              <a:ext cx="991500" cy="173700"/>
            </a:xfrm>
            <a:prstGeom prst="rect">
              <a:avLst/>
            </a:prstGeom>
            <a:noFill/>
            <a:ln>
              <a:noFill/>
            </a:ln>
          </p:spPr>
          <p:txBody>
            <a:bodyPr wrap="square" lIns="121900" tIns="121900" rIns="121900" bIns="121900" anchor="ctr" anchorCtr="0">
              <a:noAutofit/>
            </a:bodyPr>
            <a:lstStyle/>
            <a:p>
              <a:r>
                <a:rPr lang="en" sz="1333">
                  <a:solidFill>
                    <a:srgbClr val="808080"/>
                  </a:solidFill>
                  <a:latin typeface="Arial" panose="020B0604020202020204" pitchFamily="34" charset="0"/>
                  <a:ea typeface="Roboto Light"/>
                  <a:cs typeface="Arial" panose="020B0604020202020204" pitchFamily="34" charset="0"/>
                  <a:sym typeface="Roboto Light"/>
                </a:rPr>
                <a:t>1,000</a:t>
              </a:r>
            </a:p>
          </p:txBody>
        </p:sp>
        <p:sp>
          <p:nvSpPr>
            <p:cNvPr id="35" name="Shape 599">
              <a:extLst>
                <a:ext uri="{FF2B5EF4-FFF2-40B4-BE49-F238E27FC236}">
                  <a16:creationId xmlns:a16="http://schemas.microsoft.com/office/drawing/2014/main" id="{B482559D-7C11-4F4D-B244-A5F102277F13}"/>
                </a:ext>
              </a:extLst>
            </p:cNvPr>
            <p:cNvSpPr txBox="1"/>
            <p:nvPr/>
          </p:nvSpPr>
          <p:spPr>
            <a:xfrm>
              <a:off x="3029750" y="2262125"/>
              <a:ext cx="991500" cy="173700"/>
            </a:xfrm>
            <a:prstGeom prst="rect">
              <a:avLst/>
            </a:prstGeom>
            <a:noFill/>
            <a:ln>
              <a:noFill/>
            </a:ln>
          </p:spPr>
          <p:txBody>
            <a:bodyPr wrap="square" lIns="121900" tIns="121900" rIns="121900" bIns="121900" anchor="ctr" anchorCtr="0">
              <a:noAutofit/>
            </a:bodyPr>
            <a:lstStyle/>
            <a:p>
              <a:r>
                <a:rPr lang="en" sz="1333">
                  <a:solidFill>
                    <a:srgbClr val="808080"/>
                  </a:solidFill>
                  <a:latin typeface="Arial" panose="020B0604020202020204" pitchFamily="34" charset="0"/>
                  <a:ea typeface="Roboto Light"/>
                  <a:cs typeface="Arial" panose="020B0604020202020204" pitchFamily="34" charset="0"/>
                  <a:sym typeface="Roboto Light"/>
                </a:rPr>
                <a:t>889</a:t>
              </a:r>
            </a:p>
          </p:txBody>
        </p:sp>
        <p:sp>
          <p:nvSpPr>
            <p:cNvPr id="36" name="Shape 600">
              <a:extLst>
                <a:ext uri="{FF2B5EF4-FFF2-40B4-BE49-F238E27FC236}">
                  <a16:creationId xmlns:a16="http://schemas.microsoft.com/office/drawing/2014/main" id="{B7E4B2A0-CE59-904F-B4A9-10268FB2E346}"/>
                </a:ext>
              </a:extLst>
            </p:cNvPr>
            <p:cNvSpPr txBox="1"/>
            <p:nvPr/>
          </p:nvSpPr>
          <p:spPr>
            <a:xfrm>
              <a:off x="2943950" y="2530400"/>
              <a:ext cx="991500" cy="173700"/>
            </a:xfrm>
            <a:prstGeom prst="rect">
              <a:avLst/>
            </a:prstGeom>
            <a:noFill/>
            <a:ln>
              <a:noFill/>
            </a:ln>
          </p:spPr>
          <p:txBody>
            <a:bodyPr wrap="square" lIns="121900" tIns="121900" rIns="121900" bIns="121900" anchor="ctr" anchorCtr="0">
              <a:noAutofit/>
            </a:bodyPr>
            <a:lstStyle/>
            <a:p>
              <a:r>
                <a:rPr lang="en" sz="1333">
                  <a:solidFill>
                    <a:srgbClr val="808080"/>
                  </a:solidFill>
                  <a:latin typeface="Arial" panose="020B0604020202020204" pitchFamily="34" charset="0"/>
                  <a:ea typeface="Roboto Light"/>
                  <a:cs typeface="Arial" panose="020B0604020202020204" pitchFamily="34" charset="0"/>
                  <a:sym typeface="Roboto Light"/>
                </a:rPr>
                <a:t>720</a:t>
              </a:r>
            </a:p>
          </p:txBody>
        </p:sp>
        <p:sp>
          <p:nvSpPr>
            <p:cNvPr id="37" name="Shape 601">
              <a:extLst>
                <a:ext uri="{FF2B5EF4-FFF2-40B4-BE49-F238E27FC236}">
                  <a16:creationId xmlns:a16="http://schemas.microsoft.com/office/drawing/2014/main" id="{CFA8F4E5-89DC-A94C-8F94-553D536863D6}"/>
                </a:ext>
              </a:extLst>
            </p:cNvPr>
            <p:cNvSpPr txBox="1"/>
            <p:nvPr/>
          </p:nvSpPr>
          <p:spPr>
            <a:xfrm>
              <a:off x="2555600" y="2798675"/>
              <a:ext cx="991500" cy="173700"/>
            </a:xfrm>
            <a:prstGeom prst="rect">
              <a:avLst/>
            </a:prstGeom>
            <a:noFill/>
            <a:ln>
              <a:noFill/>
            </a:ln>
          </p:spPr>
          <p:txBody>
            <a:bodyPr wrap="square" lIns="121900" tIns="121900" rIns="121900" bIns="121900" anchor="ctr" anchorCtr="0">
              <a:noAutofit/>
            </a:bodyPr>
            <a:lstStyle/>
            <a:p>
              <a:r>
                <a:rPr lang="en" sz="1333">
                  <a:solidFill>
                    <a:srgbClr val="808080"/>
                  </a:solidFill>
                  <a:latin typeface="Arial" panose="020B0604020202020204" pitchFamily="34" charset="0"/>
                  <a:ea typeface="Roboto Light"/>
                  <a:cs typeface="Arial" panose="020B0604020202020204" pitchFamily="34" charset="0"/>
                  <a:sym typeface="Roboto Light"/>
                </a:rPr>
                <a:t>300</a:t>
              </a:r>
            </a:p>
          </p:txBody>
        </p:sp>
        <p:sp>
          <p:nvSpPr>
            <p:cNvPr id="38" name="Shape 602">
              <a:extLst>
                <a:ext uri="{FF2B5EF4-FFF2-40B4-BE49-F238E27FC236}">
                  <a16:creationId xmlns:a16="http://schemas.microsoft.com/office/drawing/2014/main" id="{DB834859-2D8A-194A-AD5D-5615BE30D589}"/>
                </a:ext>
              </a:extLst>
            </p:cNvPr>
            <p:cNvSpPr txBox="1"/>
            <p:nvPr/>
          </p:nvSpPr>
          <p:spPr>
            <a:xfrm>
              <a:off x="2555600" y="3066950"/>
              <a:ext cx="991500" cy="173700"/>
            </a:xfrm>
            <a:prstGeom prst="rect">
              <a:avLst/>
            </a:prstGeom>
            <a:noFill/>
            <a:ln>
              <a:noFill/>
            </a:ln>
          </p:spPr>
          <p:txBody>
            <a:bodyPr wrap="square" lIns="121900" tIns="121900" rIns="121900" bIns="121900" anchor="ctr" anchorCtr="0">
              <a:noAutofit/>
            </a:bodyPr>
            <a:lstStyle/>
            <a:p>
              <a:r>
                <a:rPr lang="en" sz="1333">
                  <a:solidFill>
                    <a:srgbClr val="808080"/>
                  </a:solidFill>
                  <a:latin typeface="Arial" panose="020B0604020202020204" pitchFamily="34" charset="0"/>
                  <a:ea typeface="Roboto Light"/>
                  <a:cs typeface="Arial" panose="020B0604020202020204" pitchFamily="34" charset="0"/>
                  <a:sym typeface="Roboto Light"/>
                </a:rPr>
                <a:t>300</a:t>
              </a:r>
            </a:p>
          </p:txBody>
        </p:sp>
        <p:sp>
          <p:nvSpPr>
            <p:cNvPr id="39" name="Shape 603">
              <a:extLst>
                <a:ext uri="{FF2B5EF4-FFF2-40B4-BE49-F238E27FC236}">
                  <a16:creationId xmlns:a16="http://schemas.microsoft.com/office/drawing/2014/main" id="{694B3379-3EFC-8B40-9E4C-1B688730AB50}"/>
                </a:ext>
              </a:extLst>
            </p:cNvPr>
            <p:cNvSpPr txBox="1"/>
            <p:nvPr/>
          </p:nvSpPr>
          <p:spPr>
            <a:xfrm>
              <a:off x="2510525" y="3335225"/>
              <a:ext cx="991500" cy="173700"/>
            </a:xfrm>
            <a:prstGeom prst="rect">
              <a:avLst/>
            </a:prstGeom>
            <a:noFill/>
            <a:ln>
              <a:noFill/>
            </a:ln>
          </p:spPr>
          <p:txBody>
            <a:bodyPr wrap="square" lIns="121900" tIns="121900" rIns="121900" bIns="121900" anchor="ctr" anchorCtr="0">
              <a:noAutofit/>
            </a:bodyPr>
            <a:lstStyle/>
            <a:p>
              <a:r>
                <a:rPr lang="en" sz="1333">
                  <a:solidFill>
                    <a:srgbClr val="808080"/>
                  </a:solidFill>
                  <a:latin typeface="Arial" panose="020B0604020202020204" pitchFamily="34" charset="0"/>
                  <a:ea typeface="Roboto Light"/>
                  <a:cs typeface="Arial" panose="020B0604020202020204" pitchFamily="34" charset="0"/>
                  <a:sym typeface="Roboto Light"/>
                </a:rPr>
                <a:t>249</a:t>
              </a:r>
            </a:p>
          </p:txBody>
        </p:sp>
        <p:sp>
          <p:nvSpPr>
            <p:cNvPr id="40" name="Shape 604">
              <a:extLst>
                <a:ext uri="{FF2B5EF4-FFF2-40B4-BE49-F238E27FC236}">
                  <a16:creationId xmlns:a16="http://schemas.microsoft.com/office/drawing/2014/main" id="{C4A258FA-EF27-B048-8568-B2560E9C7560}"/>
                </a:ext>
              </a:extLst>
            </p:cNvPr>
            <p:cNvSpPr txBox="1"/>
            <p:nvPr/>
          </p:nvSpPr>
          <p:spPr>
            <a:xfrm>
              <a:off x="2482675" y="3603500"/>
              <a:ext cx="991500" cy="173700"/>
            </a:xfrm>
            <a:prstGeom prst="rect">
              <a:avLst/>
            </a:prstGeom>
            <a:noFill/>
            <a:ln>
              <a:noFill/>
            </a:ln>
          </p:spPr>
          <p:txBody>
            <a:bodyPr wrap="square" lIns="121900" tIns="121900" rIns="121900" bIns="121900" anchor="ctr" anchorCtr="0">
              <a:noAutofit/>
            </a:bodyPr>
            <a:lstStyle/>
            <a:p>
              <a:r>
                <a:rPr lang="en" sz="1333">
                  <a:solidFill>
                    <a:srgbClr val="808080"/>
                  </a:solidFill>
                  <a:latin typeface="Arial" panose="020B0604020202020204" pitchFamily="34" charset="0"/>
                  <a:ea typeface="Roboto Light"/>
                  <a:cs typeface="Arial" panose="020B0604020202020204" pitchFamily="34" charset="0"/>
                  <a:sym typeface="Roboto Light"/>
                </a:rPr>
                <a:t>217</a:t>
              </a:r>
            </a:p>
          </p:txBody>
        </p:sp>
        <p:sp>
          <p:nvSpPr>
            <p:cNvPr id="41" name="Shape 605">
              <a:extLst>
                <a:ext uri="{FF2B5EF4-FFF2-40B4-BE49-F238E27FC236}">
                  <a16:creationId xmlns:a16="http://schemas.microsoft.com/office/drawing/2014/main" id="{981B86D8-1D3D-4745-9B42-D541A7F8DC34}"/>
                </a:ext>
              </a:extLst>
            </p:cNvPr>
            <p:cNvSpPr txBox="1"/>
            <p:nvPr/>
          </p:nvSpPr>
          <p:spPr>
            <a:xfrm>
              <a:off x="2390450" y="3833775"/>
              <a:ext cx="991500" cy="173700"/>
            </a:xfrm>
            <a:prstGeom prst="rect">
              <a:avLst/>
            </a:prstGeom>
            <a:noFill/>
            <a:ln>
              <a:noFill/>
            </a:ln>
          </p:spPr>
          <p:txBody>
            <a:bodyPr wrap="square" lIns="121900" tIns="121900" rIns="121900" bIns="121900" anchor="ctr" anchorCtr="0">
              <a:noAutofit/>
            </a:bodyPr>
            <a:lstStyle/>
            <a:p>
              <a:r>
                <a:rPr lang="en" sz="1333">
                  <a:solidFill>
                    <a:srgbClr val="808080"/>
                  </a:solidFill>
                  <a:latin typeface="Arial" panose="020B0604020202020204" pitchFamily="34" charset="0"/>
                  <a:ea typeface="Roboto Light"/>
                  <a:cs typeface="Arial" panose="020B0604020202020204" pitchFamily="34" charset="0"/>
                  <a:sym typeface="Roboto Light"/>
                </a:rPr>
                <a:t>100</a:t>
              </a:r>
            </a:p>
          </p:txBody>
        </p:sp>
        <p:sp>
          <p:nvSpPr>
            <p:cNvPr id="42" name="Shape 606">
              <a:extLst>
                <a:ext uri="{FF2B5EF4-FFF2-40B4-BE49-F238E27FC236}">
                  <a16:creationId xmlns:a16="http://schemas.microsoft.com/office/drawing/2014/main" id="{ED01FD10-5E85-7749-B4AD-BD790B7491D2}"/>
                </a:ext>
              </a:extLst>
            </p:cNvPr>
            <p:cNvSpPr txBox="1"/>
            <p:nvPr/>
          </p:nvSpPr>
          <p:spPr>
            <a:xfrm>
              <a:off x="2327125" y="4097375"/>
              <a:ext cx="991500" cy="173700"/>
            </a:xfrm>
            <a:prstGeom prst="rect">
              <a:avLst/>
            </a:prstGeom>
            <a:noFill/>
            <a:ln>
              <a:noFill/>
            </a:ln>
          </p:spPr>
          <p:txBody>
            <a:bodyPr wrap="square" lIns="121900" tIns="121900" rIns="121900" bIns="121900" anchor="ctr" anchorCtr="0">
              <a:noAutofit/>
            </a:bodyPr>
            <a:lstStyle/>
            <a:p>
              <a:r>
                <a:rPr lang="en" sz="1333">
                  <a:solidFill>
                    <a:srgbClr val="808080"/>
                  </a:solidFill>
                  <a:latin typeface="Arial" panose="020B0604020202020204" pitchFamily="34" charset="0"/>
                  <a:ea typeface="Roboto Light"/>
                  <a:cs typeface="Arial" panose="020B0604020202020204" pitchFamily="34" charset="0"/>
                  <a:sym typeface="Roboto Light"/>
                </a:rPr>
                <a:t>49</a:t>
              </a:r>
            </a:p>
          </p:txBody>
        </p:sp>
        <p:sp>
          <p:nvSpPr>
            <p:cNvPr id="43" name="Shape 607">
              <a:extLst>
                <a:ext uri="{FF2B5EF4-FFF2-40B4-BE49-F238E27FC236}">
                  <a16:creationId xmlns:a16="http://schemas.microsoft.com/office/drawing/2014/main" id="{F061CF2E-0B91-2246-8209-ACA7F8769F73}"/>
                </a:ext>
              </a:extLst>
            </p:cNvPr>
            <p:cNvSpPr txBox="1"/>
            <p:nvPr/>
          </p:nvSpPr>
          <p:spPr>
            <a:xfrm>
              <a:off x="1253925" y="1208325"/>
              <a:ext cx="991500" cy="173700"/>
            </a:xfrm>
            <a:prstGeom prst="rect">
              <a:avLst/>
            </a:prstGeom>
            <a:noFill/>
            <a:ln>
              <a:noFill/>
            </a:ln>
          </p:spPr>
          <p:txBody>
            <a:bodyPr wrap="square" lIns="121900" tIns="121900" rIns="121900" bIns="121900" anchor="ctr" anchorCtr="0">
              <a:noAutofit/>
            </a:bodyPr>
            <a:lstStyle/>
            <a:p>
              <a:pPr algn="r"/>
              <a:r>
                <a:rPr lang="en" sz="1200" dirty="0">
                  <a:solidFill>
                    <a:srgbClr val="808080"/>
                  </a:solidFill>
                  <a:latin typeface="Arial" panose="020B0604020202020204" pitchFamily="34" charset="0"/>
                  <a:ea typeface="Roboto Light"/>
                  <a:cs typeface="Arial" panose="020B0604020202020204" pitchFamily="34" charset="0"/>
                  <a:sym typeface="Roboto Light"/>
                </a:rPr>
                <a:t>Email</a:t>
              </a:r>
            </a:p>
          </p:txBody>
        </p:sp>
        <p:sp>
          <p:nvSpPr>
            <p:cNvPr id="44" name="Shape 608">
              <a:extLst>
                <a:ext uri="{FF2B5EF4-FFF2-40B4-BE49-F238E27FC236}">
                  <a16:creationId xmlns:a16="http://schemas.microsoft.com/office/drawing/2014/main" id="{B12C8812-36EC-D846-8DEF-D1DF426F9611}"/>
                </a:ext>
              </a:extLst>
            </p:cNvPr>
            <p:cNvSpPr txBox="1"/>
            <p:nvPr/>
          </p:nvSpPr>
          <p:spPr>
            <a:xfrm>
              <a:off x="955125" y="1457300"/>
              <a:ext cx="1290300" cy="173700"/>
            </a:xfrm>
            <a:prstGeom prst="rect">
              <a:avLst/>
            </a:prstGeom>
            <a:noFill/>
            <a:ln>
              <a:noFill/>
            </a:ln>
          </p:spPr>
          <p:txBody>
            <a:bodyPr wrap="square" lIns="121900" tIns="121900" rIns="121900" bIns="121900" anchor="ctr" anchorCtr="0">
              <a:noAutofit/>
            </a:bodyPr>
            <a:lstStyle/>
            <a:p>
              <a:pPr algn="r"/>
              <a:r>
                <a:rPr lang="en" sz="1200">
                  <a:solidFill>
                    <a:srgbClr val="808080"/>
                  </a:solidFill>
                  <a:latin typeface="Arial" panose="020B0604020202020204" pitchFamily="34" charset="0"/>
                  <a:ea typeface="Roboto Light"/>
                  <a:cs typeface="Arial" panose="020B0604020202020204" pitchFamily="34" charset="0"/>
                  <a:sym typeface="Roboto Light"/>
                </a:rPr>
                <a:t>WhatsApp</a:t>
              </a:r>
            </a:p>
          </p:txBody>
        </p:sp>
        <p:sp>
          <p:nvSpPr>
            <p:cNvPr id="45" name="Shape 609">
              <a:extLst>
                <a:ext uri="{FF2B5EF4-FFF2-40B4-BE49-F238E27FC236}">
                  <a16:creationId xmlns:a16="http://schemas.microsoft.com/office/drawing/2014/main" id="{AAEEA83A-95D7-E74F-9EDC-FCDB2BA21401}"/>
                </a:ext>
              </a:extLst>
            </p:cNvPr>
            <p:cNvSpPr txBox="1"/>
            <p:nvPr/>
          </p:nvSpPr>
          <p:spPr>
            <a:xfrm>
              <a:off x="757166" y="1687575"/>
              <a:ext cx="1488359" cy="211701"/>
            </a:xfrm>
            <a:prstGeom prst="rect">
              <a:avLst/>
            </a:prstGeom>
            <a:noFill/>
            <a:ln>
              <a:noFill/>
            </a:ln>
          </p:spPr>
          <p:txBody>
            <a:bodyPr wrap="square" lIns="121900" tIns="121900" rIns="121900" bIns="121900" anchor="ctr" anchorCtr="0">
              <a:noAutofit/>
            </a:bodyPr>
            <a:lstStyle/>
            <a:p>
              <a:pPr algn="r"/>
              <a:r>
                <a:rPr lang="en" sz="1200" dirty="0">
                  <a:solidFill>
                    <a:srgbClr val="808080"/>
                  </a:solidFill>
                  <a:latin typeface="Arial" panose="020B0604020202020204" pitchFamily="34" charset="0"/>
                  <a:ea typeface="Roboto Light"/>
                  <a:cs typeface="Arial" panose="020B0604020202020204" pitchFamily="34" charset="0"/>
                  <a:sym typeface="Roboto Light"/>
                </a:rPr>
                <a:t>Fixed Telephony</a:t>
              </a:r>
            </a:p>
          </p:txBody>
        </p:sp>
        <p:sp>
          <p:nvSpPr>
            <p:cNvPr id="46" name="Shape 610">
              <a:extLst>
                <a:ext uri="{FF2B5EF4-FFF2-40B4-BE49-F238E27FC236}">
                  <a16:creationId xmlns:a16="http://schemas.microsoft.com/office/drawing/2014/main" id="{6ABDFB71-208B-9C41-9C9D-2510DFD5BA2F}"/>
                </a:ext>
              </a:extLst>
            </p:cNvPr>
            <p:cNvSpPr txBox="1"/>
            <p:nvPr/>
          </p:nvSpPr>
          <p:spPr>
            <a:xfrm>
              <a:off x="897525" y="1993850"/>
              <a:ext cx="1347900" cy="173700"/>
            </a:xfrm>
            <a:prstGeom prst="rect">
              <a:avLst/>
            </a:prstGeom>
            <a:noFill/>
            <a:ln>
              <a:noFill/>
            </a:ln>
          </p:spPr>
          <p:txBody>
            <a:bodyPr wrap="square" lIns="121900" tIns="121900" rIns="121900" bIns="121900" anchor="ctr" anchorCtr="0">
              <a:noAutofit/>
            </a:bodyPr>
            <a:lstStyle/>
            <a:p>
              <a:pPr algn="r"/>
              <a:r>
                <a:rPr lang="en" sz="1200">
                  <a:solidFill>
                    <a:srgbClr val="808080"/>
                  </a:solidFill>
                  <a:latin typeface="Arial" panose="020B0604020202020204" pitchFamily="34" charset="0"/>
                  <a:ea typeface="Roboto Light"/>
                  <a:cs typeface="Arial" panose="020B0604020202020204" pitchFamily="34" charset="0"/>
                  <a:sym typeface="Roboto Light"/>
                </a:rPr>
                <a:t>FB Messenger</a:t>
              </a:r>
            </a:p>
          </p:txBody>
        </p:sp>
        <p:sp>
          <p:nvSpPr>
            <p:cNvPr id="47" name="Shape 611">
              <a:extLst>
                <a:ext uri="{FF2B5EF4-FFF2-40B4-BE49-F238E27FC236}">
                  <a16:creationId xmlns:a16="http://schemas.microsoft.com/office/drawing/2014/main" id="{E1FB1F3C-7571-AD4F-9F0B-C07A719A2FD4}"/>
                </a:ext>
              </a:extLst>
            </p:cNvPr>
            <p:cNvSpPr txBox="1"/>
            <p:nvPr/>
          </p:nvSpPr>
          <p:spPr>
            <a:xfrm>
              <a:off x="1253925" y="2262125"/>
              <a:ext cx="991500" cy="173700"/>
            </a:xfrm>
            <a:prstGeom prst="rect">
              <a:avLst/>
            </a:prstGeom>
            <a:noFill/>
            <a:ln>
              <a:noFill/>
            </a:ln>
          </p:spPr>
          <p:txBody>
            <a:bodyPr wrap="square" lIns="121900" tIns="121900" rIns="121900" bIns="121900" anchor="ctr" anchorCtr="0">
              <a:noAutofit/>
            </a:bodyPr>
            <a:lstStyle/>
            <a:p>
              <a:pPr algn="r"/>
              <a:r>
                <a:rPr lang="en" sz="1200">
                  <a:solidFill>
                    <a:srgbClr val="808080"/>
                  </a:solidFill>
                  <a:latin typeface="Arial" panose="020B0604020202020204" pitchFamily="34" charset="0"/>
                  <a:ea typeface="Roboto Light"/>
                  <a:cs typeface="Arial" panose="020B0604020202020204" pitchFamily="34" charset="0"/>
                  <a:sym typeface="Roboto Light"/>
                </a:rPr>
                <a:t>WeChat</a:t>
              </a:r>
            </a:p>
          </p:txBody>
        </p:sp>
        <p:sp>
          <p:nvSpPr>
            <p:cNvPr id="48" name="Shape 612">
              <a:extLst>
                <a:ext uri="{FF2B5EF4-FFF2-40B4-BE49-F238E27FC236}">
                  <a16:creationId xmlns:a16="http://schemas.microsoft.com/office/drawing/2014/main" id="{6904FD58-F8D6-6346-95F1-4931EE0CBD21}"/>
                </a:ext>
              </a:extLst>
            </p:cNvPr>
            <p:cNvSpPr txBox="1"/>
            <p:nvPr/>
          </p:nvSpPr>
          <p:spPr>
            <a:xfrm>
              <a:off x="897525" y="2530400"/>
              <a:ext cx="1347900" cy="173700"/>
            </a:xfrm>
            <a:prstGeom prst="rect">
              <a:avLst/>
            </a:prstGeom>
            <a:noFill/>
            <a:ln>
              <a:noFill/>
            </a:ln>
          </p:spPr>
          <p:txBody>
            <a:bodyPr wrap="square" lIns="121900" tIns="121900" rIns="121900" bIns="121900" anchor="ctr" anchorCtr="0">
              <a:noAutofit/>
            </a:bodyPr>
            <a:lstStyle/>
            <a:p>
              <a:pPr algn="r"/>
              <a:r>
                <a:rPr lang="en" sz="1200">
                  <a:solidFill>
                    <a:srgbClr val="808080"/>
                  </a:solidFill>
                  <a:latin typeface="Arial" panose="020B0604020202020204" pitchFamily="34" charset="0"/>
                  <a:ea typeface="Roboto Light"/>
                  <a:cs typeface="Arial" panose="020B0604020202020204" pitchFamily="34" charset="0"/>
                  <a:sym typeface="Roboto Light"/>
                </a:rPr>
                <a:t>Fixed Broadband</a:t>
              </a:r>
            </a:p>
          </p:txBody>
        </p:sp>
        <p:sp>
          <p:nvSpPr>
            <p:cNvPr id="49" name="Shape 613">
              <a:extLst>
                <a:ext uri="{FF2B5EF4-FFF2-40B4-BE49-F238E27FC236}">
                  <a16:creationId xmlns:a16="http://schemas.microsoft.com/office/drawing/2014/main" id="{B5E46298-1FEF-754F-9FE0-C624ABCC9575}"/>
                </a:ext>
              </a:extLst>
            </p:cNvPr>
            <p:cNvSpPr txBox="1"/>
            <p:nvPr/>
          </p:nvSpPr>
          <p:spPr>
            <a:xfrm>
              <a:off x="1253925" y="2798675"/>
              <a:ext cx="991500" cy="173700"/>
            </a:xfrm>
            <a:prstGeom prst="rect">
              <a:avLst/>
            </a:prstGeom>
            <a:noFill/>
            <a:ln>
              <a:noFill/>
            </a:ln>
          </p:spPr>
          <p:txBody>
            <a:bodyPr wrap="square" lIns="121900" tIns="121900" rIns="121900" bIns="121900" anchor="ctr" anchorCtr="0">
              <a:noAutofit/>
            </a:bodyPr>
            <a:lstStyle/>
            <a:p>
              <a:pPr algn="r"/>
              <a:r>
                <a:rPr lang="en" sz="1200">
                  <a:solidFill>
                    <a:srgbClr val="808080"/>
                  </a:solidFill>
                  <a:latin typeface="Arial" panose="020B0604020202020204" pitchFamily="34" charset="0"/>
                  <a:ea typeface="Roboto Light"/>
                  <a:cs typeface="Arial" panose="020B0604020202020204" pitchFamily="34" charset="0"/>
                  <a:sym typeface="Roboto Light"/>
                </a:rPr>
                <a:t>Snapchat</a:t>
              </a:r>
            </a:p>
          </p:txBody>
        </p:sp>
        <p:sp>
          <p:nvSpPr>
            <p:cNvPr id="50" name="Shape 614">
              <a:extLst>
                <a:ext uri="{FF2B5EF4-FFF2-40B4-BE49-F238E27FC236}">
                  <a16:creationId xmlns:a16="http://schemas.microsoft.com/office/drawing/2014/main" id="{3D5ACD79-5B10-CC43-86D2-5C8526C0328D}"/>
                </a:ext>
              </a:extLst>
            </p:cNvPr>
            <p:cNvSpPr txBox="1"/>
            <p:nvPr/>
          </p:nvSpPr>
          <p:spPr>
            <a:xfrm>
              <a:off x="1253925" y="3066950"/>
              <a:ext cx="991500" cy="173700"/>
            </a:xfrm>
            <a:prstGeom prst="rect">
              <a:avLst/>
            </a:prstGeom>
            <a:noFill/>
            <a:ln>
              <a:noFill/>
            </a:ln>
          </p:spPr>
          <p:txBody>
            <a:bodyPr wrap="square" lIns="121900" tIns="121900" rIns="121900" bIns="121900" anchor="ctr" anchorCtr="0">
              <a:noAutofit/>
            </a:bodyPr>
            <a:lstStyle/>
            <a:p>
              <a:pPr algn="r"/>
              <a:r>
                <a:rPr lang="en" sz="1200">
                  <a:solidFill>
                    <a:srgbClr val="808080"/>
                  </a:solidFill>
                  <a:latin typeface="Arial" panose="020B0604020202020204" pitchFamily="34" charset="0"/>
                  <a:ea typeface="Roboto Light"/>
                  <a:cs typeface="Arial" panose="020B0604020202020204" pitchFamily="34" charset="0"/>
                  <a:sym typeface="Roboto Light"/>
                </a:rPr>
                <a:t>Skype</a:t>
              </a:r>
            </a:p>
          </p:txBody>
        </p:sp>
        <p:sp>
          <p:nvSpPr>
            <p:cNvPr id="51" name="Shape 615">
              <a:extLst>
                <a:ext uri="{FF2B5EF4-FFF2-40B4-BE49-F238E27FC236}">
                  <a16:creationId xmlns:a16="http://schemas.microsoft.com/office/drawing/2014/main" id="{4E940157-37C6-FE48-9190-E0B3ABF1B22F}"/>
                </a:ext>
              </a:extLst>
            </p:cNvPr>
            <p:cNvSpPr txBox="1"/>
            <p:nvPr/>
          </p:nvSpPr>
          <p:spPr>
            <a:xfrm>
              <a:off x="1253925" y="3335225"/>
              <a:ext cx="991500" cy="173700"/>
            </a:xfrm>
            <a:prstGeom prst="rect">
              <a:avLst/>
            </a:prstGeom>
            <a:noFill/>
            <a:ln>
              <a:noFill/>
            </a:ln>
          </p:spPr>
          <p:txBody>
            <a:bodyPr wrap="square" lIns="121900" tIns="121900" rIns="121900" bIns="121900" anchor="ctr" anchorCtr="0">
              <a:noAutofit/>
            </a:bodyPr>
            <a:lstStyle/>
            <a:p>
              <a:pPr algn="r"/>
              <a:r>
                <a:rPr lang="en" sz="1200">
                  <a:solidFill>
                    <a:srgbClr val="808080"/>
                  </a:solidFill>
                  <a:latin typeface="Arial" panose="020B0604020202020204" pitchFamily="34" charset="0"/>
                  <a:ea typeface="Roboto Light"/>
                  <a:cs typeface="Arial" panose="020B0604020202020204" pitchFamily="34" charset="0"/>
                  <a:sym typeface="Roboto Light"/>
                </a:rPr>
                <a:t>Viber</a:t>
              </a:r>
            </a:p>
          </p:txBody>
        </p:sp>
        <p:sp>
          <p:nvSpPr>
            <p:cNvPr id="52" name="Shape 616">
              <a:extLst>
                <a:ext uri="{FF2B5EF4-FFF2-40B4-BE49-F238E27FC236}">
                  <a16:creationId xmlns:a16="http://schemas.microsoft.com/office/drawing/2014/main" id="{2D56061C-2C01-4B4A-90D0-A247D9E6334B}"/>
                </a:ext>
              </a:extLst>
            </p:cNvPr>
            <p:cNvSpPr txBox="1"/>
            <p:nvPr/>
          </p:nvSpPr>
          <p:spPr>
            <a:xfrm>
              <a:off x="1253925" y="3603500"/>
              <a:ext cx="991500" cy="173700"/>
            </a:xfrm>
            <a:prstGeom prst="rect">
              <a:avLst/>
            </a:prstGeom>
            <a:noFill/>
            <a:ln>
              <a:noFill/>
            </a:ln>
          </p:spPr>
          <p:txBody>
            <a:bodyPr wrap="square" lIns="121900" tIns="121900" rIns="121900" bIns="121900" anchor="ctr" anchorCtr="0">
              <a:noAutofit/>
            </a:bodyPr>
            <a:lstStyle/>
            <a:p>
              <a:pPr algn="r"/>
              <a:r>
                <a:rPr lang="en" sz="1200">
                  <a:solidFill>
                    <a:srgbClr val="808080"/>
                  </a:solidFill>
                  <a:latin typeface="Arial" panose="020B0604020202020204" pitchFamily="34" charset="0"/>
                  <a:ea typeface="Roboto Light"/>
                  <a:cs typeface="Arial" panose="020B0604020202020204" pitchFamily="34" charset="0"/>
                  <a:sym typeface="Roboto Light"/>
                </a:rPr>
                <a:t>LINE</a:t>
              </a:r>
            </a:p>
          </p:txBody>
        </p:sp>
        <p:sp>
          <p:nvSpPr>
            <p:cNvPr id="53" name="Shape 617">
              <a:extLst>
                <a:ext uri="{FF2B5EF4-FFF2-40B4-BE49-F238E27FC236}">
                  <a16:creationId xmlns:a16="http://schemas.microsoft.com/office/drawing/2014/main" id="{089FA90F-6D28-404E-BC90-C6427B341915}"/>
                </a:ext>
              </a:extLst>
            </p:cNvPr>
            <p:cNvSpPr txBox="1"/>
            <p:nvPr/>
          </p:nvSpPr>
          <p:spPr>
            <a:xfrm>
              <a:off x="1253925" y="3833775"/>
              <a:ext cx="991500" cy="173700"/>
            </a:xfrm>
            <a:prstGeom prst="rect">
              <a:avLst/>
            </a:prstGeom>
            <a:noFill/>
            <a:ln>
              <a:noFill/>
            </a:ln>
          </p:spPr>
          <p:txBody>
            <a:bodyPr wrap="square" lIns="121900" tIns="121900" rIns="121900" bIns="121900" anchor="ctr" anchorCtr="0">
              <a:noAutofit/>
            </a:bodyPr>
            <a:lstStyle/>
            <a:p>
              <a:pPr algn="r"/>
              <a:r>
                <a:rPr lang="en" sz="1200">
                  <a:solidFill>
                    <a:srgbClr val="808080"/>
                  </a:solidFill>
                  <a:latin typeface="Arial" panose="020B0604020202020204" pitchFamily="34" charset="0"/>
                  <a:ea typeface="Roboto Light"/>
                  <a:cs typeface="Arial" panose="020B0604020202020204" pitchFamily="34" charset="0"/>
                  <a:sym typeface="Roboto Light"/>
                </a:rPr>
                <a:t>Telegram</a:t>
              </a:r>
            </a:p>
          </p:txBody>
        </p:sp>
        <p:sp>
          <p:nvSpPr>
            <p:cNvPr id="54" name="Shape 618">
              <a:extLst>
                <a:ext uri="{FF2B5EF4-FFF2-40B4-BE49-F238E27FC236}">
                  <a16:creationId xmlns:a16="http://schemas.microsoft.com/office/drawing/2014/main" id="{F5FD3699-047D-3C45-8DEF-B8124C19EAAF}"/>
                </a:ext>
              </a:extLst>
            </p:cNvPr>
            <p:cNvSpPr txBox="1"/>
            <p:nvPr/>
          </p:nvSpPr>
          <p:spPr>
            <a:xfrm>
              <a:off x="1253925" y="4097375"/>
              <a:ext cx="991500" cy="173700"/>
            </a:xfrm>
            <a:prstGeom prst="rect">
              <a:avLst/>
            </a:prstGeom>
            <a:noFill/>
            <a:ln>
              <a:noFill/>
            </a:ln>
          </p:spPr>
          <p:txBody>
            <a:bodyPr wrap="square" lIns="121900" tIns="121900" rIns="121900" bIns="121900" anchor="ctr" anchorCtr="0">
              <a:noAutofit/>
            </a:bodyPr>
            <a:lstStyle/>
            <a:p>
              <a:pPr algn="r"/>
              <a:r>
                <a:rPr lang="en" sz="1200">
                  <a:solidFill>
                    <a:srgbClr val="808080"/>
                  </a:solidFill>
                  <a:latin typeface="Arial" panose="020B0604020202020204" pitchFamily="34" charset="0"/>
                  <a:ea typeface="Roboto Light"/>
                  <a:cs typeface="Arial" panose="020B0604020202020204" pitchFamily="34" charset="0"/>
                  <a:sym typeface="Roboto Light"/>
                </a:rPr>
                <a:t>KakaoTalk</a:t>
              </a:r>
            </a:p>
          </p:txBody>
        </p:sp>
        <p:sp>
          <p:nvSpPr>
            <p:cNvPr id="55" name="Shape 619">
              <a:extLst>
                <a:ext uri="{FF2B5EF4-FFF2-40B4-BE49-F238E27FC236}">
                  <a16:creationId xmlns:a16="http://schemas.microsoft.com/office/drawing/2014/main" id="{36675DBE-FD0D-E745-A4A5-98F844B35D90}"/>
                </a:ext>
              </a:extLst>
            </p:cNvPr>
            <p:cNvSpPr/>
            <p:nvPr/>
          </p:nvSpPr>
          <p:spPr>
            <a:xfrm>
              <a:off x="2302875" y="1208900"/>
              <a:ext cx="3267300" cy="173700"/>
            </a:xfrm>
            <a:prstGeom prst="rect">
              <a:avLst/>
            </a:prstGeom>
            <a:solidFill>
              <a:srgbClr val="D9D9D9"/>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56" name="Shape 620">
              <a:extLst>
                <a:ext uri="{FF2B5EF4-FFF2-40B4-BE49-F238E27FC236}">
                  <a16:creationId xmlns:a16="http://schemas.microsoft.com/office/drawing/2014/main" id="{F4F202FA-6B9B-414B-82B7-5BA442DB0E92}"/>
                </a:ext>
              </a:extLst>
            </p:cNvPr>
            <p:cNvSpPr/>
            <p:nvPr/>
          </p:nvSpPr>
          <p:spPr>
            <a:xfrm>
              <a:off x="2302881" y="1467250"/>
              <a:ext cx="1184400" cy="173700"/>
            </a:xfrm>
            <a:prstGeom prst="rect">
              <a:avLst/>
            </a:prstGeom>
            <a:solidFill>
              <a:srgbClr val="D9D9D9"/>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57" name="Shape 621">
              <a:extLst>
                <a:ext uri="{FF2B5EF4-FFF2-40B4-BE49-F238E27FC236}">
                  <a16:creationId xmlns:a16="http://schemas.microsoft.com/office/drawing/2014/main" id="{89F6BFB7-5B53-C040-8B40-677ABBEB4422}"/>
                </a:ext>
              </a:extLst>
            </p:cNvPr>
            <p:cNvSpPr/>
            <p:nvPr/>
          </p:nvSpPr>
          <p:spPr>
            <a:xfrm>
              <a:off x="2302881" y="1730550"/>
              <a:ext cx="880800" cy="173700"/>
            </a:xfrm>
            <a:prstGeom prst="rect">
              <a:avLst/>
            </a:prstGeom>
            <a:solidFill>
              <a:srgbClr val="D9D9D9"/>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58" name="Shape 622">
              <a:extLst>
                <a:ext uri="{FF2B5EF4-FFF2-40B4-BE49-F238E27FC236}">
                  <a16:creationId xmlns:a16="http://schemas.microsoft.com/office/drawing/2014/main" id="{346960B0-B1D0-F143-A6A8-D2538C2689E3}"/>
                </a:ext>
              </a:extLst>
            </p:cNvPr>
            <p:cNvSpPr/>
            <p:nvPr/>
          </p:nvSpPr>
          <p:spPr>
            <a:xfrm>
              <a:off x="2302875" y="1983950"/>
              <a:ext cx="870300" cy="173700"/>
            </a:xfrm>
            <a:prstGeom prst="rect">
              <a:avLst/>
            </a:prstGeom>
            <a:solidFill>
              <a:srgbClr val="D9D9D9"/>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59" name="Shape 623">
              <a:extLst>
                <a:ext uri="{FF2B5EF4-FFF2-40B4-BE49-F238E27FC236}">
                  <a16:creationId xmlns:a16="http://schemas.microsoft.com/office/drawing/2014/main" id="{B1F80EF9-E962-8542-A66D-30D28E397EBB}"/>
                </a:ext>
              </a:extLst>
            </p:cNvPr>
            <p:cNvSpPr/>
            <p:nvPr/>
          </p:nvSpPr>
          <p:spPr>
            <a:xfrm>
              <a:off x="2302875" y="2262150"/>
              <a:ext cx="741600" cy="173700"/>
            </a:xfrm>
            <a:prstGeom prst="rect">
              <a:avLst/>
            </a:prstGeom>
            <a:solidFill>
              <a:srgbClr val="D9D9D9"/>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60" name="Shape 624">
              <a:extLst>
                <a:ext uri="{FF2B5EF4-FFF2-40B4-BE49-F238E27FC236}">
                  <a16:creationId xmlns:a16="http://schemas.microsoft.com/office/drawing/2014/main" id="{126DCF33-9A97-1C40-967C-80A458C9884B}"/>
                </a:ext>
              </a:extLst>
            </p:cNvPr>
            <p:cNvSpPr/>
            <p:nvPr/>
          </p:nvSpPr>
          <p:spPr>
            <a:xfrm>
              <a:off x="2302875" y="2525450"/>
              <a:ext cx="624600" cy="173700"/>
            </a:xfrm>
            <a:prstGeom prst="rect">
              <a:avLst/>
            </a:prstGeom>
            <a:solidFill>
              <a:srgbClr val="D9D9D9"/>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61" name="Shape 625">
              <a:extLst>
                <a:ext uri="{FF2B5EF4-FFF2-40B4-BE49-F238E27FC236}">
                  <a16:creationId xmlns:a16="http://schemas.microsoft.com/office/drawing/2014/main" id="{9A69AF66-71D8-AF49-A93C-1167FF54E557}"/>
                </a:ext>
              </a:extLst>
            </p:cNvPr>
            <p:cNvSpPr/>
            <p:nvPr/>
          </p:nvSpPr>
          <p:spPr>
            <a:xfrm>
              <a:off x="2302875" y="2782150"/>
              <a:ext cx="252600" cy="173700"/>
            </a:xfrm>
            <a:prstGeom prst="rect">
              <a:avLst/>
            </a:prstGeom>
            <a:solidFill>
              <a:srgbClr val="D9D9D9"/>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62" name="Shape 626">
              <a:extLst>
                <a:ext uri="{FF2B5EF4-FFF2-40B4-BE49-F238E27FC236}">
                  <a16:creationId xmlns:a16="http://schemas.microsoft.com/office/drawing/2014/main" id="{3370E66A-D5DC-814E-9BB3-B11C8C8B1B16}"/>
                </a:ext>
              </a:extLst>
            </p:cNvPr>
            <p:cNvSpPr/>
            <p:nvPr/>
          </p:nvSpPr>
          <p:spPr>
            <a:xfrm>
              <a:off x="2302875" y="3047950"/>
              <a:ext cx="252600" cy="173700"/>
            </a:xfrm>
            <a:prstGeom prst="rect">
              <a:avLst/>
            </a:prstGeom>
            <a:solidFill>
              <a:srgbClr val="D9D9D9"/>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63" name="Shape 627">
              <a:extLst>
                <a:ext uri="{FF2B5EF4-FFF2-40B4-BE49-F238E27FC236}">
                  <a16:creationId xmlns:a16="http://schemas.microsoft.com/office/drawing/2014/main" id="{13374435-8D84-6A4F-B4C1-E1B074BAD058}"/>
                </a:ext>
              </a:extLst>
            </p:cNvPr>
            <p:cNvSpPr/>
            <p:nvPr/>
          </p:nvSpPr>
          <p:spPr>
            <a:xfrm>
              <a:off x="2302875" y="3316225"/>
              <a:ext cx="207600" cy="173700"/>
            </a:xfrm>
            <a:prstGeom prst="rect">
              <a:avLst/>
            </a:prstGeom>
            <a:solidFill>
              <a:srgbClr val="D9D9D9"/>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64" name="Shape 628">
              <a:extLst>
                <a:ext uri="{FF2B5EF4-FFF2-40B4-BE49-F238E27FC236}">
                  <a16:creationId xmlns:a16="http://schemas.microsoft.com/office/drawing/2014/main" id="{57A09296-BBB2-2946-B83D-F8D391F1F76A}"/>
                </a:ext>
              </a:extLst>
            </p:cNvPr>
            <p:cNvSpPr/>
            <p:nvPr/>
          </p:nvSpPr>
          <p:spPr>
            <a:xfrm>
              <a:off x="2302875" y="3575000"/>
              <a:ext cx="179700" cy="173700"/>
            </a:xfrm>
            <a:prstGeom prst="rect">
              <a:avLst/>
            </a:prstGeom>
            <a:solidFill>
              <a:srgbClr val="D9D9D9"/>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65" name="Shape 629">
              <a:extLst>
                <a:ext uri="{FF2B5EF4-FFF2-40B4-BE49-F238E27FC236}">
                  <a16:creationId xmlns:a16="http://schemas.microsoft.com/office/drawing/2014/main" id="{5AF16943-57E7-C940-B0FE-AD0E660D62E0}"/>
                </a:ext>
              </a:extLst>
            </p:cNvPr>
            <p:cNvSpPr/>
            <p:nvPr/>
          </p:nvSpPr>
          <p:spPr>
            <a:xfrm>
              <a:off x="2302875" y="3836175"/>
              <a:ext cx="75000" cy="173700"/>
            </a:xfrm>
            <a:prstGeom prst="rect">
              <a:avLst/>
            </a:prstGeom>
            <a:solidFill>
              <a:srgbClr val="D9D9D9"/>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66" name="Shape 630">
              <a:extLst>
                <a:ext uri="{FF2B5EF4-FFF2-40B4-BE49-F238E27FC236}">
                  <a16:creationId xmlns:a16="http://schemas.microsoft.com/office/drawing/2014/main" id="{DCBDC524-F9AD-284D-AAFD-CF0DB7B7FEBD}"/>
                </a:ext>
              </a:extLst>
            </p:cNvPr>
            <p:cNvSpPr/>
            <p:nvPr/>
          </p:nvSpPr>
          <p:spPr>
            <a:xfrm>
              <a:off x="2302875" y="4097350"/>
              <a:ext cx="24300" cy="173700"/>
            </a:xfrm>
            <a:prstGeom prst="rect">
              <a:avLst/>
            </a:prstGeom>
            <a:solidFill>
              <a:srgbClr val="D9D9D9"/>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67" name="Shape 632">
            <a:extLst>
              <a:ext uri="{FF2B5EF4-FFF2-40B4-BE49-F238E27FC236}">
                <a16:creationId xmlns:a16="http://schemas.microsoft.com/office/drawing/2014/main" id="{94E8C003-8FA9-374E-A56D-F65FE272C9C2}"/>
              </a:ext>
            </a:extLst>
          </p:cNvPr>
          <p:cNvSpPr txBox="1"/>
          <p:nvPr/>
        </p:nvSpPr>
        <p:spPr>
          <a:xfrm>
            <a:off x="10320683" y="1550621"/>
            <a:ext cx="1465557" cy="659200"/>
          </a:xfrm>
          <a:prstGeom prst="rect">
            <a:avLst/>
          </a:prstGeom>
          <a:noFill/>
          <a:ln>
            <a:noFill/>
          </a:ln>
        </p:spPr>
        <p:txBody>
          <a:bodyPr wrap="square" lIns="121900" tIns="121900" rIns="121900" bIns="121900" anchor="ctr" anchorCtr="0">
            <a:noAutofit/>
          </a:bodyPr>
          <a:lstStyle/>
          <a:p>
            <a:r>
              <a:rPr lang="en" sz="3200" b="1" dirty="0">
                <a:solidFill>
                  <a:srgbClr val="FFFFFF"/>
                </a:solidFill>
                <a:latin typeface="Arial" panose="020B0604020202020204" pitchFamily="34" charset="0"/>
                <a:ea typeface="Roboto"/>
                <a:cs typeface="Arial" panose="020B0604020202020204" pitchFamily="34" charset="0"/>
                <a:sym typeface="Roboto"/>
              </a:rPr>
              <a:t>4,700</a:t>
            </a:r>
          </a:p>
        </p:txBody>
      </p:sp>
      <p:sp>
        <p:nvSpPr>
          <p:cNvPr id="68" name="Shape 633">
            <a:extLst>
              <a:ext uri="{FF2B5EF4-FFF2-40B4-BE49-F238E27FC236}">
                <a16:creationId xmlns:a16="http://schemas.microsoft.com/office/drawing/2014/main" id="{079AC540-7C4B-164F-A6F9-F7940D4456A0}"/>
              </a:ext>
            </a:extLst>
          </p:cNvPr>
          <p:cNvSpPr txBox="1"/>
          <p:nvPr/>
        </p:nvSpPr>
        <p:spPr>
          <a:xfrm>
            <a:off x="5570417" y="6041647"/>
            <a:ext cx="5970935" cy="493167"/>
          </a:xfrm>
          <a:prstGeom prst="rect">
            <a:avLst/>
          </a:prstGeom>
          <a:noFill/>
          <a:ln>
            <a:noFill/>
          </a:ln>
        </p:spPr>
        <p:txBody>
          <a:bodyPr wrap="square" lIns="121900" tIns="121900" rIns="121900" bIns="121900" anchor="ctr" anchorCtr="0">
            <a:noAutofit/>
          </a:bodyPr>
          <a:lstStyle/>
          <a:p>
            <a:pPr algn="r"/>
            <a:r>
              <a:rPr lang="en" sz="800" dirty="0">
                <a:solidFill>
                  <a:srgbClr val="CCCCCC"/>
                </a:solidFill>
                <a:latin typeface="Arial" panose="020B0604020202020204" pitchFamily="34" charset="0"/>
                <a:ea typeface="Roboto"/>
                <a:cs typeface="Arial" panose="020B0604020202020204" pitchFamily="34" charset="0"/>
                <a:sym typeface="Roboto"/>
              </a:rPr>
              <a:t>Sources:  1)  </a:t>
            </a:r>
            <a:r>
              <a:rPr lang="en" sz="800" dirty="0" err="1">
                <a:solidFill>
                  <a:srgbClr val="CCCCCC"/>
                </a:solidFill>
                <a:latin typeface="Arial" panose="020B0604020202020204" pitchFamily="34" charset="0"/>
                <a:ea typeface="Roboto"/>
                <a:cs typeface="Arial" panose="020B0604020202020204" pitchFamily="34" charset="0"/>
                <a:sym typeface="Roboto"/>
              </a:rPr>
              <a:t>Radicati</a:t>
            </a:r>
            <a:r>
              <a:rPr lang="en" sz="800" dirty="0">
                <a:solidFill>
                  <a:srgbClr val="CCCCCC"/>
                </a:solidFill>
                <a:latin typeface="Arial" panose="020B0604020202020204" pitchFamily="34" charset="0"/>
                <a:ea typeface="Roboto"/>
                <a:cs typeface="Arial" panose="020B0604020202020204" pitchFamily="34" charset="0"/>
                <a:sym typeface="Roboto"/>
              </a:rPr>
              <a:t> Group “Email Statistics Report, 2017-2021,” January 2017.  2) Statista “Number of Fixed Telephone Lines Worldwide,” 2016.  3)  </a:t>
            </a:r>
            <a:r>
              <a:rPr lang="en" sz="800" dirty="0" err="1">
                <a:solidFill>
                  <a:srgbClr val="CCCCCC"/>
                </a:solidFill>
                <a:latin typeface="Arial" panose="020B0604020202020204" pitchFamily="34" charset="0"/>
                <a:ea typeface="Roboto"/>
                <a:cs typeface="Arial" panose="020B0604020202020204" pitchFamily="34" charset="0"/>
                <a:sym typeface="Roboto"/>
              </a:rPr>
              <a:t>Ooyala</a:t>
            </a:r>
            <a:r>
              <a:rPr lang="en" sz="800" dirty="0">
                <a:solidFill>
                  <a:srgbClr val="CCCCCC"/>
                </a:solidFill>
                <a:latin typeface="Arial" panose="020B0604020202020204" pitchFamily="34" charset="0"/>
                <a:ea typeface="Roboto"/>
                <a:cs typeface="Arial" panose="020B0604020202020204" pitchFamily="34" charset="0"/>
                <a:sym typeface="Roboto"/>
              </a:rPr>
              <a:t> “Fixed broadband subscribers worldwide,” July 2015. 4) Statista “Messaging Apps Worldwide, based on MAU,” January 2017.</a:t>
            </a:r>
            <a:r>
              <a:rPr lang="en" sz="933" dirty="0">
                <a:solidFill>
                  <a:srgbClr val="CCCCCC"/>
                </a:solidFill>
                <a:latin typeface="Arial" panose="020B0604020202020204" pitchFamily="34" charset="0"/>
                <a:ea typeface="Roboto"/>
                <a:cs typeface="Arial" panose="020B0604020202020204" pitchFamily="34" charset="0"/>
                <a:sym typeface="Roboto"/>
              </a:rPr>
              <a:t> </a:t>
            </a:r>
          </a:p>
        </p:txBody>
      </p:sp>
    </p:spTree>
    <p:extLst>
      <p:ext uri="{BB962C8B-B14F-4D97-AF65-F5344CB8AC3E}">
        <p14:creationId xmlns:p14="http://schemas.microsoft.com/office/powerpoint/2010/main" val="231324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E800633-73FA-4441-A7AC-E3FF84635258}"/>
              </a:ext>
            </a:extLst>
          </p:cNvPr>
          <p:cNvSpPr/>
          <p:nvPr/>
        </p:nvSpPr>
        <p:spPr>
          <a:xfrm>
            <a:off x="0" y="0"/>
            <a:ext cx="12192000" cy="958853"/>
          </a:xfrm>
          <a:prstGeom prst="rect">
            <a:avLst/>
          </a:prstGeom>
          <a:solidFill>
            <a:srgbClr val="166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4578ADFA-1D5B-EB40-8CC0-07913773DDB3}"/>
              </a:ext>
            </a:extLst>
          </p:cNvPr>
          <p:cNvSpPr/>
          <p:nvPr/>
        </p:nvSpPr>
        <p:spPr>
          <a:xfrm>
            <a:off x="3318077" y="324091"/>
            <a:ext cx="5386087" cy="771647"/>
          </a:xfrm>
          <a:prstGeom prst="rect">
            <a:avLst/>
          </a:prstGeom>
          <a:solidFill>
            <a:schemeClr val="bg1"/>
          </a:solidFill>
          <a:ln>
            <a:noFill/>
          </a:ln>
          <a:effectLst>
            <a:outerShdw blurRad="457200" dist="114300" dir="5400000" sx="104000" sy="104000" algn="t" rotWithShape="0">
              <a:prstClr val="black">
                <a:alpha val="6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5" name="Title 1">
            <a:extLst>
              <a:ext uri="{FF2B5EF4-FFF2-40B4-BE49-F238E27FC236}">
                <a16:creationId xmlns:a16="http://schemas.microsoft.com/office/drawing/2014/main" id="{04FD5FFD-2C40-CA49-AF66-545DBBF1CDC3}"/>
              </a:ext>
            </a:extLst>
          </p:cNvPr>
          <p:cNvSpPr txBox="1">
            <a:spLocks/>
          </p:cNvSpPr>
          <p:nvPr/>
        </p:nvSpPr>
        <p:spPr>
          <a:xfrm>
            <a:off x="524719" y="504688"/>
            <a:ext cx="10972800"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600" dirty="0">
                <a:solidFill>
                  <a:srgbClr val="166CFC"/>
                </a:solidFill>
                <a:latin typeface="Arial" panose="020B0604020202020204" pitchFamily="34" charset="0"/>
                <a:cs typeface="Arial" panose="020B0604020202020204" pitchFamily="34" charset="0"/>
              </a:rPr>
              <a:t>WHY NOW?</a:t>
            </a:r>
          </a:p>
        </p:txBody>
      </p:sp>
      <p:sp>
        <p:nvSpPr>
          <p:cNvPr id="36" name="Rectangle 35">
            <a:extLst>
              <a:ext uri="{FF2B5EF4-FFF2-40B4-BE49-F238E27FC236}">
                <a16:creationId xmlns:a16="http://schemas.microsoft.com/office/drawing/2014/main" id="{ADCCBC95-C488-B84E-9C37-7AB6E49D6C8C}"/>
              </a:ext>
            </a:extLst>
          </p:cNvPr>
          <p:cNvSpPr/>
          <p:nvPr/>
        </p:nvSpPr>
        <p:spPr>
          <a:xfrm>
            <a:off x="0" y="915138"/>
            <a:ext cx="12192000" cy="778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itle 4">
            <a:extLst>
              <a:ext uri="{FF2B5EF4-FFF2-40B4-BE49-F238E27FC236}">
                <a16:creationId xmlns:a16="http://schemas.microsoft.com/office/drawing/2014/main" id="{0BEA0C1F-EAA2-154B-B6E1-0C635A71C008}"/>
              </a:ext>
            </a:extLst>
          </p:cNvPr>
          <p:cNvSpPr>
            <a:spLocks noGrp="1"/>
          </p:cNvSpPr>
          <p:nvPr>
            <p:ph type="title"/>
          </p:nvPr>
        </p:nvSpPr>
        <p:spPr>
          <a:xfrm>
            <a:off x="768389" y="2319603"/>
            <a:ext cx="10602227" cy="501805"/>
          </a:xfrm>
        </p:spPr>
        <p:txBody>
          <a:bodyPr/>
          <a:lstStyle/>
          <a:p>
            <a:pPr algn="ctr"/>
            <a:r>
              <a:rPr lang="en-US" dirty="0"/>
              <a:t>GSMA RCS MAU GROWTH</a:t>
            </a:r>
          </a:p>
        </p:txBody>
      </p:sp>
      <p:pic>
        <p:nvPicPr>
          <p:cNvPr id="13" name="Shape 1141">
            <a:extLst>
              <a:ext uri="{FF2B5EF4-FFF2-40B4-BE49-F238E27FC236}">
                <a16:creationId xmlns:a16="http://schemas.microsoft.com/office/drawing/2014/main" id="{F2D35DF9-EC88-2443-9E92-7639B4CF0CFF}"/>
              </a:ext>
            </a:extLst>
          </p:cNvPr>
          <p:cNvPicPr preferRelativeResize="0"/>
          <p:nvPr/>
        </p:nvPicPr>
        <p:blipFill rotWithShape="1">
          <a:blip r:embed="rId3">
            <a:alphaModFix/>
          </a:blip>
          <a:srcRect/>
          <a:stretch/>
        </p:blipFill>
        <p:spPr>
          <a:xfrm>
            <a:off x="3376395" y="2955816"/>
            <a:ext cx="5239796" cy="3136017"/>
          </a:xfrm>
          <a:prstGeom prst="rect">
            <a:avLst/>
          </a:prstGeom>
          <a:noFill/>
          <a:ln>
            <a:noFill/>
          </a:ln>
        </p:spPr>
      </p:pic>
      <p:sp>
        <p:nvSpPr>
          <p:cNvPr id="14" name="Shape 1145">
            <a:extLst>
              <a:ext uri="{FF2B5EF4-FFF2-40B4-BE49-F238E27FC236}">
                <a16:creationId xmlns:a16="http://schemas.microsoft.com/office/drawing/2014/main" id="{482869E5-D51D-024B-86BE-D74FAC36AB61}"/>
              </a:ext>
            </a:extLst>
          </p:cNvPr>
          <p:cNvSpPr txBox="1"/>
          <p:nvPr/>
        </p:nvSpPr>
        <p:spPr>
          <a:xfrm>
            <a:off x="2267423" y="2734313"/>
            <a:ext cx="7823600" cy="689600"/>
          </a:xfrm>
          <a:prstGeom prst="rect">
            <a:avLst/>
          </a:prstGeom>
          <a:noFill/>
          <a:ln>
            <a:noFill/>
          </a:ln>
        </p:spPr>
        <p:txBody>
          <a:bodyPr wrap="square" lIns="121900" tIns="121900" rIns="121900" bIns="121900" anchor="t" anchorCtr="0">
            <a:noAutofit/>
          </a:bodyPr>
          <a:lstStyle/>
          <a:p>
            <a:pPr algn="ctr"/>
            <a:r>
              <a:rPr lang="en" sz="1600" dirty="0">
                <a:latin typeface="Arial" panose="020B0604020202020204" pitchFamily="34" charset="0"/>
                <a:ea typeface="Arial" charset="0"/>
                <a:cs typeface="Arial" panose="020B0604020202020204" pitchFamily="34" charset="0"/>
                <a:sym typeface="Roboto"/>
              </a:rPr>
              <a:t>2017 - 2019</a:t>
            </a:r>
          </a:p>
        </p:txBody>
      </p:sp>
      <p:sp>
        <p:nvSpPr>
          <p:cNvPr id="15" name="Shape 1146">
            <a:extLst>
              <a:ext uri="{FF2B5EF4-FFF2-40B4-BE49-F238E27FC236}">
                <a16:creationId xmlns:a16="http://schemas.microsoft.com/office/drawing/2014/main" id="{6DB0C3B8-BEE1-D045-BF9D-C1EAE17345C9}"/>
              </a:ext>
            </a:extLst>
          </p:cNvPr>
          <p:cNvSpPr txBox="1"/>
          <p:nvPr/>
        </p:nvSpPr>
        <p:spPr>
          <a:xfrm rot="-5400000">
            <a:off x="1448934" y="4238440"/>
            <a:ext cx="2967196" cy="277200"/>
          </a:xfrm>
          <a:prstGeom prst="rect">
            <a:avLst/>
          </a:prstGeom>
          <a:noFill/>
          <a:ln>
            <a:noFill/>
          </a:ln>
        </p:spPr>
        <p:txBody>
          <a:bodyPr wrap="square" lIns="121900" tIns="121900" rIns="121900" bIns="121900" anchor="t" anchorCtr="0">
            <a:noAutofit/>
          </a:bodyPr>
          <a:lstStyle/>
          <a:p>
            <a:pPr algn="ctr"/>
            <a:r>
              <a:rPr lang="en" sz="1200" dirty="0">
                <a:latin typeface="Arial" panose="020B0604020202020204" pitchFamily="34" charset="0"/>
                <a:ea typeface="Roboto"/>
                <a:cs typeface="Arial" panose="020B0604020202020204" pitchFamily="34" charset="0"/>
                <a:sym typeface="Roboto"/>
              </a:rPr>
              <a:t>Millions of RCS MAU at Quarter </a:t>
            </a:r>
          </a:p>
        </p:txBody>
      </p:sp>
      <p:sp>
        <p:nvSpPr>
          <p:cNvPr id="19" name="Shape 1147">
            <a:extLst>
              <a:ext uri="{FF2B5EF4-FFF2-40B4-BE49-F238E27FC236}">
                <a16:creationId xmlns:a16="http://schemas.microsoft.com/office/drawing/2014/main" id="{5DECA9A6-FB6A-7349-8084-108899735797}"/>
              </a:ext>
            </a:extLst>
          </p:cNvPr>
          <p:cNvSpPr/>
          <p:nvPr/>
        </p:nvSpPr>
        <p:spPr>
          <a:xfrm>
            <a:off x="3944013" y="3322857"/>
            <a:ext cx="4895239" cy="2302401"/>
          </a:xfrm>
          <a:prstGeom prst="rect">
            <a:avLst/>
          </a:prstGeom>
          <a:solidFill>
            <a:srgbClr val="FFFFFF"/>
          </a:solidFill>
          <a:ln>
            <a:noFill/>
          </a:ln>
        </p:spPr>
        <p:txBody>
          <a:bodyPr wrap="square" lIns="121900" tIns="121900" rIns="121900" bIns="121900" anchor="ctr" anchorCtr="0">
            <a:noAutofit/>
          </a:bodyPr>
          <a:lstStyle/>
          <a:p>
            <a:endParaRPr sz="2400" dirty="0">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4B9EF82B-50BD-3742-A567-F73F946E3FC3}"/>
              </a:ext>
            </a:extLst>
          </p:cNvPr>
          <p:cNvGrpSpPr/>
          <p:nvPr/>
        </p:nvGrpSpPr>
        <p:grpSpPr>
          <a:xfrm>
            <a:off x="4348639" y="3393781"/>
            <a:ext cx="4253223" cy="2244947"/>
            <a:chOff x="2381392" y="3036332"/>
            <a:chExt cx="4841400" cy="2555400"/>
          </a:xfrm>
        </p:grpSpPr>
        <p:sp>
          <p:nvSpPr>
            <p:cNvPr id="22" name="Shape 1150">
              <a:extLst>
                <a:ext uri="{FF2B5EF4-FFF2-40B4-BE49-F238E27FC236}">
                  <a16:creationId xmlns:a16="http://schemas.microsoft.com/office/drawing/2014/main" id="{35A237E7-4985-B44D-ACE1-1A4655FCC58C}"/>
                </a:ext>
              </a:extLst>
            </p:cNvPr>
            <p:cNvSpPr/>
            <p:nvPr/>
          </p:nvSpPr>
          <p:spPr>
            <a:xfrm>
              <a:off x="7105792" y="3036332"/>
              <a:ext cx="117000" cy="117000"/>
            </a:xfrm>
            <a:prstGeom prst="ellipse">
              <a:avLst/>
            </a:prstGeom>
            <a:solidFill>
              <a:srgbClr val="4A86E8"/>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cxnSp>
          <p:nvCxnSpPr>
            <p:cNvPr id="23" name="Shape 1151">
              <a:extLst>
                <a:ext uri="{FF2B5EF4-FFF2-40B4-BE49-F238E27FC236}">
                  <a16:creationId xmlns:a16="http://schemas.microsoft.com/office/drawing/2014/main" id="{F90CA1B8-94D3-4040-AFF4-7D725981F76C}"/>
                </a:ext>
              </a:extLst>
            </p:cNvPr>
            <p:cNvCxnSpPr>
              <a:cxnSpLocks/>
              <a:stCxn id="16" idx="2"/>
            </p:cNvCxnSpPr>
            <p:nvPr/>
          </p:nvCxnSpPr>
          <p:spPr>
            <a:xfrm flipV="1">
              <a:off x="2439511" y="4879129"/>
              <a:ext cx="2414076" cy="658141"/>
            </a:xfrm>
            <a:prstGeom prst="straightConnector1">
              <a:avLst/>
            </a:prstGeom>
            <a:noFill/>
            <a:ln w="19050" cap="flat" cmpd="sng">
              <a:solidFill>
                <a:srgbClr val="666666"/>
              </a:solidFill>
              <a:prstDash val="solid"/>
              <a:round/>
              <a:headEnd type="none" w="lg" len="lg"/>
              <a:tailEnd type="none" w="lg" len="lg"/>
            </a:ln>
          </p:spPr>
        </p:cxnSp>
        <p:cxnSp>
          <p:nvCxnSpPr>
            <p:cNvPr id="24" name="Shape 1152">
              <a:extLst>
                <a:ext uri="{FF2B5EF4-FFF2-40B4-BE49-F238E27FC236}">
                  <a16:creationId xmlns:a16="http://schemas.microsoft.com/office/drawing/2014/main" id="{11A524EB-92CC-334A-88C7-DEF7B4C886E8}"/>
                </a:ext>
              </a:extLst>
            </p:cNvPr>
            <p:cNvCxnSpPr>
              <a:cxnSpLocks/>
            </p:cNvCxnSpPr>
            <p:nvPr/>
          </p:nvCxnSpPr>
          <p:spPr>
            <a:xfrm flipV="1">
              <a:off x="4853587" y="3136268"/>
              <a:ext cx="2269222" cy="1739200"/>
            </a:xfrm>
            <a:prstGeom prst="straightConnector1">
              <a:avLst/>
            </a:prstGeom>
            <a:noFill/>
            <a:ln w="19050" cap="flat" cmpd="sng">
              <a:solidFill>
                <a:srgbClr val="666666"/>
              </a:solidFill>
              <a:prstDash val="solid"/>
              <a:round/>
              <a:headEnd type="none" w="lg" len="lg"/>
              <a:tailEnd type="none" w="lg" len="lg"/>
            </a:ln>
          </p:spPr>
        </p:cxnSp>
        <p:sp>
          <p:nvSpPr>
            <p:cNvPr id="20" name="Shape 1148">
              <a:extLst>
                <a:ext uri="{FF2B5EF4-FFF2-40B4-BE49-F238E27FC236}">
                  <a16:creationId xmlns:a16="http://schemas.microsoft.com/office/drawing/2014/main" id="{211BBD56-F778-AC4C-979B-79A052FDE61B}"/>
                </a:ext>
              </a:extLst>
            </p:cNvPr>
            <p:cNvSpPr/>
            <p:nvPr/>
          </p:nvSpPr>
          <p:spPr>
            <a:xfrm>
              <a:off x="2381392" y="5474732"/>
              <a:ext cx="117000" cy="117000"/>
            </a:xfrm>
            <a:prstGeom prst="ellipse">
              <a:avLst/>
            </a:prstGeom>
            <a:solidFill>
              <a:srgbClr val="4A86E8"/>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1" name="Shape 1149">
              <a:extLst>
                <a:ext uri="{FF2B5EF4-FFF2-40B4-BE49-F238E27FC236}">
                  <a16:creationId xmlns:a16="http://schemas.microsoft.com/office/drawing/2014/main" id="{C0D88A38-986D-664E-8625-489912C60520}"/>
                </a:ext>
              </a:extLst>
            </p:cNvPr>
            <p:cNvSpPr/>
            <p:nvPr/>
          </p:nvSpPr>
          <p:spPr>
            <a:xfrm>
              <a:off x="4784785" y="4814985"/>
              <a:ext cx="117000" cy="117000"/>
            </a:xfrm>
            <a:prstGeom prst="ellipse">
              <a:avLst/>
            </a:prstGeom>
            <a:solidFill>
              <a:srgbClr val="4A86E8"/>
            </a:solidFill>
            <a:ln>
              <a:noFill/>
            </a:ln>
          </p:spPr>
          <p:txBody>
            <a:bodyPr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27" name="Shape 1155">
            <a:extLst>
              <a:ext uri="{FF2B5EF4-FFF2-40B4-BE49-F238E27FC236}">
                <a16:creationId xmlns:a16="http://schemas.microsoft.com/office/drawing/2014/main" id="{E939B02A-BE96-0443-8B40-DD11DE538B9E}"/>
              </a:ext>
            </a:extLst>
          </p:cNvPr>
          <p:cNvSpPr txBox="1"/>
          <p:nvPr/>
        </p:nvSpPr>
        <p:spPr>
          <a:xfrm>
            <a:off x="8108148" y="3035775"/>
            <a:ext cx="737600" cy="446400"/>
          </a:xfrm>
          <a:prstGeom prst="rect">
            <a:avLst/>
          </a:prstGeom>
          <a:noFill/>
          <a:ln>
            <a:noFill/>
          </a:ln>
        </p:spPr>
        <p:txBody>
          <a:bodyPr wrap="square" lIns="121900" tIns="121900" rIns="121900" bIns="121900" anchor="t" anchorCtr="0">
            <a:noAutofit/>
          </a:bodyPr>
          <a:lstStyle/>
          <a:p>
            <a:pPr algn="ctr"/>
            <a:r>
              <a:rPr lang="en" sz="1333" b="1" dirty="0">
                <a:latin typeface="Arial" panose="020B0604020202020204" pitchFamily="34" charset="0"/>
                <a:ea typeface="Roboto"/>
                <a:cs typeface="Arial" panose="020B0604020202020204" pitchFamily="34" charset="0"/>
                <a:sym typeface="Roboto"/>
              </a:rPr>
              <a:t>1.05B</a:t>
            </a:r>
          </a:p>
        </p:txBody>
      </p:sp>
      <p:sp>
        <p:nvSpPr>
          <p:cNvPr id="28" name="Shape 1157">
            <a:extLst>
              <a:ext uri="{FF2B5EF4-FFF2-40B4-BE49-F238E27FC236}">
                <a16:creationId xmlns:a16="http://schemas.microsoft.com/office/drawing/2014/main" id="{22DB3F92-AB0C-274D-A110-476B31A41FC8}"/>
              </a:ext>
            </a:extLst>
          </p:cNvPr>
          <p:cNvSpPr txBox="1"/>
          <p:nvPr/>
        </p:nvSpPr>
        <p:spPr>
          <a:xfrm rot="4781">
            <a:off x="4630789" y="4713282"/>
            <a:ext cx="1438001" cy="295200"/>
          </a:xfrm>
          <a:prstGeom prst="rect">
            <a:avLst/>
          </a:prstGeom>
          <a:noFill/>
          <a:ln>
            <a:noFill/>
          </a:ln>
        </p:spPr>
        <p:txBody>
          <a:bodyPr wrap="square" lIns="121900" tIns="121900" rIns="121900" bIns="121900" anchor="ctr" anchorCtr="0">
            <a:noAutofit/>
          </a:bodyPr>
          <a:lstStyle/>
          <a:p>
            <a:pPr algn="ctr"/>
            <a:r>
              <a:rPr lang="en" sz="1333" b="1" dirty="0">
                <a:solidFill>
                  <a:srgbClr val="38761D"/>
                </a:solidFill>
                <a:latin typeface="Arial" panose="020B0604020202020204" pitchFamily="34" charset="0"/>
                <a:ea typeface="Roboto"/>
                <a:cs typeface="Arial" panose="020B0604020202020204" pitchFamily="34" charset="0"/>
                <a:sym typeface="Roboto"/>
              </a:rPr>
              <a:t>172% </a:t>
            </a:r>
          </a:p>
          <a:p>
            <a:pPr algn="ctr"/>
            <a:r>
              <a:rPr lang="en" sz="1333" b="1" dirty="0">
                <a:solidFill>
                  <a:srgbClr val="38761D"/>
                </a:solidFill>
                <a:latin typeface="Arial" panose="020B0604020202020204" pitchFamily="34" charset="0"/>
                <a:ea typeface="Roboto"/>
                <a:cs typeface="Arial" panose="020B0604020202020204" pitchFamily="34" charset="0"/>
                <a:sym typeface="Roboto"/>
              </a:rPr>
              <a:t>Growth</a:t>
            </a:r>
          </a:p>
        </p:txBody>
      </p:sp>
      <p:sp>
        <p:nvSpPr>
          <p:cNvPr id="29" name="Shape 1158">
            <a:extLst>
              <a:ext uri="{FF2B5EF4-FFF2-40B4-BE49-F238E27FC236}">
                <a16:creationId xmlns:a16="http://schemas.microsoft.com/office/drawing/2014/main" id="{7AC72568-91EC-2C44-9E85-201A3A891A5D}"/>
              </a:ext>
            </a:extLst>
          </p:cNvPr>
          <p:cNvSpPr txBox="1"/>
          <p:nvPr/>
        </p:nvSpPr>
        <p:spPr>
          <a:xfrm rot="-956">
            <a:off x="6670107" y="3730955"/>
            <a:ext cx="1438000" cy="295200"/>
          </a:xfrm>
          <a:prstGeom prst="rect">
            <a:avLst/>
          </a:prstGeom>
          <a:noFill/>
          <a:ln>
            <a:noFill/>
          </a:ln>
        </p:spPr>
        <p:txBody>
          <a:bodyPr wrap="square" lIns="121900" tIns="121900" rIns="121900" bIns="121900" anchor="ctr" anchorCtr="0">
            <a:noAutofit/>
          </a:bodyPr>
          <a:lstStyle/>
          <a:p>
            <a:pPr algn="ctr"/>
            <a:r>
              <a:rPr lang="en" sz="1333" b="1" dirty="0">
                <a:solidFill>
                  <a:srgbClr val="38761D"/>
                </a:solidFill>
                <a:latin typeface="Arial" panose="020B0604020202020204" pitchFamily="34" charset="0"/>
                <a:ea typeface="Roboto"/>
                <a:cs typeface="Arial" panose="020B0604020202020204" pitchFamily="34" charset="0"/>
                <a:sym typeface="Roboto"/>
              </a:rPr>
              <a:t>200% </a:t>
            </a:r>
          </a:p>
          <a:p>
            <a:pPr algn="ctr"/>
            <a:r>
              <a:rPr lang="en" sz="1333" b="1" dirty="0">
                <a:solidFill>
                  <a:srgbClr val="38761D"/>
                </a:solidFill>
                <a:latin typeface="Arial" panose="020B0604020202020204" pitchFamily="34" charset="0"/>
                <a:ea typeface="Roboto"/>
                <a:cs typeface="Arial" panose="020B0604020202020204" pitchFamily="34" charset="0"/>
                <a:sym typeface="Roboto"/>
              </a:rPr>
              <a:t>Growth</a:t>
            </a:r>
          </a:p>
        </p:txBody>
      </p:sp>
      <p:sp>
        <p:nvSpPr>
          <p:cNvPr id="3" name="TextBox 2">
            <a:extLst>
              <a:ext uri="{FF2B5EF4-FFF2-40B4-BE49-F238E27FC236}">
                <a16:creationId xmlns:a16="http://schemas.microsoft.com/office/drawing/2014/main" id="{BD42AD75-252C-A642-BBD0-9F210C888E3D}"/>
              </a:ext>
            </a:extLst>
          </p:cNvPr>
          <p:cNvSpPr txBox="1"/>
          <p:nvPr/>
        </p:nvSpPr>
        <p:spPr>
          <a:xfrm>
            <a:off x="648567" y="1493620"/>
            <a:ext cx="10841317" cy="666977"/>
          </a:xfrm>
          <a:prstGeom prst="rect">
            <a:avLst/>
          </a:prstGeom>
          <a:noFill/>
        </p:spPr>
        <p:txBody>
          <a:bodyPr wrap="square" rtlCol="0">
            <a:spAutoFit/>
          </a:bodyPr>
          <a:lstStyle/>
          <a:p>
            <a:pPr algn="ctr"/>
            <a:r>
              <a:rPr lang="en-US" sz="1867" dirty="0">
                <a:solidFill>
                  <a:srgbClr val="166CFC"/>
                </a:solidFill>
                <a:latin typeface="Arial" panose="020B0604020202020204" pitchFamily="34" charset="0"/>
                <a:cs typeface="Arial" panose="020B0604020202020204" pitchFamily="34" charset="0"/>
              </a:rPr>
              <a:t>“Early adopting brands are seeing RCS deliver 20 times higher conversion rates compared to SMS, with customer satisfaction increasing 20 percent in some instances.”</a:t>
            </a:r>
          </a:p>
        </p:txBody>
      </p:sp>
      <p:sp>
        <p:nvSpPr>
          <p:cNvPr id="16" name="Shape 1142">
            <a:extLst>
              <a:ext uri="{FF2B5EF4-FFF2-40B4-BE49-F238E27FC236}">
                <a16:creationId xmlns:a16="http://schemas.microsoft.com/office/drawing/2014/main" id="{47ADA9ED-858D-6E4E-977E-1539C0236B36}"/>
              </a:ext>
            </a:extLst>
          </p:cNvPr>
          <p:cNvSpPr txBox="1"/>
          <p:nvPr/>
        </p:nvSpPr>
        <p:spPr>
          <a:xfrm>
            <a:off x="3989897" y="5144482"/>
            <a:ext cx="819600" cy="446400"/>
          </a:xfrm>
          <a:prstGeom prst="rect">
            <a:avLst/>
          </a:prstGeom>
          <a:noFill/>
          <a:ln>
            <a:noFill/>
          </a:ln>
        </p:spPr>
        <p:txBody>
          <a:bodyPr wrap="square" lIns="121900" tIns="121900" rIns="121900" bIns="121900" anchor="ctr" anchorCtr="0">
            <a:noAutofit/>
          </a:bodyPr>
          <a:lstStyle/>
          <a:p>
            <a:pPr algn="ctr"/>
            <a:r>
              <a:rPr lang="en" sz="1333" b="1" dirty="0">
                <a:latin typeface="Arial" panose="020B0604020202020204" pitchFamily="34" charset="0"/>
                <a:ea typeface="Roboto"/>
                <a:cs typeface="Arial" panose="020B0604020202020204" pitchFamily="34" charset="0"/>
                <a:sym typeface="Roboto"/>
              </a:rPr>
              <a:t>92M</a:t>
            </a:r>
          </a:p>
        </p:txBody>
      </p:sp>
      <p:sp>
        <p:nvSpPr>
          <p:cNvPr id="17" name="Shape 1143">
            <a:extLst>
              <a:ext uri="{FF2B5EF4-FFF2-40B4-BE49-F238E27FC236}">
                <a16:creationId xmlns:a16="http://schemas.microsoft.com/office/drawing/2014/main" id="{53B11E30-6706-AC4D-A5BF-3F69404D507A}"/>
              </a:ext>
            </a:extLst>
          </p:cNvPr>
          <p:cNvSpPr txBox="1"/>
          <p:nvPr/>
        </p:nvSpPr>
        <p:spPr>
          <a:xfrm>
            <a:off x="5865063" y="4571134"/>
            <a:ext cx="990000" cy="446400"/>
          </a:xfrm>
          <a:prstGeom prst="rect">
            <a:avLst/>
          </a:prstGeom>
          <a:noFill/>
          <a:ln>
            <a:noFill/>
          </a:ln>
        </p:spPr>
        <p:txBody>
          <a:bodyPr wrap="square" lIns="121900" tIns="121900" rIns="121900" bIns="121900" anchor="ctr" anchorCtr="0">
            <a:noAutofit/>
          </a:bodyPr>
          <a:lstStyle/>
          <a:p>
            <a:pPr algn="ctr"/>
            <a:r>
              <a:rPr lang="en" sz="1333" b="1" dirty="0">
                <a:latin typeface="Arial" panose="020B0604020202020204" pitchFamily="34" charset="0"/>
                <a:ea typeface="Roboto"/>
                <a:cs typeface="Arial" panose="020B0604020202020204" pitchFamily="34" charset="0"/>
                <a:sym typeface="Roboto"/>
              </a:rPr>
              <a:t>350M</a:t>
            </a:r>
          </a:p>
        </p:txBody>
      </p:sp>
    </p:spTree>
    <p:extLst>
      <p:ext uri="{BB962C8B-B14F-4D97-AF65-F5344CB8AC3E}">
        <p14:creationId xmlns:p14="http://schemas.microsoft.com/office/powerpoint/2010/main" val="649288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3A46F81-84BE-C643-AE0B-FB5D02B5ACD2}"/>
              </a:ext>
            </a:extLst>
          </p:cNvPr>
          <p:cNvSpPr/>
          <p:nvPr/>
        </p:nvSpPr>
        <p:spPr>
          <a:xfrm>
            <a:off x="0" y="0"/>
            <a:ext cx="12192000" cy="4514972"/>
          </a:xfrm>
          <a:prstGeom prst="rect">
            <a:avLst/>
          </a:prstGeom>
          <a:solidFill>
            <a:srgbClr val="166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6389ADAD-502D-7042-B421-E225E7D77F61}"/>
              </a:ext>
            </a:extLst>
          </p:cNvPr>
          <p:cNvSpPr/>
          <p:nvPr/>
        </p:nvSpPr>
        <p:spPr>
          <a:xfrm>
            <a:off x="3318077" y="3923925"/>
            <a:ext cx="5386087" cy="771647"/>
          </a:xfrm>
          <a:prstGeom prst="rect">
            <a:avLst/>
          </a:prstGeom>
          <a:solidFill>
            <a:schemeClr val="bg1"/>
          </a:solidFill>
          <a:ln>
            <a:noFill/>
          </a:ln>
          <a:effectLst>
            <a:outerShdw blurRad="457200" dist="114300" dir="5400000" sx="104000" sy="104000" algn="t" rotWithShape="0">
              <a:prstClr val="black">
                <a:alpha val="6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Title 1">
            <a:extLst>
              <a:ext uri="{FF2B5EF4-FFF2-40B4-BE49-F238E27FC236}">
                <a16:creationId xmlns:a16="http://schemas.microsoft.com/office/drawing/2014/main" id="{821E29F0-C311-DE42-9A69-A3A8149528E1}"/>
              </a:ext>
            </a:extLst>
          </p:cNvPr>
          <p:cNvSpPr txBox="1">
            <a:spLocks/>
          </p:cNvSpPr>
          <p:nvPr/>
        </p:nvSpPr>
        <p:spPr>
          <a:xfrm>
            <a:off x="524719" y="4093751"/>
            <a:ext cx="10972800"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600" dirty="0">
                <a:solidFill>
                  <a:srgbClr val="166CFC"/>
                </a:solidFill>
                <a:latin typeface="Arial" panose="020B0604020202020204" pitchFamily="34" charset="0"/>
                <a:cs typeface="Arial" panose="020B0604020202020204" pitchFamily="34" charset="0"/>
              </a:rPr>
              <a:t>WHY NOW?</a:t>
            </a:r>
          </a:p>
        </p:txBody>
      </p:sp>
      <p:sp>
        <p:nvSpPr>
          <p:cNvPr id="35" name="Rectangle 34">
            <a:extLst>
              <a:ext uri="{FF2B5EF4-FFF2-40B4-BE49-F238E27FC236}">
                <a16:creationId xmlns:a16="http://schemas.microsoft.com/office/drawing/2014/main" id="{738FE79B-1D28-2042-A97D-B553FC6A38D3}"/>
              </a:ext>
            </a:extLst>
          </p:cNvPr>
          <p:cNvSpPr/>
          <p:nvPr/>
        </p:nvSpPr>
        <p:spPr>
          <a:xfrm>
            <a:off x="0" y="4514972"/>
            <a:ext cx="12192000" cy="778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641574F2-B349-2F47-8255-33959C5FCD87}"/>
              </a:ext>
            </a:extLst>
          </p:cNvPr>
          <p:cNvSpPr txBox="1"/>
          <p:nvPr/>
        </p:nvSpPr>
        <p:spPr>
          <a:xfrm>
            <a:off x="692209" y="4829932"/>
            <a:ext cx="10807583" cy="979564"/>
          </a:xfrm>
          <a:prstGeom prst="rect">
            <a:avLst/>
          </a:prstGeom>
          <a:noFill/>
        </p:spPr>
        <p:txBody>
          <a:bodyPr wrap="square" rtlCol="0">
            <a:spAutoFit/>
          </a:bodyPr>
          <a:lstStyle/>
          <a:p>
            <a:pPr>
              <a:lnSpc>
                <a:spcPts val="2400"/>
              </a:lnSpc>
            </a:pPr>
            <a:r>
              <a:rPr lang="en-US" sz="1400" dirty="0">
                <a:latin typeface="Arial" panose="020B0604020202020204" pitchFamily="34" charset="0"/>
                <a:cs typeface="Arial" panose="020B0604020202020204" pitchFamily="34" charset="0"/>
              </a:rPr>
              <a:t>RCS market share is growing, and growing fast. As of today, there are 43 carriers and device manufacturers worldwide involved in bringing RCS messaging capabilities to their Android users. Google’s Early Access Program has been in effect for over a year. Industries from food, travel, retail and delivery services in the U.S. and Mexico are using RCS as part of the Early Access Program.</a:t>
            </a:r>
          </a:p>
        </p:txBody>
      </p:sp>
      <p:sp>
        <p:nvSpPr>
          <p:cNvPr id="12" name="Oval 11">
            <a:extLst>
              <a:ext uri="{FF2B5EF4-FFF2-40B4-BE49-F238E27FC236}">
                <a16:creationId xmlns:a16="http://schemas.microsoft.com/office/drawing/2014/main" id="{B5876231-2021-B04F-914E-B83AD835DE9C}"/>
              </a:ext>
            </a:extLst>
          </p:cNvPr>
          <p:cNvSpPr/>
          <p:nvPr/>
        </p:nvSpPr>
        <p:spPr>
          <a:xfrm>
            <a:off x="6895999" y="1301445"/>
            <a:ext cx="1896887" cy="18968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CDE9C2DB-BA34-4B4C-A3CF-C210D015B228}"/>
              </a:ext>
            </a:extLst>
          </p:cNvPr>
          <p:cNvSpPr/>
          <p:nvPr/>
        </p:nvSpPr>
        <p:spPr>
          <a:xfrm>
            <a:off x="4921028" y="1825555"/>
            <a:ext cx="1372776" cy="1372776"/>
          </a:xfrm>
          <a:prstGeom prst="ellipse">
            <a:avLst/>
          </a:prstGeom>
          <a:solidFill>
            <a:srgbClr val="B5CF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0B784D75-34C6-8D42-9941-07DAD15A6B9F}"/>
              </a:ext>
            </a:extLst>
          </p:cNvPr>
          <p:cNvSpPr/>
          <p:nvPr/>
        </p:nvSpPr>
        <p:spPr>
          <a:xfrm>
            <a:off x="3339833" y="2476750"/>
            <a:ext cx="721581" cy="721581"/>
          </a:xfrm>
          <a:prstGeom prst="ellipse">
            <a:avLst/>
          </a:prstGeom>
          <a:solidFill>
            <a:srgbClr val="B5CF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1230F208-28D4-2C45-B4F5-417156B98D54}"/>
              </a:ext>
            </a:extLst>
          </p:cNvPr>
          <p:cNvSpPr txBox="1"/>
          <p:nvPr/>
        </p:nvSpPr>
        <p:spPr>
          <a:xfrm>
            <a:off x="3042124" y="272727"/>
            <a:ext cx="5742295"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Projected growth of mobile messaging customer</a:t>
            </a:r>
          </a:p>
        </p:txBody>
      </p:sp>
      <p:sp>
        <p:nvSpPr>
          <p:cNvPr id="18" name="TextBox 17">
            <a:extLst>
              <a:ext uri="{FF2B5EF4-FFF2-40B4-BE49-F238E27FC236}">
                <a16:creationId xmlns:a16="http://schemas.microsoft.com/office/drawing/2014/main" id="{91C05EF4-7FC6-5347-BDDA-D75A28EC4D73}"/>
              </a:ext>
            </a:extLst>
          </p:cNvPr>
          <p:cNvSpPr txBox="1"/>
          <p:nvPr/>
        </p:nvSpPr>
        <p:spPr>
          <a:xfrm>
            <a:off x="2885093" y="2101615"/>
            <a:ext cx="1664929" cy="297454"/>
          </a:xfrm>
          <a:prstGeom prst="rect">
            <a:avLst/>
          </a:prstGeom>
          <a:noFill/>
        </p:spPr>
        <p:txBody>
          <a:bodyPr wrap="square" rtlCol="0">
            <a:spAutoFit/>
          </a:bodyPr>
          <a:lstStyle/>
          <a:p>
            <a:pPr algn="ctr"/>
            <a:r>
              <a:rPr lang="en-US" sz="1333" b="1" spc="400" dirty="0">
                <a:solidFill>
                  <a:schemeClr val="bg1"/>
                </a:solidFill>
                <a:latin typeface="Arial" panose="020B0604020202020204" pitchFamily="34" charset="0"/>
                <a:cs typeface="Arial" panose="020B0604020202020204" pitchFamily="34" charset="0"/>
              </a:rPr>
              <a:t>2015</a:t>
            </a:r>
          </a:p>
        </p:txBody>
      </p:sp>
      <p:sp>
        <p:nvSpPr>
          <p:cNvPr id="19" name="TextBox 18">
            <a:extLst>
              <a:ext uri="{FF2B5EF4-FFF2-40B4-BE49-F238E27FC236}">
                <a16:creationId xmlns:a16="http://schemas.microsoft.com/office/drawing/2014/main" id="{56B71C3C-02A7-1549-9DC7-8D80AA5380F4}"/>
              </a:ext>
            </a:extLst>
          </p:cNvPr>
          <p:cNvSpPr txBox="1"/>
          <p:nvPr/>
        </p:nvSpPr>
        <p:spPr>
          <a:xfrm>
            <a:off x="4771250" y="1349720"/>
            <a:ext cx="1664929" cy="297454"/>
          </a:xfrm>
          <a:prstGeom prst="rect">
            <a:avLst/>
          </a:prstGeom>
          <a:noFill/>
        </p:spPr>
        <p:txBody>
          <a:bodyPr wrap="square" rtlCol="0">
            <a:spAutoFit/>
          </a:bodyPr>
          <a:lstStyle/>
          <a:p>
            <a:pPr algn="ctr"/>
            <a:r>
              <a:rPr lang="en-US" sz="1333" b="1" spc="400" dirty="0">
                <a:solidFill>
                  <a:schemeClr val="bg1"/>
                </a:solidFill>
                <a:latin typeface="Arial" panose="020B0604020202020204" pitchFamily="34" charset="0"/>
                <a:cs typeface="Arial" panose="020B0604020202020204" pitchFamily="34" charset="0"/>
              </a:rPr>
              <a:t>2017</a:t>
            </a:r>
          </a:p>
        </p:txBody>
      </p:sp>
      <p:sp>
        <p:nvSpPr>
          <p:cNvPr id="20" name="TextBox 19">
            <a:extLst>
              <a:ext uri="{FF2B5EF4-FFF2-40B4-BE49-F238E27FC236}">
                <a16:creationId xmlns:a16="http://schemas.microsoft.com/office/drawing/2014/main" id="{A4005B68-7A43-5F47-A7CF-782A6AAD5BC6}"/>
              </a:ext>
            </a:extLst>
          </p:cNvPr>
          <p:cNvSpPr txBox="1"/>
          <p:nvPr/>
        </p:nvSpPr>
        <p:spPr>
          <a:xfrm>
            <a:off x="2859692" y="2710122"/>
            <a:ext cx="1664929" cy="256545"/>
          </a:xfrm>
          <a:prstGeom prst="rect">
            <a:avLst/>
          </a:prstGeom>
          <a:noFill/>
        </p:spPr>
        <p:txBody>
          <a:bodyPr wrap="square" rtlCol="0">
            <a:spAutoFit/>
          </a:bodyPr>
          <a:lstStyle/>
          <a:p>
            <a:pPr algn="ctr"/>
            <a:r>
              <a:rPr lang="en-US" sz="1067" b="1" dirty="0">
                <a:solidFill>
                  <a:srgbClr val="166CFC"/>
                </a:solidFill>
                <a:latin typeface="Arial" panose="020B0604020202020204" pitchFamily="34" charset="0"/>
                <a:cs typeface="Arial" panose="020B0604020202020204" pitchFamily="34" charset="0"/>
              </a:rPr>
              <a:t>$22.36</a:t>
            </a:r>
          </a:p>
        </p:txBody>
      </p:sp>
      <p:sp>
        <p:nvSpPr>
          <p:cNvPr id="21" name="TextBox 20">
            <a:extLst>
              <a:ext uri="{FF2B5EF4-FFF2-40B4-BE49-F238E27FC236}">
                <a16:creationId xmlns:a16="http://schemas.microsoft.com/office/drawing/2014/main" id="{0AB4DC64-6548-8845-8270-C0CC709431F6}"/>
              </a:ext>
            </a:extLst>
          </p:cNvPr>
          <p:cNvSpPr txBox="1"/>
          <p:nvPr/>
        </p:nvSpPr>
        <p:spPr>
          <a:xfrm>
            <a:off x="4737382" y="2362991"/>
            <a:ext cx="1664929" cy="256545"/>
          </a:xfrm>
          <a:prstGeom prst="rect">
            <a:avLst/>
          </a:prstGeom>
          <a:noFill/>
        </p:spPr>
        <p:txBody>
          <a:bodyPr wrap="square" rtlCol="0">
            <a:spAutoFit/>
          </a:bodyPr>
          <a:lstStyle/>
          <a:p>
            <a:pPr algn="ctr"/>
            <a:r>
              <a:rPr lang="en-US" sz="1067" b="1" dirty="0">
                <a:solidFill>
                  <a:srgbClr val="166CFC"/>
                </a:solidFill>
                <a:latin typeface="Arial" panose="020B0604020202020204" pitchFamily="34" charset="0"/>
                <a:cs typeface="Arial" panose="020B0604020202020204" pitchFamily="34" charset="0"/>
              </a:rPr>
              <a:t>$30.72</a:t>
            </a:r>
          </a:p>
        </p:txBody>
      </p:sp>
      <p:sp>
        <p:nvSpPr>
          <p:cNvPr id="22" name="TextBox 21">
            <a:extLst>
              <a:ext uri="{FF2B5EF4-FFF2-40B4-BE49-F238E27FC236}">
                <a16:creationId xmlns:a16="http://schemas.microsoft.com/office/drawing/2014/main" id="{F53FA98F-ABE4-204B-9402-D85FB69D7DC4}"/>
              </a:ext>
            </a:extLst>
          </p:cNvPr>
          <p:cNvSpPr txBox="1"/>
          <p:nvPr/>
        </p:nvSpPr>
        <p:spPr>
          <a:xfrm>
            <a:off x="7006052" y="3300571"/>
            <a:ext cx="1664894" cy="297454"/>
          </a:xfrm>
          <a:prstGeom prst="rect">
            <a:avLst/>
          </a:prstGeom>
          <a:noFill/>
        </p:spPr>
        <p:txBody>
          <a:bodyPr wrap="square" rtlCol="0">
            <a:spAutoFit/>
          </a:bodyPr>
          <a:lstStyle/>
          <a:p>
            <a:pPr algn="ctr"/>
            <a:r>
              <a:rPr lang="en-US" sz="1333" b="1" dirty="0">
                <a:solidFill>
                  <a:schemeClr val="bg1"/>
                </a:solidFill>
                <a:latin typeface="Arial" panose="020B0604020202020204" pitchFamily="34" charset="0"/>
                <a:cs typeface="Arial" panose="020B0604020202020204" pitchFamily="34" charset="0"/>
              </a:rPr>
              <a:t>RCS</a:t>
            </a:r>
          </a:p>
        </p:txBody>
      </p:sp>
      <p:sp>
        <p:nvSpPr>
          <p:cNvPr id="23" name="TextBox 22">
            <a:extLst>
              <a:ext uri="{FF2B5EF4-FFF2-40B4-BE49-F238E27FC236}">
                <a16:creationId xmlns:a16="http://schemas.microsoft.com/office/drawing/2014/main" id="{056E8F7D-C9F7-7C43-B6FF-B3DF3BD4BF56}"/>
              </a:ext>
            </a:extLst>
          </p:cNvPr>
          <p:cNvSpPr txBox="1"/>
          <p:nvPr/>
        </p:nvSpPr>
        <p:spPr>
          <a:xfrm>
            <a:off x="7006052" y="877772"/>
            <a:ext cx="1664929" cy="297454"/>
          </a:xfrm>
          <a:prstGeom prst="rect">
            <a:avLst/>
          </a:prstGeom>
          <a:noFill/>
        </p:spPr>
        <p:txBody>
          <a:bodyPr wrap="square" rtlCol="0">
            <a:spAutoFit/>
          </a:bodyPr>
          <a:lstStyle/>
          <a:p>
            <a:pPr algn="ctr"/>
            <a:r>
              <a:rPr lang="en-US" sz="1333" b="1" spc="400" dirty="0">
                <a:solidFill>
                  <a:schemeClr val="bg1"/>
                </a:solidFill>
                <a:latin typeface="Arial" panose="020B0604020202020204" pitchFamily="34" charset="0"/>
                <a:cs typeface="Arial" panose="020B0604020202020204" pitchFamily="34" charset="0"/>
              </a:rPr>
              <a:t>2020</a:t>
            </a:r>
          </a:p>
        </p:txBody>
      </p:sp>
      <p:sp>
        <p:nvSpPr>
          <p:cNvPr id="24" name="TextBox 23">
            <a:extLst>
              <a:ext uri="{FF2B5EF4-FFF2-40B4-BE49-F238E27FC236}">
                <a16:creationId xmlns:a16="http://schemas.microsoft.com/office/drawing/2014/main" id="{20F6C1DD-77FB-2E41-A2B4-6FD8917B1B00}"/>
              </a:ext>
            </a:extLst>
          </p:cNvPr>
          <p:cNvSpPr txBox="1"/>
          <p:nvPr/>
        </p:nvSpPr>
        <p:spPr>
          <a:xfrm>
            <a:off x="7006052" y="2100796"/>
            <a:ext cx="1664929" cy="297454"/>
          </a:xfrm>
          <a:prstGeom prst="rect">
            <a:avLst/>
          </a:prstGeom>
          <a:noFill/>
        </p:spPr>
        <p:txBody>
          <a:bodyPr wrap="square" rtlCol="0">
            <a:spAutoFit/>
          </a:bodyPr>
          <a:lstStyle/>
          <a:p>
            <a:pPr algn="ctr"/>
            <a:r>
              <a:rPr lang="en-US" sz="1333" b="1" dirty="0">
                <a:solidFill>
                  <a:srgbClr val="1F64FF"/>
                </a:solidFill>
                <a:latin typeface="Arial" panose="020B0604020202020204" pitchFamily="34" charset="0"/>
                <a:cs typeface="Arial" panose="020B0604020202020204" pitchFamily="34" charset="0"/>
              </a:rPr>
              <a:t>$50.12</a:t>
            </a:r>
          </a:p>
        </p:txBody>
      </p:sp>
      <p:sp>
        <p:nvSpPr>
          <p:cNvPr id="25" name="TextBox 24">
            <a:extLst>
              <a:ext uri="{FF2B5EF4-FFF2-40B4-BE49-F238E27FC236}">
                <a16:creationId xmlns:a16="http://schemas.microsoft.com/office/drawing/2014/main" id="{42826D3C-9D03-2D42-85AB-2D101BB50533}"/>
              </a:ext>
            </a:extLst>
          </p:cNvPr>
          <p:cNvSpPr txBox="1"/>
          <p:nvPr/>
        </p:nvSpPr>
        <p:spPr>
          <a:xfrm>
            <a:off x="4758686" y="3300571"/>
            <a:ext cx="1664894" cy="297454"/>
          </a:xfrm>
          <a:prstGeom prst="rect">
            <a:avLst/>
          </a:prstGeom>
          <a:noFill/>
        </p:spPr>
        <p:txBody>
          <a:bodyPr wrap="square" rtlCol="0">
            <a:spAutoFit/>
          </a:bodyPr>
          <a:lstStyle/>
          <a:p>
            <a:pPr algn="ctr"/>
            <a:r>
              <a:rPr lang="en-US" sz="1333" b="1" dirty="0">
                <a:solidFill>
                  <a:schemeClr val="bg1"/>
                </a:solidFill>
                <a:latin typeface="Arial" panose="020B0604020202020204" pitchFamily="34" charset="0"/>
                <a:cs typeface="Arial" panose="020B0604020202020204" pitchFamily="34" charset="0"/>
              </a:rPr>
              <a:t>SMS</a:t>
            </a:r>
          </a:p>
        </p:txBody>
      </p:sp>
      <p:sp>
        <p:nvSpPr>
          <p:cNvPr id="26" name="TextBox 25">
            <a:extLst>
              <a:ext uri="{FF2B5EF4-FFF2-40B4-BE49-F238E27FC236}">
                <a16:creationId xmlns:a16="http://schemas.microsoft.com/office/drawing/2014/main" id="{F717B423-F44E-494C-8E2C-7DBE0E22D154}"/>
              </a:ext>
            </a:extLst>
          </p:cNvPr>
          <p:cNvSpPr txBox="1"/>
          <p:nvPr/>
        </p:nvSpPr>
        <p:spPr>
          <a:xfrm>
            <a:off x="3141552" y="3300571"/>
            <a:ext cx="1091784" cy="297454"/>
          </a:xfrm>
          <a:prstGeom prst="rect">
            <a:avLst/>
          </a:prstGeom>
          <a:noFill/>
        </p:spPr>
        <p:txBody>
          <a:bodyPr wrap="square" rtlCol="0">
            <a:spAutoFit/>
          </a:bodyPr>
          <a:lstStyle/>
          <a:p>
            <a:pPr algn="ctr"/>
            <a:r>
              <a:rPr lang="en-US" sz="1333" b="1" dirty="0">
                <a:solidFill>
                  <a:schemeClr val="bg1"/>
                </a:solidFill>
                <a:latin typeface="Arial" panose="020B0604020202020204" pitchFamily="34" charset="0"/>
                <a:cs typeface="Arial" panose="020B0604020202020204" pitchFamily="34" charset="0"/>
              </a:rPr>
              <a:t>SMS</a:t>
            </a:r>
          </a:p>
        </p:txBody>
      </p:sp>
    </p:spTree>
    <p:extLst>
      <p:ext uri="{BB962C8B-B14F-4D97-AF65-F5344CB8AC3E}">
        <p14:creationId xmlns:p14="http://schemas.microsoft.com/office/powerpoint/2010/main" val="3839933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3CDFD-6092-4A48-AAD4-6A39BAEE7A34}"/>
              </a:ext>
            </a:extLst>
          </p:cNvPr>
          <p:cNvSpPr>
            <a:spLocks noGrp="1"/>
          </p:cNvSpPr>
          <p:nvPr>
            <p:ph type="body" sz="quarter" idx="10"/>
          </p:nvPr>
        </p:nvSpPr>
        <p:spPr/>
        <p:txBody>
          <a:bodyPr/>
          <a:lstStyle/>
          <a:p>
            <a:r>
              <a:rPr lang="en-US" dirty="0"/>
              <a:t>RCS Features</a:t>
            </a:r>
          </a:p>
        </p:txBody>
      </p:sp>
    </p:spTree>
    <p:extLst>
      <p:ext uri="{BB962C8B-B14F-4D97-AF65-F5344CB8AC3E}">
        <p14:creationId xmlns:p14="http://schemas.microsoft.com/office/powerpoint/2010/main" val="2232922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881DD1-D9C8-7A4F-BE3F-B512B9653851}"/>
              </a:ext>
            </a:extLst>
          </p:cNvPr>
          <p:cNvSpPr/>
          <p:nvPr/>
        </p:nvSpPr>
        <p:spPr>
          <a:xfrm>
            <a:off x="0" y="6169336"/>
            <a:ext cx="12192000" cy="68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ounded Rectangle 13">
            <a:extLst>
              <a:ext uri="{FF2B5EF4-FFF2-40B4-BE49-F238E27FC236}">
                <a16:creationId xmlns:a16="http://schemas.microsoft.com/office/drawing/2014/main" id="{FBAA97D6-9A59-4C4C-9907-B7847DF32A12}"/>
              </a:ext>
            </a:extLst>
          </p:cNvPr>
          <p:cNvSpPr/>
          <p:nvPr/>
        </p:nvSpPr>
        <p:spPr>
          <a:xfrm>
            <a:off x="8092126" y="2472610"/>
            <a:ext cx="3492596" cy="5226652"/>
          </a:xfrm>
          <a:prstGeom prst="roundRect">
            <a:avLst>
              <a:gd name="adj" fmla="val 3485"/>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Rounded Rectangle 12">
            <a:extLst>
              <a:ext uri="{FF2B5EF4-FFF2-40B4-BE49-F238E27FC236}">
                <a16:creationId xmlns:a16="http://schemas.microsoft.com/office/drawing/2014/main" id="{B8FB954C-40BC-3848-BCDB-5065657D4ECF}"/>
              </a:ext>
            </a:extLst>
          </p:cNvPr>
          <p:cNvSpPr/>
          <p:nvPr/>
        </p:nvSpPr>
        <p:spPr>
          <a:xfrm>
            <a:off x="4306187" y="2472610"/>
            <a:ext cx="3492596" cy="5226652"/>
          </a:xfrm>
          <a:prstGeom prst="roundRect">
            <a:avLst>
              <a:gd name="adj" fmla="val 3485"/>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ounded Rectangle 4">
            <a:extLst>
              <a:ext uri="{FF2B5EF4-FFF2-40B4-BE49-F238E27FC236}">
                <a16:creationId xmlns:a16="http://schemas.microsoft.com/office/drawing/2014/main" id="{07142E95-9CA4-1746-AB3E-4F3E2D01A408}"/>
              </a:ext>
            </a:extLst>
          </p:cNvPr>
          <p:cNvSpPr/>
          <p:nvPr/>
        </p:nvSpPr>
        <p:spPr>
          <a:xfrm>
            <a:off x="547754" y="2472610"/>
            <a:ext cx="3492596" cy="5226652"/>
          </a:xfrm>
          <a:prstGeom prst="roundRect">
            <a:avLst>
              <a:gd name="adj" fmla="val 3485"/>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FEATURES OF RCS</a:t>
            </a:r>
          </a:p>
        </p:txBody>
      </p:sp>
      <p:sp>
        <p:nvSpPr>
          <p:cNvPr id="3" name="Shape 735"/>
          <p:cNvSpPr txBox="1"/>
          <p:nvPr/>
        </p:nvSpPr>
        <p:spPr>
          <a:xfrm>
            <a:off x="884669" y="2560049"/>
            <a:ext cx="3124227" cy="1756000"/>
          </a:xfrm>
          <a:prstGeom prst="rect">
            <a:avLst/>
          </a:prstGeom>
          <a:noFill/>
          <a:ln>
            <a:noFill/>
          </a:ln>
        </p:spPr>
        <p:txBody>
          <a:bodyPr wrap="square" lIns="121900" tIns="121900" rIns="121900" bIns="121900" anchor="t" anchorCtr="0">
            <a:noAutofit/>
          </a:bodyPr>
          <a:lstStyle/>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Suggested reply</a:t>
            </a:r>
            <a:endParaRPr lang="en-US" sz="1600" dirty="0">
              <a:solidFill>
                <a:srgbClr val="19145E"/>
              </a:solidFill>
              <a:latin typeface="Arial" panose="020B0604020202020204" pitchFamily="34" charset="0"/>
              <a:ea typeface="Roboto"/>
              <a:cs typeface="Arial" panose="020B0604020202020204" pitchFamily="34" charset="0"/>
              <a:sym typeface="Roboto"/>
            </a:endParaRPr>
          </a:p>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Suggested actions</a:t>
            </a:r>
          </a:p>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High resolution photos</a:t>
            </a:r>
          </a:p>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Videos</a:t>
            </a:r>
          </a:p>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Solve MMS incompatibility</a:t>
            </a:r>
          </a:p>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Full brand name instead of random ID</a:t>
            </a:r>
          </a:p>
          <a:p>
            <a:pPr marL="228594" indent="-228594">
              <a:lnSpc>
                <a:spcPct val="138000"/>
              </a:lnSpc>
              <a:buClr>
                <a:schemeClr val="dk1"/>
              </a:buClr>
              <a:buSzPct val="78571"/>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Brand Customization</a:t>
            </a:r>
          </a:p>
          <a:p>
            <a:pPr marL="228594" indent="-228594">
              <a:lnSpc>
                <a:spcPct val="138000"/>
              </a:lnSpc>
              <a:buClr>
                <a:schemeClr val="dk1"/>
              </a:buClr>
              <a:buSzPct val="78571"/>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Web Viewer</a:t>
            </a:r>
          </a:p>
          <a:p>
            <a:pPr marL="228594" indent="-228594">
              <a:lnSpc>
                <a:spcPct val="138000"/>
              </a:lnSpc>
              <a:buClr>
                <a:schemeClr val="dk1"/>
              </a:buClr>
              <a:buSzPct val="78571"/>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Native Calendar Integration</a:t>
            </a:r>
          </a:p>
          <a:p>
            <a:pPr marL="228594" indent="-228594">
              <a:lnSpc>
                <a:spcPct val="138000"/>
              </a:lnSpc>
              <a:buClr>
                <a:schemeClr val="dk1"/>
              </a:buClr>
              <a:buSzPct val="78571"/>
              <a:buFont typeface="Arial" charset="0"/>
              <a:buChar char="•"/>
            </a:pPr>
            <a:endParaRPr lang="en-US" sz="1600" dirty="0">
              <a:solidFill>
                <a:srgbClr val="808080"/>
              </a:solidFill>
              <a:latin typeface="Arial" panose="020B0604020202020204" pitchFamily="34" charset="0"/>
              <a:ea typeface="Roboto"/>
              <a:cs typeface="Arial" panose="020B0604020202020204" pitchFamily="34" charset="0"/>
              <a:sym typeface="Roboto"/>
            </a:endParaRPr>
          </a:p>
          <a:p>
            <a:pPr marL="228594" indent="-228594">
              <a:lnSpc>
                <a:spcPct val="138000"/>
              </a:lnSpc>
              <a:buFont typeface="Arial" charset="0"/>
              <a:buChar char="•"/>
            </a:pPr>
            <a:endParaRPr sz="1600" dirty="0">
              <a:solidFill>
                <a:srgbClr val="808080"/>
              </a:solidFill>
              <a:latin typeface="Arial" panose="020B0604020202020204" pitchFamily="34" charset="0"/>
              <a:ea typeface="Roboto"/>
              <a:cs typeface="Arial" panose="020B0604020202020204" pitchFamily="34" charset="0"/>
              <a:sym typeface="Roboto"/>
            </a:endParaRPr>
          </a:p>
        </p:txBody>
      </p:sp>
      <p:sp>
        <p:nvSpPr>
          <p:cNvPr id="4" name="Shape 736"/>
          <p:cNvSpPr txBox="1"/>
          <p:nvPr/>
        </p:nvSpPr>
        <p:spPr>
          <a:xfrm>
            <a:off x="6328893" y="2579285"/>
            <a:ext cx="3917600" cy="1173200"/>
          </a:xfrm>
          <a:prstGeom prst="rect">
            <a:avLst/>
          </a:prstGeom>
          <a:noFill/>
          <a:ln>
            <a:noFill/>
          </a:ln>
        </p:spPr>
        <p:txBody>
          <a:bodyPr wrap="square" lIns="121900" tIns="121900" rIns="121900" bIns="121900" anchor="t" anchorCtr="0">
            <a:noAutofit/>
          </a:bodyPr>
          <a:lstStyle/>
          <a:p>
            <a:pPr marL="228594" indent="-228594">
              <a:lnSpc>
                <a:spcPct val="138000"/>
              </a:lnSpc>
              <a:buFont typeface="Arial" charset="0"/>
              <a:buChar char="•"/>
            </a:pPr>
            <a:endParaRPr lang="en" sz="1600" dirty="0">
              <a:solidFill>
                <a:srgbClr val="808080"/>
              </a:solidFill>
              <a:latin typeface="Arial" panose="020B0604020202020204" pitchFamily="34" charset="0"/>
              <a:ea typeface="Roboto"/>
              <a:cs typeface="Arial" panose="020B0604020202020204" pitchFamily="34" charset="0"/>
              <a:sym typeface="Roboto"/>
            </a:endParaRPr>
          </a:p>
        </p:txBody>
      </p:sp>
      <p:sp>
        <p:nvSpPr>
          <p:cNvPr id="6" name="Shape 750"/>
          <p:cNvSpPr txBox="1"/>
          <p:nvPr/>
        </p:nvSpPr>
        <p:spPr>
          <a:xfrm>
            <a:off x="4484696" y="2530965"/>
            <a:ext cx="3259563" cy="1614400"/>
          </a:xfrm>
          <a:prstGeom prst="rect">
            <a:avLst/>
          </a:prstGeom>
          <a:noFill/>
          <a:ln>
            <a:noFill/>
          </a:ln>
        </p:spPr>
        <p:txBody>
          <a:bodyPr wrap="square" lIns="121900" tIns="121900" rIns="121900" bIns="121900" anchor="t" anchorCtr="0">
            <a:noAutofit/>
          </a:bodyPr>
          <a:lstStyle/>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Proven Delivery Receipt</a:t>
            </a:r>
            <a:endParaRPr lang="en-US" sz="1600" dirty="0">
              <a:solidFill>
                <a:srgbClr val="19145E"/>
              </a:solidFill>
              <a:latin typeface="Arial" panose="020B0604020202020204" pitchFamily="34" charset="0"/>
              <a:ea typeface="Roboto"/>
              <a:cs typeface="Arial" panose="020B0604020202020204" pitchFamily="34" charset="0"/>
              <a:sym typeface="Roboto"/>
            </a:endParaRPr>
          </a:p>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Read receipts including open-time</a:t>
            </a:r>
          </a:p>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Verified business checkmark</a:t>
            </a:r>
            <a:endParaRPr lang="en-US" sz="1600" dirty="0">
              <a:solidFill>
                <a:srgbClr val="19145E"/>
              </a:solidFill>
              <a:latin typeface="Arial" panose="020B0604020202020204" pitchFamily="34" charset="0"/>
              <a:ea typeface="Roboto"/>
              <a:cs typeface="Arial" panose="020B0604020202020204" pitchFamily="34" charset="0"/>
              <a:sym typeface="Roboto"/>
            </a:endParaRPr>
          </a:p>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Block unwanted conversation / unwanted brands</a:t>
            </a:r>
          </a:p>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Dynamic QR Codes</a:t>
            </a:r>
          </a:p>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Location Services</a:t>
            </a:r>
            <a:br>
              <a:rPr lang="en" sz="1600" dirty="0">
                <a:solidFill>
                  <a:srgbClr val="19145E"/>
                </a:solidFill>
                <a:latin typeface="Arial" panose="020B0604020202020204" pitchFamily="34" charset="0"/>
                <a:ea typeface="Roboto"/>
                <a:cs typeface="Arial" panose="020B0604020202020204" pitchFamily="34" charset="0"/>
                <a:sym typeface="Roboto"/>
              </a:rPr>
            </a:br>
            <a:br>
              <a:rPr lang="en" sz="1600" dirty="0">
                <a:solidFill>
                  <a:srgbClr val="19145E"/>
                </a:solidFill>
                <a:latin typeface="Arial" panose="020B0604020202020204" pitchFamily="34" charset="0"/>
                <a:ea typeface="Roboto"/>
                <a:cs typeface="Arial" panose="020B0604020202020204" pitchFamily="34" charset="0"/>
                <a:sym typeface="Roboto"/>
              </a:rPr>
            </a:br>
            <a:endParaRPr lang="en" sz="1600" dirty="0">
              <a:solidFill>
                <a:srgbClr val="19145E"/>
              </a:solidFill>
              <a:latin typeface="Arial" panose="020B0604020202020204" pitchFamily="34" charset="0"/>
              <a:ea typeface="Roboto"/>
              <a:cs typeface="Arial" panose="020B0604020202020204" pitchFamily="34" charset="0"/>
              <a:sym typeface="Roboto"/>
            </a:endParaRPr>
          </a:p>
        </p:txBody>
      </p:sp>
      <p:sp>
        <p:nvSpPr>
          <p:cNvPr id="7" name="TextBox 6"/>
          <p:cNvSpPr txBox="1"/>
          <p:nvPr/>
        </p:nvSpPr>
        <p:spPr>
          <a:xfrm>
            <a:off x="884670" y="2054666"/>
            <a:ext cx="2580425" cy="276999"/>
          </a:xfrm>
          <a:prstGeom prst="rect">
            <a:avLst/>
          </a:prstGeom>
          <a:noFill/>
        </p:spPr>
        <p:txBody>
          <a:bodyPr wrap="square" rtlCol="0">
            <a:spAutoFit/>
          </a:bodyPr>
          <a:lstStyle/>
          <a:p>
            <a:r>
              <a:rPr lang="en-US" sz="1200" b="1" spc="400" dirty="0">
                <a:solidFill>
                  <a:srgbClr val="166CFC"/>
                </a:solidFill>
                <a:latin typeface="Arial" panose="020B0604020202020204" pitchFamily="34" charset="0"/>
                <a:cs typeface="Arial" panose="020B0604020202020204" pitchFamily="34" charset="0"/>
              </a:rPr>
              <a:t>ENHANCED UI</a:t>
            </a:r>
          </a:p>
        </p:txBody>
      </p:sp>
      <p:sp>
        <p:nvSpPr>
          <p:cNvPr id="10" name="TextBox 9"/>
          <p:cNvSpPr txBox="1"/>
          <p:nvPr/>
        </p:nvSpPr>
        <p:spPr>
          <a:xfrm>
            <a:off x="8182402" y="2147266"/>
            <a:ext cx="4171564" cy="276999"/>
          </a:xfrm>
          <a:prstGeom prst="rect">
            <a:avLst/>
          </a:prstGeom>
          <a:noFill/>
        </p:spPr>
        <p:txBody>
          <a:bodyPr wrap="square" rtlCol="0">
            <a:spAutoFit/>
          </a:bodyPr>
          <a:lstStyle/>
          <a:p>
            <a:r>
              <a:rPr lang="en-US" sz="1200" b="1" spc="400" dirty="0">
                <a:solidFill>
                  <a:srgbClr val="166CFC"/>
                </a:solidFill>
                <a:latin typeface="Arial" panose="020B0604020202020204" pitchFamily="34" charset="0"/>
                <a:cs typeface="Arial" panose="020B0604020202020204" pitchFamily="34" charset="0"/>
              </a:rPr>
              <a:t>FUTURE ENHANCEMENTS</a:t>
            </a:r>
          </a:p>
        </p:txBody>
      </p:sp>
      <p:sp>
        <p:nvSpPr>
          <p:cNvPr id="20" name="TextBox 19">
            <a:extLst>
              <a:ext uri="{FF2B5EF4-FFF2-40B4-BE49-F238E27FC236}">
                <a16:creationId xmlns:a16="http://schemas.microsoft.com/office/drawing/2014/main" id="{756BDF47-F1BC-8247-BE5F-4468CF313ECD}"/>
              </a:ext>
            </a:extLst>
          </p:cNvPr>
          <p:cNvSpPr txBox="1"/>
          <p:nvPr/>
        </p:nvSpPr>
        <p:spPr>
          <a:xfrm>
            <a:off x="4445897" y="2054666"/>
            <a:ext cx="3712559" cy="276999"/>
          </a:xfrm>
          <a:prstGeom prst="rect">
            <a:avLst/>
          </a:prstGeom>
          <a:noFill/>
        </p:spPr>
        <p:txBody>
          <a:bodyPr wrap="square" rtlCol="0">
            <a:spAutoFit/>
          </a:bodyPr>
          <a:lstStyle/>
          <a:p>
            <a:r>
              <a:rPr lang="en-US" sz="1200" b="1" spc="400" dirty="0">
                <a:solidFill>
                  <a:srgbClr val="166CFC"/>
                </a:solidFill>
                <a:latin typeface="Arial" panose="020B0604020202020204" pitchFamily="34" charset="0"/>
                <a:cs typeface="Arial" panose="020B0604020202020204" pitchFamily="34" charset="0"/>
              </a:rPr>
              <a:t>BUSINESS FEATURES</a:t>
            </a:r>
          </a:p>
        </p:txBody>
      </p:sp>
      <p:sp>
        <p:nvSpPr>
          <p:cNvPr id="21" name="Shape 750">
            <a:extLst>
              <a:ext uri="{FF2B5EF4-FFF2-40B4-BE49-F238E27FC236}">
                <a16:creationId xmlns:a16="http://schemas.microsoft.com/office/drawing/2014/main" id="{1074B81D-D1AC-784F-89FB-C6954BEAD89C}"/>
              </a:ext>
            </a:extLst>
          </p:cNvPr>
          <p:cNvSpPr txBox="1"/>
          <p:nvPr/>
        </p:nvSpPr>
        <p:spPr>
          <a:xfrm>
            <a:off x="8188520" y="2530965"/>
            <a:ext cx="3569528" cy="3285193"/>
          </a:xfrm>
          <a:prstGeom prst="rect">
            <a:avLst/>
          </a:prstGeom>
          <a:noFill/>
          <a:ln>
            <a:noFill/>
          </a:ln>
        </p:spPr>
        <p:txBody>
          <a:bodyPr wrap="square" lIns="121900" tIns="121900" rIns="121900" bIns="121900" anchor="t" anchorCtr="0">
            <a:noAutofit/>
          </a:bodyPr>
          <a:lstStyle/>
          <a:p>
            <a:pPr marL="228594" indent="-228594">
              <a:lnSpc>
                <a:spcPct val="138000"/>
              </a:lnSpc>
              <a:buFont typeface="Arial" charset="0"/>
              <a:buChar char="•"/>
            </a:pPr>
            <a:r>
              <a:rPr lang="en-US" sz="1600" dirty="0">
                <a:solidFill>
                  <a:srgbClr val="19145E"/>
                </a:solidFill>
                <a:latin typeface="Arial" panose="020B0604020202020204" pitchFamily="34" charset="0"/>
                <a:ea typeface="Roboto"/>
                <a:cs typeface="Arial" panose="020B0604020202020204" pitchFamily="34" charset="0"/>
                <a:sym typeface="Roboto"/>
              </a:rPr>
              <a:t>AI Intent analysis</a:t>
            </a:r>
          </a:p>
          <a:p>
            <a:pPr marL="228594" indent="-228594">
              <a:lnSpc>
                <a:spcPct val="138000"/>
              </a:lnSpc>
              <a:buFont typeface="Arial" charset="0"/>
              <a:buChar char="•"/>
            </a:pPr>
            <a:r>
              <a:rPr lang="en" sz="1600" dirty="0">
                <a:solidFill>
                  <a:srgbClr val="19145E"/>
                </a:solidFill>
                <a:latin typeface="Arial" panose="020B0604020202020204" pitchFamily="34" charset="0"/>
                <a:ea typeface="Roboto"/>
                <a:cs typeface="Arial" panose="020B0604020202020204" pitchFamily="34" charset="0"/>
                <a:sym typeface="Roboto"/>
              </a:rPr>
              <a:t>Live Video </a:t>
            </a:r>
            <a:br>
              <a:rPr lang="en" sz="1600" dirty="0">
                <a:solidFill>
                  <a:srgbClr val="19145E"/>
                </a:solidFill>
                <a:latin typeface="Arial" panose="020B0604020202020204" pitchFamily="34" charset="0"/>
                <a:ea typeface="Roboto"/>
                <a:cs typeface="Arial" panose="020B0604020202020204" pitchFamily="34" charset="0"/>
                <a:sym typeface="Roboto"/>
              </a:rPr>
            </a:br>
            <a:br>
              <a:rPr lang="en" sz="1600" dirty="0">
                <a:solidFill>
                  <a:srgbClr val="19145E"/>
                </a:solidFill>
                <a:latin typeface="Arial" panose="020B0604020202020204" pitchFamily="34" charset="0"/>
                <a:ea typeface="Roboto"/>
                <a:cs typeface="Arial" panose="020B0604020202020204" pitchFamily="34" charset="0"/>
                <a:sym typeface="Roboto"/>
              </a:rPr>
            </a:br>
            <a:endParaRPr lang="en" sz="1600" dirty="0">
              <a:solidFill>
                <a:srgbClr val="19145E"/>
              </a:solidFill>
              <a:latin typeface="Arial" panose="020B0604020202020204" pitchFamily="34" charset="0"/>
              <a:ea typeface="Roboto"/>
              <a:cs typeface="Arial" panose="020B0604020202020204" pitchFamily="34" charset="0"/>
              <a:sym typeface="Roboto"/>
            </a:endParaRPr>
          </a:p>
        </p:txBody>
      </p:sp>
      <p:sp>
        <p:nvSpPr>
          <p:cNvPr id="15" name="TextBox 14">
            <a:extLst>
              <a:ext uri="{FF2B5EF4-FFF2-40B4-BE49-F238E27FC236}">
                <a16:creationId xmlns:a16="http://schemas.microsoft.com/office/drawing/2014/main" id="{93D76EE5-1222-1C48-8B14-85FF87490306}"/>
              </a:ext>
            </a:extLst>
          </p:cNvPr>
          <p:cNvSpPr txBox="1"/>
          <p:nvPr/>
        </p:nvSpPr>
        <p:spPr>
          <a:xfrm>
            <a:off x="609601" y="841522"/>
            <a:ext cx="11148447" cy="677621"/>
          </a:xfrm>
          <a:prstGeom prst="rect">
            <a:avLst/>
          </a:prstGeom>
          <a:noFill/>
        </p:spPr>
        <p:txBody>
          <a:bodyPr wrap="square" rtlCol="0">
            <a:spAutoFit/>
          </a:bodyPr>
          <a:lstStyle/>
          <a:p>
            <a:pPr>
              <a:lnSpc>
                <a:spcPts val="2400"/>
              </a:lnSpc>
            </a:pPr>
            <a:r>
              <a:rPr lang="en-US" sz="1600" dirty="0">
                <a:latin typeface="Arial" panose="020B0604020202020204" pitchFamily="34" charset="0"/>
                <a:cs typeface="Arial" panose="020B0604020202020204" pitchFamily="34" charset="0"/>
              </a:rPr>
              <a:t>In partnership with Google, Vibes has been testing and exploring a number of features of Google’s RCS framework. Vibes is reviewing use-cases of customers to see how RCS features provide more value to the end-user.</a:t>
            </a:r>
          </a:p>
        </p:txBody>
      </p:sp>
    </p:spTree>
    <p:extLst>
      <p:ext uri="{BB962C8B-B14F-4D97-AF65-F5344CB8AC3E}">
        <p14:creationId xmlns:p14="http://schemas.microsoft.com/office/powerpoint/2010/main" val="2975244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3C1973-5FE4-984D-AEF1-08C8552C0B01}"/>
              </a:ext>
            </a:extLst>
          </p:cNvPr>
          <p:cNvSpPr/>
          <p:nvPr/>
        </p:nvSpPr>
        <p:spPr>
          <a:xfrm>
            <a:off x="6943242" y="6147661"/>
            <a:ext cx="4742481" cy="7103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lstStyle/>
          <a:p>
            <a:pPr algn="l"/>
            <a:r>
              <a:rPr lang="en-US" dirty="0">
                <a:latin typeface="Arial" panose="020B0604020202020204" pitchFamily="34" charset="0"/>
                <a:cs typeface="Arial" panose="020B0604020202020204" pitchFamily="34" charset="0"/>
              </a:rPr>
              <a:t>CAPABLE FEATURES OF VIBES PILOT</a:t>
            </a:r>
          </a:p>
        </p:txBody>
      </p:sp>
      <p:sp>
        <p:nvSpPr>
          <p:cNvPr id="12" name="Rounded Rectangle 11">
            <a:extLst>
              <a:ext uri="{FF2B5EF4-FFF2-40B4-BE49-F238E27FC236}">
                <a16:creationId xmlns:a16="http://schemas.microsoft.com/office/drawing/2014/main" id="{D082FDFE-FE44-824E-8051-AAD5C33237FC}"/>
              </a:ext>
            </a:extLst>
          </p:cNvPr>
          <p:cNvSpPr/>
          <p:nvPr/>
        </p:nvSpPr>
        <p:spPr>
          <a:xfrm>
            <a:off x="7763244" y="404490"/>
            <a:ext cx="3062883" cy="7008007"/>
          </a:xfrm>
          <a:prstGeom prst="roundRect">
            <a:avLst>
              <a:gd name="adj" fmla="val 9572"/>
            </a:avLst>
          </a:prstGeom>
          <a:solidFill>
            <a:srgbClr val="393939"/>
          </a:solidFill>
          <a:ln>
            <a:noFill/>
          </a:ln>
          <a:effectLst>
            <a:outerShdw dist="215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D756E92-4190-FD40-9308-8023C53033E5}"/>
              </a:ext>
            </a:extLst>
          </p:cNvPr>
          <p:cNvSpPr txBox="1"/>
          <p:nvPr/>
        </p:nvSpPr>
        <p:spPr>
          <a:xfrm>
            <a:off x="591440" y="2068883"/>
            <a:ext cx="2864887" cy="830997"/>
          </a:xfrm>
          <a:prstGeom prst="rect">
            <a:avLst/>
          </a:prstGeom>
          <a:noFill/>
        </p:spPr>
        <p:txBody>
          <a:bodyPr wrap="none" rtlCol="0">
            <a:spAutoFit/>
          </a:bodyPr>
          <a:lstStyle/>
          <a:p>
            <a:r>
              <a:rPr lang="en-US" sz="1600" b="1" dirty="0">
                <a:solidFill>
                  <a:srgbClr val="166CFC"/>
                </a:solidFill>
                <a:latin typeface="Arial" panose="020B0604020202020204" pitchFamily="34" charset="0"/>
                <a:cs typeface="Arial" panose="020B0604020202020204" pitchFamily="34" charset="0"/>
              </a:rPr>
              <a:t>ENHANCED RESPONSE UI</a:t>
            </a:r>
          </a:p>
          <a:p>
            <a:r>
              <a:rPr lang="en-US" sz="1600" dirty="0">
                <a:latin typeface="Arial" panose="020B0604020202020204" pitchFamily="34" charset="0"/>
                <a:cs typeface="Arial" panose="020B0604020202020204" pitchFamily="34" charset="0"/>
              </a:rPr>
              <a:t>Suggested replies</a:t>
            </a:r>
          </a:p>
          <a:p>
            <a:r>
              <a:rPr lang="en-US" sz="1600" dirty="0">
                <a:latin typeface="Arial" panose="020B0604020202020204" pitchFamily="34" charset="0"/>
                <a:cs typeface="Arial" panose="020B0604020202020204" pitchFamily="34" charset="0"/>
              </a:rPr>
              <a:t>Read Receipts</a:t>
            </a:r>
          </a:p>
        </p:txBody>
      </p:sp>
      <p:pic>
        <p:nvPicPr>
          <p:cNvPr id="4" name="20180424_123940_edited">
            <a:hlinkClick r:id="" action="ppaction://media"/>
            <a:extLst>
              <a:ext uri="{FF2B5EF4-FFF2-40B4-BE49-F238E27FC236}">
                <a16:creationId xmlns:a16="http://schemas.microsoft.com/office/drawing/2014/main" id="{86636D64-C975-3F4F-BBD6-1658F0718C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52237" y="957106"/>
            <a:ext cx="2850225" cy="5889497"/>
          </a:xfrm>
          <a:prstGeom prst="rect">
            <a:avLst/>
          </a:prstGeom>
        </p:spPr>
      </p:pic>
      <p:sp>
        <p:nvSpPr>
          <p:cNvPr id="8" name="TextBox 7">
            <a:extLst>
              <a:ext uri="{FF2B5EF4-FFF2-40B4-BE49-F238E27FC236}">
                <a16:creationId xmlns:a16="http://schemas.microsoft.com/office/drawing/2014/main" id="{F013ECFF-7322-B148-89E0-C72B4469EC7A}"/>
              </a:ext>
            </a:extLst>
          </p:cNvPr>
          <p:cNvSpPr txBox="1"/>
          <p:nvPr/>
        </p:nvSpPr>
        <p:spPr>
          <a:xfrm>
            <a:off x="591439" y="3288012"/>
            <a:ext cx="3616960" cy="1446550"/>
          </a:xfrm>
          <a:prstGeom prst="rect">
            <a:avLst/>
          </a:prstGeom>
          <a:noFill/>
        </p:spPr>
        <p:txBody>
          <a:bodyPr wrap="square" rtlCol="0">
            <a:spAutoFit/>
          </a:bodyPr>
          <a:lstStyle/>
          <a:p>
            <a:r>
              <a:rPr lang="en-US" sz="1600" b="1" dirty="0">
                <a:solidFill>
                  <a:srgbClr val="166CFC"/>
                </a:solidFill>
                <a:latin typeface="Arial" panose="020B0604020202020204" pitchFamily="34" charset="0"/>
                <a:cs typeface="Arial" panose="020B0604020202020204" pitchFamily="34" charset="0"/>
              </a:rPr>
              <a:t>MEDIA INTEGRATION</a:t>
            </a:r>
          </a:p>
          <a:p>
            <a:r>
              <a:rPr lang="en-US" sz="1600" dirty="0">
                <a:latin typeface="Arial" panose="020B0604020202020204" pitchFamily="34" charset="0"/>
                <a:cs typeface="Arial" panose="020B0604020202020204" pitchFamily="34" charset="0"/>
              </a:rPr>
              <a:t>Images</a:t>
            </a:r>
          </a:p>
          <a:p>
            <a:r>
              <a:rPr lang="en-US" sz="1600" dirty="0">
                <a:latin typeface="Arial" panose="020B0604020202020204" pitchFamily="34" charset="0"/>
                <a:cs typeface="Arial" panose="020B0604020202020204" pitchFamily="34" charset="0"/>
              </a:rPr>
              <a:t>Carrousel Modules</a:t>
            </a:r>
          </a:p>
          <a:p>
            <a:r>
              <a:rPr lang="en-US" sz="1600" dirty="0">
                <a:latin typeface="Arial" panose="020B0604020202020204" pitchFamily="34" charset="0"/>
                <a:cs typeface="Arial" panose="020B0604020202020204" pitchFamily="34" charset="0"/>
              </a:rPr>
              <a:t>Native Web Client</a:t>
            </a:r>
          </a:p>
          <a:p>
            <a:endParaRPr lang="en-US"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7E2CD37-4A08-774A-9E06-407CE991BDB7}"/>
              </a:ext>
            </a:extLst>
          </p:cNvPr>
          <p:cNvSpPr txBox="1"/>
          <p:nvPr/>
        </p:nvSpPr>
        <p:spPr>
          <a:xfrm>
            <a:off x="591439" y="4770997"/>
            <a:ext cx="3616960" cy="1692771"/>
          </a:xfrm>
          <a:prstGeom prst="rect">
            <a:avLst/>
          </a:prstGeom>
          <a:noFill/>
        </p:spPr>
        <p:txBody>
          <a:bodyPr wrap="square" rtlCol="0">
            <a:spAutoFit/>
          </a:bodyPr>
          <a:lstStyle/>
          <a:p>
            <a:r>
              <a:rPr lang="en-US" sz="1600" b="1" dirty="0">
                <a:solidFill>
                  <a:srgbClr val="166CFC"/>
                </a:solidFill>
                <a:latin typeface="Arial" panose="020B0604020202020204" pitchFamily="34" charset="0"/>
                <a:cs typeface="Arial" panose="020B0604020202020204" pitchFamily="34" charset="0"/>
              </a:rPr>
              <a:t>NATIVE DEVICE ACTIONS</a:t>
            </a:r>
          </a:p>
          <a:p>
            <a:r>
              <a:rPr lang="en-US" sz="1600" dirty="0">
                <a:latin typeface="Arial" panose="020B0604020202020204" pitchFamily="34" charset="0"/>
                <a:cs typeface="Arial" panose="020B0604020202020204" pitchFamily="34" charset="0"/>
              </a:rPr>
              <a:t>Location</a:t>
            </a:r>
          </a:p>
          <a:p>
            <a:r>
              <a:rPr lang="en-US" sz="1600" dirty="0">
                <a:latin typeface="Arial" panose="020B0604020202020204" pitchFamily="34" charset="0"/>
                <a:cs typeface="Arial" panose="020B0604020202020204" pitchFamily="34" charset="0"/>
              </a:rPr>
              <a:t>Calendar</a:t>
            </a:r>
          </a:p>
          <a:p>
            <a:r>
              <a:rPr lang="en-US" sz="1600" dirty="0">
                <a:latin typeface="Arial" panose="020B0604020202020204" pitchFamily="34" charset="0"/>
                <a:cs typeface="Arial" panose="020B0604020202020204" pitchFamily="34" charset="0"/>
              </a:rPr>
              <a:t>Wallet</a:t>
            </a:r>
          </a:p>
          <a:p>
            <a:r>
              <a:rPr lang="en-US" sz="1600" dirty="0">
                <a:latin typeface="Arial" panose="020B0604020202020204" pitchFamily="34" charset="0"/>
                <a:cs typeface="Arial" panose="020B0604020202020204" pitchFamily="34" charset="0"/>
              </a:rPr>
              <a:t>QR Codes</a:t>
            </a:r>
          </a:p>
          <a:p>
            <a:endParaRPr lang="en-US" sz="2400"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50112E44-264D-9840-93CF-43C8A3BA32CB}"/>
              </a:ext>
            </a:extLst>
          </p:cNvPr>
          <p:cNvCxnSpPr>
            <a:cxnSpLocks/>
          </p:cNvCxnSpPr>
          <p:nvPr/>
        </p:nvCxnSpPr>
        <p:spPr>
          <a:xfrm flipH="1">
            <a:off x="1989222" y="5667219"/>
            <a:ext cx="6449111" cy="0"/>
          </a:xfrm>
          <a:prstGeom prst="line">
            <a:avLst/>
          </a:prstGeom>
          <a:ln w="22225">
            <a:prstDash val="sysDot"/>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F9837F-E66B-F845-BA44-88275A962A38}"/>
              </a:ext>
            </a:extLst>
          </p:cNvPr>
          <p:cNvCxnSpPr>
            <a:cxnSpLocks/>
          </p:cNvCxnSpPr>
          <p:nvPr/>
        </p:nvCxnSpPr>
        <p:spPr>
          <a:xfrm flipH="1">
            <a:off x="2795909" y="3845133"/>
            <a:ext cx="5270979" cy="0"/>
          </a:xfrm>
          <a:prstGeom prst="line">
            <a:avLst/>
          </a:prstGeom>
          <a:ln w="22225">
            <a:prstDash val="sysDot"/>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90BA80B-5762-0848-8016-5FF51E401283}"/>
              </a:ext>
            </a:extLst>
          </p:cNvPr>
          <p:cNvCxnSpPr>
            <a:cxnSpLocks/>
          </p:cNvCxnSpPr>
          <p:nvPr/>
        </p:nvCxnSpPr>
        <p:spPr>
          <a:xfrm flipH="1">
            <a:off x="3657600" y="2268951"/>
            <a:ext cx="4409288" cy="0"/>
          </a:xfrm>
          <a:prstGeom prst="line">
            <a:avLst/>
          </a:prstGeom>
          <a:ln w="22225">
            <a:prstDash val="sysDot"/>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C61F835-882B-9E49-8423-95BE386C66DB}"/>
              </a:ext>
            </a:extLst>
          </p:cNvPr>
          <p:cNvSpPr txBox="1"/>
          <p:nvPr/>
        </p:nvSpPr>
        <p:spPr>
          <a:xfrm>
            <a:off x="591439" y="987189"/>
            <a:ext cx="3817848" cy="830997"/>
          </a:xfrm>
          <a:prstGeom prst="rect">
            <a:avLst/>
          </a:prstGeom>
          <a:noFill/>
        </p:spPr>
        <p:txBody>
          <a:bodyPr wrap="square" rtlCol="0">
            <a:spAutoFit/>
          </a:bodyPr>
          <a:lstStyle/>
          <a:p>
            <a:r>
              <a:rPr lang="en-US" sz="1600" b="1" dirty="0">
                <a:solidFill>
                  <a:srgbClr val="166CFC"/>
                </a:solidFill>
                <a:latin typeface="Arial" panose="020B0604020202020204" pitchFamily="34" charset="0"/>
                <a:cs typeface="Arial" panose="020B0604020202020204" pitchFamily="34" charset="0"/>
              </a:rPr>
              <a:t>BRANDED CONVERSATION </a:t>
            </a:r>
          </a:p>
          <a:p>
            <a:r>
              <a:rPr lang="en-US" sz="1600" dirty="0">
                <a:latin typeface="Arial" panose="020B0604020202020204" pitchFamily="34" charset="0"/>
                <a:cs typeface="Arial" panose="020B0604020202020204" pitchFamily="34" charset="0"/>
              </a:rPr>
              <a:t>No Short-code</a:t>
            </a:r>
          </a:p>
          <a:p>
            <a:r>
              <a:rPr lang="en-US" sz="1600" dirty="0">
                <a:latin typeface="Arial" panose="020B0604020202020204" pitchFamily="34" charset="0"/>
                <a:cs typeface="Arial" panose="020B0604020202020204" pitchFamily="34" charset="0"/>
              </a:rPr>
              <a:t>Color options</a:t>
            </a:r>
          </a:p>
        </p:txBody>
      </p:sp>
      <p:cxnSp>
        <p:nvCxnSpPr>
          <p:cNvPr id="23" name="Straight Connector 22">
            <a:extLst>
              <a:ext uri="{FF2B5EF4-FFF2-40B4-BE49-F238E27FC236}">
                <a16:creationId xmlns:a16="http://schemas.microsoft.com/office/drawing/2014/main" id="{A35F3261-23A8-F34D-9292-B930C22D697E}"/>
              </a:ext>
            </a:extLst>
          </p:cNvPr>
          <p:cNvCxnSpPr>
            <a:cxnSpLocks/>
          </p:cNvCxnSpPr>
          <p:nvPr/>
        </p:nvCxnSpPr>
        <p:spPr>
          <a:xfrm flipH="1">
            <a:off x="3657600" y="1315585"/>
            <a:ext cx="4409288" cy="0"/>
          </a:xfrm>
          <a:prstGeom prst="line">
            <a:avLst/>
          </a:prstGeom>
          <a:ln w="22225">
            <a:prstDash val="sysDot"/>
            <a:headEnd type="none"/>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709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3CDFD-6092-4A48-AAD4-6A39BAEE7A34}"/>
              </a:ext>
            </a:extLst>
          </p:cNvPr>
          <p:cNvSpPr>
            <a:spLocks noGrp="1"/>
          </p:cNvSpPr>
          <p:nvPr>
            <p:ph type="body" sz="quarter" idx="10"/>
          </p:nvPr>
        </p:nvSpPr>
        <p:spPr/>
        <p:txBody>
          <a:bodyPr/>
          <a:lstStyle/>
          <a:p>
            <a:r>
              <a:rPr lang="en-US" dirty="0"/>
              <a:t>RCS Framework and the Vibes Platform</a:t>
            </a:r>
          </a:p>
        </p:txBody>
      </p:sp>
    </p:spTree>
    <p:extLst>
      <p:ext uri="{BB962C8B-B14F-4D97-AF65-F5344CB8AC3E}">
        <p14:creationId xmlns:p14="http://schemas.microsoft.com/office/powerpoint/2010/main" val="1075675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ight Arrow 53">
            <a:extLst>
              <a:ext uri="{FF2B5EF4-FFF2-40B4-BE49-F238E27FC236}">
                <a16:creationId xmlns:a16="http://schemas.microsoft.com/office/drawing/2014/main" id="{E6253FC1-3E6B-7740-AD78-B99B58CFEF2E}"/>
              </a:ext>
            </a:extLst>
          </p:cNvPr>
          <p:cNvSpPr/>
          <p:nvPr/>
        </p:nvSpPr>
        <p:spPr>
          <a:xfrm rot="5400000">
            <a:off x="5437856" y="3960175"/>
            <a:ext cx="1978416" cy="642076"/>
          </a:xfrm>
          <a:prstGeom prst="rightArrow">
            <a:avLst>
              <a:gd name="adj1" fmla="val 100000"/>
              <a:gd name="adj2"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9" name="Right Arrow 78">
            <a:extLst>
              <a:ext uri="{FF2B5EF4-FFF2-40B4-BE49-F238E27FC236}">
                <a16:creationId xmlns:a16="http://schemas.microsoft.com/office/drawing/2014/main" id="{F65DB8C9-8C16-B44A-98DD-D64652BED9CF}"/>
              </a:ext>
            </a:extLst>
          </p:cNvPr>
          <p:cNvSpPr/>
          <p:nvPr/>
        </p:nvSpPr>
        <p:spPr>
          <a:xfrm rot="5400000">
            <a:off x="6235416" y="3960175"/>
            <a:ext cx="1978416" cy="642076"/>
          </a:xfrm>
          <a:prstGeom prst="rightArrow">
            <a:avLst>
              <a:gd name="adj1" fmla="val 100000"/>
              <a:gd name="adj2"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1" name="Right Arrow 90">
            <a:extLst>
              <a:ext uri="{FF2B5EF4-FFF2-40B4-BE49-F238E27FC236}">
                <a16:creationId xmlns:a16="http://schemas.microsoft.com/office/drawing/2014/main" id="{78A0AB70-8796-0346-BF8F-5A69A9DCC998}"/>
              </a:ext>
            </a:extLst>
          </p:cNvPr>
          <p:cNvSpPr/>
          <p:nvPr/>
        </p:nvSpPr>
        <p:spPr>
          <a:xfrm rot="5400000">
            <a:off x="7032976" y="3960175"/>
            <a:ext cx="1978416" cy="642076"/>
          </a:xfrm>
          <a:prstGeom prst="rightArrow">
            <a:avLst>
              <a:gd name="adj1" fmla="val 100000"/>
              <a:gd name="adj2"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0" name="Right Arrow 99">
            <a:extLst>
              <a:ext uri="{FF2B5EF4-FFF2-40B4-BE49-F238E27FC236}">
                <a16:creationId xmlns:a16="http://schemas.microsoft.com/office/drawing/2014/main" id="{C686004F-51AA-D244-98C0-E8AAC1293C8A}"/>
              </a:ext>
            </a:extLst>
          </p:cNvPr>
          <p:cNvSpPr/>
          <p:nvPr/>
        </p:nvSpPr>
        <p:spPr>
          <a:xfrm rot="5400000">
            <a:off x="7830536" y="3960175"/>
            <a:ext cx="1978416" cy="642076"/>
          </a:xfrm>
          <a:prstGeom prst="rightArrow">
            <a:avLst>
              <a:gd name="adj1" fmla="val 100000"/>
              <a:gd name="adj2"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2" name="Right Arrow 101">
            <a:extLst>
              <a:ext uri="{FF2B5EF4-FFF2-40B4-BE49-F238E27FC236}">
                <a16:creationId xmlns:a16="http://schemas.microsoft.com/office/drawing/2014/main" id="{3D0CB132-6C61-A54C-9577-8A6C5338F733}"/>
              </a:ext>
            </a:extLst>
          </p:cNvPr>
          <p:cNvSpPr/>
          <p:nvPr/>
        </p:nvSpPr>
        <p:spPr>
          <a:xfrm rot="5400000">
            <a:off x="8628096" y="3960175"/>
            <a:ext cx="1978416" cy="642076"/>
          </a:xfrm>
          <a:prstGeom prst="rightArrow">
            <a:avLst>
              <a:gd name="adj1" fmla="val 100000"/>
              <a:gd name="adj2"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4" name="Right Arrow 103">
            <a:extLst>
              <a:ext uri="{FF2B5EF4-FFF2-40B4-BE49-F238E27FC236}">
                <a16:creationId xmlns:a16="http://schemas.microsoft.com/office/drawing/2014/main" id="{5F7BA4DE-6A2F-BE4B-AEB2-06AC4C1D510A}"/>
              </a:ext>
            </a:extLst>
          </p:cNvPr>
          <p:cNvSpPr/>
          <p:nvPr/>
        </p:nvSpPr>
        <p:spPr>
          <a:xfrm rot="5400000">
            <a:off x="9425656" y="3960175"/>
            <a:ext cx="1978416" cy="642076"/>
          </a:xfrm>
          <a:prstGeom prst="rightArrow">
            <a:avLst>
              <a:gd name="adj1" fmla="val 100000"/>
              <a:gd name="adj2"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53" name="Picture 52">
            <a:extLst>
              <a:ext uri="{FF2B5EF4-FFF2-40B4-BE49-F238E27FC236}">
                <a16:creationId xmlns:a16="http://schemas.microsoft.com/office/drawing/2014/main" id="{E2075736-796B-E043-8131-38745ADFCF7E}"/>
              </a:ext>
            </a:extLst>
          </p:cNvPr>
          <p:cNvPicPr>
            <a:picLocks noChangeAspect="1"/>
          </p:cNvPicPr>
          <p:nvPr/>
        </p:nvPicPr>
        <p:blipFill rotWithShape="1">
          <a:blip r:embed="rId3"/>
          <a:srcRect b="38787"/>
          <a:stretch/>
        </p:blipFill>
        <p:spPr>
          <a:xfrm flipH="1">
            <a:off x="5428920" y="791906"/>
            <a:ext cx="5857501" cy="3216553"/>
          </a:xfrm>
          <a:prstGeom prst="rect">
            <a:avLst/>
          </a:prstGeom>
        </p:spPr>
      </p:pic>
      <p:sp>
        <p:nvSpPr>
          <p:cNvPr id="4" name="Round Same Side Corner Rectangle 3">
            <a:extLst>
              <a:ext uri="{FF2B5EF4-FFF2-40B4-BE49-F238E27FC236}">
                <a16:creationId xmlns:a16="http://schemas.microsoft.com/office/drawing/2014/main" id="{2F056EC3-2A06-A547-B48F-6BCCE9375115}"/>
              </a:ext>
            </a:extLst>
          </p:cNvPr>
          <p:cNvSpPr/>
          <p:nvPr/>
        </p:nvSpPr>
        <p:spPr>
          <a:xfrm>
            <a:off x="6711325" y="2531763"/>
            <a:ext cx="3374375" cy="1476696"/>
          </a:xfrm>
          <a:prstGeom prst="round2SameRect">
            <a:avLst/>
          </a:prstGeom>
          <a:solidFill>
            <a:srgbClr val="31BBC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9" name="Title 1">
            <a:extLst>
              <a:ext uri="{FF2B5EF4-FFF2-40B4-BE49-F238E27FC236}">
                <a16:creationId xmlns:a16="http://schemas.microsoft.com/office/drawing/2014/main" id="{C9F8FA3E-6E2E-7F4B-BE76-3EE853F941B5}"/>
              </a:ext>
            </a:extLst>
          </p:cNvPr>
          <p:cNvSpPr txBox="1">
            <a:spLocks/>
          </p:cNvSpPr>
          <p:nvPr/>
        </p:nvSpPr>
        <p:spPr>
          <a:xfrm>
            <a:off x="5898525" y="4566040"/>
            <a:ext cx="1040016"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067" spc="0" dirty="0">
                <a:solidFill>
                  <a:schemeClr val="bg1"/>
                </a:solidFill>
                <a:latin typeface="ATC Arquette 1_5_17" pitchFamily="2" charset="77"/>
              </a:rPr>
              <a:t>Carrier</a:t>
            </a:r>
          </a:p>
        </p:txBody>
      </p:sp>
      <p:sp>
        <p:nvSpPr>
          <p:cNvPr id="80" name="Title 1">
            <a:extLst>
              <a:ext uri="{FF2B5EF4-FFF2-40B4-BE49-F238E27FC236}">
                <a16:creationId xmlns:a16="http://schemas.microsoft.com/office/drawing/2014/main" id="{860CA87F-D5E4-FE4A-B1B0-0541CA17936E}"/>
              </a:ext>
            </a:extLst>
          </p:cNvPr>
          <p:cNvSpPr txBox="1">
            <a:spLocks/>
          </p:cNvSpPr>
          <p:nvPr/>
        </p:nvSpPr>
        <p:spPr>
          <a:xfrm>
            <a:off x="6711325" y="4566040"/>
            <a:ext cx="1040016"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067" spc="0" dirty="0">
                <a:solidFill>
                  <a:schemeClr val="bg1"/>
                </a:solidFill>
                <a:latin typeface="ATC Arquette 1_5_17" pitchFamily="2" charset="77"/>
              </a:rPr>
              <a:t>Carrier</a:t>
            </a:r>
          </a:p>
        </p:txBody>
      </p:sp>
      <p:sp>
        <p:nvSpPr>
          <p:cNvPr id="99" name="Title 1">
            <a:extLst>
              <a:ext uri="{FF2B5EF4-FFF2-40B4-BE49-F238E27FC236}">
                <a16:creationId xmlns:a16="http://schemas.microsoft.com/office/drawing/2014/main" id="{DAD27759-B6FB-FA4F-9E74-872772523590}"/>
              </a:ext>
            </a:extLst>
          </p:cNvPr>
          <p:cNvSpPr txBox="1">
            <a:spLocks/>
          </p:cNvSpPr>
          <p:nvPr/>
        </p:nvSpPr>
        <p:spPr>
          <a:xfrm>
            <a:off x="7532592" y="4566040"/>
            <a:ext cx="1040016"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067" spc="0" dirty="0">
                <a:solidFill>
                  <a:schemeClr val="bg1"/>
                </a:solidFill>
                <a:latin typeface="ATC Arquette 1_5_17" pitchFamily="2" charset="77"/>
              </a:rPr>
              <a:t>Carrier</a:t>
            </a:r>
          </a:p>
        </p:txBody>
      </p:sp>
      <p:sp>
        <p:nvSpPr>
          <p:cNvPr id="101" name="Title 1">
            <a:extLst>
              <a:ext uri="{FF2B5EF4-FFF2-40B4-BE49-F238E27FC236}">
                <a16:creationId xmlns:a16="http://schemas.microsoft.com/office/drawing/2014/main" id="{4A64DB7B-0F91-1749-B2B7-EE770B24D28A}"/>
              </a:ext>
            </a:extLst>
          </p:cNvPr>
          <p:cNvSpPr txBox="1">
            <a:spLocks/>
          </p:cNvSpPr>
          <p:nvPr/>
        </p:nvSpPr>
        <p:spPr>
          <a:xfrm>
            <a:off x="8396193" y="4566040"/>
            <a:ext cx="866663"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067" spc="0" dirty="0">
                <a:solidFill>
                  <a:schemeClr val="bg1"/>
                </a:solidFill>
                <a:latin typeface="ATC Arquette 1_5_17" pitchFamily="2" charset="77"/>
              </a:rPr>
              <a:t>Carrier</a:t>
            </a:r>
          </a:p>
        </p:txBody>
      </p:sp>
      <p:sp>
        <p:nvSpPr>
          <p:cNvPr id="103" name="Title 1">
            <a:extLst>
              <a:ext uri="{FF2B5EF4-FFF2-40B4-BE49-F238E27FC236}">
                <a16:creationId xmlns:a16="http://schemas.microsoft.com/office/drawing/2014/main" id="{A37706AA-DF9D-B843-80E4-F99B7A44FD1C}"/>
              </a:ext>
            </a:extLst>
          </p:cNvPr>
          <p:cNvSpPr txBox="1">
            <a:spLocks/>
          </p:cNvSpPr>
          <p:nvPr/>
        </p:nvSpPr>
        <p:spPr>
          <a:xfrm>
            <a:off x="9149726" y="4566040"/>
            <a:ext cx="944100"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067" spc="0" dirty="0">
                <a:solidFill>
                  <a:schemeClr val="bg1"/>
                </a:solidFill>
                <a:latin typeface="ATC Arquette 1_5_17" pitchFamily="2" charset="77"/>
              </a:rPr>
              <a:t>Carrier</a:t>
            </a:r>
          </a:p>
        </p:txBody>
      </p:sp>
      <p:sp>
        <p:nvSpPr>
          <p:cNvPr id="105" name="Title 1">
            <a:extLst>
              <a:ext uri="{FF2B5EF4-FFF2-40B4-BE49-F238E27FC236}">
                <a16:creationId xmlns:a16="http://schemas.microsoft.com/office/drawing/2014/main" id="{44BCEE2B-8F0C-1E41-9D01-3CAB81D7C8F1}"/>
              </a:ext>
            </a:extLst>
          </p:cNvPr>
          <p:cNvSpPr txBox="1">
            <a:spLocks/>
          </p:cNvSpPr>
          <p:nvPr/>
        </p:nvSpPr>
        <p:spPr>
          <a:xfrm>
            <a:off x="9886325" y="4566040"/>
            <a:ext cx="1040016"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067" spc="0" dirty="0">
                <a:solidFill>
                  <a:schemeClr val="bg1"/>
                </a:solidFill>
                <a:latin typeface="ATC Arquette 1_5_17" pitchFamily="2" charset="77"/>
              </a:rPr>
              <a:t>Carrier</a:t>
            </a:r>
          </a:p>
        </p:txBody>
      </p:sp>
      <p:sp>
        <p:nvSpPr>
          <p:cNvPr id="2" name="Title 1"/>
          <p:cNvSpPr>
            <a:spLocks noGrp="1"/>
          </p:cNvSpPr>
          <p:nvPr>
            <p:ph type="title"/>
          </p:nvPr>
        </p:nvSpPr>
        <p:spPr>
          <a:xfrm>
            <a:off x="609600" y="356495"/>
            <a:ext cx="10972800" cy="410451"/>
          </a:xfrm>
        </p:spPr>
        <p:txBody>
          <a:bodyPr/>
          <a:lstStyle/>
          <a:p>
            <a:pPr algn="l"/>
            <a:r>
              <a:rPr lang="en-US" dirty="0"/>
              <a:t>RCS NETWORK</a:t>
            </a:r>
          </a:p>
        </p:txBody>
      </p:sp>
      <p:sp>
        <p:nvSpPr>
          <p:cNvPr id="55" name="Hexagon 54">
            <a:extLst>
              <a:ext uri="{FF2B5EF4-FFF2-40B4-BE49-F238E27FC236}">
                <a16:creationId xmlns:a16="http://schemas.microsoft.com/office/drawing/2014/main" id="{4170876B-FA72-284C-8ABE-B95D8895494A}"/>
              </a:ext>
            </a:extLst>
          </p:cNvPr>
          <p:cNvSpPr/>
          <p:nvPr/>
        </p:nvSpPr>
        <p:spPr>
          <a:xfrm>
            <a:off x="6054953" y="3020271"/>
            <a:ext cx="1473048" cy="1294181"/>
          </a:xfrm>
          <a:prstGeom prst="hexagon">
            <a:avLst/>
          </a:prstGeom>
          <a:solidFill>
            <a:srgbClr val="B4B9C5"/>
          </a:solidFill>
          <a:ln>
            <a:noFill/>
          </a:ln>
          <a:effectLst>
            <a:outerShdw dist="50800" dir="8340000" sx="102000" sy="102000" algn="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7" name="Title 1">
            <a:extLst>
              <a:ext uri="{FF2B5EF4-FFF2-40B4-BE49-F238E27FC236}">
                <a16:creationId xmlns:a16="http://schemas.microsoft.com/office/drawing/2014/main" id="{45015D40-3274-374C-9961-8927FF0561DD}"/>
              </a:ext>
            </a:extLst>
          </p:cNvPr>
          <p:cNvSpPr txBox="1">
            <a:spLocks/>
          </p:cNvSpPr>
          <p:nvPr/>
        </p:nvSpPr>
        <p:spPr>
          <a:xfrm>
            <a:off x="6348252" y="3521913"/>
            <a:ext cx="925923" cy="365423"/>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333" spc="0" dirty="0">
                <a:solidFill>
                  <a:schemeClr val="bg1"/>
                </a:solidFill>
                <a:latin typeface="ATC Arquette 1_5_17" pitchFamily="2" charset="77"/>
              </a:rPr>
              <a:t>Brand Agent</a:t>
            </a:r>
          </a:p>
        </p:txBody>
      </p:sp>
      <p:sp>
        <p:nvSpPr>
          <p:cNvPr id="60" name="Title 1">
            <a:extLst>
              <a:ext uri="{FF2B5EF4-FFF2-40B4-BE49-F238E27FC236}">
                <a16:creationId xmlns:a16="http://schemas.microsoft.com/office/drawing/2014/main" id="{0023AADB-367D-8D4C-B0FD-E0E876DF864E}"/>
              </a:ext>
            </a:extLst>
          </p:cNvPr>
          <p:cNvSpPr txBox="1">
            <a:spLocks/>
          </p:cNvSpPr>
          <p:nvPr/>
        </p:nvSpPr>
        <p:spPr>
          <a:xfrm>
            <a:off x="6414831" y="1894165"/>
            <a:ext cx="4236659"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2133" dirty="0">
                <a:solidFill>
                  <a:schemeClr val="bg1"/>
                </a:solidFill>
                <a:latin typeface="ATC Arquette 1_5_17" pitchFamily="2" charset="77"/>
              </a:rPr>
              <a:t>RCS FRAMEWORK</a:t>
            </a:r>
          </a:p>
        </p:txBody>
      </p:sp>
      <p:sp>
        <p:nvSpPr>
          <p:cNvPr id="71" name="Hexagon 70">
            <a:extLst>
              <a:ext uri="{FF2B5EF4-FFF2-40B4-BE49-F238E27FC236}">
                <a16:creationId xmlns:a16="http://schemas.microsoft.com/office/drawing/2014/main" id="{910A06F5-8A04-C247-ADC8-B6A9B4B2AA64}"/>
              </a:ext>
            </a:extLst>
          </p:cNvPr>
          <p:cNvSpPr/>
          <p:nvPr/>
        </p:nvSpPr>
        <p:spPr>
          <a:xfrm>
            <a:off x="7671123" y="3020271"/>
            <a:ext cx="1473048" cy="1294181"/>
          </a:xfrm>
          <a:prstGeom prst="hexagon">
            <a:avLst/>
          </a:prstGeom>
          <a:solidFill>
            <a:srgbClr val="B4B9C5"/>
          </a:solidFill>
          <a:ln>
            <a:noFill/>
          </a:ln>
          <a:effectLst>
            <a:outerShdw dist="50800" dir="8340000" sx="102000" sy="102000" algn="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2" name="Title 1">
            <a:extLst>
              <a:ext uri="{FF2B5EF4-FFF2-40B4-BE49-F238E27FC236}">
                <a16:creationId xmlns:a16="http://schemas.microsoft.com/office/drawing/2014/main" id="{0E4E6C64-21BB-FE42-B213-C70C7407CEF6}"/>
              </a:ext>
            </a:extLst>
          </p:cNvPr>
          <p:cNvSpPr txBox="1">
            <a:spLocks/>
          </p:cNvSpPr>
          <p:nvPr/>
        </p:nvSpPr>
        <p:spPr>
          <a:xfrm>
            <a:off x="7964421" y="3521913"/>
            <a:ext cx="925923" cy="365423"/>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333" spc="0" dirty="0">
                <a:solidFill>
                  <a:schemeClr val="bg1"/>
                </a:solidFill>
                <a:latin typeface="ATC Arquette 1_5_17" pitchFamily="2" charset="77"/>
              </a:rPr>
              <a:t>Brand Agent</a:t>
            </a:r>
          </a:p>
        </p:txBody>
      </p:sp>
      <p:sp>
        <p:nvSpPr>
          <p:cNvPr id="75" name="Hexagon 74">
            <a:extLst>
              <a:ext uri="{FF2B5EF4-FFF2-40B4-BE49-F238E27FC236}">
                <a16:creationId xmlns:a16="http://schemas.microsoft.com/office/drawing/2014/main" id="{5D7E3A50-BFE8-6142-8C68-D42D7DF1FAE6}"/>
              </a:ext>
            </a:extLst>
          </p:cNvPr>
          <p:cNvSpPr/>
          <p:nvPr/>
        </p:nvSpPr>
        <p:spPr>
          <a:xfrm>
            <a:off x="9305189" y="3020271"/>
            <a:ext cx="1473048" cy="1294181"/>
          </a:xfrm>
          <a:prstGeom prst="hexagon">
            <a:avLst/>
          </a:prstGeom>
          <a:solidFill>
            <a:srgbClr val="B4B9C5"/>
          </a:solidFill>
          <a:ln>
            <a:noFill/>
          </a:ln>
          <a:effectLst>
            <a:outerShdw dist="50800" dir="8340000" sx="102000" sy="102000" algn="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8" name="Title 1">
            <a:extLst>
              <a:ext uri="{FF2B5EF4-FFF2-40B4-BE49-F238E27FC236}">
                <a16:creationId xmlns:a16="http://schemas.microsoft.com/office/drawing/2014/main" id="{419F47A1-007E-D04E-A5C5-46A9131360AE}"/>
              </a:ext>
            </a:extLst>
          </p:cNvPr>
          <p:cNvSpPr txBox="1">
            <a:spLocks/>
          </p:cNvSpPr>
          <p:nvPr/>
        </p:nvSpPr>
        <p:spPr>
          <a:xfrm>
            <a:off x="9573088" y="3521913"/>
            <a:ext cx="925923" cy="365423"/>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333" spc="0" dirty="0">
                <a:solidFill>
                  <a:schemeClr val="bg1"/>
                </a:solidFill>
                <a:latin typeface="ATC Arquette 1_5_17" pitchFamily="2" charset="77"/>
              </a:rPr>
              <a:t>Brand Agent</a:t>
            </a:r>
          </a:p>
        </p:txBody>
      </p:sp>
      <p:sp>
        <p:nvSpPr>
          <p:cNvPr id="107" name="Rounded Rectangle 106">
            <a:extLst>
              <a:ext uri="{FF2B5EF4-FFF2-40B4-BE49-F238E27FC236}">
                <a16:creationId xmlns:a16="http://schemas.microsoft.com/office/drawing/2014/main" id="{E178C558-8B61-184B-B9B9-6D4117160DF2}"/>
              </a:ext>
            </a:extLst>
          </p:cNvPr>
          <p:cNvSpPr/>
          <p:nvPr/>
        </p:nvSpPr>
        <p:spPr>
          <a:xfrm>
            <a:off x="5858531" y="5134565"/>
            <a:ext cx="427507" cy="869945"/>
          </a:xfrm>
          <a:prstGeom prst="roundRect">
            <a:avLst>
              <a:gd name="adj" fmla="val 9572"/>
            </a:avLst>
          </a:prstGeom>
          <a:solidFill>
            <a:srgbClr val="393939"/>
          </a:solidFill>
          <a:ln>
            <a:noFill/>
          </a:ln>
          <a:effectLst>
            <a:outerShdw dist="88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Rounded Rectangle 107">
            <a:extLst>
              <a:ext uri="{FF2B5EF4-FFF2-40B4-BE49-F238E27FC236}">
                <a16:creationId xmlns:a16="http://schemas.microsoft.com/office/drawing/2014/main" id="{39DE1DED-6F0D-0649-BECC-9C351D5FD980}"/>
              </a:ext>
            </a:extLst>
          </p:cNvPr>
          <p:cNvSpPr/>
          <p:nvPr/>
        </p:nvSpPr>
        <p:spPr>
          <a:xfrm>
            <a:off x="6373697" y="5134565"/>
            <a:ext cx="427507" cy="869945"/>
          </a:xfrm>
          <a:prstGeom prst="roundRect">
            <a:avLst>
              <a:gd name="adj" fmla="val 9572"/>
            </a:avLst>
          </a:prstGeom>
          <a:solidFill>
            <a:srgbClr val="393939"/>
          </a:solidFill>
          <a:ln>
            <a:noFill/>
          </a:ln>
          <a:effectLst>
            <a:outerShdw dist="88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Rounded Rectangle 108">
            <a:extLst>
              <a:ext uri="{FF2B5EF4-FFF2-40B4-BE49-F238E27FC236}">
                <a16:creationId xmlns:a16="http://schemas.microsoft.com/office/drawing/2014/main" id="{28DB49E6-116D-5F45-AAD7-8F41E6AD495B}"/>
              </a:ext>
            </a:extLst>
          </p:cNvPr>
          <p:cNvSpPr/>
          <p:nvPr/>
        </p:nvSpPr>
        <p:spPr>
          <a:xfrm>
            <a:off x="6888864" y="5134565"/>
            <a:ext cx="427507" cy="869945"/>
          </a:xfrm>
          <a:prstGeom prst="roundRect">
            <a:avLst>
              <a:gd name="adj" fmla="val 9572"/>
            </a:avLst>
          </a:prstGeom>
          <a:solidFill>
            <a:srgbClr val="393939"/>
          </a:solidFill>
          <a:ln>
            <a:noFill/>
          </a:ln>
          <a:effectLst>
            <a:outerShdw dist="88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Rounded Rectangle 109">
            <a:extLst>
              <a:ext uri="{FF2B5EF4-FFF2-40B4-BE49-F238E27FC236}">
                <a16:creationId xmlns:a16="http://schemas.microsoft.com/office/drawing/2014/main" id="{31A1E754-DA1A-244F-8F2C-1B7D54AEC6CD}"/>
              </a:ext>
            </a:extLst>
          </p:cNvPr>
          <p:cNvSpPr/>
          <p:nvPr/>
        </p:nvSpPr>
        <p:spPr>
          <a:xfrm>
            <a:off x="7404031" y="5134565"/>
            <a:ext cx="427507" cy="869945"/>
          </a:xfrm>
          <a:prstGeom prst="roundRect">
            <a:avLst>
              <a:gd name="adj" fmla="val 9572"/>
            </a:avLst>
          </a:prstGeom>
          <a:solidFill>
            <a:srgbClr val="393939"/>
          </a:solidFill>
          <a:ln>
            <a:noFill/>
          </a:ln>
          <a:effectLst>
            <a:outerShdw dist="88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ounded Rectangle 110">
            <a:extLst>
              <a:ext uri="{FF2B5EF4-FFF2-40B4-BE49-F238E27FC236}">
                <a16:creationId xmlns:a16="http://schemas.microsoft.com/office/drawing/2014/main" id="{73EA8063-1F51-0749-A9BD-484815E01C97}"/>
              </a:ext>
            </a:extLst>
          </p:cNvPr>
          <p:cNvSpPr/>
          <p:nvPr/>
        </p:nvSpPr>
        <p:spPr>
          <a:xfrm>
            <a:off x="7919197" y="5134565"/>
            <a:ext cx="427507" cy="869945"/>
          </a:xfrm>
          <a:prstGeom prst="roundRect">
            <a:avLst>
              <a:gd name="adj" fmla="val 9572"/>
            </a:avLst>
          </a:prstGeom>
          <a:solidFill>
            <a:srgbClr val="393939"/>
          </a:solidFill>
          <a:ln>
            <a:noFill/>
          </a:ln>
          <a:effectLst>
            <a:outerShdw dist="88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Rounded Rectangle 111">
            <a:extLst>
              <a:ext uri="{FF2B5EF4-FFF2-40B4-BE49-F238E27FC236}">
                <a16:creationId xmlns:a16="http://schemas.microsoft.com/office/drawing/2014/main" id="{E5F11044-04A6-6746-8FB0-6C5DDE9DC33D}"/>
              </a:ext>
            </a:extLst>
          </p:cNvPr>
          <p:cNvSpPr/>
          <p:nvPr/>
        </p:nvSpPr>
        <p:spPr>
          <a:xfrm>
            <a:off x="8434364" y="5134565"/>
            <a:ext cx="427507" cy="869945"/>
          </a:xfrm>
          <a:prstGeom prst="roundRect">
            <a:avLst>
              <a:gd name="adj" fmla="val 9572"/>
            </a:avLst>
          </a:prstGeom>
          <a:solidFill>
            <a:srgbClr val="393939"/>
          </a:solidFill>
          <a:ln>
            <a:noFill/>
          </a:ln>
          <a:effectLst>
            <a:outerShdw dist="88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Rounded Rectangle 112">
            <a:extLst>
              <a:ext uri="{FF2B5EF4-FFF2-40B4-BE49-F238E27FC236}">
                <a16:creationId xmlns:a16="http://schemas.microsoft.com/office/drawing/2014/main" id="{7132DAE9-F970-6045-88C1-ACAB768109F3}"/>
              </a:ext>
            </a:extLst>
          </p:cNvPr>
          <p:cNvSpPr/>
          <p:nvPr/>
        </p:nvSpPr>
        <p:spPr>
          <a:xfrm>
            <a:off x="8949531" y="5134565"/>
            <a:ext cx="427507" cy="869945"/>
          </a:xfrm>
          <a:prstGeom prst="roundRect">
            <a:avLst>
              <a:gd name="adj" fmla="val 9572"/>
            </a:avLst>
          </a:prstGeom>
          <a:solidFill>
            <a:srgbClr val="393939"/>
          </a:solidFill>
          <a:ln>
            <a:noFill/>
          </a:ln>
          <a:effectLst>
            <a:outerShdw dist="88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Rounded Rectangle 113">
            <a:extLst>
              <a:ext uri="{FF2B5EF4-FFF2-40B4-BE49-F238E27FC236}">
                <a16:creationId xmlns:a16="http://schemas.microsoft.com/office/drawing/2014/main" id="{293375A8-6DA0-9040-91D8-970439ECF98F}"/>
              </a:ext>
            </a:extLst>
          </p:cNvPr>
          <p:cNvSpPr/>
          <p:nvPr/>
        </p:nvSpPr>
        <p:spPr>
          <a:xfrm>
            <a:off x="9464697" y="5134565"/>
            <a:ext cx="427507" cy="869945"/>
          </a:xfrm>
          <a:prstGeom prst="roundRect">
            <a:avLst>
              <a:gd name="adj" fmla="val 9572"/>
            </a:avLst>
          </a:prstGeom>
          <a:solidFill>
            <a:srgbClr val="393939"/>
          </a:solidFill>
          <a:ln>
            <a:noFill/>
          </a:ln>
          <a:effectLst>
            <a:outerShdw dist="88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Rounded Rectangle 114">
            <a:extLst>
              <a:ext uri="{FF2B5EF4-FFF2-40B4-BE49-F238E27FC236}">
                <a16:creationId xmlns:a16="http://schemas.microsoft.com/office/drawing/2014/main" id="{5A19A979-E227-5449-8B84-2959BAD58317}"/>
              </a:ext>
            </a:extLst>
          </p:cNvPr>
          <p:cNvSpPr/>
          <p:nvPr/>
        </p:nvSpPr>
        <p:spPr>
          <a:xfrm>
            <a:off x="9979864" y="5134565"/>
            <a:ext cx="427507" cy="869945"/>
          </a:xfrm>
          <a:prstGeom prst="roundRect">
            <a:avLst>
              <a:gd name="adj" fmla="val 9572"/>
            </a:avLst>
          </a:prstGeom>
          <a:solidFill>
            <a:srgbClr val="393939"/>
          </a:solidFill>
          <a:ln>
            <a:noFill/>
          </a:ln>
          <a:effectLst>
            <a:outerShdw dist="88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Rounded Rectangle 115">
            <a:extLst>
              <a:ext uri="{FF2B5EF4-FFF2-40B4-BE49-F238E27FC236}">
                <a16:creationId xmlns:a16="http://schemas.microsoft.com/office/drawing/2014/main" id="{0A487C13-245B-9649-B13D-C6219D259E9F}"/>
              </a:ext>
            </a:extLst>
          </p:cNvPr>
          <p:cNvSpPr/>
          <p:nvPr/>
        </p:nvSpPr>
        <p:spPr>
          <a:xfrm>
            <a:off x="10495031" y="5134565"/>
            <a:ext cx="427507" cy="869945"/>
          </a:xfrm>
          <a:prstGeom prst="roundRect">
            <a:avLst>
              <a:gd name="adj" fmla="val 9572"/>
            </a:avLst>
          </a:prstGeom>
          <a:solidFill>
            <a:srgbClr val="393939"/>
          </a:solidFill>
          <a:ln>
            <a:noFill/>
          </a:ln>
          <a:effectLst>
            <a:outerShdw dist="88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itle 1">
            <a:extLst>
              <a:ext uri="{FF2B5EF4-FFF2-40B4-BE49-F238E27FC236}">
                <a16:creationId xmlns:a16="http://schemas.microsoft.com/office/drawing/2014/main" id="{73FA87FC-CD8A-FC4F-8946-4EE87CA7E700}"/>
              </a:ext>
            </a:extLst>
          </p:cNvPr>
          <p:cNvSpPr txBox="1">
            <a:spLocks/>
          </p:cNvSpPr>
          <p:nvPr/>
        </p:nvSpPr>
        <p:spPr>
          <a:xfrm>
            <a:off x="7036657" y="5361711"/>
            <a:ext cx="2685022" cy="410451"/>
          </a:xfrm>
          <a:prstGeom prst="rect">
            <a:avLst/>
          </a:prstGeom>
          <a:solidFill>
            <a:schemeClr val="bg1">
              <a:lumMod val="85000"/>
              <a:alpha val="90000"/>
            </a:schemeClr>
          </a:solidFill>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333" spc="0" dirty="0">
                <a:solidFill>
                  <a:schemeClr val="tx1">
                    <a:lumMod val="75000"/>
                    <a:lumOff val="25000"/>
                  </a:schemeClr>
                </a:solidFill>
                <a:latin typeface="ATC Arquette 1_5_17" pitchFamily="2" charset="77"/>
              </a:rPr>
              <a:t>RCS Compliant Devices</a:t>
            </a:r>
          </a:p>
        </p:txBody>
      </p:sp>
      <p:sp>
        <p:nvSpPr>
          <p:cNvPr id="119" name="Title 1">
            <a:extLst>
              <a:ext uri="{FF2B5EF4-FFF2-40B4-BE49-F238E27FC236}">
                <a16:creationId xmlns:a16="http://schemas.microsoft.com/office/drawing/2014/main" id="{1C5E04C2-B7B2-5A4B-A0EF-F8B946A44824}"/>
              </a:ext>
            </a:extLst>
          </p:cNvPr>
          <p:cNvSpPr txBox="1">
            <a:spLocks/>
          </p:cNvSpPr>
          <p:nvPr/>
        </p:nvSpPr>
        <p:spPr>
          <a:xfrm>
            <a:off x="609600" y="1279822"/>
            <a:ext cx="4332186" cy="3887709"/>
          </a:xfrm>
          <a:prstGeom prst="rect">
            <a:avLst/>
          </a:prstGeom>
          <a:noFill/>
        </p:spPr>
        <p:txBody>
          <a:bodyPr anchor="t"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pPr algn="l">
              <a:lnSpc>
                <a:spcPts val="2220"/>
              </a:lnSpc>
            </a:pPr>
            <a:r>
              <a:rPr lang="en-US" sz="1600" b="0" spc="0" dirty="0">
                <a:solidFill>
                  <a:schemeClr val="tx1">
                    <a:lumMod val="75000"/>
                    <a:lumOff val="25000"/>
                  </a:schemeClr>
                </a:solidFill>
                <a:latin typeface="Arial" panose="020B0604020202020204" pitchFamily="34" charset="0"/>
                <a:cs typeface="Arial" panose="020B0604020202020204" pitchFamily="34" charset="0"/>
              </a:rPr>
              <a:t>RCS is currently in exploratory phases of development. Many carriers, OEMs, and other partners are developing the technology and user experience on Android Messages application. Android Messages supports the GSMA’s Universal Profile for interoperability across operator networks and devices. Currently in the US, this is limited to the Sprint carrier and Android devices.</a:t>
            </a:r>
          </a:p>
          <a:p>
            <a:pPr algn="l">
              <a:lnSpc>
                <a:spcPts val="2220"/>
              </a:lnSpc>
            </a:pPr>
            <a:endParaRPr lang="en-US" sz="1600" b="0" spc="0" dirty="0">
              <a:solidFill>
                <a:schemeClr val="tx1">
                  <a:lumMod val="75000"/>
                  <a:lumOff val="25000"/>
                </a:schemeClr>
              </a:solidFill>
              <a:latin typeface="Arial" panose="020B0604020202020204" pitchFamily="34" charset="0"/>
              <a:cs typeface="Arial" panose="020B0604020202020204" pitchFamily="34" charset="0"/>
            </a:endParaRPr>
          </a:p>
          <a:p>
            <a:pPr algn="l">
              <a:lnSpc>
                <a:spcPts val="2220"/>
              </a:lnSpc>
            </a:pPr>
            <a:r>
              <a:rPr lang="en-US" sz="1600" b="0" spc="0" dirty="0">
                <a:solidFill>
                  <a:schemeClr val="tx1">
                    <a:lumMod val="75000"/>
                    <a:lumOff val="25000"/>
                  </a:schemeClr>
                </a:solidFill>
                <a:latin typeface="Arial" panose="020B0604020202020204" pitchFamily="34" charset="0"/>
                <a:cs typeface="Arial" panose="020B0604020202020204" pitchFamily="34" charset="0"/>
              </a:rPr>
              <a:t>The Framework is set up for brand to register an Agent that will act as the point of contact with the end user. These registered agents will run RCS programs that adhere to the GSMA’s RCS protocol.</a:t>
            </a:r>
          </a:p>
        </p:txBody>
      </p:sp>
      <p:sp>
        <p:nvSpPr>
          <p:cNvPr id="39" name="Title 1">
            <a:extLst>
              <a:ext uri="{FF2B5EF4-FFF2-40B4-BE49-F238E27FC236}">
                <a16:creationId xmlns:a16="http://schemas.microsoft.com/office/drawing/2014/main" id="{21F92616-1032-5D48-AFF0-B52E2AD8F523}"/>
              </a:ext>
            </a:extLst>
          </p:cNvPr>
          <p:cNvSpPr txBox="1">
            <a:spLocks/>
          </p:cNvSpPr>
          <p:nvPr/>
        </p:nvSpPr>
        <p:spPr>
          <a:xfrm>
            <a:off x="6336175" y="2602088"/>
            <a:ext cx="4236659"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333" dirty="0">
                <a:solidFill>
                  <a:schemeClr val="bg1"/>
                </a:solidFill>
                <a:latin typeface="ATC Arquette 1_5_17" pitchFamily="2" charset="77"/>
              </a:rPr>
              <a:t>GSMA PROFILE</a:t>
            </a:r>
          </a:p>
        </p:txBody>
      </p:sp>
    </p:spTree>
    <p:extLst>
      <p:ext uri="{BB962C8B-B14F-4D97-AF65-F5344CB8AC3E}">
        <p14:creationId xmlns:p14="http://schemas.microsoft.com/office/powerpoint/2010/main" val="2353704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4701B97-9378-8D42-B1F9-71CB99EE5B16}"/>
              </a:ext>
            </a:extLst>
          </p:cNvPr>
          <p:cNvSpPr/>
          <p:nvPr/>
        </p:nvSpPr>
        <p:spPr>
          <a:xfrm>
            <a:off x="599787" y="2122657"/>
            <a:ext cx="4035707" cy="3355499"/>
          </a:xfrm>
          <a:prstGeom prst="roundRect">
            <a:avLst>
              <a:gd name="adj" fmla="val 4140"/>
            </a:avLst>
          </a:prstGeom>
          <a:solidFill>
            <a:srgbClr val="166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42" name="Rounded Rectangle 41">
            <a:extLst>
              <a:ext uri="{FF2B5EF4-FFF2-40B4-BE49-F238E27FC236}">
                <a16:creationId xmlns:a16="http://schemas.microsoft.com/office/drawing/2014/main" id="{703AACE9-3A74-8A4C-995D-4A436AB2FF10}"/>
              </a:ext>
            </a:extLst>
          </p:cNvPr>
          <p:cNvSpPr/>
          <p:nvPr/>
        </p:nvSpPr>
        <p:spPr>
          <a:xfrm>
            <a:off x="886745" y="2836728"/>
            <a:ext cx="3495555" cy="2900123"/>
          </a:xfrm>
          <a:prstGeom prst="roundRect">
            <a:avLst>
              <a:gd name="adj" fmla="val 4140"/>
            </a:avLst>
          </a:prstGeom>
          <a:solidFill>
            <a:srgbClr val="1914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41" name="Up Arrow 40">
            <a:extLst>
              <a:ext uri="{FF2B5EF4-FFF2-40B4-BE49-F238E27FC236}">
                <a16:creationId xmlns:a16="http://schemas.microsoft.com/office/drawing/2014/main" id="{76A4E4D1-3059-2C45-B818-0F04A75C38E5}"/>
              </a:ext>
            </a:extLst>
          </p:cNvPr>
          <p:cNvSpPr/>
          <p:nvPr/>
        </p:nvSpPr>
        <p:spPr>
          <a:xfrm rot="5400000">
            <a:off x="3663528" y="2532940"/>
            <a:ext cx="1106744" cy="4159272"/>
          </a:xfrm>
          <a:prstGeom prst="upArrow">
            <a:avLst>
              <a:gd name="adj1" fmla="val 100000"/>
              <a:gd name="adj2" fmla="val 35935"/>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THE VIBES PLATFORM</a:t>
            </a:r>
          </a:p>
        </p:txBody>
      </p:sp>
      <p:pic>
        <p:nvPicPr>
          <p:cNvPr id="7" name="Picture 6">
            <a:extLst>
              <a:ext uri="{FF2B5EF4-FFF2-40B4-BE49-F238E27FC236}">
                <a16:creationId xmlns:a16="http://schemas.microsoft.com/office/drawing/2014/main" id="{E7EA8AF8-EB12-C34F-9115-BB5C15AF6BC0}"/>
              </a:ext>
            </a:extLst>
          </p:cNvPr>
          <p:cNvPicPr>
            <a:picLocks noChangeAspect="1"/>
          </p:cNvPicPr>
          <p:nvPr/>
        </p:nvPicPr>
        <p:blipFill>
          <a:blip r:embed="rId3"/>
          <a:stretch>
            <a:fillRect/>
          </a:stretch>
        </p:blipFill>
        <p:spPr>
          <a:xfrm>
            <a:off x="1892834" y="2381352"/>
            <a:ext cx="598933" cy="308611"/>
          </a:xfrm>
          <a:prstGeom prst="rect">
            <a:avLst/>
          </a:prstGeom>
        </p:spPr>
      </p:pic>
      <p:sp>
        <p:nvSpPr>
          <p:cNvPr id="9" name="Title 1">
            <a:extLst>
              <a:ext uri="{FF2B5EF4-FFF2-40B4-BE49-F238E27FC236}">
                <a16:creationId xmlns:a16="http://schemas.microsoft.com/office/drawing/2014/main" id="{BC2CE363-2952-CB4F-B829-CDC586D3F71A}"/>
              </a:ext>
            </a:extLst>
          </p:cNvPr>
          <p:cNvSpPr txBox="1">
            <a:spLocks/>
          </p:cNvSpPr>
          <p:nvPr/>
        </p:nvSpPr>
        <p:spPr>
          <a:xfrm>
            <a:off x="886745" y="3044433"/>
            <a:ext cx="3495555"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2133" dirty="0">
                <a:solidFill>
                  <a:schemeClr val="bg1"/>
                </a:solidFill>
                <a:latin typeface="Arial" panose="020B0604020202020204" pitchFamily="34" charset="0"/>
                <a:cs typeface="Arial" panose="020B0604020202020204" pitchFamily="34" charset="0"/>
              </a:rPr>
              <a:t>RCS ENGINE</a:t>
            </a:r>
          </a:p>
        </p:txBody>
      </p:sp>
      <p:sp>
        <p:nvSpPr>
          <p:cNvPr id="10" name="Title 1">
            <a:extLst>
              <a:ext uri="{FF2B5EF4-FFF2-40B4-BE49-F238E27FC236}">
                <a16:creationId xmlns:a16="http://schemas.microsoft.com/office/drawing/2014/main" id="{C8CF050C-ED43-344B-A4C4-B16E66A727A1}"/>
              </a:ext>
            </a:extLst>
          </p:cNvPr>
          <p:cNvSpPr txBox="1">
            <a:spLocks/>
          </p:cNvSpPr>
          <p:nvPr/>
        </p:nvSpPr>
        <p:spPr>
          <a:xfrm>
            <a:off x="2445471" y="2316277"/>
            <a:ext cx="1790221"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pPr algn="l"/>
            <a:r>
              <a:rPr lang="en-US" sz="1067" spc="0" dirty="0">
                <a:solidFill>
                  <a:schemeClr val="bg1"/>
                </a:solidFill>
                <a:latin typeface="Arial" panose="020B0604020202020204" pitchFamily="34" charset="0"/>
                <a:cs typeface="Arial" panose="020B0604020202020204" pitchFamily="34" charset="0"/>
              </a:rPr>
              <a:t>PLATFORM</a:t>
            </a:r>
          </a:p>
        </p:txBody>
      </p:sp>
      <p:sp>
        <p:nvSpPr>
          <p:cNvPr id="11" name="Rounded Rectangle 10">
            <a:extLst>
              <a:ext uri="{FF2B5EF4-FFF2-40B4-BE49-F238E27FC236}">
                <a16:creationId xmlns:a16="http://schemas.microsoft.com/office/drawing/2014/main" id="{149EE6A0-FD62-1B43-A980-AE798AF271AD}"/>
              </a:ext>
            </a:extLst>
          </p:cNvPr>
          <p:cNvSpPr/>
          <p:nvPr/>
        </p:nvSpPr>
        <p:spPr>
          <a:xfrm>
            <a:off x="1405823" y="4148156"/>
            <a:ext cx="1176507" cy="1138997"/>
          </a:xfrm>
          <a:prstGeom prst="roundRect">
            <a:avLst>
              <a:gd name="adj" fmla="val 4140"/>
            </a:avLst>
          </a:prstGeom>
          <a:solidFill>
            <a:srgbClr val="A6BCDF"/>
          </a:solidFill>
          <a:ln>
            <a:noFill/>
          </a:ln>
          <a:effectLst>
            <a:outerShdw dist="889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51F49773-27C1-7A45-9A34-7F5E02F932B2}"/>
              </a:ext>
            </a:extLst>
          </p:cNvPr>
          <p:cNvSpPr/>
          <p:nvPr/>
        </p:nvSpPr>
        <p:spPr>
          <a:xfrm>
            <a:off x="1723063" y="3990284"/>
            <a:ext cx="1176507" cy="1138997"/>
          </a:xfrm>
          <a:prstGeom prst="roundRect">
            <a:avLst>
              <a:gd name="adj" fmla="val 4140"/>
            </a:avLst>
          </a:prstGeom>
          <a:solidFill>
            <a:srgbClr val="A6BCDF"/>
          </a:solidFill>
          <a:ln>
            <a:noFill/>
          </a:ln>
          <a:effectLst>
            <a:outerShdw dist="889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D3475438-2494-3245-A252-ED08748C1FF5}"/>
              </a:ext>
            </a:extLst>
          </p:cNvPr>
          <p:cNvSpPr/>
          <p:nvPr/>
        </p:nvSpPr>
        <p:spPr>
          <a:xfrm>
            <a:off x="2059787" y="3814940"/>
            <a:ext cx="1176507" cy="1138997"/>
          </a:xfrm>
          <a:prstGeom prst="roundRect">
            <a:avLst>
              <a:gd name="adj" fmla="val 4140"/>
            </a:avLst>
          </a:prstGeom>
          <a:solidFill>
            <a:srgbClr val="A6BCDF"/>
          </a:solidFill>
          <a:ln>
            <a:noFill/>
          </a:ln>
          <a:effectLst>
            <a:outerShdw dist="889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DE7EE4F8-26A2-DD4B-8D2C-2E4758273919}"/>
              </a:ext>
            </a:extLst>
          </p:cNvPr>
          <p:cNvSpPr/>
          <p:nvPr/>
        </p:nvSpPr>
        <p:spPr>
          <a:xfrm>
            <a:off x="2407505" y="3648676"/>
            <a:ext cx="1176507" cy="1138997"/>
          </a:xfrm>
          <a:prstGeom prst="roundRect">
            <a:avLst>
              <a:gd name="adj" fmla="val 4140"/>
            </a:avLst>
          </a:prstGeom>
          <a:solidFill>
            <a:srgbClr val="A6BCDF"/>
          </a:solidFill>
          <a:ln>
            <a:noFill/>
          </a:ln>
          <a:effectLst>
            <a:outerShdw dist="889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1598A45A-BF86-934F-AB61-7677EBAA0A1B}"/>
              </a:ext>
            </a:extLst>
          </p:cNvPr>
          <p:cNvSpPr txBox="1">
            <a:spLocks/>
          </p:cNvSpPr>
          <p:nvPr/>
        </p:nvSpPr>
        <p:spPr>
          <a:xfrm>
            <a:off x="2473337" y="4022537"/>
            <a:ext cx="1040016"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pPr algn="l"/>
            <a:r>
              <a:rPr lang="en-US" sz="1067" spc="0" dirty="0">
                <a:solidFill>
                  <a:schemeClr val="bg1"/>
                </a:solidFill>
                <a:latin typeface="Arial" panose="020B0604020202020204" pitchFamily="34" charset="0"/>
                <a:cs typeface="Arial" panose="020B0604020202020204" pitchFamily="34" charset="0"/>
              </a:rPr>
              <a:t>RCS PROGRAM</a:t>
            </a:r>
          </a:p>
          <a:p>
            <a:pPr algn="l"/>
            <a:r>
              <a:rPr lang="en-US" sz="1067" spc="0" dirty="0">
                <a:solidFill>
                  <a:schemeClr val="bg1"/>
                </a:solidFill>
                <a:latin typeface="Arial" panose="020B0604020202020204" pitchFamily="34" charset="0"/>
                <a:cs typeface="Arial" panose="020B0604020202020204" pitchFamily="34" charset="0"/>
              </a:rPr>
              <a:t>(BOT)</a:t>
            </a:r>
          </a:p>
        </p:txBody>
      </p:sp>
      <p:pic>
        <p:nvPicPr>
          <p:cNvPr id="34" name="Picture 33">
            <a:extLst>
              <a:ext uri="{FF2B5EF4-FFF2-40B4-BE49-F238E27FC236}">
                <a16:creationId xmlns:a16="http://schemas.microsoft.com/office/drawing/2014/main" id="{58FF4D1E-9600-C24C-AFDA-2465D61E8115}"/>
              </a:ext>
            </a:extLst>
          </p:cNvPr>
          <p:cNvPicPr>
            <a:picLocks noChangeAspect="1"/>
          </p:cNvPicPr>
          <p:nvPr/>
        </p:nvPicPr>
        <p:blipFill rotWithShape="1">
          <a:blip r:embed="rId4"/>
          <a:srcRect b="38787"/>
          <a:stretch/>
        </p:blipFill>
        <p:spPr>
          <a:xfrm>
            <a:off x="6006363" y="1758189"/>
            <a:ext cx="5573037" cy="3411431"/>
          </a:xfrm>
          <a:prstGeom prst="rect">
            <a:avLst/>
          </a:prstGeom>
        </p:spPr>
      </p:pic>
      <p:sp>
        <p:nvSpPr>
          <p:cNvPr id="36" name="Right Arrow 35">
            <a:extLst>
              <a:ext uri="{FF2B5EF4-FFF2-40B4-BE49-F238E27FC236}">
                <a16:creationId xmlns:a16="http://schemas.microsoft.com/office/drawing/2014/main" id="{815B55A8-C4E2-4247-9CD5-07E259FA2BC4}"/>
              </a:ext>
            </a:extLst>
          </p:cNvPr>
          <p:cNvSpPr/>
          <p:nvPr/>
        </p:nvSpPr>
        <p:spPr>
          <a:xfrm>
            <a:off x="7693058" y="4227662"/>
            <a:ext cx="3087036" cy="642076"/>
          </a:xfrm>
          <a:prstGeom prst="rightArrow">
            <a:avLst>
              <a:gd name="adj1" fmla="val 100000"/>
              <a:gd name="adj2"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1" name="Hexagon 20">
            <a:extLst>
              <a:ext uri="{FF2B5EF4-FFF2-40B4-BE49-F238E27FC236}">
                <a16:creationId xmlns:a16="http://schemas.microsoft.com/office/drawing/2014/main" id="{05893765-613B-A546-99F9-7B19A82CB825}"/>
              </a:ext>
            </a:extLst>
          </p:cNvPr>
          <p:cNvSpPr/>
          <p:nvPr/>
        </p:nvSpPr>
        <p:spPr>
          <a:xfrm>
            <a:off x="6296538" y="3826371"/>
            <a:ext cx="1730204" cy="1520112"/>
          </a:xfrm>
          <a:prstGeom prst="hexagon">
            <a:avLst/>
          </a:prstGeom>
          <a:solidFill>
            <a:srgbClr val="B4B9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085A4626-9024-484F-9310-B5260F919CBD}"/>
              </a:ext>
            </a:extLst>
          </p:cNvPr>
          <p:cNvPicPr>
            <a:picLocks noChangeAspect="1"/>
          </p:cNvPicPr>
          <p:nvPr/>
        </p:nvPicPr>
        <p:blipFill rotWithShape="1">
          <a:blip r:embed="rId5"/>
          <a:srcRect l="22508" t="29035" r="45266" b="28415"/>
          <a:stretch/>
        </p:blipFill>
        <p:spPr>
          <a:xfrm>
            <a:off x="8409800" y="2353851"/>
            <a:ext cx="950027" cy="403717"/>
          </a:xfrm>
          <a:prstGeom prst="rect">
            <a:avLst/>
          </a:prstGeom>
        </p:spPr>
      </p:pic>
      <p:sp>
        <p:nvSpPr>
          <p:cNvPr id="25" name="Title 1">
            <a:extLst>
              <a:ext uri="{FF2B5EF4-FFF2-40B4-BE49-F238E27FC236}">
                <a16:creationId xmlns:a16="http://schemas.microsoft.com/office/drawing/2014/main" id="{AC54C34D-6235-7942-86BC-F7B280184F72}"/>
              </a:ext>
            </a:extLst>
          </p:cNvPr>
          <p:cNvSpPr txBox="1">
            <a:spLocks/>
          </p:cNvSpPr>
          <p:nvPr/>
        </p:nvSpPr>
        <p:spPr>
          <a:xfrm>
            <a:off x="6632171" y="4380912"/>
            <a:ext cx="1040016"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333" spc="0" dirty="0">
                <a:solidFill>
                  <a:schemeClr val="bg1"/>
                </a:solidFill>
                <a:latin typeface="Arial" panose="020B0604020202020204" pitchFamily="34" charset="0"/>
                <a:cs typeface="Arial" panose="020B0604020202020204" pitchFamily="34" charset="0"/>
              </a:rPr>
              <a:t>Brand Agent</a:t>
            </a:r>
          </a:p>
        </p:txBody>
      </p:sp>
      <p:sp>
        <p:nvSpPr>
          <p:cNvPr id="35" name="Rounded Rectangle 34">
            <a:extLst>
              <a:ext uri="{FF2B5EF4-FFF2-40B4-BE49-F238E27FC236}">
                <a16:creationId xmlns:a16="http://schemas.microsoft.com/office/drawing/2014/main" id="{8E89005D-0E58-DF45-9105-ED5F6B3E2169}"/>
              </a:ext>
            </a:extLst>
          </p:cNvPr>
          <p:cNvSpPr/>
          <p:nvPr/>
        </p:nvSpPr>
        <p:spPr>
          <a:xfrm>
            <a:off x="10621931" y="3948047"/>
            <a:ext cx="653407" cy="1329636"/>
          </a:xfrm>
          <a:prstGeom prst="roundRect">
            <a:avLst>
              <a:gd name="adj" fmla="val 9572"/>
            </a:avLst>
          </a:prstGeom>
          <a:solidFill>
            <a:srgbClr val="393939"/>
          </a:solidFill>
          <a:ln>
            <a:noFill/>
          </a:ln>
          <a:effectLst>
            <a:outerShdw dist="88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Title 1">
            <a:extLst>
              <a:ext uri="{FF2B5EF4-FFF2-40B4-BE49-F238E27FC236}">
                <a16:creationId xmlns:a16="http://schemas.microsoft.com/office/drawing/2014/main" id="{51964324-F569-0340-B8DB-2D2EFA87622D}"/>
              </a:ext>
            </a:extLst>
          </p:cNvPr>
          <p:cNvSpPr txBox="1">
            <a:spLocks/>
          </p:cNvSpPr>
          <p:nvPr/>
        </p:nvSpPr>
        <p:spPr>
          <a:xfrm>
            <a:off x="8560905" y="4344764"/>
            <a:ext cx="1040016"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067" spc="0" dirty="0">
                <a:solidFill>
                  <a:srgbClr val="19145E"/>
                </a:solidFill>
                <a:latin typeface="Arial" panose="020B0604020202020204" pitchFamily="34" charset="0"/>
                <a:cs typeface="Arial" panose="020B0604020202020204" pitchFamily="34" charset="0"/>
              </a:rPr>
              <a:t>Carrier</a:t>
            </a:r>
          </a:p>
        </p:txBody>
      </p:sp>
      <p:sp>
        <p:nvSpPr>
          <p:cNvPr id="38" name="Title 1">
            <a:extLst>
              <a:ext uri="{FF2B5EF4-FFF2-40B4-BE49-F238E27FC236}">
                <a16:creationId xmlns:a16="http://schemas.microsoft.com/office/drawing/2014/main" id="{3B212ACA-AEA6-9B44-BB11-30F607F9E0FC}"/>
              </a:ext>
            </a:extLst>
          </p:cNvPr>
          <p:cNvSpPr txBox="1">
            <a:spLocks/>
          </p:cNvSpPr>
          <p:nvPr/>
        </p:nvSpPr>
        <p:spPr>
          <a:xfrm>
            <a:off x="6745344" y="3044432"/>
            <a:ext cx="4236659"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2133" dirty="0">
                <a:solidFill>
                  <a:schemeClr val="bg1"/>
                </a:solidFill>
                <a:latin typeface="Arial" panose="020B0604020202020204" pitchFamily="34" charset="0"/>
                <a:cs typeface="Arial" panose="020B0604020202020204" pitchFamily="34" charset="0"/>
              </a:rPr>
              <a:t>RCS FRAMEWORK</a:t>
            </a:r>
          </a:p>
        </p:txBody>
      </p:sp>
      <p:sp>
        <p:nvSpPr>
          <p:cNvPr id="40" name="Title 1">
            <a:extLst>
              <a:ext uri="{FF2B5EF4-FFF2-40B4-BE49-F238E27FC236}">
                <a16:creationId xmlns:a16="http://schemas.microsoft.com/office/drawing/2014/main" id="{5875EB3A-8776-1C4B-A8D8-AE2BCE4BC1EB}"/>
              </a:ext>
            </a:extLst>
          </p:cNvPr>
          <p:cNvSpPr txBox="1">
            <a:spLocks/>
          </p:cNvSpPr>
          <p:nvPr/>
        </p:nvSpPr>
        <p:spPr>
          <a:xfrm>
            <a:off x="10276553" y="5552027"/>
            <a:ext cx="1298588" cy="410451"/>
          </a:xfrm>
          <a:prstGeom prst="rect">
            <a:avLst/>
          </a:prstGeom>
          <a:noFill/>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333" spc="0" dirty="0">
                <a:solidFill>
                  <a:schemeClr val="tx1">
                    <a:lumMod val="75000"/>
                    <a:lumOff val="25000"/>
                  </a:schemeClr>
                </a:solidFill>
                <a:latin typeface="Arial" panose="020B0604020202020204" pitchFamily="34" charset="0"/>
                <a:cs typeface="Arial" panose="020B0604020202020204" pitchFamily="34" charset="0"/>
              </a:rPr>
              <a:t>RCS Compliant Device</a:t>
            </a:r>
          </a:p>
        </p:txBody>
      </p:sp>
      <p:sp>
        <p:nvSpPr>
          <p:cNvPr id="43" name="Title 1">
            <a:extLst>
              <a:ext uri="{FF2B5EF4-FFF2-40B4-BE49-F238E27FC236}">
                <a16:creationId xmlns:a16="http://schemas.microsoft.com/office/drawing/2014/main" id="{2EDE602B-EB8B-F94A-AA86-E070440B7564}"/>
              </a:ext>
            </a:extLst>
          </p:cNvPr>
          <p:cNvSpPr txBox="1">
            <a:spLocks/>
          </p:cNvSpPr>
          <p:nvPr/>
        </p:nvSpPr>
        <p:spPr>
          <a:xfrm>
            <a:off x="3897124" y="4344765"/>
            <a:ext cx="1695705"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067" spc="0" dirty="0">
                <a:solidFill>
                  <a:srgbClr val="19145E"/>
                </a:solidFill>
                <a:latin typeface="Arial" panose="020B0604020202020204" pitchFamily="34" charset="0"/>
                <a:cs typeface="Arial" panose="020B0604020202020204" pitchFamily="34" charset="0"/>
              </a:rPr>
              <a:t>Partner Integration</a:t>
            </a:r>
          </a:p>
        </p:txBody>
      </p:sp>
      <p:sp>
        <p:nvSpPr>
          <p:cNvPr id="44" name="Title 1">
            <a:extLst>
              <a:ext uri="{FF2B5EF4-FFF2-40B4-BE49-F238E27FC236}">
                <a16:creationId xmlns:a16="http://schemas.microsoft.com/office/drawing/2014/main" id="{0692D131-7692-304F-9ADF-30FA7AA0D925}"/>
              </a:ext>
            </a:extLst>
          </p:cNvPr>
          <p:cNvSpPr txBox="1">
            <a:spLocks/>
          </p:cNvSpPr>
          <p:nvPr/>
        </p:nvSpPr>
        <p:spPr>
          <a:xfrm>
            <a:off x="609599" y="1030472"/>
            <a:ext cx="10972801" cy="1043723"/>
          </a:xfrm>
          <a:prstGeom prst="rect">
            <a:avLst/>
          </a:prstGeom>
          <a:noFill/>
        </p:spPr>
        <p:txBody>
          <a:bodyPr anchor="t"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pPr algn="l">
              <a:lnSpc>
                <a:spcPts val="2220"/>
              </a:lnSpc>
            </a:pPr>
            <a:r>
              <a:rPr lang="en-US" sz="1400" b="0" spc="0" dirty="0">
                <a:solidFill>
                  <a:schemeClr val="tx1">
                    <a:lumMod val="75000"/>
                    <a:lumOff val="25000"/>
                  </a:schemeClr>
                </a:solidFill>
                <a:latin typeface="Arial" panose="020B0604020202020204" pitchFamily="34" charset="0"/>
                <a:cs typeface="Arial" panose="020B0604020202020204" pitchFamily="34" charset="0"/>
              </a:rPr>
              <a:t>Vibes RCS beta product will build on Vibes CRM Platform, utilizing the compliance, aggregation, data processing, and reporting tools.</a:t>
            </a:r>
          </a:p>
        </p:txBody>
      </p:sp>
    </p:spTree>
    <p:extLst>
      <p:ext uri="{BB962C8B-B14F-4D97-AF65-F5344CB8AC3E}">
        <p14:creationId xmlns:p14="http://schemas.microsoft.com/office/powerpoint/2010/main" val="3059153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3CDFD-6092-4A48-AAD4-6A39BAEE7A34}"/>
              </a:ext>
            </a:extLst>
          </p:cNvPr>
          <p:cNvSpPr>
            <a:spLocks noGrp="1"/>
          </p:cNvSpPr>
          <p:nvPr>
            <p:ph type="body" sz="quarter" idx="10"/>
          </p:nvPr>
        </p:nvSpPr>
        <p:spPr/>
        <p:txBody>
          <a:bodyPr/>
          <a:lstStyle/>
          <a:p>
            <a:r>
              <a:rPr lang="en-US" dirty="0"/>
              <a:t>Early Access Program</a:t>
            </a:r>
          </a:p>
        </p:txBody>
      </p:sp>
    </p:spTree>
    <p:extLst>
      <p:ext uri="{BB962C8B-B14F-4D97-AF65-F5344CB8AC3E}">
        <p14:creationId xmlns:p14="http://schemas.microsoft.com/office/powerpoint/2010/main" val="775765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BBF0-6623-E74F-83A7-1957EE79FE20}"/>
              </a:ext>
            </a:extLst>
          </p:cNvPr>
          <p:cNvSpPr/>
          <p:nvPr/>
        </p:nvSpPr>
        <p:spPr>
          <a:xfrm>
            <a:off x="0" y="0"/>
            <a:ext cx="12192000" cy="6858000"/>
          </a:xfrm>
          <a:prstGeom prst="rect">
            <a:avLst/>
          </a:prstGeom>
          <a:solidFill>
            <a:srgbClr val="FC25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0C49649A-72CB-EB48-8E18-3290F12A8C7D}"/>
              </a:ext>
            </a:extLst>
          </p:cNvPr>
          <p:cNvSpPr txBox="1">
            <a:spLocks/>
          </p:cNvSpPr>
          <p:nvPr/>
        </p:nvSpPr>
        <p:spPr>
          <a:xfrm>
            <a:off x="891017" y="4149200"/>
            <a:ext cx="10436860" cy="1483149"/>
          </a:xfrm>
          <a:prstGeom prst="rect">
            <a:avLst/>
          </a:prstGeom>
        </p:spPr>
        <p:txBody>
          <a:bodyPr/>
          <a:lstStyle>
            <a:lvl1pPr marL="0" indent="0" algn="l" defTabSz="914400" rtl="0" eaLnBrk="1" latinLnBrk="0" hangingPunct="1">
              <a:lnSpc>
                <a:spcPct val="90000"/>
              </a:lnSpc>
              <a:spcBef>
                <a:spcPts val="1000"/>
              </a:spcBef>
              <a:buFont typeface="Arial" charset="0"/>
              <a:buNone/>
              <a:defRPr sz="1200" kern="1200">
                <a:solidFill>
                  <a:srgbClr val="09073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200" kern="1200">
                <a:solidFill>
                  <a:srgbClr val="1F64FF"/>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 sz="3600" dirty="0">
                <a:solidFill>
                  <a:schemeClr val="bg1"/>
                </a:solidFill>
                <a:latin typeface="Arial" panose="020B0604020202020204" pitchFamily="34" charset="0"/>
                <a:ea typeface="Roboto"/>
                <a:cs typeface="Arial" panose="020B0604020202020204" pitchFamily="34" charset="0"/>
                <a:sym typeface="Roboto"/>
              </a:rPr>
              <a:t>The marketing landscape has changed. Users want ease of use that aligns to their preferences and </a:t>
            </a:r>
            <a:r>
              <a:rPr lang="en-US" sz="3600" dirty="0">
                <a:solidFill>
                  <a:schemeClr val="bg1"/>
                </a:solidFill>
                <a:latin typeface="Arial" panose="020B0604020202020204" pitchFamily="34" charset="0"/>
                <a:ea typeface="Roboto"/>
                <a:cs typeface="Arial" panose="020B0604020202020204" pitchFamily="34" charset="0"/>
                <a:sym typeface="Roboto"/>
              </a:rPr>
              <a:t>behaviors</a:t>
            </a:r>
            <a:r>
              <a:rPr lang="en" sz="3600" dirty="0">
                <a:solidFill>
                  <a:schemeClr val="bg1"/>
                </a:solidFill>
                <a:latin typeface="Arial" panose="020B0604020202020204" pitchFamily="34" charset="0"/>
                <a:ea typeface="Roboto"/>
                <a:cs typeface="Arial" panose="020B0604020202020204" pitchFamily="34" charset="0"/>
                <a:sym typeface="Roboto"/>
              </a:rPr>
              <a:t>.</a:t>
            </a:r>
            <a:endParaRPr lang="en-US" sz="36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9EA77AF-F23F-6C4C-83D1-E098DF0236B4}"/>
              </a:ext>
            </a:extLst>
          </p:cNvPr>
          <p:cNvPicPr>
            <a:picLocks noChangeAspect="1"/>
          </p:cNvPicPr>
          <p:nvPr/>
        </p:nvPicPr>
        <p:blipFill>
          <a:blip r:embed="rId2"/>
          <a:stretch>
            <a:fillRect/>
          </a:stretch>
        </p:blipFill>
        <p:spPr>
          <a:xfrm>
            <a:off x="3014341" y="859321"/>
            <a:ext cx="5969012" cy="3685783"/>
          </a:xfrm>
          <a:prstGeom prst="rect">
            <a:avLst/>
          </a:prstGeom>
        </p:spPr>
      </p:pic>
    </p:spTree>
    <p:extLst>
      <p:ext uri="{BB962C8B-B14F-4D97-AF65-F5344CB8AC3E}">
        <p14:creationId xmlns:p14="http://schemas.microsoft.com/office/powerpoint/2010/main" val="202617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5533BA-F5D8-D949-B11E-B7268FE78D28}"/>
              </a:ext>
            </a:extLst>
          </p:cNvPr>
          <p:cNvSpPr/>
          <p:nvPr/>
        </p:nvSpPr>
        <p:spPr>
          <a:xfrm>
            <a:off x="0" y="0"/>
            <a:ext cx="12192000" cy="6858000"/>
          </a:xfrm>
          <a:prstGeom prst="rect">
            <a:avLst/>
          </a:prstGeom>
          <a:solidFill>
            <a:srgbClr val="23C0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6B6AF1C7-3577-EF4A-80CB-F3AA675A27DD}"/>
              </a:ext>
            </a:extLst>
          </p:cNvPr>
          <p:cNvPicPr>
            <a:picLocks noChangeAspect="1"/>
          </p:cNvPicPr>
          <p:nvPr/>
        </p:nvPicPr>
        <p:blipFill rotWithShape="1">
          <a:blip r:embed="rId2"/>
          <a:srcRect l="25386" r="5467"/>
          <a:stretch/>
        </p:blipFill>
        <p:spPr>
          <a:xfrm>
            <a:off x="6605288" y="781178"/>
            <a:ext cx="5586713" cy="5463791"/>
          </a:xfrm>
          <a:prstGeom prst="rect">
            <a:avLst/>
          </a:prstGeom>
        </p:spPr>
      </p:pic>
      <p:sp>
        <p:nvSpPr>
          <p:cNvPr id="2" name="Title 1"/>
          <p:cNvSpPr>
            <a:spLocks noGrp="1"/>
          </p:cNvSpPr>
          <p:nvPr>
            <p:ph type="title"/>
          </p:nvPr>
        </p:nvSpPr>
        <p:spPr>
          <a:xfrm>
            <a:off x="609601" y="1012676"/>
            <a:ext cx="6551271" cy="410451"/>
          </a:xfrm>
        </p:spPr>
        <p:txBody>
          <a:bodyPr/>
          <a:lstStyle/>
          <a:p>
            <a:pPr algn="l"/>
            <a:r>
              <a:rPr lang="en-US" dirty="0">
                <a:solidFill>
                  <a:schemeClr val="tx1"/>
                </a:solidFill>
                <a:latin typeface="Arial" panose="020B0604020202020204" pitchFamily="34" charset="0"/>
                <a:cs typeface="Arial" panose="020B0604020202020204" pitchFamily="34" charset="0"/>
              </a:rPr>
              <a:t>RCS AND THE VIBES ADVANTAGE</a:t>
            </a:r>
          </a:p>
        </p:txBody>
      </p:sp>
      <p:sp>
        <p:nvSpPr>
          <p:cNvPr id="14" name="TextBox 13">
            <a:extLst>
              <a:ext uri="{FF2B5EF4-FFF2-40B4-BE49-F238E27FC236}">
                <a16:creationId xmlns:a16="http://schemas.microsoft.com/office/drawing/2014/main" id="{2B8AFC9C-A167-7743-949D-7F8F407FFA07}"/>
              </a:ext>
            </a:extLst>
          </p:cNvPr>
          <p:cNvSpPr txBox="1"/>
          <p:nvPr/>
        </p:nvSpPr>
        <p:spPr>
          <a:xfrm>
            <a:off x="609601" y="1828721"/>
            <a:ext cx="5285772" cy="3533724"/>
          </a:xfrm>
          <a:prstGeom prst="rect">
            <a:avLst/>
          </a:prstGeom>
          <a:noFill/>
        </p:spPr>
        <p:txBody>
          <a:bodyPr wrap="square" rtlCol="0">
            <a:spAutoFit/>
          </a:bodyPr>
          <a:lstStyle/>
          <a:p>
            <a:pPr>
              <a:lnSpc>
                <a:spcPts val="3360"/>
              </a:lnSpc>
            </a:pPr>
            <a:r>
              <a:rPr lang="en-US" sz="2133" dirty="0">
                <a:solidFill>
                  <a:schemeClr val="bg1"/>
                </a:solidFill>
                <a:latin typeface="Arial" panose="020B0604020202020204" pitchFamily="34" charset="0"/>
                <a:cs typeface="Arial" panose="020B0604020202020204" pitchFamily="34" charset="0"/>
              </a:rPr>
              <a:t>While RCS is new territory, the value of the Vibes platform and the build of SMS lists transfers to the initiation of RCS pilot programs. While RCS requires opting in customers again, the current members of SMS programs on Vibes platform afford pilot customers the ability to initiate RCS with available customers more easily.</a:t>
            </a:r>
          </a:p>
        </p:txBody>
      </p:sp>
    </p:spTree>
    <p:extLst>
      <p:ext uri="{BB962C8B-B14F-4D97-AF65-F5344CB8AC3E}">
        <p14:creationId xmlns:p14="http://schemas.microsoft.com/office/powerpoint/2010/main" val="3311528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PARTICIPATE IN THE EARLY ACCESS PROGRAM</a:t>
            </a:r>
          </a:p>
        </p:txBody>
      </p:sp>
      <p:sp>
        <p:nvSpPr>
          <p:cNvPr id="4" name="TextBox 3"/>
          <p:cNvSpPr txBox="1"/>
          <p:nvPr/>
        </p:nvSpPr>
        <p:spPr>
          <a:xfrm>
            <a:off x="975409" y="1884818"/>
            <a:ext cx="3795967" cy="338554"/>
          </a:xfrm>
          <a:prstGeom prst="rect">
            <a:avLst/>
          </a:prstGeom>
          <a:noFill/>
        </p:spPr>
        <p:txBody>
          <a:bodyPr wrap="square" rtlCol="0">
            <a:spAutoFit/>
          </a:bodyPr>
          <a:lstStyle/>
          <a:p>
            <a:r>
              <a:rPr lang="en-US" sz="1600" b="1" spc="400" dirty="0">
                <a:solidFill>
                  <a:srgbClr val="166CFC"/>
                </a:solidFill>
                <a:latin typeface="Arial" panose="020B0604020202020204" pitchFamily="34" charset="0"/>
                <a:cs typeface="Arial" panose="020B0604020202020204" pitchFamily="34" charset="0"/>
              </a:rPr>
              <a:t>BE FIRST</a:t>
            </a:r>
          </a:p>
        </p:txBody>
      </p:sp>
      <p:sp>
        <p:nvSpPr>
          <p:cNvPr id="6" name="TextBox 5"/>
          <p:cNvSpPr txBox="1"/>
          <p:nvPr/>
        </p:nvSpPr>
        <p:spPr>
          <a:xfrm>
            <a:off x="4531737" y="1761709"/>
            <a:ext cx="3795967" cy="584775"/>
          </a:xfrm>
          <a:prstGeom prst="rect">
            <a:avLst/>
          </a:prstGeom>
          <a:noFill/>
        </p:spPr>
        <p:txBody>
          <a:bodyPr wrap="square" rtlCol="0">
            <a:spAutoFit/>
          </a:bodyPr>
          <a:lstStyle/>
          <a:p>
            <a:r>
              <a:rPr lang="en-US" sz="1600" b="1" spc="400" dirty="0">
                <a:solidFill>
                  <a:srgbClr val="166CFC"/>
                </a:solidFill>
                <a:latin typeface="Arial" panose="020B0604020202020204" pitchFamily="34" charset="0"/>
                <a:cs typeface="Arial" panose="020B0604020202020204" pitchFamily="34" charset="0"/>
              </a:rPr>
              <a:t>LEARN THE TECHNOLOGY</a:t>
            </a:r>
          </a:p>
        </p:txBody>
      </p:sp>
      <p:sp>
        <p:nvSpPr>
          <p:cNvPr id="7" name="Shape 735"/>
          <p:cNvSpPr txBox="1"/>
          <p:nvPr/>
        </p:nvSpPr>
        <p:spPr>
          <a:xfrm>
            <a:off x="8217275" y="2416017"/>
            <a:ext cx="2948028" cy="3001631"/>
          </a:xfrm>
          <a:prstGeom prst="rect">
            <a:avLst/>
          </a:prstGeom>
          <a:noFill/>
          <a:ln>
            <a:noFill/>
          </a:ln>
        </p:spPr>
        <p:txBody>
          <a:bodyPr wrap="square" lIns="121900" tIns="121900" rIns="121900" bIns="121900" anchor="t" anchorCtr="0">
            <a:noAutofit/>
          </a:bodyPr>
          <a:lstStyle/>
          <a:p>
            <a:pPr marL="154513" indent="-154513">
              <a:lnSpc>
                <a:spcPts val="1920"/>
              </a:lnSpc>
              <a:spcAft>
                <a:spcPts val="800"/>
              </a:spcAft>
              <a:buFont typeface="Arial" charset="0"/>
              <a:buChar char="•"/>
            </a:pPr>
            <a:r>
              <a:rPr lang="en-US" sz="1600" dirty="0">
                <a:solidFill>
                  <a:srgbClr val="808080"/>
                </a:solidFill>
                <a:latin typeface="Arial" panose="020B0604020202020204" pitchFamily="34" charset="0"/>
                <a:ea typeface="Roboto"/>
                <a:cs typeface="Arial" panose="020B0604020202020204" pitchFamily="34" charset="0"/>
                <a:sym typeface="Roboto"/>
              </a:rPr>
              <a:t>Give input on new features to Google’s RCS framework as well as the developing platforms of carriers like AT&amp;T and Verizon</a:t>
            </a:r>
          </a:p>
          <a:p>
            <a:pPr marL="154513" indent="-154513">
              <a:lnSpc>
                <a:spcPts val="1920"/>
              </a:lnSpc>
              <a:spcAft>
                <a:spcPts val="800"/>
              </a:spcAft>
              <a:buFont typeface="Arial" charset="0"/>
              <a:buChar char="•"/>
            </a:pPr>
            <a:r>
              <a:rPr lang="en-US" sz="1600" dirty="0">
                <a:solidFill>
                  <a:srgbClr val="808080"/>
                </a:solidFill>
                <a:latin typeface="Arial" panose="020B0604020202020204" pitchFamily="34" charset="0"/>
                <a:ea typeface="Roboto"/>
                <a:cs typeface="Arial" panose="020B0604020202020204" pitchFamily="34" charset="0"/>
                <a:sym typeface="Roboto"/>
              </a:rPr>
              <a:t>Help prioritize features timing</a:t>
            </a:r>
          </a:p>
          <a:p>
            <a:pPr marL="154513" indent="-154513">
              <a:lnSpc>
                <a:spcPts val="1920"/>
              </a:lnSpc>
              <a:spcAft>
                <a:spcPts val="800"/>
              </a:spcAft>
              <a:buFont typeface="Arial" charset="0"/>
              <a:buChar char="•"/>
            </a:pPr>
            <a:r>
              <a:rPr lang="en-US" sz="1600" dirty="0">
                <a:solidFill>
                  <a:srgbClr val="808080"/>
                </a:solidFill>
                <a:latin typeface="Arial" panose="020B0604020202020204" pitchFamily="34" charset="0"/>
                <a:ea typeface="Roboto"/>
                <a:cs typeface="Arial" panose="020B0604020202020204" pitchFamily="34" charset="0"/>
                <a:sym typeface="Roboto"/>
              </a:rPr>
              <a:t>Influence the Future Roadmap</a:t>
            </a:r>
          </a:p>
        </p:txBody>
      </p:sp>
      <p:sp>
        <p:nvSpPr>
          <p:cNvPr id="8" name="TextBox 7"/>
          <p:cNvSpPr txBox="1"/>
          <p:nvPr/>
        </p:nvSpPr>
        <p:spPr>
          <a:xfrm>
            <a:off x="8217277" y="1761709"/>
            <a:ext cx="3795967" cy="584775"/>
          </a:xfrm>
          <a:prstGeom prst="rect">
            <a:avLst/>
          </a:prstGeom>
          <a:noFill/>
        </p:spPr>
        <p:txBody>
          <a:bodyPr wrap="square" rtlCol="0">
            <a:spAutoFit/>
          </a:bodyPr>
          <a:lstStyle/>
          <a:p>
            <a:r>
              <a:rPr lang="en-US" sz="1600" b="1" spc="400" dirty="0">
                <a:solidFill>
                  <a:srgbClr val="166CFC"/>
                </a:solidFill>
                <a:latin typeface="Arial" panose="020B0604020202020204" pitchFamily="34" charset="0"/>
                <a:cs typeface="Arial" panose="020B0604020202020204" pitchFamily="34" charset="0"/>
              </a:rPr>
              <a:t>INFLUENCE </a:t>
            </a:r>
          </a:p>
          <a:p>
            <a:r>
              <a:rPr lang="en-US" sz="1600" b="1" spc="400" dirty="0">
                <a:solidFill>
                  <a:srgbClr val="166CFC"/>
                </a:solidFill>
                <a:latin typeface="Arial" panose="020B0604020202020204" pitchFamily="34" charset="0"/>
                <a:cs typeface="Arial" panose="020B0604020202020204" pitchFamily="34" charset="0"/>
              </a:rPr>
              <a:t>THE ROADMAP</a:t>
            </a:r>
          </a:p>
        </p:txBody>
      </p:sp>
      <p:sp>
        <p:nvSpPr>
          <p:cNvPr id="9" name="Shape 735"/>
          <p:cNvSpPr txBox="1"/>
          <p:nvPr/>
        </p:nvSpPr>
        <p:spPr>
          <a:xfrm>
            <a:off x="4568403" y="2416017"/>
            <a:ext cx="2719291" cy="1756000"/>
          </a:xfrm>
          <a:prstGeom prst="rect">
            <a:avLst/>
          </a:prstGeom>
          <a:noFill/>
          <a:ln>
            <a:noFill/>
          </a:ln>
        </p:spPr>
        <p:txBody>
          <a:bodyPr wrap="square" lIns="121900" tIns="121900" rIns="121900" bIns="121900" anchor="t" anchorCtr="0">
            <a:noAutofit/>
          </a:bodyPr>
          <a:lstStyle/>
          <a:p>
            <a:pPr marL="154513" indent="-154513">
              <a:lnSpc>
                <a:spcPts val="1920"/>
              </a:lnSpc>
              <a:spcAft>
                <a:spcPts val="800"/>
              </a:spcAft>
              <a:buFont typeface="Arial" charset="0"/>
              <a:buChar char="•"/>
            </a:pPr>
            <a:r>
              <a:rPr lang="en-US" sz="1600" dirty="0">
                <a:solidFill>
                  <a:srgbClr val="808080"/>
                </a:solidFill>
                <a:latin typeface="Arial" panose="020B0604020202020204" pitchFamily="34" charset="0"/>
                <a:ea typeface="Roboto"/>
                <a:cs typeface="Arial" panose="020B0604020202020204" pitchFamily="34" charset="0"/>
                <a:sym typeface="Roboto"/>
              </a:rPr>
              <a:t>Learn the new features and API</a:t>
            </a:r>
          </a:p>
          <a:p>
            <a:pPr marL="154513" indent="-154513">
              <a:lnSpc>
                <a:spcPts val="1920"/>
              </a:lnSpc>
              <a:spcAft>
                <a:spcPts val="800"/>
              </a:spcAft>
              <a:buFont typeface="Arial" charset="0"/>
              <a:buChar char="•"/>
            </a:pPr>
            <a:r>
              <a:rPr lang="en-US" sz="1600" dirty="0">
                <a:solidFill>
                  <a:srgbClr val="808080"/>
                </a:solidFill>
                <a:latin typeface="Arial" panose="020B0604020202020204" pitchFamily="34" charset="0"/>
                <a:ea typeface="Roboto"/>
                <a:cs typeface="Arial" panose="020B0604020202020204" pitchFamily="34" charset="0"/>
                <a:sym typeface="Roboto"/>
              </a:rPr>
              <a:t>Understand limits of technology</a:t>
            </a:r>
          </a:p>
          <a:p>
            <a:pPr marL="154513" indent="-154513">
              <a:lnSpc>
                <a:spcPts val="1920"/>
              </a:lnSpc>
              <a:spcAft>
                <a:spcPts val="800"/>
              </a:spcAft>
              <a:buFont typeface="Arial" charset="0"/>
              <a:buChar char="•"/>
            </a:pPr>
            <a:r>
              <a:rPr lang="en-US" sz="1600" dirty="0">
                <a:solidFill>
                  <a:srgbClr val="808080"/>
                </a:solidFill>
                <a:latin typeface="Arial" panose="020B0604020202020204" pitchFamily="34" charset="0"/>
                <a:ea typeface="Roboto"/>
                <a:cs typeface="Arial" panose="020B0604020202020204" pitchFamily="34" charset="0"/>
                <a:sym typeface="Roboto"/>
              </a:rPr>
              <a:t>Build to your own campaign and analytics</a:t>
            </a:r>
          </a:p>
        </p:txBody>
      </p:sp>
      <p:sp>
        <p:nvSpPr>
          <p:cNvPr id="11" name="Shape 735"/>
          <p:cNvSpPr txBox="1"/>
          <p:nvPr/>
        </p:nvSpPr>
        <p:spPr>
          <a:xfrm>
            <a:off x="975409" y="2423019"/>
            <a:ext cx="2590520" cy="1756000"/>
          </a:xfrm>
          <a:prstGeom prst="rect">
            <a:avLst/>
          </a:prstGeom>
          <a:noFill/>
          <a:ln>
            <a:noFill/>
          </a:ln>
        </p:spPr>
        <p:txBody>
          <a:bodyPr wrap="square" lIns="121900" tIns="121900" rIns="121900" bIns="121900" anchor="t" anchorCtr="0">
            <a:noAutofit/>
          </a:bodyPr>
          <a:lstStyle/>
          <a:p>
            <a:pPr marL="154513" indent="-154513">
              <a:lnSpc>
                <a:spcPts val="1920"/>
              </a:lnSpc>
              <a:spcAft>
                <a:spcPts val="800"/>
              </a:spcAft>
              <a:buFont typeface="Arial" charset="0"/>
              <a:buChar char="•"/>
            </a:pPr>
            <a:r>
              <a:rPr lang="en-US" sz="1600" dirty="0">
                <a:solidFill>
                  <a:srgbClr val="808080"/>
                </a:solidFill>
                <a:latin typeface="Arial" panose="020B0604020202020204" pitchFamily="34" charset="0"/>
                <a:ea typeface="Roboto"/>
                <a:cs typeface="Arial" panose="020B0604020202020204" pitchFamily="34" charset="0"/>
                <a:sym typeface="Roboto"/>
              </a:rPr>
              <a:t>Early Access Members will be the first to market</a:t>
            </a:r>
          </a:p>
          <a:p>
            <a:pPr marL="154513" indent="-154513">
              <a:lnSpc>
                <a:spcPts val="1920"/>
              </a:lnSpc>
              <a:spcAft>
                <a:spcPts val="800"/>
              </a:spcAft>
              <a:buFont typeface="Arial" charset="0"/>
              <a:buChar char="•"/>
            </a:pPr>
            <a:r>
              <a:rPr lang="en-US" sz="1600" dirty="0">
                <a:solidFill>
                  <a:srgbClr val="808080"/>
                </a:solidFill>
                <a:latin typeface="Arial" panose="020B0604020202020204" pitchFamily="34" charset="0"/>
                <a:ea typeface="Roboto"/>
                <a:cs typeface="Arial" panose="020B0604020202020204" pitchFamily="34" charset="0"/>
                <a:sym typeface="Roboto"/>
              </a:rPr>
              <a:t>Building best practices</a:t>
            </a:r>
          </a:p>
          <a:p>
            <a:pPr marL="154513" indent="-154513">
              <a:lnSpc>
                <a:spcPts val="1920"/>
              </a:lnSpc>
              <a:spcAft>
                <a:spcPts val="800"/>
              </a:spcAft>
              <a:buFont typeface="Arial" charset="0"/>
              <a:buChar char="•"/>
            </a:pPr>
            <a:r>
              <a:rPr lang="en-US" sz="1600" dirty="0">
                <a:solidFill>
                  <a:srgbClr val="808080"/>
                </a:solidFill>
                <a:latin typeface="Arial" panose="020B0604020202020204" pitchFamily="34" charset="0"/>
                <a:ea typeface="Roboto"/>
                <a:cs typeface="Arial" panose="020B0604020202020204" pitchFamily="34" charset="0"/>
                <a:sym typeface="Roboto"/>
              </a:rPr>
              <a:t>Validating hypothesis of interaction in mobile</a:t>
            </a:r>
          </a:p>
          <a:p>
            <a:pPr marL="154513" indent="-154513">
              <a:lnSpc>
                <a:spcPts val="1920"/>
              </a:lnSpc>
              <a:spcAft>
                <a:spcPts val="800"/>
              </a:spcAft>
              <a:buFont typeface="Arial" charset="0"/>
              <a:buChar char="•"/>
            </a:pPr>
            <a:r>
              <a:rPr lang="en-US" sz="1600" dirty="0">
                <a:solidFill>
                  <a:srgbClr val="808080"/>
                </a:solidFill>
                <a:latin typeface="Arial" panose="020B0604020202020204" pitchFamily="34" charset="0"/>
                <a:ea typeface="Roboto"/>
                <a:cs typeface="Arial" panose="020B0604020202020204" pitchFamily="34" charset="0"/>
                <a:sym typeface="Roboto"/>
              </a:rPr>
              <a:t>PR benefits are early adopter with Google</a:t>
            </a:r>
          </a:p>
          <a:p>
            <a:pPr marL="154513" indent="-154513">
              <a:lnSpc>
                <a:spcPts val="1920"/>
              </a:lnSpc>
              <a:spcAft>
                <a:spcPts val="800"/>
              </a:spcAft>
              <a:buFont typeface="Arial" charset="0"/>
              <a:buChar char="•"/>
            </a:pPr>
            <a:endParaRPr lang="en-US" sz="1600" dirty="0">
              <a:solidFill>
                <a:srgbClr val="808080"/>
              </a:solidFill>
              <a:latin typeface="Arial" panose="020B0604020202020204" pitchFamily="34" charset="0"/>
              <a:ea typeface="Roboto"/>
              <a:cs typeface="Arial" panose="020B0604020202020204" pitchFamily="34" charset="0"/>
              <a:sym typeface="Roboto"/>
            </a:endParaRPr>
          </a:p>
        </p:txBody>
      </p:sp>
      <p:cxnSp>
        <p:nvCxnSpPr>
          <p:cNvPr id="12" name="Straight Connector 11"/>
          <p:cNvCxnSpPr/>
          <p:nvPr/>
        </p:nvCxnSpPr>
        <p:spPr>
          <a:xfrm>
            <a:off x="1077158" y="2367629"/>
            <a:ext cx="1787069" cy="0"/>
          </a:xfrm>
          <a:prstGeom prst="line">
            <a:avLst/>
          </a:prstGeom>
          <a:ln w="22225">
            <a:solidFill>
              <a:srgbClr val="166CFC"/>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642649" y="2377261"/>
            <a:ext cx="2379203" cy="0"/>
          </a:xfrm>
          <a:prstGeom prst="line">
            <a:avLst/>
          </a:prstGeom>
          <a:ln w="22225">
            <a:solidFill>
              <a:srgbClr val="166CFC"/>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318589" y="2377261"/>
            <a:ext cx="2562540" cy="0"/>
          </a:xfrm>
          <a:prstGeom prst="line">
            <a:avLst/>
          </a:prstGeom>
          <a:ln w="22225">
            <a:solidFill>
              <a:srgbClr val="166CF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4315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3CDFD-6092-4A48-AAD4-6A39BAEE7A34}"/>
              </a:ext>
            </a:extLst>
          </p:cNvPr>
          <p:cNvSpPr>
            <a:spLocks noGrp="1"/>
          </p:cNvSpPr>
          <p:nvPr>
            <p:ph type="body" sz="quarter" idx="10"/>
          </p:nvPr>
        </p:nvSpPr>
        <p:spPr/>
        <p:txBody>
          <a:bodyPr/>
          <a:lstStyle/>
          <a:p>
            <a:r>
              <a:rPr lang="en-US" dirty="0"/>
              <a:t>In Market Case Studies</a:t>
            </a:r>
          </a:p>
        </p:txBody>
      </p:sp>
    </p:spTree>
    <p:extLst>
      <p:ext uri="{BB962C8B-B14F-4D97-AF65-F5344CB8AC3E}">
        <p14:creationId xmlns:p14="http://schemas.microsoft.com/office/powerpoint/2010/main" val="2760891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VIDEOS: BEST BUY</a:t>
            </a:r>
          </a:p>
        </p:txBody>
      </p:sp>
      <p:pic>
        <p:nvPicPr>
          <p:cNvPr id="3" name="Shape 870" descr="nexus-5-portrait.png"/>
          <p:cNvPicPr preferRelativeResize="0"/>
          <p:nvPr/>
        </p:nvPicPr>
        <p:blipFill>
          <a:blip r:embed="rId2">
            <a:alphaModFix/>
          </a:blip>
          <a:stretch>
            <a:fillRect/>
          </a:stretch>
        </p:blipFill>
        <p:spPr>
          <a:xfrm>
            <a:off x="1273613" y="816013"/>
            <a:ext cx="3150192" cy="5709164"/>
          </a:xfrm>
          <a:prstGeom prst="rect">
            <a:avLst/>
          </a:prstGeom>
          <a:noFill/>
          <a:ln>
            <a:noFill/>
          </a:ln>
        </p:spPr>
      </p:pic>
      <p:sp>
        <p:nvSpPr>
          <p:cNvPr id="5" name="Shape 869"/>
          <p:cNvSpPr txBox="1"/>
          <p:nvPr/>
        </p:nvSpPr>
        <p:spPr>
          <a:xfrm>
            <a:off x="5045081" y="2237891"/>
            <a:ext cx="6360800" cy="3475600"/>
          </a:xfrm>
          <a:prstGeom prst="rect">
            <a:avLst/>
          </a:prstGeom>
          <a:noFill/>
          <a:ln>
            <a:noFill/>
          </a:ln>
        </p:spPr>
        <p:txBody>
          <a:bodyPr wrap="square" lIns="121900" tIns="121900" rIns="121900" bIns="121900" anchor="t" anchorCtr="0">
            <a:noAutofit/>
          </a:bodyPr>
          <a:lstStyle/>
          <a:p>
            <a:pPr marL="309026" indent="-122764">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Best Buy customers get personalized product suggestions based on their recent in-store pickup orders</a:t>
            </a:r>
          </a:p>
          <a:p>
            <a:pPr marL="309026" indent="-122764">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They can order products and pay for it with a credit card on-file or in-store while picking up the product</a:t>
            </a:r>
          </a:p>
          <a:p>
            <a:pPr marL="309026" indent="-122764">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They can also schedule appointments with a Geek Squad agent and chat with the agent prior to the appointment</a:t>
            </a:r>
          </a:p>
          <a:p>
            <a:pPr marL="838179" indent="-228594">
              <a:lnSpc>
                <a:spcPct val="115000"/>
              </a:lnSpc>
              <a:spcAft>
                <a:spcPts val="2133"/>
              </a:spcAft>
              <a:buFont typeface="Arial" charset="0"/>
              <a:buChar char="•"/>
            </a:pPr>
            <a:endParaRPr sz="1600" dirty="0">
              <a:solidFill>
                <a:srgbClr val="595959"/>
              </a:solidFill>
              <a:latin typeface="Arial" panose="020B0604020202020204" pitchFamily="34" charset="0"/>
              <a:ea typeface="Roboto"/>
              <a:cs typeface="Arial" panose="020B0604020202020204" pitchFamily="34" charset="0"/>
              <a:sym typeface="Roboto"/>
            </a:endParaRPr>
          </a:p>
        </p:txBody>
      </p:sp>
      <p:pic>
        <p:nvPicPr>
          <p:cNvPr id="7" name="Shape 861"/>
          <p:cNvPicPr preferRelativeResize="0"/>
          <p:nvPr/>
        </p:nvPicPr>
        <p:blipFill>
          <a:blip r:embed="rId3">
            <a:alphaModFix/>
          </a:blip>
          <a:stretch>
            <a:fillRect/>
          </a:stretch>
        </p:blipFill>
        <p:spPr>
          <a:xfrm>
            <a:off x="1390715" y="1322403"/>
            <a:ext cx="2504333" cy="4452167"/>
          </a:xfrm>
          <a:prstGeom prst="rect">
            <a:avLst/>
          </a:prstGeom>
          <a:noFill/>
          <a:ln>
            <a:noFill/>
          </a:ln>
        </p:spPr>
      </p:pic>
      <p:sp>
        <p:nvSpPr>
          <p:cNvPr id="8" name="Shape 859"/>
          <p:cNvSpPr txBox="1"/>
          <p:nvPr/>
        </p:nvSpPr>
        <p:spPr>
          <a:xfrm>
            <a:off x="5098869" y="5975084"/>
            <a:ext cx="7162800" cy="316800"/>
          </a:xfrm>
          <a:prstGeom prst="rect">
            <a:avLst/>
          </a:prstGeom>
          <a:noFill/>
          <a:ln>
            <a:noFill/>
          </a:ln>
        </p:spPr>
        <p:txBody>
          <a:bodyPr wrap="square" lIns="121900" tIns="121900" rIns="121900" bIns="121900" anchor="t" anchorCtr="0">
            <a:noAutofit/>
          </a:bodyPr>
          <a:lstStyle/>
          <a:p>
            <a:r>
              <a:rPr lang="en" sz="1067" i="1">
                <a:solidFill>
                  <a:srgbClr val="B7B7B7"/>
                </a:solidFill>
              </a:rPr>
              <a:t>Available at: https://</a:t>
            </a:r>
            <a:r>
              <a:rPr lang="en" sz="1067" i="1" dirty="0" err="1">
                <a:solidFill>
                  <a:srgbClr val="B7B7B7"/>
                </a:solidFill>
              </a:rPr>
              <a:t>www.gsma.com</a:t>
            </a:r>
            <a:r>
              <a:rPr lang="en" sz="1067" i="1" dirty="0">
                <a:solidFill>
                  <a:srgbClr val="B7B7B7"/>
                </a:solidFill>
              </a:rPr>
              <a:t>/</a:t>
            </a:r>
            <a:r>
              <a:rPr lang="en" sz="1067" i="1" dirty="0" err="1">
                <a:solidFill>
                  <a:srgbClr val="B7B7B7"/>
                </a:solidFill>
              </a:rPr>
              <a:t>futurenetworks</a:t>
            </a:r>
            <a:r>
              <a:rPr lang="en" sz="1067" i="1" dirty="0">
                <a:solidFill>
                  <a:srgbClr val="B7B7B7"/>
                </a:solidFill>
              </a:rPr>
              <a:t>/</a:t>
            </a:r>
            <a:r>
              <a:rPr lang="en" sz="1067" i="1" dirty="0" err="1">
                <a:solidFill>
                  <a:srgbClr val="B7B7B7"/>
                </a:solidFill>
              </a:rPr>
              <a:t>rcs</a:t>
            </a:r>
            <a:r>
              <a:rPr lang="en" sz="1067" i="1" dirty="0">
                <a:solidFill>
                  <a:srgbClr val="B7B7B7"/>
                </a:solidFill>
              </a:rPr>
              <a:t>/demos-case-studies/?ID=003w000001iwe8FAAQ&amp;BU=</a:t>
            </a:r>
          </a:p>
        </p:txBody>
      </p:sp>
    </p:spTree>
    <p:extLst>
      <p:ext uri="{BB962C8B-B14F-4D97-AF65-F5344CB8AC3E}">
        <p14:creationId xmlns:p14="http://schemas.microsoft.com/office/powerpoint/2010/main" val="43157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VIDEOS: WALGREENS</a:t>
            </a:r>
          </a:p>
        </p:txBody>
      </p:sp>
      <p:pic>
        <p:nvPicPr>
          <p:cNvPr id="3" name="Shape 870" descr="nexus-5-portrait.png"/>
          <p:cNvPicPr preferRelativeResize="0"/>
          <p:nvPr/>
        </p:nvPicPr>
        <p:blipFill>
          <a:blip r:embed="rId2">
            <a:alphaModFix/>
          </a:blip>
          <a:stretch>
            <a:fillRect/>
          </a:stretch>
        </p:blipFill>
        <p:spPr>
          <a:xfrm>
            <a:off x="1273613" y="816013"/>
            <a:ext cx="3150192" cy="5709164"/>
          </a:xfrm>
          <a:prstGeom prst="rect">
            <a:avLst/>
          </a:prstGeom>
          <a:noFill/>
          <a:ln>
            <a:noFill/>
          </a:ln>
        </p:spPr>
      </p:pic>
      <p:pic>
        <p:nvPicPr>
          <p:cNvPr id="4" name="Shape 871"/>
          <p:cNvPicPr preferRelativeResize="0"/>
          <p:nvPr/>
        </p:nvPicPr>
        <p:blipFill>
          <a:blip r:embed="rId3">
            <a:alphaModFix/>
          </a:blip>
          <a:stretch>
            <a:fillRect/>
          </a:stretch>
        </p:blipFill>
        <p:spPr>
          <a:xfrm>
            <a:off x="1399903" y="1305792"/>
            <a:ext cx="2478533" cy="4407699"/>
          </a:xfrm>
          <a:prstGeom prst="rect">
            <a:avLst/>
          </a:prstGeom>
          <a:noFill/>
          <a:ln>
            <a:noFill/>
          </a:ln>
        </p:spPr>
      </p:pic>
      <p:sp>
        <p:nvSpPr>
          <p:cNvPr id="5" name="Shape 869"/>
          <p:cNvSpPr txBox="1"/>
          <p:nvPr/>
        </p:nvSpPr>
        <p:spPr>
          <a:xfrm>
            <a:off x="5045081" y="2237891"/>
            <a:ext cx="6360800" cy="3475600"/>
          </a:xfrm>
          <a:prstGeom prst="rect">
            <a:avLst/>
          </a:prstGeom>
          <a:noFill/>
          <a:ln>
            <a:noFill/>
          </a:ln>
        </p:spPr>
        <p:txBody>
          <a:bodyPr wrap="square" lIns="121900" tIns="121900" rIns="121900" bIns="121900" anchor="t" anchorCtr="0">
            <a:noAutofit/>
          </a:bodyPr>
          <a:lstStyle/>
          <a:p>
            <a:pPr marL="465655" indent="-279393">
              <a:lnSpc>
                <a:spcPct val="115000"/>
              </a:lnSpc>
              <a:spcAft>
                <a:spcPts val="1867"/>
              </a:spcAft>
              <a:buClr>
                <a:srgbClr val="595959"/>
              </a:buClr>
              <a:buSzPct val="100000"/>
              <a:buFont typeface="Roboto"/>
              <a:buChar char="●"/>
            </a:pPr>
            <a:r>
              <a:rPr lang="en" sz="1600" dirty="0">
                <a:solidFill>
                  <a:srgbClr val="595959"/>
                </a:solidFill>
                <a:latin typeface="Arial" panose="020B0604020202020204" pitchFamily="34" charset="0"/>
                <a:ea typeface="Roboto"/>
                <a:cs typeface="Arial" panose="020B0604020202020204" pitchFamily="34" charset="0"/>
                <a:sym typeface="Roboto"/>
              </a:rPr>
              <a:t>Staying beautiful and on top of all the things that matter is just a few mobile taps away!</a:t>
            </a:r>
          </a:p>
          <a:p>
            <a:pPr marL="465655" indent="-279393">
              <a:lnSpc>
                <a:spcPct val="115000"/>
              </a:lnSpc>
              <a:spcAft>
                <a:spcPts val="1867"/>
              </a:spcAft>
              <a:buClr>
                <a:srgbClr val="595959"/>
              </a:buClr>
              <a:buSzPct val="100000"/>
              <a:buFont typeface="Roboto"/>
              <a:buChar char="●"/>
            </a:pPr>
            <a:r>
              <a:rPr lang="en" sz="1600" dirty="0">
                <a:solidFill>
                  <a:srgbClr val="595959"/>
                </a:solidFill>
                <a:latin typeface="Arial" panose="020B0604020202020204" pitchFamily="34" charset="0"/>
                <a:ea typeface="Roboto"/>
                <a:cs typeface="Arial" panose="020B0604020202020204" pitchFamily="34" charset="0"/>
                <a:sym typeface="Roboto"/>
              </a:rPr>
              <a:t>Walgreens customers can easily order the latest shade of concealer or print their favorite picture at their nearest location</a:t>
            </a:r>
          </a:p>
          <a:p>
            <a:pPr marL="465655" indent="-279393">
              <a:lnSpc>
                <a:spcPct val="115000"/>
              </a:lnSpc>
              <a:spcAft>
                <a:spcPts val="1867"/>
              </a:spcAft>
              <a:buClr>
                <a:srgbClr val="595959"/>
              </a:buClr>
              <a:buSzPct val="100000"/>
              <a:buFont typeface="Roboto"/>
              <a:buChar char="●"/>
            </a:pPr>
            <a:r>
              <a:rPr lang="en" sz="1600" dirty="0">
                <a:solidFill>
                  <a:srgbClr val="595959"/>
                </a:solidFill>
                <a:latin typeface="Arial" panose="020B0604020202020204" pitchFamily="34" charset="0"/>
                <a:ea typeface="Roboto"/>
                <a:cs typeface="Arial" panose="020B0604020202020204" pitchFamily="34" charset="0"/>
                <a:sym typeface="Roboto"/>
              </a:rPr>
              <a:t>They get personalized solutions based on their selection</a:t>
            </a:r>
          </a:p>
          <a:p>
            <a:pPr marL="609585">
              <a:lnSpc>
                <a:spcPct val="115000"/>
              </a:lnSpc>
              <a:spcAft>
                <a:spcPts val="2133"/>
              </a:spcAft>
            </a:pPr>
            <a:endParaRPr sz="1600" dirty="0">
              <a:solidFill>
                <a:srgbClr val="595959"/>
              </a:solidFill>
              <a:latin typeface="Arial" panose="020B0604020202020204" pitchFamily="34" charset="0"/>
              <a:ea typeface="Roboto"/>
              <a:cs typeface="Arial" panose="020B0604020202020204" pitchFamily="34" charset="0"/>
              <a:sym typeface="Roboto"/>
            </a:endParaRPr>
          </a:p>
        </p:txBody>
      </p:sp>
      <p:sp>
        <p:nvSpPr>
          <p:cNvPr id="6" name="Shape 868"/>
          <p:cNvSpPr txBox="1"/>
          <p:nvPr/>
        </p:nvSpPr>
        <p:spPr>
          <a:xfrm>
            <a:off x="5045081" y="5975084"/>
            <a:ext cx="7162800" cy="316800"/>
          </a:xfrm>
          <a:prstGeom prst="rect">
            <a:avLst/>
          </a:prstGeom>
          <a:noFill/>
          <a:ln>
            <a:noFill/>
          </a:ln>
        </p:spPr>
        <p:txBody>
          <a:bodyPr wrap="square" lIns="121900" tIns="121900" rIns="121900" bIns="121900" anchor="t" anchorCtr="0">
            <a:noAutofit/>
          </a:bodyPr>
          <a:lstStyle/>
          <a:p>
            <a:r>
              <a:rPr lang="en" sz="1067" i="1">
                <a:solidFill>
                  <a:srgbClr val="B7B7B7"/>
                </a:solidFill>
              </a:rPr>
              <a:t>Available at: https://www.gsma.com/futurenetworks/rcs/demos-case-studies/?ID=003w000001iwe8FAAQ&amp;BU=</a:t>
            </a:r>
          </a:p>
        </p:txBody>
      </p:sp>
    </p:spTree>
    <p:extLst>
      <p:ext uri="{BB962C8B-B14F-4D97-AF65-F5344CB8AC3E}">
        <p14:creationId xmlns:p14="http://schemas.microsoft.com/office/powerpoint/2010/main" val="3355883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878" descr="nexus-5-portrait.png"/>
          <p:cNvPicPr preferRelativeResize="0"/>
          <p:nvPr/>
        </p:nvPicPr>
        <p:blipFill>
          <a:blip r:embed="rId2">
            <a:alphaModFix/>
          </a:blip>
          <a:stretch>
            <a:fillRect/>
          </a:stretch>
        </p:blipFill>
        <p:spPr>
          <a:xfrm>
            <a:off x="1273613" y="781178"/>
            <a:ext cx="3150192" cy="5709164"/>
          </a:xfrm>
          <a:prstGeom prst="rect">
            <a:avLst/>
          </a:prstGeom>
          <a:noFill/>
          <a:ln>
            <a:noFill/>
          </a:ln>
        </p:spPr>
      </p:pic>
      <p:pic>
        <p:nvPicPr>
          <p:cNvPr id="8" name="Shape 879"/>
          <p:cNvPicPr preferRelativeResize="0"/>
          <p:nvPr/>
        </p:nvPicPr>
        <p:blipFill>
          <a:blip r:embed="rId3">
            <a:alphaModFix/>
          </a:blip>
          <a:stretch>
            <a:fillRect/>
          </a:stretch>
        </p:blipFill>
        <p:spPr>
          <a:xfrm>
            <a:off x="1395848" y="1283541"/>
            <a:ext cx="2505701" cy="4454567"/>
          </a:xfrm>
          <a:prstGeom prst="rect">
            <a:avLst/>
          </a:prstGeom>
          <a:noFill/>
          <a:ln>
            <a:noFill/>
          </a:ln>
        </p:spPr>
      </p:pic>
      <p:sp>
        <p:nvSpPr>
          <p:cNvPr id="2" name="Title 1"/>
          <p:cNvSpPr>
            <a:spLocks noGrp="1"/>
          </p:cNvSpPr>
          <p:nvPr>
            <p:ph type="title"/>
          </p:nvPr>
        </p:nvSpPr>
        <p:spPr/>
        <p:txBody>
          <a:bodyPr/>
          <a:lstStyle/>
          <a:p>
            <a:r>
              <a:rPr lang="en-US" dirty="0"/>
              <a:t>DEMO VIDEOS: MULTIPLUS</a:t>
            </a:r>
          </a:p>
        </p:txBody>
      </p:sp>
      <p:sp>
        <p:nvSpPr>
          <p:cNvPr id="5" name="Shape 869"/>
          <p:cNvSpPr txBox="1"/>
          <p:nvPr/>
        </p:nvSpPr>
        <p:spPr>
          <a:xfrm>
            <a:off x="5045081" y="1622913"/>
            <a:ext cx="6360800" cy="3475600"/>
          </a:xfrm>
          <a:prstGeom prst="rect">
            <a:avLst/>
          </a:prstGeom>
          <a:noFill/>
          <a:ln>
            <a:noFill/>
          </a:ln>
        </p:spPr>
        <p:txBody>
          <a:bodyPr wrap="square" lIns="121900" tIns="121900" rIns="121900" bIns="121900" anchor="t" anchorCtr="0">
            <a:noAutofit/>
          </a:bodyPr>
          <a:lstStyle/>
          <a:p>
            <a:pPr marL="465655" indent="-279393">
              <a:lnSpc>
                <a:spcPct val="115000"/>
              </a:lnSpc>
              <a:spcAft>
                <a:spcPts val="1867"/>
              </a:spcAft>
              <a:buClr>
                <a:srgbClr val="595959"/>
              </a:buClr>
              <a:buSzPct val="100000"/>
              <a:buFont typeface="Arial" charset="0"/>
              <a:buChar char="•"/>
            </a:pPr>
            <a:r>
              <a:rPr lang="en" sz="1600" dirty="0" err="1">
                <a:solidFill>
                  <a:srgbClr val="595959"/>
                </a:solidFill>
                <a:latin typeface="Arial" panose="020B0604020202020204" pitchFamily="34" charset="0"/>
                <a:ea typeface="Roboto"/>
                <a:cs typeface="Arial" panose="020B0604020202020204" pitchFamily="34" charset="0"/>
                <a:sym typeface="Roboto"/>
              </a:rPr>
              <a:t>Multiplus</a:t>
            </a:r>
            <a:r>
              <a:rPr lang="en" sz="1600" dirty="0">
                <a:solidFill>
                  <a:srgbClr val="595959"/>
                </a:solidFill>
                <a:latin typeface="Arial" panose="020B0604020202020204" pitchFamily="34" charset="0"/>
                <a:ea typeface="Roboto"/>
                <a:cs typeface="Arial" panose="020B0604020202020204" pitchFamily="34" charset="0"/>
                <a:sym typeface="Roboto"/>
              </a:rPr>
              <a:t> is the largest loyalty program  in Brazil</a:t>
            </a:r>
          </a:p>
          <a:p>
            <a:pPr marL="465655" indent="-27939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To take advantage of </a:t>
            </a:r>
            <a:r>
              <a:rPr lang="en" sz="1600" dirty="0" err="1">
                <a:solidFill>
                  <a:srgbClr val="595959"/>
                </a:solidFill>
                <a:latin typeface="Arial" panose="020B0604020202020204" pitchFamily="34" charset="0"/>
                <a:ea typeface="Roboto"/>
                <a:cs typeface="Arial" panose="020B0604020202020204" pitchFamily="34" charset="0"/>
                <a:sym typeface="Roboto"/>
              </a:rPr>
              <a:t>Multiplus</a:t>
            </a:r>
            <a:r>
              <a:rPr lang="en" sz="1600" dirty="0">
                <a:solidFill>
                  <a:srgbClr val="595959"/>
                </a:solidFill>
                <a:latin typeface="Arial" panose="020B0604020202020204" pitchFamily="34" charset="0"/>
                <a:ea typeface="Roboto"/>
                <a:cs typeface="Arial" panose="020B0604020202020204" pitchFamily="34" charset="0"/>
                <a:sym typeface="Roboto"/>
              </a:rPr>
              <a:t> offers, customer need to link their credit cards to their </a:t>
            </a:r>
            <a:r>
              <a:rPr lang="en" sz="1600" dirty="0" err="1">
                <a:solidFill>
                  <a:srgbClr val="595959"/>
                </a:solidFill>
                <a:latin typeface="Arial" panose="020B0604020202020204" pitchFamily="34" charset="0"/>
                <a:ea typeface="Roboto"/>
                <a:cs typeface="Arial" panose="020B0604020202020204" pitchFamily="34" charset="0"/>
                <a:sym typeface="Roboto"/>
              </a:rPr>
              <a:t>Multiplus</a:t>
            </a:r>
            <a:r>
              <a:rPr lang="en" sz="1600" dirty="0">
                <a:solidFill>
                  <a:srgbClr val="595959"/>
                </a:solidFill>
                <a:latin typeface="Arial" panose="020B0604020202020204" pitchFamily="34" charset="0"/>
                <a:ea typeface="Roboto"/>
                <a:cs typeface="Arial" panose="020B0604020202020204" pitchFamily="34" charset="0"/>
                <a:sym typeface="Roboto"/>
              </a:rPr>
              <a:t> account</a:t>
            </a:r>
          </a:p>
          <a:p>
            <a:pPr marL="465655" indent="-27939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With RBM, </a:t>
            </a:r>
            <a:r>
              <a:rPr lang="en" sz="1600" dirty="0" err="1">
                <a:solidFill>
                  <a:srgbClr val="595959"/>
                </a:solidFill>
                <a:latin typeface="Arial" panose="020B0604020202020204" pitchFamily="34" charset="0"/>
                <a:ea typeface="Roboto"/>
                <a:cs typeface="Arial" panose="020B0604020202020204" pitchFamily="34" charset="0"/>
                <a:sym typeface="Roboto"/>
              </a:rPr>
              <a:t>Multiplus</a:t>
            </a:r>
            <a:r>
              <a:rPr lang="en" sz="1600" dirty="0">
                <a:solidFill>
                  <a:srgbClr val="595959"/>
                </a:solidFill>
                <a:latin typeface="Arial" panose="020B0604020202020204" pitchFamily="34" charset="0"/>
                <a:ea typeface="Roboto"/>
                <a:cs typeface="Arial" panose="020B0604020202020204" pitchFamily="34" charset="0"/>
                <a:sym typeface="Roboto"/>
              </a:rPr>
              <a:t> customers will be able to</a:t>
            </a:r>
          </a:p>
          <a:p>
            <a:pPr marL="1071007" lvl="1" indent="-275160">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Link their credit cards to their </a:t>
            </a:r>
            <a:r>
              <a:rPr lang="en" sz="1600" dirty="0" err="1">
                <a:solidFill>
                  <a:srgbClr val="595959"/>
                </a:solidFill>
                <a:latin typeface="Arial" panose="020B0604020202020204" pitchFamily="34" charset="0"/>
                <a:ea typeface="Roboto"/>
                <a:cs typeface="Arial" panose="020B0604020202020204" pitchFamily="34" charset="0"/>
                <a:sym typeface="Roboto"/>
              </a:rPr>
              <a:t>Multiplus</a:t>
            </a:r>
            <a:r>
              <a:rPr lang="en" sz="1600" dirty="0">
                <a:solidFill>
                  <a:srgbClr val="595959"/>
                </a:solidFill>
                <a:latin typeface="Arial" panose="020B0604020202020204" pitchFamily="34" charset="0"/>
                <a:ea typeface="Roboto"/>
                <a:cs typeface="Arial" panose="020B0604020202020204" pitchFamily="34" charset="0"/>
                <a:sym typeface="Roboto"/>
              </a:rPr>
              <a:t> account</a:t>
            </a:r>
          </a:p>
          <a:p>
            <a:pPr marL="1071007" lvl="1" indent="-275160">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Check their point balance</a:t>
            </a:r>
          </a:p>
          <a:p>
            <a:pPr marL="1071007" lvl="1" indent="-275160">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See what they can get with their points</a:t>
            </a:r>
          </a:p>
          <a:p>
            <a:pPr marL="1071007" lvl="1" indent="-275160">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Go to the </a:t>
            </a:r>
            <a:r>
              <a:rPr lang="en" sz="1600" dirty="0" err="1">
                <a:solidFill>
                  <a:srgbClr val="595959"/>
                </a:solidFill>
                <a:latin typeface="Arial" panose="020B0604020202020204" pitchFamily="34" charset="0"/>
                <a:ea typeface="Roboto"/>
                <a:cs typeface="Arial" panose="020B0604020202020204" pitchFamily="34" charset="0"/>
                <a:sym typeface="Roboto"/>
              </a:rPr>
              <a:t>Multiplus</a:t>
            </a:r>
            <a:r>
              <a:rPr lang="en" sz="1600" dirty="0">
                <a:solidFill>
                  <a:srgbClr val="595959"/>
                </a:solidFill>
                <a:latin typeface="Arial" panose="020B0604020202020204" pitchFamily="34" charset="0"/>
                <a:ea typeface="Roboto"/>
                <a:cs typeface="Arial" panose="020B0604020202020204" pitchFamily="34" charset="0"/>
                <a:sym typeface="Roboto"/>
              </a:rPr>
              <a:t> website to redeem</a:t>
            </a:r>
          </a:p>
          <a:p>
            <a:pPr marL="609585">
              <a:lnSpc>
                <a:spcPct val="115000"/>
              </a:lnSpc>
              <a:spcAft>
                <a:spcPts val="2133"/>
              </a:spcAft>
            </a:pPr>
            <a:endParaRPr lang="en" sz="1333" dirty="0">
              <a:solidFill>
                <a:srgbClr val="595959"/>
              </a:solidFill>
              <a:latin typeface="Arial" panose="020B0604020202020204" pitchFamily="34" charset="0"/>
              <a:ea typeface="Roboto"/>
              <a:cs typeface="Arial" panose="020B0604020202020204" pitchFamily="34" charset="0"/>
              <a:sym typeface="Roboto"/>
            </a:endParaRPr>
          </a:p>
        </p:txBody>
      </p:sp>
      <p:sp>
        <p:nvSpPr>
          <p:cNvPr id="10" name="Shape 877"/>
          <p:cNvSpPr txBox="1"/>
          <p:nvPr/>
        </p:nvSpPr>
        <p:spPr>
          <a:xfrm>
            <a:off x="5167000" y="5957667"/>
            <a:ext cx="7162800" cy="316800"/>
          </a:xfrm>
          <a:prstGeom prst="rect">
            <a:avLst/>
          </a:prstGeom>
          <a:noFill/>
          <a:ln>
            <a:noFill/>
          </a:ln>
        </p:spPr>
        <p:txBody>
          <a:bodyPr wrap="square" lIns="121900" tIns="121900" rIns="121900" bIns="121900" anchor="t" anchorCtr="0">
            <a:noAutofit/>
          </a:bodyPr>
          <a:lstStyle/>
          <a:p>
            <a:r>
              <a:rPr lang="en" sz="1067" i="1">
                <a:solidFill>
                  <a:srgbClr val="B7B7B7"/>
                </a:solidFill>
              </a:rPr>
              <a:t>Available at: https://</a:t>
            </a:r>
            <a:r>
              <a:rPr lang="en" sz="1067" i="1" dirty="0" err="1">
                <a:solidFill>
                  <a:srgbClr val="B7B7B7"/>
                </a:solidFill>
              </a:rPr>
              <a:t>www.gsma.com</a:t>
            </a:r>
            <a:r>
              <a:rPr lang="en" sz="1067" i="1" dirty="0">
                <a:solidFill>
                  <a:srgbClr val="B7B7B7"/>
                </a:solidFill>
              </a:rPr>
              <a:t>/</a:t>
            </a:r>
            <a:r>
              <a:rPr lang="en" sz="1067" i="1" dirty="0" err="1">
                <a:solidFill>
                  <a:srgbClr val="B7B7B7"/>
                </a:solidFill>
              </a:rPr>
              <a:t>futurenetworks</a:t>
            </a:r>
            <a:r>
              <a:rPr lang="en" sz="1067" i="1" dirty="0">
                <a:solidFill>
                  <a:srgbClr val="B7B7B7"/>
                </a:solidFill>
              </a:rPr>
              <a:t>/</a:t>
            </a:r>
            <a:r>
              <a:rPr lang="en" sz="1067" i="1" dirty="0" err="1">
                <a:solidFill>
                  <a:srgbClr val="B7B7B7"/>
                </a:solidFill>
              </a:rPr>
              <a:t>rcs</a:t>
            </a:r>
            <a:r>
              <a:rPr lang="en" sz="1067" i="1" dirty="0">
                <a:solidFill>
                  <a:srgbClr val="B7B7B7"/>
                </a:solidFill>
              </a:rPr>
              <a:t>/demos-case-studies/?ID=003w000001iwe8FAAQ&amp;BU=</a:t>
            </a:r>
          </a:p>
        </p:txBody>
      </p:sp>
    </p:spTree>
    <p:extLst>
      <p:ext uri="{BB962C8B-B14F-4D97-AF65-F5344CB8AC3E}">
        <p14:creationId xmlns:p14="http://schemas.microsoft.com/office/powerpoint/2010/main" val="2498148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878" descr="nexus-5-portrait.png"/>
          <p:cNvPicPr preferRelativeResize="0"/>
          <p:nvPr/>
        </p:nvPicPr>
        <p:blipFill>
          <a:blip r:embed="rId2">
            <a:alphaModFix/>
          </a:blip>
          <a:stretch>
            <a:fillRect/>
          </a:stretch>
        </p:blipFill>
        <p:spPr>
          <a:xfrm>
            <a:off x="1273613" y="781178"/>
            <a:ext cx="3150192" cy="5709164"/>
          </a:xfrm>
          <a:prstGeom prst="rect">
            <a:avLst/>
          </a:prstGeom>
          <a:noFill/>
          <a:ln>
            <a:noFill/>
          </a:ln>
        </p:spPr>
      </p:pic>
      <p:sp>
        <p:nvSpPr>
          <p:cNvPr id="2" name="Title 1"/>
          <p:cNvSpPr>
            <a:spLocks noGrp="1"/>
          </p:cNvSpPr>
          <p:nvPr>
            <p:ph type="title"/>
          </p:nvPr>
        </p:nvSpPr>
        <p:spPr/>
        <p:txBody>
          <a:bodyPr/>
          <a:lstStyle/>
          <a:p>
            <a:r>
              <a:rPr lang="en-US" dirty="0"/>
              <a:t>DEMO VIDEOS: NATURA</a:t>
            </a:r>
          </a:p>
        </p:txBody>
      </p:sp>
      <p:sp>
        <p:nvSpPr>
          <p:cNvPr id="5" name="Shape 869"/>
          <p:cNvSpPr txBox="1"/>
          <p:nvPr/>
        </p:nvSpPr>
        <p:spPr>
          <a:xfrm>
            <a:off x="5045081" y="1622913"/>
            <a:ext cx="6537319" cy="3475600"/>
          </a:xfrm>
          <a:prstGeom prst="rect">
            <a:avLst/>
          </a:prstGeom>
          <a:noFill/>
          <a:ln>
            <a:noFill/>
          </a:ln>
        </p:spPr>
        <p:txBody>
          <a:bodyPr wrap="square" lIns="121900" tIns="121900" rIns="121900" bIns="121900" anchor="t" anchorCtr="0">
            <a:noAutofit/>
          </a:bodyPr>
          <a:lstStyle/>
          <a:p>
            <a:pPr marL="465655" indent="-27939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Natura is one of the largest cosmetics companies in Brazil</a:t>
            </a:r>
          </a:p>
          <a:p>
            <a:pPr marL="465655" indent="-27939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They sell through a network of local resellers (similar to Avon)</a:t>
            </a:r>
          </a:p>
          <a:p>
            <a:pPr marL="465655" indent="-27939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Their main challenge is keeping resellers informed of their latest products and promos</a:t>
            </a:r>
          </a:p>
          <a:p>
            <a:pPr marL="465655" indent="-27939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With RBM, Natura resellers can now stay on top of all the latest product deals and promos</a:t>
            </a:r>
          </a:p>
          <a:p>
            <a:pPr marL="465655" indent="-27939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They can easily view the latest offers and call to order products</a:t>
            </a:r>
          </a:p>
          <a:p>
            <a:pPr marL="609585">
              <a:lnSpc>
                <a:spcPct val="115000"/>
              </a:lnSpc>
              <a:spcAft>
                <a:spcPts val="2133"/>
              </a:spcAft>
            </a:pPr>
            <a:endParaRPr lang="en" sz="1333" dirty="0">
              <a:solidFill>
                <a:srgbClr val="595959"/>
              </a:solidFill>
              <a:latin typeface="Arial" panose="020B0604020202020204" pitchFamily="34" charset="0"/>
              <a:ea typeface="Roboto"/>
              <a:cs typeface="Arial" panose="020B0604020202020204" pitchFamily="34" charset="0"/>
              <a:sym typeface="Roboto"/>
            </a:endParaRPr>
          </a:p>
        </p:txBody>
      </p:sp>
      <p:sp>
        <p:nvSpPr>
          <p:cNvPr id="9" name="Shape 886"/>
          <p:cNvSpPr txBox="1"/>
          <p:nvPr/>
        </p:nvSpPr>
        <p:spPr>
          <a:xfrm>
            <a:off x="5167000" y="5957667"/>
            <a:ext cx="7162800" cy="316800"/>
          </a:xfrm>
          <a:prstGeom prst="rect">
            <a:avLst/>
          </a:prstGeom>
          <a:noFill/>
          <a:ln>
            <a:noFill/>
          </a:ln>
        </p:spPr>
        <p:txBody>
          <a:bodyPr wrap="square" lIns="121900" tIns="121900" rIns="121900" bIns="121900" anchor="t" anchorCtr="0">
            <a:noAutofit/>
          </a:bodyPr>
          <a:lstStyle/>
          <a:p>
            <a:r>
              <a:rPr lang="en" sz="1067" i="1">
                <a:solidFill>
                  <a:srgbClr val="B7B7B7"/>
                </a:solidFill>
              </a:rPr>
              <a:t>Available at: https://</a:t>
            </a:r>
            <a:r>
              <a:rPr lang="en" sz="1067" i="1" dirty="0" err="1">
                <a:solidFill>
                  <a:srgbClr val="B7B7B7"/>
                </a:solidFill>
              </a:rPr>
              <a:t>www.gsma.com</a:t>
            </a:r>
            <a:r>
              <a:rPr lang="en" sz="1067" i="1" dirty="0">
                <a:solidFill>
                  <a:srgbClr val="B7B7B7"/>
                </a:solidFill>
              </a:rPr>
              <a:t>/</a:t>
            </a:r>
            <a:r>
              <a:rPr lang="en" sz="1067" i="1" dirty="0" err="1">
                <a:solidFill>
                  <a:srgbClr val="B7B7B7"/>
                </a:solidFill>
              </a:rPr>
              <a:t>futurenetworks</a:t>
            </a:r>
            <a:r>
              <a:rPr lang="en" sz="1067" i="1" dirty="0">
                <a:solidFill>
                  <a:srgbClr val="B7B7B7"/>
                </a:solidFill>
              </a:rPr>
              <a:t>/</a:t>
            </a:r>
            <a:r>
              <a:rPr lang="en" sz="1067" i="1" dirty="0" err="1">
                <a:solidFill>
                  <a:srgbClr val="B7B7B7"/>
                </a:solidFill>
              </a:rPr>
              <a:t>rcs</a:t>
            </a:r>
            <a:r>
              <a:rPr lang="en" sz="1067" i="1" dirty="0">
                <a:solidFill>
                  <a:srgbClr val="B7B7B7"/>
                </a:solidFill>
              </a:rPr>
              <a:t>/demos-case-studies/?ID=003w000001iwe8FAAQ&amp;BU=</a:t>
            </a:r>
          </a:p>
        </p:txBody>
      </p:sp>
      <p:pic>
        <p:nvPicPr>
          <p:cNvPr id="11" name="Shape 888"/>
          <p:cNvPicPr preferRelativeResize="0"/>
          <p:nvPr/>
        </p:nvPicPr>
        <p:blipFill>
          <a:blip r:embed="rId3">
            <a:alphaModFix/>
          </a:blip>
          <a:stretch>
            <a:fillRect/>
          </a:stretch>
        </p:blipFill>
        <p:spPr>
          <a:xfrm>
            <a:off x="1378118" y="1278715"/>
            <a:ext cx="2519367" cy="4478899"/>
          </a:xfrm>
          <a:prstGeom prst="rect">
            <a:avLst/>
          </a:prstGeom>
          <a:noFill/>
          <a:ln>
            <a:noFill/>
          </a:ln>
        </p:spPr>
      </p:pic>
    </p:spTree>
    <p:extLst>
      <p:ext uri="{BB962C8B-B14F-4D97-AF65-F5344CB8AC3E}">
        <p14:creationId xmlns:p14="http://schemas.microsoft.com/office/powerpoint/2010/main" val="3805342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878" descr="nexus-5-portrait.png"/>
          <p:cNvPicPr preferRelativeResize="0"/>
          <p:nvPr/>
        </p:nvPicPr>
        <p:blipFill>
          <a:blip r:embed="rId2">
            <a:alphaModFix/>
          </a:blip>
          <a:stretch>
            <a:fillRect/>
          </a:stretch>
        </p:blipFill>
        <p:spPr>
          <a:xfrm>
            <a:off x="1273613" y="781178"/>
            <a:ext cx="3150192" cy="5709164"/>
          </a:xfrm>
          <a:prstGeom prst="rect">
            <a:avLst/>
          </a:prstGeom>
          <a:noFill/>
          <a:ln>
            <a:noFill/>
          </a:ln>
        </p:spPr>
      </p:pic>
      <p:sp>
        <p:nvSpPr>
          <p:cNvPr id="2" name="Title 1"/>
          <p:cNvSpPr>
            <a:spLocks noGrp="1"/>
          </p:cNvSpPr>
          <p:nvPr>
            <p:ph type="title"/>
          </p:nvPr>
        </p:nvSpPr>
        <p:spPr/>
        <p:txBody>
          <a:bodyPr/>
          <a:lstStyle/>
          <a:p>
            <a:r>
              <a:rPr lang="en-US" dirty="0"/>
              <a:t>DEMO VIDEOS: BANAMEX</a:t>
            </a:r>
          </a:p>
        </p:txBody>
      </p:sp>
      <p:sp>
        <p:nvSpPr>
          <p:cNvPr id="5" name="Shape 869"/>
          <p:cNvSpPr txBox="1"/>
          <p:nvPr/>
        </p:nvSpPr>
        <p:spPr>
          <a:xfrm>
            <a:off x="5045081" y="1622913"/>
            <a:ext cx="5631628" cy="3475600"/>
          </a:xfrm>
          <a:prstGeom prst="rect">
            <a:avLst/>
          </a:prstGeom>
          <a:noFill/>
          <a:ln>
            <a:noFill/>
          </a:ln>
        </p:spPr>
        <p:txBody>
          <a:bodyPr wrap="square" lIns="121900" tIns="121900" rIns="121900" bIns="121900" anchor="t" anchorCtr="0">
            <a:noAutofit/>
          </a:bodyPr>
          <a:lstStyle/>
          <a:p>
            <a:pPr marL="230712" indent="-192613">
              <a:lnSpc>
                <a:spcPct val="115000"/>
              </a:lnSpc>
              <a:spcAft>
                <a:spcPts val="1867"/>
              </a:spcAft>
              <a:buClr>
                <a:srgbClr val="595959"/>
              </a:buClr>
              <a:buSzPct val="100000"/>
              <a:buFont typeface="Arial" charset="0"/>
              <a:buChar char="•"/>
              <a:tabLst>
                <a:tab pos="224361" algn="l"/>
              </a:tabLst>
            </a:pPr>
            <a:r>
              <a:rPr lang="en" sz="1600" dirty="0" err="1">
                <a:solidFill>
                  <a:srgbClr val="595959"/>
                </a:solidFill>
                <a:latin typeface="Arial" panose="020B0604020202020204" pitchFamily="34" charset="0"/>
                <a:ea typeface="Roboto"/>
                <a:cs typeface="Arial" panose="020B0604020202020204" pitchFamily="34" charset="0"/>
                <a:sym typeface="Roboto"/>
              </a:rPr>
              <a:t>Banamex</a:t>
            </a:r>
            <a:r>
              <a:rPr lang="en" sz="1600" dirty="0">
                <a:solidFill>
                  <a:srgbClr val="595959"/>
                </a:solidFill>
                <a:latin typeface="Arial" panose="020B0604020202020204" pitchFamily="34" charset="0"/>
                <a:ea typeface="Roboto"/>
                <a:cs typeface="Arial" panose="020B0604020202020204" pitchFamily="34" charset="0"/>
                <a:sym typeface="Roboto"/>
              </a:rPr>
              <a:t> is required to send customers their statements every month</a:t>
            </a:r>
          </a:p>
          <a:p>
            <a:pPr marL="230712" indent="-192613">
              <a:lnSpc>
                <a:spcPct val="115000"/>
              </a:lnSpc>
              <a:spcAft>
                <a:spcPts val="1867"/>
              </a:spcAft>
              <a:buClr>
                <a:srgbClr val="595959"/>
              </a:buClr>
              <a:buSzPct val="100000"/>
              <a:buFont typeface="Arial" charset="0"/>
              <a:buChar char="•"/>
              <a:tabLst>
                <a:tab pos="224361" algn="l"/>
              </a:tabLst>
            </a:pPr>
            <a:r>
              <a:rPr lang="en" sz="1600" dirty="0">
                <a:solidFill>
                  <a:srgbClr val="595959"/>
                </a:solidFill>
                <a:latin typeface="Arial" panose="020B0604020202020204" pitchFamily="34" charset="0"/>
                <a:ea typeface="Roboto"/>
                <a:cs typeface="Arial" panose="020B0604020202020204" pitchFamily="34" charset="0"/>
                <a:sym typeface="Roboto"/>
              </a:rPr>
              <a:t>They currently send statements by mail, which is slow and unreliable</a:t>
            </a:r>
          </a:p>
          <a:p>
            <a:pPr marL="230712" indent="-192613">
              <a:lnSpc>
                <a:spcPct val="115000"/>
              </a:lnSpc>
              <a:spcAft>
                <a:spcPts val="1867"/>
              </a:spcAft>
              <a:buClr>
                <a:srgbClr val="595959"/>
              </a:buClr>
              <a:buSzPct val="100000"/>
              <a:buFont typeface="Arial" charset="0"/>
              <a:buChar char="•"/>
              <a:tabLst>
                <a:tab pos="224361" algn="l"/>
              </a:tabLst>
            </a:pPr>
            <a:r>
              <a:rPr lang="en" sz="1600" dirty="0" err="1">
                <a:solidFill>
                  <a:srgbClr val="595959"/>
                </a:solidFill>
                <a:latin typeface="Arial" panose="020B0604020202020204" pitchFamily="34" charset="0"/>
                <a:ea typeface="Roboto"/>
                <a:cs typeface="Arial" panose="020B0604020202020204" pitchFamily="34" charset="0"/>
                <a:sym typeface="Roboto"/>
              </a:rPr>
              <a:t>Banamex</a:t>
            </a:r>
            <a:r>
              <a:rPr lang="en" sz="1600" dirty="0">
                <a:solidFill>
                  <a:srgbClr val="595959"/>
                </a:solidFill>
                <a:latin typeface="Arial" panose="020B0604020202020204" pitchFamily="34" charset="0"/>
                <a:ea typeface="Roboto"/>
                <a:cs typeface="Arial" panose="020B0604020202020204" pitchFamily="34" charset="0"/>
                <a:sym typeface="Roboto"/>
              </a:rPr>
              <a:t> will use RBM to send customers a monthly statement summary with a link to the full statement</a:t>
            </a:r>
          </a:p>
          <a:p>
            <a:pPr marL="609585">
              <a:lnSpc>
                <a:spcPct val="115000"/>
              </a:lnSpc>
              <a:spcAft>
                <a:spcPts val="2133"/>
              </a:spcAft>
            </a:pPr>
            <a:endParaRPr lang="en" sz="1333" dirty="0">
              <a:solidFill>
                <a:srgbClr val="595959"/>
              </a:solidFill>
              <a:latin typeface="Arial" panose="020B0604020202020204" pitchFamily="34" charset="0"/>
              <a:ea typeface="Roboto"/>
              <a:cs typeface="Arial" panose="020B0604020202020204" pitchFamily="34" charset="0"/>
              <a:sym typeface="Roboto"/>
            </a:endParaRPr>
          </a:p>
        </p:txBody>
      </p:sp>
      <p:sp>
        <p:nvSpPr>
          <p:cNvPr id="8" name="Shape 895"/>
          <p:cNvSpPr txBox="1"/>
          <p:nvPr/>
        </p:nvSpPr>
        <p:spPr>
          <a:xfrm>
            <a:off x="5167000" y="5957667"/>
            <a:ext cx="7162800" cy="316800"/>
          </a:xfrm>
          <a:prstGeom prst="rect">
            <a:avLst/>
          </a:prstGeom>
          <a:noFill/>
          <a:ln>
            <a:noFill/>
          </a:ln>
        </p:spPr>
        <p:txBody>
          <a:bodyPr wrap="square" lIns="121900" tIns="121900" rIns="121900" bIns="121900" anchor="t" anchorCtr="0">
            <a:noAutofit/>
          </a:bodyPr>
          <a:lstStyle/>
          <a:p>
            <a:r>
              <a:rPr lang="en" sz="1067" i="1">
                <a:solidFill>
                  <a:srgbClr val="B7B7B7"/>
                </a:solidFill>
              </a:rPr>
              <a:t>Available at: https://</a:t>
            </a:r>
            <a:r>
              <a:rPr lang="en" sz="1067" i="1" dirty="0" err="1">
                <a:solidFill>
                  <a:srgbClr val="B7B7B7"/>
                </a:solidFill>
              </a:rPr>
              <a:t>www.gsma.com</a:t>
            </a:r>
            <a:r>
              <a:rPr lang="en" sz="1067" i="1" dirty="0">
                <a:solidFill>
                  <a:srgbClr val="B7B7B7"/>
                </a:solidFill>
              </a:rPr>
              <a:t>/</a:t>
            </a:r>
            <a:r>
              <a:rPr lang="en" sz="1067" i="1" dirty="0" err="1">
                <a:solidFill>
                  <a:srgbClr val="B7B7B7"/>
                </a:solidFill>
              </a:rPr>
              <a:t>futurenetworks</a:t>
            </a:r>
            <a:r>
              <a:rPr lang="en" sz="1067" i="1" dirty="0">
                <a:solidFill>
                  <a:srgbClr val="B7B7B7"/>
                </a:solidFill>
              </a:rPr>
              <a:t>/</a:t>
            </a:r>
            <a:r>
              <a:rPr lang="en" sz="1067" i="1" dirty="0" err="1">
                <a:solidFill>
                  <a:srgbClr val="B7B7B7"/>
                </a:solidFill>
              </a:rPr>
              <a:t>rcs</a:t>
            </a:r>
            <a:r>
              <a:rPr lang="en" sz="1067" i="1" dirty="0">
                <a:solidFill>
                  <a:srgbClr val="B7B7B7"/>
                </a:solidFill>
              </a:rPr>
              <a:t>/demos-case-studies/?ID=003w000001iwe8FAAQ&amp;BU=</a:t>
            </a:r>
          </a:p>
        </p:txBody>
      </p:sp>
      <p:pic>
        <p:nvPicPr>
          <p:cNvPr id="10" name="Shape 897"/>
          <p:cNvPicPr preferRelativeResize="0"/>
          <p:nvPr/>
        </p:nvPicPr>
        <p:blipFill>
          <a:blip r:embed="rId3">
            <a:alphaModFix/>
          </a:blip>
          <a:stretch>
            <a:fillRect/>
          </a:stretch>
        </p:blipFill>
        <p:spPr>
          <a:xfrm>
            <a:off x="1407831" y="1261298"/>
            <a:ext cx="2489800" cy="4426333"/>
          </a:xfrm>
          <a:prstGeom prst="rect">
            <a:avLst/>
          </a:prstGeom>
          <a:noFill/>
          <a:ln>
            <a:noFill/>
          </a:ln>
        </p:spPr>
      </p:pic>
    </p:spTree>
    <p:extLst>
      <p:ext uri="{BB962C8B-B14F-4D97-AF65-F5344CB8AC3E}">
        <p14:creationId xmlns:p14="http://schemas.microsoft.com/office/powerpoint/2010/main" val="2198951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878" descr="nexus-5-portrait.png"/>
          <p:cNvPicPr preferRelativeResize="0"/>
          <p:nvPr/>
        </p:nvPicPr>
        <p:blipFill>
          <a:blip r:embed="rId2">
            <a:alphaModFix/>
          </a:blip>
          <a:stretch>
            <a:fillRect/>
          </a:stretch>
        </p:blipFill>
        <p:spPr>
          <a:xfrm>
            <a:off x="1273613" y="781178"/>
            <a:ext cx="3150192" cy="5709164"/>
          </a:xfrm>
          <a:prstGeom prst="rect">
            <a:avLst/>
          </a:prstGeom>
          <a:noFill/>
          <a:ln>
            <a:noFill/>
          </a:ln>
        </p:spPr>
      </p:pic>
      <p:sp>
        <p:nvSpPr>
          <p:cNvPr id="2" name="Title 1"/>
          <p:cNvSpPr>
            <a:spLocks noGrp="1"/>
          </p:cNvSpPr>
          <p:nvPr>
            <p:ph type="title"/>
          </p:nvPr>
        </p:nvSpPr>
        <p:spPr/>
        <p:txBody>
          <a:bodyPr/>
          <a:lstStyle/>
          <a:p>
            <a:r>
              <a:rPr lang="en-US" dirty="0"/>
              <a:t>DEMO VIDEOS: CLARO</a:t>
            </a:r>
          </a:p>
        </p:txBody>
      </p:sp>
      <p:sp>
        <p:nvSpPr>
          <p:cNvPr id="5" name="Shape 869"/>
          <p:cNvSpPr txBox="1"/>
          <p:nvPr/>
        </p:nvSpPr>
        <p:spPr>
          <a:xfrm>
            <a:off x="5045081" y="1622913"/>
            <a:ext cx="5631628" cy="3475600"/>
          </a:xfrm>
          <a:prstGeom prst="rect">
            <a:avLst/>
          </a:prstGeom>
          <a:noFill/>
          <a:ln>
            <a:noFill/>
          </a:ln>
        </p:spPr>
        <p:txBody>
          <a:bodyPr wrap="square" lIns="121900" tIns="121900" rIns="121900" bIns="121900" anchor="t" anchorCtr="0">
            <a:noAutofit/>
          </a:bodyPr>
          <a:lstStyle/>
          <a:p>
            <a:pPr marL="380990" indent="-194728">
              <a:lnSpc>
                <a:spcPct val="115000"/>
              </a:lnSpc>
              <a:spcAft>
                <a:spcPts val="1333"/>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Claro pay-as-you-go customers can enjoy uninterrupted carrier service</a:t>
            </a:r>
          </a:p>
          <a:p>
            <a:pPr marL="380990" indent="-194728">
              <a:lnSpc>
                <a:spcPct val="115000"/>
              </a:lnSpc>
              <a:spcAft>
                <a:spcPts val="1333"/>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They can buy extra data, renew their current bundle or redeem latest offers with micro-credit from </a:t>
            </a:r>
            <a:r>
              <a:rPr lang="en" sz="1600" dirty="0" err="1">
                <a:solidFill>
                  <a:srgbClr val="595959"/>
                </a:solidFill>
                <a:latin typeface="Arial" panose="020B0604020202020204" pitchFamily="34" charset="0"/>
                <a:ea typeface="Roboto"/>
                <a:cs typeface="Arial" panose="020B0604020202020204" pitchFamily="34" charset="0"/>
                <a:sym typeface="Roboto"/>
              </a:rPr>
              <a:t>Tiaxa</a:t>
            </a:r>
            <a:r>
              <a:rPr lang="en" sz="1600" dirty="0">
                <a:solidFill>
                  <a:srgbClr val="595959"/>
                </a:solidFill>
                <a:latin typeface="Arial" panose="020B0604020202020204" pitchFamily="34" charset="0"/>
                <a:ea typeface="Roboto"/>
                <a:cs typeface="Arial" panose="020B0604020202020204" pitchFamily="34" charset="0"/>
                <a:sym typeface="Roboto"/>
              </a:rPr>
              <a:t>/Claro</a:t>
            </a:r>
          </a:p>
        </p:txBody>
      </p:sp>
      <p:pic>
        <p:nvPicPr>
          <p:cNvPr id="9" name="Shape 906"/>
          <p:cNvPicPr preferRelativeResize="0"/>
          <p:nvPr/>
        </p:nvPicPr>
        <p:blipFill>
          <a:blip r:embed="rId3">
            <a:alphaModFix/>
          </a:blip>
          <a:stretch>
            <a:fillRect/>
          </a:stretch>
        </p:blipFill>
        <p:spPr>
          <a:xfrm>
            <a:off x="1367610" y="1243881"/>
            <a:ext cx="2535132" cy="4506967"/>
          </a:xfrm>
          <a:prstGeom prst="rect">
            <a:avLst/>
          </a:prstGeom>
          <a:noFill/>
          <a:ln>
            <a:noFill/>
          </a:ln>
        </p:spPr>
      </p:pic>
      <p:sp>
        <p:nvSpPr>
          <p:cNvPr id="11" name="Shape 904"/>
          <p:cNvSpPr txBox="1"/>
          <p:nvPr/>
        </p:nvSpPr>
        <p:spPr>
          <a:xfrm>
            <a:off x="5167000" y="5957667"/>
            <a:ext cx="7162800" cy="316800"/>
          </a:xfrm>
          <a:prstGeom prst="rect">
            <a:avLst/>
          </a:prstGeom>
          <a:noFill/>
          <a:ln>
            <a:noFill/>
          </a:ln>
        </p:spPr>
        <p:txBody>
          <a:bodyPr wrap="square" lIns="121900" tIns="121900" rIns="121900" bIns="121900" anchor="t" anchorCtr="0">
            <a:noAutofit/>
          </a:bodyPr>
          <a:lstStyle/>
          <a:p>
            <a:r>
              <a:rPr lang="en" sz="1067" i="1">
                <a:solidFill>
                  <a:srgbClr val="B7B7B7"/>
                </a:solidFill>
              </a:rPr>
              <a:t>Available at: https://</a:t>
            </a:r>
            <a:r>
              <a:rPr lang="en" sz="1067" i="1" dirty="0" err="1">
                <a:solidFill>
                  <a:srgbClr val="B7B7B7"/>
                </a:solidFill>
              </a:rPr>
              <a:t>www.gsma.com</a:t>
            </a:r>
            <a:r>
              <a:rPr lang="en" sz="1067" i="1" dirty="0">
                <a:solidFill>
                  <a:srgbClr val="B7B7B7"/>
                </a:solidFill>
              </a:rPr>
              <a:t>/</a:t>
            </a:r>
            <a:r>
              <a:rPr lang="en" sz="1067" i="1" dirty="0" err="1">
                <a:solidFill>
                  <a:srgbClr val="B7B7B7"/>
                </a:solidFill>
              </a:rPr>
              <a:t>futurenetworks</a:t>
            </a:r>
            <a:r>
              <a:rPr lang="en" sz="1067" i="1" dirty="0">
                <a:solidFill>
                  <a:srgbClr val="B7B7B7"/>
                </a:solidFill>
              </a:rPr>
              <a:t>/</a:t>
            </a:r>
            <a:r>
              <a:rPr lang="en" sz="1067" i="1" dirty="0" err="1">
                <a:solidFill>
                  <a:srgbClr val="B7B7B7"/>
                </a:solidFill>
              </a:rPr>
              <a:t>rcs</a:t>
            </a:r>
            <a:r>
              <a:rPr lang="en" sz="1067" i="1" dirty="0">
                <a:solidFill>
                  <a:srgbClr val="B7B7B7"/>
                </a:solidFill>
              </a:rPr>
              <a:t>/demos-case-studies/?ID=003w000001iwe8FAAQ&amp;BU=</a:t>
            </a:r>
          </a:p>
        </p:txBody>
      </p:sp>
    </p:spTree>
    <p:extLst>
      <p:ext uri="{BB962C8B-B14F-4D97-AF65-F5344CB8AC3E}">
        <p14:creationId xmlns:p14="http://schemas.microsoft.com/office/powerpoint/2010/main" val="1197083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878" descr="nexus-5-portrait.png"/>
          <p:cNvPicPr preferRelativeResize="0"/>
          <p:nvPr/>
        </p:nvPicPr>
        <p:blipFill>
          <a:blip r:embed="rId4">
            <a:alphaModFix/>
          </a:blip>
          <a:stretch>
            <a:fillRect/>
          </a:stretch>
        </p:blipFill>
        <p:spPr>
          <a:xfrm>
            <a:off x="1273613" y="781178"/>
            <a:ext cx="3150192" cy="5709164"/>
          </a:xfrm>
          <a:prstGeom prst="rect">
            <a:avLst/>
          </a:prstGeom>
          <a:noFill/>
          <a:ln>
            <a:noFill/>
          </a:ln>
        </p:spPr>
      </p:pic>
      <p:sp>
        <p:nvSpPr>
          <p:cNvPr id="2" name="Title 1"/>
          <p:cNvSpPr>
            <a:spLocks noGrp="1"/>
          </p:cNvSpPr>
          <p:nvPr>
            <p:ph type="title"/>
          </p:nvPr>
        </p:nvSpPr>
        <p:spPr/>
        <p:txBody>
          <a:bodyPr/>
          <a:lstStyle/>
          <a:p>
            <a:r>
              <a:rPr lang="en-US" dirty="0"/>
              <a:t>DEMO VIDEOS: SUBWAY</a:t>
            </a:r>
          </a:p>
        </p:txBody>
      </p:sp>
      <p:sp>
        <p:nvSpPr>
          <p:cNvPr id="5" name="Shape 869"/>
          <p:cNvSpPr txBox="1"/>
          <p:nvPr/>
        </p:nvSpPr>
        <p:spPr>
          <a:xfrm>
            <a:off x="5045081" y="1622913"/>
            <a:ext cx="5631628" cy="3475600"/>
          </a:xfrm>
          <a:prstGeom prst="rect">
            <a:avLst/>
          </a:prstGeom>
          <a:noFill/>
          <a:ln>
            <a:noFill/>
          </a:ln>
        </p:spPr>
        <p:txBody>
          <a:bodyPr wrap="square" lIns="121900" tIns="121900" rIns="121900" bIns="121900" anchor="t" anchorCtr="0">
            <a:noAutofit/>
          </a:bodyPr>
          <a:lstStyle/>
          <a:p>
            <a:pPr marL="380990" indent="-194728">
              <a:lnSpc>
                <a:spcPct val="115000"/>
              </a:lnSpc>
              <a:spcAft>
                <a:spcPts val="1867"/>
              </a:spcAft>
              <a:buClr>
                <a:srgbClr val="595959"/>
              </a:buClr>
              <a:buSzPct val="100000"/>
              <a:buFont typeface="Arial" charset="0"/>
              <a:buChar char="•"/>
              <a:tabLst>
                <a:tab pos="374641" algn="l"/>
              </a:tabLst>
            </a:pPr>
            <a:r>
              <a:rPr lang="en" sz="1600" dirty="0">
                <a:solidFill>
                  <a:srgbClr val="595959"/>
                </a:solidFill>
                <a:latin typeface="Arial" panose="020B0604020202020204" pitchFamily="34" charset="0"/>
                <a:ea typeface="Roboto"/>
                <a:cs typeface="Arial" panose="020B0604020202020204" pitchFamily="34" charset="0"/>
                <a:sym typeface="Roboto"/>
              </a:rPr>
              <a:t>Subway fans can place orders from menu in conversation</a:t>
            </a:r>
          </a:p>
          <a:p>
            <a:pPr marL="380990" indent="-194728">
              <a:lnSpc>
                <a:spcPct val="115000"/>
              </a:lnSpc>
              <a:spcAft>
                <a:spcPts val="1867"/>
              </a:spcAft>
              <a:buClr>
                <a:srgbClr val="595959"/>
              </a:buClr>
              <a:buSzPct val="100000"/>
              <a:buFont typeface="Arial" charset="0"/>
              <a:buChar char="•"/>
              <a:tabLst>
                <a:tab pos="374641" algn="l"/>
              </a:tabLst>
            </a:pPr>
            <a:r>
              <a:rPr lang="en" sz="1600" dirty="0">
                <a:solidFill>
                  <a:srgbClr val="595959"/>
                </a:solidFill>
                <a:latin typeface="Arial" panose="020B0604020202020204" pitchFamily="34" charset="0"/>
                <a:ea typeface="Roboto"/>
                <a:cs typeface="Arial" panose="020B0604020202020204" pitchFamily="34" charset="0"/>
                <a:sym typeface="Roboto"/>
              </a:rPr>
              <a:t>Determine location of pick-up</a:t>
            </a:r>
          </a:p>
          <a:p>
            <a:pPr marL="380990" indent="-194728">
              <a:lnSpc>
                <a:spcPct val="115000"/>
              </a:lnSpc>
              <a:spcAft>
                <a:spcPts val="1867"/>
              </a:spcAft>
              <a:buClr>
                <a:srgbClr val="595959"/>
              </a:buClr>
              <a:buSzPct val="100000"/>
              <a:buFont typeface="Arial" charset="0"/>
              <a:buChar char="•"/>
              <a:tabLst>
                <a:tab pos="374641" algn="l"/>
              </a:tabLst>
            </a:pPr>
            <a:r>
              <a:rPr lang="en" sz="1600" dirty="0">
                <a:solidFill>
                  <a:srgbClr val="595959"/>
                </a:solidFill>
                <a:latin typeface="Arial" panose="020B0604020202020204" pitchFamily="34" charset="0"/>
                <a:ea typeface="Roboto"/>
                <a:cs typeface="Arial" panose="020B0604020202020204" pitchFamily="34" charset="0"/>
                <a:sym typeface="Roboto"/>
              </a:rPr>
              <a:t>Options in UI to customize meals</a:t>
            </a:r>
          </a:p>
          <a:p>
            <a:pPr marL="380990" indent="-194728">
              <a:lnSpc>
                <a:spcPct val="115000"/>
              </a:lnSpc>
              <a:spcAft>
                <a:spcPts val="1867"/>
              </a:spcAft>
              <a:buClr>
                <a:srgbClr val="595959"/>
              </a:buClr>
              <a:buSzPct val="100000"/>
              <a:buFont typeface="Arial" charset="0"/>
              <a:buChar char="•"/>
              <a:tabLst>
                <a:tab pos="374641" algn="l"/>
              </a:tabLst>
            </a:pPr>
            <a:r>
              <a:rPr lang="en" sz="1600" dirty="0">
                <a:solidFill>
                  <a:srgbClr val="595959"/>
                </a:solidFill>
                <a:latin typeface="Arial" panose="020B0604020202020204" pitchFamily="34" charset="0"/>
                <a:ea typeface="Roboto"/>
                <a:cs typeface="Arial" panose="020B0604020202020204" pitchFamily="34" charset="0"/>
                <a:sym typeface="Roboto"/>
              </a:rPr>
              <a:t>Place pick-up time</a:t>
            </a:r>
          </a:p>
        </p:txBody>
      </p:sp>
      <p:sp>
        <p:nvSpPr>
          <p:cNvPr id="8" name="Shape 913"/>
          <p:cNvSpPr txBox="1"/>
          <p:nvPr/>
        </p:nvSpPr>
        <p:spPr>
          <a:xfrm>
            <a:off x="5167000" y="5957667"/>
            <a:ext cx="7162800" cy="316800"/>
          </a:xfrm>
          <a:prstGeom prst="rect">
            <a:avLst/>
          </a:prstGeom>
          <a:noFill/>
          <a:ln>
            <a:noFill/>
          </a:ln>
        </p:spPr>
        <p:txBody>
          <a:bodyPr wrap="square" lIns="121900" tIns="121900" rIns="121900" bIns="121900" anchor="t" anchorCtr="0">
            <a:noAutofit/>
          </a:bodyPr>
          <a:lstStyle/>
          <a:p>
            <a:r>
              <a:rPr lang="en" sz="1067" i="1">
                <a:solidFill>
                  <a:srgbClr val="B7B7B7"/>
                </a:solidFill>
              </a:rPr>
              <a:t>Available at: https://www.gsma.com/futurenetworks/rcs/demos-case-studies/?ID=003w000001iwe8FAAQ&amp;BU=</a:t>
            </a:r>
          </a:p>
        </p:txBody>
      </p:sp>
      <p:pic>
        <p:nvPicPr>
          <p:cNvPr id="4" name="Subway">
            <a:hlinkClick r:id="" action="ppaction://media"/>
            <a:extLst>
              <a:ext uri="{FF2B5EF4-FFF2-40B4-BE49-F238E27FC236}">
                <a16:creationId xmlns:a16="http://schemas.microsoft.com/office/drawing/2014/main" id="{042D936A-7FA0-4B47-9D05-E8069A4DFE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1975" y="1262477"/>
            <a:ext cx="2496637" cy="4557243"/>
          </a:xfrm>
          <a:prstGeom prst="rect">
            <a:avLst/>
          </a:prstGeom>
        </p:spPr>
      </p:pic>
    </p:spTree>
    <p:extLst>
      <p:ext uri="{BB962C8B-B14F-4D97-AF65-F5344CB8AC3E}">
        <p14:creationId xmlns:p14="http://schemas.microsoft.com/office/powerpoint/2010/main" val="170248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986BC5-5806-F04F-A545-647974BF301E}"/>
              </a:ext>
            </a:extLst>
          </p:cNvPr>
          <p:cNvSpPr/>
          <p:nvPr/>
        </p:nvSpPr>
        <p:spPr>
          <a:xfrm>
            <a:off x="2492340" y="1526156"/>
            <a:ext cx="7391247" cy="44704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955F499-95F1-4D48-A6BB-108ACAC5EADE}"/>
              </a:ext>
            </a:extLst>
          </p:cNvPr>
          <p:cNvSpPr txBox="1">
            <a:spLocks/>
          </p:cNvSpPr>
          <p:nvPr/>
        </p:nvSpPr>
        <p:spPr>
          <a:xfrm>
            <a:off x="1984454" y="667405"/>
            <a:ext cx="8137525" cy="635000"/>
          </a:xfrm>
          <a:prstGeom prst="rect">
            <a:avLst/>
          </a:prstGeom>
        </p:spPr>
        <p:txBody>
          <a:bodyPr/>
          <a:lstStyle>
            <a:lvl1pPr marL="0" indent="0" algn="l" defTabSz="914400" rtl="0" eaLnBrk="1" latinLnBrk="0" hangingPunct="1">
              <a:lnSpc>
                <a:spcPct val="90000"/>
              </a:lnSpc>
              <a:spcBef>
                <a:spcPts val="1000"/>
              </a:spcBef>
              <a:buFont typeface="Arial" charset="0"/>
              <a:buNone/>
              <a:defRPr sz="1200" kern="1200">
                <a:solidFill>
                  <a:srgbClr val="09073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200" kern="1200">
                <a:solidFill>
                  <a:srgbClr val="1F64FF"/>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 sz="3600" dirty="0">
                <a:solidFill>
                  <a:srgbClr val="166CFC"/>
                </a:solidFill>
                <a:latin typeface="Arial" panose="020B0604020202020204" pitchFamily="34" charset="0"/>
                <a:ea typeface="Roboto"/>
                <a:cs typeface="Arial" panose="020B0604020202020204" pitchFamily="34" charset="0"/>
                <a:sym typeface="Roboto"/>
              </a:rPr>
              <a:t>Websites are NOT delivering it</a:t>
            </a:r>
            <a:endParaRPr lang="en-US" sz="3600" dirty="0">
              <a:solidFill>
                <a:srgbClr val="166CFC"/>
              </a:solidFill>
              <a:latin typeface="Arial" panose="020B0604020202020204" pitchFamily="34" charset="0"/>
              <a:cs typeface="Arial" panose="020B0604020202020204" pitchFamily="34" charset="0"/>
            </a:endParaRPr>
          </a:p>
        </p:txBody>
      </p:sp>
      <p:pic>
        <p:nvPicPr>
          <p:cNvPr id="4" name="Picture 3" descr="91362_5q.gif">
            <a:extLst>
              <a:ext uri="{FF2B5EF4-FFF2-40B4-BE49-F238E27FC236}">
                <a16:creationId xmlns:a16="http://schemas.microsoft.com/office/drawing/2014/main" id="{82A52871-23A1-8A4D-8F93-BF33DE6CA83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1774" b="16298"/>
          <a:stretch/>
        </p:blipFill>
        <p:spPr>
          <a:xfrm>
            <a:off x="2512224" y="1994828"/>
            <a:ext cx="7197753" cy="3755845"/>
          </a:xfrm>
          <a:prstGeom prst="rect">
            <a:avLst/>
          </a:prstGeom>
        </p:spPr>
      </p:pic>
    </p:spTree>
    <p:extLst>
      <p:ext uri="{BB962C8B-B14F-4D97-AF65-F5344CB8AC3E}">
        <p14:creationId xmlns:p14="http://schemas.microsoft.com/office/powerpoint/2010/main" val="3011905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878" descr="nexus-5-portrait.png"/>
          <p:cNvPicPr preferRelativeResize="0"/>
          <p:nvPr/>
        </p:nvPicPr>
        <p:blipFill>
          <a:blip r:embed="rId2">
            <a:alphaModFix/>
          </a:blip>
          <a:stretch>
            <a:fillRect/>
          </a:stretch>
        </p:blipFill>
        <p:spPr>
          <a:xfrm>
            <a:off x="1273613" y="781178"/>
            <a:ext cx="3150192" cy="5709164"/>
          </a:xfrm>
          <a:prstGeom prst="rect">
            <a:avLst/>
          </a:prstGeom>
          <a:noFill/>
          <a:ln>
            <a:noFill/>
          </a:ln>
        </p:spPr>
      </p:pic>
      <p:sp>
        <p:nvSpPr>
          <p:cNvPr id="2" name="Title 1"/>
          <p:cNvSpPr>
            <a:spLocks noGrp="1"/>
          </p:cNvSpPr>
          <p:nvPr>
            <p:ph type="title"/>
          </p:nvPr>
        </p:nvSpPr>
        <p:spPr/>
        <p:txBody>
          <a:bodyPr/>
          <a:lstStyle/>
          <a:p>
            <a:r>
              <a:rPr lang="en-US" dirty="0"/>
              <a:t>DEMO VIDEOS: BMW SEATTLE</a:t>
            </a:r>
          </a:p>
        </p:txBody>
      </p:sp>
      <p:sp>
        <p:nvSpPr>
          <p:cNvPr id="5" name="Shape 869"/>
          <p:cNvSpPr txBox="1"/>
          <p:nvPr/>
        </p:nvSpPr>
        <p:spPr>
          <a:xfrm>
            <a:off x="5045081" y="1622913"/>
            <a:ext cx="4586600" cy="3475600"/>
          </a:xfrm>
          <a:prstGeom prst="rect">
            <a:avLst/>
          </a:prstGeom>
          <a:noFill/>
          <a:ln>
            <a:noFill/>
          </a:ln>
        </p:spPr>
        <p:txBody>
          <a:bodyPr wrap="square" lIns="121900" tIns="121900" rIns="121900" bIns="121900" anchor="t" anchorCtr="0">
            <a:noAutofit/>
          </a:bodyPr>
          <a:lstStyle/>
          <a:p>
            <a:pPr marL="186262">
              <a:lnSpc>
                <a:spcPct val="115000"/>
              </a:lnSpc>
              <a:spcAft>
                <a:spcPts val="1867"/>
              </a:spcAft>
              <a:buClr>
                <a:srgbClr val="595959"/>
              </a:buClr>
              <a:buSzPct val="100000"/>
            </a:pPr>
            <a:r>
              <a:rPr lang="en" sz="1600" dirty="0">
                <a:solidFill>
                  <a:srgbClr val="595959"/>
                </a:solidFill>
                <a:latin typeface="Arial" panose="020B0604020202020204" pitchFamily="34" charset="0"/>
                <a:ea typeface="Roboto"/>
                <a:cs typeface="Arial" panose="020B0604020202020204" pitchFamily="34" charset="0"/>
                <a:sym typeface="Roboto"/>
              </a:rPr>
              <a:t>Scheduling BMW car service appointments </a:t>
            </a:r>
            <a:br>
              <a:rPr lang="en-US" sz="1600" dirty="0">
                <a:solidFill>
                  <a:srgbClr val="595959"/>
                </a:solidFill>
                <a:latin typeface="Arial" panose="020B0604020202020204" pitchFamily="34" charset="0"/>
                <a:ea typeface="Roboto"/>
                <a:cs typeface="Arial" panose="020B0604020202020204" pitchFamily="34" charset="0"/>
                <a:sym typeface="Roboto"/>
              </a:rPr>
            </a:br>
            <a:r>
              <a:rPr lang="en" sz="1600" dirty="0">
                <a:solidFill>
                  <a:srgbClr val="595959"/>
                </a:solidFill>
                <a:latin typeface="Arial" panose="020B0604020202020204" pitchFamily="34" charset="0"/>
                <a:ea typeface="Roboto"/>
                <a:cs typeface="Arial" panose="020B0604020202020204" pitchFamily="34" charset="0"/>
                <a:sym typeface="Roboto"/>
              </a:rPr>
              <a:t>is now a breeze</a:t>
            </a:r>
          </a:p>
          <a:p>
            <a:pPr marL="380990" lvl="1" indent="-150280">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BMW of Seattle customers receive maintenance reminders</a:t>
            </a:r>
          </a:p>
          <a:p>
            <a:pPr marL="380990" lvl="1" indent="-150280">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Service coupons</a:t>
            </a:r>
          </a:p>
          <a:p>
            <a:pPr marL="380990" lvl="1" indent="-150280">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Loaner vehicles options</a:t>
            </a:r>
          </a:p>
          <a:p>
            <a:pPr marL="380990" lvl="1" indent="-150280">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Directions to the service center</a:t>
            </a:r>
          </a:p>
        </p:txBody>
      </p:sp>
      <p:pic>
        <p:nvPicPr>
          <p:cNvPr id="8" name="Shape 924"/>
          <p:cNvPicPr preferRelativeResize="0"/>
          <p:nvPr/>
        </p:nvPicPr>
        <p:blipFill>
          <a:blip r:embed="rId3">
            <a:alphaModFix/>
          </a:blip>
          <a:stretch>
            <a:fillRect/>
          </a:stretch>
        </p:blipFill>
        <p:spPr>
          <a:xfrm>
            <a:off x="1378118" y="1228026"/>
            <a:ext cx="2507033" cy="4456967"/>
          </a:xfrm>
          <a:prstGeom prst="rect">
            <a:avLst/>
          </a:prstGeom>
          <a:noFill/>
          <a:ln>
            <a:noFill/>
          </a:ln>
        </p:spPr>
      </p:pic>
      <p:sp>
        <p:nvSpPr>
          <p:cNvPr id="10" name="Shape 922"/>
          <p:cNvSpPr txBox="1"/>
          <p:nvPr/>
        </p:nvSpPr>
        <p:spPr>
          <a:xfrm>
            <a:off x="5167000" y="5957667"/>
            <a:ext cx="7162800" cy="316800"/>
          </a:xfrm>
          <a:prstGeom prst="rect">
            <a:avLst/>
          </a:prstGeom>
          <a:noFill/>
          <a:ln>
            <a:noFill/>
          </a:ln>
        </p:spPr>
        <p:txBody>
          <a:bodyPr wrap="square" lIns="121900" tIns="121900" rIns="121900" bIns="121900" anchor="t" anchorCtr="0">
            <a:noAutofit/>
          </a:bodyPr>
          <a:lstStyle/>
          <a:p>
            <a:r>
              <a:rPr lang="en" sz="1067" i="1">
                <a:solidFill>
                  <a:srgbClr val="B7B7B7"/>
                </a:solidFill>
              </a:rPr>
              <a:t>Available at: https://</a:t>
            </a:r>
            <a:r>
              <a:rPr lang="en" sz="1067" i="1" dirty="0" err="1">
                <a:solidFill>
                  <a:srgbClr val="B7B7B7"/>
                </a:solidFill>
              </a:rPr>
              <a:t>www.gsma.com</a:t>
            </a:r>
            <a:r>
              <a:rPr lang="en" sz="1067" i="1" dirty="0">
                <a:solidFill>
                  <a:srgbClr val="B7B7B7"/>
                </a:solidFill>
              </a:rPr>
              <a:t>/</a:t>
            </a:r>
            <a:r>
              <a:rPr lang="en" sz="1067" i="1" dirty="0" err="1">
                <a:solidFill>
                  <a:srgbClr val="B7B7B7"/>
                </a:solidFill>
              </a:rPr>
              <a:t>futurenetworks</a:t>
            </a:r>
            <a:r>
              <a:rPr lang="en" sz="1067" i="1" dirty="0">
                <a:solidFill>
                  <a:srgbClr val="B7B7B7"/>
                </a:solidFill>
              </a:rPr>
              <a:t>/</a:t>
            </a:r>
            <a:r>
              <a:rPr lang="en" sz="1067" i="1" dirty="0" err="1">
                <a:solidFill>
                  <a:srgbClr val="B7B7B7"/>
                </a:solidFill>
              </a:rPr>
              <a:t>rcs</a:t>
            </a:r>
            <a:r>
              <a:rPr lang="en" sz="1067" i="1" dirty="0">
                <a:solidFill>
                  <a:srgbClr val="B7B7B7"/>
                </a:solidFill>
              </a:rPr>
              <a:t>/demos-case-studies/?ID=003w000001iwe8FAAQ&amp;BU=</a:t>
            </a:r>
          </a:p>
        </p:txBody>
      </p:sp>
    </p:spTree>
    <p:extLst>
      <p:ext uri="{BB962C8B-B14F-4D97-AF65-F5344CB8AC3E}">
        <p14:creationId xmlns:p14="http://schemas.microsoft.com/office/powerpoint/2010/main" val="1080090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878" descr="nexus-5-portrait.png"/>
          <p:cNvPicPr preferRelativeResize="0"/>
          <p:nvPr/>
        </p:nvPicPr>
        <p:blipFill>
          <a:blip r:embed="rId2">
            <a:alphaModFix/>
          </a:blip>
          <a:stretch>
            <a:fillRect/>
          </a:stretch>
        </p:blipFill>
        <p:spPr>
          <a:xfrm>
            <a:off x="1273613" y="781178"/>
            <a:ext cx="3150192" cy="5709164"/>
          </a:xfrm>
          <a:prstGeom prst="rect">
            <a:avLst/>
          </a:prstGeom>
          <a:noFill/>
          <a:ln>
            <a:noFill/>
          </a:ln>
        </p:spPr>
      </p:pic>
      <p:sp>
        <p:nvSpPr>
          <p:cNvPr id="2" name="Title 1"/>
          <p:cNvSpPr>
            <a:spLocks noGrp="1"/>
          </p:cNvSpPr>
          <p:nvPr>
            <p:ph type="title"/>
          </p:nvPr>
        </p:nvSpPr>
        <p:spPr/>
        <p:txBody>
          <a:bodyPr/>
          <a:lstStyle/>
          <a:p>
            <a:r>
              <a:rPr lang="en-US" dirty="0"/>
              <a:t>DEMO VIDEOS: DETROIT PISTOLS</a:t>
            </a:r>
          </a:p>
        </p:txBody>
      </p:sp>
      <p:sp>
        <p:nvSpPr>
          <p:cNvPr id="5" name="Shape 869"/>
          <p:cNvSpPr txBox="1"/>
          <p:nvPr/>
        </p:nvSpPr>
        <p:spPr>
          <a:xfrm>
            <a:off x="5045081" y="1622913"/>
            <a:ext cx="4586600" cy="3475600"/>
          </a:xfrm>
          <a:prstGeom prst="rect">
            <a:avLst/>
          </a:prstGeom>
          <a:noFill/>
          <a:ln>
            <a:noFill/>
          </a:ln>
        </p:spPr>
        <p:txBody>
          <a:bodyPr wrap="square" lIns="121900" tIns="121900" rIns="121900" bIns="121900" anchor="t" anchorCtr="0">
            <a:noAutofit/>
          </a:bodyPr>
          <a:lstStyle/>
          <a:p>
            <a:pPr>
              <a:lnSpc>
                <a:spcPct val="115000"/>
              </a:lnSpc>
              <a:spcAft>
                <a:spcPts val="1867"/>
              </a:spcAft>
            </a:pPr>
            <a:r>
              <a:rPr lang="en" sz="1600" dirty="0">
                <a:solidFill>
                  <a:srgbClr val="595959"/>
                </a:solidFill>
                <a:latin typeface="Arial" panose="020B0604020202020204" pitchFamily="34" charset="0"/>
                <a:ea typeface="Roboto"/>
                <a:cs typeface="Arial" panose="020B0604020202020204" pitchFamily="34" charset="0"/>
                <a:sym typeface="Roboto"/>
              </a:rPr>
              <a:t>Never miss a Detroit Pistons game anymore!</a:t>
            </a:r>
          </a:p>
          <a:p>
            <a:pPr marL="154513" indent="-14816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Get game ticket updates</a:t>
            </a:r>
          </a:p>
          <a:p>
            <a:pPr marL="154513" indent="-14816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Option to purchase tickets right when they go on sale</a:t>
            </a:r>
          </a:p>
          <a:p>
            <a:pPr marL="154513" indent="-14816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Add game to your calendar</a:t>
            </a:r>
          </a:p>
          <a:p>
            <a:pPr marL="154513" indent="-14816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View your tickets</a:t>
            </a:r>
          </a:p>
          <a:p>
            <a:pPr marL="154513" indent="-14816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Map venue location</a:t>
            </a:r>
          </a:p>
          <a:p>
            <a:pPr marL="154513" indent="-148163">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Opt-in to receive game updates</a:t>
            </a:r>
          </a:p>
        </p:txBody>
      </p:sp>
      <p:pic>
        <p:nvPicPr>
          <p:cNvPr id="9" name="Shape 933"/>
          <p:cNvPicPr preferRelativeResize="0"/>
          <p:nvPr/>
        </p:nvPicPr>
        <p:blipFill>
          <a:blip r:embed="rId3">
            <a:alphaModFix/>
          </a:blip>
          <a:stretch>
            <a:fillRect/>
          </a:stretch>
        </p:blipFill>
        <p:spPr>
          <a:xfrm>
            <a:off x="1374143" y="1191628"/>
            <a:ext cx="2525100" cy="4489101"/>
          </a:xfrm>
          <a:prstGeom prst="rect">
            <a:avLst/>
          </a:prstGeom>
          <a:noFill/>
          <a:ln>
            <a:noFill/>
          </a:ln>
        </p:spPr>
      </p:pic>
      <p:sp>
        <p:nvSpPr>
          <p:cNvPr id="13" name="Shape 931"/>
          <p:cNvSpPr txBox="1"/>
          <p:nvPr/>
        </p:nvSpPr>
        <p:spPr>
          <a:xfrm>
            <a:off x="5167000" y="5957667"/>
            <a:ext cx="7162800" cy="316800"/>
          </a:xfrm>
          <a:prstGeom prst="rect">
            <a:avLst/>
          </a:prstGeom>
          <a:noFill/>
          <a:ln>
            <a:noFill/>
          </a:ln>
        </p:spPr>
        <p:txBody>
          <a:bodyPr wrap="square" lIns="121900" tIns="121900" rIns="121900" bIns="121900" anchor="t" anchorCtr="0">
            <a:noAutofit/>
          </a:bodyPr>
          <a:lstStyle/>
          <a:p>
            <a:r>
              <a:rPr lang="en" sz="1067" i="1">
                <a:solidFill>
                  <a:srgbClr val="B7B7B7"/>
                </a:solidFill>
              </a:rPr>
              <a:t>Available at: https://</a:t>
            </a:r>
            <a:r>
              <a:rPr lang="en" sz="1067" i="1" dirty="0" err="1">
                <a:solidFill>
                  <a:srgbClr val="B7B7B7"/>
                </a:solidFill>
              </a:rPr>
              <a:t>www.gsma.com</a:t>
            </a:r>
            <a:r>
              <a:rPr lang="en" sz="1067" i="1" dirty="0">
                <a:solidFill>
                  <a:srgbClr val="B7B7B7"/>
                </a:solidFill>
              </a:rPr>
              <a:t>/</a:t>
            </a:r>
            <a:r>
              <a:rPr lang="en" sz="1067" i="1" dirty="0" err="1">
                <a:solidFill>
                  <a:srgbClr val="B7B7B7"/>
                </a:solidFill>
              </a:rPr>
              <a:t>futurenetworks</a:t>
            </a:r>
            <a:r>
              <a:rPr lang="en" sz="1067" i="1" dirty="0">
                <a:solidFill>
                  <a:srgbClr val="B7B7B7"/>
                </a:solidFill>
              </a:rPr>
              <a:t>/</a:t>
            </a:r>
            <a:r>
              <a:rPr lang="en" sz="1067" i="1" dirty="0" err="1">
                <a:solidFill>
                  <a:srgbClr val="B7B7B7"/>
                </a:solidFill>
              </a:rPr>
              <a:t>rcs</a:t>
            </a:r>
            <a:r>
              <a:rPr lang="en" sz="1067" i="1" dirty="0">
                <a:solidFill>
                  <a:srgbClr val="B7B7B7"/>
                </a:solidFill>
              </a:rPr>
              <a:t>/demos-case-studies/?ID=003w000001iwe8FAAQ&amp;BU=</a:t>
            </a:r>
          </a:p>
        </p:txBody>
      </p:sp>
    </p:spTree>
    <p:extLst>
      <p:ext uri="{BB962C8B-B14F-4D97-AF65-F5344CB8AC3E}">
        <p14:creationId xmlns:p14="http://schemas.microsoft.com/office/powerpoint/2010/main" val="3857282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878" descr="nexus-5-portrait.png"/>
          <p:cNvPicPr preferRelativeResize="0"/>
          <p:nvPr/>
        </p:nvPicPr>
        <p:blipFill>
          <a:blip r:embed="rId2">
            <a:alphaModFix/>
          </a:blip>
          <a:stretch>
            <a:fillRect/>
          </a:stretch>
        </p:blipFill>
        <p:spPr>
          <a:xfrm>
            <a:off x="1273613" y="781178"/>
            <a:ext cx="3150192" cy="5709164"/>
          </a:xfrm>
          <a:prstGeom prst="rect">
            <a:avLst/>
          </a:prstGeom>
          <a:noFill/>
          <a:ln>
            <a:noFill/>
          </a:ln>
        </p:spPr>
      </p:pic>
      <p:sp>
        <p:nvSpPr>
          <p:cNvPr id="2" name="Title 1"/>
          <p:cNvSpPr>
            <a:spLocks noGrp="1"/>
          </p:cNvSpPr>
          <p:nvPr>
            <p:ph type="title"/>
          </p:nvPr>
        </p:nvSpPr>
        <p:spPr/>
        <p:txBody>
          <a:bodyPr/>
          <a:lstStyle/>
          <a:p>
            <a:r>
              <a:rPr lang="en-US" dirty="0"/>
              <a:t>DEMO VIDEOS: 1 800 CONTACTS</a:t>
            </a:r>
          </a:p>
        </p:txBody>
      </p:sp>
      <p:sp>
        <p:nvSpPr>
          <p:cNvPr id="5" name="Shape 869"/>
          <p:cNvSpPr txBox="1"/>
          <p:nvPr/>
        </p:nvSpPr>
        <p:spPr>
          <a:xfrm>
            <a:off x="5045081" y="1622913"/>
            <a:ext cx="4586600" cy="3475600"/>
          </a:xfrm>
          <a:prstGeom prst="rect">
            <a:avLst/>
          </a:prstGeom>
          <a:noFill/>
          <a:ln>
            <a:noFill/>
          </a:ln>
        </p:spPr>
        <p:txBody>
          <a:bodyPr wrap="square" lIns="121900" tIns="121900" rIns="121900" bIns="121900" anchor="t" anchorCtr="0">
            <a:noAutofit/>
          </a:bodyPr>
          <a:lstStyle/>
          <a:p>
            <a:pPr>
              <a:lnSpc>
                <a:spcPct val="115000"/>
              </a:lnSpc>
              <a:spcAft>
                <a:spcPts val="1867"/>
              </a:spcAft>
            </a:pPr>
            <a:r>
              <a:rPr lang="en" sz="1600" dirty="0">
                <a:solidFill>
                  <a:srgbClr val="595959"/>
                </a:solidFill>
                <a:latin typeface="Arial" panose="020B0604020202020204" pitchFamily="34" charset="0"/>
                <a:ea typeface="Roboto"/>
                <a:cs typeface="Arial" panose="020B0604020202020204" pitchFamily="34" charset="0"/>
                <a:sym typeface="Roboto"/>
              </a:rPr>
              <a:t>1-800-Contacts can now ensure their customers always have clear vision and get the best deals on all their products by sending them:</a:t>
            </a:r>
          </a:p>
          <a:p>
            <a:pPr marL="230712" indent="-224361">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Order confirmation and order updates</a:t>
            </a:r>
          </a:p>
          <a:p>
            <a:pPr marL="230712" indent="-224361">
              <a:lnSpc>
                <a:spcPct val="115000"/>
              </a:lnSpc>
              <a:spcAft>
                <a:spcPts val="1867"/>
              </a:spcAft>
              <a:buClr>
                <a:srgbClr val="595959"/>
              </a:buClr>
              <a:buSzPct val="100000"/>
              <a:buFont typeface="Arial" charset="0"/>
              <a:buChar char="•"/>
            </a:pPr>
            <a:r>
              <a:rPr lang="en" sz="1600" dirty="0">
                <a:solidFill>
                  <a:srgbClr val="595959"/>
                </a:solidFill>
                <a:latin typeface="Arial" panose="020B0604020202020204" pitchFamily="34" charset="0"/>
                <a:ea typeface="Roboto"/>
                <a:cs typeface="Arial" panose="020B0604020202020204" pitchFamily="34" charset="0"/>
                <a:sym typeface="Roboto"/>
              </a:rPr>
              <a:t>Reminders to stock up on products they might be running low on</a:t>
            </a:r>
          </a:p>
        </p:txBody>
      </p:sp>
      <p:sp>
        <p:nvSpPr>
          <p:cNvPr id="8" name="Shape 949"/>
          <p:cNvSpPr txBox="1"/>
          <p:nvPr/>
        </p:nvSpPr>
        <p:spPr>
          <a:xfrm>
            <a:off x="5167000" y="5957667"/>
            <a:ext cx="7162800" cy="316800"/>
          </a:xfrm>
          <a:prstGeom prst="rect">
            <a:avLst/>
          </a:prstGeom>
          <a:noFill/>
          <a:ln>
            <a:noFill/>
          </a:ln>
        </p:spPr>
        <p:txBody>
          <a:bodyPr wrap="square" lIns="121900" tIns="121900" rIns="121900" bIns="121900" anchor="t" anchorCtr="0">
            <a:noAutofit/>
          </a:bodyPr>
          <a:lstStyle/>
          <a:p>
            <a:r>
              <a:rPr lang="en" sz="1067" i="1">
                <a:solidFill>
                  <a:srgbClr val="B7B7B7"/>
                </a:solidFill>
              </a:rPr>
              <a:t>Available at: https://www.gsma.com/futurenetworks/rcs/demos-case-studies/?ID=003w000001iwe8FAAQ&amp;BU=</a:t>
            </a:r>
          </a:p>
        </p:txBody>
      </p:sp>
      <p:pic>
        <p:nvPicPr>
          <p:cNvPr id="10" name="Shape 951"/>
          <p:cNvPicPr preferRelativeResize="0"/>
          <p:nvPr/>
        </p:nvPicPr>
        <p:blipFill>
          <a:blip r:embed="rId3">
            <a:alphaModFix/>
          </a:blip>
          <a:stretch>
            <a:fillRect/>
          </a:stretch>
        </p:blipFill>
        <p:spPr>
          <a:xfrm>
            <a:off x="1382627" y="1218817"/>
            <a:ext cx="2516667" cy="4474099"/>
          </a:xfrm>
          <a:prstGeom prst="rect">
            <a:avLst/>
          </a:prstGeom>
          <a:noFill/>
          <a:ln>
            <a:noFill/>
          </a:ln>
        </p:spPr>
      </p:pic>
    </p:spTree>
    <p:extLst>
      <p:ext uri="{BB962C8B-B14F-4D97-AF65-F5344CB8AC3E}">
        <p14:creationId xmlns:p14="http://schemas.microsoft.com/office/powerpoint/2010/main" val="3701918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878" descr="nexus-5-portrait.png"/>
          <p:cNvPicPr preferRelativeResize="0"/>
          <p:nvPr/>
        </p:nvPicPr>
        <p:blipFill>
          <a:blip r:embed="rId2">
            <a:alphaModFix/>
          </a:blip>
          <a:stretch>
            <a:fillRect/>
          </a:stretch>
        </p:blipFill>
        <p:spPr>
          <a:xfrm>
            <a:off x="524675" y="781178"/>
            <a:ext cx="3150192" cy="5709164"/>
          </a:xfrm>
          <a:prstGeom prst="rect">
            <a:avLst/>
          </a:prstGeom>
          <a:noFill/>
          <a:ln>
            <a:noFill/>
          </a:ln>
        </p:spPr>
      </p:pic>
      <p:sp>
        <p:nvSpPr>
          <p:cNvPr id="2" name="Title 1"/>
          <p:cNvSpPr>
            <a:spLocks noGrp="1"/>
          </p:cNvSpPr>
          <p:nvPr>
            <p:ph type="title"/>
          </p:nvPr>
        </p:nvSpPr>
        <p:spPr/>
        <p:txBody>
          <a:bodyPr/>
          <a:lstStyle/>
          <a:p>
            <a:r>
              <a:rPr lang="en-US" dirty="0"/>
              <a:t>DEMO VIDEOS: BOOKING.COM</a:t>
            </a:r>
          </a:p>
        </p:txBody>
      </p:sp>
      <p:sp>
        <p:nvSpPr>
          <p:cNvPr id="5" name="Shape 869"/>
          <p:cNvSpPr txBox="1"/>
          <p:nvPr/>
        </p:nvSpPr>
        <p:spPr>
          <a:xfrm>
            <a:off x="6742096" y="1710000"/>
            <a:ext cx="4586600" cy="3475600"/>
          </a:xfrm>
          <a:prstGeom prst="rect">
            <a:avLst/>
          </a:prstGeom>
          <a:noFill/>
          <a:ln>
            <a:noFill/>
          </a:ln>
        </p:spPr>
        <p:txBody>
          <a:bodyPr wrap="square" lIns="121900" tIns="121900" rIns="121900" bIns="121900" anchor="t" anchorCtr="0">
            <a:noAutofit/>
          </a:bodyPr>
          <a:lstStyle/>
          <a:p>
            <a:pPr marL="380990" indent="-194728">
              <a:lnSpc>
                <a:spcPct val="115000"/>
              </a:lnSpc>
              <a:spcAft>
                <a:spcPts val="1867"/>
              </a:spcAft>
              <a:buClr>
                <a:srgbClr val="595959"/>
              </a:buClr>
              <a:buSzPct val="100000"/>
              <a:buFont typeface="Arial" charset="0"/>
              <a:buChar char="•"/>
            </a:pPr>
            <a:r>
              <a:rPr lang="en" sz="1600" dirty="0" err="1">
                <a:solidFill>
                  <a:srgbClr val="595959"/>
                </a:solidFill>
                <a:latin typeface="Roboto"/>
                <a:ea typeface="Roboto"/>
                <a:cs typeface="Roboto"/>
                <a:sym typeface="Roboto"/>
              </a:rPr>
              <a:t>Booking.com</a:t>
            </a:r>
            <a:r>
              <a:rPr lang="en" sz="1600" dirty="0">
                <a:solidFill>
                  <a:srgbClr val="595959"/>
                </a:solidFill>
                <a:latin typeface="Roboto"/>
                <a:ea typeface="Roboto"/>
                <a:cs typeface="Roboto"/>
                <a:sym typeface="Roboto"/>
              </a:rPr>
              <a:t> customers can easily view, share and add their upcoming reservations to their calendar. </a:t>
            </a:r>
          </a:p>
          <a:p>
            <a:pPr marL="380990" indent="-194728">
              <a:lnSpc>
                <a:spcPct val="115000"/>
              </a:lnSpc>
              <a:spcAft>
                <a:spcPts val="1867"/>
              </a:spcAft>
              <a:buClr>
                <a:srgbClr val="595959"/>
              </a:buClr>
              <a:buSzPct val="100000"/>
              <a:buFont typeface="Arial" charset="0"/>
              <a:buChar char="•"/>
            </a:pPr>
            <a:r>
              <a:rPr lang="en" sz="1600" dirty="0">
                <a:solidFill>
                  <a:srgbClr val="595959"/>
                </a:solidFill>
                <a:latin typeface="Roboto"/>
                <a:ea typeface="Roboto"/>
                <a:cs typeface="Roboto"/>
                <a:sym typeface="Roboto"/>
              </a:rPr>
              <a:t>They’ll also be prompted to download the </a:t>
            </a:r>
            <a:r>
              <a:rPr lang="en" sz="1600" dirty="0" err="1">
                <a:solidFill>
                  <a:srgbClr val="595959"/>
                </a:solidFill>
                <a:latin typeface="Arial" panose="020B0604020202020204" pitchFamily="34" charset="0"/>
                <a:ea typeface="Roboto"/>
                <a:cs typeface="Arial" panose="020B0604020202020204" pitchFamily="34" charset="0"/>
                <a:sym typeface="Roboto"/>
              </a:rPr>
              <a:t>Booking</a:t>
            </a:r>
            <a:r>
              <a:rPr lang="en" sz="1600" dirty="0" err="1">
                <a:solidFill>
                  <a:srgbClr val="595959"/>
                </a:solidFill>
                <a:latin typeface="Roboto"/>
                <a:ea typeface="Roboto"/>
                <a:cs typeface="Roboto"/>
                <a:sym typeface="Roboto"/>
              </a:rPr>
              <a:t>.com</a:t>
            </a:r>
            <a:r>
              <a:rPr lang="en" sz="1600" dirty="0">
                <a:solidFill>
                  <a:srgbClr val="595959"/>
                </a:solidFill>
                <a:latin typeface="Roboto"/>
                <a:ea typeface="Roboto"/>
                <a:cs typeface="Roboto"/>
                <a:sym typeface="Roboto"/>
              </a:rPr>
              <a:t> mobile app</a:t>
            </a:r>
          </a:p>
        </p:txBody>
      </p:sp>
      <p:sp>
        <p:nvSpPr>
          <p:cNvPr id="8" name="Shape 949"/>
          <p:cNvSpPr txBox="1"/>
          <p:nvPr/>
        </p:nvSpPr>
        <p:spPr>
          <a:xfrm>
            <a:off x="5167000" y="6114423"/>
            <a:ext cx="7162800" cy="316800"/>
          </a:xfrm>
          <a:prstGeom prst="rect">
            <a:avLst/>
          </a:prstGeom>
          <a:noFill/>
          <a:ln>
            <a:noFill/>
          </a:ln>
        </p:spPr>
        <p:txBody>
          <a:bodyPr wrap="square" lIns="121900" tIns="121900" rIns="121900" bIns="121900" anchor="t" anchorCtr="0">
            <a:noAutofit/>
          </a:bodyPr>
          <a:lstStyle/>
          <a:p>
            <a:r>
              <a:rPr lang="en" sz="1067" i="1">
                <a:solidFill>
                  <a:srgbClr val="B7B7B7"/>
                </a:solidFill>
              </a:rPr>
              <a:t>Available at: https://www.gsma.com/futurenetworks/rcs/demos-case-studies/?ID=003w000001iwe8FAAQ&amp;BU=</a:t>
            </a:r>
          </a:p>
        </p:txBody>
      </p:sp>
      <p:pic>
        <p:nvPicPr>
          <p:cNvPr id="9" name="Shape 878" descr="nexus-5-portrait.png"/>
          <p:cNvPicPr preferRelativeResize="0"/>
          <p:nvPr/>
        </p:nvPicPr>
        <p:blipFill>
          <a:blip r:embed="rId2">
            <a:alphaModFix/>
          </a:blip>
          <a:stretch>
            <a:fillRect/>
          </a:stretch>
        </p:blipFill>
        <p:spPr>
          <a:xfrm>
            <a:off x="3591904" y="781178"/>
            <a:ext cx="3150192" cy="5709164"/>
          </a:xfrm>
          <a:prstGeom prst="rect">
            <a:avLst/>
          </a:prstGeom>
          <a:noFill/>
          <a:ln>
            <a:noFill/>
          </a:ln>
        </p:spPr>
      </p:pic>
      <p:pic>
        <p:nvPicPr>
          <p:cNvPr id="11" name="Shape 962"/>
          <p:cNvPicPr preferRelativeResize="0"/>
          <p:nvPr/>
        </p:nvPicPr>
        <p:blipFill>
          <a:blip r:embed="rId3">
            <a:alphaModFix/>
          </a:blip>
          <a:stretch>
            <a:fillRect/>
          </a:stretch>
        </p:blipFill>
        <p:spPr>
          <a:xfrm>
            <a:off x="627017" y="1294682"/>
            <a:ext cx="2545640" cy="4418141"/>
          </a:xfrm>
          <a:prstGeom prst="rect">
            <a:avLst/>
          </a:prstGeom>
          <a:noFill/>
          <a:ln>
            <a:noFill/>
          </a:ln>
        </p:spPr>
      </p:pic>
      <p:pic>
        <p:nvPicPr>
          <p:cNvPr id="12" name="Shape 963"/>
          <p:cNvPicPr preferRelativeResize="0"/>
          <p:nvPr/>
        </p:nvPicPr>
        <p:blipFill>
          <a:blip r:embed="rId4">
            <a:alphaModFix/>
          </a:blip>
          <a:stretch>
            <a:fillRect/>
          </a:stretch>
        </p:blipFill>
        <p:spPr>
          <a:xfrm>
            <a:off x="3694247" y="1277265"/>
            <a:ext cx="2545640" cy="4435559"/>
          </a:xfrm>
          <a:prstGeom prst="rect">
            <a:avLst/>
          </a:prstGeom>
          <a:noFill/>
          <a:ln>
            <a:noFill/>
          </a:ln>
        </p:spPr>
      </p:pic>
    </p:spTree>
    <p:extLst>
      <p:ext uri="{BB962C8B-B14F-4D97-AF65-F5344CB8AC3E}">
        <p14:creationId xmlns:p14="http://schemas.microsoft.com/office/powerpoint/2010/main" val="1189914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777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55F499-95F1-4D48-A6BB-108ACAC5EADE}"/>
              </a:ext>
            </a:extLst>
          </p:cNvPr>
          <p:cNvSpPr txBox="1">
            <a:spLocks/>
          </p:cNvSpPr>
          <p:nvPr/>
        </p:nvSpPr>
        <p:spPr>
          <a:xfrm>
            <a:off x="685800" y="667405"/>
            <a:ext cx="10878671" cy="635000"/>
          </a:xfrm>
          <a:prstGeom prst="rect">
            <a:avLst/>
          </a:prstGeom>
        </p:spPr>
        <p:txBody>
          <a:bodyPr/>
          <a:lstStyle>
            <a:lvl1pPr marL="0" indent="0" algn="l" defTabSz="914400" rtl="0" eaLnBrk="1" latinLnBrk="0" hangingPunct="1">
              <a:lnSpc>
                <a:spcPct val="90000"/>
              </a:lnSpc>
              <a:spcBef>
                <a:spcPts val="1000"/>
              </a:spcBef>
              <a:buFont typeface="Arial" charset="0"/>
              <a:buNone/>
              <a:defRPr sz="1200" kern="1200">
                <a:solidFill>
                  <a:srgbClr val="09073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200" kern="1200">
                <a:solidFill>
                  <a:srgbClr val="1F64FF"/>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 sz="3600" dirty="0">
                <a:solidFill>
                  <a:srgbClr val="166CFC"/>
                </a:solidFill>
                <a:latin typeface="Arial" panose="020B0604020202020204" pitchFamily="34" charset="0"/>
                <a:ea typeface="Roboto"/>
                <a:cs typeface="Arial" panose="020B0604020202020204" pitchFamily="34" charset="0"/>
                <a:sym typeface="Roboto"/>
              </a:rPr>
              <a:t>…and apps are being overtaken by messaging</a:t>
            </a:r>
            <a:endParaRPr lang="en-US" sz="3600" dirty="0">
              <a:solidFill>
                <a:srgbClr val="166CFC"/>
              </a:solidFill>
              <a:latin typeface="Arial" panose="020B0604020202020204" pitchFamily="34" charset="0"/>
              <a:cs typeface="Arial" panose="020B0604020202020204" pitchFamily="34" charset="0"/>
            </a:endParaRPr>
          </a:p>
        </p:txBody>
      </p:sp>
      <p:pic>
        <p:nvPicPr>
          <p:cNvPr id="5" name="Picture 4" descr="1*C2_QFA3C8x3yY_yFBRxL_Q.png">
            <a:extLst>
              <a:ext uri="{FF2B5EF4-FFF2-40B4-BE49-F238E27FC236}">
                <a16:creationId xmlns:a16="http://schemas.microsoft.com/office/drawing/2014/main" id="{7662D221-465E-AC42-BEE0-15DD67C82A11}"/>
              </a:ext>
            </a:extLst>
          </p:cNvPr>
          <p:cNvPicPr>
            <a:picLocks noChangeAspect="1"/>
          </p:cNvPicPr>
          <p:nvPr/>
        </p:nvPicPr>
        <p:blipFill rotWithShape="1">
          <a:blip r:embed="rId2">
            <a:extLst>
              <a:ext uri="{28A0092B-C50C-407E-A947-70E740481C1C}">
                <a14:useLocalDpi xmlns:a14="http://schemas.microsoft.com/office/drawing/2010/main"/>
              </a:ext>
            </a:extLst>
          </a:blip>
          <a:srcRect l="3693" t="2279" r="1718" b="3416"/>
          <a:stretch/>
        </p:blipFill>
        <p:spPr>
          <a:xfrm>
            <a:off x="3309207" y="1723606"/>
            <a:ext cx="5431381" cy="4061302"/>
          </a:xfrm>
          <a:prstGeom prst="rect">
            <a:avLst/>
          </a:prstGeom>
        </p:spPr>
      </p:pic>
    </p:spTree>
    <p:extLst>
      <p:ext uri="{BB962C8B-B14F-4D97-AF65-F5344CB8AC3E}">
        <p14:creationId xmlns:p14="http://schemas.microsoft.com/office/powerpoint/2010/main" val="3941889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55F499-95F1-4D48-A6BB-108ACAC5EADE}"/>
              </a:ext>
            </a:extLst>
          </p:cNvPr>
          <p:cNvSpPr txBox="1">
            <a:spLocks/>
          </p:cNvSpPr>
          <p:nvPr/>
        </p:nvSpPr>
        <p:spPr>
          <a:xfrm>
            <a:off x="685800" y="415945"/>
            <a:ext cx="10878671" cy="635000"/>
          </a:xfrm>
          <a:prstGeom prst="rect">
            <a:avLst/>
          </a:prstGeom>
        </p:spPr>
        <p:txBody>
          <a:bodyPr/>
          <a:lstStyle>
            <a:lvl1pPr marL="0" indent="0" algn="l" defTabSz="914400" rtl="0" eaLnBrk="1" latinLnBrk="0" hangingPunct="1">
              <a:lnSpc>
                <a:spcPct val="90000"/>
              </a:lnSpc>
              <a:spcBef>
                <a:spcPts val="1000"/>
              </a:spcBef>
              <a:buFont typeface="Arial" charset="0"/>
              <a:buNone/>
              <a:defRPr sz="1200" kern="1200">
                <a:solidFill>
                  <a:srgbClr val="09073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200" kern="1200">
                <a:solidFill>
                  <a:srgbClr val="1F64FF"/>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 sz="3600" dirty="0">
                <a:solidFill>
                  <a:srgbClr val="166CFC"/>
                </a:solidFill>
                <a:latin typeface="Arial" panose="020B0604020202020204" pitchFamily="34" charset="0"/>
                <a:ea typeface="Roboto"/>
                <a:cs typeface="Arial" panose="020B0604020202020204" pitchFamily="34" charset="0"/>
                <a:sym typeface="Roboto"/>
              </a:rPr>
              <a:t>Today messaging connects more people than </a:t>
            </a:r>
          </a:p>
          <a:p>
            <a:pPr algn="ctr"/>
            <a:r>
              <a:rPr lang="en" sz="3600" dirty="0">
                <a:solidFill>
                  <a:srgbClr val="166CFC"/>
                </a:solidFill>
                <a:latin typeface="Arial" panose="020B0604020202020204" pitchFamily="34" charset="0"/>
                <a:ea typeface="Roboto"/>
                <a:cs typeface="Arial" panose="020B0604020202020204" pitchFamily="34" charset="0"/>
                <a:sym typeface="Roboto"/>
              </a:rPr>
              <a:t>any other platform</a:t>
            </a:r>
            <a:endParaRPr lang="en-US" sz="3600" dirty="0">
              <a:solidFill>
                <a:srgbClr val="166CFC"/>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7A5B8F1-9CED-CE42-B76B-99097A93EE48}"/>
              </a:ext>
            </a:extLst>
          </p:cNvPr>
          <p:cNvSpPr/>
          <p:nvPr/>
        </p:nvSpPr>
        <p:spPr>
          <a:xfrm>
            <a:off x="2505788" y="1862331"/>
            <a:ext cx="7431588" cy="44948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2B7CE72-D35F-5440-BE07-EE9A6290166C}"/>
              </a:ext>
            </a:extLst>
          </p:cNvPr>
          <p:cNvPicPr>
            <a:picLocks noChangeAspect="1"/>
          </p:cNvPicPr>
          <p:nvPr/>
        </p:nvPicPr>
        <p:blipFill rotWithShape="1">
          <a:blip r:embed="rId2"/>
          <a:srcRect l="1922" t="10561" r="4538"/>
          <a:stretch/>
        </p:blipFill>
        <p:spPr>
          <a:xfrm>
            <a:off x="2879788" y="2274293"/>
            <a:ext cx="6375807" cy="3736382"/>
          </a:xfrm>
          <a:prstGeom prst="rect">
            <a:avLst/>
          </a:prstGeom>
        </p:spPr>
      </p:pic>
      <p:sp>
        <p:nvSpPr>
          <p:cNvPr id="7" name="Text Placeholder 2">
            <a:extLst>
              <a:ext uri="{FF2B5EF4-FFF2-40B4-BE49-F238E27FC236}">
                <a16:creationId xmlns:a16="http://schemas.microsoft.com/office/drawing/2014/main" id="{72B12B92-BC9B-C14E-B7C7-E256A5158611}"/>
              </a:ext>
            </a:extLst>
          </p:cNvPr>
          <p:cNvSpPr txBox="1">
            <a:spLocks/>
          </p:cNvSpPr>
          <p:nvPr/>
        </p:nvSpPr>
        <p:spPr>
          <a:xfrm>
            <a:off x="2374281" y="2189555"/>
            <a:ext cx="7648977" cy="800992"/>
          </a:xfrm>
          <a:prstGeom prst="rect">
            <a:avLst/>
          </a:prstGeom>
        </p:spPr>
        <p:txBody>
          <a:bodyPr vert="horz" lIns="0"/>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 sz="1400" dirty="0">
                <a:solidFill>
                  <a:schemeClr val="tx1">
                    <a:lumMod val="50000"/>
                    <a:lumOff val="50000"/>
                  </a:schemeClr>
                </a:solidFill>
                <a:latin typeface="Arial" panose="020B0604020202020204" pitchFamily="34" charset="0"/>
                <a:ea typeface="Roboto"/>
                <a:cs typeface="Arial" panose="020B0604020202020204" pitchFamily="34" charset="0"/>
                <a:sym typeface="Roboto"/>
              </a:rPr>
              <a:t>Worldwide in </a:t>
            </a:r>
            <a:r>
              <a:rPr lang="en-US" sz="1400" dirty="0">
                <a:solidFill>
                  <a:schemeClr val="tx1">
                    <a:lumMod val="50000"/>
                    <a:lumOff val="50000"/>
                  </a:schemeClr>
                </a:solidFill>
                <a:latin typeface="Arial" panose="020B0604020202020204" pitchFamily="34" charset="0"/>
                <a:ea typeface="Roboto"/>
                <a:cs typeface="Arial" panose="020B0604020202020204" pitchFamily="34" charset="0"/>
                <a:sym typeface="Roboto"/>
              </a:rPr>
              <a:t>Millions</a:t>
            </a:r>
            <a:r>
              <a:rPr lang="en" sz="1400" dirty="0">
                <a:solidFill>
                  <a:schemeClr val="tx1">
                    <a:lumMod val="50000"/>
                    <a:lumOff val="50000"/>
                  </a:schemeClr>
                </a:solidFill>
                <a:latin typeface="Arial" panose="020B0604020202020204" pitchFamily="34" charset="0"/>
                <a:ea typeface="Roboto"/>
                <a:cs typeface="Arial" panose="020B0604020202020204" pitchFamily="34" charset="0"/>
                <a:sym typeface="Roboto"/>
              </a:rPr>
              <a:t> (1Q 2015)</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741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6F5BB2-DF98-FC48-A8D6-C451835D9A30}"/>
              </a:ext>
            </a:extLst>
          </p:cNvPr>
          <p:cNvPicPr>
            <a:picLocks noChangeAspect="1"/>
          </p:cNvPicPr>
          <p:nvPr/>
        </p:nvPicPr>
        <p:blipFill>
          <a:blip r:embed="rId2"/>
          <a:stretch>
            <a:fillRect/>
          </a:stretch>
        </p:blipFill>
        <p:spPr>
          <a:xfrm>
            <a:off x="610403" y="-336176"/>
            <a:ext cx="11049609" cy="11049609"/>
          </a:xfrm>
          <a:prstGeom prst="rect">
            <a:avLst/>
          </a:prstGeom>
        </p:spPr>
      </p:pic>
      <p:sp>
        <p:nvSpPr>
          <p:cNvPr id="9" name="Text Placeholder 2">
            <a:extLst>
              <a:ext uri="{FF2B5EF4-FFF2-40B4-BE49-F238E27FC236}">
                <a16:creationId xmlns:a16="http://schemas.microsoft.com/office/drawing/2014/main" id="{39F7CC32-AEA9-C44D-8944-40C62BD2E124}"/>
              </a:ext>
            </a:extLst>
          </p:cNvPr>
          <p:cNvSpPr txBox="1">
            <a:spLocks/>
          </p:cNvSpPr>
          <p:nvPr/>
        </p:nvSpPr>
        <p:spPr>
          <a:xfrm>
            <a:off x="1156448" y="1255338"/>
            <a:ext cx="9554109" cy="635000"/>
          </a:xfrm>
          <a:prstGeom prst="rect">
            <a:avLst/>
          </a:prstGeom>
        </p:spPr>
        <p:txBody>
          <a:bodyPr/>
          <a:lstStyle>
            <a:lvl1pPr marL="0" indent="0" algn="l" defTabSz="914400" rtl="0" eaLnBrk="1" latinLnBrk="0" hangingPunct="1">
              <a:lnSpc>
                <a:spcPct val="90000"/>
              </a:lnSpc>
              <a:spcBef>
                <a:spcPts val="1000"/>
              </a:spcBef>
              <a:buFont typeface="Arial" charset="0"/>
              <a:buNone/>
              <a:defRPr sz="1200" kern="1200">
                <a:solidFill>
                  <a:srgbClr val="09073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200" kern="1200">
                <a:solidFill>
                  <a:srgbClr val="1F64FF"/>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200" kern="1200">
                <a:solidFill>
                  <a:srgbClr val="09073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400" dirty="0">
                <a:solidFill>
                  <a:srgbClr val="166CFC"/>
                </a:solidFill>
                <a:latin typeface="Arial" panose="020B0604020202020204" pitchFamily="34" charset="0"/>
                <a:ea typeface="Roboto"/>
                <a:cs typeface="Arial" panose="020B0604020202020204" pitchFamily="34" charset="0"/>
                <a:sym typeface="Roboto"/>
              </a:rPr>
              <a:t>Which is why it’s essential to get your brand active on</a:t>
            </a:r>
            <a:endParaRPr lang="en-US" sz="2400" dirty="0">
              <a:solidFill>
                <a:srgbClr val="166CFC"/>
              </a:solidFill>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080C92D0-E6C3-8C47-9E09-D4FAEA125C6C}"/>
              </a:ext>
            </a:extLst>
          </p:cNvPr>
          <p:cNvSpPr txBox="1">
            <a:spLocks/>
          </p:cNvSpPr>
          <p:nvPr/>
        </p:nvSpPr>
        <p:spPr>
          <a:xfrm>
            <a:off x="2653761" y="1712539"/>
            <a:ext cx="6828422" cy="635000"/>
          </a:xfrm>
          <a:prstGeom prst="rect">
            <a:avLst/>
          </a:prstGeom>
        </p:spPr>
        <p:txBody>
          <a:bodyPr vert="horz" lIns="0"/>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000" dirty="0">
                <a:latin typeface="Arial" panose="020B0604020202020204" pitchFamily="34" charset="0"/>
                <a:cs typeface="Arial" panose="020B0604020202020204" pitchFamily="34" charset="0"/>
              </a:rPr>
              <a:t>R</a:t>
            </a:r>
            <a:r>
              <a:rPr lang="en-US" dirty="0">
                <a:latin typeface="Arial" panose="020B0604020202020204" pitchFamily="34" charset="0"/>
                <a:cs typeface="Arial" panose="020B0604020202020204" pitchFamily="34" charset="0"/>
              </a:rPr>
              <a:t>ich </a:t>
            </a:r>
            <a:r>
              <a:rPr lang="en-US" sz="4000" dirty="0">
                <a:latin typeface="Arial" panose="020B0604020202020204" pitchFamily="34" charset="0"/>
                <a:cs typeface="Arial" panose="020B0604020202020204" pitchFamily="34" charset="0"/>
              </a:rPr>
              <a:t>C</a:t>
            </a:r>
            <a:r>
              <a:rPr lang="en-US" dirty="0">
                <a:latin typeface="Arial" panose="020B0604020202020204" pitchFamily="34" charset="0"/>
                <a:cs typeface="Arial" panose="020B0604020202020204" pitchFamily="34" charset="0"/>
              </a:rPr>
              <a:t>ommunication </a:t>
            </a:r>
            <a:r>
              <a:rPr lang="en-US" sz="4000" dirty="0">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ervices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301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FEEC88-BE3F-C64A-8BD4-32C819CF1989}"/>
              </a:ext>
            </a:extLst>
          </p:cNvPr>
          <p:cNvSpPr/>
          <p:nvPr/>
        </p:nvSpPr>
        <p:spPr>
          <a:xfrm>
            <a:off x="0" y="14553"/>
            <a:ext cx="12192000" cy="2497873"/>
          </a:xfrm>
          <a:prstGeom prst="rect">
            <a:avLst/>
          </a:prstGeom>
          <a:solidFill>
            <a:srgbClr val="166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088B7043-336A-2D45-847C-31ED453C0008}"/>
              </a:ext>
            </a:extLst>
          </p:cNvPr>
          <p:cNvSpPr/>
          <p:nvPr/>
        </p:nvSpPr>
        <p:spPr>
          <a:xfrm>
            <a:off x="2082018" y="1576254"/>
            <a:ext cx="8074856" cy="1733005"/>
          </a:xfrm>
          <a:prstGeom prst="rect">
            <a:avLst/>
          </a:prstGeom>
          <a:solidFill>
            <a:schemeClr val="bg1"/>
          </a:solidFill>
          <a:ln>
            <a:noFill/>
          </a:ln>
          <a:effectLst>
            <a:outerShdw blurRad="215900" dist="38100" dir="5400000" sx="104000" sy="104000" algn="t" rotWithShape="0">
              <a:prstClr val="black">
                <a:alpha val="5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8447BCD3-C6AE-D24C-A942-38955B043CBE}"/>
              </a:ext>
            </a:extLst>
          </p:cNvPr>
          <p:cNvSpPr/>
          <p:nvPr/>
        </p:nvSpPr>
        <p:spPr>
          <a:xfrm>
            <a:off x="374469" y="2514807"/>
            <a:ext cx="11295017" cy="224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09600" y="580812"/>
            <a:ext cx="10972800" cy="410451"/>
          </a:xfrm>
        </p:spPr>
        <p:txBody>
          <a:bodyPr/>
          <a:lstStyle/>
          <a:p>
            <a:pPr algn="ctr"/>
            <a:r>
              <a:rPr lang="en-US" sz="3200" dirty="0">
                <a:solidFill>
                  <a:schemeClr val="bg1"/>
                </a:solidFill>
              </a:rPr>
              <a:t>WHAT IS RCS?</a:t>
            </a:r>
          </a:p>
        </p:txBody>
      </p:sp>
      <p:sp>
        <p:nvSpPr>
          <p:cNvPr id="4" name="TextBox 3">
            <a:extLst>
              <a:ext uri="{FF2B5EF4-FFF2-40B4-BE49-F238E27FC236}">
                <a16:creationId xmlns:a16="http://schemas.microsoft.com/office/drawing/2014/main" id="{2B51B6C3-8BFD-7A40-BBC7-11AA88466A7E}"/>
              </a:ext>
            </a:extLst>
          </p:cNvPr>
          <p:cNvSpPr txBox="1"/>
          <p:nvPr/>
        </p:nvSpPr>
        <p:spPr>
          <a:xfrm>
            <a:off x="847165" y="3173289"/>
            <a:ext cx="10488706" cy="1913344"/>
          </a:xfrm>
          <a:prstGeom prst="rect">
            <a:avLst/>
          </a:prstGeom>
          <a:noFill/>
        </p:spPr>
        <p:txBody>
          <a:bodyPr wrap="square" rtlCol="0">
            <a:spAutoFit/>
          </a:bodyPr>
          <a:lstStyle/>
          <a:p>
            <a:pPr>
              <a:lnSpc>
                <a:spcPts val="2933"/>
              </a:lnSpc>
            </a:pPr>
            <a:r>
              <a:rPr lang="en-US" sz="1867" dirty="0">
                <a:latin typeface="Arial" panose="020B0604020202020204" pitchFamily="34" charset="0"/>
                <a:cs typeface="Arial" panose="020B0604020202020204" pitchFamily="34" charset="0"/>
              </a:rPr>
              <a:t>Rich Communication Services (RCS) is a new protocol that enhances text messaging. Texting has changed the way we communicate and connect. RCS allows for chat with a group, read receipts, video calls, easily send and receive large photos and other files, and the ability to build into the conversation to make actions like reserving a table, checking into a flight, or making a payment more convenient.  </a:t>
            </a:r>
          </a:p>
        </p:txBody>
      </p:sp>
      <p:sp>
        <p:nvSpPr>
          <p:cNvPr id="9" name="Shape 2637">
            <a:extLst>
              <a:ext uri="{FF2B5EF4-FFF2-40B4-BE49-F238E27FC236}">
                <a16:creationId xmlns:a16="http://schemas.microsoft.com/office/drawing/2014/main" id="{6920B3C2-96B1-AA45-8E29-A2ACBE619D7A}"/>
              </a:ext>
            </a:extLst>
          </p:cNvPr>
          <p:cNvSpPr/>
          <p:nvPr/>
        </p:nvSpPr>
        <p:spPr>
          <a:xfrm>
            <a:off x="2563172" y="1975569"/>
            <a:ext cx="154278" cy="282842"/>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10" name="Shape 2639">
            <a:extLst>
              <a:ext uri="{FF2B5EF4-FFF2-40B4-BE49-F238E27FC236}">
                <a16:creationId xmlns:a16="http://schemas.microsoft.com/office/drawing/2014/main" id="{6565DFE9-E9C2-6749-8CCA-39B801338458}"/>
              </a:ext>
            </a:extLst>
          </p:cNvPr>
          <p:cNvSpPr/>
          <p:nvPr/>
        </p:nvSpPr>
        <p:spPr>
          <a:xfrm>
            <a:off x="2907152" y="2026995"/>
            <a:ext cx="282842" cy="179991"/>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11" name="Shape 2655">
            <a:extLst>
              <a:ext uri="{FF2B5EF4-FFF2-40B4-BE49-F238E27FC236}">
                <a16:creationId xmlns:a16="http://schemas.microsoft.com/office/drawing/2014/main" id="{B9226A2B-A610-6D49-9A46-FE95D8AE1823}"/>
              </a:ext>
            </a:extLst>
          </p:cNvPr>
          <p:cNvSpPr/>
          <p:nvPr/>
        </p:nvSpPr>
        <p:spPr>
          <a:xfrm>
            <a:off x="4324784" y="2001282"/>
            <a:ext cx="282842" cy="231416"/>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12" name="Shape 2671">
            <a:extLst>
              <a:ext uri="{FF2B5EF4-FFF2-40B4-BE49-F238E27FC236}">
                <a16:creationId xmlns:a16="http://schemas.microsoft.com/office/drawing/2014/main" id="{AD0FA0CF-5C76-E344-9E45-A6F55A776E1E}"/>
              </a:ext>
            </a:extLst>
          </p:cNvPr>
          <p:cNvSpPr/>
          <p:nvPr/>
        </p:nvSpPr>
        <p:spPr>
          <a:xfrm>
            <a:off x="3852240" y="1975569"/>
            <a:ext cx="282842" cy="282842"/>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13" name="Shape 2678">
            <a:extLst>
              <a:ext uri="{FF2B5EF4-FFF2-40B4-BE49-F238E27FC236}">
                <a16:creationId xmlns:a16="http://schemas.microsoft.com/office/drawing/2014/main" id="{3D050D81-CBEC-DD4B-8B82-AB3653A0A8FE}"/>
              </a:ext>
            </a:extLst>
          </p:cNvPr>
          <p:cNvSpPr/>
          <p:nvPr/>
        </p:nvSpPr>
        <p:spPr>
          <a:xfrm>
            <a:off x="4797328" y="1975569"/>
            <a:ext cx="282842" cy="282842"/>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14" name="Shape 2729">
            <a:extLst>
              <a:ext uri="{FF2B5EF4-FFF2-40B4-BE49-F238E27FC236}">
                <a16:creationId xmlns:a16="http://schemas.microsoft.com/office/drawing/2014/main" id="{FC3FB8DF-ED32-1C47-9BAB-9D162E9AD088}"/>
              </a:ext>
            </a:extLst>
          </p:cNvPr>
          <p:cNvSpPr/>
          <p:nvPr/>
        </p:nvSpPr>
        <p:spPr>
          <a:xfrm>
            <a:off x="3379696" y="1975569"/>
            <a:ext cx="282842" cy="282842"/>
          </a:xfrm>
          <a:custGeom>
            <a:avLst/>
            <a:gdLst/>
            <a:ahLst/>
            <a:cxnLst>
              <a:cxn ang="0">
                <a:pos x="wd2" y="hd2"/>
              </a:cxn>
              <a:cxn ang="5400000">
                <a:pos x="wd2" y="hd2"/>
              </a:cxn>
              <a:cxn ang="10800000">
                <a:pos x="wd2" y="hd2"/>
              </a:cxn>
              <a:cxn ang="16200000">
                <a:pos x="wd2" y="hd2"/>
              </a:cxn>
            </a:cxnLst>
            <a:rect l="0" t="0" r="r" b="b"/>
            <a:pathLst>
              <a:path w="21600" h="21600" extrusionOk="0">
                <a:moveTo>
                  <a:pt x="17673" y="7318"/>
                </a:moveTo>
                <a:lnTo>
                  <a:pt x="14727" y="6949"/>
                </a:lnTo>
                <a:lnTo>
                  <a:pt x="14727" y="4956"/>
                </a:lnTo>
                <a:lnTo>
                  <a:pt x="17673" y="5324"/>
                </a:lnTo>
                <a:cubicBezTo>
                  <a:pt x="17673" y="5324"/>
                  <a:pt x="17673" y="7318"/>
                  <a:pt x="17673" y="7318"/>
                </a:cubicBezTo>
                <a:close/>
                <a:moveTo>
                  <a:pt x="12273" y="16691"/>
                </a:moveTo>
                <a:lnTo>
                  <a:pt x="11291" y="16691"/>
                </a:lnTo>
                <a:cubicBezTo>
                  <a:pt x="10477" y="16691"/>
                  <a:pt x="9818" y="16031"/>
                  <a:pt x="9818" y="15218"/>
                </a:cubicBezTo>
                <a:cubicBezTo>
                  <a:pt x="9818" y="14406"/>
                  <a:pt x="10477" y="13745"/>
                  <a:pt x="11291" y="13745"/>
                </a:cubicBezTo>
                <a:lnTo>
                  <a:pt x="12273" y="13745"/>
                </a:lnTo>
                <a:cubicBezTo>
                  <a:pt x="13086" y="13745"/>
                  <a:pt x="13745" y="14406"/>
                  <a:pt x="13745" y="15218"/>
                </a:cubicBezTo>
                <a:cubicBezTo>
                  <a:pt x="13745" y="16031"/>
                  <a:pt x="13086" y="16691"/>
                  <a:pt x="12273" y="16691"/>
                </a:cubicBezTo>
                <a:moveTo>
                  <a:pt x="18164" y="4418"/>
                </a:moveTo>
                <a:cubicBezTo>
                  <a:pt x="18138" y="4418"/>
                  <a:pt x="18115" y="4429"/>
                  <a:pt x="18091" y="4433"/>
                </a:cubicBezTo>
                <a:lnTo>
                  <a:pt x="18089" y="4424"/>
                </a:lnTo>
                <a:lnTo>
                  <a:pt x="14428" y="3967"/>
                </a:lnTo>
                <a:cubicBezTo>
                  <a:pt x="14369" y="3941"/>
                  <a:pt x="14305" y="3927"/>
                  <a:pt x="14236" y="3927"/>
                </a:cubicBezTo>
                <a:cubicBezTo>
                  <a:pt x="14220" y="3927"/>
                  <a:pt x="14206" y="3935"/>
                  <a:pt x="14191" y="3937"/>
                </a:cubicBezTo>
                <a:lnTo>
                  <a:pt x="14162" y="3933"/>
                </a:lnTo>
                <a:lnTo>
                  <a:pt x="14163" y="3942"/>
                </a:lnTo>
                <a:cubicBezTo>
                  <a:pt x="13929" y="3979"/>
                  <a:pt x="13745" y="4173"/>
                  <a:pt x="13745" y="4418"/>
                </a:cubicBezTo>
                <a:lnTo>
                  <a:pt x="13745" y="13266"/>
                </a:lnTo>
                <a:cubicBezTo>
                  <a:pt x="13335" y="12955"/>
                  <a:pt x="12828" y="12764"/>
                  <a:pt x="12273" y="12764"/>
                </a:cubicBezTo>
                <a:lnTo>
                  <a:pt x="11291" y="12764"/>
                </a:lnTo>
                <a:cubicBezTo>
                  <a:pt x="9935" y="12764"/>
                  <a:pt x="8836" y="13862"/>
                  <a:pt x="8836" y="15218"/>
                </a:cubicBezTo>
                <a:cubicBezTo>
                  <a:pt x="8836" y="16574"/>
                  <a:pt x="9935" y="17673"/>
                  <a:pt x="11291" y="17673"/>
                </a:cubicBezTo>
                <a:lnTo>
                  <a:pt x="12273" y="17673"/>
                </a:lnTo>
                <a:cubicBezTo>
                  <a:pt x="13629" y="17673"/>
                  <a:pt x="14727" y="16574"/>
                  <a:pt x="14727" y="15218"/>
                </a:cubicBezTo>
                <a:lnTo>
                  <a:pt x="14727" y="7901"/>
                </a:lnTo>
                <a:lnTo>
                  <a:pt x="17972" y="8307"/>
                </a:lnTo>
                <a:cubicBezTo>
                  <a:pt x="18031" y="8332"/>
                  <a:pt x="18095" y="8345"/>
                  <a:pt x="18164" y="8345"/>
                </a:cubicBezTo>
                <a:cubicBezTo>
                  <a:pt x="18180" y="8345"/>
                  <a:pt x="18194" y="8338"/>
                  <a:pt x="18210" y="8336"/>
                </a:cubicBezTo>
                <a:lnTo>
                  <a:pt x="18238" y="8340"/>
                </a:lnTo>
                <a:lnTo>
                  <a:pt x="18237" y="8331"/>
                </a:lnTo>
                <a:cubicBezTo>
                  <a:pt x="18471" y="8294"/>
                  <a:pt x="18655" y="8100"/>
                  <a:pt x="18655" y="7855"/>
                </a:cubicBezTo>
                <a:lnTo>
                  <a:pt x="18655" y="4909"/>
                </a:lnTo>
                <a:cubicBezTo>
                  <a:pt x="18655" y="4638"/>
                  <a:pt x="18434" y="4418"/>
                  <a:pt x="18164" y="4418"/>
                </a:cubicBezTo>
                <a:moveTo>
                  <a:pt x="10800" y="10309"/>
                </a:moveTo>
                <a:cubicBezTo>
                  <a:pt x="10800" y="10038"/>
                  <a:pt x="10580" y="9818"/>
                  <a:pt x="10309" y="9818"/>
                </a:cubicBezTo>
                <a:lnTo>
                  <a:pt x="4418" y="9818"/>
                </a:lnTo>
                <a:cubicBezTo>
                  <a:pt x="4147" y="9818"/>
                  <a:pt x="3927" y="10038"/>
                  <a:pt x="3927" y="10309"/>
                </a:cubicBezTo>
                <a:cubicBezTo>
                  <a:pt x="3927" y="10580"/>
                  <a:pt x="4147" y="10800"/>
                  <a:pt x="4418" y="10800"/>
                </a:cubicBezTo>
                <a:lnTo>
                  <a:pt x="10309" y="10800"/>
                </a:lnTo>
                <a:cubicBezTo>
                  <a:pt x="10580" y="10800"/>
                  <a:pt x="10800" y="10580"/>
                  <a:pt x="10800" y="10309"/>
                </a:cubicBezTo>
                <a:moveTo>
                  <a:pt x="4418" y="6873"/>
                </a:moveTo>
                <a:lnTo>
                  <a:pt x="10309" y="6873"/>
                </a:lnTo>
                <a:cubicBezTo>
                  <a:pt x="10580" y="6873"/>
                  <a:pt x="10800" y="6653"/>
                  <a:pt x="10800" y="6382"/>
                </a:cubicBezTo>
                <a:cubicBezTo>
                  <a:pt x="10800" y="6110"/>
                  <a:pt x="10580" y="5891"/>
                  <a:pt x="10309" y="5891"/>
                </a:cubicBezTo>
                <a:lnTo>
                  <a:pt x="4418" y="5891"/>
                </a:lnTo>
                <a:cubicBezTo>
                  <a:pt x="4147" y="5891"/>
                  <a:pt x="3927" y="6110"/>
                  <a:pt x="3927" y="6382"/>
                </a:cubicBezTo>
                <a:cubicBezTo>
                  <a:pt x="3927" y="6653"/>
                  <a:pt x="4147" y="6873"/>
                  <a:pt x="4418" y="6873"/>
                </a:cubicBezTo>
                <a:moveTo>
                  <a:pt x="4418" y="8836"/>
                </a:moveTo>
                <a:lnTo>
                  <a:pt x="10309" y="8836"/>
                </a:lnTo>
                <a:cubicBezTo>
                  <a:pt x="10580" y="8836"/>
                  <a:pt x="10800" y="8617"/>
                  <a:pt x="10800" y="8345"/>
                </a:cubicBezTo>
                <a:cubicBezTo>
                  <a:pt x="10800" y="8074"/>
                  <a:pt x="10580" y="7855"/>
                  <a:pt x="10309" y="7855"/>
                </a:cubicBezTo>
                <a:lnTo>
                  <a:pt x="4418" y="7855"/>
                </a:lnTo>
                <a:cubicBezTo>
                  <a:pt x="4147" y="7855"/>
                  <a:pt x="3927" y="8074"/>
                  <a:pt x="3927" y="8345"/>
                </a:cubicBezTo>
                <a:cubicBezTo>
                  <a:pt x="3927" y="8617"/>
                  <a:pt x="4147" y="8836"/>
                  <a:pt x="4418" y="8836"/>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15" name="Shape 2734">
            <a:extLst>
              <a:ext uri="{FF2B5EF4-FFF2-40B4-BE49-F238E27FC236}">
                <a16:creationId xmlns:a16="http://schemas.microsoft.com/office/drawing/2014/main" id="{12BFC8B3-2752-5F4A-9390-B8AD8F275EF0}"/>
              </a:ext>
            </a:extLst>
          </p:cNvPr>
          <p:cNvSpPr/>
          <p:nvPr/>
        </p:nvSpPr>
        <p:spPr>
          <a:xfrm>
            <a:off x="5743727" y="2014138"/>
            <a:ext cx="282842" cy="205704"/>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6"/>
                </a:lnTo>
                <a:cubicBezTo>
                  <a:pt x="8208" y="6906"/>
                  <a:pt x="8046" y="6750"/>
                  <a:pt x="7855" y="6750"/>
                </a:cubicBezTo>
                <a:cubicBezTo>
                  <a:pt x="7663" y="6750"/>
                  <a:pt x="7501" y="6906"/>
                  <a:pt x="7420" y="7126"/>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6"/>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3"/>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3"/>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16" name="Shape 2773">
            <a:extLst>
              <a:ext uri="{FF2B5EF4-FFF2-40B4-BE49-F238E27FC236}">
                <a16:creationId xmlns:a16="http://schemas.microsoft.com/office/drawing/2014/main" id="{E47032F4-5AD7-7949-A099-DC0D2463B187}"/>
              </a:ext>
            </a:extLst>
          </p:cNvPr>
          <p:cNvSpPr/>
          <p:nvPr/>
        </p:nvSpPr>
        <p:spPr>
          <a:xfrm>
            <a:off x="6688815" y="1975569"/>
            <a:ext cx="282842" cy="28284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8"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4909" y="12764"/>
                </a:moveTo>
                <a:cubicBezTo>
                  <a:pt x="5180" y="12764"/>
                  <a:pt x="5400" y="12544"/>
                  <a:pt x="5400" y="12273"/>
                </a:cubicBezTo>
                <a:cubicBezTo>
                  <a:pt x="5400" y="9290"/>
                  <a:pt x="7818" y="6873"/>
                  <a:pt x="10800" y="6873"/>
                </a:cubicBezTo>
                <a:cubicBezTo>
                  <a:pt x="13782" y="6873"/>
                  <a:pt x="16200" y="9290"/>
                  <a:pt x="16200" y="12273"/>
                </a:cubicBezTo>
                <a:cubicBezTo>
                  <a:pt x="16200" y="12544"/>
                  <a:pt x="16420" y="12764"/>
                  <a:pt x="16691" y="12764"/>
                </a:cubicBezTo>
                <a:cubicBezTo>
                  <a:pt x="16962" y="12764"/>
                  <a:pt x="17182" y="12544"/>
                  <a:pt x="17182" y="12273"/>
                </a:cubicBezTo>
                <a:cubicBezTo>
                  <a:pt x="17182" y="8748"/>
                  <a:pt x="14325" y="5891"/>
                  <a:pt x="10800" y="5891"/>
                </a:cubicBezTo>
                <a:cubicBezTo>
                  <a:pt x="7275" y="5891"/>
                  <a:pt x="4418" y="8748"/>
                  <a:pt x="4418" y="12273"/>
                </a:cubicBezTo>
                <a:cubicBezTo>
                  <a:pt x="4418" y="12544"/>
                  <a:pt x="4638" y="12764"/>
                  <a:pt x="4909" y="12764"/>
                </a:cubicBezTo>
                <a:moveTo>
                  <a:pt x="10800" y="11782"/>
                </a:moveTo>
                <a:cubicBezTo>
                  <a:pt x="10529" y="11782"/>
                  <a:pt x="10309" y="12002"/>
                  <a:pt x="10309" y="12273"/>
                </a:cubicBezTo>
                <a:cubicBezTo>
                  <a:pt x="10309" y="12544"/>
                  <a:pt x="10529" y="12764"/>
                  <a:pt x="10800" y="12764"/>
                </a:cubicBezTo>
                <a:cubicBezTo>
                  <a:pt x="11071" y="12764"/>
                  <a:pt x="11291" y="12544"/>
                  <a:pt x="11291" y="12273"/>
                </a:cubicBezTo>
                <a:cubicBezTo>
                  <a:pt x="11291" y="12002"/>
                  <a:pt x="11071" y="11782"/>
                  <a:pt x="10800" y="11782"/>
                </a:cubicBezTo>
                <a:moveTo>
                  <a:pt x="10800" y="8836"/>
                </a:moveTo>
                <a:cubicBezTo>
                  <a:pt x="8903" y="8836"/>
                  <a:pt x="7364" y="10375"/>
                  <a:pt x="7364" y="12273"/>
                </a:cubicBezTo>
                <a:cubicBezTo>
                  <a:pt x="7364" y="12544"/>
                  <a:pt x="7583" y="12764"/>
                  <a:pt x="7855" y="12764"/>
                </a:cubicBezTo>
                <a:cubicBezTo>
                  <a:pt x="8126" y="12764"/>
                  <a:pt x="8345" y="12544"/>
                  <a:pt x="8345" y="12273"/>
                </a:cubicBezTo>
                <a:cubicBezTo>
                  <a:pt x="8345" y="10917"/>
                  <a:pt x="9444" y="9818"/>
                  <a:pt x="10800" y="9818"/>
                </a:cubicBezTo>
                <a:cubicBezTo>
                  <a:pt x="12156" y="9818"/>
                  <a:pt x="13255" y="10917"/>
                  <a:pt x="13255" y="12273"/>
                </a:cubicBezTo>
                <a:cubicBezTo>
                  <a:pt x="13255" y="12544"/>
                  <a:pt x="13474" y="12764"/>
                  <a:pt x="13745" y="12764"/>
                </a:cubicBezTo>
                <a:cubicBezTo>
                  <a:pt x="14017" y="12764"/>
                  <a:pt x="14236" y="12544"/>
                  <a:pt x="14236" y="12273"/>
                </a:cubicBezTo>
                <a:cubicBezTo>
                  <a:pt x="14236" y="10375"/>
                  <a:pt x="12698" y="8836"/>
                  <a:pt x="10800" y="8836"/>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17" name="Shape 2782">
            <a:extLst>
              <a:ext uri="{FF2B5EF4-FFF2-40B4-BE49-F238E27FC236}">
                <a16:creationId xmlns:a16="http://schemas.microsoft.com/office/drawing/2014/main" id="{64F549E3-4C78-1745-A142-0CCD1910E77B}"/>
              </a:ext>
            </a:extLst>
          </p:cNvPr>
          <p:cNvSpPr/>
          <p:nvPr/>
        </p:nvSpPr>
        <p:spPr>
          <a:xfrm>
            <a:off x="9450891" y="1994854"/>
            <a:ext cx="282842" cy="244273"/>
          </a:xfrm>
          <a:custGeom>
            <a:avLst/>
            <a:gdLst/>
            <a:ahLst/>
            <a:cxnLst>
              <a:cxn ang="0">
                <a:pos x="wd2" y="hd2"/>
              </a:cxn>
              <a:cxn ang="5400000">
                <a:pos x="wd2" y="hd2"/>
              </a:cxn>
              <a:cxn ang="10800000">
                <a:pos x="wd2" y="hd2"/>
              </a:cxn>
              <a:cxn ang="16200000">
                <a:pos x="wd2" y="hd2"/>
              </a:cxn>
            </a:cxnLst>
            <a:rect l="0" t="0" r="r" b="b"/>
            <a:pathLst>
              <a:path w="20683" h="20545" extrusionOk="0">
                <a:moveTo>
                  <a:pt x="9621" y="9676"/>
                </a:moveTo>
                <a:cubicBezTo>
                  <a:pt x="9621" y="9676"/>
                  <a:pt x="9621" y="9675"/>
                  <a:pt x="9621" y="9675"/>
                </a:cubicBezTo>
                <a:lnTo>
                  <a:pt x="9620" y="9674"/>
                </a:lnTo>
                <a:cubicBezTo>
                  <a:pt x="9620" y="9674"/>
                  <a:pt x="9621" y="9676"/>
                  <a:pt x="9621" y="9676"/>
                </a:cubicBezTo>
                <a:close/>
                <a:moveTo>
                  <a:pt x="19582" y="1266"/>
                </a:moveTo>
                <a:cubicBezTo>
                  <a:pt x="18115" y="-422"/>
                  <a:pt x="15737" y="-422"/>
                  <a:pt x="14270" y="1266"/>
                </a:cubicBezTo>
                <a:lnTo>
                  <a:pt x="14934" y="2030"/>
                </a:lnTo>
                <a:cubicBezTo>
                  <a:pt x="16034" y="765"/>
                  <a:pt x="17818" y="765"/>
                  <a:pt x="18918" y="2030"/>
                </a:cubicBezTo>
                <a:cubicBezTo>
                  <a:pt x="20019" y="3297"/>
                  <a:pt x="20019" y="5351"/>
                  <a:pt x="18918" y="6618"/>
                </a:cubicBezTo>
                <a:lnTo>
                  <a:pt x="8956" y="17881"/>
                </a:lnTo>
                <a:lnTo>
                  <a:pt x="9621" y="18645"/>
                </a:lnTo>
                <a:lnTo>
                  <a:pt x="19582" y="7382"/>
                </a:lnTo>
                <a:cubicBezTo>
                  <a:pt x="21050" y="5693"/>
                  <a:pt x="21050" y="2955"/>
                  <a:pt x="19582" y="1266"/>
                </a:cubicBezTo>
                <a:moveTo>
                  <a:pt x="2315" y="17881"/>
                </a:moveTo>
                <a:cubicBezTo>
                  <a:pt x="481" y="15770"/>
                  <a:pt x="481" y="12551"/>
                  <a:pt x="2315" y="10439"/>
                </a:cubicBezTo>
                <a:cubicBezTo>
                  <a:pt x="2317" y="10437"/>
                  <a:pt x="2320" y="10434"/>
                  <a:pt x="2323" y="10431"/>
                </a:cubicBezTo>
                <a:lnTo>
                  <a:pt x="2323" y="10431"/>
                </a:lnTo>
                <a:lnTo>
                  <a:pt x="9289" y="2413"/>
                </a:lnTo>
                <a:cubicBezTo>
                  <a:pt x="9472" y="2201"/>
                  <a:pt x="9472" y="1859"/>
                  <a:pt x="9289" y="1648"/>
                </a:cubicBezTo>
                <a:cubicBezTo>
                  <a:pt x="9105" y="1437"/>
                  <a:pt x="8808" y="1437"/>
                  <a:pt x="8624" y="1648"/>
                </a:cubicBezTo>
                <a:lnTo>
                  <a:pt x="1651" y="9675"/>
                </a:lnTo>
                <a:cubicBezTo>
                  <a:pt x="-550" y="12208"/>
                  <a:pt x="-550" y="16112"/>
                  <a:pt x="1651" y="18645"/>
                </a:cubicBezTo>
                <a:cubicBezTo>
                  <a:pt x="3852" y="21178"/>
                  <a:pt x="7420" y="21178"/>
                  <a:pt x="9621" y="18645"/>
                </a:cubicBezTo>
                <a:lnTo>
                  <a:pt x="8948" y="17889"/>
                </a:lnTo>
                <a:cubicBezTo>
                  <a:pt x="7114" y="19991"/>
                  <a:pt x="4147" y="19989"/>
                  <a:pt x="2315" y="17881"/>
                </a:cubicBezTo>
                <a:moveTo>
                  <a:pt x="6300" y="13497"/>
                </a:moveTo>
                <a:cubicBezTo>
                  <a:pt x="7033" y="14341"/>
                  <a:pt x="8223" y="14341"/>
                  <a:pt x="8956" y="13497"/>
                </a:cubicBezTo>
                <a:lnTo>
                  <a:pt x="13937" y="7764"/>
                </a:lnTo>
                <a:cubicBezTo>
                  <a:pt x="14121" y="7553"/>
                  <a:pt x="14121" y="7211"/>
                  <a:pt x="13937" y="7000"/>
                </a:cubicBezTo>
                <a:cubicBezTo>
                  <a:pt x="13754" y="6789"/>
                  <a:pt x="13457" y="6789"/>
                  <a:pt x="13273" y="7000"/>
                </a:cubicBezTo>
                <a:lnTo>
                  <a:pt x="8292" y="12732"/>
                </a:lnTo>
                <a:cubicBezTo>
                  <a:pt x="7926" y="13155"/>
                  <a:pt x="7331" y="13155"/>
                  <a:pt x="6964" y="12732"/>
                </a:cubicBezTo>
                <a:cubicBezTo>
                  <a:pt x="6597" y="12310"/>
                  <a:pt x="6597" y="11626"/>
                  <a:pt x="6964" y="11204"/>
                </a:cubicBezTo>
                <a:lnTo>
                  <a:pt x="8292" y="9675"/>
                </a:lnTo>
                <a:lnTo>
                  <a:pt x="14934" y="2030"/>
                </a:lnTo>
                <a:lnTo>
                  <a:pt x="14270" y="1266"/>
                </a:lnTo>
                <a:lnTo>
                  <a:pt x="6300" y="10439"/>
                </a:lnTo>
                <a:cubicBezTo>
                  <a:pt x="5566" y="11284"/>
                  <a:pt x="5566" y="12653"/>
                  <a:pt x="6300" y="13497"/>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18" name="Shape 2622">
            <a:extLst>
              <a:ext uri="{FF2B5EF4-FFF2-40B4-BE49-F238E27FC236}">
                <a16:creationId xmlns:a16="http://schemas.microsoft.com/office/drawing/2014/main" id="{FE0E922E-5082-0543-ABCD-00E6675FCB61}"/>
              </a:ext>
            </a:extLst>
          </p:cNvPr>
          <p:cNvSpPr/>
          <p:nvPr/>
        </p:nvSpPr>
        <p:spPr>
          <a:xfrm>
            <a:off x="8109069" y="1974914"/>
            <a:ext cx="284153" cy="284153"/>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19" name="Shape 2554">
            <a:extLst>
              <a:ext uri="{FF2B5EF4-FFF2-40B4-BE49-F238E27FC236}">
                <a16:creationId xmlns:a16="http://schemas.microsoft.com/office/drawing/2014/main" id="{50EFF042-595E-BD49-8695-C81F03B98739}"/>
              </a:ext>
            </a:extLst>
          </p:cNvPr>
          <p:cNvSpPr/>
          <p:nvPr/>
        </p:nvSpPr>
        <p:spPr>
          <a:xfrm>
            <a:off x="5269872" y="1987830"/>
            <a:ext cx="284153" cy="25832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20" name="Shape 2629">
            <a:extLst>
              <a:ext uri="{FF2B5EF4-FFF2-40B4-BE49-F238E27FC236}">
                <a16:creationId xmlns:a16="http://schemas.microsoft.com/office/drawing/2014/main" id="{05CCF61D-6DDC-A64C-8EEA-D30B81BC3C01}"/>
              </a:ext>
            </a:extLst>
          </p:cNvPr>
          <p:cNvSpPr/>
          <p:nvPr/>
        </p:nvSpPr>
        <p:spPr>
          <a:xfrm>
            <a:off x="8582929" y="1974914"/>
            <a:ext cx="284153" cy="284153"/>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21" name="Shape 2790">
            <a:extLst>
              <a:ext uri="{FF2B5EF4-FFF2-40B4-BE49-F238E27FC236}">
                <a16:creationId xmlns:a16="http://schemas.microsoft.com/office/drawing/2014/main" id="{E85DDAA3-21C9-A848-AFD8-D2C580D1BF1A}"/>
              </a:ext>
            </a:extLst>
          </p:cNvPr>
          <p:cNvSpPr/>
          <p:nvPr/>
        </p:nvSpPr>
        <p:spPr>
          <a:xfrm>
            <a:off x="7161359" y="2013662"/>
            <a:ext cx="284153" cy="206657"/>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
        <p:nvSpPr>
          <p:cNvPr id="22" name="Shape 2808">
            <a:extLst>
              <a:ext uri="{FF2B5EF4-FFF2-40B4-BE49-F238E27FC236}">
                <a16:creationId xmlns:a16="http://schemas.microsoft.com/office/drawing/2014/main" id="{42C7D54A-BE04-DE41-9C28-745B4B84AC9D}"/>
              </a:ext>
            </a:extLst>
          </p:cNvPr>
          <p:cNvSpPr/>
          <p:nvPr/>
        </p:nvSpPr>
        <p:spPr>
          <a:xfrm>
            <a:off x="7635214" y="1974914"/>
            <a:ext cx="284153" cy="284153"/>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rgbClr val="1F64FF"/>
          </a:solidFill>
          <a:ln w="12700">
            <a:miter lim="400000"/>
          </a:ln>
        </p:spPr>
        <p:txBody>
          <a:bodyPr lIns="28575" tIns="28575" rIns="28575" bIns="28575" anchor="ctr"/>
          <a:lstStyle/>
          <a:p>
            <a:pPr defTabSz="34288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pic>
        <p:nvPicPr>
          <p:cNvPr id="6" name="Picture 5">
            <a:extLst>
              <a:ext uri="{FF2B5EF4-FFF2-40B4-BE49-F238E27FC236}">
                <a16:creationId xmlns:a16="http://schemas.microsoft.com/office/drawing/2014/main" id="{1F6B5425-25F8-3142-968C-A7D2FAF140EE}"/>
              </a:ext>
            </a:extLst>
          </p:cNvPr>
          <p:cNvPicPr>
            <a:picLocks noChangeAspect="1"/>
          </p:cNvPicPr>
          <p:nvPr/>
        </p:nvPicPr>
        <p:blipFill>
          <a:blip r:embed="rId3"/>
          <a:stretch>
            <a:fillRect/>
          </a:stretch>
        </p:blipFill>
        <p:spPr>
          <a:xfrm>
            <a:off x="8991054" y="1925015"/>
            <a:ext cx="386702" cy="386702"/>
          </a:xfrm>
          <a:prstGeom prst="rect">
            <a:avLst/>
          </a:prstGeom>
        </p:spPr>
      </p:pic>
      <p:pic>
        <p:nvPicPr>
          <p:cNvPr id="24" name="Picture 23">
            <a:extLst>
              <a:ext uri="{FF2B5EF4-FFF2-40B4-BE49-F238E27FC236}">
                <a16:creationId xmlns:a16="http://schemas.microsoft.com/office/drawing/2014/main" id="{3F142FBA-8B02-A645-9D8F-E599C47C3872}"/>
              </a:ext>
            </a:extLst>
          </p:cNvPr>
          <p:cNvPicPr>
            <a:picLocks noChangeAspect="1"/>
          </p:cNvPicPr>
          <p:nvPr/>
        </p:nvPicPr>
        <p:blipFill>
          <a:blip r:embed="rId4"/>
          <a:stretch>
            <a:fillRect/>
          </a:stretch>
        </p:blipFill>
        <p:spPr>
          <a:xfrm>
            <a:off x="6142588" y="1893879"/>
            <a:ext cx="417838" cy="417838"/>
          </a:xfrm>
          <a:prstGeom prst="rect">
            <a:avLst/>
          </a:prstGeom>
        </p:spPr>
      </p:pic>
    </p:spTree>
    <p:extLst>
      <p:ext uri="{BB962C8B-B14F-4D97-AF65-F5344CB8AC3E}">
        <p14:creationId xmlns:p14="http://schemas.microsoft.com/office/powerpoint/2010/main" val="2957122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478C6E5-F13B-CA44-93AE-73AF1960862C}"/>
              </a:ext>
            </a:extLst>
          </p:cNvPr>
          <p:cNvSpPr/>
          <p:nvPr/>
        </p:nvSpPr>
        <p:spPr>
          <a:xfrm>
            <a:off x="0" y="0"/>
            <a:ext cx="12192000" cy="958853"/>
          </a:xfrm>
          <a:prstGeom prst="rect">
            <a:avLst/>
          </a:prstGeom>
          <a:solidFill>
            <a:srgbClr val="166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9" name="Rectangle 28">
            <a:extLst>
              <a:ext uri="{FF2B5EF4-FFF2-40B4-BE49-F238E27FC236}">
                <a16:creationId xmlns:a16="http://schemas.microsoft.com/office/drawing/2014/main" id="{AD89BB5A-83BC-6D4F-929E-D00464693DAB}"/>
              </a:ext>
            </a:extLst>
          </p:cNvPr>
          <p:cNvSpPr/>
          <p:nvPr/>
        </p:nvSpPr>
        <p:spPr>
          <a:xfrm>
            <a:off x="3318077" y="324091"/>
            <a:ext cx="5386087" cy="771647"/>
          </a:xfrm>
          <a:prstGeom prst="rect">
            <a:avLst/>
          </a:prstGeom>
          <a:solidFill>
            <a:schemeClr val="bg1"/>
          </a:solidFill>
          <a:ln>
            <a:noFill/>
          </a:ln>
          <a:effectLst>
            <a:outerShdw blurRad="457200" dist="114300" dir="5400000" sx="104000" sy="104000" algn="t" rotWithShape="0">
              <a:prstClr val="black">
                <a:alpha val="6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0" name="Title 1">
            <a:extLst>
              <a:ext uri="{FF2B5EF4-FFF2-40B4-BE49-F238E27FC236}">
                <a16:creationId xmlns:a16="http://schemas.microsoft.com/office/drawing/2014/main" id="{BAD4208C-7E32-2442-81E0-82CB3BA84411}"/>
              </a:ext>
            </a:extLst>
          </p:cNvPr>
          <p:cNvSpPr txBox="1">
            <a:spLocks/>
          </p:cNvSpPr>
          <p:nvPr/>
        </p:nvSpPr>
        <p:spPr>
          <a:xfrm>
            <a:off x="524719" y="504688"/>
            <a:ext cx="10972800"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600" dirty="0">
                <a:solidFill>
                  <a:srgbClr val="166CFC"/>
                </a:solidFill>
                <a:latin typeface="Arial" panose="020B0604020202020204" pitchFamily="34" charset="0"/>
                <a:cs typeface="Arial" panose="020B0604020202020204" pitchFamily="34" charset="0"/>
              </a:rPr>
              <a:t>WHAT ARE THE FEATURES?</a:t>
            </a:r>
          </a:p>
        </p:txBody>
      </p:sp>
      <p:sp>
        <p:nvSpPr>
          <p:cNvPr id="31" name="Rectangle 30">
            <a:extLst>
              <a:ext uri="{FF2B5EF4-FFF2-40B4-BE49-F238E27FC236}">
                <a16:creationId xmlns:a16="http://schemas.microsoft.com/office/drawing/2014/main" id="{719809D6-5FB7-044F-B37D-B1FD36A44D70}"/>
              </a:ext>
            </a:extLst>
          </p:cNvPr>
          <p:cNvSpPr/>
          <p:nvPr/>
        </p:nvSpPr>
        <p:spPr>
          <a:xfrm>
            <a:off x="0" y="915138"/>
            <a:ext cx="12192000"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Rounded Rectangle 25">
            <a:extLst>
              <a:ext uri="{FF2B5EF4-FFF2-40B4-BE49-F238E27FC236}">
                <a16:creationId xmlns:a16="http://schemas.microsoft.com/office/drawing/2014/main" id="{81AEC9A9-FA8F-1C47-A84F-11A4418157C6}"/>
              </a:ext>
            </a:extLst>
          </p:cNvPr>
          <p:cNvSpPr/>
          <p:nvPr/>
        </p:nvSpPr>
        <p:spPr>
          <a:xfrm>
            <a:off x="4693377" y="1419826"/>
            <a:ext cx="2738996" cy="5695076"/>
          </a:xfrm>
          <a:prstGeom prst="roundRect">
            <a:avLst>
              <a:gd name="adj" fmla="val 9572"/>
            </a:avLst>
          </a:prstGeom>
          <a:solidFill>
            <a:srgbClr val="393939"/>
          </a:solidFill>
          <a:ln>
            <a:noFill/>
          </a:ln>
          <a:effectLst>
            <a:outerShdw dist="215900" dir="714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Shape 698"/>
          <p:cNvPicPr preferRelativeResize="0"/>
          <p:nvPr/>
        </p:nvPicPr>
        <p:blipFill>
          <a:blip r:embed="rId3">
            <a:alphaModFix/>
          </a:blip>
          <a:stretch>
            <a:fillRect/>
          </a:stretch>
        </p:blipFill>
        <p:spPr>
          <a:xfrm>
            <a:off x="4756102" y="1865484"/>
            <a:ext cx="2630692" cy="4676785"/>
          </a:xfrm>
          <a:prstGeom prst="rect">
            <a:avLst/>
          </a:prstGeom>
          <a:noFill/>
          <a:ln>
            <a:noFill/>
          </a:ln>
        </p:spPr>
      </p:pic>
      <p:sp>
        <p:nvSpPr>
          <p:cNvPr id="14" name="Shape 699"/>
          <p:cNvSpPr txBox="1"/>
          <p:nvPr/>
        </p:nvSpPr>
        <p:spPr>
          <a:xfrm>
            <a:off x="1258503" y="2538383"/>
            <a:ext cx="2450800" cy="445600"/>
          </a:xfrm>
          <a:prstGeom prst="rect">
            <a:avLst/>
          </a:prstGeom>
          <a:noFill/>
          <a:ln>
            <a:noFill/>
          </a:ln>
        </p:spPr>
        <p:txBody>
          <a:bodyPr wrap="square" lIns="121900" tIns="121900" rIns="121900" bIns="121900" anchor="t" anchorCtr="0">
            <a:noAutofit/>
          </a:bodyPr>
          <a:lstStyle/>
          <a:p>
            <a:pPr algn="r"/>
            <a:r>
              <a:rPr lang="en" sz="2133" dirty="0">
                <a:solidFill>
                  <a:srgbClr val="166CFC"/>
                </a:solidFill>
                <a:latin typeface="Arial" panose="020B0604020202020204" pitchFamily="34" charset="0"/>
                <a:ea typeface="Arial" charset="0"/>
                <a:cs typeface="Arial" panose="020B0604020202020204" pitchFamily="34" charset="0"/>
                <a:sym typeface="Roboto Light"/>
              </a:rPr>
              <a:t>Branding </a:t>
            </a:r>
          </a:p>
          <a:p>
            <a:pPr algn="r"/>
            <a:r>
              <a:rPr lang="en" sz="1467" dirty="0">
                <a:solidFill>
                  <a:srgbClr val="808080"/>
                </a:solidFill>
                <a:latin typeface="Arial" panose="020B0604020202020204" pitchFamily="34" charset="0"/>
                <a:ea typeface="Arial" charset="0"/>
                <a:cs typeface="Arial" panose="020B0604020202020204" pitchFamily="34" charset="0"/>
                <a:sym typeface="Roboto"/>
              </a:rPr>
              <a:t>Name, logo, color</a:t>
            </a:r>
          </a:p>
        </p:txBody>
      </p:sp>
      <p:sp>
        <p:nvSpPr>
          <p:cNvPr id="15" name="Shape 700"/>
          <p:cNvSpPr txBox="1"/>
          <p:nvPr/>
        </p:nvSpPr>
        <p:spPr>
          <a:xfrm>
            <a:off x="8742623" y="1769959"/>
            <a:ext cx="2868131" cy="445600"/>
          </a:xfrm>
          <a:prstGeom prst="rect">
            <a:avLst/>
          </a:prstGeom>
          <a:noFill/>
          <a:ln>
            <a:noFill/>
          </a:ln>
        </p:spPr>
        <p:txBody>
          <a:bodyPr wrap="square" lIns="121900" tIns="121900" rIns="121900" bIns="121900" anchor="t" anchorCtr="0">
            <a:noAutofit/>
          </a:bodyPr>
          <a:lstStyle/>
          <a:p>
            <a:r>
              <a:rPr lang="en" sz="2133" dirty="0">
                <a:solidFill>
                  <a:srgbClr val="166CFC"/>
                </a:solidFill>
                <a:latin typeface="Arial" panose="020B0604020202020204" pitchFamily="34" charset="0"/>
                <a:ea typeface="Arial" charset="0"/>
                <a:cs typeface="Arial" panose="020B0604020202020204" pitchFamily="34" charset="0"/>
                <a:sym typeface="Roboto Light"/>
              </a:rPr>
              <a:t>Verified Sender</a:t>
            </a:r>
          </a:p>
          <a:p>
            <a:r>
              <a:rPr lang="en" sz="1467" dirty="0">
                <a:solidFill>
                  <a:srgbClr val="808080"/>
                </a:solidFill>
                <a:latin typeface="Arial" panose="020B0604020202020204" pitchFamily="34" charset="0"/>
                <a:ea typeface="Arial" charset="0"/>
                <a:cs typeface="Arial" panose="020B0604020202020204" pitchFamily="34" charset="0"/>
                <a:sym typeface="Roboto"/>
              </a:rPr>
              <a:t>Customers have peace of mind</a:t>
            </a:r>
          </a:p>
        </p:txBody>
      </p:sp>
      <p:sp>
        <p:nvSpPr>
          <p:cNvPr id="16" name="Shape 705"/>
          <p:cNvSpPr txBox="1"/>
          <p:nvPr/>
        </p:nvSpPr>
        <p:spPr>
          <a:xfrm>
            <a:off x="8742635" y="3070824"/>
            <a:ext cx="3041200" cy="445600"/>
          </a:xfrm>
          <a:prstGeom prst="rect">
            <a:avLst/>
          </a:prstGeom>
          <a:noFill/>
          <a:ln>
            <a:noFill/>
          </a:ln>
        </p:spPr>
        <p:txBody>
          <a:bodyPr wrap="square" lIns="121900" tIns="121900" rIns="121900" bIns="121900" anchor="t" anchorCtr="0">
            <a:noAutofit/>
          </a:bodyPr>
          <a:lstStyle/>
          <a:p>
            <a:r>
              <a:rPr lang="en" sz="2133" dirty="0">
                <a:solidFill>
                  <a:srgbClr val="166CFC"/>
                </a:solidFill>
                <a:latin typeface="Arial" panose="020B0604020202020204" pitchFamily="34" charset="0"/>
                <a:ea typeface="Arial" charset="0"/>
                <a:cs typeface="Arial" panose="020B0604020202020204" pitchFamily="34" charset="0"/>
                <a:sym typeface="Roboto Light"/>
              </a:rPr>
              <a:t>QR Codes</a:t>
            </a:r>
          </a:p>
          <a:p>
            <a:r>
              <a:rPr lang="en" sz="1467" dirty="0">
                <a:solidFill>
                  <a:srgbClr val="808080"/>
                </a:solidFill>
                <a:latin typeface="Arial" panose="020B0604020202020204" pitchFamily="34" charset="0"/>
                <a:ea typeface="Arial" charset="0"/>
                <a:cs typeface="Arial" panose="020B0604020202020204" pitchFamily="34" charset="0"/>
                <a:sym typeface="Roboto"/>
              </a:rPr>
              <a:t>For tickets, tracking, and redemptions </a:t>
            </a:r>
          </a:p>
        </p:txBody>
      </p:sp>
      <p:sp>
        <p:nvSpPr>
          <p:cNvPr id="17" name="Shape 708"/>
          <p:cNvSpPr txBox="1"/>
          <p:nvPr/>
        </p:nvSpPr>
        <p:spPr>
          <a:xfrm>
            <a:off x="8742633" y="4130191"/>
            <a:ext cx="2994000" cy="445600"/>
          </a:xfrm>
          <a:prstGeom prst="rect">
            <a:avLst/>
          </a:prstGeom>
          <a:noFill/>
          <a:ln>
            <a:noFill/>
          </a:ln>
        </p:spPr>
        <p:txBody>
          <a:bodyPr wrap="square" lIns="121900" tIns="121900" rIns="121900" bIns="121900" anchor="t" anchorCtr="0">
            <a:noAutofit/>
          </a:bodyPr>
          <a:lstStyle/>
          <a:p>
            <a:r>
              <a:rPr lang="en" sz="2133" dirty="0">
                <a:solidFill>
                  <a:srgbClr val="166CFC"/>
                </a:solidFill>
                <a:latin typeface="Arial" panose="020B0604020202020204" pitchFamily="34" charset="0"/>
                <a:ea typeface="Arial" charset="0"/>
                <a:cs typeface="Arial" panose="020B0604020202020204" pitchFamily="34" charset="0"/>
                <a:sym typeface="Roboto Light"/>
              </a:rPr>
              <a:t>True Metrics</a:t>
            </a:r>
          </a:p>
          <a:p>
            <a:r>
              <a:rPr lang="en" sz="1467" dirty="0">
                <a:solidFill>
                  <a:srgbClr val="808080"/>
                </a:solidFill>
                <a:latin typeface="Arial" panose="020B0604020202020204" pitchFamily="34" charset="0"/>
                <a:ea typeface="Arial" charset="0"/>
                <a:cs typeface="Arial" panose="020B0604020202020204" pitchFamily="34" charset="0"/>
                <a:sym typeface="Roboto"/>
              </a:rPr>
              <a:t>Client based DLRs</a:t>
            </a:r>
          </a:p>
          <a:p>
            <a:r>
              <a:rPr lang="en" sz="1467" dirty="0">
                <a:solidFill>
                  <a:srgbClr val="808080"/>
                </a:solidFill>
                <a:latin typeface="Arial" panose="020B0604020202020204" pitchFamily="34" charset="0"/>
                <a:ea typeface="Arial" charset="0"/>
                <a:cs typeface="Arial" panose="020B0604020202020204" pitchFamily="34" charset="0"/>
                <a:sym typeface="Roboto"/>
              </a:rPr>
              <a:t>Read Receipts for Brands</a:t>
            </a:r>
          </a:p>
        </p:txBody>
      </p:sp>
      <p:sp>
        <p:nvSpPr>
          <p:cNvPr id="18" name="Shape 711"/>
          <p:cNvSpPr txBox="1"/>
          <p:nvPr/>
        </p:nvSpPr>
        <p:spPr>
          <a:xfrm>
            <a:off x="8742622" y="5211133"/>
            <a:ext cx="3041212" cy="445600"/>
          </a:xfrm>
          <a:prstGeom prst="rect">
            <a:avLst/>
          </a:prstGeom>
          <a:noFill/>
          <a:ln>
            <a:noFill/>
          </a:ln>
        </p:spPr>
        <p:txBody>
          <a:bodyPr wrap="square" lIns="121900" tIns="121900" rIns="121900" bIns="121900" anchor="t" anchorCtr="0">
            <a:noAutofit/>
          </a:bodyPr>
          <a:lstStyle/>
          <a:p>
            <a:r>
              <a:rPr lang="en" sz="2133" dirty="0">
                <a:solidFill>
                  <a:srgbClr val="166CFC"/>
                </a:solidFill>
                <a:latin typeface="Arial" panose="020B0604020202020204" pitchFamily="34" charset="0"/>
                <a:ea typeface="Arial" charset="0"/>
                <a:cs typeface="Arial" panose="020B0604020202020204" pitchFamily="34" charset="0"/>
                <a:sym typeface="Roboto Light"/>
              </a:rPr>
              <a:t>Suggested Actions</a:t>
            </a:r>
          </a:p>
          <a:p>
            <a:r>
              <a:rPr lang="en" sz="1467" dirty="0">
                <a:solidFill>
                  <a:srgbClr val="808080"/>
                </a:solidFill>
                <a:latin typeface="Arial" panose="020B0604020202020204" pitchFamily="34" charset="0"/>
                <a:ea typeface="Arial" charset="0"/>
                <a:cs typeface="Arial" panose="020B0604020202020204" pitchFamily="34" charset="0"/>
                <a:sym typeface="Roboto"/>
              </a:rPr>
              <a:t>URL, Map, Calendar, or Dialer</a:t>
            </a:r>
          </a:p>
        </p:txBody>
      </p:sp>
      <p:sp>
        <p:nvSpPr>
          <p:cNvPr id="19" name="Shape 714"/>
          <p:cNvSpPr txBox="1"/>
          <p:nvPr/>
        </p:nvSpPr>
        <p:spPr>
          <a:xfrm>
            <a:off x="738057" y="5128633"/>
            <a:ext cx="3041200" cy="445600"/>
          </a:xfrm>
          <a:prstGeom prst="rect">
            <a:avLst/>
          </a:prstGeom>
          <a:noFill/>
          <a:ln>
            <a:noFill/>
          </a:ln>
        </p:spPr>
        <p:txBody>
          <a:bodyPr wrap="square" lIns="121900" tIns="121900" rIns="121900" bIns="121900" anchor="t" anchorCtr="0">
            <a:noAutofit/>
          </a:bodyPr>
          <a:lstStyle/>
          <a:p>
            <a:pPr algn="r"/>
            <a:r>
              <a:rPr lang="en" sz="2133" dirty="0">
                <a:solidFill>
                  <a:srgbClr val="166CFC"/>
                </a:solidFill>
                <a:latin typeface="Arial" panose="020B0604020202020204" pitchFamily="34" charset="0"/>
                <a:ea typeface="Arial" charset="0"/>
                <a:cs typeface="Arial" panose="020B0604020202020204" pitchFamily="34" charset="0"/>
                <a:sym typeface="Roboto Light"/>
              </a:rPr>
              <a:t>Suggested Replies</a:t>
            </a:r>
          </a:p>
          <a:p>
            <a:pPr algn="r"/>
            <a:r>
              <a:rPr lang="en" sz="1467" dirty="0">
                <a:solidFill>
                  <a:srgbClr val="808080"/>
                </a:solidFill>
                <a:latin typeface="Arial" panose="020B0604020202020204" pitchFamily="34" charset="0"/>
                <a:ea typeface="Arial" charset="0"/>
                <a:cs typeface="Arial" panose="020B0604020202020204" pitchFamily="34" charset="0"/>
                <a:sym typeface="Roboto"/>
              </a:rPr>
              <a:t>Customized reply button's, preprogrammed by brand  </a:t>
            </a:r>
          </a:p>
        </p:txBody>
      </p:sp>
      <p:sp>
        <p:nvSpPr>
          <p:cNvPr id="20" name="Shape 717"/>
          <p:cNvSpPr txBox="1"/>
          <p:nvPr/>
        </p:nvSpPr>
        <p:spPr>
          <a:xfrm>
            <a:off x="1460600" y="3647091"/>
            <a:ext cx="2248400" cy="445600"/>
          </a:xfrm>
          <a:prstGeom prst="rect">
            <a:avLst/>
          </a:prstGeom>
          <a:noFill/>
          <a:ln>
            <a:noFill/>
          </a:ln>
        </p:spPr>
        <p:txBody>
          <a:bodyPr wrap="square" lIns="121900" tIns="121900" rIns="121900" bIns="121900" anchor="t" anchorCtr="0">
            <a:noAutofit/>
          </a:bodyPr>
          <a:lstStyle/>
          <a:p>
            <a:pPr algn="r"/>
            <a:r>
              <a:rPr lang="en" sz="2133" dirty="0">
                <a:solidFill>
                  <a:srgbClr val="166CFC"/>
                </a:solidFill>
                <a:latin typeface="Arial" panose="020B0604020202020204" pitchFamily="34" charset="0"/>
                <a:ea typeface="Arial" charset="0"/>
                <a:cs typeface="Arial" panose="020B0604020202020204" pitchFamily="34" charset="0"/>
                <a:sym typeface="Roboto Light"/>
              </a:rPr>
              <a:t>Rich Media</a:t>
            </a:r>
          </a:p>
          <a:p>
            <a:pPr algn="r"/>
            <a:r>
              <a:rPr lang="en" sz="1467" dirty="0">
                <a:solidFill>
                  <a:srgbClr val="808080"/>
                </a:solidFill>
                <a:latin typeface="Arial" panose="020B0604020202020204" pitchFamily="34" charset="0"/>
                <a:ea typeface="Arial" charset="0"/>
                <a:cs typeface="Arial" panose="020B0604020202020204" pitchFamily="34" charset="0"/>
                <a:sym typeface="Roboto"/>
              </a:rPr>
              <a:t>Images, videos, </a:t>
            </a:r>
            <a:br>
              <a:rPr lang="en-US" sz="1467" dirty="0">
                <a:solidFill>
                  <a:srgbClr val="808080"/>
                </a:solidFill>
                <a:latin typeface="Arial" panose="020B0604020202020204" pitchFamily="34" charset="0"/>
                <a:ea typeface="Arial" charset="0"/>
                <a:cs typeface="Arial" panose="020B0604020202020204" pitchFamily="34" charset="0"/>
                <a:sym typeface="Roboto"/>
              </a:rPr>
            </a:br>
            <a:r>
              <a:rPr lang="en" sz="1467" dirty="0">
                <a:solidFill>
                  <a:srgbClr val="808080"/>
                </a:solidFill>
                <a:latin typeface="Arial" panose="020B0604020202020204" pitchFamily="34" charset="0"/>
                <a:ea typeface="Arial" charset="0"/>
                <a:cs typeface="Arial" panose="020B0604020202020204" pitchFamily="34" charset="0"/>
                <a:sym typeface="Roboto"/>
              </a:rPr>
              <a:t>GIFs, any color  </a:t>
            </a:r>
          </a:p>
        </p:txBody>
      </p:sp>
      <p:cxnSp>
        <p:nvCxnSpPr>
          <p:cNvPr id="23" name="Straight Connector 22"/>
          <p:cNvCxnSpPr/>
          <p:nvPr/>
        </p:nvCxnSpPr>
        <p:spPr>
          <a:xfrm flipV="1">
            <a:off x="3822605" y="3010411"/>
            <a:ext cx="933497" cy="2911"/>
          </a:xfrm>
          <a:prstGeom prst="line">
            <a:avLst/>
          </a:prstGeom>
          <a:ln w="22225">
            <a:prstDash val="sysDot"/>
            <a:headEnd type="ova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792870" y="4148608"/>
            <a:ext cx="1083932" cy="0"/>
          </a:xfrm>
          <a:prstGeom prst="line">
            <a:avLst/>
          </a:prstGeom>
          <a:ln w="22225">
            <a:prstDash val="sysDot"/>
            <a:headEnd type="ova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3822604" y="5613880"/>
            <a:ext cx="1815051" cy="1499"/>
          </a:xfrm>
          <a:prstGeom prst="line">
            <a:avLst/>
          </a:prstGeom>
          <a:ln w="22225">
            <a:prstDash val="sysDot"/>
            <a:headEnd type="ova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460536" y="5628012"/>
            <a:ext cx="1167041" cy="0"/>
          </a:xfrm>
          <a:prstGeom prst="line">
            <a:avLst/>
          </a:prstGeom>
          <a:ln w="22225">
            <a:prstDash val="sysDot"/>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442190" y="4601319"/>
            <a:ext cx="1167041" cy="0"/>
          </a:xfrm>
          <a:prstGeom prst="line">
            <a:avLst/>
          </a:prstGeom>
          <a:ln w="22225">
            <a:prstDash val="sysDot"/>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460536" y="3556289"/>
            <a:ext cx="1167041" cy="0"/>
          </a:xfrm>
          <a:prstGeom prst="line">
            <a:avLst/>
          </a:prstGeom>
          <a:ln w="22225">
            <a:prstDash val="sysDot"/>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460536" y="2217920"/>
            <a:ext cx="1167041" cy="0"/>
          </a:xfrm>
          <a:prstGeom prst="line">
            <a:avLst/>
          </a:prstGeom>
          <a:ln w="22225">
            <a:prstDash val="sysDot"/>
            <a:headEnd type="none"/>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2276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 Same Side Corner Rectangle 22">
            <a:extLst>
              <a:ext uri="{FF2B5EF4-FFF2-40B4-BE49-F238E27FC236}">
                <a16:creationId xmlns:a16="http://schemas.microsoft.com/office/drawing/2014/main" id="{5A2D4FDC-DEDC-274D-A1E0-AD9A3BFE017A}"/>
              </a:ext>
            </a:extLst>
          </p:cNvPr>
          <p:cNvSpPr/>
          <p:nvPr/>
        </p:nvSpPr>
        <p:spPr>
          <a:xfrm>
            <a:off x="7121184" y="2100842"/>
            <a:ext cx="2297455" cy="1476696"/>
          </a:xfrm>
          <a:prstGeom prst="round2SameRect">
            <a:avLst>
              <a:gd name="adj1" fmla="val 12023"/>
              <a:gd name="adj2" fmla="val 0"/>
            </a:avLst>
          </a:prstGeom>
          <a:solidFill>
            <a:srgbClr val="31BBC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5" name="Title 1">
            <a:extLst>
              <a:ext uri="{FF2B5EF4-FFF2-40B4-BE49-F238E27FC236}">
                <a16:creationId xmlns:a16="http://schemas.microsoft.com/office/drawing/2014/main" id="{C603AEA8-4F24-9041-9F2E-77421E25AE1D}"/>
              </a:ext>
            </a:extLst>
          </p:cNvPr>
          <p:cNvSpPr txBox="1">
            <a:spLocks/>
          </p:cNvSpPr>
          <p:nvPr/>
        </p:nvSpPr>
        <p:spPr>
          <a:xfrm>
            <a:off x="6737612" y="2136877"/>
            <a:ext cx="3105348"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100" dirty="0">
                <a:solidFill>
                  <a:schemeClr val="bg1"/>
                </a:solidFill>
                <a:latin typeface="ATC Arquette 1_5_17" pitchFamily="2" charset="77"/>
              </a:rPr>
              <a:t>GSMA PROFILE</a:t>
            </a:r>
          </a:p>
        </p:txBody>
      </p:sp>
      <p:sp>
        <p:nvSpPr>
          <p:cNvPr id="22" name="Rounded Rectangle 21">
            <a:extLst>
              <a:ext uri="{FF2B5EF4-FFF2-40B4-BE49-F238E27FC236}">
                <a16:creationId xmlns:a16="http://schemas.microsoft.com/office/drawing/2014/main" id="{D42A25C5-97EA-6C4A-9FEB-FB7F04B5D475}"/>
              </a:ext>
            </a:extLst>
          </p:cNvPr>
          <p:cNvSpPr/>
          <p:nvPr/>
        </p:nvSpPr>
        <p:spPr>
          <a:xfrm>
            <a:off x="9762949" y="2410848"/>
            <a:ext cx="1941131" cy="1522241"/>
          </a:xfrm>
          <a:prstGeom prst="roundRect">
            <a:avLst>
              <a:gd name="adj" fmla="val 8236"/>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DE5CE80F-D253-0D48-A2D3-9ACECAE83E6C}"/>
              </a:ext>
            </a:extLst>
          </p:cNvPr>
          <p:cNvSpPr/>
          <p:nvPr/>
        </p:nvSpPr>
        <p:spPr>
          <a:xfrm>
            <a:off x="0" y="0"/>
            <a:ext cx="12192000" cy="958853"/>
          </a:xfrm>
          <a:prstGeom prst="rect">
            <a:avLst/>
          </a:prstGeom>
          <a:solidFill>
            <a:srgbClr val="166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E6BFB494-F032-1747-9B4E-8E9FF019F68B}"/>
              </a:ext>
            </a:extLst>
          </p:cNvPr>
          <p:cNvSpPr/>
          <p:nvPr/>
        </p:nvSpPr>
        <p:spPr>
          <a:xfrm>
            <a:off x="3318077" y="324091"/>
            <a:ext cx="5386087" cy="771647"/>
          </a:xfrm>
          <a:prstGeom prst="rect">
            <a:avLst/>
          </a:prstGeom>
          <a:solidFill>
            <a:schemeClr val="bg1"/>
          </a:solidFill>
          <a:ln>
            <a:noFill/>
          </a:ln>
          <a:effectLst>
            <a:outerShdw blurRad="457200" dist="114300" dir="5400000" sx="104000" sy="104000" algn="t" rotWithShape="0">
              <a:prstClr val="black">
                <a:alpha val="6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itle 1">
            <a:extLst>
              <a:ext uri="{FF2B5EF4-FFF2-40B4-BE49-F238E27FC236}">
                <a16:creationId xmlns:a16="http://schemas.microsoft.com/office/drawing/2014/main" id="{126889B4-02A3-434B-86C0-6C3B3D51AAF0}"/>
              </a:ext>
            </a:extLst>
          </p:cNvPr>
          <p:cNvSpPr txBox="1">
            <a:spLocks/>
          </p:cNvSpPr>
          <p:nvPr/>
        </p:nvSpPr>
        <p:spPr>
          <a:xfrm>
            <a:off x="524719" y="504688"/>
            <a:ext cx="10972800" cy="410451"/>
          </a:xfrm>
          <a:prstGeom prst="rect">
            <a:avLst/>
          </a:prstGeom>
        </p:spPr>
        <p:txBody>
          <a:bodyPr anchor="ctr" anchorCtr="0">
            <a:noAutofit/>
          </a:bodyPr>
          <a:lstStyle>
            <a:lvl1pPr algn="ctr" defTabSz="457200" rtl="0" eaLnBrk="1" latinLnBrk="0" hangingPunct="1">
              <a:spcBef>
                <a:spcPct val="0"/>
              </a:spcBef>
              <a:buNone/>
              <a:defRPr sz="1200" b="1" kern="1200" spc="450">
                <a:solidFill>
                  <a:schemeClr val="tx2"/>
                </a:solidFill>
                <a:latin typeface="+mj-lt"/>
                <a:ea typeface="+mj-ea"/>
                <a:cs typeface="+mj-cs"/>
              </a:defRPr>
            </a:lvl1pPr>
          </a:lstStyle>
          <a:p>
            <a:r>
              <a:rPr lang="en-US" sz="1333" dirty="0">
                <a:solidFill>
                  <a:srgbClr val="166CFC"/>
                </a:solidFill>
                <a:latin typeface="Arial" panose="020B0604020202020204" pitchFamily="34" charset="0"/>
                <a:cs typeface="Arial" panose="020B0604020202020204" pitchFamily="34" charset="0"/>
              </a:rPr>
              <a:t>WHO/WHAT IS BEHIND RCS</a:t>
            </a:r>
          </a:p>
        </p:txBody>
      </p:sp>
      <p:sp>
        <p:nvSpPr>
          <p:cNvPr id="8" name="TextBox 7">
            <a:extLst>
              <a:ext uri="{FF2B5EF4-FFF2-40B4-BE49-F238E27FC236}">
                <a16:creationId xmlns:a16="http://schemas.microsoft.com/office/drawing/2014/main" id="{641574F2-B349-2F47-8255-33959C5FCD87}"/>
              </a:ext>
            </a:extLst>
          </p:cNvPr>
          <p:cNvSpPr txBox="1"/>
          <p:nvPr/>
        </p:nvSpPr>
        <p:spPr>
          <a:xfrm>
            <a:off x="609601" y="1781809"/>
            <a:ext cx="5834743" cy="3770969"/>
          </a:xfrm>
          <a:prstGeom prst="rect">
            <a:avLst/>
          </a:prstGeom>
          <a:noFill/>
        </p:spPr>
        <p:txBody>
          <a:bodyPr wrap="square" rtlCol="0">
            <a:spAutoFit/>
          </a:bodyPr>
          <a:lstStyle/>
          <a:p>
            <a:pPr>
              <a:lnSpc>
                <a:spcPts val="2933"/>
              </a:lnSpc>
            </a:pPr>
            <a:r>
              <a:rPr lang="en-US" sz="1867" dirty="0">
                <a:latin typeface="Arial" panose="020B0604020202020204" pitchFamily="34" charset="0"/>
                <a:cs typeface="Arial" panose="020B0604020202020204" pitchFamily="34" charset="0"/>
              </a:rPr>
              <a:t>At this initial stage and in the US, RCS is only open to Android phones on the Sprint network. However, more carriers are working to open up their networks to the RCS protocol because of GSMA’s universal RCS profile.</a:t>
            </a:r>
          </a:p>
          <a:p>
            <a:pPr>
              <a:lnSpc>
                <a:spcPts val="2933"/>
              </a:lnSpc>
            </a:pPr>
            <a:endParaRPr lang="en-US" sz="1867" dirty="0">
              <a:latin typeface="Arial" panose="020B0604020202020204" pitchFamily="34" charset="0"/>
              <a:cs typeface="Arial" panose="020B0604020202020204" pitchFamily="34" charset="0"/>
            </a:endParaRPr>
          </a:p>
          <a:p>
            <a:pPr>
              <a:lnSpc>
                <a:spcPts val="2933"/>
              </a:lnSpc>
            </a:pPr>
            <a:r>
              <a:rPr lang="en-US" sz="1867" dirty="0">
                <a:latin typeface="Arial" panose="020B0604020202020204" pitchFamily="34" charset="0"/>
                <a:cs typeface="Arial" panose="020B0604020202020204" pitchFamily="34" charset="0"/>
              </a:rPr>
              <a:t>Vibes is a partner in the early adopter program with Google. As a partner with Google, Vibes provides direct input to the build out of Google’s RCS framework and the services behind it.</a:t>
            </a:r>
          </a:p>
        </p:txBody>
      </p:sp>
      <p:sp>
        <p:nvSpPr>
          <p:cNvPr id="7" name="Rectangle 6">
            <a:extLst>
              <a:ext uri="{FF2B5EF4-FFF2-40B4-BE49-F238E27FC236}">
                <a16:creationId xmlns:a16="http://schemas.microsoft.com/office/drawing/2014/main" id="{B4524B9C-4241-3B41-9BD2-BF35605ACFE4}"/>
              </a:ext>
            </a:extLst>
          </p:cNvPr>
          <p:cNvSpPr/>
          <p:nvPr/>
        </p:nvSpPr>
        <p:spPr>
          <a:xfrm>
            <a:off x="0" y="915138"/>
            <a:ext cx="12192000"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ight Arrow 10">
            <a:extLst>
              <a:ext uri="{FF2B5EF4-FFF2-40B4-BE49-F238E27FC236}">
                <a16:creationId xmlns:a16="http://schemas.microsoft.com/office/drawing/2014/main" id="{543F189A-6528-8D44-A44B-876A3F706B1D}"/>
              </a:ext>
            </a:extLst>
          </p:cNvPr>
          <p:cNvSpPr/>
          <p:nvPr/>
        </p:nvSpPr>
        <p:spPr>
          <a:xfrm rot="5400000">
            <a:off x="7580948" y="3452752"/>
            <a:ext cx="1442920" cy="1453100"/>
          </a:xfrm>
          <a:prstGeom prst="rightArrow">
            <a:avLst>
              <a:gd name="adj1" fmla="val 100000"/>
              <a:gd name="adj2" fmla="val 2183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a:extLst>
              <a:ext uri="{FF2B5EF4-FFF2-40B4-BE49-F238E27FC236}">
                <a16:creationId xmlns:a16="http://schemas.microsoft.com/office/drawing/2014/main" id="{7207A56C-211D-8D43-9C2D-5785381282BA}"/>
              </a:ext>
            </a:extLst>
          </p:cNvPr>
          <p:cNvPicPr>
            <a:picLocks noChangeAspect="1"/>
          </p:cNvPicPr>
          <p:nvPr/>
        </p:nvPicPr>
        <p:blipFill>
          <a:blip r:embed="rId3"/>
          <a:stretch>
            <a:fillRect/>
          </a:stretch>
        </p:blipFill>
        <p:spPr>
          <a:xfrm>
            <a:off x="7821710" y="3858977"/>
            <a:ext cx="1104479" cy="824676"/>
          </a:xfrm>
          <a:prstGeom prst="rect">
            <a:avLst/>
          </a:prstGeom>
        </p:spPr>
      </p:pic>
      <p:sp>
        <p:nvSpPr>
          <p:cNvPr id="16" name="Rounded Rectangle 15">
            <a:extLst>
              <a:ext uri="{FF2B5EF4-FFF2-40B4-BE49-F238E27FC236}">
                <a16:creationId xmlns:a16="http://schemas.microsoft.com/office/drawing/2014/main" id="{B33B47B2-877B-484C-99D2-2B3FBF676EC6}"/>
              </a:ext>
            </a:extLst>
          </p:cNvPr>
          <p:cNvSpPr/>
          <p:nvPr/>
        </p:nvSpPr>
        <p:spPr>
          <a:xfrm>
            <a:off x="7923534" y="4751021"/>
            <a:ext cx="768633" cy="1369391"/>
          </a:xfrm>
          <a:prstGeom prst="roundRect">
            <a:avLst>
              <a:gd name="adj" fmla="val 9572"/>
            </a:avLst>
          </a:prstGeom>
          <a:solidFill>
            <a:srgbClr val="393939"/>
          </a:solidFill>
          <a:ln>
            <a:noFill/>
          </a:ln>
          <a:effectLst>
            <a:outerShdw dist="88900" dir="8100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D160BFDC-5128-904F-A07C-2199EDB1CBB1}"/>
              </a:ext>
            </a:extLst>
          </p:cNvPr>
          <p:cNvPicPr>
            <a:picLocks noChangeAspect="1"/>
          </p:cNvPicPr>
          <p:nvPr/>
        </p:nvPicPr>
        <p:blipFill>
          <a:blip r:embed="rId4"/>
          <a:stretch>
            <a:fillRect/>
          </a:stretch>
        </p:blipFill>
        <p:spPr>
          <a:xfrm>
            <a:off x="7863596" y="5101038"/>
            <a:ext cx="892472" cy="669355"/>
          </a:xfrm>
          <a:prstGeom prst="rect">
            <a:avLst/>
          </a:prstGeom>
        </p:spPr>
      </p:pic>
      <p:pic>
        <p:nvPicPr>
          <p:cNvPr id="10" name="Picture 9">
            <a:extLst>
              <a:ext uri="{FF2B5EF4-FFF2-40B4-BE49-F238E27FC236}">
                <a16:creationId xmlns:a16="http://schemas.microsoft.com/office/drawing/2014/main" id="{6BFAFAD7-AB73-D940-89CA-24D44DE3F058}"/>
              </a:ext>
            </a:extLst>
          </p:cNvPr>
          <p:cNvPicPr>
            <a:picLocks noChangeAspect="1"/>
          </p:cNvPicPr>
          <p:nvPr/>
        </p:nvPicPr>
        <p:blipFill rotWithShape="1">
          <a:blip r:embed="rId5"/>
          <a:srcRect b="38787"/>
          <a:stretch/>
        </p:blipFill>
        <p:spPr>
          <a:xfrm flipH="1">
            <a:off x="6998460" y="2539161"/>
            <a:ext cx="2588909" cy="1309339"/>
          </a:xfrm>
          <a:prstGeom prst="rect">
            <a:avLst/>
          </a:prstGeom>
        </p:spPr>
      </p:pic>
      <p:pic>
        <p:nvPicPr>
          <p:cNvPr id="12" name="Picture 11">
            <a:extLst>
              <a:ext uri="{FF2B5EF4-FFF2-40B4-BE49-F238E27FC236}">
                <a16:creationId xmlns:a16="http://schemas.microsoft.com/office/drawing/2014/main" id="{E8CE023C-24FB-004C-96E7-FD20BDC28EED}"/>
              </a:ext>
            </a:extLst>
          </p:cNvPr>
          <p:cNvPicPr>
            <a:picLocks noChangeAspect="1"/>
          </p:cNvPicPr>
          <p:nvPr/>
        </p:nvPicPr>
        <p:blipFill rotWithShape="1">
          <a:blip r:embed="rId6"/>
          <a:srcRect l="22508" t="29035" r="45266" b="28415"/>
          <a:stretch/>
        </p:blipFill>
        <p:spPr>
          <a:xfrm>
            <a:off x="7785721" y="3161735"/>
            <a:ext cx="1029888" cy="437655"/>
          </a:xfrm>
          <a:prstGeom prst="rect">
            <a:avLst/>
          </a:prstGeom>
        </p:spPr>
      </p:pic>
      <p:sp>
        <p:nvSpPr>
          <p:cNvPr id="19" name="TextBox 18">
            <a:extLst>
              <a:ext uri="{FF2B5EF4-FFF2-40B4-BE49-F238E27FC236}">
                <a16:creationId xmlns:a16="http://schemas.microsoft.com/office/drawing/2014/main" id="{7B473E7F-DEB5-814D-8553-81D2A36C6AF8}"/>
              </a:ext>
            </a:extLst>
          </p:cNvPr>
          <p:cNvSpPr txBox="1"/>
          <p:nvPr/>
        </p:nvSpPr>
        <p:spPr>
          <a:xfrm>
            <a:off x="8452077" y="1668325"/>
            <a:ext cx="1833322" cy="338554"/>
          </a:xfrm>
          <a:prstGeom prst="rect">
            <a:avLst/>
          </a:prstGeom>
          <a:noFill/>
        </p:spPr>
        <p:txBody>
          <a:bodyPr wrap="none" rtlCol="0">
            <a:spAutoFit/>
          </a:bodyPr>
          <a:lstStyle/>
          <a:p>
            <a:r>
              <a:rPr lang="en-US" sz="1600" b="1" dirty="0">
                <a:solidFill>
                  <a:srgbClr val="19145E"/>
                </a:solidFill>
                <a:latin typeface="Arial" panose="020B0604020202020204" pitchFamily="34" charset="0"/>
                <a:cs typeface="Arial" panose="020B0604020202020204" pitchFamily="34" charset="0"/>
              </a:rPr>
              <a:t>US Market Today</a:t>
            </a:r>
          </a:p>
        </p:txBody>
      </p:sp>
      <p:sp>
        <p:nvSpPr>
          <p:cNvPr id="20" name="Left-Right Arrow 19">
            <a:extLst>
              <a:ext uri="{FF2B5EF4-FFF2-40B4-BE49-F238E27FC236}">
                <a16:creationId xmlns:a16="http://schemas.microsoft.com/office/drawing/2014/main" id="{BA63DC38-90F1-9343-BF13-1F209D8CC456}"/>
              </a:ext>
            </a:extLst>
          </p:cNvPr>
          <p:cNvSpPr/>
          <p:nvPr/>
        </p:nvSpPr>
        <p:spPr>
          <a:xfrm>
            <a:off x="9238823" y="3231321"/>
            <a:ext cx="890352" cy="411629"/>
          </a:xfrm>
          <a:prstGeom prst="leftRightArrow">
            <a:avLst>
              <a:gd name="adj1" fmla="val 64369"/>
              <a:gd name="adj2" fmla="val 37316"/>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a:extLst>
              <a:ext uri="{FF2B5EF4-FFF2-40B4-BE49-F238E27FC236}">
                <a16:creationId xmlns:a16="http://schemas.microsoft.com/office/drawing/2014/main" id="{D26AB5E6-5CC5-8141-A843-2FCEF12192B9}"/>
              </a:ext>
            </a:extLst>
          </p:cNvPr>
          <p:cNvSpPr txBox="1"/>
          <p:nvPr/>
        </p:nvSpPr>
        <p:spPr>
          <a:xfrm>
            <a:off x="10096962" y="2553071"/>
            <a:ext cx="1273104" cy="420756"/>
          </a:xfrm>
          <a:prstGeom prst="rect">
            <a:avLst/>
          </a:prstGeom>
          <a:noFill/>
        </p:spPr>
        <p:txBody>
          <a:bodyPr wrap="none" rtlCol="0">
            <a:spAutoFit/>
          </a:bodyPr>
          <a:lstStyle/>
          <a:p>
            <a:pPr algn="ctr"/>
            <a:r>
              <a:rPr lang="en-US" sz="1067" dirty="0">
                <a:solidFill>
                  <a:srgbClr val="19145E"/>
                </a:solidFill>
                <a:latin typeface="Arial" panose="020B0604020202020204" pitchFamily="34" charset="0"/>
                <a:cs typeface="Arial" panose="020B0604020202020204" pitchFamily="34" charset="0"/>
              </a:rPr>
              <a:t>Preferred Partner </a:t>
            </a:r>
          </a:p>
          <a:p>
            <a:pPr algn="ctr"/>
            <a:r>
              <a:rPr lang="en-US" sz="1067" dirty="0">
                <a:solidFill>
                  <a:srgbClr val="19145E"/>
                </a:solidFill>
                <a:latin typeface="Arial" panose="020B0604020202020204" pitchFamily="34" charset="0"/>
                <a:cs typeface="Arial" panose="020B0604020202020204" pitchFamily="34" charset="0"/>
              </a:rPr>
              <a:t>Program</a:t>
            </a:r>
          </a:p>
        </p:txBody>
      </p:sp>
      <p:pic>
        <p:nvPicPr>
          <p:cNvPr id="24" name="Picture 23">
            <a:extLst>
              <a:ext uri="{FF2B5EF4-FFF2-40B4-BE49-F238E27FC236}">
                <a16:creationId xmlns:a16="http://schemas.microsoft.com/office/drawing/2014/main" id="{398576E9-475D-994A-BAC8-B3797EA80586}"/>
              </a:ext>
            </a:extLst>
          </p:cNvPr>
          <p:cNvPicPr>
            <a:picLocks noChangeAspect="1"/>
          </p:cNvPicPr>
          <p:nvPr/>
        </p:nvPicPr>
        <p:blipFill>
          <a:blip r:embed="rId7"/>
          <a:stretch>
            <a:fillRect/>
          </a:stretch>
        </p:blipFill>
        <p:spPr>
          <a:xfrm>
            <a:off x="10331475" y="3231627"/>
            <a:ext cx="751432" cy="387188"/>
          </a:xfrm>
          <a:prstGeom prst="rect">
            <a:avLst/>
          </a:prstGeom>
        </p:spPr>
      </p:pic>
    </p:spTree>
    <p:extLst>
      <p:ext uri="{BB962C8B-B14F-4D97-AF65-F5344CB8AC3E}">
        <p14:creationId xmlns:p14="http://schemas.microsoft.com/office/powerpoint/2010/main" val="3860254953"/>
      </p:ext>
    </p:extLst>
  </p:cSld>
  <p:clrMapOvr>
    <a:masterClrMapping/>
  </p:clrMapOvr>
</p:sld>
</file>

<file path=ppt/theme/theme1.xml><?xml version="1.0" encoding="utf-8"?>
<a:theme xmlns:a="http://schemas.openxmlformats.org/drawingml/2006/main" name="Office Theme">
  <a:themeElements>
    <a:clrScheme name="vibes 1">
      <a:dk1>
        <a:srgbClr val="090730"/>
      </a:dk1>
      <a:lt1>
        <a:srgbClr val="FFFFFF"/>
      </a:lt1>
      <a:dk2>
        <a:srgbClr val="B5CEF8"/>
      </a:dk2>
      <a:lt2>
        <a:srgbClr val="E2EBF7"/>
      </a:lt2>
      <a:accent1>
        <a:srgbClr val="1F63FF"/>
      </a:accent1>
      <a:accent2>
        <a:srgbClr val="FF1B7F"/>
      </a:accent2>
      <a:accent3>
        <a:srgbClr val="E50969"/>
      </a:accent3>
      <a:accent4>
        <a:srgbClr val="A0DF77"/>
      </a:accent4>
      <a:accent5>
        <a:srgbClr val="09C0C3"/>
      </a:accent5>
      <a:accent6>
        <a:srgbClr val="33A6A7"/>
      </a:accent6>
      <a:hlink>
        <a:srgbClr val="1F63FF"/>
      </a:hlink>
      <a:folHlink>
        <a:srgbClr val="A6BAD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43759</TotalTime>
  <Words>2049</Words>
  <Application>Microsoft Macintosh PowerPoint</Application>
  <PresentationFormat>Widescreen</PresentationFormat>
  <Paragraphs>268</Paragraphs>
  <Slides>34</Slides>
  <Notes>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ATC Arquette 1_5_17</vt:lpstr>
      <vt:lpstr>Calibri</vt:lpstr>
      <vt:lpstr>Gill Sans</vt:lpstr>
      <vt:lpstr>Lato</vt:lpstr>
      <vt:lpstr>Roboto</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WHAT IS RCS?</vt:lpstr>
      <vt:lpstr>PowerPoint Presentation</vt:lpstr>
      <vt:lpstr>PowerPoint Presentation</vt:lpstr>
      <vt:lpstr>PowerPoint Presentation</vt:lpstr>
      <vt:lpstr>GSMA RCS MAU GROWTH</vt:lpstr>
      <vt:lpstr>PowerPoint Presentation</vt:lpstr>
      <vt:lpstr>PowerPoint Presentation</vt:lpstr>
      <vt:lpstr>FEATURES OF RCS</vt:lpstr>
      <vt:lpstr>CAPABLE FEATURES OF VIBES PILOT</vt:lpstr>
      <vt:lpstr>PowerPoint Presentation</vt:lpstr>
      <vt:lpstr>RCS NETWORK</vt:lpstr>
      <vt:lpstr>THE VIBES PLATFORM</vt:lpstr>
      <vt:lpstr>PowerPoint Presentation</vt:lpstr>
      <vt:lpstr>RCS AND THE VIBES ADVANTAGE</vt:lpstr>
      <vt:lpstr>PARTICIPATE IN THE EARLY ACCESS PROGRAM</vt:lpstr>
      <vt:lpstr>PowerPoint Presentation</vt:lpstr>
      <vt:lpstr>DEMO VIDEOS: BEST BUY</vt:lpstr>
      <vt:lpstr>DEMO VIDEOS: WALGREENS</vt:lpstr>
      <vt:lpstr>DEMO VIDEOS: MULTIPLUS</vt:lpstr>
      <vt:lpstr>DEMO VIDEOS: NATURA</vt:lpstr>
      <vt:lpstr>DEMO VIDEOS: BANAMEX</vt:lpstr>
      <vt:lpstr>DEMO VIDEOS: CLARO</vt:lpstr>
      <vt:lpstr>DEMO VIDEOS: SUBWAY</vt:lpstr>
      <vt:lpstr>DEMO VIDEOS: BMW SEATTLE</vt:lpstr>
      <vt:lpstr>DEMO VIDEOS: DETROIT PISTOLS</vt:lpstr>
      <vt:lpstr>DEMO VIDEOS: 1 800 CONTACTS</vt:lpstr>
      <vt:lpstr>DEMO VIDEOS: BOOKING.COM</vt:lpstr>
      <vt:lpstr>PowerPoint Presentation</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Kristian Jerman</dc:creator>
  <cp:lastModifiedBy>Andrew Seay</cp:lastModifiedBy>
  <cp:revision>1071</cp:revision>
  <cp:lastPrinted>2018-05-22T13:53:34Z</cp:lastPrinted>
  <dcterms:created xsi:type="dcterms:W3CDTF">2018-04-13T19:16:14Z</dcterms:created>
  <dcterms:modified xsi:type="dcterms:W3CDTF">2018-05-29T14:37:37Z</dcterms:modified>
</cp:coreProperties>
</file>